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299" r:id="rId2"/>
    <p:sldId id="465" r:id="rId3"/>
    <p:sldId id="466" r:id="rId4"/>
    <p:sldId id="405" r:id="rId5"/>
    <p:sldId id="294" r:id="rId6"/>
    <p:sldId id="257" r:id="rId7"/>
    <p:sldId id="258" r:id="rId8"/>
    <p:sldId id="449" r:id="rId9"/>
    <p:sldId id="472" r:id="rId10"/>
    <p:sldId id="475" r:id="rId11"/>
    <p:sldId id="476" r:id="rId12"/>
    <p:sldId id="477" r:id="rId13"/>
    <p:sldId id="478" r:id="rId14"/>
    <p:sldId id="351" r:id="rId15"/>
    <p:sldId id="279" r:id="rId16"/>
    <p:sldId id="277" r:id="rId17"/>
    <p:sldId id="278" r:id="rId18"/>
    <p:sldId id="319" r:id="rId19"/>
    <p:sldId id="350" r:id="rId20"/>
    <p:sldId id="452" r:id="rId21"/>
    <p:sldId id="450" r:id="rId22"/>
    <p:sldId id="439" r:id="rId23"/>
    <p:sldId id="411" r:id="rId24"/>
    <p:sldId id="432" r:id="rId25"/>
    <p:sldId id="454" r:id="rId26"/>
    <p:sldId id="412" r:id="rId27"/>
    <p:sldId id="414" r:id="rId28"/>
    <p:sldId id="415" r:id="rId29"/>
    <p:sldId id="455" r:id="rId30"/>
    <p:sldId id="416" r:id="rId31"/>
    <p:sldId id="427" r:id="rId32"/>
    <p:sldId id="428" r:id="rId33"/>
    <p:sldId id="460" r:id="rId34"/>
    <p:sldId id="457" r:id="rId35"/>
    <p:sldId id="458" r:id="rId36"/>
    <p:sldId id="459" r:id="rId37"/>
    <p:sldId id="375" r:id="rId38"/>
    <p:sldId id="462" r:id="rId39"/>
    <p:sldId id="464" r:id="rId40"/>
    <p:sldId id="470" r:id="rId41"/>
    <p:sldId id="471" r:id="rId42"/>
    <p:sldId id="467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3E369"/>
    <a:srgbClr val="F1FDD3"/>
    <a:srgbClr val="260FB1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4" autoAdjust="0"/>
  </p:normalViewPr>
  <p:slideViewPr>
    <p:cSldViewPr>
      <p:cViewPr>
        <p:scale>
          <a:sx n="100" d="100"/>
          <a:sy n="100" d="100"/>
        </p:scale>
        <p:origin x="-18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6273\Desktop\LEGIONELLE%202015\Legionella_2015_xGuizzard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6273\Desktop\LEGIONELLE%202015\Legionella_2015_xGuizzard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6273\Desktop\LEGIONELLE%202015\Legionella_2015_xGuizzard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6273\Desktop\LEGIONELLA\GRAFICI%20LEGIONELLE%20MOLVENO\Cartel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536273\Desktop\Legionella_2013-16_Guizzard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36273\Desktop\LEGIONELLE%202015\Legionella_2015_xGuizzar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LEGIONELLA APSP 2015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'GRAFICI 2015'!$C$6</c:f>
              <c:strCache>
                <c:ptCount val="1"/>
                <c:pt idx="0">
                  <c:v>APSP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66FFFF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'GRAFICI 2015'!$B$7:$B$13</c:f>
              <c:strCache>
                <c:ptCount val="7"/>
                <c:pt idx="0">
                  <c:v>u.f.c./L   0-10²</c:v>
                </c:pt>
                <c:pt idx="2">
                  <c:v>u.f.c./L 10²-10³</c:v>
                </c:pt>
                <c:pt idx="4">
                  <c:v>u.f.c./L 10³-104</c:v>
                </c:pt>
                <c:pt idx="6">
                  <c:v>u.f.c./L &gt;104</c:v>
                </c:pt>
              </c:strCache>
            </c:strRef>
          </c:cat>
          <c:val>
            <c:numRef>
              <c:f>'GRAFICI 2015'!$C$7:$C$13</c:f>
              <c:numCache>
                <c:formatCode>General</c:formatCode>
                <c:ptCount val="7"/>
                <c:pt idx="0">
                  <c:v>84</c:v>
                </c:pt>
                <c:pt idx="2">
                  <c:v>11</c:v>
                </c:pt>
                <c:pt idx="4">
                  <c:v>13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/>
      <c:overlay val="0"/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200"/>
              <a:t>CONTROLLI DELLA LEGIONELLA PER TIPOLOGIA DI STRUTTURA ANNO 2015</a:t>
            </a:r>
          </a:p>
        </c:rich>
      </c:tx>
      <c:layout>
        <c:manualLayout>
          <c:xMode val="edge"/>
          <c:yMode val="edge"/>
          <c:x val="0.14248600174978129"/>
          <c:y val="2.67430754536773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'GRAFICI 2015'!$D$20</c:f>
              <c:strCache>
                <c:ptCount val="1"/>
                <c:pt idx="0">
                  <c:v>CAMPIONI 2015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9"/>
            <c:bubble3D val="0"/>
            <c:spPr>
              <a:solidFill>
                <a:srgbClr val="00FF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'GRAFICI 2015'!$B$21:$C$30</c:f>
              <c:strCache>
                <c:ptCount val="10"/>
                <c:pt idx="1">
                  <c:v>APSP</c:v>
                </c:pt>
                <c:pt idx="3">
                  <c:v>STRUTTURE RICETTIVE</c:v>
                </c:pt>
                <c:pt idx="5">
                  <c:v>TERME</c:v>
                </c:pt>
                <c:pt idx="7">
                  <c:v>OSPEDALI</c:v>
                </c:pt>
                <c:pt idx="9">
                  <c:v>PRIVATI</c:v>
                </c:pt>
              </c:strCache>
            </c:strRef>
          </c:cat>
          <c:val>
            <c:numRef>
              <c:f>'GRAFICI 2015'!$D$21:$D$30</c:f>
              <c:numCache>
                <c:formatCode>General</c:formatCode>
                <c:ptCount val="10"/>
                <c:pt idx="1">
                  <c:v>119</c:v>
                </c:pt>
                <c:pt idx="3">
                  <c:v>144</c:v>
                </c:pt>
                <c:pt idx="5">
                  <c:v>29</c:v>
                </c:pt>
                <c:pt idx="7">
                  <c:v>77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8"/>
        <c:delete val="1"/>
      </c:legendEntry>
      <c:layout/>
      <c:overlay val="0"/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'GRAFICI 2015'!$C$6</c:f>
              <c:strCache>
                <c:ptCount val="1"/>
                <c:pt idx="0">
                  <c:v>APSP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strRef>
              <c:f>'GRAFICI 2015'!$B$7:$B$13</c:f>
              <c:strCache>
                <c:ptCount val="7"/>
                <c:pt idx="0">
                  <c:v>u.f.c./L   0-10²</c:v>
                </c:pt>
                <c:pt idx="2">
                  <c:v>u.f.c./L 10²-10³</c:v>
                </c:pt>
                <c:pt idx="4">
                  <c:v>u.f.c./L 10³-104</c:v>
                </c:pt>
                <c:pt idx="6">
                  <c:v>u.f.c./L &gt;104</c:v>
                </c:pt>
              </c:strCache>
            </c:strRef>
          </c:cat>
          <c:val>
            <c:numRef>
              <c:f>'GRAFICI 2015'!$C$7:$C$13</c:f>
              <c:numCache>
                <c:formatCode>General</c:formatCode>
                <c:ptCount val="7"/>
                <c:pt idx="0">
                  <c:v>84</c:v>
                </c:pt>
                <c:pt idx="2">
                  <c:v>11</c:v>
                </c:pt>
                <c:pt idx="4">
                  <c:v>13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'GRAFICI 2015'!$D$6</c:f>
              <c:strCache>
                <c:ptCount val="1"/>
                <c:pt idx="0">
                  <c:v>STRUTTURE RICETTIVE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'GRAFICI 2015'!$B$7:$B$13</c:f>
              <c:strCache>
                <c:ptCount val="7"/>
                <c:pt idx="0">
                  <c:v>u.f.c./L   0-10²</c:v>
                </c:pt>
                <c:pt idx="2">
                  <c:v>u.f.c./L 10²-10³</c:v>
                </c:pt>
                <c:pt idx="4">
                  <c:v>u.f.c./L 10³-104</c:v>
                </c:pt>
                <c:pt idx="6">
                  <c:v>u.f.c./L &gt;104</c:v>
                </c:pt>
              </c:strCache>
            </c:strRef>
          </c:cat>
          <c:val>
            <c:numRef>
              <c:f>'GRAFICI 2015'!$D$7:$D$13</c:f>
              <c:numCache>
                <c:formatCode>General</c:formatCode>
                <c:ptCount val="7"/>
                <c:pt idx="0">
                  <c:v>82</c:v>
                </c:pt>
                <c:pt idx="2">
                  <c:v>31</c:v>
                </c:pt>
                <c:pt idx="4">
                  <c:v>21</c:v>
                </c:pt>
                <c:pt idx="6">
                  <c:v>10</c:v>
                </c:pt>
              </c:numCache>
            </c:numRef>
          </c:val>
        </c:ser>
        <c:ser>
          <c:idx val="2"/>
          <c:order val="2"/>
          <c:tx>
            <c:strRef>
              <c:f>'GRAFICI 2015'!$E$6</c:f>
              <c:strCache>
                <c:ptCount val="1"/>
                <c:pt idx="0">
                  <c:v>TERME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'GRAFICI 2015'!$B$7:$B$13</c:f>
              <c:strCache>
                <c:ptCount val="7"/>
                <c:pt idx="0">
                  <c:v>u.f.c./L   0-10²</c:v>
                </c:pt>
                <c:pt idx="2">
                  <c:v>u.f.c./L 10²-10³</c:v>
                </c:pt>
                <c:pt idx="4">
                  <c:v>u.f.c./L 10³-104</c:v>
                </c:pt>
                <c:pt idx="6">
                  <c:v>u.f.c./L &gt;104</c:v>
                </c:pt>
              </c:strCache>
            </c:strRef>
          </c:cat>
          <c:val>
            <c:numRef>
              <c:f>'GRAFICI 2015'!$E$7:$E$13</c:f>
              <c:numCache>
                <c:formatCode>General</c:formatCode>
                <c:ptCount val="7"/>
                <c:pt idx="0">
                  <c:v>23</c:v>
                </c:pt>
                <c:pt idx="2">
                  <c:v>5</c:v>
                </c:pt>
                <c:pt idx="4">
                  <c:v>1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'GRAFICI 2015'!$F$6</c:f>
              <c:strCache>
                <c:ptCount val="1"/>
                <c:pt idx="0">
                  <c:v>OSPEDALI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'GRAFICI 2015'!$B$7:$B$13</c:f>
              <c:strCache>
                <c:ptCount val="7"/>
                <c:pt idx="0">
                  <c:v>u.f.c./L   0-10²</c:v>
                </c:pt>
                <c:pt idx="2">
                  <c:v>u.f.c./L 10²-10³</c:v>
                </c:pt>
                <c:pt idx="4">
                  <c:v>u.f.c./L 10³-104</c:v>
                </c:pt>
                <c:pt idx="6">
                  <c:v>u.f.c./L &gt;104</c:v>
                </c:pt>
              </c:strCache>
            </c:strRef>
          </c:cat>
          <c:val>
            <c:numRef>
              <c:f>'GRAFICI 2015'!$F$7:$F$13</c:f>
              <c:numCache>
                <c:formatCode>General</c:formatCode>
                <c:ptCount val="7"/>
                <c:pt idx="0">
                  <c:v>58</c:v>
                </c:pt>
                <c:pt idx="2">
                  <c:v>8</c:v>
                </c:pt>
                <c:pt idx="4">
                  <c:v>7</c:v>
                </c:pt>
                <c:pt idx="6">
                  <c:v>4</c:v>
                </c:pt>
              </c:numCache>
            </c:numRef>
          </c:val>
        </c:ser>
        <c:ser>
          <c:idx val="4"/>
          <c:order val="4"/>
          <c:tx>
            <c:strRef>
              <c:f>'GRAFICI 2015'!$G$6</c:f>
              <c:strCache>
                <c:ptCount val="1"/>
                <c:pt idx="0">
                  <c:v>PRIVATI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'GRAFICI 2015'!$B$7:$B$13</c:f>
              <c:strCache>
                <c:ptCount val="7"/>
                <c:pt idx="0">
                  <c:v>u.f.c./L   0-10²</c:v>
                </c:pt>
                <c:pt idx="2">
                  <c:v>u.f.c./L 10²-10³</c:v>
                </c:pt>
                <c:pt idx="4">
                  <c:v>u.f.c./L 10³-104</c:v>
                </c:pt>
                <c:pt idx="6">
                  <c:v>u.f.c./L &gt;104</c:v>
                </c:pt>
              </c:strCache>
            </c:strRef>
          </c:cat>
          <c:val>
            <c:numRef>
              <c:f>'GRAFICI 2015'!$G$7:$G$13</c:f>
              <c:numCache>
                <c:formatCode>General</c:formatCode>
                <c:ptCount val="7"/>
                <c:pt idx="0">
                  <c:v>1</c:v>
                </c:pt>
                <c:pt idx="2">
                  <c:v>2</c:v>
                </c:pt>
                <c:pt idx="4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7594112"/>
        <c:axId val="184542912"/>
        <c:axId val="0"/>
      </c:bar3DChart>
      <c:catAx>
        <c:axId val="197594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4542912"/>
        <c:crosses val="autoZero"/>
        <c:auto val="1"/>
        <c:lblAlgn val="ctr"/>
        <c:lblOffset val="100"/>
        <c:noMultiLvlLbl val="0"/>
      </c:catAx>
      <c:valAx>
        <c:axId val="184542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9759411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ln w="12700">
      <a:solidFill>
        <a:srgbClr val="BCDCBF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Foglio5!$C$26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strRef>
              <c:f>Foglio5!$B$27:$B$38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Foglio5!$C$27:$C$38</c:f>
              <c:numCache>
                <c:formatCode>General</c:formatCode>
                <c:ptCount val="12"/>
                <c:pt idx="0">
                  <c:v>6</c:v>
                </c:pt>
                <c:pt idx="1">
                  <c:v>0</c:v>
                </c:pt>
                <c:pt idx="2">
                  <c:v>3</c:v>
                </c:pt>
                <c:pt idx="3">
                  <c:v>7</c:v>
                </c:pt>
                <c:pt idx="4">
                  <c:v>1</c:v>
                </c:pt>
                <c:pt idx="5">
                  <c:v>10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Foglio5!$D$26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cat>
            <c:strRef>
              <c:f>Foglio5!$B$27:$B$38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Foglio5!$D$27:$D$38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11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  <c:pt idx="11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Foglio5!$E$26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Foglio5!$B$27:$B$38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Foglio5!$E$27:$E$38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5</c:v>
                </c:pt>
                <c:pt idx="6">
                  <c:v>9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Foglio5!$F$26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Foglio5!$B$27:$B$38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Foglio5!$F$27:$F$38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15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Foglio5!$G$26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cat>
            <c:strRef>
              <c:f>Foglio5!$B$27:$B$38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Foglio5!$G$27:$G$38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5</c:v>
                </c:pt>
                <c:pt idx="7">
                  <c:v>8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Foglio5!$H$26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Foglio5!$B$27:$B$38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Foglio5!$H$27:$H$38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9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22080"/>
        <c:axId val="184544640"/>
      </c:lineChart>
      <c:catAx>
        <c:axId val="19902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544640"/>
        <c:crosses val="autoZero"/>
        <c:auto val="1"/>
        <c:lblAlgn val="ctr"/>
        <c:lblOffset val="100"/>
        <c:noMultiLvlLbl val="0"/>
      </c:catAx>
      <c:valAx>
        <c:axId val="18454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0220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26246719160109E-2"/>
          <c:y val="0.27004597217341608"/>
          <c:w val="0.62895671677403964"/>
          <c:h val="0.65316736883159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Foglio2!$N$4:$N$5</c:f>
              <c:strCache>
                <c:ptCount val="1"/>
                <c:pt idx="0">
                  <c:v>DISTRETTO MOLVENO-ANDALO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Foglio2!$M$6:$M$9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Foglio2!$N$6:$N$9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Foglio2!$O$4:$O$5</c:f>
              <c:strCache>
                <c:ptCount val="1"/>
                <c:pt idx="0">
                  <c:v>ALTRI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Foglio2!$M$6:$M$9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Foglio2!$O$6:$O$9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60608"/>
        <c:axId val="184546944"/>
        <c:axId val="0"/>
      </c:bar3DChart>
      <c:catAx>
        <c:axId val="1986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546944"/>
        <c:crosses val="autoZero"/>
        <c:auto val="1"/>
        <c:lblAlgn val="ctr"/>
        <c:lblOffset val="100"/>
        <c:noMultiLvlLbl val="0"/>
      </c:catAx>
      <c:valAx>
        <c:axId val="18454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660608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15981931048080913"/>
          <c:y val="0.12698360519717233"/>
          <c:w val="0.41406202009763382"/>
          <c:h val="0.118693914459574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0.18055555555555555"/>
          <c:w val="0.61157545931758794"/>
          <c:h val="0.7034645669291335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'GRAFICI 2016'!$D$4</c:f>
              <c:strCache>
                <c:ptCount val="1"/>
                <c:pt idx="0">
                  <c:v>u.f.c./L   0-10²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cat>
            <c:numRef>
              <c:f>'GRAFICI 2016'!$C$5:$C$11</c:f>
              <c:numCache>
                <c:formatCode>General</c:formatCode>
                <c:ptCount val="7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'GRAFICI 2016'!$D$5:$D$11</c:f>
              <c:numCache>
                <c:formatCode>General</c:formatCode>
                <c:ptCount val="7"/>
                <c:pt idx="0">
                  <c:v>4</c:v>
                </c:pt>
                <c:pt idx="2">
                  <c:v>15</c:v>
                </c:pt>
                <c:pt idx="4">
                  <c:v>14</c:v>
                </c:pt>
                <c:pt idx="6">
                  <c:v>82</c:v>
                </c:pt>
              </c:numCache>
            </c:numRef>
          </c:val>
        </c:ser>
        <c:ser>
          <c:idx val="1"/>
          <c:order val="1"/>
          <c:tx>
            <c:strRef>
              <c:f>'GRAFICI 2016'!$E$4</c:f>
              <c:strCache>
                <c:ptCount val="1"/>
                <c:pt idx="0">
                  <c:v>u.f.c./L 10²-10³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'GRAFICI 2016'!$C$5:$C$11</c:f>
              <c:numCache>
                <c:formatCode>General</c:formatCode>
                <c:ptCount val="7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'GRAFICI 2016'!$E$5:$E$11</c:f>
              <c:numCache>
                <c:formatCode>General</c:formatCode>
                <c:ptCount val="7"/>
                <c:pt idx="0">
                  <c:v>4</c:v>
                </c:pt>
                <c:pt idx="2">
                  <c:v>6</c:v>
                </c:pt>
                <c:pt idx="4">
                  <c:v>8</c:v>
                </c:pt>
                <c:pt idx="6">
                  <c:v>31</c:v>
                </c:pt>
              </c:numCache>
            </c:numRef>
          </c:val>
        </c:ser>
        <c:ser>
          <c:idx val="2"/>
          <c:order val="2"/>
          <c:tx>
            <c:strRef>
              <c:f>'GRAFICI 2016'!$F$4</c:f>
              <c:strCache>
                <c:ptCount val="1"/>
                <c:pt idx="0">
                  <c:v>u.f.c./L 10³-104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'GRAFICI 2016'!$C$5:$C$11</c:f>
              <c:numCache>
                <c:formatCode>General</c:formatCode>
                <c:ptCount val="7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'GRAFICI 2016'!$F$5:$F$11</c:f>
              <c:numCache>
                <c:formatCode>General</c:formatCode>
                <c:ptCount val="7"/>
                <c:pt idx="0">
                  <c:v>12</c:v>
                </c:pt>
                <c:pt idx="2">
                  <c:v>10</c:v>
                </c:pt>
                <c:pt idx="4">
                  <c:v>9</c:v>
                </c:pt>
                <c:pt idx="6">
                  <c:v>21</c:v>
                </c:pt>
              </c:numCache>
            </c:numRef>
          </c:val>
        </c:ser>
        <c:ser>
          <c:idx val="3"/>
          <c:order val="3"/>
          <c:tx>
            <c:strRef>
              <c:f>'GRAFICI 2016'!$G$4</c:f>
              <c:strCache>
                <c:ptCount val="1"/>
                <c:pt idx="0">
                  <c:v>u.f.c./L &gt;104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'GRAFICI 2016'!$C$5:$C$11</c:f>
              <c:numCache>
                <c:formatCode>General</c:formatCode>
                <c:ptCount val="7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'GRAFICI 2016'!$G$5:$G$11</c:f>
              <c:numCache>
                <c:formatCode>General</c:formatCode>
                <c:ptCount val="7"/>
                <c:pt idx="0">
                  <c:v>5</c:v>
                </c:pt>
                <c:pt idx="2">
                  <c:v>4</c:v>
                </c:pt>
                <c:pt idx="4">
                  <c:v>2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661632"/>
        <c:axId val="184548672"/>
        <c:axId val="0"/>
      </c:bar3DChart>
      <c:catAx>
        <c:axId val="19866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4548672"/>
        <c:crosses val="autoZero"/>
        <c:auto val="1"/>
        <c:lblAlgn val="ctr"/>
        <c:lblOffset val="100"/>
        <c:noMultiLvlLbl val="0"/>
      </c:catAx>
      <c:valAx>
        <c:axId val="184548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866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24646214832866"/>
          <c:y val="0.36544804880834836"/>
          <c:w val="0.27927002104871235"/>
          <c:h val="0.17967721896315117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rgbClr val="BCDCBF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0.02909</cdr:x>
      <cdr:y>0.02529</cdr:y>
    </cdr:from>
    <cdr:to>
      <cdr:x>1</cdr:x>
      <cdr:y>0.2092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52401" y="104777"/>
          <a:ext cx="5086349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/>
            <a:t>SEGNALAZIONI </a:t>
          </a:r>
          <a:r>
            <a:rPr lang="it-IT" sz="1100" dirty="0" err="1"/>
            <a:t>DI</a:t>
          </a:r>
          <a:r>
            <a:rPr lang="it-IT" sz="1100" dirty="0"/>
            <a:t> CASI </a:t>
          </a:r>
          <a:r>
            <a:rPr lang="it-IT" sz="1100" dirty="0" err="1"/>
            <a:t>DI</a:t>
          </a:r>
          <a:r>
            <a:rPr lang="it-IT" sz="1100" dirty="0"/>
            <a:t> LEGIONELLA NEL DISTRETTO </a:t>
          </a:r>
          <a:r>
            <a:rPr lang="it-IT" sz="1100" dirty="0" smtClean="0"/>
            <a:t>TURISTICO</a:t>
          </a:r>
        </a:p>
        <a:p xmlns:a="http://schemas.openxmlformats.org/drawingml/2006/main">
          <a:r>
            <a:rPr lang="it-IT" sz="1100" dirty="0" smtClean="0"/>
            <a:t> </a:t>
          </a:r>
          <a:r>
            <a:rPr lang="it-IT" sz="1100" dirty="0"/>
            <a:t>ANDALO </a:t>
          </a:r>
          <a:r>
            <a:rPr lang="it-IT" sz="1100" dirty="0" smtClean="0"/>
            <a:t>MOLVENO IN </a:t>
          </a:r>
          <a:r>
            <a:rPr lang="it-IT" sz="1100" dirty="0"/>
            <a:t>RAPPORTO ALLA PROVINCIA  ANNI 2013-16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6E60-5B11-4CBA-B91D-025A6740F6A4}" type="datetimeFigureOut">
              <a:rPr lang="it-IT" smtClean="0"/>
              <a:pPr/>
              <a:t>26/12/2020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0CA3-0378-4FC5-981B-F1A2B84AC2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71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D1166-DCCF-4A0A-A8D5-9B51C4FDF357}" type="slidenum">
              <a:rPr lang="it-IT"/>
              <a:pPr/>
              <a:t>4</a:t>
            </a:fld>
            <a:endParaRPr lang="it-IT"/>
          </a:p>
        </p:txBody>
      </p:sp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B07974B-3F53-4436-8DBF-8CCD0DEF5910}" type="slidenum">
              <a:rPr lang="it-IT" sz="1200">
                <a:latin typeface="Times New Roman" pitchFamily="18" charset="0"/>
              </a:rPr>
              <a:pPr algn="r" eaLnBrk="0" hangingPunct="0"/>
              <a:t>4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4237"/>
          </a:xfrm>
          <a:ln w="12700" cap="flat"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682"/>
            <a:ext cx="5028986" cy="4116481"/>
          </a:xfrm>
        </p:spPr>
        <p:txBody>
          <a:bodyPr lIns="91972" tIns="45987" rIns="91972" bIns="45987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1EE30-FC08-4E4C-883C-78A06529141F}" type="slidenum">
              <a:rPr lang="it-IT"/>
              <a:pPr/>
              <a:t>18</a:t>
            </a:fld>
            <a:endParaRPr lang="it-IT"/>
          </a:p>
        </p:txBody>
      </p:sp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E655A18-217F-4CBC-B4E4-DF9665EB7A6B}" type="slidenum">
              <a:rPr lang="it-IT" sz="1200">
                <a:latin typeface="Times New Roman" pitchFamily="18" charset="0"/>
              </a:rPr>
              <a:pPr algn="r" eaLnBrk="0" hangingPunct="0"/>
              <a:t>18</a:t>
            </a:fld>
            <a:endParaRPr lang="it-IT" sz="1200">
              <a:latin typeface="Times New Roman" pitchFamily="18" charset="0"/>
            </a:endParaRPr>
          </a:p>
        </p:txBody>
      </p:sp>
      <p:sp>
        <p:nvSpPr>
          <p:cNvPr id="142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E125-8C20-4ED2-99DA-D7F2A7969F27}" type="datetime1">
              <a:rPr lang="it-IT" smtClean="0"/>
              <a:t>26/12/2020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C4C8-B8E6-4857-8EC2-90669FBD757C}" type="datetime1">
              <a:rPr lang="it-IT" smtClean="0"/>
              <a:t>26/12/2020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6C98-4E0B-4F17-BFA9-8DF3000FD0A0}" type="datetime1">
              <a:rPr lang="it-IT" smtClean="0"/>
              <a:t>26/12/2020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B24ED-5311-4218-ACB2-CE3DBD451EBF}" type="datetime1">
              <a:rPr lang="it-IT" smtClean="0"/>
              <a:t>26/12/2020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D2CD-40C4-456E-BE9B-C32A90B68674}" type="datetime1">
              <a:rPr lang="it-IT" smtClean="0"/>
              <a:t>26/12/2020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BDAE-3BBA-4E18-8251-E2943500B737}" type="datetime1">
              <a:rPr lang="it-IT" smtClean="0"/>
              <a:t>26/12/2020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1DC8-A620-47B4-9FC6-BD5C4F22B805}" type="datetime1">
              <a:rPr lang="it-IT" smtClean="0"/>
              <a:t>26/12/2020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54DD-2BF8-4E7B-95E2-A70037FFEBA7}" type="datetime1">
              <a:rPr lang="it-IT" smtClean="0"/>
              <a:t>26/12/2020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DBC-B07D-4DD3-8A19-AB0064979609}" type="datetime1">
              <a:rPr lang="it-IT" smtClean="0"/>
              <a:t>26/12/2020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8241-9EF8-4082-8D89-1903C3B0B30F}" type="datetime1">
              <a:rPr lang="it-IT" smtClean="0"/>
              <a:t>26/12/2020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B2E-4B5D-43B9-8368-32248760D6E9}" type="datetime1">
              <a:rPr lang="it-IT" smtClean="0"/>
              <a:t>26/12/2020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7260-76DD-450B-B9C4-F5AD88BD38E3}" type="datetime1">
              <a:rPr lang="it-IT" smtClean="0"/>
              <a:t>26/12/2020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tx2">
                <a:lumMod val="20000"/>
                <a:lumOff val="80000"/>
                <a:alpha val="98000"/>
              </a:schemeClr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E1EE9-AAC7-4CF6-BD20-6EB5875484B0}" type="datetime1">
              <a:rPr lang="it-IT" smtClean="0"/>
              <a:t>26/12/2020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4131-19D9-42DF-B4D5-59A4E11461E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franco.guizzardi@apss.tn.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555776" y="1541165"/>
            <a:ext cx="6660232" cy="2080570"/>
          </a:xfrm>
          <a:prstGeom prst="rect">
            <a:avLst/>
          </a:prstGeom>
          <a:solidFill>
            <a:srgbClr val="F1FDD3"/>
          </a:solidFill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40000"/>
              </a:spcBef>
            </a:pPr>
            <a:endParaRPr lang="it-IT" sz="2000" dirty="0" smtClean="0"/>
          </a:p>
          <a:p>
            <a:pPr algn="r" eaLnBrk="0" hangingPunct="0">
              <a:spcBef>
                <a:spcPct val="40000"/>
              </a:spcBef>
            </a:pPr>
            <a:r>
              <a:rPr lang="it-IT" dirty="0" smtClean="0"/>
              <a:t>Le “Linee guida nazionali” 2015</a:t>
            </a:r>
          </a:p>
          <a:p>
            <a:pPr algn="r" eaLnBrk="0" hangingPunct="0">
              <a:spcBef>
                <a:spcPct val="40000"/>
              </a:spcBef>
            </a:pPr>
            <a:r>
              <a:rPr lang="it-IT" dirty="0" smtClean="0"/>
              <a:t>Delibera Provinciale PAT n.536 del 08/04/2016</a:t>
            </a:r>
          </a:p>
          <a:p>
            <a:pPr algn="r" eaLnBrk="0" hangingPunct="0">
              <a:spcBef>
                <a:spcPct val="40000"/>
              </a:spcBef>
            </a:pPr>
            <a:r>
              <a:rPr lang="it-IT" dirty="0" err="1" smtClean="0"/>
              <a:t>D.Lgs.</a:t>
            </a:r>
            <a:r>
              <a:rPr lang="it-IT" dirty="0" smtClean="0"/>
              <a:t> n. 81/08 Art. 28 Allegato XLVI – Gruppo 2 «Rischio biologico»</a:t>
            </a:r>
          </a:p>
          <a:p>
            <a:pPr algn="r" eaLnBrk="0" hangingPunct="0">
              <a:spcBef>
                <a:spcPct val="40000"/>
              </a:spcBef>
            </a:pPr>
            <a:endParaRPr lang="it-IT" sz="2400" b="1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763713" y="4797152"/>
            <a:ext cx="5486400" cy="400110"/>
          </a:xfrm>
          <a:prstGeom prst="rect">
            <a:avLst/>
          </a:prstGeom>
          <a:solidFill>
            <a:srgbClr val="F1FDD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it-IT" sz="2000" i="1">
                <a:solidFill>
                  <a:srgbClr val="004C98"/>
                </a:solidFill>
              </a:rPr>
              <a:t>dott. Franco Guizzardi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555776" y="3861048"/>
            <a:ext cx="6048672" cy="307777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omic Sans MS" pitchFamily="66" charset="0"/>
              </a:rPr>
              <a:t>Andalo 13 settembre 2016                           (Aggiornato al 23.06.2019) 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363921" y="5301208"/>
            <a:ext cx="628915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2000" i="1" dirty="0" err="1" smtClean="0"/>
              <a:t>U.O.I</a:t>
            </a:r>
            <a:r>
              <a:rPr lang="it-IT" sz="2000" i="1" dirty="0" smtClean="0"/>
              <a:t> .</a:t>
            </a:r>
            <a:r>
              <a:rPr lang="it-IT" sz="2000" i="1" dirty="0" err="1" smtClean="0"/>
              <a:t>S.P</a:t>
            </a:r>
            <a:r>
              <a:rPr lang="it-IT" sz="2000" i="1" dirty="0" smtClean="0"/>
              <a:t> </a:t>
            </a:r>
            <a:r>
              <a:rPr lang="it-IT" sz="2000" i="1" dirty="0"/>
              <a:t>Unità Operativa di </a:t>
            </a:r>
            <a:r>
              <a:rPr lang="it-IT" sz="2000" i="1" dirty="0" smtClean="0"/>
              <a:t>Igiene Sanità Pubblica</a:t>
            </a:r>
            <a:endParaRPr lang="it-IT" sz="2000" i="1" dirty="0"/>
          </a:p>
          <a:p>
            <a:pPr algn="ctr" eaLnBrk="0" hangingPunct="0">
              <a:spcBef>
                <a:spcPct val="50000"/>
              </a:spcBef>
            </a:pPr>
            <a:r>
              <a:rPr lang="it-IT" i="1" dirty="0"/>
              <a:t>Centro Servizi Sanitari V.le Verona – Trento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600" i="1" dirty="0"/>
              <a:t>tel. 0461 904637   fax 0461 904674  </a:t>
            </a:r>
            <a:r>
              <a:rPr lang="it-IT" sz="1600" i="1" dirty="0" smtClean="0"/>
              <a:t>e-mail: </a:t>
            </a:r>
            <a:r>
              <a:rPr lang="it-IT" sz="1600" i="1" dirty="0"/>
              <a:t>ifranco.guizzardi@apss.tn.it</a:t>
            </a:r>
            <a:r>
              <a:rPr lang="it-IT" sz="2000" i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1434239"/>
          </a:xfrm>
          <a:prstGeom prst="rect">
            <a:avLst/>
          </a:prstGeom>
          <a:solidFill>
            <a:srgbClr val="F1FDD3"/>
          </a:solidFill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RISCHIO E PREVENZIONE LEGIONELLA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UNA EMERGENZA SEMPRE ATTUALE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40000"/>
              </a:spcBef>
            </a:pP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0" y="980728"/>
            <a:ext cx="2443099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88641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ALS: in presenza di un caso positivo si procede con </a:t>
            </a:r>
          </a:p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indagine epidemiologica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443841"/>
            <a:ext cx="73448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</a:rPr>
              <a:t>L'anamnesi deve approfondire almeno i punti seguenti:</a:t>
            </a:r>
          </a:p>
          <a:p>
            <a:endParaRPr lang="it-IT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Esposizione ad acqua nebulizzata sul luogo di lavoro.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Luogo di soggiorno frequentato: abitazione, ospedale, casa di cura, casa di riposo, strutture </a:t>
            </a:r>
            <a:r>
              <a:rPr lang="it-IT" sz="2000" dirty="0" err="1" smtClean="0">
                <a:solidFill>
                  <a:prstClr val="black"/>
                </a:solidFill>
              </a:rPr>
              <a:t>turistico-recettive</a:t>
            </a:r>
            <a:r>
              <a:rPr lang="it-IT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Frequentazione di impianti termali, impianti natatori, centri sportivi, centri benessere, utilizzo di idromassaggi.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Partecipazione a crociere, fiere, esposizioni.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Terapia respiratoria, trattamenti odontoiatrici.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Frequentazione di ambienti climatizzati e/o ad uso collettivo</a:t>
            </a:r>
            <a:r>
              <a:rPr lang="it-IT" dirty="0" smtClean="0">
                <a:solidFill>
                  <a:prstClr val="black"/>
                </a:solidFill>
              </a:rPr>
              <a:t>.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62068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ASL: effettua un campionamento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259632" y="1520788"/>
            <a:ext cx="66223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3763963" algn="l"/>
              </a:tabLst>
            </a:pPr>
            <a:r>
              <a:rPr lang="it-IT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ciascun impianto di acqua calda sanitaria</a:t>
            </a: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devono essere effettuati almeno i seguenti prelievi: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3763963" algn="l"/>
              </a:tabLst>
            </a:pPr>
            <a:endParaRPr lang="it-IT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mandata (oppure dal rubinetto più vicino al serbatoio/i</a:t>
            </a:r>
            <a:endParaRPr lang="it-IT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ricircolo</a:t>
            </a:r>
            <a:endParaRPr lang="it-IT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fondo serbatoio/i</a:t>
            </a:r>
            <a:endParaRPr lang="it-IT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almeno 3 punti rappresentativi (ovvero i più lontani nella distribuzione idrica e i più freddi)</a:t>
            </a:r>
          </a:p>
          <a:p>
            <a:pPr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 ciascun impianto di acqua fredda</a:t>
            </a: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devono essere effettuati almeno i seguenti prelievi:</a:t>
            </a:r>
          </a:p>
          <a:p>
            <a:pPr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fondo serbatoio/i</a:t>
            </a:r>
            <a:endParaRPr lang="it-IT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almeno 2 in punti rappresentativi (ovvero il più lontano nella distribuzione idrica ed il più caldo).</a:t>
            </a:r>
            <a:endParaRPr lang="it-IT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9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539552" y="1968519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3763963" algn="l"/>
              </a:tabLst>
            </a:pPr>
            <a:r>
              <a:rPr lang="it-IT" sz="2800" b="1" dirty="0" smtClean="0">
                <a:solidFill>
                  <a:srgbClr val="CC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 una struttura presenta un “CLUSTER”: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3763963" algn="l"/>
              </a:tabLst>
            </a:pPr>
            <a:r>
              <a:rPr lang="it-IT" sz="2800" b="1" dirty="0" smtClean="0">
                <a:solidFill>
                  <a:srgbClr val="CC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Ovvero due casi di legionellosi in due anni, 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3763963" algn="l"/>
              </a:tabLst>
            </a:pPr>
            <a:r>
              <a:rPr lang="it-IT" sz="2800" b="1" dirty="0" smtClean="0">
                <a:solidFill>
                  <a:srgbClr val="CC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può scattare l’inserimento nella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3763963" algn="l"/>
              </a:tabLst>
            </a:pPr>
            <a:r>
              <a:rPr lang="it-IT" sz="2800" b="1" dirty="0" smtClean="0">
                <a:solidFill>
                  <a:srgbClr val="CC3300"/>
                </a:solidFill>
              </a:rPr>
              <a:t>BLACK LIST</a:t>
            </a:r>
            <a:endParaRPr lang="it-IT" sz="2800" b="1" dirty="0" smtClean="0">
              <a:solidFill>
                <a:srgbClr val="CC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tabLst>
                <a:tab pos="3763963" algn="l"/>
              </a:tabLst>
            </a:pPr>
            <a:endParaRPr lang="it-IT" sz="16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0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BLACK LIST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3527" y="1397000"/>
          <a:ext cx="8352928" cy="4267200"/>
        </p:xfrm>
        <a:graphic>
          <a:graphicData uri="http://schemas.openxmlformats.org/drawingml/2006/table">
            <a:tbl>
              <a:tblPr/>
              <a:tblGrid>
                <a:gridCol w="1644484"/>
                <a:gridCol w="1536808"/>
                <a:gridCol w="561212"/>
                <a:gridCol w="1536808"/>
                <a:gridCol w="1536808"/>
                <a:gridCol w="1536808"/>
              </a:tblGrid>
              <a:tr h="227888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Accommodation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name</a:t>
                      </a:r>
                      <a:endParaRPr lang="it-IT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​Location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Cases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 Onset*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​Notes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​</a:t>
                      </a:r>
                      <a:r>
                        <a:rPr lang="it-IT" sz="1400" b="1"/>
                        <a:t>Last updated</a:t>
                      </a:r>
                      <a:endParaRPr lang="it-IT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1139439">
                <a:tc>
                  <a:txBody>
                    <a:bodyPr/>
                    <a:lstStyle/>
                    <a:p>
                      <a:r>
                        <a:rPr lang="it-IT" sz="1400"/>
                        <a:t>Hotel Don Pepe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Ischia, Campania, Italy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28 March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 ELDSNet form B was received reporting that control measures were unsatisfactory</a:t>
                      </a:r>
                    </a:p>
                    <a:p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 May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3383">
                <a:tc>
                  <a:txBody>
                    <a:bodyPr/>
                    <a:lstStyle/>
                    <a:p>
                      <a:r>
                        <a:rPr lang="it-IT" sz="1400"/>
                        <a:t>​Hotel Ciuri di Badia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​Buseto Palizzolo, Trapani, Sicily, Italy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​5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​3 October 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​An ELDSNet form B was received reporting that control measures were unsatisfactory.</a:t>
                      </a:r>
                    </a:p>
                    <a:p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​30 October 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9439">
                <a:tc>
                  <a:txBody>
                    <a:bodyPr/>
                    <a:lstStyle/>
                    <a:p>
                      <a:r>
                        <a:rPr lang="it-IT" sz="1400"/>
                        <a:t>Hotel Demy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Aulla, Toscana, Italy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13 June 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​An ELDSNet form B was received reporting that control measures were unsatisfactory.</a:t>
                      </a:r>
                    </a:p>
                    <a:p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​20 August 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6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50" y="1852548"/>
            <a:ext cx="2535301" cy="1816100"/>
          </a:xfrm>
          <a:custGeom>
            <a:avLst/>
            <a:gdLst/>
            <a:ahLst/>
            <a:cxnLst/>
            <a:rect l="l" t="t" r="r" b="b"/>
            <a:pathLst>
              <a:path w="2535301" h="1816100">
                <a:moveTo>
                  <a:pt x="0" y="1816100"/>
                </a:moveTo>
                <a:lnTo>
                  <a:pt x="2535301" y="1816100"/>
                </a:lnTo>
                <a:lnTo>
                  <a:pt x="2535301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375" y="1268475"/>
            <a:ext cx="2087626" cy="492125"/>
          </a:xfrm>
          <a:custGeom>
            <a:avLst/>
            <a:gdLst/>
            <a:ahLst/>
            <a:cxnLst/>
            <a:rect l="l" t="t" r="r" b="b"/>
            <a:pathLst>
              <a:path w="2087626" h="492125">
                <a:moveTo>
                  <a:pt x="0" y="492125"/>
                </a:moveTo>
                <a:lnTo>
                  <a:pt x="2087626" y="492125"/>
                </a:lnTo>
                <a:lnTo>
                  <a:pt x="2087626" y="0"/>
                </a:lnTo>
                <a:lnTo>
                  <a:pt x="0" y="0"/>
                </a:lnTo>
                <a:lnTo>
                  <a:pt x="0" y="492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762" y="3865626"/>
            <a:ext cx="3384550" cy="647700"/>
          </a:xfrm>
          <a:custGeom>
            <a:avLst/>
            <a:gdLst/>
            <a:ahLst/>
            <a:cxnLst/>
            <a:rect l="l" t="t" r="r" b="b"/>
            <a:pathLst>
              <a:path w="3384550" h="647700">
                <a:moveTo>
                  <a:pt x="0" y="647700"/>
                </a:moveTo>
                <a:lnTo>
                  <a:pt x="3384550" y="647700"/>
                </a:lnTo>
                <a:lnTo>
                  <a:pt x="33845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5142" y="1887220"/>
            <a:ext cx="8041640" cy="4882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198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400" b="1" spc="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1400" b="1" spc="-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2000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1400" b="1" spc="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1400" b="1" spc="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15" dirty="0" smtClean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asi</a:t>
            </a:r>
            <a:r>
              <a:rPr sz="1400" b="1" spc="-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1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1400" b="1" spc="5" dirty="0" smtClean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2001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1400" b="1" spc="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5 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asi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2002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1400" b="1" spc="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9 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asi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……….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1400" b="1" spc="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8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9 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asi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2008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1400" b="1" spc="1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119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…………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1400" b="1" spc="1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1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400" b="1" spc="0" dirty="0" smtClean="0">
                <a:solidFill>
                  <a:srgbClr val="0000FF"/>
                </a:solidFill>
                <a:latin typeface="Calibri"/>
                <a:cs typeface="Calibri"/>
              </a:rPr>
              <a:t>34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83"/>
              </a:spcBef>
            </a:pPr>
            <a:endParaRPr sz="1300" dirty="0"/>
          </a:p>
          <a:p>
            <a:pPr marL="48895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20</a:t>
            </a:r>
            <a:r>
              <a:rPr sz="1800" spc="-5" dirty="0" smtClean="0">
                <a:latin typeface="Calibri"/>
                <a:cs typeface="Calibri"/>
              </a:rPr>
              <a:t>1</a:t>
            </a:r>
            <a:r>
              <a:rPr lang="it-IT" sz="1800" spc="-5" dirty="0" smtClean="0">
                <a:latin typeface="Calibri"/>
                <a:cs typeface="Calibri"/>
              </a:rPr>
              <a:t>4</a:t>
            </a:r>
            <a:r>
              <a:rPr sz="1800" spc="0" dirty="0" smtClean="0">
                <a:latin typeface="Calibri"/>
                <a:cs typeface="Calibri"/>
              </a:rPr>
              <a:t>: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1</a:t>
            </a:r>
            <a:r>
              <a:rPr lang="it-IT" sz="1800" spc="0" dirty="0" smtClean="0">
                <a:latin typeface="Calibri"/>
                <a:cs typeface="Calibri"/>
              </a:rPr>
              <a:t>49</a:t>
            </a:r>
            <a:r>
              <a:rPr sz="1800" spc="0" dirty="0" smtClean="0">
                <a:latin typeface="Calibri"/>
                <a:cs typeface="Calibri"/>
              </a:rPr>
              <a:t>7 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not</a:t>
            </a:r>
            <a:r>
              <a:rPr sz="1800" spc="-1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fi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he</a:t>
            </a:r>
            <a:endParaRPr sz="1800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In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d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5" dirty="0" smtClean="0">
                <a:latin typeface="Calibri"/>
                <a:cs typeface="Calibri"/>
              </a:rPr>
              <a:t>: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2</a:t>
            </a:r>
            <a:r>
              <a:rPr lang="it-IT" sz="1800" spc="-10" dirty="0" smtClean="0">
                <a:latin typeface="Calibri"/>
                <a:cs typeface="Calibri"/>
              </a:rPr>
              <a:t>5</a:t>
            </a:r>
            <a:r>
              <a:rPr sz="1800" spc="-15" dirty="0" smtClean="0">
                <a:latin typeface="Calibri"/>
                <a:cs typeface="Calibri"/>
              </a:rPr>
              <a:t>,</a:t>
            </a:r>
            <a:r>
              <a:rPr lang="it-IT" sz="1800" spc="-15" dirty="0" smtClean="0">
                <a:latin typeface="Calibri"/>
                <a:cs typeface="Calibri"/>
              </a:rPr>
              <a:t>1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3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asi x mi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one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12"/>
              </a:spcBef>
            </a:pPr>
            <a:endParaRPr sz="1400" dirty="0"/>
          </a:p>
          <a:p>
            <a:pPr marL="360045" marR="670560">
              <a:lnSpc>
                <a:spcPct val="120000"/>
              </a:lnSpc>
            </a:pPr>
            <a:r>
              <a:rPr sz="1800" u="heavy" dirty="0" smtClean="0">
                <a:latin typeface="Arial"/>
                <a:cs typeface="Arial"/>
              </a:rPr>
              <a:t>Le</a:t>
            </a:r>
            <a:r>
              <a:rPr sz="1800" u="heavy" spc="-10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p</a:t>
            </a:r>
            <a:r>
              <a:rPr sz="1800" u="heavy" spc="-10" dirty="0" smtClean="0">
                <a:latin typeface="Arial"/>
                <a:cs typeface="Arial"/>
              </a:rPr>
              <a:t>o</a:t>
            </a:r>
            <a:r>
              <a:rPr sz="1800" u="heavy" spc="0" dirty="0" smtClean="0">
                <a:latin typeface="Arial"/>
                <a:cs typeface="Arial"/>
              </a:rPr>
              <a:t>lm</a:t>
            </a:r>
            <a:r>
              <a:rPr sz="1800" u="heavy" spc="-10" dirty="0" smtClean="0">
                <a:latin typeface="Arial"/>
                <a:cs typeface="Arial"/>
              </a:rPr>
              <a:t>o</a:t>
            </a:r>
            <a:r>
              <a:rPr sz="1800" u="heavy" spc="0" dirty="0" smtClean="0">
                <a:latin typeface="Arial"/>
                <a:cs typeface="Arial"/>
              </a:rPr>
              <a:t>n</a:t>
            </a:r>
            <a:r>
              <a:rPr sz="1800" u="heavy" spc="-10" dirty="0" smtClean="0">
                <a:latin typeface="Arial"/>
                <a:cs typeface="Arial"/>
              </a:rPr>
              <a:t>i</a:t>
            </a:r>
            <a:r>
              <a:rPr sz="1800" u="heavy" spc="0" dirty="0" smtClean="0">
                <a:latin typeface="Arial"/>
                <a:cs typeface="Arial"/>
              </a:rPr>
              <a:t>ti</a:t>
            </a:r>
            <a:r>
              <a:rPr sz="1800" u="heavy" spc="25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da</a:t>
            </a:r>
            <a:r>
              <a:rPr sz="1800" u="heavy" spc="-5" dirty="0" smtClean="0">
                <a:latin typeface="Arial"/>
                <a:cs typeface="Arial"/>
              </a:rPr>
              <a:t> </a:t>
            </a:r>
            <a:r>
              <a:rPr sz="1800" i="1" u="heavy" spc="0" dirty="0" smtClean="0">
                <a:latin typeface="Arial"/>
                <a:cs typeface="Arial"/>
              </a:rPr>
              <a:t>L</a:t>
            </a:r>
            <a:r>
              <a:rPr sz="1800" i="1" u="heavy" spc="-10" dirty="0" smtClean="0">
                <a:latin typeface="Arial"/>
                <a:cs typeface="Arial"/>
              </a:rPr>
              <a:t>e</a:t>
            </a:r>
            <a:r>
              <a:rPr sz="1800" i="1" u="heavy" spc="0" dirty="0" smtClean="0">
                <a:latin typeface="Arial"/>
                <a:cs typeface="Arial"/>
              </a:rPr>
              <a:t>g</a:t>
            </a:r>
            <a:r>
              <a:rPr sz="1800" i="1" u="heavy" spc="-10" dirty="0" smtClean="0">
                <a:latin typeface="Arial"/>
                <a:cs typeface="Arial"/>
              </a:rPr>
              <a:t>i</a:t>
            </a:r>
            <a:r>
              <a:rPr sz="1800" i="1" u="heavy" spc="0" dirty="0" smtClean="0">
                <a:latin typeface="Arial"/>
                <a:cs typeface="Arial"/>
              </a:rPr>
              <a:t>o</a:t>
            </a:r>
            <a:r>
              <a:rPr sz="1800" i="1" u="heavy" spc="-10" dirty="0" smtClean="0">
                <a:latin typeface="Arial"/>
                <a:cs typeface="Arial"/>
              </a:rPr>
              <a:t>n</a:t>
            </a:r>
            <a:r>
              <a:rPr sz="1800" i="1" u="heavy" spc="0" dirty="0" smtClean="0">
                <a:latin typeface="Arial"/>
                <a:cs typeface="Arial"/>
              </a:rPr>
              <a:t>e</a:t>
            </a:r>
            <a:r>
              <a:rPr sz="1800" i="1" u="heavy" spc="-10" dirty="0" smtClean="0">
                <a:latin typeface="Arial"/>
                <a:cs typeface="Arial"/>
              </a:rPr>
              <a:t>l</a:t>
            </a:r>
            <a:r>
              <a:rPr sz="1800" i="1" u="heavy" spc="0" dirty="0" smtClean="0">
                <a:latin typeface="Arial"/>
                <a:cs typeface="Arial"/>
              </a:rPr>
              <a:t>la</a:t>
            </a:r>
            <a:r>
              <a:rPr sz="1800" i="1" u="heavy" spc="30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so</a:t>
            </a:r>
            <a:r>
              <a:rPr sz="1800" u="heavy" spc="-10" dirty="0" smtClean="0">
                <a:latin typeface="Arial"/>
                <a:cs typeface="Arial"/>
              </a:rPr>
              <a:t>n</a:t>
            </a:r>
            <a:r>
              <a:rPr sz="1800" u="heavy" spc="0" dirty="0" smtClean="0">
                <a:latin typeface="Arial"/>
                <a:cs typeface="Arial"/>
              </a:rPr>
              <a:t>o</a:t>
            </a:r>
            <a:r>
              <a:rPr sz="1800" u="heavy" spc="5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in</a:t>
            </a:r>
            <a:r>
              <a:rPr sz="1800" u="heavy" spc="-10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a</a:t>
            </a:r>
            <a:r>
              <a:rPr sz="1800" u="heavy" spc="-10" dirty="0" smtClean="0">
                <a:latin typeface="Arial"/>
                <a:cs typeface="Arial"/>
              </a:rPr>
              <a:t>u</a:t>
            </a:r>
            <a:r>
              <a:rPr sz="1800" u="heavy" spc="0" dirty="0" smtClean="0">
                <a:latin typeface="Arial"/>
                <a:cs typeface="Arial"/>
              </a:rPr>
              <a:t>me</a:t>
            </a:r>
            <a:r>
              <a:rPr sz="1800" u="heavy" spc="-10" dirty="0" smtClean="0">
                <a:latin typeface="Arial"/>
                <a:cs typeface="Arial"/>
              </a:rPr>
              <a:t>n</a:t>
            </a:r>
            <a:r>
              <a:rPr sz="1800" u="heavy" spc="0" dirty="0" smtClean="0">
                <a:latin typeface="Arial"/>
                <a:cs typeface="Arial"/>
              </a:rPr>
              <a:t>to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rché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c’è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ma</a:t>
            </a:r>
            <a:r>
              <a:rPr sz="1800" u="heavy" spc="-10" dirty="0" smtClean="0">
                <a:latin typeface="Arial"/>
                <a:cs typeface="Arial"/>
              </a:rPr>
              <a:t>g</a:t>
            </a:r>
            <a:r>
              <a:rPr sz="1800" u="heavy" spc="0" dirty="0" smtClean="0">
                <a:latin typeface="Arial"/>
                <a:cs typeface="Arial"/>
              </a:rPr>
              <a:t>g</a:t>
            </a:r>
            <a:r>
              <a:rPr sz="1800" u="heavy" spc="-10" dirty="0" smtClean="0">
                <a:latin typeface="Arial"/>
                <a:cs typeface="Arial"/>
              </a:rPr>
              <a:t>i</a:t>
            </a:r>
            <a:r>
              <a:rPr sz="1800" u="heavy" spc="0" dirty="0" smtClean="0">
                <a:latin typeface="Arial"/>
                <a:cs typeface="Arial"/>
              </a:rPr>
              <a:t>ore</a:t>
            </a:r>
            <a:r>
              <a:rPr sz="1800" spc="0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atte</a:t>
            </a:r>
            <a:r>
              <a:rPr sz="1800" u="heavy" spc="-10" dirty="0" smtClean="0">
                <a:latin typeface="Arial"/>
                <a:cs typeface="Arial"/>
              </a:rPr>
              <a:t>n</a:t>
            </a:r>
            <a:r>
              <a:rPr sz="1800" u="heavy" spc="0" dirty="0" smtClean="0">
                <a:latin typeface="Arial"/>
                <a:cs typeface="Arial"/>
              </a:rPr>
              <a:t>zi</a:t>
            </a:r>
            <a:r>
              <a:rPr sz="1800" u="heavy" spc="-10" dirty="0" smtClean="0">
                <a:latin typeface="Arial"/>
                <a:cs typeface="Arial"/>
              </a:rPr>
              <a:t>o</a:t>
            </a:r>
            <a:r>
              <a:rPr sz="1800" u="heavy" spc="0" dirty="0" smtClean="0">
                <a:latin typeface="Arial"/>
                <a:cs typeface="Arial"/>
              </a:rPr>
              <a:t>ne</a:t>
            </a:r>
            <a:r>
              <a:rPr sz="1800" u="heavy" spc="5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a</a:t>
            </a:r>
            <a:r>
              <a:rPr sz="1800" u="heavy" spc="-10" dirty="0" smtClean="0">
                <a:latin typeface="Arial"/>
                <a:cs typeface="Arial"/>
              </a:rPr>
              <a:t>l</a:t>
            </a:r>
            <a:r>
              <a:rPr sz="1800" u="heavy" spc="0" dirty="0" smtClean="0">
                <a:latin typeface="Arial"/>
                <a:cs typeface="Arial"/>
              </a:rPr>
              <a:t>la</a:t>
            </a:r>
            <a:r>
              <a:rPr sz="1800" u="heavy" spc="5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ma</a:t>
            </a:r>
            <a:r>
              <a:rPr sz="1800" u="heavy" spc="-10" dirty="0" smtClean="0">
                <a:latin typeface="Arial"/>
                <a:cs typeface="Arial"/>
              </a:rPr>
              <a:t>l</a:t>
            </a:r>
            <a:r>
              <a:rPr sz="1800" u="heavy" spc="0" dirty="0" smtClean="0">
                <a:latin typeface="Arial"/>
                <a:cs typeface="Arial"/>
              </a:rPr>
              <a:t>attia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 la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d</a:t>
            </a:r>
            <a:r>
              <a:rPr sz="1800" u="heavy" spc="-10" dirty="0" smtClean="0">
                <a:latin typeface="Arial"/>
                <a:cs typeface="Arial"/>
              </a:rPr>
              <a:t>i</a:t>
            </a:r>
            <a:r>
              <a:rPr sz="1800" u="heavy" spc="0" dirty="0" smtClean="0">
                <a:latin typeface="Arial"/>
                <a:cs typeface="Arial"/>
              </a:rPr>
              <a:t>a</a:t>
            </a:r>
            <a:r>
              <a:rPr sz="1800" u="heavy" spc="-10" dirty="0" smtClean="0">
                <a:latin typeface="Arial"/>
                <a:cs typeface="Arial"/>
              </a:rPr>
              <a:t>g</a:t>
            </a:r>
            <a:r>
              <a:rPr sz="1800" u="heavy" spc="0" dirty="0" smtClean="0">
                <a:latin typeface="Arial"/>
                <a:cs typeface="Arial"/>
              </a:rPr>
              <a:t>n</a:t>
            </a:r>
            <a:r>
              <a:rPr sz="1800" u="heavy" spc="-10" dirty="0" smtClean="0">
                <a:latin typeface="Arial"/>
                <a:cs typeface="Arial"/>
              </a:rPr>
              <a:t>o</a:t>
            </a:r>
            <a:r>
              <a:rPr sz="1800" u="heavy" spc="0" dirty="0" smtClean="0">
                <a:latin typeface="Arial"/>
                <a:cs typeface="Arial"/>
              </a:rPr>
              <a:t>si</a:t>
            </a:r>
            <a:r>
              <a:rPr sz="1800" u="heavy" spc="20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è </a:t>
            </a:r>
            <a:r>
              <a:rPr sz="1800" u="heavy" spc="-10" dirty="0" smtClean="0">
                <a:latin typeface="Arial"/>
                <a:cs typeface="Arial"/>
              </a:rPr>
              <a:t>p</a:t>
            </a:r>
            <a:r>
              <a:rPr sz="1800" u="heavy" spc="0" dirty="0" smtClean="0">
                <a:latin typeface="Arial"/>
                <a:cs typeface="Arial"/>
              </a:rPr>
              <a:t>iù</a:t>
            </a:r>
            <a:r>
              <a:rPr sz="1800" u="heavy" spc="5" dirty="0" smtClean="0">
                <a:latin typeface="Arial"/>
                <a:cs typeface="Arial"/>
              </a:rPr>
              <a:t> </a:t>
            </a:r>
            <a:r>
              <a:rPr sz="1800" u="heavy" spc="0" dirty="0" smtClean="0">
                <a:latin typeface="Arial"/>
                <a:cs typeface="Arial"/>
              </a:rPr>
              <a:t>faci</a:t>
            </a:r>
            <a:r>
              <a:rPr sz="1800" u="heavy" spc="-10" dirty="0" smtClean="0">
                <a:latin typeface="Arial"/>
                <a:cs typeface="Arial"/>
              </a:rPr>
              <a:t>l</a:t>
            </a:r>
            <a:r>
              <a:rPr sz="1800" u="heavy" spc="0" dirty="0" smtClean="0">
                <a:latin typeface="Arial"/>
                <a:cs typeface="Arial"/>
              </a:rPr>
              <a:t>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l’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ntr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zi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 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ovi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test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stici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uti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izz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6"/>
              </a:spcBef>
            </a:pPr>
            <a:endParaRPr sz="650" dirty="0"/>
          </a:p>
          <a:p>
            <a:pPr marR="13335" algn="r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R</a:t>
            </a:r>
            <a:r>
              <a:rPr sz="1400" spc="0" dirty="0" smtClean="0">
                <a:latin typeface="Arial"/>
                <a:cs typeface="Arial"/>
              </a:rPr>
              <a:t>ota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C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et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al.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La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legionellosi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in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Italia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err="1" smtClean="0">
                <a:latin typeface="Arial"/>
                <a:cs typeface="Arial"/>
              </a:rPr>
              <a:t>nel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201</a:t>
            </a:r>
            <a:r>
              <a:rPr lang="it-IT" sz="1400" spc="0" dirty="0" smtClean="0"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N</a:t>
            </a:r>
            <a:r>
              <a:rPr sz="1400" spc="0" dirty="0" smtClean="0">
                <a:latin typeface="Arial"/>
                <a:cs typeface="Arial"/>
              </a:rPr>
              <a:t>otiziario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ISS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"/>
                <a:cs typeface="Arial"/>
              </a:rPr>
              <a:t>201</a:t>
            </a:r>
            <a:r>
              <a:rPr lang="it-IT" sz="1400" spc="0" dirty="0" smtClean="0">
                <a:latin typeface="Arial"/>
                <a:cs typeface="Arial"/>
              </a:rPr>
              <a:t>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wrap="square" lIns="0" tIns="444119" rIns="0" bIns="0" rtlCol="0">
            <a:noAutofit/>
          </a:bodyPr>
          <a:lstStyle/>
          <a:p>
            <a:pPr marL="1363345">
              <a:lnSpc>
                <a:spcPct val="100000"/>
              </a:lnSpc>
            </a:pPr>
            <a:r>
              <a:rPr sz="32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Epidemiologia</a:t>
            </a:r>
            <a:r>
              <a:rPr sz="3200" b="1" spc="2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delle l</a:t>
            </a:r>
            <a:r>
              <a:rPr sz="3200" b="1" spc="5" dirty="0" smtClean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32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gionellosi</a:t>
            </a:r>
            <a:endParaRPr sz="3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292" y="1302892"/>
            <a:ext cx="1393825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In</a:t>
            </a:r>
            <a:r>
              <a:rPr sz="2600" b="1" spc="-15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600" b="1" spc="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Ita</a:t>
            </a:r>
            <a:r>
              <a:rPr sz="2600" b="1" spc="5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l</a:t>
            </a:r>
            <a:r>
              <a:rPr sz="2600" b="1" spc="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ia</a:t>
            </a:r>
            <a:endParaRPr sz="2600" b="1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67372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Numero di casi di legionellosi e tasso di incidenza per fascia di età e sesso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412776"/>
            <a:ext cx="86882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067944" y="6021288"/>
            <a:ext cx="495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" algn="r">
              <a:lnSpc>
                <a:spcPct val="100000"/>
              </a:lnSpc>
            </a:pPr>
            <a:r>
              <a:rPr lang="it-IT" sz="1200" spc="-10" dirty="0" smtClean="0">
                <a:latin typeface="Arial"/>
                <a:cs typeface="Arial"/>
              </a:rPr>
              <a:t>R</a:t>
            </a:r>
            <a:r>
              <a:rPr lang="it-IT" sz="1200" dirty="0" smtClean="0">
                <a:latin typeface="Arial"/>
                <a:cs typeface="Arial"/>
              </a:rPr>
              <a:t>ota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spc="-10" dirty="0" smtClean="0">
                <a:latin typeface="Arial"/>
                <a:cs typeface="Arial"/>
              </a:rPr>
              <a:t>M</a:t>
            </a:r>
            <a:r>
              <a:rPr lang="it-IT" sz="1200" dirty="0" smtClean="0">
                <a:latin typeface="Arial"/>
                <a:cs typeface="Arial"/>
              </a:rPr>
              <a:t>C</a:t>
            </a:r>
            <a:r>
              <a:rPr lang="it-IT" sz="1200" spc="-5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et</a:t>
            </a:r>
            <a:r>
              <a:rPr lang="it-IT" sz="1200" spc="-15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al.</a:t>
            </a:r>
            <a:r>
              <a:rPr lang="it-IT" sz="1200" spc="-15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La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legionellosi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in</a:t>
            </a:r>
            <a:r>
              <a:rPr lang="it-IT" sz="1200" spc="-1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Italia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nel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2014</a:t>
            </a:r>
          </a:p>
          <a:p>
            <a:pPr marR="12700" algn="r">
              <a:lnSpc>
                <a:spcPct val="100000"/>
              </a:lnSpc>
            </a:pPr>
            <a:r>
              <a:rPr lang="it-IT" sz="1200" spc="-10" dirty="0" smtClean="0">
                <a:latin typeface="Arial"/>
                <a:cs typeface="Arial"/>
              </a:rPr>
              <a:t>N</a:t>
            </a:r>
            <a:r>
              <a:rPr lang="it-IT" sz="1200" dirty="0" smtClean="0">
                <a:latin typeface="Arial"/>
                <a:cs typeface="Arial"/>
              </a:rPr>
              <a:t>otiziario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ISS</a:t>
            </a:r>
            <a:r>
              <a:rPr lang="it-IT" sz="1200" spc="-1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2015</a:t>
            </a:r>
            <a:endParaRPr lang="it-IT" sz="1200" dirty="0">
              <a:latin typeface="Arial"/>
              <a:cs typeface="Arial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67744" y="6926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Distribuzione percentuale dei casi per potenziale esposizione all’infezione</a:t>
            </a:r>
            <a:endParaRPr lang="it-IT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1845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923928" y="623731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" algn="r">
              <a:lnSpc>
                <a:spcPct val="100000"/>
              </a:lnSpc>
            </a:pPr>
            <a:r>
              <a:rPr lang="it-IT" sz="1200" spc="-10" dirty="0" smtClean="0">
                <a:latin typeface="Arial"/>
                <a:cs typeface="Arial"/>
              </a:rPr>
              <a:t>R</a:t>
            </a:r>
            <a:r>
              <a:rPr lang="it-IT" sz="1200" dirty="0" smtClean="0">
                <a:latin typeface="Arial"/>
                <a:cs typeface="Arial"/>
              </a:rPr>
              <a:t>ota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spc="-10" dirty="0" smtClean="0">
                <a:latin typeface="Arial"/>
                <a:cs typeface="Arial"/>
              </a:rPr>
              <a:t>M</a:t>
            </a:r>
            <a:r>
              <a:rPr lang="it-IT" sz="1200" dirty="0" smtClean="0">
                <a:latin typeface="Arial"/>
                <a:cs typeface="Arial"/>
              </a:rPr>
              <a:t>C</a:t>
            </a:r>
            <a:r>
              <a:rPr lang="it-IT" sz="1200" spc="-5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et</a:t>
            </a:r>
            <a:r>
              <a:rPr lang="it-IT" sz="1200" spc="-15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al.</a:t>
            </a:r>
            <a:r>
              <a:rPr lang="it-IT" sz="1200" spc="-15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La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legionellosi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in</a:t>
            </a:r>
            <a:r>
              <a:rPr lang="it-IT" sz="1200" spc="-1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Italia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nel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2014</a:t>
            </a:r>
          </a:p>
          <a:p>
            <a:pPr marR="12700" algn="r">
              <a:lnSpc>
                <a:spcPct val="100000"/>
              </a:lnSpc>
            </a:pPr>
            <a:r>
              <a:rPr lang="it-IT" sz="1200" spc="-10" dirty="0" smtClean="0">
                <a:latin typeface="Arial"/>
                <a:cs typeface="Arial"/>
              </a:rPr>
              <a:t>N</a:t>
            </a:r>
            <a:r>
              <a:rPr lang="it-IT" sz="1200" dirty="0" smtClean="0">
                <a:latin typeface="Arial"/>
                <a:cs typeface="Arial"/>
              </a:rPr>
              <a:t>otiziario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ISS</a:t>
            </a:r>
            <a:r>
              <a:rPr lang="it-IT" sz="1200" spc="-1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2015</a:t>
            </a:r>
            <a:endParaRPr lang="it-IT" sz="1200" dirty="0">
              <a:latin typeface="Arial"/>
              <a:cs typeface="Arial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6157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188640"/>
            <a:ext cx="903922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059832" y="630932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" algn="r">
              <a:lnSpc>
                <a:spcPct val="100000"/>
              </a:lnSpc>
            </a:pPr>
            <a:r>
              <a:rPr lang="it-IT" sz="1200" spc="-10" dirty="0" smtClean="0">
                <a:latin typeface="Arial"/>
                <a:cs typeface="Arial"/>
              </a:rPr>
              <a:t>R</a:t>
            </a:r>
            <a:r>
              <a:rPr lang="it-IT" sz="1200" dirty="0" smtClean="0">
                <a:latin typeface="Arial"/>
                <a:cs typeface="Arial"/>
              </a:rPr>
              <a:t>ota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spc="-10" dirty="0" smtClean="0">
                <a:latin typeface="Arial"/>
                <a:cs typeface="Arial"/>
              </a:rPr>
              <a:t>M</a:t>
            </a:r>
            <a:r>
              <a:rPr lang="it-IT" sz="1200" dirty="0" smtClean="0">
                <a:latin typeface="Arial"/>
                <a:cs typeface="Arial"/>
              </a:rPr>
              <a:t>C</a:t>
            </a:r>
            <a:r>
              <a:rPr lang="it-IT" sz="1200" spc="-5" dirty="0" smtClean="0">
                <a:latin typeface="Arial"/>
                <a:cs typeface="Arial"/>
              </a:rPr>
              <a:t> </a:t>
            </a:r>
            <a:r>
              <a:rPr lang="it-IT" sz="1200" dirty="0" err="1" smtClean="0">
                <a:latin typeface="Arial"/>
                <a:cs typeface="Arial"/>
              </a:rPr>
              <a:t>et</a:t>
            </a:r>
            <a:r>
              <a:rPr lang="it-IT" sz="1200" spc="-15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al.</a:t>
            </a:r>
            <a:r>
              <a:rPr lang="it-IT" sz="1200" spc="-15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La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legionellosi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in</a:t>
            </a:r>
            <a:r>
              <a:rPr lang="it-IT" sz="1200" spc="-1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Italia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nel</a:t>
            </a:r>
            <a:r>
              <a:rPr lang="it-IT" sz="1200" spc="-2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2014</a:t>
            </a:r>
          </a:p>
          <a:p>
            <a:pPr marR="12700" algn="r">
              <a:lnSpc>
                <a:spcPct val="100000"/>
              </a:lnSpc>
            </a:pPr>
            <a:r>
              <a:rPr lang="it-IT" sz="1200" spc="-10" dirty="0" smtClean="0">
                <a:latin typeface="Arial"/>
                <a:cs typeface="Arial"/>
              </a:rPr>
              <a:t>N</a:t>
            </a:r>
            <a:r>
              <a:rPr lang="it-IT" sz="1200" dirty="0" smtClean="0">
                <a:latin typeface="Arial"/>
                <a:cs typeface="Arial"/>
              </a:rPr>
              <a:t>otiziario</a:t>
            </a:r>
            <a:r>
              <a:rPr lang="it-IT" sz="1200" spc="-3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ISS</a:t>
            </a:r>
            <a:r>
              <a:rPr lang="it-IT" sz="1200" spc="-10" dirty="0" smtClean="0">
                <a:latin typeface="Arial"/>
                <a:cs typeface="Arial"/>
              </a:rPr>
              <a:t> </a:t>
            </a:r>
            <a:r>
              <a:rPr lang="it-IT" sz="1200" dirty="0" smtClean="0">
                <a:latin typeface="Arial"/>
                <a:cs typeface="Arial"/>
              </a:rPr>
              <a:t>2015</a:t>
            </a:r>
            <a:endParaRPr lang="it-IT" sz="1200" dirty="0">
              <a:latin typeface="Arial"/>
              <a:cs typeface="Arial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772400" cy="6477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tx1"/>
                </a:solidFill>
                <a:latin typeface="Verdana" pitchFamily="34" charset="0"/>
              </a:rPr>
              <a:t>Casi </a:t>
            </a:r>
            <a:r>
              <a:rPr lang="it-IT" sz="4000" b="1" dirty="0" smtClean="0">
                <a:solidFill>
                  <a:schemeClr val="tx1"/>
                </a:solidFill>
                <a:latin typeface="Verdana" pitchFamily="34" charset="0"/>
              </a:rPr>
              <a:t>legionella- 2014</a:t>
            </a:r>
            <a:endParaRPr lang="it-IT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1341438"/>
            <a:ext cx="3886200" cy="5029200"/>
          </a:xfrm>
          <a:ln w="57150">
            <a:solidFill>
              <a:schemeClr val="hlink"/>
            </a:solidFill>
          </a:ln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1497casidi legionella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1241 casi comunitari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(83% </a:t>
            </a:r>
            <a:r>
              <a:rPr lang="it-IT" sz="2400" b="1" dirty="0">
                <a:latin typeface="Comic Sans MS" pitchFamily="66" charset="0"/>
              </a:rPr>
              <a:t>del totale</a:t>
            </a:r>
            <a:r>
              <a:rPr lang="it-IT" sz="2400" b="1" dirty="0" smtClean="0">
                <a:latin typeface="Comic Sans MS" pitchFamily="66" charset="0"/>
              </a:rPr>
              <a:t>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62nosocomiali(4,1%)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38 altre strutture sanitarie(2,5%)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151(10%) associate ai viaggi</a:t>
            </a:r>
            <a:endParaRPr lang="it-IT" sz="2400" b="1" dirty="0"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50 </a:t>
            </a:r>
            <a:r>
              <a:rPr lang="it-IT" sz="2400" b="1" dirty="0">
                <a:latin typeface="Comic Sans MS" pitchFamily="66" charset="0"/>
              </a:rPr>
              <a:t>cluster (n. casi 2-8</a:t>
            </a:r>
            <a:r>
              <a:rPr lang="it-IT" sz="2400" b="1" dirty="0" smtClean="0">
                <a:latin typeface="Comic Sans MS" pitchFamily="66" charset="0"/>
              </a:rPr>
              <a:t>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5(0,3%) altre esposizioni</a:t>
            </a:r>
            <a:endParaRPr lang="it-IT" sz="2400" b="1" dirty="0"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Il 63% ha un’età dai 60-80 anni</a:t>
            </a:r>
            <a:endParaRPr lang="it-IT" sz="2400" b="1" dirty="0"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800" b="1" dirty="0">
                <a:latin typeface="Comic Sans MS" pitchFamily="66" charset="0"/>
              </a:rPr>
              <a:t>    </a:t>
            </a:r>
          </a:p>
        </p:txBody>
      </p:sp>
      <p:pic>
        <p:nvPicPr>
          <p:cNvPr id="141317" name="Picture 2" descr="ItaliaMappaB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85887"/>
            <a:ext cx="48244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1547813" y="1700807"/>
            <a:ext cx="360362" cy="4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485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2051720" y="1700808"/>
            <a:ext cx="3596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48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899592" y="2060848"/>
            <a:ext cx="36088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110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2411413" y="1772816"/>
            <a:ext cx="36036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99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2268538" y="2420889"/>
            <a:ext cx="3603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195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1835150" y="3140968"/>
            <a:ext cx="5762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139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2843213" y="3212976"/>
            <a:ext cx="3603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33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3203575" y="6237312"/>
            <a:ext cx="360363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6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3348038" y="4292600"/>
            <a:ext cx="504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63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2339752" y="3717033"/>
            <a:ext cx="6477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110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11561" y="1844824"/>
            <a:ext cx="64807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3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195736" y="14127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31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43808" y="1700808"/>
            <a:ext cx="3603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22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187624" y="2492896"/>
            <a:ext cx="43204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55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483769" y="3140968"/>
            <a:ext cx="360040" cy="51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27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995613" y="3573016"/>
            <a:ext cx="3603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21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419872" y="3861048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0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707904" y="4149080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20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851920" y="458112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9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23928" y="5301208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10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115617" y="4941168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11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1812" y="692696"/>
            <a:ext cx="7712596" cy="53285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dirty="0" smtClean="0">
                <a:latin typeface="Calibri"/>
                <a:cs typeface="Calibri"/>
              </a:rPr>
              <a:t>C</a:t>
            </a:r>
            <a:r>
              <a:rPr sz="2000" b="1" u="heavy" spc="-10" dirty="0" smtClean="0">
                <a:latin typeface="Calibri"/>
                <a:cs typeface="Calibri"/>
              </a:rPr>
              <a:t>a</a:t>
            </a:r>
            <a:r>
              <a:rPr sz="2000" b="1" u="heavy" spc="-55" dirty="0" smtClean="0">
                <a:latin typeface="Calibri"/>
                <a:cs typeface="Calibri"/>
              </a:rPr>
              <a:t>r</a:t>
            </a:r>
            <a:r>
              <a:rPr sz="2000" b="1" u="heavy" spc="-30" dirty="0" smtClean="0">
                <a:latin typeface="Calibri"/>
                <a:cs typeface="Calibri"/>
              </a:rPr>
              <a:t>a</a:t>
            </a:r>
            <a:r>
              <a:rPr sz="2000" b="1" u="heavy" spc="-25" dirty="0" smtClean="0">
                <a:latin typeface="Calibri"/>
                <a:cs typeface="Calibri"/>
              </a:rPr>
              <a:t>tt</a:t>
            </a:r>
            <a:r>
              <a:rPr sz="2000" b="1" u="heavy" spc="0" dirty="0" smtClean="0">
                <a:latin typeface="Calibri"/>
                <a:cs typeface="Calibri"/>
              </a:rPr>
              <a:t>eri</a:t>
            </a:r>
            <a:r>
              <a:rPr sz="2000" b="1" u="heavy" spc="-25" dirty="0" smtClean="0">
                <a:latin typeface="Calibri"/>
                <a:cs typeface="Calibri"/>
              </a:rPr>
              <a:t>s</a:t>
            </a:r>
            <a:r>
              <a:rPr sz="2000" b="1" u="heavy" spc="0" dirty="0" smtClean="0">
                <a:latin typeface="Calibri"/>
                <a:cs typeface="Calibri"/>
              </a:rPr>
              <a:t>tiche dei</a:t>
            </a:r>
            <a:r>
              <a:rPr sz="2000" b="1" u="heavy" spc="-10" dirty="0" smtClean="0">
                <a:latin typeface="Calibri"/>
                <a:cs typeface="Calibri"/>
              </a:rPr>
              <a:t> </a:t>
            </a:r>
            <a:r>
              <a:rPr sz="2000" b="1" u="heavy" spc="-15" dirty="0" smtClean="0">
                <a:latin typeface="Calibri"/>
                <a:cs typeface="Calibri"/>
              </a:rPr>
              <a:t>c</a:t>
            </a:r>
            <a:r>
              <a:rPr sz="2000" b="1" u="heavy" spc="0" dirty="0" smtClean="0">
                <a:latin typeface="Calibri"/>
                <a:cs typeface="Calibri"/>
              </a:rPr>
              <a:t>asi: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</a:pPr>
            <a:endParaRPr sz="1400" dirty="0"/>
          </a:p>
          <a:p>
            <a:pPr marL="12700">
              <a:lnSpc>
                <a:spcPct val="100000"/>
              </a:lnSpc>
              <a:buFont typeface="Calibri"/>
              <a:buChar char="•"/>
              <a:tabLst>
                <a:tab pos="195580" algn="l"/>
              </a:tabLst>
            </a:pPr>
            <a:r>
              <a:rPr lang="it-IT" sz="2000" spc="0" dirty="0" smtClean="0">
                <a:latin typeface="Calibri"/>
                <a:cs typeface="Calibri"/>
              </a:rPr>
              <a:t> I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6</a:t>
            </a:r>
            <a:r>
              <a:rPr lang="it-IT" sz="2000" spc="0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%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 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upe</a:t>
            </a:r>
            <a:r>
              <a:rPr sz="2000" spc="-45" dirty="0" smtClean="0">
                <a:latin typeface="Calibri"/>
                <a:cs typeface="Calibri"/>
              </a:rPr>
              <a:t>r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o i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60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anni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Char char="•"/>
            </a:pPr>
            <a:endParaRPr sz="1000" dirty="0"/>
          </a:p>
          <a:p>
            <a:pPr>
              <a:lnSpc>
                <a:spcPts val="1400"/>
              </a:lnSpc>
              <a:spcBef>
                <a:spcPts val="1"/>
              </a:spcBef>
              <a:buFont typeface="Calibri"/>
              <a:buChar char="•"/>
            </a:pPr>
            <a:endParaRPr sz="1400" dirty="0"/>
          </a:p>
          <a:p>
            <a:pPr marL="195580" indent="-182880">
              <a:lnSpc>
                <a:spcPct val="100000"/>
              </a:lnSpc>
              <a:buFont typeface="Calibri"/>
              <a:buChar char="•"/>
              <a:tabLst>
                <a:tab pos="195580" algn="l"/>
              </a:tabLst>
            </a:pPr>
            <a:r>
              <a:rPr sz="2000" b="1" spc="0" dirty="0" smtClean="0">
                <a:latin typeface="Calibri"/>
                <a:cs typeface="Calibri"/>
              </a:rPr>
              <a:t>l</a:t>
            </a:r>
            <a:r>
              <a:rPr sz="2000" b="1" spc="-135" dirty="0" smtClean="0">
                <a:latin typeface="Calibri"/>
                <a:cs typeface="Calibri"/>
              </a:rPr>
              <a:t>’</a:t>
            </a:r>
            <a:r>
              <a:rPr sz="2000" b="1" spc="-15" dirty="0" smtClean="0">
                <a:latin typeface="Calibri"/>
                <a:cs typeface="Calibri"/>
              </a:rPr>
              <a:t>e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à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media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è di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64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ann</a:t>
            </a:r>
            <a:r>
              <a:rPr sz="2000" b="1" spc="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un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ange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omp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eso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 0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anni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Char char="•"/>
            </a:pPr>
            <a:endParaRPr sz="1000" dirty="0"/>
          </a:p>
          <a:p>
            <a:pPr>
              <a:lnSpc>
                <a:spcPts val="1400"/>
              </a:lnSpc>
              <a:buFont typeface="Calibri"/>
              <a:buChar char="•"/>
            </a:pPr>
            <a:endParaRPr sz="1400" dirty="0"/>
          </a:p>
          <a:p>
            <a:pPr marL="195580" indent="-182880">
              <a:lnSpc>
                <a:spcPct val="100000"/>
              </a:lnSpc>
              <a:buFont typeface="Calibri"/>
              <a:buChar char="•"/>
              <a:tabLst>
                <a:tab pos="195580" algn="l"/>
              </a:tabLst>
            </a:pPr>
            <a:r>
              <a:rPr lang="it-IT" sz="2000" spc="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lang="it-IT" sz="2000" spc="5" dirty="0" smtClean="0">
                <a:latin typeface="Calibri"/>
                <a:cs typeface="Calibri"/>
              </a:rPr>
              <a:t>70</a:t>
            </a:r>
            <a:r>
              <a:rPr sz="2000" spc="0" dirty="0" smtClean="0">
                <a:latin typeface="Calibri"/>
                <a:cs typeface="Calibri"/>
              </a:rPr>
              <a:t>.</a:t>
            </a:r>
            <a:r>
              <a:rPr lang="it-IT" sz="2000" spc="0" dirty="0" smtClean="0">
                <a:latin typeface="Calibri"/>
                <a:cs typeface="Calibri"/>
              </a:rPr>
              <a:t>2</a:t>
            </a:r>
            <a:r>
              <a:rPr sz="2000" spc="0" dirty="0" smtClean="0">
                <a:latin typeface="Calibri"/>
                <a:cs typeface="Calibri"/>
              </a:rPr>
              <a:t>%</a:t>
            </a:r>
            <a:r>
              <a:rPr sz="2000" spc="-3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è di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so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ma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5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 il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b="1" spc="-5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appor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o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masc</a:t>
            </a:r>
            <a:r>
              <a:rPr sz="2000" b="1" spc="5" dirty="0" smtClean="0">
                <a:latin typeface="Calibri"/>
                <a:cs typeface="Calibri"/>
              </a:rPr>
              <a:t>h</a:t>
            </a:r>
            <a:r>
              <a:rPr sz="2000" b="1" spc="0" dirty="0" smtClean="0">
                <a:latin typeface="Calibri"/>
                <a:cs typeface="Calibri"/>
              </a:rPr>
              <a:t>i/</a:t>
            </a:r>
            <a:r>
              <a:rPr sz="2000" b="1" spc="-35" dirty="0" smtClean="0">
                <a:latin typeface="Calibri"/>
                <a:cs typeface="Calibri"/>
              </a:rPr>
              <a:t>f</a:t>
            </a:r>
            <a:r>
              <a:rPr sz="2000" b="1" spc="0" dirty="0" smtClean="0">
                <a:latin typeface="Calibri"/>
                <a:cs typeface="Calibri"/>
              </a:rPr>
              <a:t>emmine</a:t>
            </a:r>
            <a:r>
              <a:rPr sz="2000" b="1" spc="-3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è </a:t>
            </a:r>
            <a:r>
              <a:rPr sz="2000" b="1" spc="5" dirty="0" smtClean="0">
                <a:latin typeface="Calibri"/>
                <a:cs typeface="Calibri"/>
              </a:rPr>
              <a:t>2</a:t>
            </a:r>
            <a:r>
              <a:rPr sz="2000" b="1" spc="0" dirty="0" smtClean="0">
                <a:latin typeface="Calibri"/>
                <a:cs typeface="Calibri"/>
              </a:rPr>
              <a:t>,3:1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Char char="•"/>
            </a:pPr>
            <a:endParaRPr sz="1000" dirty="0"/>
          </a:p>
          <a:p>
            <a:pPr>
              <a:lnSpc>
                <a:spcPts val="1400"/>
              </a:lnSpc>
              <a:spcBef>
                <a:spcPts val="2"/>
              </a:spcBef>
              <a:buFont typeface="Calibri"/>
              <a:buChar char="•"/>
            </a:pPr>
            <a:endParaRPr sz="1400" dirty="0"/>
          </a:p>
          <a:p>
            <a:pPr marL="12700" marR="376555">
              <a:lnSpc>
                <a:spcPct val="100000"/>
              </a:lnSpc>
              <a:buFont typeface="Calibri"/>
              <a:buChar char="•"/>
              <a:tabLst>
                <a:tab pos="195580" algn="l"/>
              </a:tabLst>
            </a:pPr>
            <a:r>
              <a:rPr lang="it-IT" sz="2000" b="1" spc="0" dirty="0" smtClean="0">
                <a:latin typeface="Calibri"/>
                <a:cs typeface="Calibri"/>
              </a:rPr>
              <a:t> </a:t>
            </a:r>
            <a:r>
              <a:rPr sz="2000" b="1" spc="0" dirty="0" err="1" smtClean="0">
                <a:latin typeface="Calibri"/>
                <a:cs typeface="Calibri"/>
              </a:rPr>
              <a:t>il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5</a:t>
            </a:r>
            <a:r>
              <a:rPr lang="it-IT" sz="2000" b="1" spc="0" dirty="0" smtClean="0">
                <a:latin typeface="Calibri"/>
                <a:cs typeface="Calibri"/>
              </a:rPr>
              <a:t>5</a:t>
            </a:r>
            <a:r>
              <a:rPr sz="2000" b="1" spc="0" dirty="0" smtClean="0">
                <a:latin typeface="Calibri"/>
                <a:cs typeface="Calibri"/>
              </a:rPr>
              <a:t>,</a:t>
            </a:r>
            <a:r>
              <a:rPr lang="it-IT" sz="2000" b="1" spc="0" dirty="0" smtClean="0">
                <a:latin typeface="Calibri"/>
                <a:cs typeface="Calibri"/>
              </a:rPr>
              <a:t>4</a:t>
            </a:r>
            <a:r>
              <a:rPr sz="2000" b="1" spc="0" dirty="0" smtClean="0">
                <a:latin typeface="Calibri"/>
                <a:cs typeface="Calibri"/>
              </a:rPr>
              <a:t>%</a:t>
            </a:r>
            <a:r>
              <a:rPr sz="2000" b="1" spc="-3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dei </a:t>
            </a:r>
            <a:r>
              <a:rPr sz="2000" b="1" spc="5" dirty="0" smtClean="0">
                <a:latin typeface="Calibri"/>
                <a:cs typeface="Calibri"/>
              </a:rPr>
              <a:t>p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15" dirty="0" smtClean="0">
                <a:latin typeface="Calibri"/>
                <a:cs typeface="Calibri"/>
              </a:rPr>
              <a:t>z</a:t>
            </a:r>
            <a:r>
              <a:rPr sz="2000" b="1" spc="0" dirty="0" smtClean="0">
                <a:latin typeface="Calibri"/>
                <a:cs typeface="Calibri"/>
              </a:rPr>
              <a:t>ie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ti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p</a:t>
            </a:r>
            <a:r>
              <a:rPr sz="2000" b="1" spc="-25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ese</a:t>
            </a:r>
            <a:r>
              <a:rPr sz="2000" b="1" spc="-20" dirty="0" smtClean="0">
                <a:latin typeface="Calibri"/>
                <a:cs typeface="Calibri"/>
              </a:rPr>
              <a:t>n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-3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v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5" dirty="0" smtClean="0">
                <a:latin typeface="Calibri"/>
                <a:cs typeface="Calibri"/>
              </a:rPr>
              <a:t>l</a:t>
            </a:r>
            <a:r>
              <a:rPr sz="2000" b="1" spc="0" dirty="0" smtClean="0">
                <a:latin typeface="Calibri"/>
                <a:cs typeface="Calibri"/>
              </a:rPr>
              <a:t>t</a:t>
            </a:r>
            <a:r>
              <a:rPr sz="2000" b="1" spc="-30" dirty="0" smtClean="0">
                <a:latin typeface="Calibri"/>
                <a:cs typeface="Calibri"/>
              </a:rPr>
              <a:t>r</a:t>
            </a:r>
            <a:r>
              <a:rPr sz="2000" b="1" spc="0" dirty="0" smtClean="0">
                <a:latin typeface="Calibri"/>
                <a:cs typeface="Calibri"/>
              </a:rPr>
              <a:t>e p</a:t>
            </a:r>
            <a:r>
              <a:rPr sz="2000" b="1" spc="-3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ologie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-15" dirty="0" smtClean="0">
                <a:latin typeface="Calibri"/>
                <a:cs typeface="Calibri"/>
              </a:rPr>
              <a:t>c</a:t>
            </a:r>
            <a:r>
              <a:rPr sz="2000" b="1" spc="0" dirty="0" smtClean="0">
                <a:latin typeface="Calibri"/>
                <a:cs typeface="Calibri"/>
              </a:rPr>
              <a:t>oncomi</a:t>
            </a:r>
            <a:r>
              <a:rPr sz="2000" b="1" spc="-25" dirty="0" smtClean="0">
                <a:latin typeface="Calibri"/>
                <a:cs typeface="Calibri"/>
              </a:rPr>
              <a:t>t</a:t>
            </a:r>
            <a:r>
              <a:rPr sz="2000" b="1" spc="0" dirty="0" smtClean="0">
                <a:latin typeface="Calibri"/>
                <a:cs typeface="Calibri"/>
              </a:rPr>
              <a:t>a</a:t>
            </a:r>
            <a:r>
              <a:rPr sz="2000" b="1" spc="-25" dirty="0" smtClean="0">
                <a:latin typeface="Calibri"/>
                <a:cs typeface="Calibri"/>
              </a:rPr>
              <a:t>n</a:t>
            </a:r>
            <a:r>
              <a:rPr sz="2000" b="1" spc="0" dirty="0" smtClean="0">
                <a:latin typeface="Calibri"/>
                <a:cs typeface="Calibri"/>
              </a:rPr>
              <a:t>t</a:t>
            </a:r>
            <a:r>
              <a:rPr sz="2000" b="1" spc="2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, p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nt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0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nt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di tipo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oni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5" dirty="0" smtClean="0">
                <a:latin typeface="Calibri"/>
                <a:cs typeface="Calibri"/>
              </a:rPr>
              <a:t>o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deg</a:t>
            </a:r>
            <a:r>
              <a:rPr sz="2000" spc="-10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ne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3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o: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95580" algn="l"/>
              </a:tabLst>
            </a:pPr>
            <a:r>
              <a:rPr lang="it-IT" sz="2000" spc="0" dirty="0" smtClean="0">
                <a:latin typeface="Calibri"/>
                <a:cs typeface="Calibri"/>
              </a:rPr>
              <a:t>54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%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diab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e, iper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ens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one,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oncop</a:t>
            </a:r>
            <a:r>
              <a:rPr sz="2000" spc="-30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tia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oni</a:t>
            </a:r>
            <a:r>
              <a:rPr sz="2000" spc="-10" dirty="0" smtClean="0">
                <a:latin typeface="Calibri"/>
                <a:cs typeface="Calibri"/>
              </a:rPr>
              <a:t>c</a:t>
            </a:r>
            <a:r>
              <a:rPr sz="2000" spc="15" dirty="0" smtClean="0">
                <a:latin typeface="Calibri"/>
                <a:cs typeface="Calibri"/>
              </a:rPr>
              <a:t>o</a:t>
            </a:r>
            <a:r>
              <a:rPr sz="2000" spc="-5" dirty="0" smtClean="0">
                <a:latin typeface="Calibri"/>
                <a:cs typeface="Calibri"/>
              </a:rPr>
              <a:t>-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30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tru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35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95580" algn="l"/>
              </a:tabLst>
            </a:pPr>
            <a:r>
              <a:rPr lang="it-IT" sz="2000" spc="0" dirty="0" smtClean="0">
                <a:latin typeface="Calibri"/>
                <a:cs typeface="Calibri"/>
              </a:rPr>
              <a:t>36</a:t>
            </a:r>
            <a:r>
              <a:rPr sz="2000" spc="0" dirty="0" smtClean="0">
                <a:latin typeface="Calibri"/>
                <a:cs typeface="Calibri"/>
              </a:rPr>
              <a:t>%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err="1" smtClean="0">
                <a:latin typeface="Calibri"/>
                <a:cs typeface="Calibri"/>
              </a:rPr>
              <a:t>neopla</a:t>
            </a:r>
            <a:r>
              <a:rPr sz="2000" spc="-30" dirty="0" err="1" smtClean="0">
                <a:latin typeface="Calibri"/>
                <a:cs typeface="Calibri"/>
              </a:rPr>
              <a:t>s</a:t>
            </a:r>
            <a:r>
              <a:rPr sz="2000" spc="0" dirty="0" err="1" smtClean="0">
                <a:latin typeface="Calibri"/>
                <a:cs typeface="Calibri"/>
              </a:rPr>
              <a:t>ti</a:t>
            </a:r>
            <a:r>
              <a:rPr sz="2000" spc="-15" dirty="0" err="1" smtClean="0">
                <a:latin typeface="Calibri"/>
                <a:cs typeface="Calibri"/>
              </a:rPr>
              <a:t>c</a:t>
            </a:r>
            <a:r>
              <a:rPr sz="2000" spc="0" dirty="0" err="1" smtClean="0">
                <a:latin typeface="Calibri"/>
                <a:cs typeface="Calibri"/>
              </a:rPr>
              <a:t>o</a:t>
            </a:r>
            <a:endParaRPr lang="it-IT" sz="2000" spc="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95580" algn="l"/>
              </a:tabLst>
            </a:pPr>
            <a:r>
              <a:rPr lang="it-IT" sz="2000" dirty="0" smtClean="0">
                <a:latin typeface="Calibri"/>
                <a:cs typeface="Calibri"/>
              </a:rPr>
              <a:t>6% trapianti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95580" algn="l"/>
              </a:tabLst>
            </a:pPr>
            <a:r>
              <a:rPr lang="it-IT" sz="2000" spc="-15" dirty="0" smtClean="0">
                <a:latin typeface="Calibri"/>
                <a:cs typeface="Calibri"/>
              </a:rPr>
              <a:t>4 %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alt</a:t>
            </a:r>
            <a:r>
              <a:rPr sz="2000" spc="-3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0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ologie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/>
        </p:nvGraphicFramePr>
        <p:xfrm>
          <a:off x="4499992" y="3356992"/>
          <a:ext cx="44279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179512" y="116632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788024" y="4766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 DATI RAPPRESENTANO L’ATTIVITA’</a:t>
            </a:r>
          </a:p>
          <a:p>
            <a:r>
              <a:rPr lang="it-IT" sz="1400" dirty="0" smtClean="0"/>
              <a:t> </a:t>
            </a:r>
            <a:r>
              <a:rPr lang="it-IT" sz="1400" dirty="0" err="1" smtClean="0"/>
              <a:t>DI</a:t>
            </a:r>
            <a:r>
              <a:rPr lang="it-IT" sz="1400" dirty="0" smtClean="0"/>
              <a:t> CONTROLLO EFFETTUATA DALL’APSS NEL 2015</a:t>
            </a:r>
            <a:endParaRPr lang="it-IT" sz="1400" dirty="0"/>
          </a:p>
        </p:txBody>
      </p:sp>
      <p:graphicFrame>
        <p:nvGraphicFramePr>
          <p:cNvPr id="5" name="Grafico 4"/>
          <p:cNvGraphicFramePr/>
          <p:nvPr/>
        </p:nvGraphicFramePr>
        <p:xfrm>
          <a:off x="179512" y="3933056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35010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it-IT" sz="1400" b="1" dirty="0" smtClean="0">
                <a:solidFill>
                  <a:schemeClr val="tx2"/>
                </a:solidFill>
              </a:rPr>
              <a:t>CONTROLLI LEGIONELLA PER TIPOLOGIA DI STRUTTURA E CONCENTRAZIONE ANNO 2015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INCIDENZA NELLE DISTRIBUZIONI MENSILI </a:t>
            </a:r>
            <a:r>
              <a:rPr lang="it-IT" sz="1800" dirty="0" err="1" smtClean="0"/>
              <a:t>DI</a:t>
            </a:r>
            <a:r>
              <a:rPr lang="it-IT" sz="1800" dirty="0" smtClean="0"/>
              <a:t> SEGNALAZIONE </a:t>
            </a:r>
            <a:r>
              <a:rPr lang="it-IT" sz="1800" dirty="0" err="1" smtClean="0"/>
              <a:t>DI</a:t>
            </a:r>
            <a:r>
              <a:rPr lang="it-IT" sz="1800" dirty="0" smtClean="0"/>
              <a:t> CASI </a:t>
            </a:r>
            <a:r>
              <a:rPr lang="it-IT" sz="1800" dirty="0" err="1" smtClean="0"/>
              <a:t>DI</a:t>
            </a:r>
            <a:r>
              <a:rPr lang="it-IT" sz="1800" dirty="0" smtClean="0"/>
              <a:t> LEGIONELLA</a:t>
            </a:r>
            <a:br>
              <a:rPr lang="it-IT" sz="1800" dirty="0" smtClean="0"/>
            </a:br>
            <a:r>
              <a:rPr lang="it-IT" sz="1800" dirty="0" smtClean="0"/>
              <a:t>PROVINCIA  </a:t>
            </a:r>
            <a:r>
              <a:rPr lang="it-IT" sz="1800" dirty="0" err="1" smtClean="0"/>
              <a:t>DI</a:t>
            </a:r>
            <a:r>
              <a:rPr lang="it-IT" sz="1800" dirty="0" smtClean="0"/>
              <a:t> TRENTO: ANNI 2011-16</a:t>
            </a:r>
            <a:endParaRPr lang="it-IT" sz="1800" dirty="0"/>
          </a:p>
        </p:txBody>
      </p:sp>
      <p:graphicFrame>
        <p:nvGraphicFramePr>
          <p:cNvPr id="3" name="Grafico 2"/>
          <p:cNvGraphicFramePr>
            <a:graphicFrameLocks/>
          </p:cNvGraphicFramePr>
          <p:nvPr/>
        </p:nvGraphicFramePr>
        <p:xfrm>
          <a:off x="1115616" y="1743074"/>
          <a:ext cx="6984775" cy="420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/>
        </p:nvGraphicFramePr>
        <p:xfrm>
          <a:off x="0" y="188640"/>
          <a:ext cx="4427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/>
          <p:nvPr/>
        </p:nvGraphicFramePr>
        <p:xfrm>
          <a:off x="3779912" y="1484784"/>
          <a:ext cx="49685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4067944" y="8367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altLang="it-IT" sz="1400" b="1" dirty="0" smtClean="0">
                <a:solidFill>
                  <a:schemeClr val="tx2"/>
                </a:solidFill>
              </a:rPr>
              <a:t>PRELIEVI </a:t>
            </a:r>
            <a:r>
              <a:rPr lang="it-IT" altLang="it-IT" sz="1400" b="1" dirty="0" err="1" smtClean="0">
                <a:solidFill>
                  <a:schemeClr val="tx2"/>
                </a:solidFill>
              </a:rPr>
              <a:t>DI</a:t>
            </a:r>
            <a:r>
              <a:rPr lang="it-IT" altLang="it-IT" sz="1400" b="1" dirty="0" smtClean="0">
                <a:solidFill>
                  <a:schemeClr val="tx2"/>
                </a:solidFill>
              </a:rPr>
              <a:t> LEGIONELLA IN STRUTTURE RICETTIVE ANNI 2012-15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28575" y="341313"/>
            <a:ext cx="876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 dirty="0">
                <a:solidFill>
                  <a:srgbClr val="FDB300"/>
                </a:solidFill>
              </a:rPr>
              <a:t>Linee guida per la prevenzione e il controllo della legionellosi  REVISIONE del …</a:t>
            </a:r>
            <a:r>
              <a:rPr lang="it-IT" altLang="it-IT" sz="3200" b="1" dirty="0" smtClean="0">
                <a:solidFill>
                  <a:srgbClr val="FDB300"/>
                </a:solidFill>
              </a:rPr>
              <a:t>2015!</a:t>
            </a:r>
            <a:r>
              <a:rPr lang="it-IT" altLang="it-IT" sz="3200" b="1" dirty="0">
                <a:solidFill>
                  <a:srgbClr val="FDB300"/>
                </a:solidFill>
              </a:rPr>
              <a:t/>
            </a:r>
            <a:br>
              <a:rPr lang="it-IT" altLang="it-IT" sz="3200" b="1" dirty="0">
                <a:solidFill>
                  <a:srgbClr val="FDB300"/>
                </a:solidFill>
              </a:rPr>
            </a:br>
            <a:endParaRPr lang="it-IT" altLang="it-IT" sz="3200" b="1" dirty="0">
              <a:solidFill>
                <a:srgbClr val="FDB300"/>
              </a:solidFill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835150" y="1881188"/>
            <a:ext cx="5329238" cy="15128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12700" dir="5400000" rotWithShape="0">
              <a:srgbClr val="80808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it-IT" sz="2000" dirty="0" smtClea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0964" name="Rettangolo 3"/>
          <p:cNvSpPr>
            <a:spLocks noChangeArrowheads="1"/>
          </p:cNvSpPr>
          <p:nvPr/>
        </p:nvSpPr>
        <p:spPr bwMode="auto">
          <a:xfrm>
            <a:off x="2195513" y="19891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Arial" charset="0"/>
              </a:rPr>
              <a:t>Il documento </a:t>
            </a:r>
            <a:r>
              <a:rPr lang="it-IT" altLang="it-IT" sz="1800" u="sng">
                <a:solidFill>
                  <a:srgbClr val="000000"/>
                </a:solidFill>
                <a:latin typeface="Arial" charset="0"/>
              </a:rPr>
              <a:t>riunisce, aggiorna e integra in un unico</a:t>
            </a:r>
            <a:r>
              <a:rPr lang="it-IT" altLang="it-IT" sz="1800">
                <a:solidFill>
                  <a:srgbClr val="000000"/>
                </a:solidFill>
                <a:latin typeface="Arial" charset="0"/>
              </a:rPr>
              <a:t> testo tutte le indicazioni riportate nelle precedenti linee guida nazionali pertanto esso, </a:t>
            </a:r>
            <a:r>
              <a:rPr lang="it-IT" altLang="it-IT" sz="1800" u="sng">
                <a:solidFill>
                  <a:srgbClr val="000000"/>
                </a:solidFill>
                <a:latin typeface="Arial" charset="0"/>
              </a:rPr>
              <a:t>le sostituisce integralmente</a:t>
            </a:r>
            <a:r>
              <a:rPr lang="it-IT" altLang="it-IT" sz="18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484438" y="4076700"/>
            <a:ext cx="4127500" cy="107791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it-IT" sz="3200" dirty="0">
                <a:solidFill>
                  <a:prstClr val="black"/>
                </a:solidFill>
                <a:latin typeface="Cambria"/>
              </a:rPr>
              <a:t>Parte generale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it-IT" sz="3200" dirty="0">
                <a:solidFill>
                  <a:prstClr val="black"/>
                </a:solidFill>
                <a:latin typeface="Cambria"/>
              </a:rPr>
              <a:t>Allegati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0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00" y="188640"/>
            <a:ext cx="8371564" cy="64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"/>
            <a:ext cx="5328592" cy="67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2"/>
          <p:cNvSpPr txBox="1">
            <a:spLocks noChangeArrowheads="1"/>
          </p:cNvSpPr>
          <p:nvPr/>
        </p:nvSpPr>
        <p:spPr bwMode="auto">
          <a:xfrm>
            <a:off x="223838" y="1382713"/>
            <a:ext cx="89281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altLang="it-IT" sz="2000" dirty="0">
                <a:solidFill>
                  <a:schemeClr val="tx1"/>
                </a:solidFill>
              </a:rPr>
              <a:t>Aspetti generali</a:t>
            </a:r>
            <a:r>
              <a:rPr lang="it-IT" altLang="it-IT" sz="2000" b="1" dirty="0">
                <a:solidFill>
                  <a:schemeClr val="tx1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it-IT" altLang="it-IT" sz="2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altLang="it-IT" sz="2000" dirty="0">
                <a:solidFill>
                  <a:schemeClr val="tx1"/>
                </a:solidFill>
              </a:rPr>
              <a:t>Sorveglianza e indagine epidemiologica;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it-IT" altLang="it-IT" sz="2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altLang="it-IT" sz="2000" dirty="0">
                <a:solidFill>
                  <a:schemeClr val="tx1"/>
                </a:solidFill>
              </a:rPr>
              <a:t>Protocollo di controllo del rischio legionellosi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</a:rPr>
              <a:t>Nelle strutture turistico-recettive;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</a:rPr>
              <a:t>Nelle strutture termali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</a:rPr>
              <a:t>Nelle strutture sanitarie;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it-IT" altLang="it-IT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altLang="it-IT" sz="2000" dirty="0">
                <a:solidFill>
                  <a:schemeClr val="tx1"/>
                </a:solidFill>
              </a:rPr>
              <a:t>Metodi di prevenzione e controllo della contaminazione del  sistema idrico;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it-IT" altLang="it-IT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altLang="it-IT" sz="2000" dirty="0">
                <a:solidFill>
                  <a:schemeClr val="tx1"/>
                </a:solidFill>
              </a:rPr>
              <a:t>Indicazioni per la progettazione, la realizzazione e la gestione degli impianti;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it-IT" altLang="it-IT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altLang="it-IT" sz="2000" dirty="0">
                <a:solidFill>
                  <a:schemeClr val="tx1"/>
                </a:solidFill>
              </a:rPr>
              <a:t>Rischio legionellosi associato ad attività  </a:t>
            </a:r>
            <a:r>
              <a:rPr lang="it-IT" altLang="it-IT" sz="2000" dirty="0" smtClean="0">
                <a:solidFill>
                  <a:schemeClr val="tx1"/>
                </a:solidFill>
              </a:rPr>
              <a:t>professionale 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(</a:t>
            </a:r>
            <a:r>
              <a:rPr lang="it-IT" altLang="it-IT" sz="2000" b="1" dirty="0" err="1" smtClean="0">
                <a:solidFill>
                  <a:schemeClr val="tx1"/>
                </a:solidFill>
              </a:rPr>
              <a:t>D.Lgs</a:t>
            </a:r>
            <a:r>
              <a:rPr lang="it-IT" altLang="it-IT" sz="2000" b="1" dirty="0" smtClean="0">
                <a:solidFill>
                  <a:schemeClr val="tx1"/>
                </a:solidFill>
              </a:rPr>
              <a:t> 81/08)</a:t>
            </a:r>
            <a:endParaRPr lang="it-IT" altLang="it-IT" sz="2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it-IT" altLang="it-IT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dirty="0">
                <a:solidFill>
                  <a:schemeClr val="tx1"/>
                </a:solidFill>
              </a:rPr>
              <a:t>       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Arial" charset="0"/>
              <a:buAutoNum type="arabicPeriod"/>
            </a:pPr>
            <a:endParaRPr lang="it-IT" altLang="it-IT" sz="2000" dirty="0">
              <a:solidFill>
                <a:schemeClr val="tx1"/>
              </a:solidFill>
            </a:endParaRPr>
          </a:p>
        </p:txBody>
      </p:sp>
      <p:sp>
        <p:nvSpPr>
          <p:cNvPr id="41987" name="Rettangolo 2"/>
          <p:cNvSpPr>
            <a:spLocks noChangeArrowheads="1"/>
          </p:cNvSpPr>
          <p:nvPr/>
        </p:nvSpPr>
        <p:spPr bwMode="auto">
          <a:xfrm>
            <a:off x="468313" y="1143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FDB300"/>
                </a:solidFill>
              </a:rPr>
              <a:t>Linee guida per la prevenzione e il controllo </a:t>
            </a:r>
            <a:br>
              <a:rPr lang="it-IT" altLang="it-IT" sz="2800" b="1" dirty="0">
                <a:solidFill>
                  <a:srgbClr val="FDB300"/>
                </a:solidFill>
              </a:rPr>
            </a:br>
            <a:r>
              <a:rPr lang="it-IT" altLang="it-IT" sz="2800" b="1" dirty="0">
                <a:solidFill>
                  <a:srgbClr val="FDB300"/>
                </a:solidFill>
              </a:rPr>
              <a:t>della legionellosi  </a:t>
            </a:r>
            <a:r>
              <a:rPr lang="it-IT" altLang="it-IT" sz="2800" b="1" dirty="0" err="1">
                <a:solidFill>
                  <a:srgbClr val="FDB300"/>
                </a:solidFill>
              </a:rPr>
              <a:t>…REVISIONE</a:t>
            </a:r>
            <a:r>
              <a:rPr lang="it-IT" altLang="it-IT" sz="2800" b="1" dirty="0">
                <a:solidFill>
                  <a:srgbClr val="FDB300"/>
                </a:solidFill>
              </a:rPr>
              <a:t> del …</a:t>
            </a:r>
            <a:r>
              <a:rPr lang="it-IT" altLang="it-IT" sz="2800" b="1" dirty="0" smtClean="0">
                <a:solidFill>
                  <a:srgbClr val="FDB300"/>
                </a:solidFill>
              </a:rPr>
              <a:t>2015!</a:t>
            </a:r>
            <a:endParaRPr lang="en-GB" altLang="it-IT" sz="2800" b="1" dirty="0">
              <a:solidFill>
                <a:srgbClr val="FDB3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8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contenuto 2"/>
          <p:cNvSpPr txBox="1">
            <a:spLocks/>
          </p:cNvSpPr>
          <p:nvPr/>
        </p:nvSpPr>
        <p:spPr bwMode="auto">
          <a:xfrm>
            <a:off x="412750" y="1052513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it-IT" altLang="it-IT" dirty="0">
                <a:solidFill>
                  <a:schemeClr val="tx1"/>
                </a:solidFill>
              </a:rPr>
              <a:t>1.</a:t>
            </a:r>
            <a:r>
              <a:rPr lang="it-IT" altLang="it-IT" i="1" dirty="0">
                <a:solidFill>
                  <a:schemeClr val="tx1"/>
                </a:solidFill>
              </a:rPr>
              <a:t> </a:t>
            </a:r>
            <a:r>
              <a:rPr lang="it-IT" altLang="it-IT" b="1" i="1" dirty="0">
                <a:solidFill>
                  <a:schemeClr val="tx1"/>
                </a:solidFill>
              </a:rPr>
              <a:t>Valutazione del rischio</a:t>
            </a:r>
            <a:r>
              <a:rPr lang="it-IT" altLang="it-IT" dirty="0">
                <a:solidFill>
                  <a:schemeClr val="tx1"/>
                </a:solidFill>
              </a:rPr>
              <a:t>: indagine che individua le caratteristiche del sito e degli impianti in esso funzionanti, per le quali si possono realizzare condizioni che collegano la presenza effettiva o potenziale di </a:t>
            </a:r>
            <a:r>
              <a:rPr lang="it-IT" altLang="it-IT" i="1" dirty="0">
                <a:solidFill>
                  <a:schemeClr val="tx1"/>
                </a:solidFill>
              </a:rPr>
              <a:t>Legionella</a:t>
            </a:r>
            <a:r>
              <a:rPr lang="it-IT" altLang="it-IT" dirty="0">
                <a:solidFill>
                  <a:schemeClr val="tx1"/>
                </a:solidFill>
              </a:rPr>
              <a:t> negli impianti alla possibilità di contrarre l</a:t>
            </a:r>
            <a:r>
              <a:rPr lang="it-IT" altLang="en-GB" dirty="0">
                <a:solidFill>
                  <a:schemeClr val="tx1"/>
                </a:solidFill>
              </a:rPr>
              <a:t>’</a:t>
            </a:r>
            <a:r>
              <a:rPr lang="it-IT" altLang="it-IT" dirty="0">
                <a:solidFill>
                  <a:schemeClr val="tx1"/>
                </a:solidFill>
              </a:rPr>
              <a:t>infezione.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Tx/>
              <a:buNone/>
            </a:pPr>
            <a:r>
              <a:rPr lang="it-IT" altLang="it-IT" dirty="0">
                <a:solidFill>
                  <a:schemeClr val="tx1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it-IT" altLang="it-IT" dirty="0">
                <a:solidFill>
                  <a:schemeClr val="tx1"/>
                </a:solidFill>
              </a:rPr>
              <a:t>2.</a:t>
            </a:r>
            <a:r>
              <a:rPr lang="it-IT" altLang="it-IT" i="1" dirty="0">
                <a:solidFill>
                  <a:schemeClr val="tx1"/>
                </a:solidFill>
              </a:rPr>
              <a:t> </a:t>
            </a:r>
            <a:r>
              <a:rPr lang="it-IT" altLang="it-IT" b="1" i="1" dirty="0">
                <a:solidFill>
                  <a:schemeClr val="tx1"/>
                </a:solidFill>
              </a:rPr>
              <a:t>Gestione del rischio</a:t>
            </a:r>
            <a:r>
              <a:rPr lang="it-IT" altLang="it-IT" dirty="0">
                <a:solidFill>
                  <a:schemeClr val="tx1"/>
                </a:solidFill>
              </a:rPr>
              <a:t>: tutti gli interventi e le procedure volte a rimuovere definitivamente o a contenere costantemente le criticità individuate nella fase precedente.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Tx/>
              <a:buNone/>
            </a:pPr>
            <a:endParaRPr lang="it-IT" altLang="it-IT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it-IT" altLang="it-IT" dirty="0">
                <a:solidFill>
                  <a:schemeClr val="tx1"/>
                </a:solidFill>
              </a:rPr>
              <a:t>3. </a:t>
            </a:r>
            <a:r>
              <a:rPr lang="it-IT" altLang="it-IT" b="1" i="1" dirty="0">
                <a:solidFill>
                  <a:schemeClr val="tx1"/>
                </a:solidFill>
              </a:rPr>
              <a:t>Comunicazione del rischio</a:t>
            </a:r>
            <a:r>
              <a:rPr lang="it-IT" altLang="it-IT" dirty="0">
                <a:solidFill>
                  <a:schemeClr val="tx1"/>
                </a:solidFill>
              </a:rPr>
              <a:t>: tutte le azioni finalizzate a informare, formare, sensibilizzare i soggetti interessati dal rischio potenziale (gestori degli impianti, personale addetto al controllo, esposti, ecc.).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26626" name="Rettangolo 2"/>
          <p:cNvSpPr>
            <a:spLocks noChangeArrowheads="1"/>
          </p:cNvSpPr>
          <p:nvPr/>
        </p:nvSpPr>
        <p:spPr bwMode="auto">
          <a:xfrm>
            <a:off x="1101264" y="260350"/>
            <a:ext cx="692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 smtClean="0">
                <a:solidFill>
                  <a:srgbClr val="002060"/>
                </a:solidFill>
                <a:latin typeface="+mn-lt"/>
              </a:rPr>
              <a:t>Protocollo di Controllo del rischio legionellosi</a:t>
            </a:r>
          </a:p>
        </p:txBody>
      </p:sp>
      <p:sp>
        <p:nvSpPr>
          <p:cNvPr id="4" name="Rettangolo 2"/>
          <p:cNvSpPr>
            <a:spLocks noChangeArrowheads="1"/>
          </p:cNvSpPr>
          <p:nvPr/>
        </p:nvSpPr>
        <p:spPr bwMode="auto">
          <a:xfrm>
            <a:off x="412750" y="5654675"/>
            <a:ext cx="8335963" cy="5847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b="1" dirty="0" smtClean="0">
                <a:latin typeface="+mn-lt"/>
              </a:rPr>
              <a:t>PIANO </a:t>
            </a:r>
            <a:r>
              <a:rPr lang="it-IT" altLang="it-IT" sz="3200" b="1" dirty="0" err="1" smtClean="0">
                <a:latin typeface="+mn-lt"/>
              </a:rPr>
              <a:t>DI</a:t>
            </a:r>
            <a:r>
              <a:rPr lang="it-IT" altLang="it-IT" sz="3200" b="1" dirty="0" smtClean="0">
                <a:latin typeface="+mn-lt"/>
              </a:rPr>
              <a:t> AUTOCONTROLLO</a:t>
            </a:r>
            <a:endParaRPr lang="it-IT" altLang="it-IT" sz="3200" b="1" i="1" dirty="0" smtClean="0"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7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52388" y="1214438"/>
            <a:ext cx="4254500" cy="178276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chemeClr val="tx1"/>
                </a:solidFill>
                <a:latin typeface="Calibri" pitchFamily="34" charset="0"/>
              </a:rPr>
              <a:t>Periodicità : biennale (preferibilmente annuale) ed elaborazione di un piano di controllo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52388" y="3014663"/>
            <a:ext cx="4254500" cy="2260600"/>
          </a:xfrm>
          <a:prstGeom prst="rect">
            <a:avLst/>
          </a:prstGeom>
          <a:extLst/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016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dirty="0" smtClean="0">
              <a:latin typeface="Calibri" charset="0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t-IT" dirty="0" smtClean="0">
                <a:latin typeface="Calibri" charset="0"/>
                <a:cs typeface="+mn-cs"/>
              </a:rPr>
              <a:t>Gestione del rischio: adozione delle misure di  prevenzione e controllo (Lista di controllo </a:t>
            </a:r>
            <a:r>
              <a:rPr lang="it-IT" dirty="0">
                <a:latin typeface="Calibri" charset="0"/>
                <a:cs typeface="+mn-cs"/>
              </a:rPr>
              <a:t> </a:t>
            </a:r>
            <a:r>
              <a:rPr lang="it-IT" dirty="0" smtClean="0">
                <a:latin typeface="Calibri" charset="0"/>
                <a:cs typeface="+mn-cs"/>
              </a:rPr>
              <a:t>GU 28 febbraio 2005) e paragrafo dedicato ai metodi di disinfezione 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t-IT" dirty="0" smtClean="0">
                <a:latin typeface="Calibri" charset="0"/>
                <a:cs typeface="+mn-cs"/>
              </a:rPr>
              <a:t>Nel caso in cui non possono essere applicate e si valuti la presenza di un rischio si deve effettuare un campionamento.</a:t>
            </a:r>
            <a:endParaRPr lang="it-IT" dirty="0">
              <a:latin typeface="Calibri" charset="0"/>
              <a:cs typeface="+mn-cs"/>
            </a:endParaRPr>
          </a:p>
        </p:txBody>
      </p:sp>
      <p:sp>
        <p:nvSpPr>
          <p:cNvPr id="45060" name="CasellaDiTesto 8"/>
          <p:cNvSpPr txBox="1">
            <a:spLocks noChangeArrowheads="1"/>
          </p:cNvSpPr>
          <p:nvPr/>
        </p:nvSpPr>
        <p:spPr bwMode="auto">
          <a:xfrm>
            <a:off x="3041650" y="5834063"/>
            <a:ext cx="5616575" cy="523875"/>
          </a:xfrm>
          <a:prstGeom prst="rect">
            <a:avLst/>
          </a:prstGeom>
          <a:solidFill>
            <a:srgbClr val="B63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itchFamily="34" charset="0"/>
              </a:rPr>
              <a:t>Documentare sempre tutto!</a:t>
            </a:r>
          </a:p>
        </p:txBody>
      </p:sp>
      <p:pic>
        <p:nvPicPr>
          <p:cNvPr id="45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981075"/>
            <a:ext cx="46688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CasellaDiTesto 1"/>
          <p:cNvSpPr txBox="1">
            <a:spLocks noChangeArrowheads="1"/>
          </p:cNvSpPr>
          <p:nvPr/>
        </p:nvSpPr>
        <p:spPr bwMode="auto">
          <a:xfrm>
            <a:off x="7451725" y="2781300"/>
            <a:ext cx="1522413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Calibri" pitchFamily="34" charset="0"/>
              </a:rPr>
              <a:t>75% Coltura </a:t>
            </a:r>
          </a:p>
        </p:txBody>
      </p:sp>
      <p:pic>
        <p:nvPicPr>
          <p:cNvPr id="4506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644900"/>
            <a:ext cx="46386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CasellaDiTesto 15"/>
          <p:cNvSpPr txBox="1">
            <a:spLocks noChangeArrowheads="1"/>
          </p:cNvSpPr>
          <p:nvPr/>
        </p:nvSpPr>
        <p:spPr bwMode="auto">
          <a:xfrm>
            <a:off x="6443663" y="4581525"/>
            <a:ext cx="2593975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Calibri" pitchFamily="34" charset="0"/>
              </a:rPr>
              <a:t>42% coltura, 75% PCR  </a:t>
            </a:r>
          </a:p>
        </p:txBody>
      </p:sp>
      <p:sp>
        <p:nvSpPr>
          <p:cNvPr id="45065" name="Rettangolo 1"/>
          <p:cNvSpPr>
            <a:spLocks noChangeArrowheads="1"/>
          </p:cNvSpPr>
          <p:nvPr/>
        </p:nvSpPr>
        <p:spPr bwMode="auto">
          <a:xfrm>
            <a:off x="250825" y="115888"/>
            <a:ext cx="7561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rgbClr val="FDB300"/>
                </a:solidFill>
                <a:latin typeface="Calibri" pitchFamily="34" charset="0"/>
              </a:rPr>
              <a:t>Valutazione e gestione del rischio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rgbClr val="FDB300"/>
                </a:solidFill>
                <a:latin typeface="Calibri" pitchFamily="34" charset="0"/>
              </a:rPr>
              <a:t>nelle strutture </a:t>
            </a:r>
            <a:r>
              <a:rPr lang="it-IT" altLang="it-IT" u="sng">
                <a:solidFill>
                  <a:srgbClr val="FDB300"/>
                </a:solidFill>
                <a:latin typeface="Calibri" pitchFamily="34" charset="0"/>
              </a:rPr>
              <a:t>non</a:t>
            </a:r>
            <a:r>
              <a:rPr lang="it-IT" altLang="it-IT">
                <a:solidFill>
                  <a:srgbClr val="FDB300"/>
                </a:solidFill>
                <a:latin typeface="Calibri" pitchFamily="34" charset="0"/>
              </a:rPr>
              <a:t> nosocomiale/sanitaria</a:t>
            </a:r>
            <a:endParaRPr lang="it-IT" altLang="it-IT">
              <a:solidFill>
                <a:srgbClr val="FDB300"/>
              </a:solidFill>
              <a:latin typeface="Arial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4427538" y="908050"/>
            <a:ext cx="4608512" cy="2233613"/>
          </a:xfrm>
          <a:prstGeom prst="rect">
            <a:avLst/>
          </a:prstGeom>
          <a:noFill/>
          <a:ln w="41275">
            <a:solidFill>
              <a:srgbClr val="A1D342"/>
            </a:solidFill>
            <a:miter lim="800000"/>
            <a:headEnd/>
            <a:tailEnd/>
          </a:ln>
          <a:effectLst>
            <a:outerShdw blurRad="50800" dist="12700" dir="5400000" rotWithShape="0">
              <a:srgbClr val="80808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4427538" y="3429000"/>
            <a:ext cx="4608512" cy="1512888"/>
          </a:xfrm>
          <a:prstGeom prst="rect">
            <a:avLst/>
          </a:prstGeom>
          <a:noFill/>
          <a:ln w="41275">
            <a:solidFill>
              <a:srgbClr val="A1D342"/>
            </a:solidFill>
            <a:miter lim="800000"/>
            <a:headEnd/>
            <a:tailEnd/>
          </a:ln>
          <a:effectLst>
            <a:outerShdw blurRad="50800" dist="12700" dir="5400000" rotWithShape="0">
              <a:srgbClr val="80808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48671" cy="55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olo 1"/>
          <p:cNvSpPr txBox="1">
            <a:spLocks/>
          </p:cNvSpPr>
          <p:nvPr/>
        </p:nvSpPr>
        <p:spPr bwMode="auto">
          <a:xfrm>
            <a:off x="179388" y="547688"/>
            <a:ext cx="89646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it-IT" altLang="it-IT">
                <a:solidFill>
                  <a:schemeClr val="tx2"/>
                </a:solidFill>
                <a:latin typeface="Calibri" pitchFamily="34" charset="0"/>
              </a:rPr>
            </a:br>
            <a:r>
              <a:rPr lang="it-IT" altLang="it-IT">
                <a:solidFill>
                  <a:srgbClr val="FDB300"/>
                </a:solidFill>
                <a:latin typeface="Calibri" pitchFamily="34" charset="0"/>
              </a:rPr>
              <a:t>Tipi di intervento indicati per concentrazione di Legionella (UFC/L) negli impianti idrici a Rischio Legionellosi, </a:t>
            </a:r>
            <a:r>
              <a:rPr lang="it-IT" altLang="it-IT" u="sng">
                <a:solidFill>
                  <a:srgbClr val="FDB300"/>
                </a:solidFill>
                <a:latin typeface="Calibri" pitchFamily="34" charset="0"/>
              </a:rPr>
              <a:t>esercitati in tutti i siti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u="sng">
              <a:solidFill>
                <a:srgbClr val="FDB300"/>
              </a:solidFill>
              <a:latin typeface="Calibri" pitchFamily="34" charset="0"/>
            </a:endParaRPr>
          </a:p>
        </p:txBody>
      </p:sp>
      <p:sp>
        <p:nvSpPr>
          <p:cNvPr id="48135" name="Rettangolo 2"/>
          <p:cNvSpPr>
            <a:spLocks noChangeArrowheads="1"/>
          </p:cNvSpPr>
          <p:nvPr/>
        </p:nvSpPr>
        <p:spPr bwMode="auto">
          <a:xfrm>
            <a:off x="107950" y="1628775"/>
            <a:ext cx="1906588" cy="43084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Arial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Arial" charset="0"/>
              </a:rPr>
              <a:t>Tipi di intervento indicati per concentrazione di </a:t>
            </a:r>
            <a:r>
              <a:rPr lang="it-IT" altLang="it-IT" sz="1800" i="1">
                <a:solidFill>
                  <a:schemeClr val="tx1"/>
                </a:solidFill>
                <a:latin typeface="Arial" charset="0"/>
              </a:rPr>
              <a:t>Legionella</a:t>
            </a:r>
            <a:r>
              <a:rPr lang="it-IT" altLang="it-IT" sz="1800">
                <a:solidFill>
                  <a:schemeClr val="tx1"/>
                </a:solidFill>
                <a:latin typeface="Arial" charset="0"/>
              </a:rPr>
              <a:t> (UFC/L) negli impianti idrici a Rischio Legionellosi, esercitati in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Arial" charset="0"/>
              </a:rPr>
              <a:t>Strutture NON Nosocomiali/Sanitarie</a:t>
            </a: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8136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1196975"/>
            <a:ext cx="18399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070225"/>
            <a:ext cx="18399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4724400"/>
            <a:ext cx="18589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41277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Nel 1986 a STOCCOLMA presso il Centro europeo per la prevenzione e il controllo delle malattie (ECDC), è stato creato il gruppo di lavoro europeo per il </a:t>
            </a:r>
            <a:r>
              <a:rPr lang="it-IT" sz="2000" b="1" u="sng" dirty="0" smtClean="0"/>
              <a:t>controllo delle infezioni da Legionella (EWGLI).</a:t>
            </a:r>
          </a:p>
          <a:p>
            <a:endParaRPr lang="it-IT" sz="2000" dirty="0" smtClean="0"/>
          </a:p>
          <a:p>
            <a:r>
              <a:rPr lang="it-IT" sz="2000" dirty="0" smtClean="0"/>
              <a:t>Per migliorare la conoscenza e le informazioni sugli aspetti epidemiologici e microbiologici (clinica e ambientale) di legionellosi. </a:t>
            </a:r>
          </a:p>
          <a:p>
            <a:endParaRPr lang="it-IT" sz="2000" dirty="0" smtClean="0"/>
          </a:p>
          <a:p>
            <a:r>
              <a:rPr lang="it-IT" sz="2000" dirty="0" smtClean="0"/>
              <a:t>Per effettuare una sorveglianza internazionale della malattia, così come gli sviluppi in metodi di diagnosi, gestione e trattamento.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Il EWGLINET programma di sorveglianza.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260649"/>
            <a:ext cx="9144000" cy="461665"/>
          </a:xfrm>
          <a:prstGeom prst="rect">
            <a:avLst/>
          </a:prstGeom>
          <a:solidFill>
            <a:srgbClr val="F1FDD3"/>
          </a:solidFill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IN EUROPA ?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tangolo 2"/>
          <p:cNvSpPr>
            <a:spLocks noChangeArrowheads="1"/>
          </p:cNvSpPr>
          <p:nvPr/>
        </p:nvSpPr>
        <p:spPr bwMode="auto">
          <a:xfrm>
            <a:off x="107504" y="2276872"/>
            <a:ext cx="1943100" cy="31400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  <a:latin typeface="Arial" charset="0"/>
              </a:rPr>
              <a:t>Numero di </a:t>
            </a:r>
            <a:r>
              <a:rPr lang="it-IT" altLang="it-IT" sz="1800" u="sng" dirty="0">
                <a:solidFill>
                  <a:schemeClr val="tx1"/>
                </a:solidFill>
                <a:latin typeface="Arial" charset="0"/>
              </a:rPr>
              <a:t>prelievi minimi </a:t>
            </a:r>
            <a:r>
              <a:rPr lang="it-IT" altLang="it-IT" sz="1800" dirty="0">
                <a:solidFill>
                  <a:schemeClr val="tx1"/>
                </a:solidFill>
                <a:latin typeface="Arial" charset="0"/>
              </a:rPr>
              <a:t>da eseguirsi per ciascun monitoraggio microbiologico negli impianti idrici a Rischio Legionellosi. </a:t>
            </a:r>
            <a:br>
              <a:rPr lang="it-IT" altLang="it-IT" sz="1800" dirty="0">
                <a:solidFill>
                  <a:schemeClr val="tx1"/>
                </a:solidFill>
                <a:latin typeface="Arial" charset="0"/>
              </a:rPr>
            </a:br>
            <a:endParaRPr lang="it-IT" altLang="it-IT" sz="1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6902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78272"/>
              </p:ext>
            </p:extLst>
          </p:nvPr>
        </p:nvGraphicFramePr>
        <p:xfrm>
          <a:off x="2267745" y="1052736"/>
          <a:ext cx="6876256" cy="5688632"/>
        </p:xfrm>
        <a:graphic>
          <a:graphicData uri="http://schemas.openxmlformats.org/drawingml/2006/table">
            <a:tbl>
              <a:tblPr/>
              <a:tblGrid>
                <a:gridCol w="2292238"/>
                <a:gridCol w="2427600"/>
                <a:gridCol w="2156418"/>
              </a:tblGrid>
              <a:tr h="10418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Tipologia di Struttura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Numero di prelievi minimi da eseguire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79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Nosocomiale/Sanitaria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Per ciascun impianto di acqua calda sanitaria: mandata (oppure dal rubinetto più vicino al serbatoio/i), ricircolo, fondo serbatoio/i + almeno 3 in punti rappresentativi (ovvero i più lontani nella distribuzione idrica ed i più freddi).  Per posti letto superiori a 150, considerare almeno un punto di prelievo aggiuntivo ogni 100 posti letto in più.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Per ciascun impianto di acqua fredda sanitaria: fondo serbatoio/i + almeno  2 in punti rappresentativi (ovvero il più lontano nella distribuzione idrica ed il più caldo). Per posti letto superiori a 150,  considerare almeno un punto di prelievo aggiuntivo ogni 150 posti letto in più.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BDE"/>
                    </a:solidFill>
                  </a:tcPr>
                </a:tc>
              </a:tr>
              <a:tr h="16677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Non Nosocomiale/Sanitaria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Per ciascun impianto di acqua calda sanitaria: 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mandata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(oppure dal rubinetto più vicino al serbatoio/i) ricircolo, fondo serbatoio/i + almeno 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3 in punti rappresentativi 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(ovvero i più lontani nella distribuzione idrica ed i più freddi).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20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4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itchFamily="66" charset="0"/>
                        <a:defRPr sz="1200">
                          <a:solidFill>
                            <a:srgbClr val="404040"/>
                          </a:solidFill>
                          <a:latin typeface="Cambr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Per ciascun impianto di acqua fredda sanitaria: 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fondo serbatoio/i + almeno 2 in punti </a:t>
                      </a: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rappresentativi (ovvero il più lontano nella distribuzione idrica ed il più caldo).</a:t>
                      </a:r>
                      <a:r>
                        <a:rPr lang="it-IT" altLang="it-IT" sz="12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endParaRPr kumimoji="0" lang="it-IT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F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5219700" y="1196975"/>
            <a:ext cx="1439863" cy="307975"/>
            <a:chOff x="5220072" y="1340768"/>
            <a:chExt cx="1440160" cy="307777"/>
          </a:xfrm>
        </p:grpSpPr>
        <p:sp>
          <p:nvSpPr>
            <p:cNvPr id="6" name="Rettangolo 5"/>
            <p:cNvSpPr>
              <a:spLocks noChangeArrowheads="1"/>
            </p:cNvSpPr>
            <p:nvPr/>
          </p:nvSpPr>
          <p:spPr bwMode="auto">
            <a:xfrm>
              <a:off x="5220072" y="1412160"/>
              <a:ext cx="1440160" cy="217347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12700" dir="5400000" rotWithShape="0">
                <a:srgbClr val="80808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142" name="CasellaDiTesto 6"/>
            <p:cNvSpPr txBox="1">
              <a:spLocks noChangeArrowheads="1"/>
            </p:cNvSpPr>
            <p:nvPr/>
          </p:nvSpPr>
          <p:spPr bwMode="auto">
            <a:xfrm>
              <a:off x="5364088" y="1340768"/>
              <a:ext cx="11592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dirty="0">
                  <a:solidFill>
                    <a:schemeClr val="tx1"/>
                  </a:solidFill>
                  <a:latin typeface="Calibri" pitchFamily="34" charset="0"/>
                </a:rPr>
                <a:t>AQUA CALDA</a:t>
              </a:r>
            </a:p>
          </p:txBody>
        </p:sp>
      </p:grpSp>
      <p:grpSp>
        <p:nvGrpSpPr>
          <p:cNvPr id="3" name="Gruppo 9"/>
          <p:cNvGrpSpPr>
            <a:grpSpLocks/>
          </p:cNvGrpSpPr>
          <p:nvPr/>
        </p:nvGrpSpPr>
        <p:grpSpPr bwMode="auto">
          <a:xfrm>
            <a:off x="7451725" y="1196975"/>
            <a:ext cx="1441450" cy="307975"/>
            <a:chOff x="7452320" y="1340768"/>
            <a:chExt cx="1440160" cy="307777"/>
          </a:xfrm>
        </p:grpSpPr>
        <p:sp>
          <p:nvSpPr>
            <p:cNvPr id="94" name="Rettangolo 93"/>
            <p:cNvSpPr>
              <a:spLocks noChangeArrowheads="1"/>
            </p:cNvSpPr>
            <p:nvPr/>
          </p:nvSpPr>
          <p:spPr bwMode="auto">
            <a:xfrm>
              <a:off x="7452320" y="1412160"/>
              <a:ext cx="1440160" cy="217347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12700" dir="5400000" rotWithShape="0">
                <a:srgbClr val="80808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140" name="CasellaDiTesto 94"/>
            <p:cNvSpPr txBox="1">
              <a:spLocks noChangeArrowheads="1"/>
            </p:cNvSpPr>
            <p:nvPr/>
          </p:nvSpPr>
          <p:spPr bwMode="auto">
            <a:xfrm>
              <a:off x="7589172" y="1340768"/>
              <a:ext cx="12618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2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20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6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Rage Italic" pitchFamily="66" charset="0"/>
                <a:buChar char="0"/>
                <a:defRPr sz="1400">
                  <a:solidFill>
                    <a:srgbClr val="404040"/>
                  </a:solidFill>
                  <a:latin typeface="Cambria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tx1"/>
                  </a:solidFill>
                  <a:latin typeface="Calibri" pitchFamily="34" charset="0"/>
                </a:rPr>
                <a:t>AQUA FREDDA</a:t>
              </a:r>
            </a:p>
          </p:txBody>
        </p:sp>
      </p:grpSp>
      <p:sp>
        <p:nvSpPr>
          <p:cNvPr id="47127" name="CasellaDiTesto 95"/>
          <p:cNvSpPr txBox="1">
            <a:spLocks noChangeArrowheads="1"/>
          </p:cNvSpPr>
          <p:nvPr/>
        </p:nvSpPr>
        <p:spPr bwMode="auto">
          <a:xfrm>
            <a:off x="5076056" y="4221088"/>
            <a:ext cx="200684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Calibri" pitchFamily="34" charset="0"/>
              </a:rPr>
              <a:t>ALMENO </a:t>
            </a:r>
            <a:r>
              <a:rPr lang="it-IT" altLang="it-IT" sz="1200" dirty="0">
                <a:solidFill>
                  <a:srgbClr val="FF0000"/>
                </a:solidFill>
                <a:latin typeface="Calibri" pitchFamily="34" charset="0"/>
              </a:rPr>
              <a:t>6 </a:t>
            </a:r>
            <a:r>
              <a:rPr lang="it-IT" altLang="it-IT" sz="1200" dirty="0" smtClean="0">
                <a:solidFill>
                  <a:srgbClr val="FF0000"/>
                </a:solidFill>
                <a:latin typeface="Calibri" pitchFamily="34" charset="0"/>
              </a:rPr>
              <a:t>SITI </a:t>
            </a:r>
            <a:r>
              <a:rPr lang="it-IT" altLang="it-IT" sz="1200" dirty="0" smtClean="0">
                <a:solidFill>
                  <a:srgbClr val="3366FF"/>
                </a:solidFill>
                <a:latin typeface="Calibri" pitchFamily="34" charset="0"/>
              </a:rPr>
              <a:t>+1 OGNI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 smtClean="0">
                <a:solidFill>
                  <a:srgbClr val="3366FF"/>
                </a:solidFill>
                <a:latin typeface="Calibri" pitchFamily="34" charset="0"/>
              </a:rPr>
              <a:t>100 POSTI LETTO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8" name="Ovale 97"/>
          <p:cNvSpPr>
            <a:spLocks noChangeArrowheads="1"/>
          </p:cNvSpPr>
          <p:nvPr/>
        </p:nvSpPr>
        <p:spPr bwMode="auto">
          <a:xfrm>
            <a:off x="7020272" y="4365104"/>
            <a:ext cx="2123728" cy="64807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>
            <a:outerShdw blurRad="50800" dist="12700" dir="5400000" rotWithShape="0">
              <a:srgbClr val="80808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it-IT" altLang="it-IT" sz="1200" dirty="0" smtClean="0">
              <a:solidFill>
                <a:srgbClr val="3366FF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sz="1100" dirty="0" smtClean="0">
                <a:solidFill>
                  <a:srgbClr val="FF0000"/>
                </a:solidFill>
                <a:latin typeface="Calibri" pitchFamily="34" charset="0"/>
              </a:rPr>
              <a:t>ALMENO3 SITI </a:t>
            </a:r>
            <a:r>
              <a:rPr lang="it-IT" altLang="it-IT" sz="1100" dirty="0" smtClean="0">
                <a:solidFill>
                  <a:srgbClr val="3366FF"/>
                </a:solidFill>
                <a:latin typeface="Calibri" pitchFamily="34" charset="0"/>
              </a:rPr>
              <a:t>+1 OGNI 150 POSTI LETTO</a:t>
            </a:r>
            <a:endParaRPr lang="it-IT" altLang="it-IT" sz="11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2699792" y="3429000"/>
            <a:ext cx="1655762" cy="431800"/>
          </a:xfrm>
          <a:prstGeom prst="rect">
            <a:avLst/>
          </a:prstGeom>
          <a:noFill/>
          <a:ln w="76200">
            <a:solidFill>
              <a:srgbClr val="F0B483"/>
            </a:solidFill>
            <a:miter lim="800000"/>
            <a:headEnd/>
            <a:tailEnd/>
          </a:ln>
          <a:effectLst>
            <a:outerShdw blurRad="50800" dist="12700" dir="5400000" rotWithShape="0">
              <a:srgbClr val="80808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9" name="Rettangolo 98"/>
          <p:cNvSpPr>
            <a:spLocks noChangeArrowheads="1"/>
          </p:cNvSpPr>
          <p:nvPr/>
        </p:nvSpPr>
        <p:spPr bwMode="auto">
          <a:xfrm>
            <a:off x="2483768" y="5661248"/>
            <a:ext cx="1952625" cy="360362"/>
          </a:xfrm>
          <a:prstGeom prst="rect">
            <a:avLst/>
          </a:prstGeom>
          <a:noFill/>
          <a:ln w="76200">
            <a:solidFill>
              <a:srgbClr val="655287"/>
            </a:solidFill>
            <a:miter lim="800000"/>
            <a:headEnd/>
            <a:tailEnd/>
          </a:ln>
          <a:effectLst>
            <a:outerShdw blurRad="50800" dist="12700" dir="5400000" rotWithShape="0">
              <a:srgbClr val="80808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7131" name="Picture 12" descr="j033691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830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021" name="Rectangle 61"/>
          <p:cNvSpPr>
            <a:spLocks noChangeArrowheads="1"/>
          </p:cNvSpPr>
          <p:nvPr/>
        </p:nvSpPr>
        <p:spPr bwMode="auto">
          <a:xfrm>
            <a:off x="971600" y="0"/>
            <a:ext cx="7128792" cy="95410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FDB300"/>
                </a:solidFill>
                <a:latin typeface="Calibri" pitchFamily="34" charset="0"/>
              </a:rPr>
              <a:t>Valutazione e gestione del rischio strutture </a:t>
            </a:r>
            <a:r>
              <a:rPr lang="it-IT" sz="2800" dirty="0" smtClean="0">
                <a:solidFill>
                  <a:srgbClr val="FDB300"/>
                </a:solidFill>
                <a:latin typeface="Calibri" pitchFamily="34" charset="0"/>
              </a:rPr>
              <a:t>ricettive </a:t>
            </a:r>
            <a:r>
              <a:rPr lang="it-IT" sz="2800" u="sng" dirty="0" smtClean="0">
                <a:solidFill>
                  <a:srgbClr val="FDB300"/>
                </a:solidFill>
                <a:latin typeface="Calibri" pitchFamily="34" charset="0"/>
              </a:rPr>
              <a:t>Numero </a:t>
            </a:r>
            <a:r>
              <a:rPr lang="it-IT" sz="2800" u="sng" dirty="0">
                <a:solidFill>
                  <a:srgbClr val="FDB300"/>
                </a:solidFill>
                <a:latin typeface="Calibri" pitchFamily="34" charset="0"/>
              </a:rPr>
              <a:t>di prelievi</a:t>
            </a: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4932040" y="4293097"/>
            <a:ext cx="2016224" cy="64807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>
            <a:outerShdw blurRad="50800" dist="12700" dir="5400000" rotWithShape="0">
              <a:srgbClr val="80808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5364088" y="6381328"/>
            <a:ext cx="1584176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it-IT" sz="1100" dirty="0" smtClean="0">
                <a:solidFill>
                  <a:srgbClr val="FF0000"/>
                </a:solidFill>
                <a:latin typeface="Calibri" pitchFamily="34" charset="0"/>
              </a:rPr>
              <a:t>ALMENO 6 SITI</a:t>
            </a:r>
            <a:endParaRPr lang="it-IT" sz="1100" dirty="0"/>
          </a:p>
        </p:txBody>
      </p:sp>
      <p:sp>
        <p:nvSpPr>
          <p:cNvPr id="18" name="Ovale 17"/>
          <p:cNvSpPr/>
          <p:nvPr/>
        </p:nvSpPr>
        <p:spPr>
          <a:xfrm>
            <a:off x="7596336" y="6381328"/>
            <a:ext cx="1547664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altLang="it-IT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it-IT" altLang="it-IT" sz="11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it-IT" altLang="it-IT" sz="1100" dirty="0" smtClean="0">
                <a:solidFill>
                  <a:srgbClr val="FF0000"/>
                </a:solidFill>
                <a:latin typeface="Calibri" pitchFamily="34" charset="0"/>
              </a:rPr>
              <a:t>ALMENO 3  SITI</a:t>
            </a:r>
            <a:endParaRPr lang="it-IT" sz="1100" dirty="0" smtClean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56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6013" y="260350"/>
            <a:ext cx="684053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002060"/>
                </a:solidFill>
                <a:latin typeface="+mj-lt"/>
              </a:rPr>
              <a:t>Valutazione e gestione del rischio: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002060"/>
                </a:solidFill>
                <a:latin typeface="+mj-lt"/>
              </a:rPr>
              <a:t>lista di controllo</a:t>
            </a:r>
          </a:p>
        </p:txBody>
      </p:sp>
      <p:sp>
        <p:nvSpPr>
          <p:cNvPr id="71683" name="Segnaposto contenuto 2"/>
          <p:cNvSpPr>
            <a:spLocks/>
          </p:cNvSpPr>
          <p:nvPr/>
        </p:nvSpPr>
        <p:spPr bwMode="auto">
          <a:xfrm>
            <a:off x="827088" y="2132013"/>
            <a:ext cx="7315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</a:rPr>
              <a:t>Mette a disposizione, </a:t>
            </a:r>
            <a:r>
              <a:rPr lang="it-IT" altLang="it-IT" sz="2000" dirty="0" err="1">
                <a:solidFill>
                  <a:schemeClr val="tx1"/>
                </a:solidFill>
              </a:rPr>
              <a:t>dell</a:t>
            </a:r>
            <a:r>
              <a:rPr lang="ja-JP" altLang="it-IT" sz="2000" dirty="0">
                <a:solidFill>
                  <a:schemeClr val="tx1"/>
                </a:solidFill>
              </a:rPr>
              <a:t>’</a:t>
            </a:r>
            <a:r>
              <a:rPr lang="it-IT" altLang="ja-JP" sz="2000" dirty="0">
                <a:solidFill>
                  <a:schemeClr val="tx1"/>
                </a:solidFill>
              </a:rPr>
              <a:t>Organo di Controllo Pubblico, uno strumento per redigere una preliminare e sintetica valutazione del rischio  della legionellosi.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it-IT" altLang="it-IT" sz="2000" u="sng" dirty="0">
                <a:solidFill>
                  <a:schemeClr val="tx1"/>
                </a:solidFill>
              </a:rPr>
              <a:t>Base preliminare di stima del rischio da parte del Responsabile del sito. 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</a:rPr>
              <a:t>Si sottolinea che l</a:t>
            </a:r>
            <a:r>
              <a:rPr lang="ja-JP" altLang="it-IT" sz="2000" dirty="0">
                <a:solidFill>
                  <a:schemeClr val="tx1"/>
                </a:solidFill>
              </a:rPr>
              <a:t>’</a:t>
            </a:r>
            <a:r>
              <a:rPr lang="it-IT" altLang="ja-JP" sz="2000" dirty="0">
                <a:solidFill>
                  <a:schemeClr val="tx1"/>
                </a:solidFill>
              </a:rPr>
              <a:t>esecuzione di tale base preliminare di studio (Allegato 12),  </a:t>
            </a:r>
            <a:r>
              <a:rPr lang="it-IT" altLang="ja-JP" sz="2000" u="sng" dirty="0">
                <a:solidFill>
                  <a:schemeClr val="tx1"/>
                </a:solidFill>
              </a:rPr>
              <a:t>non sostituisce, per il responsabile del sito, la necessità della redazione di una  più completa ed approfondita valutazione del rischio legionellosi</a:t>
            </a:r>
            <a:r>
              <a:rPr lang="it-IT" altLang="ja-JP" sz="20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it-IT" altLang="it-IT" sz="2000" b="1" u="sng" dirty="0">
                <a:solidFill>
                  <a:schemeClr val="tx1"/>
                </a:solidFill>
              </a:rPr>
              <a:t>Tale lista individua i principali Fattori di Rischio (FR)</a:t>
            </a:r>
            <a:r>
              <a:rPr lang="it-IT" altLang="it-IT" sz="2000" b="1" dirty="0">
                <a:solidFill>
                  <a:schemeClr val="tx1"/>
                </a:solidFill>
              </a:rPr>
              <a:t> </a:t>
            </a:r>
            <a:r>
              <a:rPr lang="it-IT" altLang="it-IT" sz="2000" dirty="0">
                <a:solidFill>
                  <a:schemeClr val="tx1"/>
                </a:solidFill>
              </a:rPr>
              <a:t>del sito e il  responsabile del sito, deve effettuare tutti gli interventi tesi a ridurli e controllarli.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None/>
            </a:pPr>
            <a:r>
              <a:rPr lang="it-IT" altLang="it-IT" sz="2000" u="sng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641E0B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contenuto 2"/>
          <p:cNvSpPr>
            <a:spLocks/>
          </p:cNvSpPr>
          <p:nvPr/>
        </p:nvSpPr>
        <p:spPr bwMode="auto">
          <a:xfrm>
            <a:off x="468313" y="2205038"/>
            <a:ext cx="7315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>
                <a:solidFill>
                  <a:schemeClr val="tx1"/>
                </a:solidFill>
                <a:latin typeface="Arial" charset="0"/>
              </a:rPr>
              <a:t>Identificazione del sito;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>
                <a:solidFill>
                  <a:schemeClr val="tx1"/>
                </a:solidFill>
                <a:latin typeface="Arial" charset="0"/>
              </a:rPr>
              <a:t>Impianto d'acqua fredda;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>
                <a:solidFill>
                  <a:schemeClr val="tx1"/>
                </a:solidFill>
                <a:latin typeface="Arial" charset="0"/>
              </a:rPr>
              <a:t>Impianto d'acqua calda sanitaria;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>
                <a:solidFill>
                  <a:schemeClr val="tx1"/>
                </a:solidFill>
                <a:latin typeface="Arial" charset="0"/>
              </a:rPr>
              <a:t>impianto di raffreddamento a torre evaporativa/condensatore evaporativo;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>
                <a:solidFill>
                  <a:schemeClr val="tx1"/>
                </a:solidFill>
                <a:latin typeface="Arial" charset="0"/>
              </a:rPr>
              <a:t>Altri impianti idrici </a:t>
            </a: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(piscine</a:t>
            </a:r>
            <a:r>
              <a:rPr lang="it-IT" altLang="it-IT" sz="2000" u="sng" dirty="0">
                <a:solidFill>
                  <a:schemeClr val="tx1"/>
                </a:solidFill>
                <a:latin typeface="Arial" charset="0"/>
              </a:rPr>
              <a:t>, idromassaggio,impianti di irrigazione, </a:t>
            </a: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fontane);</a:t>
            </a: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>
                <a:solidFill>
                  <a:schemeClr val="tx1"/>
                </a:solidFill>
                <a:latin typeface="Arial" charset="0"/>
              </a:rPr>
              <a:t>Impianti </a:t>
            </a:r>
            <a:r>
              <a:rPr lang="it-IT" altLang="it-IT" sz="2000" u="sng" dirty="0" err="1" smtClean="0">
                <a:solidFill>
                  <a:schemeClr val="tx1"/>
                </a:solidFill>
                <a:latin typeface="Arial" charset="0"/>
              </a:rPr>
              <a:t>aeraulici</a:t>
            </a: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Rettangolo 2"/>
          <p:cNvSpPr>
            <a:spLocks noChangeArrowheads="1"/>
          </p:cNvSpPr>
          <p:nvPr/>
        </p:nvSpPr>
        <p:spPr bwMode="auto">
          <a:xfrm>
            <a:off x="3132138" y="1916113"/>
            <a:ext cx="3440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solidFill>
                  <a:schemeClr val="tx1"/>
                </a:solidFill>
                <a:latin typeface="Arial" charset="0"/>
              </a:rPr>
              <a:t>SUDDIVISA IN 6 PARTI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125538"/>
            <a:ext cx="91440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641E0B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709" name="Rettangolo 3"/>
          <p:cNvSpPr>
            <a:spLocks noChangeArrowheads="1"/>
          </p:cNvSpPr>
          <p:nvPr/>
        </p:nvSpPr>
        <p:spPr bwMode="auto">
          <a:xfrm>
            <a:off x="827088" y="109538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Arial" charset="0"/>
              </a:rPr>
              <a:t>Valutazione e gestione del rischio: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Arial" charset="0"/>
              </a:rPr>
              <a:t>lista di controllo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1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contenuto 2"/>
          <p:cNvSpPr>
            <a:spLocks/>
          </p:cNvSpPr>
          <p:nvPr/>
        </p:nvSpPr>
        <p:spPr bwMode="auto">
          <a:xfrm>
            <a:off x="468313" y="1844824"/>
            <a:ext cx="73152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Trattamento termico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 err="1" smtClean="0">
                <a:solidFill>
                  <a:schemeClr val="tx1"/>
                </a:solidFill>
                <a:latin typeface="Arial" charset="0"/>
              </a:rPr>
              <a:t>Schock</a:t>
            </a: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 termico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Disinfezione termica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Clorazione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Biossido di cloro</a:t>
            </a:r>
          </a:p>
          <a:p>
            <a:pPr eaLnBrk="1" hangingPunct="1">
              <a:buClr>
                <a:schemeClr val="tx2"/>
              </a:buClr>
              <a:buSzTx/>
              <a:buFont typeface="Arial" charset="0"/>
              <a:buAutoNum type="arabicPeriod"/>
            </a:pPr>
            <a:r>
              <a:rPr lang="it-IT" altLang="it-IT" sz="2000" u="sng" dirty="0" smtClean="0">
                <a:solidFill>
                  <a:schemeClr val="tx1"/>
                </a:solidFill>
                <a:latin typeface="Arial" charset="0"/>
              </a:rPr>
              <a:t>Ozono</a:t>
            </a:r>
          </a:p>
          <a:p>
            <a:pPr marL="46037" indent="0" eaLnBrk="1" hangingPunct="1">
              <a:buClr>
                <a:schemeClr val="tx2"/>
              </a:buClr>
              <a:buSzTx/>
              <a:buNone/>
            </a:pPr>
            <a:endParaRPr lang="it-IT" altLang="it-IT" sz="2000" u="sng" dirty="0">
              <a:solidFill>
                <a:schemeClr val="tx1"/>
              </a:solidFill>
              <a:latin typeface="Arial" charset="0"/>
            </a:endParaRPr>
          </a:p>
          <a:p>
            <a:pPr marL="46037" indent="0" algn="r" eaLnBrk="1" hangingPunct="1">
              <a:buClr>
                <a:schemeClr val="tx2"/>
              </a:buClr>
              <a:buSzTx/>
              <a:buNone/>
            </a:pPr>
            <a:r>
              <a:rPr lang="it-IT" altLang="it-IT" sz="2000" b="1" u="sng" dirty="0" smtClean="0">
                <a:solidFill>
                  <a:schemeClr val="tx1"/>
                </a:solidFill>
                <a:latin typeface="Arial" charset="0"/>
              </a:rPr>
              <a:t>DOCUMENTO </a:t>
            </a:r>
          </a:p>
          <a:p>
            <a:pPr marL="46037" indent="0" algn="r" eaLnBrk="1" hangingPunct="1">
              <a:buClr>
                <a:schemeClr val="tx2"/>
              </a:buClr>
              <a:buSzTx/>
              <a:buNone/>
            </a:pPr>
            <a:r>
              <a:rPr lang="it-IT" altLang="it-IT" sz="2000" b="1" u="sng" dirty="0" smtClean="0">
                <a:solidFill>
                  <a:schemeClr val="tx1"/>
                </a:solidFill>
                <a:latin typeface="Arial" charset="0"/>
              </a:rPr>
              <a:t>DA COMPILARE </a:t>
            </a:r>
          </a:p>
          <a:p>
            <a:pPr marL="46037" indent="0" algn="r" eaLnBrk="1" hangingPunct="1">
              <a:buClr>
                <a:schemeClr val="tx2"/>
              </a:buClr>
              <a:buSzTx/>
              <a:buNone/>
            </a:pPr>
            <a:r>
              <a:rPr lang="it-IT" altLang="it-IT" sz="2000" b="1" u="sng" dirty="0" smtClean="0">
                <a:solidFill>
                  <a:schemeClr val="tx1"/>
                </a:solidFill>
                <a:latin typeface="Arial" charset="0"/>
              </a:rPr>
              <a:t>PER FARE </a:t>
            </a:r>
          </a:p>
          <a:p>
            <a:pPr marL="46037" indent="0" algn="r" eaLnBrk="1" hangingPunct="1">
              <a:buClr>
                <a:schemeClr val="tx2"/>
              </a:buClr>
              <a:buSzTx/>
              <a:buNone/>
            </a:pPr>
            <a:r>
              <a:rPr lang="it-IT" altLang="it-IT" sz="2000" b="1" u="sng" dirty="0" smtClean="0">
                <a:solidFill>
                  <a:schemeClr val="tx1"/>
                </a:solidFill>
                <a:latin typeface="Arial" charset="0"/>
              </a:rPr>
              <a:t>IL PIANO DI AUTOCONTTROLLO</a:t>
            </a:r>
          </a:p>
        </p:txBody>
      </p:sp>
      <p:sp>
        <p:nvSpPr>
          <p:cNvPr id="72707" name="Rettangolo 2"/>
          <p:cNvSpPr>
            <a:spLocks noChangeArrowheads="1"/>
          </p:cNvSpPr>
          <p:nvPr/>
        </p:nvSpPr>
        <p:spPr bwMode="auto">
          <a:xfrm>
            <a:off x="467544" y="112474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 smtClean="0">
                <a:solidFill>
                  <a:schemeClr val="tx1"/>
                </a:solidFill>
                <a:latin typeface="Arial" charset="0"/>
              </a:rPr>
              <a:t>ALLEGATO 13 – </a:t>
            </a:r>
            <a:r>
              <a:rPr lang="it-IT" altLang="it-IT" b="1" dirty="0" smtClean="0">
                <a:solidFill>
                  <a:srgbClr val="FF0000"/>
                </a:solidFill>
                <a:latin typeface="Arial" charset="0"/>
              </a:rPr>
              <a:t>Documento di Indagine</a:t>
            </a:r>
            <a:endParaRPr lang="it-IT" altLang="it-IT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709" name="Rettangolo 3"/>
          <p:cNvSpPr>
            <a:spLocks noChangeArrowheads="1"/>
          </p:cNvSpPr>
          <p:nvPr/>
        </p:nvSpPr>
        <p:spPr bwMode="auto">
          <a:xfrm>
            <a:off x="827584" y="404664"/>
            <a:ext cx="74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rgbClr val="CC3300"/>
                </a:solidFill>
                <a:latin typeface="Arial" charset="0"/>
              </a:rPr>
              <a:t>Metodi di prevenzione: cosa fare</a:t>
            </a:r>
            <a:endParaRPr lang="it-IT" altLang="it-IT" sz="28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1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36913"/>
            <a:ext cx="4211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Motivi per cui il rischio è elevato all’interno delle strutture ricettive: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Uso discontinuo dell’acqua sanitaria (ristagni ed accumuli)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Presenza impianti di condizionamento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Impianti complessi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Frequenza di molte persone (clinicamente sconosciute)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Rischio di Cluster</a:t>
            </a:r>
            <a:endParaRPr lang="it-IT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628800"/>
            <a:ext cx="5627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800" dirty="0" smtClean="0"/>
              <a:t>RISCHIO = Danno Atteso X Probabilità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26908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95536" y="620688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600" dirty="0" smtClean="0"/>
              <a:t>Perché le strutture ricettive sono a rischio? </a:t>
            </a:r>
            <a:endParaRPr lang="it-IT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395537" y="2132856"/>
            <a:ext cx="3924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altLang="it-IT" dirty="0">
                <a:solidFill>
                  <a:srgbClr val="003366"/>
                </a:solidFill>
              </a:rPr>
              <a:t>Temperatura acqua d’</a:t>
            </a:r>
            <a:r>
              <a:rPr lang="it-IT" altLang="it-IT" dirty="0" err="1">
                <a:solidFill>
                  <a:srgbClr val="003366"/>
                </a:solidFill>
              </a:rPr>
              <a:t>aprovvigionamento</a:t>
            </a:r>
            <a:r>
              <a:rPr lang="it-IT" altLang="it-IT" dirty="0">
                <a:solidFill>
                  <a:srgbClr val="003366"/>
                </a:solidFill>
              </a:rPr>
              <a:t>, che </a:t>
            </a:r>
            <a:r>
              <a:rPr lang="it-IT" altLang="it-IT" dirty="0" err="1">
                <a:solidFill>
                  <a:srgbClr val="003366"/>
                </a:solidFill>
              </a:rPr>
              <a:t>dev</a:t>
            </a:r>
            <a:r>
              <a:rPr lang="it-IT" altLang="it-IT" dirty="0">
                <a:solidFill>
                  <a:srgbClr val="003366"/>
                </a:solidFill>
              </a:rPr>
              <a:t>’essere inferiore a 20°C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>
                <a:solidFill>
                  <a:srgbClr val="003366"/>
                </a:solidFill>
              </a:rPr>
              <a:t>Valutare presenza accumulatori a bassa temperatura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>
                <a:solidFill>
                  <a:srgbClr val="003366"/>
                </a:solidFill>
              </a:rPr>
              <a:t>Controllo temperatura dei bollitori che in accumulo dovrebbe essere di almeno 60°C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>
                <a:solidFill>
                  <a:srgbClr val="003366"/>
                </a:solidFill>
              </a:rPr>
              <a:t>Presenza di accumuli, ristagni, rami ciechi dell’impianto, tratti molto lunghi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>
                <a:solidFill>
                  <a:srgbClr val="003366"/>
                </a:solidFill>
              </a:rPr>
              <a:t>Temperatura d’uscita nei terminali distali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>
                <a:solidFill>
                  <a:srgbClr val="003366"/>
                </a:solidFill>
              </a:rPr>
              <a:t>Condizioni e tipologia delle tubazioni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>
                <a:solidFill>
                  <a:srgbClr val="003366"/>
                </a:solidFill>
              </a:rPr>
              <a:t>Condizioni dei terminali di distribuzione</a:t>
            </a:r>
          </a:p>
        </p:txBody>
      </p:sp>
      <p:pic>
        <p:nvPicPr>
          <p:cNvPr id="3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47516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259632" y="1196752"/>
            <a:ext cx="5477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 smtClean="0"/>
              <a:t>Controlli e REGISTRAZIONI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9592" y="26064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600" dirty="0" smtClean="0"/>
              <a:t>Impianto Acqua Sanitaria</a:t>
            </a:r>
            <a:endParaRPr lang="it-IT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90050"/>
            <a:ext cx="3959869" cy="31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23528" y="1772816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altLang="it-IT" dirty="0" smtClean="0">
                <a:solidFill>
                  <a:srgbClr val="003366"/>
                </a:solidFill>
              </a:rPr>
              <a:t>Flussare almeno 5’ ogni terminale, sia calda che fredda dopo ogni fermo impianto (rioccupazione camera).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 smtClean="0">
                <a:solidFill>
                  <a:srgbClr val="003366"/>
                </a:solidFill>
              </a:rPr>
              <a:t>Flussare mensilmente le parti poco utilizzate (es. i by-pass).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>
                <a:solidFill>
                  <a:srgbClr val="003366"/>
                </a:solidFill>
              </a:rPr>
              <a:t>Disinfezione di bollitori, colonne, anelli di circolazione e terminali prima di ogni apertura stagionale e secondo quanto programmato dal piano di gestione del rischio.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dirty="0" smtClean="0">
                <a:solidFill>
                  <a:srgbClr val="003366"/>
                </a:solidFill>
              </a:rPr>
              <a:t>Svuotamento, pulizia e disinfezione degli accumulatori almeno 2 volte l’anno.</a:t>
            </a:r>
            <a:endParaRPr lang="it-IT" altLang="it-IT" dirty="0">
              <a:solidFill>
                <a:srgbClr val="00336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5661248"/>
            <a:ext cx="7344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 smtClean="0">
                <a:solidFill>
                  <a:srgbClr val="CC3300"/>
                </a:solidFill>
              </a:rPr>
              <a:t>TUTTI GLI INTERVENTI VANNO DOCUMENTATI!</a:t>
            </a:r>
            <a:endParaRPr lang="it-IT" sz="2400" b="1" dirty="0">
              <a:solidFill>
                <a:srgbClr val="CC33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91680" y="1124744"/>
            <a:ext cx="5220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dirty="0" smtClean="0"/>
              <a:t>	Interventi programmati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23728" y="3326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600" dirty="0" smtClean="0"/>
              <a:t>Impianto Acqua Sanitaria</a:t>
            </a:r>
            <a:endParaRPr lang="it-IT" sz="36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95536" y="332656"/>
            <a:ext cx="6481762" cy="1008112"/>
          </a:xfrm>
          <a:prstGeom prst="rect">
            <a:avLst/>
          </a:prstGeom>
          <a:solidFill>
            <a:srgbClr val="FFFFCC">
              <a:alpha val="39999"/>
            </a:srgbClr>
          </a:soli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Grazie dell’attenzione</a:t>
            </a:r>
            <a:r>
              <a:rPr lang="it-IT" sz="4000" b="1" dirty="0"/>
              <a:t> 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2492375"/>
            <a:ext cx="5003800" cy="822325"/>
          </a:xfrm>
          <a:prstGeom prst="rect">
            <a:avLst/>
          </a:prstGeom>
          <a:solidFill>
            <a:srgbClr val="FFFFCC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30000"/>
              </a:spcBef>
            </a:pPr>
            <a:r>
              <a:rPr lang="it-IT" sz="2000" b="1" i="1">
                <a:solidFill>
                  <a:srgbClr val="0000CC"/>
                </a:solidFill>
              </a:rPr>
              <a:t>Guizzardi Franco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4484688" y="4718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it-IT" sz="2000" b="1" i="1">
              <a:solidFill>
                <a:srgbClr val="0000CC"/>
              </a:solidFill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827584" y="4869160"/>
            <a:ext cx="7416824" cy="1872208"/>
          </a:xfrm>
          <a:prstGeom prst="rect">
            <a:avLst/>
          </a:prstGeom>
          <a:solidFill>
            <a:srgbClr val="F3E369">
              <a:alpha val="3960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2000" i="1" dirty="0" err="1" smtClean="0">
                <a:solidFill>
                  <a:schemeClr val="accent2"/>
                </a:solidFill>
              </a:rPr>
              <a:t>U.O.I.S.P.</a:t>
            </a:r>
            <a:r>
              <a:rPr lang="it-IT" sz="2000" i="1" dirty="0" smtClean="0">
                <a:solidFill>
                  <a:schemeClr val="accent2"/>
                </a:solidFill>
              </a:rPr>
              <a:t> </a:t>
            </a:r>
            <a:r>
              <a:rPr lang="it-IT" sz="2000" i="1" dirty="0">
                <a:solidFill>
                  <a:schemeClr val="accent2"/>
                </a:solidFill>
              </a:rPr>
              <a:t>Unità Operativa di Igiene </a:t>
            </a:r>
            <a:r>
              <a:rPr lang="it-IT" sz="2000" i="1" dirty="0" smtClean="0">
                <a:solidFill>
                  <a:schemeClr val="accent2"/>
                </a:solidFill>
              </a:rPr>
              <a:t>e Sanità Pubblica</a:t>
            </a:r>
            <a:endParaRPr lang="it-IT" sz="2000" i="1" dirty="0">
              <a:solidFill>
                <a:schemeClr val="accent2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i="1" dirty="0">
                <a:solidFill>
                  <a:schemeClr val="accent2"/>
                </a:solidFill>
              </a:rPr>
              <a:t>Centro Servizi Sanitari V.le Verona Palazzina A– Trento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600" i="1" dirty="0">
                <a:solidFill>
                  <a:schemeClr val="accent2"/>
                </a:solidFill>
              </a:rPr>
              <a:t>tel. 0461 904637   fax 0461 904674  e-mail </a:t>
            </a:r>
            <a:r>
              <a:rPr lang="it-IT" sz="1600" i="1" dirty="0">
                <a:hlinkClick r:id="rId2"/>
              </a:rPr>
              <a:t>franco.guizzardi@apss.tn.it</a:t>
            </a:r>
            <a:endParaRPr lang="it-IT" sz="1600" i="1" dirty="0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179389" y="2776484"/>
            <a:ext cx="482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dirty="0" smtClean="0"/>
              <a:t>                      U.O</a:t>
            </a:r>
            <a:r>
              <a:rPr lang="it-IT" dirty="0"/>
              <a:t>. Igiene</a:t>
            </a:r>
            <a:r>
              <a:rPr lang="it-IT" dirty="0" smtClean="0"/>
              <a:t>. Sanità Pubblica</a:t>
            </a:r>
            <a:endParaRPr lang="it-IT" dirty="0"/>
          </a:p>
          <a:p>
            <a:endParaRPr lang="it-IT" dirty="0"/>
          </a:p>
        </p:txBody>
      </p:sp>
      <p:sp>
        <p:nvSpPr>
          <p:cNvPr id="63495" name="Rectangle 10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 </a:t>
            </a:r>
          </a:p>
        </p:txBody>
      </p:sp>
      <p:pic>
        <p:nvPicPr>
          <p:cNvPr id="10" name="Picture 2" descr="IMGP0035"/>
          <p:cNvPicPr>
            <a:picLocks noChangeAspect="1" noChangeArrowheads="1"/>
          </p:cNvPicPr>
          <p:nvPr/>
        </p:nvPicPr>
        <p:blipFill>
          <a:blip r:embed="rId3" cstate="print">
            <a:lum bright="18000" contrast="-6000"/>
          </a:blip>
          <a:srcRect/>
          <a:stretch>
            <a:fillRect/>
          </a:stretch>
        </p:blipFill>
        <p:spPr bwMode="auto">
          <a:xfrm>
            <a:off x="4572000" y="1412776"/>
            <a:ext cx="4572000" cy="3384375"/>
          </a:xfrm>
          <a:prstGeom prst="rect">
            <a:avLst/>
          </a:prstGeom>
          <a:noFill/>
        </p:spPr>
      </p:pic>
      <p:pic>
        <p:nvPicPr>
          <p:cNvPr id="9" name="Picture 9" descr="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73016"/>
            <a:ext cx="863600" cy="863600"/>
          </a:xfrm>
          <a:prstGeom prst="rect">
            <a:avLst/>
          </a:prstGeom>
          <a:noFill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4 -0.25972 C 0.3401 -0.25787 0.3335 -0.26088 0.32066 -0.24375 C 0.31371 -0.21597 0.31736 -0.23472 0.31545 -0.18634 C 0.31597 -0.12893 0.31718 -0.07129 0.31718 -0.01389 C 0.31718 0.01019 0.3184 0.00556 0.31197 0.01829 C 0.31336 0.05671 0.31718 0.08796 0.31371 0.12639 C 0.31336 0.13102 0.30677 0.14491 0.3052 0.14931 C 0.30711 0.15972 0.30763 0.16435 0.31545 0.16783 C 0.31753 0.17639 0.32204 0.17986 0.32413 0.18843 C 0.32066 0.20209 0.31284 0.19838 0.30173 0.2 C 0.29566 0.20278 0.28697 0.19815 0.28263 0.20463 C 0.28003 0.20857 0.28263 0.21574 0.28437 0.2206 C 0.2868 0.22755 0.30486 0.23102 0.31024 0.23218 C 0.32413 0.22593 0.30798 0.23519 0.31718 0.22292 C 0.31961 0.21968 0.32291 0.21829 0.32586 0.21597 C 0.34062 0.21806 0.34444 0.21528 0.35173 0.22986 C 0.35121 0.23218 0.35138 0.23519 0.35 0.23681 C 0.34375 0.24352 0.3309 0.23634 0.32413 0.23449 C 0.31666 0.22963 0.30972 0.22801 0.30173 0.22523 C 0.29305 0.22685 0.28576 0.22847 0.2776 0.23218 C 0.26267 0.22986 0.26579 0.22801 0.2552 0.23218 C 0.25173 0.23357 0.24479 0.23681 0.24479 0.23704 C 0.24132 0.23519 0.23767 0.23426 0.23437 0.23218 C 0.23246 0.23102 0.22968 0.23033 0.22934 0.22755 C 0.22812 0.21898 0.24184 0.2169 0.24479 0.21597 C 0.26215 0.21898 0.25885 0.21968 0.27934 0.21597 C 0.2842 0.21505 0.28819 0.21019 0.29305 0.20926 C 0.30104 0.20764 0.3092 0.20764 0.31718 0.20695 C 0.31562 0.18912 0.31753 0.18241 0.3052 0.17685 C 0.30121 0.17755 0.2967 0.17662 0.29305 0.17917 C 0.29079 0.18079 0.29097 0.18542 0.28958 0.18843 C 0.28802 0.19167 0.28611 0.19468 0.28437 0.19769 C 0.28246 0.22037 0.28507 0.22222 0.26892 0.22755 C 0.25086 0.22454 0.23767 0.21991 0.22066 0.22755 C 0.21458 0.2213 0.20816 0.2169 0.20173 0.21134 C 0.19947 0.20671 0.19704 0.20232 0.19479 0.19769 C 0.19357 0.19537 0.19132 0.19074 0.19132 0.19097 C 0.19062 0.17986 0.19305 0.1669 0.18784 0.15857 C 0.18524 0.15463 0.17586 0.14607 0.17239 0.14259 C 0.16406 0.13403 0.15503 0.12292 0.14479 0.11945 C 0.13194 0.1081 0.1243 0.1132 0.10694 0.11482 C 0.09965 0.11806 0.09496 0.12384 0.08958 0.13102 C 0.08697 0.13056 0.07638 0.1294 0.07239 0.12639 C 0.06996 0.12454 0.06805 0.1213 0.06545 0.11945 C 0.06111 0.11644 0.05329 0.11412 0.04826 0.1125 C 0.03941 0.10093 0.03437 0.09167 0.0276 0.07801 C 0.02413 0.07107 0.02066 0.05509 0.02066 0.05533 C 0.02031 0.04329 0.02829 -0.00208 0.01197 -0.00926 C 0.01024 -0.00856 0.00833 -0.00833 0.00694 -0.00694 C -0.0007 0.00139 0.00746 -1.85185E-6 4.44444E-6 -1.85185E-6 " pathEditMode="relative" rAng="0" ptsTypes="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>
            <a:spLocks noChangeArrowheads="1"/>
          </p:cNvSpPr>
          <p:nvPr/>
        </p:nvSpPr>
        <p:spPr bwMode="auto">
          <a:xfrm>
            <a:off x="827584" y="404664"/>
            <a:ext cx="748932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dirty="0" smtClean="0">
              <a:solidFill>
                <a:srgbClr val="FDB3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dirty="0" smtClean="0">
              <a:solidFill>
                <a:srgbClr val="FDB3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dirty="0" smtClean="0">
              <a:solidFill>
                <a:srgbClr val="FDB3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400" b="1" dirty="0" smtClean="0">
                <a:solidFill>
                  <a:srgbClr val="FF0000"/>
                </a:solidFill>
                <a:latin typeface="Arial" charset="0"/>
              </a:rPr>
              <a:t>TESTO UNICO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400" b="1" dirty="0" smtClean="0">
                <a:solidFill>
                  <a:srgbClr val="FF0000"/>
                </a:solidFill>
                <a:latin typeface="Arial" charset="0"/>
              </a:rPr>
              <a:t>81/08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u="sng" dirty="0" smtClean="0">
                <a:solidFill>
                  <a:srgbClr val="FF0000"/>
                </a:solidFill>
                <a:latin typeface="Arial" charset="0"/>
              </a:rPr>
              <a:t>SALUTE E SICUREZZA NEI LUOGHI DI LAVORO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b="1" u="sng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u="sng" dirty="0" smtClean="0">
                <a:solidFill>
                  <a:srgbClr val="FF0000"/>
                </a:solidFill>
                <a:latin typeface="Arial" charset="0"/>
              </a:rPr>
              <a:t>TITOLO 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 smtClean="0">
                <a:solidFill>
                  <a:srgbClr val="FF0000"/>
                </a:solidFill>
                <a:latin typeface="Arial" charset="0"/>
              </a:rPr>
              <a:t>AGENTI BIOLOGICI</a:t>
            </a:r>
            <a:endParaRPr lang="it-IT" altLang="it-IT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517129" y="341048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/>
              <a:t>TITOLO X = ESPOSIZIONEE AD AGENTI BIOLOGICI</a:t>
            </a:r>
            <a:endParaRPr lang="it-IT" sz="2000" b="1" dirty="0"/>
          </a:p>
        </p:txBody>
      </p:sp>
      <p:sp>
        <p:nvSpPr>
          <p:cNvPr id="67" name="Rettangolo 66"/>
          <p:cNvSpPr/>
          <p:nvPr/>
        </p:nvSpPr>
        <p:spPr>
          <a:xfrm>
            <a:off x="395536" y="162880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Articolo 266</a:t>
            </a:r>
          </a:p>
          <a:p>
            <a:r>
              <a:rPr lang="it-IT" dirty="0" smtClean="0"/>
              <a:t>Agente biologico: qualsiasi microrganismo che POTREBBE provocare infezioni, allergie, intossicazioni.</a:t>
            </a:r>
          </a:p>
          <a:p>
            <a:endParaRPr lang="it-IT" dirty="0"/>
          </a:p>
          <a:p>
            <a:r>
              <a:rPr lang="it-IT" dirty="0" smtClean="0"/>
              <a:t>Artico 271</a:t>
            </a:r>
          </a:p>
          <a:p>
            <a:r>
              <a:rPr lang="it-IT" dirty="0" smtClean="0"/>
              <a:t>Il datore di lavoro effettua la valutazione del rischio (DVR).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reeform 2"/>
          <p:cNvSpPr>
            <a:spLocks/>
          </p:cNvSpPr>
          <p:nvPr/>
        </p:nvSpPr>
        <p:spPr bwMode="auto">
          <a:xfrm>
            <a:off x="7232650" y="4103688"/>
            <a:ext cx="598488" cy="569912"/>
          </a:xfrm>
          <a:custGeom>
            <a:avLst/>
            <a:gdLst>
              <a:gd name="T0" fmla="*/ 20901715 w 752"/>
              <a:gd name="T1" fmla="*/ 50403076 h 718"/>
              <a:gd name="T2" fmla="*/ 106410704 w 752"/>
              <a:gd name="T3" fmla="*/ 136718558 h 718"/>
              <a:gd name="T4" fmla="*/ 137446913 w 752"/>
              <a:gd name="T5" fmla="*/ 158769700 h 718"/>
              <a:gd name="T6" fmla="*/ 159615633 w 752"/>
              <a:gd name="T7" fmla="*/ 181451079 h 718"/>
              <a:gd name="T8" fmla="*/ 212821408 w 752"/>
              <a:gd name="T9" fmla="*/ 221143343 h 718"/>
              <a:gd name="T10" fmla="*/ 246390844 w 752"/>
              <a:gd name="T11" fmla="*/ 275956476 h 718"/>
              <a:gd name="T12" fmla="*/ 252725105 w 752"/>
              <a:gd name="T13" fmla="*/ 301788244 h 718"/>
              <a:gd name="T14" fmla="*/ 243224111 w 752"/>
              <a:gd name="T15" fmla="*/ 336440152 h 718"/>
              <a:gd name="T16" fmla="*/ 257792355 w 752"/>
              <a:gd name="T17" fmla="*/ 396293592 h 718"/>
              <a:gd name="T18" fmla="*/ 260959088 w 752"/>
              <a:gd name="T19" fmla="*/ 433466546 h 718"/>
              <a:gd name="T20" fmla="*/ 283761314 w 752"/>
              <a:gd name="T21" fmla="*/ 452367298 h 718"/>
              <a:gd name="T22" fmla="*/ 319864772 w 752"/>
              <a:gd name="T23" fmla="*/ 435986699 h 718"/>
              <a:gd name="T24" fmla="*/ 310363778 w 752"/>
              <a:gd name="T25" fmla="*/ 413934664 h 718"/>
              <a:gd name="T26" fmla="*/ 331266283 w 752"/>
              <a:gd name="T27" fmla="*/ 363531600 h 718"/>
              <a:gd name="T28" fmla="*/ 356601737 w 752"/>
              <a:gd name="T29" fmla="*/ 321949470 h 718"/>
              <a:gd name="T30" fmla="*/ 335066522 w 752"/>
              <a:gd name="T31" fmla="*/ 288557242 h 718"/>
              <a:gd name="T32" fmla="*/ 370536475 w 752"/>
              <a:gd name="T33" fmla="*/ 292337868 h 718"/>
              <a:gd name="T34" fmla="*/ 379403963 w 752"/>
              <a:gd name="T35" fmla="*/ 274066559 h 718"/>
              <a:gd name="T36" fmla="*/ 419941265 w 752"/>
              <a:gd name="T37" fmla="*/ 283516935 h 718"/>
              <a:gd name="T38" fmla="*/ 447177235 w 752"/>
              <a:gd name="T39" fmla="*/ 282257256 h 718"/>
              <a:gd name="T40" fmla="*/ 451610979 w 752"/>
              <a:gd name="T41" fmla="*/ 245714638 h 718"/>
              <a:gd name="T42" fmla="*/ 439576758 w 752"/>
              <a:gd name="T43" fmla="*/ 208542577 h 718"/>
              <a:gd name="T44" fmla="*/ 389538462 w 752"/>
              <a:gd name="T45" fmla="*/ 175150299 h 718"/>
              <a:gd name="T46" fmla="*/ 366736236 w 752"/>
              <a:gd name="T47" fmla="*/ 137348001 h 718"/>
              <a:gd name="T48" fmla="*/ 357235242 w 752"/>
              <a:gd name="T49" fmla="*/ 146799171 h 718"/>
              <a:gd name="T50" fmla="*/ 316064534 w 752"/>
              <a:gd name="T51" fmla="*/ 115296859 h 718"/>
              <a:gd name="T52" fmla="*/ 312897801 w 752"/>
              <a:gd name="T53" fmla="*/ 73084467 h 718"/>
              <a:gd name="T54" fmla="*/ 300229279 w 752"/>
              <a:gd name="T55" fmla="*/ 47252686 h 718"/>
              <a:gd name="T56" fmla="*/ 268559564 w 752"/>
              <a:gd name="T57" fmla="*/ 49142603 h 718"/>
              <a:gd name="T58" fmla="*/ 226122640 w 752"/>
              <a:gd name="T59" fmla="*/ 31501530 h 718"/>
              <a:gd name="T60" fmla="*/ 200152836 w 752"/>
              <a:gd name="T61" fmla="*/ 23941065 h 718"/>
              <a:gd name="T62" fmla="*/ 165949895 w 752"/>
              <a:gd name="T63" fmla="*/ 18271315 h 718"/>
              <a:gd name="T64" fmla="*/ 95009168 w 752"/>
              <a:gd name="T65" fmla="*/ 4410071 h 718"/>
              <a:gd name="T66" fmla="*/ 75374470 w 752"/>
              <a:gd name="T67" fmla="*/ 11340296 h 718"/>
              <a:gd name="T68" fmla="*/ 20901715 w 752"/>
              <a:gd name="T69" fmla="*/ 25831775 h 7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52"/>
              <a:gd name="T106" fmla="*/ 0 h 718"/>
              <a:gd name="T107" fmla="*/ 752 w 752"/>
              <a:gd name="T108" fmla="*/ 718 h 7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52" h="718">
                <a:moveTo>
                  <a:pt x="0" y="83"/>
                </a:moveTo>
                <a:lnTo>
                  <a:pt x="33" y="80"/>
                </a:lnTo>
                <a:lnTo>
                  <a:pt x="82" y="105"/>
                </a:lnTo>
                <a:lnTo>
                  <a:pt x="168" y="217"/>
                </a:lnTo>
                <a:lnTo>
                  <a:pt x="195" y="246"/>
                </a:lnTo>
                <a:lnTo>
                  <a:pt x="217" y="252"/>
                </a:lnTo>
                <a:lnTo>
                  <a:pt x="222" y="273"/>
                </a:lnTo>
                <a:lnTo>
                  <a:pt x="252" y="288"/>
                </a:lnTo>
                <a:lnTo>
                  <a:pt x="275" y="321"/>
                </a:lnTo>
                <a:lnTo>
                  <a:pt x="336" y="351"/>
                </a:lnTo>
                <a:lnTo>
                  <a:pt x="351" y="380"/>
                </a:lnTo>
                <a:lnTo>
                  <a:pt x="389" y="438"/>
                </a:lnTo>
                <a:lnTo>
                  <a:pt x="389" y="463"/>
                </a:lnTo>
                <a:lnTo>
                  <a:pt x="399" y="479"/>
                </a:lnTo>
                <a:lnTo>
                  <a:pt x="398" y="510"/>
                </a:lnTo>
                <a:lnTo>
                  <a:pt x="384" y="534"/>
                </a:lnTo>
                <a:lnTo>
                  <a:pt x="392" y="560"/>
                </a:lnTo>
                <a:lnTo>
                  <a:pt x="407" y="629"/>
                </a:lnTo>
                <a:lnTo>
                  <a:pt x="429" y="674"/>
                </a:lnTo>
                <a:lnTo>
                  <a:pt x="412" y="688"/>
                </a:lnTo>
                <a:lnTo>
                  <a:pt x="430" y="695"/>
                </a:lnTo>
                <a:lnTo>
                  <a:pt x="448" y="718"/>
                </a:lnTo>
                <a:lnTo>
                  <a:pt x="459" y="698"/>
                </a:lnTo>
                <a:lnTo>
                  <a:pt x="505" y="692"/>
                </a:lnTo>
                <a:lnTo>
                  <a:pt x="506" y="674"/>
                </a:lnTo>
                <a:lnTo>
                  <a:pt x="490" y="657"/>
                </a:lnTo>
                <a:lnTo>
                  <a:pt x="530" y="606"/>
                </a:lnTo>
                <a:lnTo>
                  <a:pt x="523" y="577"/>
                </a:lnTo>
                <a:lnTo>
                  <a:pt x="561" y="560"/>
                </a:lnTo>
                <a:lnTo>
                  <a:pt x="563" y="511"/>
                </a:lnTo>
                <a:lnTo>
                  <a:pt x="541" y="497"/>
                </a:lnTo>
                <a:lnTo>
                  <a:pt x="529" y="458"/>
                </a:lnTo>
                <a:lnTo>
                  <a:pt x="572" y="421"/>
                </a:lnTo>
                <a:lnTo>
                  <a:pt x="585" y="464"/>
                </a:lnTo>
                <a:lnTo>
                  <a:pt x="600" y="453"/>
                </a:lnTo>
                <a:lnTo>
                  <a:pt x="599" y="435"/>
                </a:lnTo>
                <a:lnTo>
                  <a:pt x="628" y="425"/>
                </a:lnTo>
                <a:lnTo>
                  <a:pt x="663" y="450"/>
                </a:lnTo>
                <a:lnTo>
                  <a:pt x="676" y="420"/>
                </a:lnTo>
                <a:lnTo>
                  <a:pt x="706" y="448"/>
                </a:lnTo>
                <a:lnTo>
                  <a:pt x="752" y="420"/>
                </a:lnTo>
                <a:lnTo>
                  <a:pt x="713" y="390"/>
                </a:lnTo>
                <a:lnTo>
                  <a:pt x="706" y="364"/>
                </a:lnTo>
                <a:lnTo>
                  <a:pt x="694" y="331"/>
                </a:lnTo>
                <a:lnTo>
                  <a:pt x="617" y="312"/>
                </a:lnTo>
                <a:lnTo>
                  <a:pt x="615" y="278"/>
                </a:lnTo>
                <a:lnTo>
                  <a:pt x="594" y="220"/>
                </a:lnTo>
                <a:lnTo>
                  <a:pt x="579" y="218"/>
                </a:lnTo>
                <a:lnTo>
                  <a:pt x="578" y="232"/>
                </a:lnTo>
                <a:lnTo>
                  <a:pt x="564" y="233"/>
                </a:lnTo>
                <a:lnTo>
                  <a:pt x="515" y="206"/>
                </a:lnTo>
                <a:lnTo>
                  <a:pt x="499" y="183"/>
                </a:lnTo>
                <a:lnTo>
                  <a:pt x="508" y="125"/>
                </a:lnTo>
                <a:lnTo>
                  <a:pt x="494" y="116"/>
                </a:lnTo>
                <a:lnTo>
                  <a:pt x="502" y="99"/>
                </a:lnTo>
                <a:lnTo>
                  <a:pt x="474" y="75"/>
                </a:lnTo>
                <a:lnTo>
                  <a:pt x="451" y="92"/>
                </a:lnTo>
                <a:lnTo>
                  <a:pt x="424" y="78"/>
                </a:lnTo>
                <a:lnTo>
                  <a:pt x="404" y="52"/>
                </a:lnTo>
                <a:lnTo>
                  <a:pt x="357" y="50"/>
                </a:lnTo>
                <a:lnTo>
                  <a:pt x="344" y="75"/>
                </a:lnTo>
                <a:lnTo>
                  <a:pt x="316" y="38"/>
                </a:lnTo>
                <a:lnTo>
                  <a:pt x="293" y="50"/>
                </a:lnTo>
                <a:lnTo>
                  <a:pt x="262" y="29"/>
                </a:lnTo>
                <a:lnTo>
                  <a:pt x="164" y="0"/>
                </a:lnTo>
                <a:lnTo>
                  <a:pt x="150" y="7"/>
                </a:lnTo>
                <a:lnTo>
                  <a:pt x="135" y="22"/>
                </a:lnTo>
                <a:lnTo>
                  <a:pt x="119" y="18"/>
                </a:lnTo>
                <a:lnTo>
                  <a:pt x="104" y="39"/>
                </a:lnTo>
                <a:lnTo>
                  <a:pt x="33" y="41"/>
                </a:lnTo>
                <a:lnTo>
                  <a:pt x="0" y="83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1" name="Freeform 3"/>
          <p:cNvSpPr>
            <a:spLocks/>
          </p:cNvSpPr>
          <p:nvPr/>
        </p:nvSpPr>
        <p:spPr bwMode="auto">
          <a:xfrm>
            <a:off x="7231063" y="4135438"/>
            <a:ext cx="598487" cy="566737"/>
          </a:xfrm>
          <a:custGeom>
            <a:avLst/>
            <a:gdLst>
              <a:gd name="T0" fmla="*/ 20846899 w 753"/>
              <a:gd name="T1" fmla="*/ 50262037 h 715"/>
              <a:gd name="T2" fmla="*/ 106759604 w 753"/>
              <a:gd name="T3" fmla="*/ 136336317 h 715"/>
              <a:gd name="T4" fmla="*/ 137713215 w 753"/>
              <a:gd name="T5" fmla="*/ 157697142 h 715"/>
              <a:gd name="T6" fmla="*/ 159191182 w 753"/>
              <a:gd name="T7" fmla="*/ 180315093 h 715"/>
              <a:gd name="T8" fmla="*/ 212887340 w 753"/>
              <a:gd name="T9" fmla="*/ 219897151 h 715"/>
              <a:gd name="T10" fmla="*/ 245736556 w 753"/>
              <a:gd name="T11" fmla="*/ 274556736 h 715"/>
              <a:gd name="T12" fmla="*/ 252684726 w 753"/>
              <a:gd name="T13" fmla="*/ 299688144 h 715"/>
              <a:gd name="T14" fmla="*/ 243209082 w 753"/>
              <a:gd name="T15" fmla="*/ 334243237 h 715"/>
              <a:gd name="T16" fmla="*/ 257107011 w 753"/>
              <a:gd name="T17" fmla="*/ 393301175 h 715"/>
              <a:gd name="T18" fmla="*/ 260897427 w 753"/>
              <a:gd name="T19" fmla="*/ 430369825 h 715"/>
              <a:gd name="T20" fmla="*/ 283639131 w 753"/>
              <a:gd name="T21" fmla="*/ 449217985 h 715"/>
              <a:gd name="T22" fmla="*/ 319646895 w 753"/>
              <a:gd name="T23" fmla="*/ 432882490 h 715"/>
              <a:gd name="T24" fmla="*/ 310170457 w 753"/>
              <a:gd name="T25" fmla="*/ 411521565 h 715"/>
              <a:gd name="T26" fmla="*/ 331017350 w 753"/>
              <a:gd name="T27" fmla="*/ 361259541 h 715"/>
              <a:gd name="T28" fmla="*/ 356285733 w 753"/>
              <a:gd name="T29" fmla="*/ 319792637 h 715"/>
              <a:gd name="T30" fmla="*/ 334807766 w 753"/>
              <a:gd name="T31" fmla="*/ 287122440 h 715"/>
              <a:gd name="T32" fmla="*/ 370183662 w 753"/>
              <a:gd name="T33" fmla="*/ 290892231 h 715"/>
              <a:gd name="T34" fmla="*/ 379027437 w 753"/>
              <a:gd name="T35" fmla="*/ 272044070 h 715"/>
              <a:gd name="T36" fmla="*/ 419457585 w 753"/>
              <a:gd name="T37" fmla="*/ 281467754 h 715"/>
              <a:gd name="T38" fmla="*/ 446620779 w 753"/>
              <a:gd name="T39" fmla="*/ 280839984 h 715"/>
              <a:gd name="T40" fmla="*/ 451674138 w 753"/>
              <a:gd name="T41" fmla="*/ 244399997 h 715"/>
              <a:gd name="T42" fmla="*/ 439039946 w 753"/>
              <a:gd name="T43" fmla="*/ 207331397 h 715"/>
              <a:gd name="T44" fmla="*/ 389134949 w 753"/>
              <a:gd name="T45" fmla="*/ 174032637 h 715"/>
              <a:gd name="T46" fmla="*/ 366393245 w 753"/>
              <a:gd name="T47" fmla="*/ 136964087 h 715"/>
              <a:gd name="T48" fmla="*/ 356917601 w 753"/>
              <a:gd name="T49" fmla="*/ 146388563 h 715"/>
              <a:gd name="T50" fmla="*/ 315856479 w 753"/>
              <a:gd name="T51" fmla="*/ 114346136 h 715"/>
              <a:gd name="T52" fmla="*/ 312697931 w 753"/>
              <a:gd name="T53" fmla="*/ 72880000 h 715"/>
              <a:gd name="T54" fmla="*/ 299431871 w 753"/>
              <a:gd name="T55" fmla="*/ 47120809 h 715"/>
              <a:gd name="T56" fmla="*/ 268477465 w 753"/>
              <a:gd name="T57" fmla="*/ 49005704 h 715"/>
              <a:gd name="T58" fmla="*/ 226153401 w 753"/>
              <a:gd name="T59" fmla="*/ 32042440 h 715"/>
              <a:gd name="T60" fmla="*/ 199621231 w 753"/>
              <a:gd name="T61" fmla="*/ 23874290 h 715"/>
              <a:gd name="T62" fmla="*/ 166140146 w 753"/>
              <a:gd name="T63" fmla="*/ 18848166 h 715"/>
              <a:gd name="T64" fmla="*/ 95388330 w 753"/>
              <a:gd name="T65" fmla="*/ 5026125 h 715"/>
              <a:gd name="T66" fmla="*/ 75174101 w 753"/>
              <a:gd name="T67" fmla="*/ 11937145 h 715"/>
              <a:gd name="T68" fmla="*/ 20846899 w 753"/>
              <a:gd name="T69" fmla="*/ 25759185 h 7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53"/>
              <a:gd name="T106" fmla="*/ 0 h 715"/>
              <a:gd name="T107" fmla="*/ 753 w 753"/>
              <a:gd name="T108" fmla="*/ 715 h 71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53" h="715">
                <a:moveTo>
                  <a:pt x="0" y="83"/>
                </a:moveTo>
                <a:lnTo>
                  <a:pt x="33" y="80"/>
                </a:lnTo>
                <a:lnTo>
                  <a:pt x="82" y="105"/>
                </a:lnTo>
                <a:lnTo>
                  <a:pt x="169" y="217"/>
                </a:lnTo>
                <a:lnTo>
                  <a:pt x="195" y="245"/>
                </a:lnTo>
                <a:lnTo>
                  <a:pt x="218" y="251"/>
                </a:lnTo>
                <a:lnTo>
                  <a:pt x="222" y="272"/>
                </a:lnTo>
                <a:lnTo>
                  <a:pt x="252" y="287"/>
                </a:lnTo>
                <a:lnTo>
                  <a:pt x="276" y="320"/>
                </a:lnTo>
                <a:lnTo>
                  <a:pt x="337" y="350"/>
                </a:lnTo>
                <a:lnTo>
                  <a:pt x="352" y="379"/>
                </a:lnTo>
                <a:lnTo>
                  <a:pt x="389" y="437"/>
                </a:lnTo>
                <a:lnTo>
                  <a:pt x="389" y="461"/>
                </a:lnTo>
                <a:lnTo>
                  <a:pt x="400" y="477"/>
                </a:lnTo>
                <a:lnTo>
                  <a:pt x="398" y="508"/>
                </a:lnTo>
                <a:lnTo>
                  <a:pt x="385" y="532"/>
                </a:lnTo>
                <a:lnTo>
                  <a:pt x="392" y="557"/>
                </a:lnTo>
                <a:lnTo>
                  <a:pt x="407" y="626"/>
                </a:lnTo>
                <a:lnTo>
                  <a:pt x="430" y="672"/>
                </a:lnTo>
                <a:lnTo>
                  <a:pt x="413" y="685"/>
                </a:lnTo>
                <a:lnTo>
                  <a:pt x="431" y="693"/>
                </a:lnTo>
                <a:lnTo>
                  <a:pt x="449" y="715"/>
                </a:lnTo>
                <a:lnTo>
                  <a:pt x="459" y="695"/>
                </a:lnTo>
                <a:lnTo>
                  <a:pt x="506" y="689"/>
                </a:lnTo>
                <a:lnTo>
                  <a:pt x="507" y="672"/>
                </a:lnTo>
                <a:lnTo>
                  <a:pt x="491" y="655"/>
                </a:lnTo>
                <a:lnTo>
                  <a:pt x="531" y="604"/>
                </a:lnTo>
                <a:lnTo>
                  <a:pt x="524" y="575"/>
                </a:lnTo>
                <a:lnTo>
                  <a:pt x="562" y="557"/>
                </a:lnTo>
                <a:lnTo>
                  <a:pt x="564" y="509"/>
                </a:lnTo>
                <a:lnTo>
                  <a:pt x="542" y="495"/>
                </a:lnTo>
                <a:lnTo>
                  <a:pt x="530" y="457"/>
                </a:lnTo>
                <a:lnTo>
                  <a:pt x="573" y="420"/>
                </a:lnTo>
                <a:lnTo>
                  <a:pt x="586" y="463"/>
                </a:lnTo>
                <a:lnTo>
                  <a:pt x="601" y="452"/>
                </a:lnTo>
                <a:lnTo>
                  <a:pt x="600" y="433"/>
                </a:lnTo>
                <a:lnTo>
                  <a:pt x="630" y="423"/>
                </a:lnTo>
                <a:lnTo>
                  <a:pt x="664" y="448"/>
                </a:lnTo>
                <a:lnTo>
                  <a:pt x="677" y="418"/>
                </a:lnTo>
                <a:lnTo>
                  <a:pt x="707" y="447"/>
                </a:lnTo>
                <a:lnTo>
                  <a:pt x="753" y="418"/>
                </a:lnTo>
                <a:lnTo>
                  <a:pt x="715" y="389"/>
                </a:lnTo>
                <a:lnTo>
                  <a:pt x="707" y="363"/>
                </a:lnTo>
                <a:lnTo>
                  <a:pt x="695" y="330"/>
                </a:lnTo>
                <a:lnTo>
                  <a:pt x="618" y="311"/>
                </a:lnTo>
                <a:lnTo>
                  <a:pt x="616" y="277"/>
                </a:lnTo>
                <a:lnTo>
                  <a:pt x="595" y="219"/>
                </a:lnTo>
                <a:lnTo>
                  <a:pt x="580" y="218"/>
                </a:lnTo>
                <a:lnTo>
                  <a:pt x="579" y="232"/>
                </a:lnTo>
                <a:lnTo>
                  <a:pt x="565" y="233"/>
                </a:lnTo>
                <a:lnTo>
                  <a:pt x="516" y="206"/>
                </a:lnTo>
                <a:lnTo>
                  <a:pt x="500" y="182"/>
                </a:lnTo>
                <a:lnTo>
                  <a:pt x="509" y="125"/>
                </a:lnTo>
                <a:lnTo>
                  <a:pt x="495" y="116"/>
                </a:lnTo>
                <a:lnTo>
                  <a:pt x="503" y="99"/>
                </a:lnTo>
                <a:lnTo>
                  <a:pt x="474" y="75"/>
                </a:lnTo>
                <a:lnTo>
                  <a:pt x="452" y="93"/>
                </a:lnTo>
                <a:lnTo>
                  <a:pt x="425" y="78"/>
                </a:lnTo>
                <a:lnTo>
                  <a:pt x="404" y="52"/>
                </a:lnTo>
                <a:lnTo>
                  <a:pt x="358" y="51"/>
                </a:lnTo>
                <a:lnTo>
                  <a:pt x="345" y="75"/>
                </a:lnTo>
                <a:lnTo>
                  <a:pt x="316" y="38"/>
                </a:lnTo>
                <a:lnTo>
                  <a:pt x="294" y="51"/>
                </a:lnTo>
                <a:lnTo>
                  <a:pt x="263" y="30"/>
                </a:lnTo>
                <a:lnTo>
                  <a:pt x="164" y="0"/>
                </a:lnTo>
                <a:lnTo>
                  <a:pt x="151" y="8"/>
                </a:lnTo>
                <a:lnTo>
                  <a:pt x="136" y="22"/>
                </a:lnTo>
                <a:lnTo>
                  <a:pt x="119" y="19"/>
                </a:lnTo>
                <a:lnTo>
                  <a:pt x="104" y="40"/>
                </a:lnTo>
                <a:lnTo>
                  <a:pt x="33" y="41"/>
                </a:lnTo>
                <a:lnTo>
                  <a:pt x="0" y="83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2" name="Freeform 4"/>
          <p:cNvSpPr>
            <a:spLocks/>
          </p:cNvSpPr>
          <p:nvPr/>
        </p:nvSpPr>
        <p:spPr bwMode="auto">
          <a:xfrm>
            <a:off x="6457950" y="5457825"/>
            <a:ext cx="1057275" cy="1101725"/>
          </a:xfrm>
          <a:custGeom>
            <a:avLst/>
            <a:gdLst>
              <a:gd name="T0" fmla="*/ 578137468 w 1333"/>
              <a:gd name="T1" fmla="*/ 556954534 h 1388"/>
              <a:gd name="T2" fmla="*/ 640417526 w 1333"/>
              <a:gd name="T3" fmla="*/ 597907257 h 1388"/>
              <a:gd name="T4" fmla="*/ 598268516 w 1333"/>
              <a:gd name="T5" fmla="*/ 543723520 h 1388"/>
              <a:gd name="T6" fmla="*/ 488806091 w 1333"/>
              <a:gd name="T7" fmla="*/ 487649864 h 1388"/>
              <a:gd name="T8" fmla="*/ 421493470 w 1333"/>
              <a:gd name="T9" fmla="*/ 495840568 h 1388"/>
              <a:gd name="T10" fmla="*/ 505162518 w 1333"/>
              <a:gd name="T11" fmla="*/ 541203364 h 1388"/>
              <a:gd name="T12" fmla="*/ 444769374 w 1333"/>
              <a:gd name="T13" fmla="*/ 526082432 h 1388"/>
              <a:gd name="T14" fmla="*/ 369907412 w 1333"/>
              <a:gd name="T15" fmla="*/ 490170020 h 1388"/>
              <a:gd name="T16" fmla="*/ 396958730 w 1333"/>
              <a:gd name="T17" fmla="*/ 449218090 h 1388"/>
              <a:gd name="T18" fmla="*/ 425897062 w 1333"/>
              <a:gd name="T19" fmla="*/ 456148319 h 1388"/>
              <a:gd name="T20" fmla="*/ 358583548 w 1333"/>
              <a:gd name="T21" fmla="*/ 332030370 h 1388"/>
              <a:gd name="T22" fmla="*/ 351034306 w 1333"/>
              <a:gd name="T23" fmla="*/ 243194695 h 1388"/>
              <a:gd name="T24" fmla="*/ 372424090 w 1333"/>
              <a:gd name="T25" fmla="*/ 262096257 h 1388"/>
              <a:gd name="T26" fmla="*/ 442253489 w 1333"/>
              <a:gd name="T27" fmla="*/ 291707884 h 1388"/>
              <a:gd name="T28" fmla="*/ 526551509 w 1333"/>
              <a:gd name="T29" fmla="*/ 287297811 h 1388"/>
              <a:gd name="T30" fmla="*/ 568701312 w 1333"/>
              <a:gd name="T31" fmla="*/ 280367582 h 1388"/>
              <a:gd name="T32" fmla="*/ 492580713 w 1333"/>
              <a:gd name="T33" fmla="*/ 232484630 h 1388"/>
              <a:gd name="T34" fmla="*/ 524035624 w 1333"/>
              <a:gd name="T35" fmla="*/ 192792332 h 1388"/>
              <a:gd name="T36" fmla="*/ 614624943 w 1333"/>
              <a:gd name="T37" fmla="*/ 159400075 h 1388"/>
              <a:gd name="T38" fmla="*/ 723458396 w 1333"/>
              <a:gd name="T39" fmla="*/ 144908586 h 1388"/>
              <a:gd name="T40" fmla="*/ 814676687 w 1333"/>
              <a:gd name="T41" fmla="*/ 106476812 h 1388"/>
              <a:gd name="T42" fmla="*/ 773785620 w 1333"/>
              <a:gd name="T43" fmla="*/ 0 h 1388"/>
              <a:gd name="T44" fmla="*/ 700181699 w 1333"/>
              <a:gd name="T45" fmla="*/ 76234923 h 1388"/>
              <a:gd name="T46" fmla="*/ 571846169 w 1333"/>
              <a:gd name="T47" fmla="*/ 75604686 h 1388"/>
              <a:gd name="T48" fmla="*/ 501387897 w 1333"/>
              <a:gd name="T49" fmla="*/ 66154302 h 1388"/>
              <a:gd name="T50" fmla="*/ 419605763 w 1333"/>
              <a:gd name="T51" fmla="*/ 97655847 h 1388"/>
              <a:gd name="T52" fmla="*/ 333419937 w 1333"/>
              <a:gd name="T53" fmla="*/ 148689216 h 1388"/>
              <a:gd name="T54" fmla="*/ 234652404 w 1333"/>
              <a:gd name="T55" fmla="*/ 160029518 h 1388"/>
              <a:gd name="T56" fmla="*/ 106945796 w 1333"/>
              <a:gd name="T57" fmla="*/ 228073763 h 1388"/>
              <a:gd name="T58" fmla="*/ 81782159 w 1333"/>
              <a:gd name="T59" fmla="*/ 333921082 h 1388"/>
              <a:gd name="T60" fmla="*/ 37745430 w 1333"/>
              <a:gd name="T61" fmla="*/ 382433477 h 1388"/>
              <a:gd name="T62" fmla="*/ 71087267 w 1333"/>
              <a:gd name="T63" fmla="*/ 461818867 h 1388"/>
              <a:gd name="T64" fmla="*/ 171113561 w 1333"/>
              <a:gd name="T65" fmla="*/ 498990960 h 1388"/>
              <a:gd name="T66" fmla="*/ 123302223 w 1333"/>
              <a:gd name="T67" fmla="*/ 536793291 h 1388"/>
              <a:gd name="T68" fmla="*/ 171113561 w 1333"/>
              <a:gd name="T69" fmla="*/ 587196398 h 1388"/>
              <a:gd name="T70" fmla="*/ 249750095 w 1333"/>
              <a:gd name="T71" fmla="*/ 587826635 h 1388"/>
              <a:gd name="T72" fmla="*/ 333419937 w 1333"/>
              <a:gd name="T73" fmla="*/ 578375457 h 1388"/>
              <a:gd name="T74" fmla="*/ 389409488 w 1333"/>
              <a:gd name="T75" fmla="*/ 570185548 h 1388"/>
              <a:gd name="T76" fmla="*/ 472449665 w 1333"/>
              <a:gd name="T77" fmla="*/ 604207248 h 1388"/>
              <a:gd name="T78" fmla="*/ 395071023 w 1333"/>
              <a:gd name="T79" fmla="*/ 616177788 h 1388"/>
              <a:gd name="T80" fmla="*/ 225215455 w 1333"/>
              <a:gd name="T81" fmla="*/ 614287870 h 1388"/>
              <a:gd name="T82" fmla="*/ 184953309 w 1333"/>
              <a:gd name="T83" fmla="*/ 672251443 h 1388"/>
              <a:gd name="T84" fmla="*/ 278688328 w 1333"/>
              <a:gd name="T85" fmla="*/ 747226661 h 1388"/>
              <a:gd name="T86" fmla="*/ 327758402 w 1333"/>
              <a:gd name="T87" fmla="*/ 820311166 h 1388"/>
              <a:gd name="T88" fmla="*/ 381231275 w 1333"/>
              <a:gd name="T89" fmla="*/ 824091002 h 1388"/>
              <a:gd name="T90" fmla="*/ 415831043 w 1333"/>
              <a:gd name="T91" fmla="*/ 812750700 h 1388"/>
              <a:gd name="T92" fmla="*/ 502016869 w 1333"/>
              <a:gd name="T93" fmla="*/ 841102051 h 1388"/>
              <a:gd name="T94" fmla="*/ 451689645 w 1333"/>
              <a:gd name="T95" fmla="*/ 745966186 h 1388"/>
              <a:gd name="T96" fmla="*/ 476224286 w 1333"/>
              <a:gd name="T97" fmla="*/ 703753782 h 1388"/>
              <a:gd name="T98" fmla="*/ 495726362 w 1333"/>
              <a:gd name="T99" fmla="*/ 711944485 h 1388"/>
              <a:gd name="T100" fmla="*/ 476853257 w 1333"/>
              <a:gd name="T101" fmla="*/ 678552228 h 1388"/>
              <a:gd name="T102" fmla="*/ 448543996 w 1333"/>
              <a:gd name="T103" fmla="*/ 634449113 h 1388"/>
              <a:gd name="T104" fmla="*/ 534100751 w 1333"/>
              <a:gd name="T105" fmla="*/ 623738254 h 1388"/>
              <a:gd name="T106" fmla="*/ 600785195 w 1333"/>
              <a:gd name="T107" fmla="*/ 636339031 h 1388"/>
              <a:gd name="T108" fmla="*/ 588832360 w 1333"/>
              <a:gd name="T109" fmla="*/ 576485539 h 13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33"/>
              <a:gd name="T166" fmla="*/ 0 h 1388"/>
              <a:gd name="T167" fmla="*/ 1333 w 1333"/>
              <a:gd name="T168" fmla="*/ 1388 h 138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33" h="1388">
                <a:moveTo>
                  <a:pt x="868" y="891"/>
                </a:moveTo>
                <a:lnTo>
                  <a:pt x="840" y="886"/>
                </a:lnTo>
                <a:lnTo>
                  <a:pt x="821" y="867"/>
                </a:lnTo>
                <a:lnTo>
                  <a:pt x="868" y="875"/>
                </a:lnTo>
                <a:lnTo>
                  <a:pt x="922" y="868"/>
                </a:lnTo>
                <a:lnTo>
                  <a:pt x="927" y="880"/>
                </a:lnTo>
                <a:lnTo>
                  <a:pt x="919" y="884"/>
                </a:lnTo>
                <a:lnTo>
                  <a:pt x="942" y="900"/>
                </a:lnTo>
                <a:lnTo>
                  <a:pt x="945" y="908"/>
                </a:lnTo>
                <a:lnTo>
                  <a:pt x="960" y="907"/>
                </a:lnTo>
                <a:lnTo>
                  <a:pt x="968" y="937"/>
                </a:lnTo>
                <a:lnTo>
                  <a:pt x="992" y="939"/>
                </a:lnTo>
                <a:lnTo>
                  <a:pt x="1012" y="961"/>
                </a:lnTo>
                <a:lnTo>
                  <a:pt x="1018" y="949"/>
                </a:lnTo>
                <a:lnTo>
                  <a:pt x="1036" y="961"/>
                </a:lnTo>
                <a:lnTo>
                  <a:pt x="1052" y="951"/>
                </a:lnTo>
                <a:lnTo>
                  <a:pt x="1051" y="911"/>
                </a:lnTo>
                <a:lnTo>
                  <a:pt x="1040" y="915"/>
                </a:lnTo>
                <a:lnTo>
                  <a:pt x="995" y="916"/>
                </a:lnTo>
                <a:lnTo>
                  <a:pt x="974" y="905"/>
                </a:lnTo>
                <a:lnTo>
                  <a:pt x="951" y="863"/>
                </a:lnTo>
                <a:lnTo>
                  <a:pt x="955" y="831"/>
                </a:lnTo>
                <a:lnTo>
                  <a:pt x="934" y="804"/>
                </a:lnTo>
                <a:lnTo>
                  <a:pt x="909" y="798"/>
                </a:lnTo>
                <a:lnTo>
                  <a:pt x="868" y="805"/>
                </a:lnTo>
                <a:lnTo>
                  <a:pt x="833" y="787"/>
                </a:lnTo>
                <a:lnTo>
                  <a:pt x="806" y="790"/>
                </a:lnTo>
                <a:lnTo>
                  <a:pt x="777" y="774"/>
                </a:lnTo>
                <a:lnTo>
                  <a:pt x="749" y="737"/>
                </a:lnTo>
                <a:lnTo>
                  <a:pt x="733" y="731"/>
                </a:lnTo>
                <a:lnTo>
                  <a:pt x="697" y="744"/>
                </a:lnTo>
                <a:lnTo>
                  <a:pt x="688" y="760"/>
                </a:lnTo>
                <a:lnTo>
                  <a:pt x="640" y="784"/>
                </a:lnTo>
                <a:lnTo>
                  <a:pt x="639" y="794"/>
                </a:lnTo>
                <a:lnTo>
                  <a:pt x="670" y="787"/>
                </a:lnTo>
                <a:lnTo>
                  <a:pt x="718" y="783"/>
                </a:lnTo>
                <a:lnTo>
                  <a:pt x="776" y="814"/>
                </a:lnTo>
                <a:lnTo>
                  <a:pt x="797" y="835"/>
                </a:lnTo>
                <a:lnTo>
                  <a:pt x="816" y="837"/>
                </a:lnTo>
                <a:lnTo>
                  <a:pt x="827" y="851"/>
                </a:lnTo>
                <a:lnTo>
                  <a:pt x="809" y="853"/>
                </a:lnTo>
                <a:lnTo>
                  <a:pt x="803" y="859"/>
                </a:lnTo>
                <a:lnTo>
                  <a:pt x="760" y="858"/>
                </a:lnTo>
                <a:lnTo>
                  <a:pt x="770" y="852"/>
                </a:lnTo>
                <a:lnTo>
                  <a:pt x="748" y="848"/>
                </a:lnTo>
                <a:lnTo>
                  <a:pt x="758" y="836"/>
                </a:lnTo>
                <a:lnTo>
                  <a:pt x="751" y="826"/>
                </a:lnTo>
                <a:lnTo>
                  <a:pt x="722" y="820"/>
                </a:lnTo>
                <a:lnTo>
                  <a:pt x="707" y="835"/>
                </a:lnTo>
                <a:lnTo>
                  <a:pt x="685" y="806"/>
                </a:lnTo>
                <a:lnTo>
                  <a:pt x="649" y="810"/>
                </a:lnTo>
                <a:lnTo>
                  <a:pt x="624" y="805"/>
                </a:lnTo>
                <a:lnTo>
                  <a:pt x="609" y="792"/>
                </a:lnTo>
                <a:lnTo>
                  <a:pt x="589" y="799"/>
                </a:lnTo>
                <a:lnTo>
                  <a:pt x="570" y="793"/>
                </a:lnTo>
                <a:lnTo>
                  <a:pt x="588" y="778"/>
                </a:lnTo>
                <a:lnTo>
                  <a:pt x="628" y="782"/>
                </a:lnTo>
                <a:lnTo>
                  <a:pt x="658" y="762"/>
                </a:lnTo>
                <a:lnTo>
                  <a:pt x="669" y="760"/>
                </a:lnTo>
                <a:lnTo>
                  <a:pt x="683" y="737"/>
                </a:lnTo>
                <a:lnTo>
                  <a:pt x="666" y="737"/>
                </a:lnTo>
                <a:lnTo>
                  <a:pt x="658" y="723"/>
                </a:lnTo>
                <a:lnTo>
                  <a:pt x="631" y="713"/>
                </a:lnTo>
                <a:lnTo>
                  <a:pt x="619" y="691"/>
                </a:lnTo>
                <a:lnTo>
                  <a:pt x="642" y="662"/>
                </a:lnTo>
                <a:lnTo>
                  <a:pt x="682" y="671"/>
                </a:lnTo>
                <a:lnTo>
                  <a:pt x="709" y="698"/>
                </a:lnTo>
                <a:lnTo>
                  <a:pt x="686" y="708"/>
                </a:lnTo>
                <a:lnTo>
                  <a:pt x="680" y="710"/>
                </a:lnTo>
                <a:lnTo>
                  <a:pt x="677" y="724"/>
                </a:lnTo>
                <a:lnTo>
                  <a:pt x="709" y="718"/>
                </a:lnTo>
                <a:lnTo>
                  <a:pt x="736" y="696"/>
                </a:lnTo>
                <a:lnTo>
                  <a:pt x="669" y="623"/>
                </a:lnTo>
                <a:lnTo>
                  <a:pt x="630" y="607"/>
                </a:lnTo>
                <a:lnTo>
                  <a:pt x="606" y="559"/>
                </a:lnTo>
                <a:lnTo>
                  <a:pt x="578" y="543"/>
                </a:lnTo>
                <a:lnTo>
                  <a:pt x="570" y="527"/>
                </a:lnTo>
                <a:lnTo>
                  <a:pt x="543" y="512"/>
                </a:lnTo>
                <a:lnTo>
                  <a:pt x="528" y="484"/>
                </a:lnTo>
                <a:lnTo>
                  <a:pt x="545" y="425"/>
                </a:lnTo>
                <a:lnTo>
                  <a:pt x="525" y="400"/>
                </a:lnTo>
                <a:lnTo>
                  <a:pt x="539" y="399"/>
                </a:lnTo>
                <a:lnTo>
                  <a:pt x="540" y="387"/>
                </a:lnTo>
                <a:lnTo>
                  <a:pt x="558" y="386"/>
                </a:lnTo>
                <a:lnTo>
                  <a:pt x="555" y="377"/>
                </a:lnTo>
                <a:lnTo>
                  <a:pt x="576" y="366"/>
                </a:lnTo>
                <a:lnTo>
                  <a:pt x="575" y="355"/>
                </a:lnTo>
                <a:lnTo>
                  <a:pt x="594" y="355"/>
                </a:lnTo>
                <a:lnTo>
                  <a:pt x="604" y="376"/>
                </a:lnTo>
                <a:lnTo>
                  <a:pt x="573" y="394"/>
                </a:lnTo>
                <a:lnTo>
                  <a:pt x="592" y="416"/>
                </a:lnTo>
                <a:lnTo>
                  <a:pt x="604" y="414"/>
                </a:lnTo>
                <a:lnTo>
                  <a:pt x="622" y="428"/>
                </a:lnTo>
                <a:lnTo>
                  <a:pt x="680" y="451"/>
                </a:lnTo>
                <a:lnTo>
                  <a:pt x="707" y="507"/>
                </a:lnTo>
                <a:lnTo>
                  <a:pt x="792" y="505"/>
                </a:lnTo>
                <a:lnTo>
                  <a:pt x="736" y="487"/>
                </a:lnTo>
                <a:lnTo>
                  <a:pt x="703" y="463"/>
                </a:lnTo>
                <a:lnTo>
                  <a:pt x="692" y="447"/>
                </a:lnTo>
                <a:lnTo>
                  <a:pt x="700" y="434"/>
                </a:lnTo>
                <a:lnTo>
                  <a:pt x="764" y="437"/>
                </a:lnTo>
                <a:lnTo>
                  <a:pt x="804" y="484"/>
                </a:lnTo>
                <a:lnTo>
                  <a:pt x="831" y="498"/>
                </a:lnTo>
                <a:lnTo>
                  <a:pt x="843" y="493"/>
                </a:lnTo>
                <a:lnTo>
                  <a:pt x="837" y="456"/>
                </a:lnTo>
                <a:lnTo>
                  <a:pt x="807" y="444"/>
                </a:lnTo>
                <a:lnTo>
                  <a:pt x="786" y="440"/>
                </a:lnTo>
                <a:lnTo>
                  <a:pt x="766" y="415"/>
                </a:lnTo>
                <a:lnTo>
                  <a:pt x="809" y="396"/>
                </a:lnTo>
                <a:lnTo>
                  <a:pt x="840" y="410"/>
                </a:lnTo>
                <a:lnTo>
                  <a:pt x="865" y="410"/>
                </a:lnTo>
                <a:lnTo>
                  <a:pt x="904" y="445"/>
                </a:lnTo>
                <a:lnTo>
                  <a:pt x="921" y="439"/>
                </a:lnTo>
                <a:lnTo>
                  <a:pt x="918" y="429"/>
                </a:lnTo>
                <a:lnTo>
                  <a:pt x="880" y="400"/>
                </a:lnTo>
                <a:lnTo>
                  <a:pt x="843" y="392"/>
                </a:lnTo>
                <a:lnTo>
                  <a:pt x="825" y="372"/>
                </a:lnTo>
                <a:lnTo>
                  <a:pt x="801" y="388"/>
                </a:lnTo>
                <a:lnTo>
                  <a:pt x="783" y="369"/>
                </a:lnTo>
                <a:lnTo>
                  <a:pt x="803" y="354"/>
                </a:lnTo>
                <a:lnTo>
                  <a:pt x="776" y="346"/>
                </a:lnTo>
                <a:lnTo>
                  <a:pt x="769" y="335"/>
                </a:lnTo>
                <a:lnTo>
                  <a:pt x="749" y="327"/>
                </a:lnTo>
                <a:lnTo>
                  <a:pt x="752" y="311"/>
                </a:lnTo>
                <a:lnTo>
                  <a:pt x="783" y="297"/>
                </a:lnTo>
                <a:lnTo>
                  <a:pt x="833" y="306"/>
                </a:lnTo>
                <a:lnTo>
                  <a:pt x="879" y="274"/>
                </a:lnTo>
                <a:lnTo>
                  <a:pt x="873" y="262"/>
                </a:lnTo>
                <a:lnTo>
                  <a:pt x="885" y="247"/>
                </a:lnTo>
                <a:lnTo>
                  <a:pt x="909" y="238"/>
                </a:lnTo>
                <a:lnTo>
                  <a:pt x="922" y="238"/>
                </a:lnTo>
                <a:lnTo>
                  <a:pt x="939" y="259"/>
                </a:lnTo>
                <a:lnTo>
                  <a:pt x="977" y="253"/>
                </a:lnTo>
                <a:lnTo>
                  <a:pt x="1010" y="232"/>
                </a:lnTo>
                <a:lnTo>
                  <a:pt x="1018" y="212"/>
                </a:lnTo>
                <a:lnTo>
                  <a:pt x="1034" y="210"/>
                </a:lnTo>
                <a:lnTo>
                  <a:pt x="1045" y="211"/>
                </a:lnTo>
                <a:lnTo>
                  <a:pt x="1042" y="222"/>
                </a:lnTo>
                <a:lnTo>
                  <a:pt x="1086" y="220"/>
                </a:lnTo>
                <a:lnTo>
                  <a:pt x="1150" y="230"/>
                </a:lnTo>
                <a:lnTo>
                  <a:pt x="1231" y="233"/>
                </a:lnTo>
                <a:lnTo>
                  <a:pt x="1242" y="249"/>
                </a:lnTo>
                <a:lnTo>
                  <a:pt x="1256" y="244"/>
                </a:lnTo>
                <a:lnTo>
                  <a:pt x="1271" y="206"/>
                </a:lnTo>
                <a:lnTo>
                  <a:pt x="1297" y="188"/>
                </a:lnTo>
                <a:lnTo>
                  <a:pt x="1288" y="180"/>
                </a:lnTo>
                <a:lnTo>
                  <a:pt x="1295" y="169"/>
                </a:lnTo>
                <a:lnTo>
                  <a:pt x="1277" y="150"/>
                </a:lnTo>
                <a:lnTo>
                  <a:pt x="1274" y="116"/>
                </a:lnTo>
                <a:lnTo>
                  <a:pt x="1333" y="83"/>
                </a:lnTo>
                <a:lnTo>
                  <a:pt x="1313" y="23"/>
                </a:lnTo>
                <a:lnTo>
                  <a:pt x="1258" y="5"/>
                </a:lnTo>
                <a:lnTo>
                  <a:pt x="1242" y="8"/>
                </a:lnTo>
                <a:lnTo>
                  <a:pt x="1230" y="0"/>
                </a:lnTo>
                <a:lnTo>
                  <a:pt x="1200" y="13"/>
                </a:lnTo>
                <a:lnTo>
                  <a:pt x="1239" y="75"/>
                </a:lnTo>
                <a:lnTo>
                  <a:pt x="1231" y="97"/>
                </a:lnTo>
                <a:lnTo>
                  <a:pt x="1183" y="115"/>
                </a:lnTo>
                <a:lnTo>
                  <a:pt x="1167" y="108"/>
                </a:lnTo>
                <a:lnTo>
                  <a:pt x="1145" y="124"/>
                </a:lnTo>
                <a:lnTo>
                  <a:pt x="1113" y="121"/>
                </a:lnTo>
                <a:lnTo>
                  <a:pt x="1107" y="131"/>
                </a:lnTo>
                <a:lnTo>
                  <a:pt x="1048" y="146"/>
                </a:lnTo>
                <a:lnTo>
                  <a:pt x="1036" y="137"/>
                </a:lnTo>
                <a:lnTo>
                  <a:pt x="971" y="118"/>
                </a:lnTo>
                <a:lnTo>
                  <a:pt x="946" y="132"/>
                </a:lnTo>
                <a:lnTo>
                  <a:pt x="931" y="120"/>
                </a:lnTo>
                <a:lnTo>
                  <a:pt x="909" y="120"/>
                </a:lnTo>
                <a:lnTo>
                  <a:pt x="886" y="89"/>
                </a:lnTo>
                <a:lnTo>
                  <a:pt x="874" y="100"/>
                </a:lnTo>
                <a:lnTo>
                  <a:pt x="843" y="107"/>
                </a:lnTo>
                <a:lnTo>
                  <a:pt x="831" y="96"/>
                </a:lnTo>
                <a:lnTo>
                  <a:pt x="819" y="104"/>
                </a:lnTo>
                <a:lnTo>
                  <a:pt x="818" y="112"/>
                </a:lnTo>
                <a:lnTo>
                  <a:pt x="797" y="105"/>
                </a:lnTo>
                <a:lnTo>
                  <a:pt x="792" y="129"/>
                </a:lnTo>
                <a:lnTo>
                  <a:pt x="777" y="135"/>
                </a:lnTo>
                <a:lnTo>
                  <a:pt x="763" y="126"/>
                </a:lnTo>
                <a:lnTo>
                  <a:pt x="736" y="148"/>
                </a:lnTo>
                <a:lnTo>
                  <a:pt x="716" y="150"/>
                </a:lnTo>
                <a:lnTo>
                  <a:pt x="709" y="158"/>
                </a:lnTo>
                <a:lnTo>
                  <a:pt x="667" y="155"/>
                </a:lnTo>
                <a:lnTo>
                  <a:pt x="649" y="167"/>
                </a:lnTo>
                <a:lnTo>
                  <a:pt x="637" y="159"/>
                </a:lnTo>
                <a:lnTo>
                  <a:pt x="616" y="182"/>
                </a:lnTo>
                <a:lnTo>
                  <a:pt x="566" y="183"/>
                </a:lnTo>
                <a:lnTo>
                  <a:pt x="548" y="185"/>
                </a:lnTo>
                <a:lnTo>
                  <a:pt x="530" y="195"/>
                </a:lnTo>
                <a:lnTo>
                  <a:pt x="530" y="236"/>
                </a:lnTo>
                <a:lnTo>
                  <a:pt x="515" y="226"/>
                </a:lnTo>
                <a:lnTo>
                  <a:pt x="501" y="244"/>
                </a:lnTo>
                <a:lnTo>
                  <a:pt x="445" y="248"/>
                </a:lnTo>
                <a:lnTo>
                  <a:pt x="430" y="239"/>
                </a:lnTo>
                <a:lnTo>
                  <a:pt x="406" y="253"/>
                </a:lnTo>
                <a:lnTo>
                  <a:pt x="391" y="247"/>
                </a:lnTo>
                <a:lnTo>
                  <a:pt x="373" y="254"/>
                </a:lnTo>
                <a:lnTo>
                  <a:pt x="333" y="309"/>
                </a:lnTo>
                <a:lnTo>
                  <a:pt x="319" y="307"/>
                </a:lnTo>
                <a:lnTo>
                  <a:pt x="301" y="325"/>
                </a:lnTo>
                <a:lnTo>
                  <a:pt x="263" y="317"/>
                </a:lnTo>
                <a:lnTo>
                  <a:pt x="248" y="330"/>
                </a:lnTo>
                <a:lnTo>
                  <a:pt x="172" y="341"/>
                </a:lnTo>
                <a:lnTo>
                  <a:pt x="170" y="362"/>
                </a:lnTo>
                <a:lnTo>
                  <a:pt x="193" y="383"/>
                </a:lnTo>
                <a:lnTo>
                  <a:pt x="193" y="404"/>
                </a:lnTo>
                <a:lnTo>
                  <a:pt x="178" y="436"/>
                </a:lnTo>
                <a:lnTo>
                  <a:pt x="155" y="435"/>
                </a:lnTo>
                <a:lnTo>
                  <a:pt x="145" y="447"/>
                </a:lnTo>
                <a:lnTo>
                  <a:pt x="140" y="474"/>
                </a:lnTo>
                <a:lnTo>
                  <a:pt x="130" y="530"/>
                </a:lnTo>
                <a:lnTo>
                  <a:pt x="119" y="535"/>
                </a:lnTo>
                <a:lnTo>
                  <a:pt x="85" y="541"/>
                </a:lnTo>
                <a:lnTo>
                  <a:pt x="73" y="559"/>
                </a:lnTo>
                <a:lnTo>
                  <a:pt x="57" y="563"/>
                </a:lnTo>
                <a:lnTo>
                  <a:pt x="82" y="598"/>
                </a:lnTo>
                <a:lnTo>
                  <a:pt x="72" y="608"/>
                </a:lnTo>
                <a:lnTo>
                  <a:pt x="60" y="607"/>
                </a:lnTo>
                <a:lnTo>
                  <a:pt x="66" y="627"/>
                </a:lnTo>
                <a:lnTo>
                  <a:pt x="46" y="649"/>
                </a:lnTo>
                <a:lnTo>
                  <a:pt x="0" y="642"/>
                </a:lnTo>
                <a:lnTo>
                  <a:pt x="40" y="655"/>
                </a:lnTo>
                <a:lnTo>
                  <a:pt x="31" y="678"/>
                </a:lnTo>
                <a:lnTo>
                  <a:pt x="73" y="726"/>
                </a:lnTo>
                <a:lnTo>
                  <a:pt x="113" y="733"/>
                </a:lnTo>
                <a:lnTo>
                  <a:pt x="115" y="747"/>
                </a:lnTo>
                <a:lnTo>
                  <a:pt x="178" y="808"/>
                </a:lnTo>
                <a:lnTo>
                  <a:pt x="199" y="804"/>
                </a:lnTo>
                <a:lnTo>
                  <a:pt x="187" y="776"/>
                </a:lnTo>
                <a:lnTo>
                  <a:pt x="212" y="788"/>
                </a:lnTo>
                <a:lnTo>
                  <a:pt x="255" y="777"/>
                </a:lnTo>
                <a:lnTo>
                  <a:pt x="272" y="792"/>
                </a:lnTo>
                <a:lnTo>
                  <a:pt x="267" y="804"/>
                </a:lnTo>
                <a:lnTo>
                  <a:pt x="231" y="804"/>
                </a:lnTo>
                <a:lnTo>
                  <a:pt x="207" y="812"/>
                </a:lnTo>
                <a:lnTo>
                  <a:pt x="184" y="817"/>
                </a:lnTo>
                <a:lnTo>
                  <a:pt x="184" y="832"/>
                </a:lnTo>
                <a:lnTo>
                  <a:pt x="182" y="843"/>
                </a:lnTo>
                <a:lnTo>
                  <a:pt x="196" y="852"/>
                </a:lnTo>
                <a:lnTo>
                  <a:pt x="213" y="843"/>
                </a:lnTo>
                <a:lnTo>
                  <a:pt x="227" y="871"/>
                </a:lnTo>
                <a:lnTo>
                  <a:pt x="243" y="870"/>
                </a:lnTo>
                <a:lnTo>
                  <a:pt x="257" y="910"/>
                </a:lnTo>
                <a:lnTo>
                  <a:pt x="270" y="902"/>
                </a:lnTo>
                <a:lnTo>
                  <a:pt x="276" y="926"/>
                </a:lnTo>
                <a:lnTo>
                  <a:pt x="272" y="932"/>
                </a:lnTo>
                <a:lnTo>
                  <a:pt x="275" y="949"/>
                </a:lnTo>
                <a:lnTo>
                  <a:pt x="290" y="955"/>
                </a:lnTo>
                <a:lnTo>
                  <a:pt x="298" y="950"/>
                </a:lnTo>
                <a:lnTo>
                  <a:pt x="328" y="930"/>
                </a:lnTo>
                <a:lnTo>
                  <a:pt x="358" y="934"/>
                </a:lnTo>
                <a:lnTo>
                  <a:pt x="364" y="949"/>
                </a:lnTo>
                <a:lnTo>
                  <a:pt x="397" y="933"/>
                </a:lnTo>
                <a:lnTo>
                  <a:pt x="424" y="938"/>
                </a:lnTo>
                <a:lnTo>
                  <a:pt x="428" y="926"/>
                </a:lnTo>
                <a:lnTo>
                  <a:pt x="440" y="922"/>
                </a:lnTo>
                <a:lnTo>
                  <a:pt x="463" y="913"/>
                </a:lnTo>
                <a:lnTo>
                  <a:pt x="503" y="919"/>
                </a:lnTo>
                <a:lnTo>
                  <a:pt x="515" y="929"/>
                </a:lnTo>
                <a:lnTo>
                  <a:pt x="530" y="918"/>
                </a:lnTo>
                <a:lnTo>
                  <a:pt x="558" y="922"/>
                </a:lnTo>
                <a:lnTo>
                  <a:pt x="560" y="895"/>
                </a:lnTo>
                <a:lnTo>
                  <a:pt x="585" y="910"/>
                </a:lnTo>
                <a:lnTo>
                  <a:pt x="598" y="929"/>
                </a:lnTo>
                <a:lnTo>
                  <a:pt x="606" y="929"/>
                </a:lnTo>
                <a:lnTo>
                  <a:pt x="606" y="915"/>
                </a:lnTo>
                <a:lnTo>
                  <a:pt x="619" y="905"/>
                </a:lnTo>
                <a:lnTo>
                  <a:pt x="651" y="927"/>
                </a:lnTo>
                <a:lnTo>
                  <a:pt x="646" y="935"/>
                </a:lnTo>
                <a:lnTo>
                  <a:pt x="675" y="933"/>
                </a:lnTo>
                <a:lnTo>
                  <a:pt x="716" y="945"/>
                </a:lnTo>
                <a:lnTo>
                  <a:pt x="730" y="939"/>
                </a:lnTo>
                <a:lnTo>
                  <a:pt x="731" y="945"/>
                </a:lnTo>
                <a:lnTo>
                  <a:pt x="751" y="959"/>
                </a:lnTo>
                <a:lnTo>
                  <a:pt x="722" y="972"/>
                </a:lnTo>
                <a:lnTo>
                  <a:pt x="694" y="970"/>
                </a:lnTo>
                <a:lnTo>
                  <a:pt x="675" y="983"/>
                </a:lnTo>
                <a:lnTo>
                  <a:pt x="703" y="993"/>
                </a:lnTo>
                <a:lnTo>
                  <a:pt x="700" y="1002"/>
                </a:lnTo>
                <a:lnTo>
                  <a:pt x="680" y="1007"/>
                </a:lnTo>
                <a:lnTo>
                  <a:pt x="628" y="978"/>
                </a:lnTo>
                <a:lnTo>
                  <a:pt x="558" y="964"/>
                </a:lnTo>
                <a:lnTo>
                  <a:pt x="518" y="959"/>
                </a:lnTo>
                <a:lnTo>
                  <a:pt x="481" y="937"/>
                </a:lnTo>
                <a:lnTo>
                  <a:pt x="443" y="932"/>
                </a:lnTo>
                <a:lnTo>
                  <a:pt x="427" y="943"/>
                </a:lnTo>
                <a:lnTo>
                  <a:pt x="403" y="981"/>
                </a:lnTo>
                <a:lnTo>
                  <a:pt x="358" y="975"/>
                </a:lnTo>
                <a:lnTo>
                  <a:pt x="351" y="981"/>
                </a:lnTo>
                <a:lnTo>
                  <a:pt x="342" y="972"/>
                </a:lnTo>
                <a:lnTo>
                  <a:pt x="336" y="1010"/>
                </a:lnTo>
                <a:lnTo>
                  <a:pt x="333" y="1026"/>
                </a:lnTo>
                <a:lnTo>
                  <a:pt x="310" y="1045"/>
                </a:lnTo>
                <a:lnTo>
                  <a:pt x="297" y="1045"/>
                </a:lnTo>
                <a:lnTo>
                  <a:pt x="294" y="1067"/>
                </a:lnTo>
                <a:lnTo>
                  <a:pt x="339" y="1079"/>
                </a:lnTo>
                <a:lnTo>
                  <a:pt x="346" y="1114"/>
                </a:lnTo>
                <a:lnTo>
                  <a:pt x="351" y="1106"/>
                </a:lnTo>
                <a:lnTo>
                  <a:pt x="363" y="1106"/>
                </a:lnTo>
                <a:lnTo>
                  <a:pt x="403" y="1128"/>
                </a:lnTo>
                <a:lnTo>
                  <a:pt x="439" y="1169"/>
                </a:lnTo>
                <a:lnTo>
                  <a:pt x="443" y="1186"/>
                </a:lnTo>
                <a:lnTo>
                  <a:pt x="419" y="1224"/>
                </a:lnTo>
                <a:lnTo>
                  <a:pt x="448" y="1267"/>
                </a:lnTo>
                <a:lnTo>
                  <a:pt x="460" y="1271"/>
                </a:lnTo>
                <a:lnTo>
                  <a:pt x="461" y="1303"/>
                </a:lnTo>
                <a:lnTo>
                  <a:pt x="488" y="1303"/>
                </a:lnTo>
                <a:lnTo>
                  <a:pt x="504" y="1322"/>
                </a:lnTo>
                <a:lnTo>
                  <a:pt x="521" y="1302"/>
                </a:lnTo>
                <a:lnTo>
                  <a:pt x="509" y="1287"/>
                </a:lnTo>
                <a:lnTo>
                  <a:pt x="509" y="1256"/>
                </a:lnTo>
                <a:lnTo>
                  <a:pt x="531" y="1244"/>
                </a:lnTo>
                <a:lnTo>
                  <a:pt x="555" y="1243"/>
                </a:lnTo>
                <a:lnTo>
                  <a:pt x="554" y="1269"/>
                </a:lnTo>
                <a:lnTo>
                  <a:pt x="578" y="1272"/>
                </a:lnTo>
                <a:lnTo>
                  <a:pt x="606" y="1308"/>
                </a:lnTo>
                <a:lnTo>
                  <a:pt x="625" y="1354"/>
                </a:lnTo>
                <a:lnTo>
                  <a:pt x="619" y="1362"/>
                </a:lnTo>
                <a:lnTo>
                  <a:pt x="654" y="1388"/>
                </a:lnTo>
                <a:lnTo>
                  <a:pt x="645" y="1336"/>
                </a:lnTo>
                <a:lnTo>
                  <a:pt x="655" y="1333"/>
                </a:lnTo>
                <a:lnTo>
                  <a:pt x="651" y="1310"/>
                </a:lnTo>
                <a:lnTo>
                  <a:pt x="661" y="1290"/>
                </a:lnTo>
                <a:lnTo>
                  <a:pt x="706" y="1282"/>
                </a:lnTo>
                <a:lnTo>
                  <a:pt x="719" y="1314"/>
                </a:lnTo>
                <a:lnTo>
                  <a:pt x="757" y="1344"/>
                </a:lnTo>
                <a:lnTo>
                  <a:pt x="776" y="1342"/>
                </a:lnTo>
                <a:lnTo>
                  <a:pt x="788" y="1361"/>
                </a:lnTo>
                <a:lnTo>
                  <a:pt x="813" y="1360"/>
                </a:lnTo>
                <a:lnTo>
                  <a:pt x="798" y="1335"/>
                </a:lnTo>
                <a:lnTo>
                  <a:pt x="767" y="1315"/>
                </a:lnTo>
                <a:lnTo>
                  <a:pt x="763" y="1292"/>
                </a:lnTo>
                <a:lnTo>
                  <a:pt x="780" y="1281"/>
                </a:lnTo>
                <a:lnTo>
                  <a:pt x="743" y="1219"/>
                </a:lnTo>
                <a:lnTo>
                  <a:pt x="731" y="1202"/>
                </a:lnTo>
                <a:lnTo>
                  <a:pt x="718" y="1201"/>
                </a:lnTo>
                <a:lnTo>
                  <a:pt x="718" y="1184"/>
                </a:lnTo>
                <a:lnTo>
                  <a:pt x="677" y="1141"/>
                </a:lnTo>
                <a:lnTo>
                  <a:pt x="664" y="1106"/>
                </a:lnTo>
                <a:lnTo>
                  <a:pt x="675" y="1093"/>
                </a:lnTo>
                <a:lnTo>
                  <a:pt x="692" y="1109"/>
                </a:lnTo>
                <a:lnTo>
                  <a:pt x="709" y="1101"/>
                </a:lnTo>
                <a:lnTo>
                  <a:pt x="728" y="1119"/>
                </a:lnTo>
                <a:lnTo>
                  <a:pt x="757" y="1117"/>
                </a:lnTo>
                <a:lnTo>
                  <a:pt x="761" y="1126"/>
                </a:lnTo>
                <a:lnTo>
                  <a:pt x="745" y="1132"/>
                </a:lnTo>
                <a:lnTo>
                  <a:pt x="746" y="1141"/>
                </a:lnTo>
                <a:lnTo>
                  <a:pt x="769" y="1154"/>
                </a:lnTo>
                <a:lnTo>
                  <a:pt x="794" y="1140"/>
                </a:lnTo>
                <a:lnTo>
                  <a:pt x="782" y="1133"/>
                </a:lnTo>
                <a:lnTo>
                  <a:pt x="788" y="1130"/>
                </a:lnTo>
                <a:lnTo>
                  <a:pt x="840" y="1115"/>
                </a:lnTo>
                <a:lnTo>
                  <a:pt x="843" y="1105"/>
                </a:lnTo>
                <a:lnTo>
                  <a:pt x="813" y="1095"/>
                </a:lnTo>
                <a:lnTo>
                  <a:pt x="809" y="1066"/>
                </a:lnTo>
                <a:lnTo>
                  <a:pt x="791" y="1073"/>
                </a:lnTo>
                <a:lnTo>
                  <a:pt x="798" y="1093"/>
                </a:lnTo>
                <a:lnTo>
                  <a:pt x="758" y="1077"/>
                </a:lnTo>
                <a:lnTo>
                  <a:pt x="749" y="1051"/>
                </a:lnTo>
                <a:lnTo>
                  <a:pt x="743" y="1042"/>
                </a:lnTo>
                <a:lnTo>
                  <a:pt x="755" y="1031"/>
                </a:lnTo>
                <a:lnTo>
                  <a:pt x="739" y="1023"/>
                </a:lnTo>
                <a:lnTo>
                  <a:pt x="716" y="1025"/>
                </a:lnTo>
                <a:lnTo>
                  <a:pt x="710" y="1018"/>
                </a:lnTo>
                <a:lnTo>
                  <a:pt x="713" y="1007"/>
                </a:lnTo>
                <a:lnTo>
                  <a:pt x="746" y="998"/>
                </a:lnTo>
                <a:lnTo>
                  <a:pt x="763" y="988"/>
                </a:lnTo>
                <a:lnTo>
                  <a:pt x="801" y="983"/>
                </a:lnTo>
                <a:lnTo>
                  <a:pt x="807" y="972"/>
                </a:lnTo>
                <a:lnTo>
                  <a:pt x="834" y="964"/>
                </a:lnTo>
                <a:lnTo>
                  <a:pt x="831" y="982"/>
                </a:lnTo>
                <a:lnTo>
                  <a:pt x="849" y="990"/>
                </a:lnTo>
                <a:lnTo>
                  <a:pt x="863" y="986"/>
                </a:lnTo>
                <a:lnTo>
                  <a:pt x="886" y="1015"/>
                </a:lnTo>
                <a:lnTo>
                  <a:pt x="907" y="1014"/>
                </a:lnTo>
                <a:lnTo>
                  <a:pt x="930" y="1044"/>
                </a:lnTo>
                <a:lnTo>
                  <a:pt x="949" y="1046"/>
                </a:lnTo>
                <a:lnTo>
                  <a:pt x="957" y="1037"/>
                </a:lnTo>
                <a:lnTo>
                  <a:pt x="955" y="1010"/>
                </a:lnTo>
                <a:lnTo>
                  <a:pt x="934" y="990"/>
                </a:lnTo>
                <a:lnTo>
                  <a:pt x="942" y="986"/>
                </a:lnTo>
                <a:lnTo>
                  <a:pt x="933" y="981"/>
                </a:lnTo>
                <a:lnTo>
                  <a:pt x="934" y="961"/>
                </a:lnTo>
                <a:lnTo>
                  <a:pt x="919" y="939"/>
                </a:lnTo>
                <a:lnTo>
                  <a:pt x="934" y="929"/>
                </a:lnTo>
                <a:lnTo>
                  <a:pt x="936" y="915"/>
                </a:lnTo>
                <a:lnTo>
                  <a:pt x="907" y="897"/>
                </a:lnTo>
                <a:lnTo>
                  <a:pt x="868" y="89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3" name="Freeform 5"/>
          <p:cNvSpPr>
            <a:spLocks/>
          </p:cNvSpPr>
          <p:nvPr/>
        </p:nvSpPr>
        <p:spPr bwMode="auto">
          <a:xfrm>
            <a:off x="7194550" y="6664325"/>
            <a:ext cx="514350" cy="123825"/>
          </a:xfrm>
          <a:custGeom>
            <a:avLst/>
            <a:gdLst>
              <a:gd name="T0" fmla="*/ 283900587 w 649"/>
              <a:gd name="T1" fmla="*/ 27800322 h 154"/>
              <a:gd name="T2" fmla="*/ 221090471 w 649"/>
              <a:gd name="T3" fmla="*/ 29093248 h 154"/>
              <a:gd name="T4" fmla="*/ 211041233 w 649"/>
              <a:gd name="T5" fmla="*/ 17456108 h 154"/>
              <a:gd name="T6" fmla="*/ 198479635 w 649"/>
              <a:gd name="T7" fmla="*/ 21334885 h 154"/>
              <a:gd name="T8" fmla="*/ 167074181 w 649"/>
              <a:gd name="T9" fmla="*/ 22627810 h 154"/>
              <a:gd name="T10" fmla="*/ 113685622 w 649"/>
              <a:gd name="T11" fmla="*/ 42023306 h 154"/>
              <a:gd name="T12" fmla="*/ 106777167 w 649"/>
              <a:gd name="T13" fmla="*/ 40083918 h 154"/>
              <a:gd name="T14" fmla="*/ 100495576 w 649"/>
              <a:gd name="T15" fmla="*/ 25213661 h 154"/>
              <a:gd name="T16" fmla="*/ 89817864 w 649"/>
              <a:gd name="T17" fmla="*/ 29739710 h 154"/>
              <a:gd name="T18" fmla="*/ 75371688 w 649"/>
              <a:gd name="T19" fmla="*/ 23274273 h 154"/>
              <a:gd name="T20" fmla="*/ 89817864 w 649"/>
              <a:gd name="T21" fmla="*/ 21334885 h 154"/>
              <a:gd name="T22" fmla="*/ 91702493 w 649"/>
              <a:gd name="T23" fmla="*/ 12930062 h 154"/>
              <a:gd name="T24" fmla="*/ 85421719 w 649"/>
              <a:gd name="T25" fmla="*/ 7111897 h 154"/>
              <a:gd name="T26" fmla="*/ 71603224 w 649"/>
              <a:gd name="T27" fmla="*/ 10990674 h 154"/>
              <a:gd name="T28" fmla="*/ 66578605 w 649"/>
              <a:gd name="T29" fmla="*/ 23274273 h 154"/>
              <a:gd name="T30" fmla="*/ 40198550 w 649"/>
              <a:gd name="T31" fmla="*/ 22627810 h 154"/>
              <a:gd name="T32" fmla="*/ 20099275 w 649"/>
              <a:gd name="T33" fmla="*/ 0 h 154"/>
              <a:gd name="T34" fmla="*/ 18843120 w 649"/>
              <a:gd name="T35" fmla="*/ 11637136 h 154"/>
              <a:gd name="T36" fmla="*/ 26380055 w 649"/>
              <a:gd name="T37" fmla="*/ 23274273 h 154"/>
              <a:gd name="T38" fmla="*/ 20726956 w 649"/>
              <a:gd name="T39" fmla="*/ 29739710 h 154"/>
              <a:gd name="T40" fmla="*/ 10677715 w 649"/>
              <a:gd name="T41" fmla="*/ 25860124 h 154"/>
              <a:gd name="T42" fmla="*/ 1884629 w 649"/>
              <a:gd name="T43" fmla="*/ 11637136 h 154"/>
              <a:gd name="T44" fmla="*/ 0 w 649"/>
              <a:gd name="T45" fmla="*/ 16162379 h 154"/>
              <a:gd name="T46" fmla="*/ 1884629 w 649"/>
              <a:gd name="T47" fmla="*/ 64651123 h 154"/>
              <a:gd name="T48" fmla="*/ 13190028 w 649"/>
              <a:gd name="T49" fmla="*/ 73702405 h 154"/>
              <a:gd name="T50" fmla="*/ 49620107 w 649"/>
              <a:gd name="T51" fmla="*/ 67236973 h 154"/>
              <a:gd name="T52" fmla="*/ 111801786 w 649"/>
              <a:gd name="T53" fmla="*/ 69176362 h 154"/>
              <a:gd name="T54" fmla="*/ 127504117 w 649"/>
              <a:gd name="T55" fmla="*/ 65944048 h 154"/>
              <a:gd name="T56" fmla="*/ 158281098 w 649"/>
              <a:gd name="T57" fmla="*/ 74995330 h 154"/>
              <a:gd name="T58" fmla="*/ 176495738 w 649"/>
              <a:gd name="T59" fmla="*/ 74348868 h 154"/>
              <a:gd name="T60" fmla="*/ 185917295 w 649"/>
              <a:gd name="T61" fmla="*/ 83400150 h 154"/>
              <a:gd name="T62" fmla="*/ 184661140 w 649"/>
              <a:gd name="T63" fmla="*/ 97623134 h 154"/>
              <a:gd name="T64" fmla="*/ 189685759 w 649"/>
              <a:gd name="T65" fmla="*/ 99562522 h 154"/>
              <a:gd name="T66" fmla="*/ 300231391 w 649"/>
              <a:gd name="T67" fmla="*/ 73702405 h 154"/>
              <a:gd name="T68" fmla="*/ 324099124 w 649"/>
              <a:gd name="T69" fmla="*/ 64651123 h 154"/>
              <a:gd name="T70" fmla="*/ 344198393 w 649"/>
              <a:gd name="T71" fmla="*/ 66590511 h 154"/>
              <a:gd name="T72" fmla="*/ 357388414 w 649"/>
              <a:gd name="T73" fmla="*/ 58832154 h 154"/>
              <a:gd name="T74" fmla="*/ 385024612 w 649"/>
              <a:gd name="T75" fmla="*/ 61418809 h 154"/>
              <a:gd name="T76" fmla="*/ 401983097 w 649"/>
              <a:gd name="T77" fmla="*/ 46548545 h 154"/>
              <a:gd name="T78" fmla="*/ 407636190 w 649"/>
              <a:gd name="T79" fmla="*/ 27800322 h 154"/>
              <a:gd name="T80" fmla="*/ 398214633 w 649"/>
              <a:gd name="T81" fmla="*/ 25213661 h 154"/>
              <a:gd name="T82" fmla="*/ 397586952 w 649"/>
              <a:gd name="T83" fmla="*/ 12283599 h 154"/>
              <a:gd name="T84" fmla="*/ 384396931 w 649"/>
              <a:gd name="T85" fmla="*/ 29739710 h 154"/>
              <a:gd name="T86" fmla="*/ 365553816 w 649"/>
              <a:gd name="T87" fmla="*/ 27800322 h 154"/>
              <a:gd name="T88" fmla="*/ 331008372 w 649"/>
              <a:gd name="T89" fmla="*/ 49781663 h 154"/>
              <a:gd name="T90" fmla="*/ 324099124 w 649"/>
              <a:gd name="T91" fmla="*/ 47195008 h 154"/>
              <a:gd name="T92" fmla="*/ 319702186 w 649"/>
              <a:gd name="T93" fmla="*/ 38790189 h 154"/>
              <a:gd name="T94" fmla="*/ 322214496 w 649"/>
              <a:gd name="T95" fmla="*/ 16162379 h 154"/>
              <a:gd name="T96" fmla="*/ 305884484 w 649"/>
              <a:gd name="T97" fmla="*/ 17456108 h 154"/>
              <a:gd name="T98" fmla="*/ 283900587 w 649"/>
              <a:gd name="T99" fmla="*/ 27800322 h 1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49"/>
              <a:gd name="T151" fmla="*/ 0 h 154"/>
              <a:gd name="T152" fmla="*/ 649 w 649"/>
              <a:gd name="T153" fmla="*/ 154 h 1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49" h="154">
                <a:moveTo>
                  <a:pt x="452" y="43"/>
                </a:moveTo>
                <a:lnTo>
                  <a:pt x="352" y="45"/>
                </a:lnTo>
                <a:lnTo>
                  <a:pt x="336" y="27"/>
                </a:lnTo>
                <a:lnTo>
                  <a:pt x="316" y="33"/>
                </a:lnTo>
                <a:lnTo>
                  <a:pt x="266" y="35"/>
                </a:lnTo>
                <a:lnTo>
                  <a:pt x="181" y="65"/>
                </a:lnTo>
                <a:lnTo>
                  <a:pt x="170" y="62"/>
                </a:lnTo>
                <a:lnTo>
                  <a:pt x="160" y="39"/>
                </a:lnTo>
                <a:lnTo>
                  <a:pt x="143" y="46"/>
                </a:lnTo>
                <a:lnTo>
                  <a:pt x="120" y="36"/>
                </a:lnTo>
                <a:lnTo>
                  <a:pt x="143" y="33"/>
                </a:lnTo>
                <a:lnTo>
                  <a:pt x="146" y="20"/>
                </a:lnTo>
                <a:lnTo>
                  <a:pt x="136" y="11"/>
                </a:lnTo>
                <a:lnTo>
                  <a:pt x="114" y="17"/>
                </a:lnTo>
                <a:lnTo>
                  <a:pt x="106" y="36"/>
                </a:lnTo>
                <a:lnTo>
                  <a:pt x="64" y="35"/>
                </a:lnTo>
                <a:lnTo>
                  <a:pt x="32" y="0"/>
                </a:lnTo>
                <a:lnTo>
                  <a:pt x="30" y="18"/>
                </a:lnTo>
                <a:lnTo>
                  <a:pt x="42" y="36"/>
                </a:lnTo>
                <a:lnTo>
                  <a:pt x="33" y="46"/>
                </a:lnTo>
                <a:lnTo>
                  <a:pt x="17" y="40"/>
                </a:lnTo>
                <a:lnTo>
                  <a:pt x="3" y="18"/>
                </a:lnTo>
                <a:lnTo>
                  <a:pt x="0" y="25"/>
                </a:lnTo>
                <a:lnTo>
                  <a:pt x="3" y="100"/>
                </a:lnTo>
                <a:lnTo>
                  <a:pt x="21" y="114"/>
                </a:lnTo>
                <a:lnTo>
                  <a:pt x="79" y="104"/>
                </a:lnTo>
                <a:lnTo>
                  <a:pt x="178" y="107"/>
                </a:lnTo>
                <a:lnTo>
                  <a:pt x="203" y="102"/>
                </a:lnTo>
                <a:lnTo>
                  <a:pt x="252" y="116"/>
                </a:lnTo>
                <a:lnTo>
                  <a:pt x="281" y="115"/>
                </a:lnTo>
                <a:lnTo>
                  <a:pt x="296" y="129"/>
                </a:lnTo>
                <a:lnTo>
                  <a:pt x="294" y="151"/>
                </a:lnTo>
                <a:lnTo>
                  <a:pt x="302" y="154"/>
                </a:lnTo>
                <a:lnTo>
                  <a:pt x="478" y="114"/>
                </a:lnTo>
                <a:lnTo>
                  <a:pt x="516" y="100"/>
                </a:lnTo>
                <a:lnTo>
                  <a:pt x="548" y="103"/>
                </a:lnTo>
                <a:lnTo>
                  <a:pt x="569" y="91"/>
                </a:lnTo>
                <a:lnTo>
                  <a:pt x="613" y="95"/>
                </a:lnTo>
                <a:lnTo>
                  <a:pt x="640" y="72"/>
                </a:lnTo>
                <a:lnTo>
                  <a:pt x="649" y="43"/>
                </a:lnTo>
                <a:lnTo>
                  <a:pt x="634" y="39"/>
                </a:lnTo>
                <a:lnTo>
                  <a:pt x="633" y="19"/>
                </a:lnTo>
                <a:lnTo>
                  <a:pt x="612" y="46"/>
                </a:lnTo>
                <a:lnTo>
                  <a:pt x="582" y="43"/>
                </a:lnTo>
                <a:lnTo>
                  <a:pt x="527" y="77"/>
                </a:lnTo>
                <a:lnTo>
                  <a:pt x="516" y="73"/>
                </a:lnTo>
                <a:lnTo>
                  <a:pt x="509" y="60"/>
                </a:lnTo>
                <a:lnTo>
                  <a:pt x="513" y="25"/>
                </a:lnTo>
                <a:lnTo>
                  <a:pt x="487" y="27"/>
                </a:lnTo>
                <a:lnTo>
                  <a:pt x="452" y="4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4" name="Freeform 6"/>
          <p:cNvSpPr>
            <a:spLocks/>
          </p:cNvSpPr>
          <p:nvPr/>
        </p:nvSpPr>
        <p:spPr bwMode="auto">
          <a:xfrm>
            <a:off x="7467600" y="5907088"/>
            <a:ext cx="139700" cy="77787"/>
          </a:xfrm>
          <a:custGeom>
            <a:avLst/>
            <a:gdLst>
              <a:gd name="T0" fmla="*/ 40322498 w 176"/>
              <a:gd name="T1" fmla="*/ 9260582 h 99"/>
              <a:gd name="T2" fmla="*/ 40322498 w 176"/>
              <a:gd name="T3" fmla="*/ 12347703 h 99"/>
              <a:gd name="T4" fmla="*/ 3779838 w 176"/>
              <a:gd name="T5" fmla="*/ 24694621 h 99"/>
              <a:gd name="T6" fmla="*/ 0 w 176"/>
              <a:gd name="T7" fmla="*/ 38894286 h 99"/>
              <a:gd name="T8" fmla="*/ 18900775 w 176"/>
              <a:gd name="T9" fmla="*/ 48154865 h 99"/>
              <a:gd name="T10" fmla="*/ 34651950 w 176"/>
              <a:gd name="T11" fmla="*/ 49389242 h 99"/>
              <a:gd name="T12" fmla="*/ 44103128 w 176"/>
              <a:gd name="T13" fmla="*/ 32103247 h 99"/>
              <a:gd name="T14" fmla="*/ 57333361 w 176"/>
              <a:gd name="T15" fmla="*/ 28398544 h 99"/>
              <a:gd name="T16" fmla="*/ 61113991 w 176"/>
              <a:gd name="T17" fmla="*/ 35189583 h 99"/>
              <a:gd name="T18" fmla="*/ 37802343 w 176"/>
              <a:gd name="T19" fmla="*/ 50006823 h 99"/>
              <a:gd name="T20" fmla="*/ 86315545 w 176"/>
              <a:gd name="T21" fmla="*/ 61119373 h 99"/>
              <a:gd name="T22" fmla="*/ 102066714 w 176"/>
              <a:gd name="T23" fmla="*/ 54945916 h 99"/>
              <a:gd name="T24" fmla="*/ 84425627 w 176"/>
              <a:gd name="T25" fmla="*/ 41980622 h 99"/>
              <a:gd name="T26" fmla="*/ 87575226 w 176"/>
              <a:gd name="T27" fmla="*/ 37659123 h 99"/>
              <a:gd name="T28" fmla="*/ 110886886 w 176"/>
              <a:gd name="T29" fmla="*/ 48154865 h 99"/>
              <a:gd name="T30" fmla="*/ 95765929 w 176"/>
              <a:gd name="T31" fmla="*/ 29016126 h 99"/>
              <a:gd name="T32" fmla="*/ 86315545 w 176"/>
              <a:gd name="T33" fmla="*/ 24694621 h 99"/>
              <a:gd name="T34" fmla="*/ 70564375 w 176"/>
              <a:gd name="T35" fmla="*/ 16051624 h 99"/>
              <a:gd name="T36" fmla="*/ 73084531 w 176"/>
              <a:gd name="T37" fmla="*/ 10494959 h 99"/>
              <a:gd name="T38" fmla="*/ 74344212 w 176"/>
              <a:gd name="T39" fmla="*/ 6791042 h 99"/>
              <a:gd name="T40" fmla="*/ 61743435 w 176"/>
              <a:gd name="T41" fmla="*/ 0 h 99"/>
              <a:gd name="T42" fmla="*/ 39692261 w 176"/>
              <a:gd name="T43" fmla="*/ 4939082 h 99"/>
              <a:gd name="T44" fmla="*/ 40322498 w 176"/>
              <a:gd name="T45" fmla="*/ 9260582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6"/>
              <a:gd name="T70" fmla="*/ 0 h 99"/>
              <a:gd name="T71" fmla="*/ 176 w 176"/>
              <a:gd name="T72" fmla="*/ 99 h 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6" h="99">
                <a:moveTo>
                  <a:pt x="64" y="15"/>
                </a:moveTo>
                <a:lnTo>
                  <a:pt x="64" y="20"/>
                </a:lnTo>
                <a:lnTo>
                  <a:pt x="6" y="40"/>
                </a:lnTo>
                <a:lnTo>
                  <a:pt x="0" y="63"/>
                </a:lnTo>
                <a:lnTo>
                  <a:pt x="30" y="78"/>
                </a:lnTo>
                <a:lnTo>
                  <a:pt x="55" y="80"/>
                </a:lnTo>
                <a:lnTo>
                  <a:pt x="70" y="52"/>
                </a:lnTo>
                <a:lnTo>
                  <a:pt x="91" y="46"/>
                </a:lnTo>
                <a:lnTo>
                  <a:pt x="97" y="57"/>
                </a:lnTo>
                <a:lnTo>
                  <a:pt x="60" y="81"/>
                </a:lnTo>
                <a:lnTo>
                  <a:pt x="137" y="99"/>
                </a:lnTo>
                <a:lnTo>
                  <a:pt x="162" y="89"/>
                </a:lnTo>
                <a:lnTo>
                  <a:pt x="134" y="68"/>
                </a:lnTo>
                <a:lnTo>
                  <a:pt x="139" y="61"/>
                </a:lnTo>
                <a:lnTo>
                  <a:pt x="176" y="78"/>
                </a:lnTo>
                <a:lnTo>
                  <a:pt x="152" y="47"/>
                </a:lnTo>
                <a:lnTo>
                  <a:pt x="137" y="40"/>
                </a:lnTo>
                <a:lnTo>
                  <a:pt x="112" y="26"/>
                </a:lnTo>
                <a:lnTo>
                  <a:pt x="116" y="17"/>
                </a:lnTo>
                <a:lnTo>
                  <a:pt x="118" y="11"/>
                </a:lnTo>
                <a:lnTo>
                  <a:pt x="98" y="0"/>
                </a:lnTo>
                <a:lnTo>
                  <a:pt x="63" y="8"/>
                </a:lnTo>
                <a:lnTo>
                  <a:pt x="64" y="1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5" name="Freeform 7"/>
          <p:cNvSpPr>
            <a:spLocks/>
          </p:cNvSpPr>
          <p:nvPr/>
        </p:nvSpPr>
        <p:spPr bwMode="auto">
          <a:xfrm>
            <a:off x="7913688" y="6411913"/>
            <a:ext cx="82550" cy="115887"/>
          </a:xfrm>
          <a:custGeom>
            <a:avLst/>
            <a:gdLst>
              <a:gd name="T0" fmla="*/ 39824365 w 103"/>
              <a:gd name="T1" fmla="*/ 74343885 h 146"/>
              <a:gd name="T2" fmla="*/ 62306022 w 103"/>
              <a:gd name="T3" fmla="*/ 63003633 h 146"/>
              <a:gd name="T4" fmla="*/ 66160224 w 103"/>
              <a:gd name="T5" fmla="*/ 0 h 146"/>
              <a:gd name="T6" fmla="*/ 26335859 w 103"/>
              <a:gd name="T7" fmla="*/ 23940980 h 146"/>
              <a:gd name="T8" fmla="*/ 0 w 103"/>
              <a:gd name="T9" fmla="*/ 57333110 h 146"/>
              <a:gd name="T10" fmla="*/ 13489313 w 103"/>
              <a:gd name="T11" fmla="*/ 67413687 h 146"/>
              <a:gd name="T12" fmla="*/ 15416014 w 103"/>
              <a:gd name="T13" fmla="*/ 91984896 h 146"/>
              <a:gd name="T14" fmla="*/ 39824365 w 103"/>
              <a:gd name="T15" fmla="*/ 74343885 h 1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"/>
              <a:gd name="T25" fmla="*/ 0 h 146"/>
              <a:gd name="T26" fmla="*/ 103 w 103"/>
              <a:gd name="T27" fmla="*/ 146 h 1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" h="146">
                <a:moveTo>
                  <a:pt x="62" y="118"/>
                </a:moveTo>
                <a:lnTo>
                  <a:pt x="97" y="100"/>
                </a:lnTo>
                <a:lnTo>
                  <a:pt x="103" y="0"/>
                </a:lnTo>
                <a:lnTo>
                  <a:pt x="41" y="38"/>
                </a:lnTo>
                <a:lnTo>
                  <a:pt x="0" y="91"/>
                </a:lnTo>
                <a:lnTo>
                  <a:pt x="21" y="107"/>
                </a:lnTo>
                <a:lnTo>
                  <a:pt x="24" y="146"/>
                </a:lnTo>
                <a:lnTo>
                  <a:pt x="62" y="11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6" name="Freeform 8"/>
          <p:cNvSpPr>
            <a:spLocks/>
          </p:cNvSpPr>
          <p:nvPr/>
        </p:nvSpPr>
        <p:spPr bwMode="auto">
          <a:xfrm>
            <a:off x="7489825" y="6064250"/>
            <a:ext cx="68263" cy="85725"/>
          </a:xfrm>
          <a:custGeom>
            <a:avLst/>
            <a:gdLst>
              <a:gd name="T0" fmla="*/ 23218252 w 85"/>
              <a:gd name="T1" fmla="*/ 0 h 107"/>
              <a:gd name="T2" fmla="*/ 5159879 w 85"/>
              <a:gd name="T3" fmla="*/ 5134687 h 107"/>
              <a:gd name="T4" fmla="*/ 0 w 85"/>
              <a:gd name="T5" fmla="*/ 12195382 h 107"/>
              <a:gd name="T6" fmla="*/ 29023020 w 85"/>
              <a:gd name="T7" fmla="*/ 34019208 h 107"/>
              <a:gd name="T8" fmla="*/ 15478837 w 85"/>
              <a:gd name="T9" fmla="*/ 57768243 h 107"/>
              <a:gd name="T10" fmla="*/ 39342776 w 85"/>
              <a:gd name="T11" fmla="*/ 68680151 h 107"/>
              <a:gd name="T12" fmla="*/ 54821619 w 85"/>
              <a:gd name="T13" fmla="*/ 43005108 h 107"/>
              <a:gd name="T14" fmla="*/ 47082191 w 85"/>
              <a:gd name="T15" fmla="*/ 5777224 h 107"/>
              <a:gd name="T16" fmla="*/ 23218252 w 85"/>
              <a:gd name="T17" fmla="*/ 0 h 1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"/>
              <a:gd name="T28" fmla="*/ 0 h 107"/>
              <a:gd name="T29" fmla="*/ 85 w 85"/>
              <a:gd name="T30" fmla="*/ 107 h 1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" h="107">
                <a:moveTo>
                  <a:pt x="36" y="0"/>
                </a:moveTo>
                <a:lnTo>
                  <a:pt x="8" y="8"/>
                </a:lnTo>
                <a:lnTo>
                  <a:pt x="0" y="19"/>
                </a:lnTo>
                <a:lnTo>
                  <a:pt x="45" y="53"/>
                </a:lnTo>
                <a:lnTo>
                  <a:pt x="24" y="90"/>
                </a:lnTo>
                <a:lnTo>
                  <a:pt x="61" y="107"/>
                </a:lnTo>
                <a:lnTo>
                  <a:pt x="85" y="67"/>
                </a:lnTo>
                <a:lnTo>
                  <a:pt x="73" y="9"/>
                </a:lnTo>
                <a:lnTo>
                  <a:pt x="36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7" name="Freeform 9"/>
          <p:cNvSpPr>
            <a:spLocks/>
          </p:cNvSpPr>
          <p:nvPr/>
        </p:nvSpPr>
        <p:spPr bwMode="auto">
          <a:xfrm>
            <a:off x="6548438" y="6194425"/>
            <a:ext cx="84137" cy="74613"/>
          </a:xfrm>
          <a:custGeom>
            <a:avLst/>
            <a:gdLst>
              <a:gd name="T0" fmla="*/ 26461091 w 106"/>
              <a:gd name="T1" fmla="*/ 0 h 94"/>
              <a:gd name="T2" fmla="*/ 21420804 w 106"/>
              <a:gd name="T3" fmla="*/ 630242 h 94"/>
              <a:gd name="T4" fmla="*/ 17640990 w 106"/>
              <a:gd name="T5" fmla="*/ 25201729 h 94"/>
              <a:gd name="T6" fmla="*/ 4410049 w 106"/>
              <a:gd name="T7" fmla="*/ 18271454 h 94"/>
              <a:gd name="T8" fmla="*/ 0 w 106"/>
              <a:gd name="T9" fmla="*/ 47253839 h 94"/>
              <a:gd name="T10" fmla="*/ 25201412 w 106"/>
              <a:gd name="T11" fmla="*/ 56704299 h 94"/>
              <a:gd name="T12" fmla="*/ 40322261 w 106"/>
              <a:gd name="T13" fmla="*/ 52294196 h 94"/>
              <a:gd name="T14" fmla="*/ 64893445 w 106"/>
              <a:gd name="T15" fmla="*/ 59224471 h 94"/>
              <a:gd name="T16" fmla="*/ 66783352 w 106"/>
              <a:gd name="T17" fmla="*/ 52294196 h 94"/>
              <a:gd name="T18" fmla="*/ 45362542 w 106"/>
              <a:gd name="T19" fmla="*/ 27721908 h 94"/>
              <a:gd name="T20" fmla="*/ 40322261 w 106"/>
              <a:gd name="T21" fmla="*/ 32132805 h 94"/>
              <a:gd name="T22" fmla="*/ 35911420 w 106"/>
              <a:gd name="T23" fmla="*/ 28352149 h 94"/>
              <a:gd name="T24" fmla="*/ 26461091 w 106"/>
              <a:gd name="T25" fmla="*/ 0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6"/>
              <a:gd name="T40" fmla="*/ 0 h 94"/>
              <a:gd name="T41" fmla="*/ 106 w 106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6" h="94">
                <a:moveTo>
                  <a:pt x="42" y="0"/>
                </a:moveTo>
                <a:lnTo>
                  <a:pt x="34" y="1"/>
                </a:lnTo>
                <a:lnTo>
                  <a:pt x="28" y="40"/>
                </a:lnTo>
                <a:lnTo>
                  <a:pt x="7" y="29"/>
                </a:lnTo>
                <a:lnTo>
                  <a:pt x="0" y="75"/>
                </a:lnTo>
                <a:lnTo>
                  <a:pt x="40" y="90"/>
                </a:lnTo>
                <a:lnTo>
                  <a:pt x="64" y="83"/>
                </a:lnTo>
                <a:lnTo>
                  <a:pt x="103" y="94"/>
                </a:lnTo>
                <a:lnTo>
                  <a:pt x="106" y="83"/>
                </a:lnTo>
                <a:lnTo>
                  <a:pt x="72" y="44"/>
                </a:lnTo>
                <a:lnTo>
                  <a:pt x="64" y="51"/>
                </a:lnTo>
                <a:lnTo>
                  <a:pt x="57" y="45"/>
                </a:lnTo>
                <a:lnTo>
                  <a:pt x="42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8" name="Freeform 10"/>
          <p:cNvSpPr>
            <a:spLocks/>
          </p:cNvSpPr>
          <p:nvPr/>
        </p:nvSpPr>
        <p:spPr bwMode="auto">
          <a:xfrm>
            <a:off x="6391275" y="5943600"/>
            <a:ext cx="92075" cy="84138"/>
          </a:xfrm>
          <a:custGeom>
            <a:avLst/>
            <a:gdLst>
              <a:gd name="T0" fmla="*/ 38432584 w 116"/>
              <a:gd name="T1" fmla="*/ 57789192 h 105"/>
              <a:gd name="T2" fmla="*/ 73084537 w 116"/>
              <a:gd name="T3" fmla="*/ 67420987 h 105"/>
              <a:gd name="T4" fmla="*/ 64264389 w 116"/>
              <a:gd name="T5" fmla="*/ 55220980 h 105"/>
              <a:gd name="T6" fmla="*/ 59224078 w 116"/>
              <a:gd name="T7" fmla="*/ 58431846 h 105"/>
              <a:gd name="T8" fmla="*/ 45993050 w 116"/>
              <a:gd name="T9" fmla="*/ 53936474 h 105"/>
              <a:gd name="T10" fmla="*/ 42212420 w 116"/>
              <a:gd name="T11" fmla="*/ 30179102 h 105"/>
              <a:gd name="T12" fmla="*/ 30872117 w 116"/>
              <a:gd name="T13" fmla="*/ 26968237 h 105"/>
              <a:gd name="T14" fmla="*/ 28982199 w 116"/>
              <a:gd name="T15" fmla="*/ 19262795 h 105"/>
              <a:gd name="T16" fmla="*/ 40322502 w 116"/>
              <a:gd name="T17" fmla="*/ 13484519 h 105"/>
              <a:gd name="T18" fmla="*/ 42212420 w 116"/>
              <a:gd name="T19" fmla="*/ 4494572 h 105"/>
              <a:gd name="T20" fmla="*/ 27721724 w 116"/>
              <a:gd name="T21" fmla="*/ 0 h 105"/>
              <a:gd name="T22" fmla="*/ 4410075 w 116"/>
              <a:gd name="T23" fmla="*/ 6420931 h 105"/>
              <a:gd name="T24" fmla="*/ 0 w 116"/>
              <a:gd name="T25" fmla="*/ 14126372 h 105"/>
              <a:gd name="T26" fmla="*/ 31502354 w 116"/>
              <a:gd name="T27" fmla="*/ 41736455 h 105"/>
              <a:gd name="T28" fmla="*/ 38432584 w 116"/>
              <a:gd name="T29" fmla="*/ 57789192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"/>
              <a:gd name="T46" fmla="*/ 0 h 105"/>
              <a:gd name="T47" fmla="*/ 116 w 11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" h="105">
                <a:moveTo>
                  <a:pt x="61" y="90"/>
                </a:moveTo>
                <a:lnTo>
                  <a:pt x="116" y="105"/>
                </a:lnTo>
                <a:lnTo>
                  <a:pt x="102" y="86"/>
                </a:lnTo>
                <a:lnTo>
                  <a:pt x="94" y="91"/>
                </a:lnTo>
                <a:lnTo>
                  <a:pt x="73" y="84"/>
                </a:lnTo>
                <a:lnTo>
                  <a:pt x="67" y="47"/>
                </a:lnTo>
                <a:lnTo>
                  <a:pt x="49" y="42"/>
                </a:lnTo>
                <a:lnTo>
                  <a:pt x="46" y="30"/>
                </a:lnTo>
                <a:lnTo>
                  <a:pt x="64" y="21"/>
                </a:lnTo>
                <a:lnTo>
                  <a:pt x="67" y="7"/>
                </a:lnTo>
                <a:lnTo>
                  <a:pt x="44" y="0"/>
                </a:lnTo>
                <a:lnTo>
                  <a:pt x="7" y="10"/>
                </a:lnTo>
                <a:lnTo>
                  <a:pt x="0" y="22"/>
                </a:lnTo>
                <a:lnTo>
                  <a:pt x="50" y="65"/>
                </a:lnTo>
                <a:lnTo>
                  <a:pt x="61" y="9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39" name="Freeform 11"/>
          <p:cNvSpPr>
            <a:spLocks/>
          </p:cNvSpPr>
          <p:nvPr/>
        </p:nvSpPr>
        <p:spPr bwMode="auto">
          <a:xfrm>
            <a:off x="7300913" y="5803900"/>
            <a:ext cx="69850" cy="49213"/>
          </a:xfrm>
          <a:custGeom>
            <a:avLst/>
            <a:gdLst>
              <a:gd name="T0" fmla="*/ 28366413 w 86"/>
              <a:gd name="T1" fmla="*/ 26239128 h 63"/>
              <a:gd name="T2" fmla="*/ 51455078 w 86"/>
              <a:gd name="T3" fmla="*/ 38443167 h 63"/>
              <a:gd name="T4" fmla="*/ 45517830 w 86"/>
              <a:gd name="T5" fmla="*/ 25018952 h 63"/>
              <a:gd name="T6" fmla="*/ 56732825 w 86"/>
              <a:gd name="T7" fmla="*/ 0 h 63"/>
              <a:gd name="T8" fmla="*/ 46178156 w 86"/>
              <a:gd name="T9" fmla="*/ 3661292 h 63"/>
              <a:gd name="T10" fmla="*/ 36283014 w 86"/>
              <a:gd name="T11" fmla="*/ 15865336 h 63"/>
              <a:gd name="T12" fmla="*/ 26387053 w 86"/>
              <a:gd name="T13" fmla="*/ 7932668 h 63"/>
              <a:gd name="T14" fmla="*/ 0 w 86"/>
              <a:gd name="T15" fmla="*/ 13424216 h 63"/>
              <a:gd name="T16" fmla="*/ 5937249 w 86"/>
              <a:gd name="T17" fmla="*/ 36002047 h 63"/>
              <a:gd name="T18" fmla="*/ 32324307 w 86"/>
              <a:gd name="T19" fmla="*/ 38443167 h 63"/>
              <a:gd name="T20" fmla="*/ 24408512 w 86"/>
              <a:gd name="T21" fmla="*/ 32951623 h 63"/>
              <a:gd name="T22" fmla="*/ 28366413 w 86"/>
              <a:gd name="T23" fmla="*/ 26239128 h 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"/>
              <a:gd name="T37" fmla="*/ 0 h 63"/>
              <a:gd name="T38" fmla="*/ 86 w 86"/>
              <a:gd name="T39" fmla="*/ 63 h 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" h="63">
                <a:moveTo>
                  <a:pt x="43" y="43"/>
                </a:moveTo>
                <a:lnTo>
                  <a:pt x="78" y="63"/>
                </a:lnTo>
                <a:lnTo>
                  <a:pt x="69" y="41"/>
                </a:lnTo>
                <a:lnTo>
                  <a:pt x="86" y="0"/>
                </a:lnTo>
                <a:lnTo>
                  <a:pt x="70" y="6"/>
                </a:lnTo>
                <a:lnTo>
                  <a:pt x="55" y="26"/>
                </a:lnTo>
                <a:lnTo>
                  <a:pt x="40" y="13"/>
                </a:lnTo>
                <a:lnTo>
                  <a:pt x="0" y="22"/>
                </a:lnTo>
                <a:lnTo>
                  <a:pt x="9" y="59"/>
                </a:lnTo>
                <a:lnTo>
                  <a:pt x="49" y="63"/>
                </a:lnTo>
                <a:lnTo>
                  <a:pt x="37" y="54"/>
                </a:lnTo>
                <a:lnTo>
                  <a:pt x="43" y="4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0" name="Freeform 12"/>
          <p:cNvSpPr>
            <a:spLocks/>
          </p:cNvSpPr>
          <p:nvPr/>
        </p:nvSpPr>
        <p:spPr bwMode="auto">
          <a:xfrm>
            <a:off x="7654925" y="6192838"/>
            <a:ext cx="85725" cy="31750"/>
          </a:xfrm>
          <a:custGeom>
            <a:avLst/>
            <a:gdLst>
              <a:gd name="T0" fmla="*/ 54558764 w 107"/>
              <a:gd name="T1" fmla="*/ 0 h 39"/>
              <a:gd name="T2" fmla="*/ 16046600 w 107"/>
              <a:gd name="T3" fmla="*/ 2650718 h 39"/>
              <a:gd name="T4" fmla="*/ 0 w 107"/>
              <a:gd name="T5" fmla="*/ 13255216 h 39"/>
              <a:gd name="T6" fmla="*/ 641736 w 107"/>
              <a:gd name="T7" fmla="*/ 25185073 h 39"/>
              <a:gd name="T8" fmla="*/ 17972608 w 107"/>
              <a:gd name="T9" fmla="*/ 18557467 h 39"/>
              <a:gd name="T10" fmla="*/ 28241986 w 107"/>
              <a:gd name="T11" fmla="*/ 25847753 h 39"/>
              <a:gd name="T12" fmla="*/ 43646844 w 107"/>
              <a:gd name="T13" fmla="*/ 25847753 h 39"/>
              <a:gd name="T14" fmla="*/ 47498058 w 107"/>
              <a:gd name="T15" fmla="*/ 18557467 h 39"/>
              <a:gd name="T16" fmla="*/ 68680151 w 107"/>
              <a:gd name="T17" fmla="*/ 10604499 h 39"/>
              <a:gd name="T18" fmla="*/ 66112408 w 107"/>
              <a:gd name="T19" fmla="*/ 662679 h 39"/>
              <a:gd name="T20" fmla="*/ 54558764 w 107"/>
              <a:gd name="T21" fmla="*/ 0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7"/>
              <a:gd name="T34" fmla="*/ 0 h 39"/>
              <a:gd name="T35" fmla="*/ 107 w 107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7" h="39">
                <a:moveTo>
                  <a:pt x="85" y="0"/>
                </a:moveTo>
                <a:lnTo>
                  <a:pt x="25" y="4"/>
                </a:lnTo>
                <a:lnTo>
                  <a:pt x="0" y="20"/>
                </a:lnTo>
                <a:lnTo>
                  <a:pt x="1" y="38"/>
                </a:lnTo>
                <a:lnTo>
                  <a:pt x="28" y="28"/>
                </a:lnTo>
                <a:lnTo>
                  <a:pt x="44" y="39"/>
                </a:lnTo>
                <a:lnTo>
                  <a:pt x="68" y="39"/>
                </a:lnTo>
                <a:lnTo>
                  <a:pt x="74" y="28"/>
                </a:lnTo>
                <a:lnTo>
                  <a:pt x="107" y="16"/>
                </a:lnTo>
                <a:lnTo>
                  <a:pt x="103" y="1"/>
                </a:lnTo>
                <a:lnTo>
                  <a:pt x="85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1" name="Freeform 13"/>
          <p:cNvSpPr>
            <a:spLocks/>
          </p:cNvSpPr>
          <p:nvPr/>
        </p:nvSpPr>
        <p:spPr bwMode="auto">
          <a:xfrm>
            <a:off x="6607175" y="6296025"/>
            <a:ext cx="68263" cy="50800"/>
          </a:xfrm>
          <a:custGeom>
            <a:avLst/>
            <a:gdLst>
              <a:gd name="T0" fmla="*/ 53561353 w 87"/>
              <a:gd name="T1" fmla="*/ 30872110 h 64"/>
              <a:gd name="T2" fmla="*/ 33244866 w 87"/>
              <a:gd name="T3" fmla="*/ 13231019 h 64"/>
              <a:gd name="T4" fmla="*/ 15391346 w 87"/>
              <a:gd name="T5" fmla="*/ 10710860 h 64"/>
              <a:gd name="T6" fmla="*/ 8619185 w 87"/>
              <a:gd name="T7" fmla="*/ 0 h 64"/>
              <a:gd name="T8" fmla="*/ 1847024 w 87"/>
              <a:gd name="T9" fmla="*/ 5040312 h 64"/>
              <a:gd name="T10" fmla="*/ 0 w 87"/>
              <a:gd name="T11" fmla="*/ 17641092 h 64"/>
              <a:gd name="T12" fmla="*/ 28319732 w 87"/>
              <a:gd name="T13" fmla="*/ 40322493 h 64"/>
              <a:gd name="T14" fmla="*/ 35091890 w 87"/>
              <a:gd name="T15" fmla="*/ 39062019 h 64"/>
              <a:gd name="T16" fmla="*/ 35707826 w 87"/>
              <a:gd name="T17" fmla="*/ 28351955 h 64"/>
              <a:gd name="T18" fmla="*/ 53561353 w 87"/>
              <a:gd name="T19" fmla="*/ 30872110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7"/>
              <a:gd name="T31" fmla="*/ 0 h 64"/>
              <a:gd name="T32" fmla="*/ 87 w 87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7" h="64">
                <a:moveTo>
                  <a:pt x="87" y="49"/>
                </a:moveTo>
                <a:lnTo>
                  <a:pt x="54" y="21"/>
                </a:lnTo>
                <a:lnTo>
                  <a:pt x="25" y="17"/>
                </a:lnTo>
                <a:lnTo>
                  <a:pt x="14" y="0"/>
                </a:lnTo>
                <a:lnTo>
                  <a:pt x="3" y="8"/>
                </a:lnTo>
                <a:lnTo>
                  <a:pt x="0" y="28"/>
                </a:lnTo>
                <a:lnTo>
                  <a:pt x="46" y="64"/>
                </a:lnTo>
                <a:lnTo>
                  <a:pt x="57" y="62"/>
                </a:lnTo>
                <a:lnTo>
                  <a:pt x="58" y="45"/>
                </a:lnTo>
                <a:lnTo>
                  <a:pt x="87" y="4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2" name="Freeform 14"/>
          <p:cNvSpPr>
            <a:spLocks/>
          </p:cNvSpPr>
          <p:nvPr/>
        </p:nvSpPr>
        <p:spPr bwMode="auto">
          <a:xfrm>
            <a:off x="7189788" y="5675313"/>
            <a:ext cx="46037" cy="42862"/>
          </a:xfrm>
          <a:custGeom>
            <a:avLst/>
            <a:gdLst>
              <a:gd name="T0" fmla="*/ 20790469 w 58"/>
              <a:gd name="T1" fmla="*/ 33402749 h 55"/>
              <a:gd name="T2" fmla="*/ 36541475 w 58"/>
              <a:gd name="T3" fmla="*/ 26114653 h 55"/>
              <a:gd name="T4" fmla="*/ 35911244 w 58"/>
              <a:gd name="T5" fmla="*/ 13968338 h 55"/>
              <a:gd name="T6" fmla="*/ 32761679 w 58"/>
              <a:gd name="T7" fmla="*/ 5466074 h 55"/>
              <a:gd name="T8" fmla="*/ 14490545 w 58"/>
              <a:gd name="T9" fmla="*/ 0 h 55"/>
              <a:gd name="T10" fmla="*/ 5040258 w 58"/>
              <a:gd name="T11" fmla="*/ 6680239 h 55"/>
              <a:gd name="T12" fmla="*/ 0 w 58"/>
              <a:gd name="T13" fmla="*/ 23078459 h 55"/>
              <a:gd name="T14" fmla="*/ 20790469 w 58"/>
              <a:gd name="T15" fmla="*/ 33402749 h 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5"/>
              <a:gd name="T26" fmla="*/ 58 w 58"/>
              <a:gd name="T27" fmla="*/ 55 h 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5">
                <a:moveTo>
                  <a:pt x="33" y="55"/>
                </a:moveTo>
                <a:lnTo>
                  <a:pt x="58" y="43"/>
                </a:lnTo>
                <a:lnTo>
                  <a:pt x="57" y="23"/>
                </a:lnTo>
                <a:lnTo>
                  <a:pt x="52" y="9"/>
                </a:lnTo>
                <a:lnTo>
                  <a:pt x="23" y="0"/>
                </a:lnTo>
                <a:lnTo>
                  <a:pt x="8" y="11"/>
                </a:lnTo>
                <a:lnTo>
                  <a:pt x="0" y="38"/>
                </a:lnTo>
                <a:lnTo>
                  <a:pt x="33" y="5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3" name="Freeform 15"/>
          <p:cNvSpPr>
            <a:spLocks/>
          </p:cNvSpPr>
          <p:nvPr/>
        </p:nvSpPr>
        <p:spPr bwMode="auto">
          <a:xfrm>
            <a:off x="7461250" y="6342063"/>
            <a:ext cx="46038" cy="53975"/>
          </a:xfrm>
          <a:custGeom>
            <a:avLst/>
            <a:gdLst>
              <a:gd name="T0" fmla="*/ 19484219 w 59"/>
              <a:gd name="T1" fmla="*/ 42221742 h 69"/>
              <a:gd name="T2" fmla="*/ 32270301 w 59"/>
              <a:gd name="T3" fmla="*/ 35490515 h 69"/>
              <a:gd name="T4" fmla="*/ 35923688 w 59"/>
              <a:gd name="T5" fmla="*/ 15909326 h 69"/>
              <a:gd name="T6" fmla="*/ 23746244 w 59"/>
              <a:gd name="T7" fmla="*/ 0 h 69"/>
              <a:gd name="T8" fmla="*/ 0 w 59"/>
              <a:gd name="T9" fmla="*/ 22028837 h 69"/>
              <a:gd name="T10" fmla="*/ 19484219 w 59"/>
              <a:gd name="T11" fmla="*/ 42221742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69"/>
              <a:gd name="T20" fmla="*/ 59 w 59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69">
                <a:moveTo>
                  <a:pt x="32" y="69"/>
                </a:moveTo>
                <a:lnTo>
                  <a:pt x="53" y="58"/>
                </a:lnTo>
                <a:lnTo>
                  <a:pt x="59" y="26"/>
                </a:lnTo>
                <a:lnTo>
                  <a:pt x="39" y="0"/>
                </a:lnTo>
                <a:lnTo>
                  <a:pt x="0" y="36"/>
                </a:lnTo>
                <a:lnTo>
                  <a:pt x="32" y="6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4" name="Freeform 16"/>
          <p:cNvSpPr>
            <a:spLocks/>
          </p:cNvSpPr>
          <p:nvPr/>
        </p:nvSpPr>
        <p:spPr bwMode="auto">
          <a:xfrm>
            <a:off x="7824788" y="6548438"/>
            <a:ext cx="31750" cy="93662"/>
          </a:xfrm>
          <a:custGeom>
            <a:avLst/>
            <a:gdLst>
              <a:gd name="T0" fmla="*/ 13255216 w 39"/>
              <a:gd name="T1" fmla="*/ 0 h 118"/>
              <a:gd name="T2" fmla="*/ 0 w 39"/>
              <a:gd name="T3" fmla="*/ 49142387 h 118"/>
              <a:gd name="T4" fmla="*/ 17232109 w 39"/>
              <a:gd name="T5" fmla="*/ 74343821 h 118"/>
              <a:gd name="T6" fmla="*/ 25847753 w 39"/>
              <a:gd name="T7" fmla="*/ 63003578 h 118"/>
              <a:gd name="T8" fmla="*/ 13917898 w 39"/>
              <a:gd name="T9" fmla="*/ 42212195 h 118"/>
              <a:gd name="T10" fmla="*/ 21208184 w 39"/>
              <a:gd name="T11" fmla="*/ 13230951 h 118"/>
              <a:gd name="T12" fmla="*/ 13255216 w 39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118"/>
              <a:gd name="T23" fmla="*/ 39 w 39"/>
              <a:gd name="T24" fmla="*/ 118 h 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118">
                <a:moveTo>
                  <a:pt x="20" y="0"/>
                </a:moveTo>
                <a:lnTo>
                  <a:pt x="0" y="78"/>
                </a:lnTo>
                <a:lnTo>
                  <a:pt x="26" y="118"/>
                </a:lnTo>
                <a:lnTo>
                  <a:pt x="39" y="100"/>
                </a:lnTo>
                <a:lnTo>
                  <a:pt x="21" y="67"/>
                </a:lnTo>
                <a:lnTo>
                  <a:pt x="32" y="21"/>
                </a:lnTo>
                <a:lnTo>
                  <a:pt x="2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5" name="Freeform 17"/>
          <p:cNvSpPr>
            <a:spLocks/>
          </p:cNvSpPr>
          <p:nvPr/>
        </p:nvSpPr>
        <p:spPr bwMode="auto">
          <a:xfrm>
            <a:off x="7753350" y="6353175"/>
            <a:ext cx="69850" cy="52388"/>
          </a:xfrm>
          <a:custGeom>
            <a:avLst/>
            <a:gdLst>
              <a:gd name="T0" fmla="*/ 53006843 w 90"/>
              <a:gd name="T1" fmla="*/ 3150423 h 66"/>
              <a:gd name="T2" fmla="*/ 43369086 w 90"/>
              <a:gd name="T3" fmla="*/ 0 h 66"/>
              <a:gd name="T4" fmla="*/ 28912470 w 90"/>
              <a:gd name="T5" fmla="*/ 5670603 h 66"/>
              <a:gd name="T6" fmla="*/ 0 w 90"/>
              <a:gd name="T7" fmla="*/ 29612713 h 66"/>
              <a:gd name="T8" fmla="*/ 10240010 w 90"/>
              <a:gd name="T9" fmla="*/ 41583365 h 66"/>
              <a:gd name="T10" fmla="*/ 8433224 w 90"/>
              <a:gd name="T11" fmla="*/ 30872405 h 66"/>
              <a:gd name="T12" fmla="*/ 27105683 w 90"/>
              <a:gd name="T13" fmla="*/ 26462290 h 66"/>
              <a:gd name="T14" fmla="*/ 54211367 w 90"/>
              <a:gd name="T15" fmla="*/ 7560541 h 66"/>
              <a:gd name="T16" fmla="*/ 53006843 w 90"/>
              <a:gd name="T17" fmla="*/ 3150423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6"/>
              <a:gd name="T29" fmla="*/ 90 w 90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6">
                <a:moveTo>
                  <a:pt x="88" y="5"/>
                </a:moveTo>
                <a:lnTo>
                  <a:pt x="72" y="0"/>
                </a:lnTo>
                <a:lnTo>
                  <a:pt x="48" y="9"/>
                </a:lnTo>
                <a:lnTo>
                  <a:pt x="0" y="47"/>
                </a:lnTo>
                <a:lnTo>
                  <a:pt x="17" y="66"/>
                </a:lnTo>
                <a:lnTo>
                  <a:pt x="14" y="49"/>
                </a:lnTo>
                <a:lnTo>
                  <a:pt x="45" y="42"/>
                </a:lnTo>
                <a:lnTo>
                  <a:pt x="90" y="12"/>
                </a:lnTo>
                <a:lnTo>
                  <a:pt x="88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6" name="Freeform 18"/>
          <p:cNvSpPr>
            <a:spLocks/>
          </p:cNvSpPr>
          <p:nvPr/>
        </p:nvSpPr>
        <p:spPr bwMode="auto">
          <a:xfrm>
            <a:off x="7315200" y="6207125"/>
            <a:ext cx="60325" cy="39688"/>
          </a:xfrm>
          <a:custGeom>
            <a:avLst/>
            <a:gdLst>
              <a:gd name="T0" fmla="*/ 630237 w 76"/>
              <a:gd name="T1" fmla="*/ 11970694 h 50"/>
              <a:gd name="T2" fmla="*/ 4410075 w 76"/>
              <a:gd name="T3" fmla="*/ 20161504 h 50"/>
              <a:gd name="T4" fmla="*/ 47882962 w 76"/>
              <a:gd name="T5" fmla="*/ 31502750 h 50"/>
              <a:gd name="T6" fmla="*/ 37802341 w 76"/>
              <a:gd name="T7" fmla="*/ 11341243 h 50"/>
              <a:gd name="T8" fmla="*/ 22681403 w 76"/>
              <a:gd name="T9" fmla="*/ 11341243 h 50"/>
              <a:gd name="T10" fmla="*/ 11970542 w 76"/>
              <a:gd name="T11" fmla="*/ 0 h 50"/>
              <a:gd name="T12" fmla="*/ 0 w 76"/>
              <a:gd name="T13" fmla="*/ 6300867 h 50"/>
              <a:gd name="T14" fmla="*/ 630237 w 76"/>
              <a:gd name="T15" fmla="*/ 11970694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"/>
              <a:gd name="T25" fmla="*/ 0 h 50"/>
              <a:gd name="T26" fmla="*/ 76 w 76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" h="50">
                <a:moveTo>
                  <a:pt x="1" y="19"/>
                </a:moveTo>
                <a:lnTo>
                  <a:pt x="7" y="32"/>
                </a:lnTo>
                <a:lnTo>
                  <a:pt x="76" y="50"/>
                </a:lnTo>
                <a:lnTo>
                  <a:pt x="60" y="18"/>
                </a:lnTo>
                <a:lnTo>
                  <a:pt x="36" y="18"/>
                </a:lnTo>
                <a:lnTo>
                  <a:pt x="19" y="0"/>
                </a:lnTo>
                <a:lnTo>
                  <a:pt x="0" y="10"/>
                </a:lnTo>
                <a:lnTo>
                  <a:pt x="1" y="1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7" name="Freeform 19"/>
          <p:cNvSpPr>
            <a:spLocks/>
          </p:cNvSpPr>
          <p:nvPr/>
        </p:nvSpPr>
        <p:spPr bwMode="auto">
          <a:xfrm>
            <a:off x="7050088" y="6553200"/>
            <a:ext cx="41275" cy="44450"/>
          </a:xfrm>
          <a:custGeom>
            <a:avLst/>
            <a:gdLst>
              <a:gd name="T0" fmla="*/ 8177404 w 50"/>
              <a:gd name="T1" fmla="*/ 0 h 56"/>
              <a:gd name="T2" fmla="*/ 0 w 50"/>
              <a:gd name="T3" fmla="*/ 8820944 h 56"/>
              <a:gd name="T4" fmla="*/ 6133465 w 50"/>
              <a:gd name="T5" fmla="*/ 27091486 h 56"/>
              <a:gd name="T6" fmla="*/ 27939877 w 50"/>
              <a:gd name="T7" fmla="*/ 35282190 h 56"/>
              <a:gd name="T8" fmla="*/ 27939877 w 50"/>
              <a:gd name="T9" fmla="*/ 23311644 h 56"/>
              <a:gd name="T10" fmla="*/ 34072515 w 50"/>
              <a:gd name="T11" fmla="*/ 18271332 h 56"/>
              <a:gd name="T12" fmla="*/ 8177404 w 50"/>
              <a:gd name="T13" fmla="*/ 0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"/>
              <a:gd name="T22" fmla="*/ 0 h 56"/>
              <a:gd name="T23" fmla="*/ 50 w 50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" h="56">
                <a:moveTo>
                  <a:pt x="12" y="0"/>
                </a:moveTo>
                <a:lnTo>
                  <a:pt x="0" y="14"/>
                </a:lnTo>
                <a:lnTo>
                  <a:pt x="9" y="43"/>
                </a:lnTo>
                <a:lnTo>
                  <a:pt x="41" y="56"/>
                </a:lnTo>
                <a:lnTo>
                  <a:pt x="41" y="37"/>
                </a:lnTo>
                <a:lnTo>
                  <a:pt x="50" y="29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8" name="Freeform 20"/>
          <p:cNvSpPr>
            <a:spLocks/>
          </p:cNvSpPr>
          <p:nvPr/>
        </p:nvSpPr>
        <p:spPr bwMode="auto">
          <a:xfrm>
            <a:off x="6573838" y="6121400"/>
            <a:ext cx="30162" cy="55563"/>
          </a:xfrm>
          <a:custGeom>
            <a:avLst/>
            <a:gdLst>
              <a:gd name="T0" fmla="*/ 17942313 w 37"/>
              <a:gd name="T1" fmla="*/ 0 h 69"/>
              <a:gd name="T2" fmla="*/ 4651469 w 37"/>
              <a:gd name="T3" fmla="*/ 10374980 h 69"/>
              <a:gd name="T4" fmla="*/ 0 w 37"/>
              <a:gd name="T5" fmla="*/ 44742702 h 69"/>
              <a:gd name="T6" fmla="*/ 6645421 w 37"/>
              <a:gd name="T7" fmla="*/ 34367726 h 69"/>
              <a:gd name="T8" fmla="*/ 13955224 w 37"/>
              <a:gd name="T9" fmla="*/ 40851684 h 69"/>
              <a:gd name="T10" fmla="*/ 24587733 w 37"/>
              <a:gd name="T11" fmla="*/ 32422217 h 69"/>
              <a:gd name="T12" fmla="*/ 17942313 w 37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69"/>
              <a:gd name="T23" fmla="*/ 37 w 37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69">
                <a:moveTo>
                  <a:pt x="27" y="0"/>
                </a:moveTo>
                <a:lnTo>
                  <a:pt x="7" y="16"/>
                </a:lnTo>
                <a:lnTo>
                  <a:pt x="0" y="69"/>
                </a:lnTo>
                <a:lnTo>
                  <a:pt x="10" y="53"/>
                </a:lnTo>
                <a:lnTo>
                  <a:pt x="21" y="63"/>
                </a:lnTo>
                <a:lnTo>
                  <a:pt x="37" y="50"/>
                </a:lnTo>
                <a:lnTo>
                  <a:pt x="27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49" name="Freeform 21"/>
          <p:cNvSpPr>
            <a:spLocks/>
          </p:cNvSpPr>
          <p:nvPr/>
        </p:nvSpPr>
        <p:spPr bwMode="auto">
          <a:xfrm>
            <a:off x="7239000" y="6022975"/>
            <a:ext cx="52388" cy="39688"/>
          </a:xfrm>
          <a:custGeom>
            <a:avLst/>
            <a:gdLst>
              <a:gd name="T0" fmla="*/ 4410117 w 66"/>
              <a:gd name="T1" fmla="*/ 0 h 49"/>
              <a:gd name="T2" fmla="*/ 0 w 66"/>
              <a:gd name="T3" fmla="*/ 16400865 h 49"/>
              <a:gd name="T4" fmla="*/ 20791683 w 66"/>
              <a:gd name="T5" fmla="*/ 24928922 h 49"/>
              <a:gd name="T6" fmla="*/ 23311862 w 66"/>
              <a:gd name="T7" fmla="*/ 32145663 h 49"/>
              <a:gd name="T8" fmla="*/ 41583365 w 66"/>
              <a:gd name="T9" fmla="*/ 26897129 h 49"/>
              <a:gd name="T10" fmla="*/ 34653071 w 66"/>
              <a:gd name="T11" fmla="*/ 19681198 h 49"/>
              <a:gd name="T12" fmla="*/ 18901747 w 66"/>
              <a:gd name="T13" fmla="*/ 12464461 h 49"/>
              <a:gd name="T14" fmla="*/ 21421926 w 66"/>
              <a:gd name="T15" fmla="*/ 3280334 h 49"/>
              <a:gd name="T16" fmla="*/ 4410117 w 66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49"/>
              <a:gd name="T29" fmla="*/ 66 w 66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49">
                <a:moveTo>
                  <a:pt x="7" y="0"/>
                </a:moveTo>
                <a:lnTo>
                  <a:pt x="0" y="25"/>
                </a:lnTo>
                <a:lnTo>
                  <a:pt x="33" y="38"/>
                </a:lnTo>
                <a:lnTo>
                  <a:pt x="37" y="49"/>
                </a:lnTo>
                <a:lnTo>
                  <a:pt x="66" y="41"/>
                </a:lnTo>
                <a:lnTo>
                  <a:pt x="55" y="30"/>
                </a:lnTo>
                <a:lnTo>
                  <a:pt x="30" y="19"/>
                </a:lnTo>
                <a:lnTo>
                  <a:pt x="34" y="5"/>
                </a:lnTo>
                <a:lnTo>
                  <a:pt x="7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0" name="Freeform 22"/>
          <p:cNvSpPr>
            <a:spLocks/>
          </p:cNvSpPr>
          <p:nvPr/>
        </p:nvSpPr>
        <p:spPr bwMode="auto">
          <a:xfrm>
            <a:off x="7558088" y="6229350"/>
            <a:ext cx="58737" cy="42863"/>
          </a:xfrm>
          <a:custGeom>
            <a:avLst/>
            <a:gdLst>
              <a:gd name="T0" fmla="*/ 46000462 w 75"/>
              <a:gd name="T1" fmla="*/ 0 h 54"/>
              <a:gd name="T2" fmla="*/ 25760484 w 75"/>
              <a:gd name="T3" fmla="*/ 11970683 h 54"/>
              <a:gd name="T4" fmla="*/ 8586566 w 75"/>
              <a:gd name="T5" fmla="*/ 13861420 h 54"/>
              <a:gd name="T6" fmla="*/ 0 w 75"/>
              <a:gd name="T7" fmla="*/ 34022906 h 54"/>
              <a:gd name="T8" fmla="*/ 30053765 w 75"/>
              <a:gd name="T9" fmla="*/ 22052220 h 54"/>
              <a:gd name="T10" fmla="*/ 46000462 w 75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54"/>
              <a:gd name="T20" fmla="*/ 75 w 75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54">
                <a:moveTo>
                  <a:pt x="75" y="0"/>
                </a:moveTo>
                <a:lnTo>
                  <a:pt x="42" y="19"/>
                </a:lnTo>
                <a:lnTo>
                  <a:pt x="14" y="22"/>
                </a:lnTo>
                <a:lnTo>
                  <a:pt x="0" y="54"/>
                </a:lnTo>
                <a:lnTo>
                  <a:pt x="49" y="35"/>
                </a:lnTo>
                <a:lnTo>
                  <a:pt x="75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1" name="Freeform 23"/>
          <p:cNvSpPr>
            <a:spLocks/>
          </p:cNvSpPr>
          <p:nvPr/>
        </p:nvSpPr>
        <p:spPr bwMode="auto">
          <a:xfrm>
            <a:off x="7375525" y="6262688"/>
            <a:ext cx="49213" cy="22225"/>
          </a:xfrm>
          <a:custGeom>
            <a:avLst/>
            <a:gdLst>
              <a:gd name="T0" fmla="*/ 10373788 w 63"/>
              <a:gd name="T1" fmla="*/ 0 h 28"/>
              <a:gd name="T2" fmla="*/ 0 w 63"/>
              <a:gd name="T3" fmla="*/ 630238 h 28"/>
              <a:gd name="T4" fmla="*/ 5491546 w 63"/>
              <a:gd name="T5" fmla="*/ 7560470 h 28"/>
              <a:gd name="T6" fmla="*/ 21967747 w 63"/>
              <a:gd name="T7" fmla="*/ 17010858 h 28"/>
              <a:gd name="T8" fmla="*/ 38443167 w 63"/>
              <a:gd name="T9" fmla="*/ 17641095 h 28"/>
              <a:gd name="T10" fmla="*/ 36612913 w 63"/>
              <a:gd name="T11" fmla="*/ 4410075 h 28"/>
              <a:gd name="T12" fmla="*/ 10373788 w 63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28"/>
              <a:gd name="T23" fmla="*/ 63 w 63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28">
                <a:moveTo>
                  <a:pt x="17" y="0"/>
                </a:moveTo>
                <a:lnTo>
                  <a:pt x="0" y="1"/>
                </a:lnTo>
                <a:lnTo>
                  <a:pt x="9" y="12"/>
                </a:lnTo>
                <a:lnTo>
                  <a:pt x="36" y="27"/>
                </a:lnTo>
                <a:lnTo>
                  <a:pt x="63" y="28"/>
                </a:lnTo>
                <a:lnTo>
                  <a:pt x="60" y="7"/>
                </a:lnTo>
                <a:lnTo>
                  <a:pt x="17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2" name="Freeform 24"/>
          <p:cNvSpPr>
            <a:spLocks/>
          </p:cNvSpPr>
          <p:nvPr/>
        </p:nvSpPr>
        <p:spPr bwMode="auto">
          <a:xfrm>
            <a:off x="7421563" y="6356350"/>
            <a:ext cx="28575" cy="36513"/>
          </a:xfrm>
          <a:custGeom>
            <a:avLst/>
            <a:gdLst>
              <a:gd name="T0" fmla="*/ 12525115 w 37"/>
              <a:gd name="T1" fmla="*/ 29626651 h 45"/>
              <a:gd name="T2" fmla="*/ 22068392 w 37"/>
              <a:gd name="T3" fmla="*/ 16459250 h 45"/>
              <a:gd name="T4" fmla="*/ 20278980 w 37"/>
              <a:gd name="T5" fmla="*/ 0 h 45"/>
              <a:gd name="T6" fmla="*/ 5368238 w 37"/>
              <a:gd name="T7" fmla="*/ 7241746 h 45"/>
              <a:gd name="T8" fmla="*/ 0 w 37"/>
              <a:gd name="T9" fmla="*/ 18434197 h 45"/>
              <a:gd name="T10" fmla="*/ 0 w 37"/>
              <a:gd name="T11" fmla="*/ 25676751 h 45"/>
              <a:gd name="T12" fmla="*/ 12525115 w 37"/>
              <a:gd name="T13" fmla="*/ 29626651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45"/>
              <a:gd name="T23" fmla="*/ 37 w 37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45">
                <a:moveTo>
                  <a:pt x="21" y="45"/>
                </a:moveTo>
                <a:lnTo>
                  <a:pt x="37" y="25"/>
                </a:lnTo>
                <a:lnTo>
                  <a:pt x="34" y="0"/>
                </a:lnTo>
                <a:lnTo>
                  <a:pt x="9" y="11"/>
                </a:lnTo>
                <a:lnTo>
                  <a:pt x="0" y="28"/>
                </a:lnTo>
                <a:lnTo>
                  <a:pt x="0" y="39"/>
                </a:lnTo>
                <a:lnTo>
                  <a:pt x="21" y="4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3" name="Freeform 25"/>
          <p:cNvSpPr>
            <a:spLocks/>
          </p:cNvSpPr>
          <p:nvPr/>
        </p:nvSpPr>
        <p:spPr bwMode="auto">
          <a:xfrm>
            <a:off x="7292975" y="6446838"/>
            <a:ext cx="41275" cy="26987"/>
          </a:xfrm>
          <a:custGeom>
            <a:avLst/>
            <a:gdLst>
              <a:gd name="T0" fmla="*/ 2520156 w 52"/>
              <a:gd name="T1" fmla="*/ 5619292 h 36"/>
              <a:gd name="T2" fmla="*/ 0 w 52"/>
              <a:gd name="T3" fmla="*/ 17982336 h 36"/>
              <a:gd name="T4" fmla="*/ 3780632 w 52"/>
              <a:gd name="T5" fmla="*/ 20230502 h 36"/>
              <a:gd name="T6" fmla="*/ 32131797 w 52"/>
              <a:gd name="T7" fmla="*/ 12363045 h 36"/>
              <a:gd name="T8" fmla="*/ 32762034 w 52"/>
              <a:gd name="T9" fmla="*/ 6743752 h 36"/>
              <a:gd name="T10" fmla="*/ 28982198 w 52"/>
              <a:gd name="T11" fmla="*/ 0 h 36"/>
              <a:gd name="T12" fmla="*/ 20791488 w 52"/>
              <a:gd name="T13" fmla="*/ 2809646 h 36"/>
              <a:gd name="T14" fmla="*/ 11341100 w 52"/>
              <a:gd name="T15" fmla="*/ 1685938 h 36"/>
              <a:gd name="T16" fmla="*/ 15120939 w 52"/>
              <a:gd name="T17" fmla="*/ 6181523 h 36"/>
              <a:gd name="T18" fmla="*/ 20791488 w 52"/>
              <a:gd name="T19" fmla="*/ 11239334 h 36"/>
              <a:gd name="T20" fmla="*/ 8190707 w 52"/>
              <a:gd name="T21" fmla="*/ 8991168 h 36"/>
              <a:gd name="T22" fmla="*/ 2520156 w 52"/>
              <a:gd name="T23" fmla="*/ 5619292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"/>
              <a:gd name="T37" fmla="*/ 0 h 36"/>
              <a:gd name="T38" fmla="*/ 52 w 52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" h="36">
                <a:moveTo>
                  <a:pt x="4" y="10"/>
                </a:moveTo>
                <a:lnTo>
                  <a:pt x="0" y="32"/>
                </a:lnTo>
                <a:lnTo>
                  <a:pt x="6" y="36"/>
                </a:lnTo>
                <a:lnTo>
                  <a:pt x="51" y="22"/>
                </a:lnTo>
                <a:lnTo>
                  <a:pt x="52" y="12"/>
                </a:lnTo>
                <a:lnTo>
                  <a:pt x="46" y="0"/>
                </a:lnTo>
                <a:lnTo>
                  <a:pt x="33" y="5"/>
                </a:lnTo>
                <a:lnTo>
                  <a:pt x="18" y="3"/>
                </a:lnTo>
                <a:lnTo>
                  <a:pt x="24" y="11"/>
                </a:lnTo>
                <a:lnTo>
                  <a:pt x="33" y="20"/>
                </a:lnTo>
                <a:lnTo>
                  <a:pt x="13" y="16"/>
                </a:lnTo>
                <a:lnTo>
                  <a:pt x="4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4" name="Freeform 26"/>
          <p:cNvSpPr>
            <a:spLocks/>
          </p:cNvSpPr>
          <p:nvPr/>
        </p:nvSpPr>
        <p:spPr bwMode="auto">
          <a:xfrm>
            <a:off x="7542213" y="6380163"/>
            <a:ext cx="55562" cy="38100"/>
          </a:xfrm>
          <a:custGeom>
            <a:avLst/>
            <a:gdLst>
              <a:gd name="T0" fmla="*/ 8190632 w 70"/>
              <a:gd name="T1" fmla="*/ 31556742 h 46"/>
              <a:gd name="T2" fmla="*/ 44101934 w 70"/>
              <a:gd name="T3" fmla="*/ 4802257 h 46"/>
              <a:gd name="T4" fmla="*/ 32761735 w 70"/>
              <a:gd name="T5" fmla="*/ 0 h 46"/>
              <a:gd name="T6" fmla="*/ 26461006 w 70"/>
              <a:gd name="T7" fmla="*/ 4116457 h 46"/>
              <a:gd name="T8" fmla="*/ 0 w 70"/>
              <a:gd name="T9" fmla="*/ 29498514 h 46"/>
              <a:gd name="T10" fmla="*/ 8190632 w 70"/>
              <a:gd name="T11" fmla="*/ 31556742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46"/>
              <a:gd name="T20" fmla="*/ 70 w 70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46">
                <a:moveTo>
                  <a:pt x="13" y="46"/>
                </a:moveTo>
                <a:lnTo>
                  <a:pt x="70" y="7"/>
                </a:lnTo>
                <a:lnTo>
                  <a:pt x="52" y="0"/>
                </a:lnTo>
                <a:lnTo>
                  <a:pt x="42" y="6"/>
                </a:lnTo>
                <a:lnTo>
                  <a:pt x="0" y="43"/>
                </a:lnTo>
                <a:lnTo>
                  <a:pt x="13" y="4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5" name="Freeform 27"/>
          <p:cNvSpPr>
            <a:spLocks/>
          </p:cNvSpPr>
          <p:nvPr/>
        </p:nvSpPr>
        <p:spPr bwMode="auto">
          <a:xfrm>
            <a:off x="7353300" y="5710238"/>
            <a:ext cx="42863" cy="20637"/>
          </a:xfrm>
          <a:custGeom>
            <a:avLst/>
            <a:gdLst>
              <a:gd name="T0" fmla="*/ 0 w 55"/>
              <a:gd name="T1" fmla="*/ 7010466 h 27"/>
              <a:gd name="T2" fmla="*/ 18220673 w 55"/>
              <a:gd name="T3" fmla="*/ 15773549 h 27"/>
              <a:gd name="T4" fmla="*/ 33404308 w 55"/>
              <a:gd name="T5" fmla="*/ 9931748 h 27"/>
              <a:gd name="T6" fmla="*/ 31582241 w 55"/>
              <a:gd name="T7" fmla="*/ 3505233 h 27"/>
              <a:gd name="T8" fmla="*/ 20042739 w 55"/>
              <a:gd name="T9" fmla="*/ 0 h 27"/>
              <a:gd name="T10" fmla="*/ 0 w 55"/>
              <a:gd name="T11" fmla="*/ 701046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"/>
              <a:gd name="T19" fmla="*/ 0 h 27"/>
              <a:gd name="T20" fmla="*/ 55 w 55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" h="27">
                <a:moveTo>
                  <a:pt x="0" y="12"/>
                </a:moveTo>
                <a:lnTo>
                  <a:pt x="30" y="27"/>
                </a:lnTo>
                <a:lnTo>
                  <a:pt x="55" y="17"/>
                </a:lnTo>
                <a:lnTo>
                  <a:pt x="52" y="6"/>
                </a:lnTo>
                <a:lnTo>
                  <a:pt x="33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6" name="Freeform 28"/>
          <p:cNvSpPr>
            <a:spLocks/>
          </p:cNvSpPr>
          <p:nvPr/>
        </p:nvSpPr>
        <p:spPr bwMode="auto">
          <a:xfrm>
            <a:off x="7251700" y="6272213"/>
            <a:ext cx="23813" cy="34925"/>
          </a:xfrm>
          <a:custGeom>
            <a:avLst/>
            <a:gdLst>
              <a:gd name="T0" fmla="*/ 14491801 w 30"/>
              <a:gd name="T1" fmla="*/ 0 h 43"/>
              <a:gd name="T2" fmla="*/ 5040419 w 30"/>
              <a:gd name="T3" fmla="*/ 1979354 h 43"/>
              <a:gd name="T4" fmla="*/ 0 w 30"/>
              <a:gd name="T5" fmla="*/ 13193526 h 43"/>
              <a:gd name="T6" fmla="*/ 5040419 w 30"/>
              <a:gd name="T7" fmla="*/ 28366413 h 43"/>
              <a:gd name="T8" fmla="*/ 18901967 w 30"/>
              <a:gd name="T9" fmla="*/ 12534013 h 43"/>
              <a:gd name="T10" fmla="*/ 18901967 w 30"/>
              <a:gd name="T11" fmla="*/ 3298382 h 43"/>
              <a:gd name="T12" fmla="*/ 14491801 w 30"/>
              <a:gd name="T13" fmla="*/ 0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43"/>
              <a:gd name="T23" fmla="*/ 30 w 30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43">
                <a:moveTo>
                  <a:pt x="23" y="0"/>
                </a:moveTo>
                <a:lnTo>
                  <a:pt x="8" y="3"/>
                </a:lnTo>
                <a:lnTo>
                  <a:pt x="0" y="20"/>
                </a:lnTo>
                <a:lnTo>
                  <a:pt x="8" y="43"/>
                </a:lnTo>
                <a:lnTo>
                  <a:pt x="30" y="19"/>
                </a:lnTo>
                <a:lnTo>
                  <a:pt x="30" y="5"/>
                </a:lnTo>
                <a:lnTo>
                  <a:pt x="23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7" name="Freeform 29"/>
          <p:cNvSpPr>
            <a:spLocks/>
          </p:cNvSpPr>
          <p:nvPr/>
        </p:nvSpPr>
        <p:spPr bwMode="auto">
          <a:xfrm>
            <a:off x="6589713" y="6188075"/>
            <a:ext cx="28575" cy="34925"/>
          </a:xfrm>
          <a:custGeom>
            <a:avLst/>
            <a:gdLst>
              <a:gd name="T0" fmla="*/ 20161248 w 36"/>
              <a:gd name="T1" fmla="*/ 19130777 h 43"/>
              <a:gd name="T2" fmla="*/ 13231019 w 36"/>
              <a:gd name="T3" fmla="*/ 7256279 h 43"/>
              <a:gd name="T4" fmla="*/ 7560469 w 36"/>
              <a:gd name="T5" fmla="*/ 0 h 43"/>
              <a:gd name="T6" fmla="*/ 0 w 36"/>
              <a:gd name="T7" fmla="*/ 4617410 h 43"/>
              <a:gd name="T8" fmla="*/ 16380618 w 36"/>
              <a:gd name="T9" fmla="*/ 28366413 h 43"/>
              <a:gd name="T10" fmla="*/ 22681403 w 36"/>
              <a:gd name="T11" fmla="*/ 26387053 h 43"/>
              <a:gd name="T12" fmla="*/ 20161248 w 36"/>
              <a:gd name="T13" fmla="*/ 191307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43"/>
              <a:gd name="T23" fmla="*/ 36 w 36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43">
                <a:moveTo>
                  <a:pt x="32" y="29"/>
                </a:moveTo>
                <a:lnTo>
                  <a:pt x="21" y="11"/>
                </a:lnTo>
                <a:lnTo>
                  <a:pt x="12" y="0"/>
                </a:lnTo>
                <a:lnTo>
                  <a:pt x="0" y="7"/>
                </a:lnTo>
                <a:lnTo>
                  <a:pt x="26" y="43"/>
                </a:lnTo>
                <a:lnTo>
                  <a:pt x="36" y="40"/>
                </a:lnTo>
                <a:lnTo>
                  <a:pt x="32" y="2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8" name="Freeform 30"/>
          <p:cNvSpPr>
            <a:spLocks/>
          </p:cNvSpPr>
          <p:nvPr/>
        </p:nvSpPr>
        <p:spPr bwMode="auto">
          <a:xfrm>
            <a:off x="7459663" y="6426200"/>
            <a:ext cx="26987" cy="25400"/>
          </a:xfrm>
          <a:custGeom>
            <a:avLst/>
            <a:gdLst>
              <a:gd name="T0" fmla="*/ 16052638 w 35"/>
              <a:gd name="T1" fmla="*/ 20811614 h 31"/>
              <a:gd name="T2" fmla="*/ 20808516 w 35"/>
              <a:gd name="T3" fmla="*/ 8055898 h 31"/>
              <a:gd name="T4" fmla="*/ 1188970 w 35"/>
              <a:gd name="T5" fmla="*/ 0 h 31"/>
              <a:gd name="T6" fmla="*/ 0 w 35"/>
              <a:gd name="T7" fmla="*/ 10069872 h 31"/>
              <a:gd name="T8" fmla="*/ 16052638 w 35"/>
              <a:gd name="T9" fmla="*/ 20811614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1"/>
              <a:gd name="T17" fmla="*/ 35 w 35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1">
                <a:moveTo>
                  <a:pt x="27" y="31"/>
                </a:moveTo>
                <a:lnTo>
                  <a:pt x="35" y="12"/>
                </a:lnTo>
                <a:lnTo>
                  <a:pt x="2" y="0"/>
                </a:lnTo>
                <a:lnTo>
                  <a:pt x="0" y="15"/>
                </a:lnTo>
                <a:lnTo>
                  <a:pt x="27" y="3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59" name="Freeform 31"/>
          <p:cNvSpPr>
            <a:spLocks/>
          </p:cNvSpPr>
          <p:nvPr/>
        </p:nvSpPr>
        <p:spPr bwMode="auto">
          <a:xfrm>
            <a:off x="7296150" y="6362700"/>
            <a:ext cx="23813" cy="20638"/>
          </a:xfrm>
          <a:custGeom>
            <a:avLst/>
            <a:gdLst>
              <a:gd name="T0" fmla="*/ 7560629 w 30"/>
              <a:gd name="T1" fmla="*/ 0 h 26"/>
              <a:gd name="T2" fmla="*/ 1260502 w 30"/>
              <a:gd name="T3" fmla="*/ 3150470 h 26"/>
              <a:gd name="T4" fmla="*/ 0 w 30"/>
              <a:gd name="T5" fmla="*/ 15121306 h 26"/>
              <a:gd name="T6" fmla="*/ 12601046 w 30"/>
              <a:gd name="T7" fmla="*/ 16381811 h 26"/>
              <a:gd name="T8" fmla="*/ 18901967 w 30"/>
              <a:gd name="T9" fmla="*/ 9451411 h 26"/>
              <a:gd name="T10" fmla="*/ 13231299 w 30"/>
              <a:gd name="T11" fmla="*/ 1889965 h 26"/>
              <a:gd name="T12" fmla="*/ 7560629 w 30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26"/>
              <a:gd name="T23" fmla="*/ 30 w 30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26">
                <a:moveTo>
                  <a:pt x="12" y="0"/>
                </a:moveTo>
                <a:lnTo>
                  <a:pt x="2" y="5"/>
                </a:lnTo>
                <a:lnTo>
                  <a:pt x="0" y="24"/>
                </a:lnTo>
                <a:lnTo>
                  <a:pt x="20" y="26"/>
                </a:lnTo>
                <a:lnTo>
                  <a:pt x="30" y="15"/>
                </a:lnTo>
                <a:lnTo>
                  <a:pt x="21" y="3"/>
                </a:lnTo>
                <a:lnTo>
                  <a:pt x="12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0" name="Freeform 32"/>
          <p:cNvSpPr>
            <a:spLocks/>
          </p:cNvSpPr>
          <p:nvPr/>
        </p:nvSpPr>
        <p:spPr bwMode="auto">
          <a:xfrm>
            <a:off x="7275513" y="6310313"/>
            <a:ext cx="20637" cy="34925"/>
          </a:xfrm>
          <a:custGeom>
            <a:avLst/>
            <a:gdLst>
              <a:gd name="T0" fmla="*/ 9540073 w 25"/>
              <a:gd name="T1" fmla="*/ 0 h 44"/>
              <a:gd name="T2" fmla="*/ 0 w 25"/>
              <a:gd name="T3" fmla="*/ 11970543 h 44"/>
              <a:gd name="T4" fmla="*/ 6132491 w 25"/>
              <a:gd name="T5" fmla="*/ 19531012 h 44"/>
              <a:gd name="T6" fmla="*/ 3406757 w 25"/>
              <a:gd name="T7" fmla="*/ 27721722 h 44"/>
              <a:gd name="T8" fmla="*/ 14309698 w 25"/>
              <a:gd name="T9" fmla="*/ 22051167 h 44"/>
              <a:gd name="T10" fmla="*/ 17035432 w 25"/>
              <a:gd name="T11" fmla="*/ 12600780 h 44"/>
              <a:gd name="T12" fmla="*/ 10221093 w 25"/>
              <a:gd name="T13" fmla="*/ 7560469 h 44"/>
              <a:gd name="T14" fmla="*/ 9540073 w 25"/>
              <a:gd name="T15" fmla="*/ 0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44"/>
              <a:gd name="T26" fmla="*/ 25 w 25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44">
                <a:moveTo>
                  <a:pt x="14" y="0"/>
                </a:moveTo>
                <a:lnTo>
                  <a:pt x="0" y="19"/>
                </a:lnTo>
                <a:lnTo>
                  <a:pt x="9" y="31"/>
                </a:lnTo>
                <a:lnTo>
                  <a:pt x="5" y="44"/>
                </a:lnTo>
                <a:lnTo>
                  <a:pt x="21" y="35"/>
                </a:lnTo>
                <a:lnTo>
                  <a:pt x="25" y="20"/>
                </a:lnTo>
                <a:lnTo>
                  <a:pt x="15" y="12"/>
                </a:lnTo>
                <a:lnTo>
                  <a:pt x="14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1" name="Freeform 33"/>
          <p:cNvSpPr>
            <a:spLocks/>
          </p:cNvSpPr>
          <p:nvPr/>
        </p:nvSpPr>
        <p:spPr bwMode="auto">
          <a:xfrm>
            <a:off x="7362825" y="6296025"/>
            <a:ext cx="19050" cy="26988"/>
          </a:xfrm>
          <a:custGeom>
            <a:avLst/>
            <a:gdLst>
              <a:gd name="T0" fmla="*/ 685800 w 23"/>
              <a:gd name="T1" fmla="*/ 0 h 33"/>
              <a:gd name="T2" fmla="*/ 4116457 w 23"/>
              <a:gd name="T3" fmla="*/ 10701149 h 33"/>
              <a:gd name="T4" fmla="*/ 0 w 23"/>
              <a:gd name="T5" fmla="*/ 18727216 h 33"/>
              <a:gd name="T6" fmla="*/ 4116457 w 23"/>
              <a:gd name="T7" fmla="*/ 22071273 h 33"/>
              <a:gd name="T8" fmla="*/ 15778371 w 23"/>
              <a:gd name="T9" fmla="*/ 14714184 h 33"/>
              <a:gd name="T10" fmla="*/ 9604513 w 23"/>
              <a:gd name="T11" fmla="*/ 1337950 h 33"/>
              <a:gd name="T12" fmla="*/ 685800 w 23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3"/>
              <a:gd name="T23" fmla="*/ 23 w 23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3">
                <a:moveTo>
                  <a:pt x="1" y="0"/>
                </a:moveTo>
                <a:lnTo>
                  <a:pt x="6" y="16"/>
                </a:lnTo>
                <a:lnTo>
                  <a:pt x="0" y="28"/>
                </a:lnTo>
                <a:lnTo>
                  <a:pt x="6" y="33"/>
                </a:lnTo>
                <a:lnTo>
                  <a:pt x="23" y="22"/>
                </a:lnTo>
                <a:lnTo>
                  <a:pt x="14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2" name="Freeform 34"/>
          <p:cNvSpPr>
            <a:spLocks/>
          </p:cNvSpPr>
          <p:nvPr/>
        </p:nvSpPr>
        <p:spPr bwMode="auto">
          <a:xfrm>
            <a:off x="7337425" y="6392863"/>
            <a:ext cx="25400" cy="23812"/>
          </a:xfrm>
          <a:custGeom>
            <a:avLst/>
            <a:gdLst>
              <a:gd name="T0" fmla="*/ 0 w 33"/>
              <a:gd name="T1" fmla="*/ 1179846 h 31"/>
              <a:gd name="T2" fmla="*/ 11256046 w 33"/>
              <a:gd name="T3" fmla="*/ 18290690 h 31"/>
              <a:gd name="T4" fmla="*/ 19550300 w 33"/>
              <a:gd name="T5" fmla="*/ 9440306 h 31"/>
              <a:gd name="T6" fmla="*/ 9478817 w 33"/>
              <a:gd name="T7" fmla="*/ 0 h 31"/>
              <a:gd name="T8" fmla="*/ 0 w 33"/>
              <a:gd name="T9" fmla="*/ 11798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1"/>
              <a:gd name="T17" fmla="*/ 33 w 33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1">
                <a:moveTo>
                  <a:pt x="0" y="2"/>
                </a:moveTo>
                <a:lnTo>
                  <a:pt x="19" y="31"/>
                </a:lnTo>
                <a:lnTo>
                  <a:pt x="33" y="16"/>
                </a:lnTo>
                <a:lnTo>
                  <a:pt x="16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3" name="Freeform 35"/>
          <p:cNvSpPr>
            <a:spLocks/>
          </p:cNvSpPr>
          <p:nvPr/>
        </p:nvSpPr>
        <p:spPr bwMode="auto">
          <a:xfrm>
            <a:off x="7097713" y="6273800"/>
            <a:ext cx="25400" cy="20638"/>
          </a:xfrm>
          <a:custGeom>
            <a:avLst/>
            <a:gdLst>
              <a:gd name="T0" fmla="*/ 20161247 w 32"/>
              <a:gd name="T1" fmla="*/ 0 h 25"/>
              <a:gd name="T2" fmla="*/ 0 w 32"/>
              <a:gd name="T3" fmla="*/ 3407747 h 25"/>
              <a:gd name="T4" fmla="*/ 12600778 w 32"/>
              <a:gd name="T5" fmla="*/ 17037083 h 25"/>
              <a:gd name="T6" fmla="*/ 18271329 w 32"/>
              <a:gd name="T7" fmla="*/ 10903468 h 25"/>
              <a:gd name="T8" fmla="*/ 20161247 w 32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25"/>
              <a:gd name="T17" fmla="*/ 32 w 32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25">
                <a:moveTo>
                  <a:pt x="32" y="0"/>
                </a:moveTo>
                <a:lnTo>
                  <a:pt x="0" y="5"/>
                </a:lnTo>
                <a:lnTo>
                  <a:pt x="20" y="25"/>
                </a:lnTo>
                <a:lnTo>
                  <a:pt x="29" y="16"/>
                </a:lnTo>
                <a:lnTo>
                  <a:pt x="32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4" name="Freeform 36"/>
          <p:cNvSpPr>
            <a:spLocks/>
          </p:cNvSpPr>
          <p:nvPr/>
        </p:nvSpPr>
        <p:spPr bwMode="auto">
          <a:xfrm>
            <a:off x="7099300" y="6351588"/>
            <a:ext cx="38100" cy="15875"/>
          </a:xfrm>
          <a:custGeom>
            <a:avLst/>
            <a:gdLst>
              <a:gd name="T0" fmla="*/ 30241878 w 48"/>
              <a:gd name="T1" fmla="*/ 0 h 21"/>
              <a:gd name="T2" fmla="*/ 23311643 w 48"/>
              <a:gd name="T3" fmla="*/ 0 h 21"/>
              <a:gd name="T4" fmla="*/ 0 w 48"/>
              <a:gd name="T5" fmla="*/ 12000743 h 21"/>
              <a:gd name="T6" fmla="*/ 22681405 w 48"/>
              <a:gd name="T7" fmla="*/ 8571744 h 21"/>
              <a:gd name="T8" fmla="*/ 23311643 w 48"/>
              <a:gd name="T9" fmla="*/ 3429000 h 21"/>
              <a:gd name="T10" fmla="*/ 30241878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21"/>
              <a:gd name="T20" fmla="*/ 48 w 48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21">
                <a:moveTo>
                  <a:pt x="48" y="0"/>
                </a:moveTo>
                <a:lnTo>
                  <a:pt x="37" y="0"/>
                </a:lnTo>
                <a:lnTo>
                  <a:pt x="0" y="21"/>
                </a:lnTo>
                <a:lnTo>
                  <a:pt x="36" y="15"/>
                </a:lnTo>
                <a:lnTo>
                  <a:pt x="37" y="6"/>
                </a:lnTo>
                <a:lnTo>
                  <a:pt x="48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5" name="Freeform 37"/>
          <p:cNvSpPr>
            <a:spLocks/>
          </p:cNvSpPr>
          <p:nvPr/>
        </p:nvSpPr>
        <p:spPr bwMode="auto">
          <a:xfrm>
            <a:off x="6737350" y="4978400"/>
            <a:ext cx="1000125" cy="625475"/>
          </a:xfrm>
          <a:custGeom>
            <a:avLst/>
            <a:gdLst>
              <a:gd name="T0" fmla="*/ 624730143 w 1259"/>
              <a:gd name="T1" fmla="*/ 335180777 h 788"/>
              <a:gd name="T2" fmla="*/ 668271708 w 1259"/>
              <a:gd name="T3" fmla="*/ 315019533 h 788"/>
              <a:gd name="T4" fmla="*/ 720016836 w 1259"/>
              <a:gd name="T5" fmla="*/ 331400940 h 788"/>
              <a:gd name="T6" fmla="*/ 750938084 w 1259"/>
              <a:gd name="T7" fmla="*/ 311869140 h 788"/>
              <a:gd name="T8" fmla="*/ 731375678 w 1259"/>
              <a:gd name="T9" fmla="*/ 275327283 h 788"/>
              <a:gd name="T10" fmla="*/ 708027257 w 1259"/>
              <a:gd name="T11" fmla="*/ 246975335 h 788"/>
              <a:gd name="T12" fmla="*/ 691620129 w 1259"/>
              <a:gd name="T13" fmla="*/ 233744321 h 788"/>
              <a:gd name="T14" fmla="*/ 713706280 w 1259"/>
              <a:gd name="T15" fmla="*/ 206652798 h 788"/>
              <a:gd name="T16" fmla="*/ 721909844 w 1259"/>
              <a:gd name="T17" fmla="*/ 154989214 h 788"/>
              <a:gd name="T18" fmla="*/ 731375678 w 1259"/>
              <a:gd name="T19" fmla="*/ 122857430 h 788"/>
              <a:gd name="T20" fmla="*/ 783120807 w 1259"/>
              <a:gd name="T21" fmla="*/ 91986096 h 788"/>
              <a:gd name="T22" fmla="*/ 740209980 w 1259"/>
              <a:gd name="T23" fmla="*/ 35282189 h 788"/>
              <a:gd name="T24" fmla="*/ 672057723 w 1259"/>
              <a:gd name="T25" fmla="*/ 17010857 h 788"/>
              <a:gd name="T26" fmla="*/ 626623151 w 1259"/>
              <a:gd name="T27" fmla="*/ 13861258 h 788"/>
              <a:gd name="T28" fmla="*/ 576139497 w 1259"/>
              <a:gd name="T29" fmla="*/ 1260475 h 788"/>
              <a:gd name="T30" fmla="*/ 465707946 w 1259"/>
              <a:gd name="T31" fmla="*/ 54183764 h 788"/>
              <a:gd name="T32" fmla="*/ 396293320 w 1259"/>
              <a:gd name="T33" fmla="*/ 106476817 h 788"/>
              <a:gd name="T34" fmla="*/ 333189350 w 1259"/>
              <a:gd name="T35" fmla="*/ 101436481 h 788"/>
              <a:gd name="T36" fmla="*/ 250522974 w 1259"/>
              <a:gd name="T37" fmla="*/ 116557438 h 788"/>
              <a:gd name="T38" fmla="*/ 90238433 w 1259"/>
              <a:gd name="T39" fmla="*/ 118447357 h 788"/>
              <a:gd name="T40" fmla="*/ 61841725 w 1259"/>
              <a:gd name="T41" fmla="*/ 93245777 h 788"/>
              <a:gd name="T42" fmla="*/ 30921260 w 1259"/>
              <a:gd name="T43" fmla="*/ 59224075 h 788"/>
              <a:gd name="T44" fmla="*/ 2524541 w 1259"/>
              <a:gd name="T45" fmla="*/ 95765933 h 788"/>
              <a:gd name="T46" fmla="*/ 30921260 w 1259"/>
              <a:gd name="T47" fmla="*/ 176410932 h 788"/>
              <a:gd name="T48" fmla="*/ 96548989 w 1259"/>
              <a:gd name="T49" fmla="*/ 212953633 h 788"/>
              <a:gd name="T50" fmla="*/ 70676821 w 1259"/>
              <a:gd name="T51" fmla="*/ 262096268 h 788"/>
              <a:gd name="T52" fmla="*/ 42910839 w 1259"/>
              <a:gd name="T53" fmla="*/ 288557504 h 788"/>
              <a:gd name="T54" fmla="*/ 46696855 w 1259"/>
              <a:gd name="T55" fmla="*/ 350931947 h 788"/>
              <a:gd name="T56" fmla="*/ 82034869 w 1259"/>
              <a:gd name="T57" fmla="*/ 389364516 h 788"/>
              <a:gd name="T58" fmla="*/ 136304563 w 1259"/>
              <a:gd name="T59" fmla="*/ 435987095 h 788"/>
              <a:gd name="T60" fmla="*/ 133780817 w 1259"/>
              <a:gd name="T61" fmla="*/ 496470826 h 788"/>
              <a:gd name="T62" fmla="*/ 186156683 w 1259"/>
              <a:gd name="T63" fmla="*/ 486390204 h 788"/>
              <a:gd name="T64" fmla="*/ 228436822 w 1259"/>
              <a:gd name="T65" fmla="*/ 475679345 h 788"/>
              <a:gd name="T66" fmla="*/ 266930101 w 1259"/>
              <a:gd name="T67" fmla="*/ 466228960 h 788"/>
              <a:gd name="T68" fmla="*/ 292802269 w 1259"/>
              <a:gd name="T69" fmla="*/ 451738265 h 788"/>
              <a:gd name="T70" fmla="*/ 308578658 w 1259"/>
              <a:gd name="T71" fmla="*/ 448587872 h 788"/>
              <a:gd name="T72" fmla="*/ 350227215 w 1259"/>
              <a:gd name="T73" fmla="*/ 456778576 h 788"/>
              <a:gd name="T74" fmla="*/ 389352027 w 1259"/>
              <a:gd name="T75" fmla="*/ 455518101 h 788"/>
              <a:gd name="T76" fmla="*/ 475172986 w 1259"/>
              <a:gd name="T77" fmla="*/ 463708805 h 788"/>
              <a:gd name="T78" fmla="*/ 513035527 w 1259"/>
              <a:gd name="T79" fmla="*/ 449218109 h 788"/>
              <a:gd name="T80" fmla="*/ 558470894 w 1259"/>
              <a:gd name="T81" fmla="*/ 428426628 h 788"/>
              <a:gd name="T82" fmla="*/ 560363902 w 1259"/>
              <a:gd name="T83" fmla="*/ 386214123 h 788"/>
              <a:gd name="T84" fmla="*/ 569198204 w 1259"/>
              <a:gd name="T85" fmla="*/ 366683117 h 7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59"/>
              <a:gd name="T130" fmla="*/ 0 h 788"/>
              <a:gd name="T131" fmla="*/ 1259 w 1259"/>
              <a:gd name="T132" fmla="*/ 788 h 7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59" h="788">
                <a:moveTo>
                  <a:pt x="938" y="558"/>
                </a:moveTo>
                <a:lnTo>
                  <a:pt x="944" y="537"/>
                </a:lnTo>
                <a:lnTo>
                  <a:pt x="990" y="532"/>
                </a:lnTo>
                <a:lnTo>
                  <a:pt x="1013" y="521"/>
                </a:lnTo>
                <a:lnTo>
                  <a:pt x="1025" y="500"/>
                </a:lnTo>
                <a:lnTo>
                  <a:pt x="1059" y="500"/>
                </a:lnTo>
                <a:lnTo>
                  <a:pt x="1062" y="488"/>
                </a:lnTo>
                <a:lnTo>
                  <a:pt x="1090" y="494"/>
                </a:lnTo>
                <a:lnTo>
                  <a:pt x="1141" y="526"/>
                </a:lnTo>
                <a:lnTo>
                  <a:pt x="1167" y="505"/>
                </a:lnTo>
                <a:lnTo>
                  <a:pt x="1195" y="507"/>
                </a:lnTo>
                <a:lnTo>
                  <a:pt x="1190" y="495"/>
                </a:lnTo>
                <a:lnTo>
                  <a:pt x="1229" y="494"/>
                </a:lnTo>
                <a:lnTo>
                  <a:pt x="1217" y="474"/>
                </a:lnTo>
                <a:lnTo>
                  <a:pt x="1159" y="437"/>
                </a:lnTo>
                <a:lnTo>
                  <a:pt x="1165" y="423"/>
                </a:lnTo>
                <a:lnTo>
                  <a:pt x="1146" y="400"/>
                </a:lnTo>
                <a:lnTo>
                  <a:pt x="1122" y="392"/>
                </a:lnTo>
                <a:lnTo>
                  <a:pt x="1101" y="402"/>
                </a:lnTo>
                <a:lnTo>
                  <a:pt x="1087" y="394"/>
                </a:lnTo>
                <a:lnTo>
                  <a:pt x="1096" y="371"/>
                </a:lnTo>
                <a:lnTo>
                  <a:pt x="1123" y="367"/>
                </a:lnTo>
                <a:lnTo>
                  <a:pt x="1114" y="351"/>
                </a:lnTo>
                <a:lnTo>
                  <a:pt x="1131" y="328"/>
                </a:lnTo>
                <a:lnTo>
                  <a:pt x="1165" y="324"/>
                </a:lnTo>
                <a:lnTo>
                  <a:pt x="1153" y="291"/>
                </a:lnTo>
                <a:lnTo>
                  <a:pt x="1144" y="246"/>
                </a:lnTo>
                <a:lnTo>
                  <a:pt x="1149" y="211"/>
                </a:lnTo>
                <a:lnTo>
                  <a:pt x="1140" y="205"/>
                </a:lnTo>
                <a:lnTo>
                  <a:pt x="1159" y="195"/>
                </a:lnTo>
                <a:lnTo>
                  <a:pt x="1167" y="157"/>
                </a:lnTo>
                <a:lnTo>
                  <a:pt x="1211" y="137"/>
                </a:lnTo>
                <a:lnTo>
                  <a:pt x="1241" y="146"/>
                </a:lnTo>
                <a:lnTo>
                  <a:pt x="1259" y="102"/>
                </a:lnTo>
                <a:lnTo>
                  <a:pt x="1243" y="51"/>
                </a:lnTo>
                <a:lnTo>
                  <a:pt x="1173" y="56"/>
                </a:lnTo>
                <a:lnTo>
                  <a:pt x="1122" y="44"/>
                </a:lnTo>
                <a:lnTo>
                  <a:pt x="1098" y="11"/>
                </a:lnTo>
                <a:lnTo>
                  <a:pt x="1065" y="27"/>
                </a:lnTo>
                <a:lnTo>
                  <a:pt x="1053" y="19"/>
                </a:lnTo>
                <a:lnTo>
                  <a:pt x="1041" y="9"/>
                </a:lnTo>
                <a:lnTo>
                  <a:pt x="993" y="22"/>
                </a:lnTo>
                <a:lnTo>
                  <a:pt x="968" y="3"/>
                </a:lnTo>
                <a:lnTo>
                  <a:pt x="962" y="0"/>
                </a:lnTo>
                <a:lnTo>
                  <a:pt x="913" y="2"/>
                </a:lnTo>
                <a:lnTo>
                  <a:pt x="802" y="45"/>
                </a:lnTo>
                <a:lnTo>
                  <a:pt x="746" y="67"/>
                </a:lnTo>
                <a:lnTo>
                  <a:pt x="738" y="86"/>
                </a:lnTo>
                <a:lnTo>
                  <a:pt x="689" y="143"/>
                </a:lnTo>
                <a:lnTo>
                  <a:pt x="668" y="151"/>
                </a:lnTo>
                <a:lnTo>
                  <a:pt x="628" y="169"/>
                </a:lnTo>
                <a:lnTo>
                  <a:pt x="608" y="175"/>
                </a:lnTo>
                <a:lnTo>
                  <a:pt x="586" y="166"/>
                </a:lnTo>
                <a:lnTo>
                  <a:pt x="528" y="161"/>
                </a:lnTo>
                <a:lnTo>
                  <a:pt x="470" y="171"/>
                </a:lnTo>
                <a:lnTo>
                  <a:pt x="431" y="164"/>
                </a:lnTo>
                <a:lnTo>
                  <a:pt x="397" y="185"/>
                </a:lnTo>
                <a:lnTo>
                  <a:pt x="356" y="189"/>
                </a:lnTo>
                <a:lnTo>
                  <a:pt x="212" y="167"/>
                </a:lnTo>
                <a:lnTo>
                  <a:pt x="143" y="188"/>
                </a:lnTo>
                <a:lnTo>
                  <a:pt x="103" y="183"/>
                </a:lnTo>
                <a:lnTo>
                  <a:pt x="94" y="172"/>
                </a:lnTo>
                <a:lnTo>
                  <a:pt x="98" y="148"/>
                </a:lnTo>
                <a:lnTo>
                  <a:pt x="127" y="126"/>
                </a:lnTo>
                <a:lnTo>
                  <a:pt x="116" y="118"/>
                </a:lnTo>
                <a:lnTo>
                  <a:pt x="49" y="94"/>
                </a:lnTo>
                <a:lnTo>
                  <a:pt x="38" y="108"/>
                </a:lnTo>
                <a:lnTo>
                  <a:pt x="43" y="132"/>
                </a:lnTo>
                <a:lnTo>
                  <a:pt x="4" y="152"/>
                </a:lnTo>
                <a:lnTo>
                  <a:pt x="0" y="200"/>
                </a:lnTo>
                <a:lnTo>
                  <a:pt x="34" y="238"/>
                </a:lnTo>
                <a:lnTo>
                  <a:pt x="49" y="280"/>
                </a:lnTo>
                <a:lnTo>
                  <a:pt x="98" y="296"/>
                </a:lnTo>
                <a:lnTo>
                  <a:pt x="131" y="330"/>
                </a:lnTo>
                <a:lnTo>
                  <a:pt x="153" y="338"/>
                </a:lnTo>
                <a:lnTo>
                  <a:pt x="149" y="361"/>
                </a:lnTo>
                <a:lnTo>
                  <a:pt x="118" y="393"/>
                </a:lnTo>
                <a:lnTo>
                  <a:pt x="112" y="416"/>
                </a:lnTo>
                <a:lnTo>
                  <a:pt x="68" y="424"/>
                </a:lnTo>
                <a:lnTo>
                  <a:pt x="53" y="440"/>
                </a:lnTo>
                <a:lnTo>
                  <a:pt x="68" y="458"/>
                </a:lnTo>
                <a:lnTo>
                  <a:pt x="61" y="500"/>
                </a:lnTo>
                <a:lnTo>
                  <a:pt x="89" y="521"/>
                </a:lnTo>
                <a:lnTo>
                  <a:pt x="74" y="557"/>
                </a:lnTo>
                <a:lnTo>
                  <a:pt x="56" y="563"/>
                </a:lnTo>
                <a:lnTo>
                  <a:pt x="94" y="602"/>
                </a:lnTo>
                <a:lnTo>
                  <a:pt x="130" y="618"/>
                </a:lnTo>
                <a:lnTo>
                  <a:pt x="170" y="623"/>
                </a:lnTo>
                <a:lnTo>
                  <a:pt x="182" y="657"/>
                </a:lnTo>
                <a:lnTo>
                  <a:pt x="216" y="692"/>
                </a:lnTo>
                <a:lnTo>
                  <a:pt x="203" y="717"/>
                </a:lnTo>
                <a:lnTo>
                  <a:pt x="215" y="762"/>
                </a:lnTo>
                <a:lnTo>
                  <a:pt x="212" y="788"/>
                </a:lnTo>
                <a:lnTo>
                  <a:pt x="262" y="787"/>
                </a:lnTo>
                <a:lnTo>
                  <a:pt x="283" y="764"/>
                </a:lnTo>
                <a:lnTo>
                  <a:pt x="295" y="772"/>
                </a:lnTo>
                <a:lnTo>
                  <a:pt x="313" y="760"/>
                </a:lnTo>
                <a:lnTo>
                  <a:pt x="355" y="763"/>
                </a:lnTo>
                <a:lnTo>
                  <a:pt x="362" y="755"/>
                </a:lnTo>
                <a:lnTo>
                  <a:pt x="382" y="753"/>
                </a:lnTo>
                <a:lnTo>
                  <a:pt x="409" y="731"/>
                </a:lnTo>
                <a:lnTo>
                  <a:pt x="423" y="740"/>
                </a:lnTo>
                <a:lnTo>
                  <a:pt x="438" y="734"/>
                </a:lnTo>
                <a:lnTo>
                  <a:pt x="443" y="710"/>
                </a:lnTo>
                <a:lnTo>
                  <a:pt x="464" y="717"/>
                </a:lnTo>
                <a:lnTo>
                  <a:pt x="465" y="709"/>
                </a:lnTo>
                <a:lnTo>
                  <a:pt x="477" y="701"/>
                </a:lnTo>
                <a:lnTo>
                  <a:pt x="489" y="712"/>
                </a:lnTo>
                <a:lnTo>
                  <a:pt x="520" y="705"/>
                </a:lnTo>
                <a:lnTo>
                  <a:pt x="532" y="694"/>
                </a:lnTo>
                <a:lnTo>
                  <a:pt x="555" y="725"/>
                </a:lnTo>
                <a:lnTo>
                  <a:pt x="577" y="725"/>
                </a:lnTo>
                <a:lnTo>
                  <a:pt x="592" y="737"/>
                </a:lnTo>
                <a:lnTo>
                  <a:pt x="617" y="723"/>
                </a:lnTo>
                <a:lnTo>
                  <a:pt x="682" y="742"/>
                </a:lnTo>
                <a:lnTo>
                  <a:pt x="694" y="751"/>
                </a:lnTo>
                <a:lnTo>
                  <a:pt x="753" y="736"/>
                </a:lnTo>
                <a:lnTo>
                  <a:pt x="759" y="726"/>
                </a:lnTo>
                <a:lnTo>
                  <a:pt x="791" y="729"/>
                </a:lnTo>
                <a:lnTo>
                  <a:pt x="813" y="713"/>
                </a:lnTo>
                <a:lnTo>
                  <a:pt x="829" y="720"/>
                </a:lnTo>
                <a:lnTo>
                  <a:pt x="877" y="702"/>
                </a:lnTo>
                <a:lnTo>
                  <a:pt x="885" y="680"/>
                </a:lnTo>
                <a:lnTo>
                  <a:pt x="846" y="618"/>
                </a:lnTo>
                <a:lnTo>
                  <a:pt x="876" y="605"/>
                </a:lnTo>
                <a:lnTo>
                  <a:pt x="888" y="613"/>
                </a:lnTo>
                <a:lnTo>
                  <a:pt x="904" y="610"/>
                </a:lnTo>
                <a:lnTo>
                  <a:pt x="896" y="602"/>
                </a:lnTo>
                <a:lnTo>
                  <a:pt x="902" y="582"/>
                </a:lnTo>
                <a:lnTo>
                  <a:pt x="935" y="576"/>
                </a:lnTo>
                <a:lnTo>
                  <a:pt x="938" y="55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6" name="Freeform 38"/>
          <p:cNvSpPr>
            <a:spLocks/>
          </p:cNvSpPr>
          <p:nvPr/>
        </p:nvSpPr>
        <p:spPr bwMode="auto">
          <a:xfrm>
            <a:off x="6350000" y="4198938"/>
            <a:ext cx="1481138" cy="928687"/>
          </a:xfrm>
          <a:custGeom>
            <a:avLst/>
            <a:gdLst>
              <a:gd name="T0" fmla="*/ 773257275 w 1865"/>
              <a:gd name="T1" fmla="*/ 671732470 h 1171"/>
              <a:gd name="T2" fmla="*/ 883632007 w 1865"/>
              <a:gd name="T3" fmla="*/ 618898846 h 1171"/>
              <a:gd name="T4" fmla="*/ 934089958 w 1865"/>
              <a:gd name="T5" fmla="*/ 631478544 h 1171"/>
              <a:gd name="T6" fmla="*/ 979500922 w 1865"/>
              <a:gd name="T7" fmla="*/ 634623072 h 1171"/>
              <a:gd name="T8" fmla="*/ 1047618163 w 1865"/>
              <a:gd name="T9" fmla="*/ 652863715 h 1171"/>
              <a:gd name="T10" fmla="*/ 1077261564 w 1865"/>
              <a:gd name="T11" fmla="*/ 561663676 h 1171"/>
              <a:gd name="T12" fmla="*/ 1176284151 w 1865"/>
              <a:gd name="T13" fmla="*/ 462916769 h 1171"/>
              <a:gd name="T14" fmla="*/ 1173130479 w 1865"/>
              <a:gd name="T15" fmla="*/ 404422896 h 1171"/>
              <a:gd name="T16" fmla="*/ 1117627925 w 1865"/>
              <a:gd name="T17" fmla="*/ 379264292 h 1171"/>
              <a:gd name="T18" fmla="*/ 991485033 w 1865"/>
              <a:gd name="T19" fmla="*/ 400649462 h 1171"/>
              <a:gd name="T20" fmla="*/ 960579687 w 1865"/>
              <a:gd name="T21" fmla="*/ 380522103 h 1171"/>
              <a:gd name="T22" fmla="*/ 947334426 w 1865"/>
              <a:gd name="T23" fmla="*/ 300015045 h 1171"/>
              <a:gd name="T24" fmla="*/ 952380618 w 1865"/>
              <a:gd name="T25" fmla="*/ 249697837 h 1171"/>
              <a:gd name="T26" fmla="*/ 922105847 w 1865"/>
              <a:gd name="T27" fmla="*/ 188059485 h 1171"/>
              <a:gd name="T28" fmla="*/ 859034799 w 1865"/>
              <a:gd name="T29" fmla="*/ 130195409 h 1171"/>
              <a:gd name="T30" fmla="*/ 823083856 w 1865"/>
              <a:gd name="T31" fmla="*/ 103778969 h 1171"/>
              <a:gd name="T32" fmla="*/ 720907598 w 1865"/>
              <a:gd name="T33" fmla="*/ 0 h 1171"/>
              <a:gd name="T34" fmla="*/ 666035619 w 1865"/>
              <a:gd name="T35" fmla="*/ 18239855 h 1171"/>
              <a:gd name="T36" fmla="*/ 558813962 w 1865"/>
              <a:gd name="T37" fmla="*/ 74217233 h 1171"/>
              <a:gd name="T38" fmla="*/ 526647465 w 1865"/>
              <a:gd name="T39" fmla="*/ 107552428 h 1171"/>
              <a:gd name="T40" fmla="*/ 432671071 w 1865"/>
              <a:gd name="T41" fmla="*/ 92457875 h 1171"/>
              <a:gd name="T42" fmla="*/ 377167623 w 1865"/>
              <a:gd name="T43" fmla="*/ 86796931 h 1171"/>
              <a:gd name="T44" fmla="*/ 314096574 w 1865"/>
              <a:gd name="T45" fmla="*/ 77362554 h 1171"/>
              <a:gd name="T46" fmla="*/ 278145830 w 1865"/>
              <a:gd name="T47" fmla="*/ 93086781 h 1171"/>
              <a:gd name="T48" fmla="*/ 226426728 w 1865"/>
              <a:gd name="T49" fmla="*/ 132711032 h 1171"/>
              <a:gd name="T50" fmla="*/ 200567525 w 1865"/>
              <a:gd name="T51" fmla="*/ 164788391 h 1171"/>
              <a:gd name="T52" fmla="*/ 183538016 w 1865"/>
              <a:gd name="T53" fmla="*/ 201896995 h 1171"/>
              <a:gd name="T54" fmla="*/ 149479793 w 1865"/>
              <a:gd name="T55" fmla="*/ 261019725 h 1171"/>
              <a:gd name="T56" fmla="*/ 145064176 w 1865"/>
              <a:gd name="T57" fmla="*/ 277372857 h 1171"/>
              <a:gd name="T58" fmla="*/ 137495682 w 1865"/>
              <a:gd name="T59" fmla="*/ 314481461 h 1171"/>
              <a:gd name="T60" fmla="*/ 113529049 w 1865"/>
              <a:gd name="T61" fmla="*/ 345929121 h 1171"/>
              <a:gd name="T62" fmla="*/ 107221706 w 1865"/>
              <a:gd name="T63" fmla="*/ 377377575 h 1171"/>
              <a:gd name="T64" fmla="*/ 61809923 w 1865"/>
              <a:gd name="T65" fmla="*/ 386183046 h 1171"/>
              <a:gd name="T66" fmla="*/ 26489742 w 1865"/>
              <a:gd name="T67" fmla="*/ 402536179 h 1171"/>
              <a:gd name="T68" fmla="*/ 0 w 1865"/>
              <a:gd name="T69" fmla="*/ 414486179 h 1171"/>
              <a:gd name="T70" fmla="*/ 61809923 w 1865"/>
              <a:gd name="T71" fmla="*/ 466690203 h 1171"/>
              <a:gd name="T72" fmla="*/ 80100582 w 1865"/>
              <a:gd name="T73" fmla="*/ 498138656 h 1171"/>
              <a:gd name="T74" fmla="*/ 126142941 w 1865"/>
              <a:gd name="T75" fmla="*/ 528328505 h 1171"/>
              <a:gd name="T76" fmla="*/ 172815851 w 1865"/>
              <a:gd name="T77" fmla="*/ 553487110 h 1171"/>
              <a:gd name="T78" fmla="*/ 157048287 w 1865"/>
              <a:gd name="T79" fmla="*/ 572355864 h 1171"/>
              <a:gd name="T80" fmla="*/ 160832534 w 1865"/>
              <a:gd name="T81" fmla="*/ 594369940 h 1171"/>
              <a:gd name="T82" fmla="*/ 189845359 w 1865"/>
              <a:gd name="T83" fmla="*/ 607577752 h 1171"/>
              <a:gd name="T84" fmla="*/ 249132211 w 1865"/>
              <a:gd name="T85" fmla="*/ 628962922 h 1171"/>
              <a:gd name="T86" fmla="*/ 281930077 w 1865"/>
              <a:gd name="T87" fmla="*/ 614496506 h 1171"/>
              <a:gd name="T88" fmla="*/ 333648385 w 1865"/>
              <a:gd name="T89" fmla="*/ 618269940 h 1171"/>
              <a:gd name="T90" fmla="*/ 315357725 w 1865"/>
              <a:gd name="T91" fmla="*/ 638397299 h 1171"/>
              <a:gd name="T92" fmla="*/ 337432632 w 1865"/>
              <a:gd name="T93" fmla="*/ 668587148 h 1171"/>
              <a:gd name="T94" fmla="*/ 387889788 w 1865"/>
              <a:gd name="T95" fmla="*/ 696891074 h 1171"/>
              <a:gd name="T96" fmla="*/ 372752800 w 1865"/>
              <a:gd name="T97" fmla="*/ 732741866 h 1171"/>
              <a:gd name="T98" fmla="*/ 532323439 w 1865"/>
              <a:gd name="T99" fmla="*/ 736515300 h 1171"/>
              <a:gd name="T100" fmla="*/ 604224927 w 1865"/>
              <a:gd name="T101" fmla="*/ 725194206 h 1171"/>
              <a:gd name="T102" fmla="*/ 691264197 w 1865"/>
              <a:gd name="T103" fmla="*/ 727709828 h 11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65"/>
              <a:gd name="T157" fmla="*/ 0 h 1171"/>
              <a:gd name="T158" fmla="*/ 1865 w 1865"/>
              <a:gd name="T159" fmla="*/ 1171 h 11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65" h="1171">
                <a:moveTo>
                  <a:pt x="1156" y="1133"/>
                </a:moveTo>
                <a:lnTo>
                  <a:pt x="1177" y="1125"/>
                </a:lnTo>
                <a:lnTo>
                  <a:pt x="1226" y="1068"/>
                </a:lnTo>
                <a:lnTo>
                  <a:pt x="1234" y="1049"/>
                </a:lnTo>
                <a:lnTo>
                  <a:pt x="1290" y="1027"/>
                </a:lnTo>
                <a:lnTo>
                  <a:pt x="1401" y="984"/>
                </a:lnTo>
                <a:lnTo>
                  <a:pt x="1450" y="982"/>
                </a:lnTo>
                <a:lnTo>
                  <a:pt x="1456" y="985"/>
                </a:lnTo>
                <a:lnTo>
                  <a:pt x="1481" y="1004"/>
                </a:lnTo>
                <a:lnTo>
                  <a:pt x="1529" y="991"/>
                </a:lnTo>
                <a:lnTo>
                  <a:pt x="1541" y="1001"/>
                </a:lnTo>
                <a:lnTo>
                  <a:pt x="1553" y="1009"/>
                </a:lnTo>
                <a:lnTo>
                  <a:pt x="1586" y="993"/>
                </a:lnTo>
                <a:lnTo>
                  <a:pt x="1610" y="1026"/>
                </a:lnTo>
                <a:lnTo>
                  <a:pt x="1661" y="1038"/>
                </a:lnTo>
                <a:lnTo>
                  <a:pt x="1731" y="1033"/>
                </a:lnTo>
                <a:lnTo>
                  <a:pt x="1734" y="972"/>
                </a:lnTo>
                <a:lnTo>
                  <a:pt x="1708" y="893"/>
                </a:lnTo>
                <a:lnTo>
                  <a:pt x="1756" y="795"/>
                </a:lnTo>
                <a:lnTo>
                  <a:pt x="1778" y="768"/>
                </a:lnTo>
                <a:lnTo>
                  <a:pt x="1865" y="736"/>
                </a:lnTo>
                <a:lnTo>
                  <a:pt x="1863" y="657"/>
                </a:lnTo>
                <a:lnTo>
                  <a:pt x="1846" y="647"/>
                </a:lnTo>
                <a:lnTo>
                  <a:pt x="1860" y="643"/>
                </a:lnTo>
                <a:lnTo>
                  <a:pt x="1847" y="624"/>
                </a:lnTo>
                <a:lnTo>
                  <a:pt x="1808" y="603"/>
                </a:lnTo>
                <a:lnTo>
                  <a:pt x="1772" y="603"/>
                </a:lnTo>
                <a:lnTo>
                  <a:pt x="1669" y="673"/>
                </a:lnTo>
                <a:lnTo>
                  <a:pt x="1593" y="663"/>
                </a:lnTo>
                <a:lnTo>
                  <a:pt x="1572" y="637"/>
                </a:lnTo>
                <a:lnTo>
                  <a:pt x="1559" y="635"/>
                </a:lnTo>
                <a:lnTo>
                  <a:pt x="1541" y="613"/>
                </a:lnTo>
                <a:lnTo>
                  <a:pt x="1523" y="605"/>
                </a:lnTo>
                <a:lnTo>
                  <a:pt x="1540" y="592"/>
                </a:lnTo>
                <a:lnTo>
                  <a:pt x="1517" y="546"/>
                </a:lnTo>
                <a:lnTo>
                  <a:pt x="1502" y="477"/>
                </a:lnTo>
                <a:lnTo>
                  <a:pt x="1495" y="452"/>
                </a:lnTo>
                <a:lnTo>
                  <a:pt x="1508" y="428"/>
                </a:lnTo>
                <a:lnTo>
                  <a:pt x="1510" y="397"/>
                </a:lnTo>
                <a:lnTo>
                  <a:pt x="1499" y="381"/>
                </a:lnTo>
                <a:lnTo>
                  <a:pt x="1499" y="357"/>
                </a:lnTo>
                <a:lnTo>
                  <a:pt x="1462" y="299"/>
                </a:lnTo>
                <a:lnTo>
                  <a:pt x="1447" y="270"/>
                </a:lnTo>
                <a:lnTo>
                  <a:pt x="1386" y="240"/>
                </a:lnTo>
                <a:lnTo>
                  <a:pt x="1362" y="207"/>
                </a:lnTo>
                <a:lnTo>
                  <a:pt x="1332" y="192"/>
                </a:lnTo>
                <a:lnTo>
                  <a:pt x="1328" y="171"/>
                </a:lnTo>
                <a:lnTo>
                  <a:pt x="1305" y="165"/>
                </a:lnTo>
                <a:lnTo>
                  <a:pt x="1279" y="137"/>
                </a:lnTo>
                <a:lnTo>
                  <a:pt x="1192" y="25"/>
                </a:lnTo>
                <a:lnTo>
                  <a:pt x="1143" y="0"/>
                </a:lnTo>
                <a:lnTo>
                  <a:pt x="1110" y="3"/>
                </a:lnTo>
                <a:lnTo>
                  <a:pt x="1095" y="18"/>
                </a:lnTo>
                <a:lnTo>
                  <a:pt x="1056" y="29"/>
                </a:lnTo>
                <a:lnTo>
                  <a:pt x="1043" y="77"/>
                </a:lnTo>
                <a:lnTo>
                  <a:pt x="1026" y="83"/>
                </a:lnTo>
                <a:lnTo>
                  <a:pt x="886" y="118"/>
                </a:lnTo>
                <a:lnTo>
                  <a:pt x="871" y="129"/>
                </a:lnTo>
                <a:lnTo>
                  <a:pt x="855" y="163"/>
                </a:lnTo>
                <a:lnTo>
                  <a:pt x="835" y="171"/>
                </a:lnTo>
                <a:lnTo>
                  <a:pt x="746" y="128"/>
                </a:lnTo>
                <a:lnTo>
                  <a:pt x="719" y="129"/>
                </a:lnTo>
                <a:lnTo>
                  <a:pt x="686" y="147"/>
                </a:lnTo>
                <a:lnTo>
                  <a:pt x="644" y="139"/>
                </a:lnTo>
                <a:lnTo>
                  <a:pt x="615" y="149"/>
                </a:lnTo>
                <a:lnTo>
                  <a:pt x="598" y="138"/>
                </a:lnTo>
                <a:lnTo>
                  <a:pt x="549" y="142"/>
                </a:lnTo>
                <a:lnTo>
                  <a:pt x="524" y="142"/>
                </a:lnTo>
                <a:lnTo>
                  <a:pt x="498" y="123"/>
                </a:lnTo>
                <a:lnTo>
                  <a:pt x="480" y="120"/>
                </a:lnTo>
                <a:lnTo>
                  <a:pt x="468" y="145"/>
                </a:lnTo>
                <a:lnTo>
                  <a:pt x="441" y="148"/>
                </a:lnTo>
                <a:lnTo>
                  <a:pt x="435" y="163"/>
                </a:lnTo>
                <a:lnTo>
                  <a:pt x="397" y="212"/>
                </a:lnTo>
                <a:lnTo>
                  <a:pt x="359" y="211"/>
                </a:lnTo>
                <a:lnTo>
                  <a:pt x="355" y="224"/>
                </a:lnTo>
                <a:lnTo>
                  <a:pt x="330" y="230"/>
                </a:lnTo>
                <a:lnTo>
                  <a:pt x="318" y="262"/>
                </a:lnTo>
                <a:lnTo>
                  <a:pt x="304" y="270"/>
                </a:lnTo>
                <a:lnTo>
                  <a:pt x="286" y="289"/>
                </a:lnTo>
                <a:lnTo>
                  <a:pt x="291" y="321"/>
                </a:lnTo>
                <a:lnTo>
                  <a:pt x="276" y="329"/>
                </a:lnTo>
                <a:lnTo>
                  <a:pt x="267" y="370"/>
                </a:lnTo>
                <a:lnTo>
                  <a:pt x="237" y="415"/>
                </a:lnTo>
                <a:lnTo>
                  <a:pt x="246" y="417"/>
                </a:lnTo>
                <a:lnTo>
                  <a:pt x="243" y="431"/>
                </a:lnTo>
                <a:lnTo>
                  <a:pt x="230" y="441"/>
                </a:lnTo>
                <a:lnTo>
                  <a:pt x="234" y="455"/>
                </a:lnTo>
                <a:lnTo>
                  <a:pt x="219" y="465"/>
                </a:lnTo>
                <a:lnTo>
                  <a:pt x="218" y="500"/>
                </a:lnTo>
                <a:lnTo>
                  <a:pt x="203" y="517"/>
                </a:lnTo>
                <a:lnTo>
                  <a:pt x="188" y="518"/>
                </a:lnTo>
                <a:lnTo>
                  <a:pt x="180" y="550"/>
                </a:lnTo>
                <a:lnTo>
                  <a:pt x="188" y="567"/>
                </a:lnTo>
                <a:lnTo>
                  <a:pt x="171" y="576"/>
                </a:lnTo>
                <a:lnTo>
                  <a:pt x="170" y="600"/>
                </a:lnTo>
                <a:lnTo>
                  <a:pt x="150" y="615"/>
                </a:lnTo>
                <a:lnTo>
                  <a:pt x="125" y="609"/>
                </a:lnTo>
                <a:lnTo>
                  <a:pt x="98" y="614"/>
                </a:lnTo>
                <a:lnTo>
                  <a:pt x="88" y="637"/>
                </a:lnTo>
                <a:lnTo>
                  <a:pt x="70" y="650"/>
                </a:lnTo>
                <a:lnTo>
                  <a:pt x="42" y="640"/>
                </a:lnTo>
                <a:lnTo>
                  <a:pt x="42" y="647"/>
                </a:lnTo>
                <a:lnTo>
                  <a:pt x="15" y="647"/>
                </a:lnTo>
                <a:lnTo>
                  <a:pt x="0" y="659"/>
                </a:lnTo>
                <a:lnTo>
                  <a:pt x="27" y="690"/>
                </a:lnTo>
                <a:lnTo>
                  <a:pt x="70" y="707"/>
                </a:lnTo>
                <a:lnTo>
                  <a:pt x="98" y="742"/>
                </a:lnTo>
                <a:lnTo>
                  <a:pt x="115" y="736"/>
                </a:lnTo>
                <a:lnTo>
                  <a:pt x="113" y="774"/>
                </a:lnTo>
                <a:lnTo>
                  <a:pt x="127" y="792"/>
                </a:lnTo>
                <a:lnTo>
                  <a:pt x="121" y="805"/>
                </a:lnTo>
                <a:lnTo>
                  <a:pt x="177" y="841"/>
                </a:lnTo>
                <a:lnTo>
                  <a:pt x="200" y="840"/>
                </a:lnTo>
                <a:lnTo>
                  <a:pt x="222" y="857"/>
                </a:lnTo>
                <a:lnTo>
                  <a:pt x="264" y="865"/>
                </a:lnTo>
                <a:lnTo>
                  <a:pt x="274" y="880"/>
                </a:lnTo>
                <a:lnTo>
                  <a:pt x="265" y="886"/>
                </a:lnTo>
                <a:lnTo>
                  <a:pt x="264" y="903"/>
                </a:lnTo>
                <a:lnTo>
                  <a:pt x="249" y="910"/>
                </a:lnTo>
                <a:lnTo>
                  <a:pt x="286" y="924"/>
                </a:lnTo>
                <a:lnTo>
                  <a:pt x="291" y="935"/>
                </a:lnTo>
                <a:lnTo>
                  <a:pt x="255" y="945"/>
                </a:lnTo>
                <a:lnTo>
                  <a:pt x="255" y="956"/>
                </a:lnTo>
                <a:lnTo>
                  <a:pt x="265" y="966"/>
                </a:lnTo>
                <a:lnTo>
                  <a:pt x="301" y="966"/>
                </a:lnTo>
                <a:lnTo>
                  <a:pt x="315" y="990"/>
                </a:lnTo>
                <a:lnTo>
                  <a:pt x="385" y="989"/>
                </a:lnTo>
                <a:lnTo>
                  <a:pt x="395" y="1000"/>
                </a:lnTo>
                <a:lnTo>
                  <a:pt x="409" y="1020"/>
                </a:lnTo>
                <a:lnTo>
                  <a:pt x="427" y="1025"/>
                </a:lnTo>
                <a:lnTo>
                  <a:pt x="447" y="977"/>
                </a:lnTo>
                <a:lnTo>
                  <a:pt x="474" y="961"/>
                </a:lnTo>
                <a:lnTo>
                  <a:pt x="507" y="980"/>
                </a:lnTo>
                <a:lnTo>
                  <a:pt x="529" y="983"/>
                </a:lnTo>
                <a:lnTo>
                  <a:pt x="540" y="998"/>
                </a:lnTo>
                <a:lnTo>
                  <a:pt x="507" y="999"/>
                </a:lnTo>
                <a:lnTo>
                  <a:pt x="500" y="1015"/>
                </a:lnTo>
                <a:lnTo>
                  <a:pt x="483" y="1020"/>
                </a:lnTo>
                <a:lnTo>
                  <a:pt x="507" y="1054"/>
                </a:lnTo>
                <a:lnTo>
                  <a:pt x="535" y="1063"/>
                </a:lnTo>
                <a:lnTo>
                  <a:pt x="537" y="1076"/>
                </a:lnTo>
                <a:lnTo>
                  <a:pt x="604" y="1100"/>
                </a:lnTo>
                <a:lnTo>
                  <a:pt x="615" y="1108"/>
                </a:lnTo>
                <a:lnTo>
                  <a:pt x="586" y="1130"/>
                </a:lnTo>
                <a:lnTo>
                  <a:pt x="582" y="1154"/>
                </a:lnTo>
                <a:lnTo>
                  <a:pt x="591" y="1165"/>
                </a:lnTo>
                <a:lnTo>
                  <a:pt x="631" y="1170"/>
                </a:lnTo>
                <a:lnTo>
                  <a:pt x="700" y="1149"/>
                </a:lnTo>
                <a:lnTo>
                  <a:pt x="844" y="1171"/>
                </a:lnTo>
                <a:lnTo>
                  <a:pt x="885" y="1167"/>
                </a:lnTo>
                <a:lnTo>
                  <a:pt x="919" y="1146"/>
                </a:lnTo>
                <a:lnTo>
                  <a:pt x="958" y="1153"/>
                </a:lnTo>
                <a:lnTo>
                  <a:pt x="1016" y="1143"/>
                </a:lnTo>
                <a:lnTo>
                  <a:pt x="1074" y="1148"/>
                </a:lnTo>
                <a:lnTo>
                  <a:pt x="1096" y="1157"/>
                </a:lnTo>
                <a:lnTo>
                  <a:pt x="1116" y="1151"/>
                </a:lnTo>
                <a:lnTo>
                  <a:pt x="1156" y="113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7" name="Freeform 39"/>
          <p:cNvSpPr>
            <a:spLocks/>
          </p:cNvSpPr>
          <p:nvPr/>
        </p:nvSpPr>
        <p:spPr bwMode="auto">
          <a:xfrm>
            <a:off x="6569075" y="3240088"/>
            <a:ext cx="2571750" cy="1503362"/>
          </a:xfrm>
          <a:custGeom>
            <a:avLst/>
            <a:gdLst>
              <a:gd name="T0" fmla="*/ 1910196710 w 3239"/>
              <a:gd name="T1" fmla="*/ 634409279 h 1895"/>
              <a:gd name="T2" fmla="*/ 2041956974 w 3239"/>
              <a:gd name="T3" fmla="*/ 504128517 h 1895"/>
              <a:gd name="T4" fmla="*/ 2005391925 w 3239"/>
              <a:gd name="T5" fmla="*/ 399652322 h 1895"/>
              <a:gd name="T6" fmla="*/ 1999718038 w 3239"/>
              <a:gd name="T7" fmla="*/ 351820036 h 1895"/>
              <a:gd name="T8" fmla="*/ 1991522423 w 3239"/>
              <a:gd name="T9" fmla="*/ 273777719 h 1895"/>
              <a:gd name="T10" fmla="*/ 1869849069 w 3239"/>
              <a:gd name="T11" fmla="*/ 242308671 h 1895"/>
              <a:gd name="T12" fmla="*/ 1746916439 w 3239"/>
              <a:gd name="T13" fmla="*/ 224057306 h 1895"/>
              <a:gd name="T14" fmla="*/ 1659917235 w 3239"/>
              <a:gd name="T15" fmla="*/ 209581401 h 1895"/>
              <a:gd name="T16" fmla="*/ 1519331718 w 3239"/>
              <a:gd name="T17" fmla="*/ 247973052 h 1895"/>
              <a:gd name="T18" fmla="*/ 1410898228 w 3239"/>
              <a:gd name="T19" fmla="*/ 210840417 h 1895"/>
              <a:gd name="T20" fmla="*/ 1290486531 w 3239"/>
              <a:gd name="T21" fmla="*/ 147903066 h 1895"/>
              <a:gd name="T22" fmla="*/ 1233747661 w 3239"/>
              <a:gd name="T23" fmla="*/ 64825454 h 1895"/>
              <a:gd name="T24" fmla="*/ 1108292510 w 3239"/>
              <a:gd name="T25" fmla="*/ 11328765 h 1895"/>
              <a:gd name="T26" fmla="*/ 960141810 w 3239"/>
              <a:gd name="T27" fmla="*/ 82447708 h 1895"/>
              <a:gd name="T28" fmla="*/ 834057020 w 3239"/>
              <a:gd name="T29" fmla="*/ 185035701 h 1895"/>
              <a:gd name="T30" fmla="*/ 747687653 w 3239"/>
              <a:gd name="T31" fmla="*/ 217133909 h 1895"/>
              <a:gd name="T32" fmla="*/ 672667053 w 3239"/>
              <a:gd name="T33" fmla="*/ 217763814 h 1895"/>
              <a:gd name="T34" fmla="*/ 589450044 w 3239"/>
              <a:gd name="T35" fmla="*/ 217763814 h 1895"/>
              <a:gd name="T36" fmla="*/ 510646852 w 3239"/>
              <a:gd name="T37" fmla="*/ 235386068 h 1895"/>
              <a:gd name="T38" fmla="*/ 391495920 w 3239"/>
              <a:gd name="T39" fmla="*/ 224686417 h 1895"/>
              <a:gd name="T40" fmla="*/ 167063706 w 3239"/>
              <a:gd name="T41" fmla="*/ 242308671 h 1895"/>
              <a:gd name="T42" fmla="*/ 95824878 w 3239"/>
              <a:gd name="T43" fmla="*/ 308393116 h 1895"/>
              <a:gd name="T44" fmla="*/ 148781181 w 3239"/>
              <a:gd name="T45" fmla="*/ 409722068 h 1895"/>
              <a:gd name="T46" fmla="*/ 116629155 w 3239"/>
              <a:gd name="T47" fmla="*/ 504757628 h 1895"/>
              <a:gd name="T48" fmla="*/ 73129330 w 3239"/>
              <a:gd name="T49" fmla="*/ 702381057 h 1895"/>
              <a:gd name="T50" fmla="*/ 4413025 w 3239"/>
              <a:gd name="T51" fmla="*/ 803710803 h 1895"/>
              <a:gd name="T52" fmla="*/ 65564147 w 3239"/>
              <a:gd name="T53" fmla="*/ 844619891 h 1895"/>
              <a:gd name="T54" fmla="*/ 128607361 w 3239"/>
              <a:gd name="T55" fmla="*/ 836438271 h 1895"/>
              <a:gd name="T56" fmla="*/ 258475585 w 3239"/>
              <a:gd name="T57" fmla="*/ 853431414 h 1895"/>
              <a:gd name="T58" fmla="*/ 472820938 w 3239"/>
              <a:gd name="T59" fmla="*/ 813151438 h 1895"/>
              <a:gd name="T60" fmla="*/ 600797818 w 3239"/>
              <a:gd name="T61" fmla="*/ 722521343 h 1895"/>
              <a:gd name="T62" fmla="*/ 743274630 w 3239"/>
              <a:gd name="T63" fmla="*/ 757766644 h 1895"/>
              <a:gd name="T64" fmla="*/ 837839612 w 3239"/>
              <a:gd name="T65" fmla="*/ 783570517 h 1895"/>
              <a:gd name="T66" fmla="*/ 900882007 w 3239"/>
              <a:gd name="T67" fmla="*/ 848396145 h 1895"/>
              <a:gd name="T68" fmla="*/ 971489584 w 3239"/>
              <a:gd name="T69" fmla="*/ 991893795 h 1895"/>
              <a:gd name="T70" fmla="*/ 887012505 w 3239"/>
              <a:gd name="T71" fmla="*/ 974900653 h 1895"/>
              <a:gd name="T72" fmla="*/ 835317884 w 3239"/>
              <a:gd name="T73" fmla="*/ 1122802875 h 1895"/>
              <a:gd name="T74" fmla="*/ 878186459 w 3239"/>
              <a:gd name="T75" fmla="*/ 1184481955 h 1895"/>
              <a:gd name="T76" fmla="*/ 1078663005 w 3239"/>
              <a:gd name="T77" fmla="*/ 967977256 h 1895"/>
              <a:gd name="T78" fmla="*/ 1176379154 w 3239"/>
              <a:gd name="T79" fmla="*/ 834550144 h 1895"/>
              <a:gd name="T80" fmla="*/ 1200965997 w 3239"/>
              <a:gd name="T81" fmla="*/ 920774081 h 1895"/>
              <a:gd name="T82" fmla="*/ 1199074701 w 3239"/>
              <a:gd name="T83" fmla="*/ 954760367 h 1895"/>
              <a:gd name="T84" fmla="*/ 1327051581 w 3239"/>
              <a:gd name="T85" fmla="*/ 957907510 h 1895"/>
              <a:gd name="T86" fmla="*/ 1455028460 w 3239"/>
              <a:gd name="T87" fmla="*/ 962941986 h 1895"/>
              <a:gd name="T88" fmla="*/ 1364877494 w 3239"/>
              <a:gd name="T89" fmla="*/ 1027138304 h 1895"/>
              <a:gd name="T90" fmla="*/ 1382528793 w 3239"/>
              <a:gd name="T91" fmla="*/ 1071194336 h 1895"/>
              <a:gd name="T92" fmla="*/ 1493484805 w 3239"/>
              <a:gd name="T93" fmla="*/ 1163712558 h 1895"/>
              <a:gd name="T94" fmla="*/ 1666851589 w 3239"/>
              <a:gd name="T95" fmla="*/ 1096999002 h 1895"/>
              <a:gd name="T96" fmla="*/ 1750699030 w 3239"/>
              <a:gd name="T97" fmla="*/ 1046019573 h 1895"/>
              <a:gd name="T98" fmla="*/ 1809959628 w 3239"/>
              <a:gd name="T99" fmla="*/ 982453161 h 1895"/>
              <a:gd name="T100" fmla="*/ 1747546871 w 3239"/>
              <a:gd name="T101" fmla="*/ 986229414 h 1895"/>
              <a:gd name="T102" fmla="*/ 1606331319 w 3239"/>
              <a:gd name="T103" fmla="*/ 956648494 h 1895"/>
              <a:gd name="T104" fmla="*/ 1606331319 w 3239"/>
              <a:gd name="T105" fmla="*/ 847137129 h 1895"/>
              <a:gd name="T106" fmla="*/ 1712873117 w 3239"/>
              <a:gd name="T107" fmla="*/ 794270168 h 1895"/>
              <a:gd name="T108" fmla="*/ 1428550321 w 3239"/>
              <a:gd name="T109" fmla="*/ 920774081 h 1895"/>
              <a:gd name="T110" fmla="*/ 1527527333 w 3239"/>
              <a:gd name="T111" fmla="*/ 911963351 h 1895"/>
              <a:gd name="T112" fmla="*/ 1535092516 w 3239"/>
              <a:gd name="T113" fmla="*/ 939655351 h 1895"/>
              <a:gd name="T114" fmla="*/ 1583005339 w 3239"/>
              <a:gd name="T115" fmla="*/ 952243129 h 1895"/>
              <a:gd name="T116" fmla="*/ 1626504345 w 3239"/>
              <a:gd name="T117" fmla="*/ 1005109891 h 1895"/>
              <a:gd name="T118" fmla="*/ 1571657565 w 3239"/>
              <a:gd name="T119" fmla="*/ 941543478 h 1895"/>
              <a:gd name="T120" fmla="*/ 1504201353 w 3239"/>
              <a:gd name="T121" fmla="*/ 948466875 h 1895"/>
              <a:gd name="T122" fmla="*/ 1460702347 w 3239"/>
              <a:gd name="T123" fmla="*/ 944690621 h 18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9"/>
              <a:gd name="T187" fmla="*/ 0 h 1895"/>
              <a:gd name="T188" fmla="*/ 3239 w 3239"/>
              <a:gd name="T189" fmla="*/ 1895 h 18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9" h="1895">
                <a:moveTo>
                  <a:pt x="2835" y="1163"/>
                </a:moveTo>
                <a:lnTo>
                  <a:pt x="2865" y="1139"/>
                </a:lnTo>
                <a:lnTo>
                  <a:pt x="2886" y="1150"/>
                </a:lnTo>
                <a:lnTo>
                  <a:pt x="2911" y="1089"/>
                </a:lnTo>
                <a:lnTo>
                  <a:pt x="3030" y="1052"/>
                </a:lnTo>
                <a:lnTo>
                  <a:pt x="3018" y="1032"/>
                </a:lnTo>
                <a:lnTo>
                  <a:pt x="3030" y="1008"/>
                </a:lnTo>
                <a:lnTo>
                  <a:pt x="3006" y="1004"/>
                </a:lnTo>
                <a:lnTo>
                  <a:pt x="3003" y="931"/>
                </a:lnTo>
                <a:lnTo>
                  <a:pt x="3069" y="892"/>
                </a:lnTo>
                <a:lnTo>
                  <a:pt x="3069" y="849"/>
                </a:lnTo>
                <a:lnTo>
                  <a:pt x="3103" y="835"/>
                </a:lnTo>
                <a:lnTo>
                  <a:pt x="3230" y="813"/>
                </a:lnTo>
                <a:lnTo>
                  <a:pt x="3239" y="801"/>
                </a:lnTo>
                <a:lnTo>
                  <a:pt x="3218" y="762"/>
                </a:lnTo>
                <a:lnTo>
                  <a:pt x="3233" y="754"/>
                </a:lnTo>
                <a:lnTo>
                  <a:pt x="3223" y="738"/>
                </a:lnTo>
                <a:lnTo>
                  <a:pt x="3236" y="692"/>
                </a:lnTo>
                <a:lnTo>
                  <a:pt x="3202" y="692"/>
                </a:lnTo>
                <a:lnTo>
                  <a:pt x="3211" y="676"/>
                </a:lnTo>
                <a:lnTo>
                  <a:pt x="3181" y="635"/>
                </a:lnTo>
                <a:lnTo>
                  <a:pt x="3145" y="637"/>
                </a:lnTo>
                <a:lnTo>
                  <a:pt x="3139" y="593"/>
                </a:lnTo>
                <a:lnTo>
                  <a:pt x="3147" y="577"/>
                </a:lnTo>
                <a:lnTo>
                  <a:pt x="3180" y="576"/>
                </a:lnTo>
                <a:lnTo>
                  <a:pt x="3190" y="556"/>
                </a:lnTo>
                <a:lnTo>
                  <a:pt x="3181" y="546"/>
                </a:lnTo>
                <a:lnTo>
                  <a:pt x="3172" y="559"/>
                </a:lnTo>
                <a:lnTo>
                  <a:pt x="3135" y="559"/>
                </a:lnTo>
                <a:lnTo>
                  <a:pt x="3112" y="544"/>
                </a:lnTo>
                <a:lnTo>
                  <a:pt x="3109" y="530"/>
                </a:lnTo>
                <a:lnTo>
                  <a:pt x="3147" y="516"/>
                </a:lnTo>
                <a:lnTo>
                  <a:pt x="3147" y="495"/>
                </a:lnTo>
                <a:lnTo>
                  <a:pt x="3168" y="459"/>
                </a:lnTo>
                <a:lnTo>
                  <a:pt x="3159" y="435"/>
                </a:lnTo>
                <a:lnTo>
                  <a:pt x="3126" y="411"/>
                </a:lnTo>
                <a:lnTo>
                  <a:pt x="3129" y="378"/>
                </a:lnTo>
                <a:lnTo>
                  <a:pt x="3103" y="382"/>
                </a:lnTo>
                <a:lnTo>
                  <a:pt x="3075" y="406"/>
                </a:lnTo>
                <a:lnTo>
                  <a:pt x="3042" y="400"/>
                </a:lnTo>
                <a:lnTo>
                  <a:pt x="3020" y="376"/>
                </a:lnTo>
                <a:lnTo>
                  <a:pt x="2966" y="385"/>
                </a:lnTo>
                <a:lnTo>
                  <a:pt x="2938" y="360"/>
                </a:lnTo>
                <a:lnTo>
                  <a:pt x="2905" y="388"/>
                </a:lnTo>
                <a:lnTo>
                  <a:pt x="2850" y="372"/>
                </a:lnTo>
                <a:lnTo>
                  <a:pt x="2844" y="361"/>
                </a:lnTo>
                <a:lnTo>
                  <a:pt x="2814" y="376"/>
                </a:lnTo>
                <a:lnTo>
                  <a:pt x="2790" y="373"/>
                </a:lnTo>
                <a:lnTo>
                  <a:pt x="2771" y="356"/>
                </a:lnTo>
                <a:lnTo>
                  <a:pt x="2750" y="363"/>
                </a:lnTo>
                <a:lnTo>
                  <a:pt x="2762" y="390"/>
                </a:lnTo>
                <a:lnTo>
                  <a:pt x="2738" y="409"/>
                </a:lnTo>
                <a:lnTo>
                  <a:pt x="2710" y="384"/>
                </a:lnTo>
                <a:lnTo>
                  <a:pt x="2671" y="378"/>
                </a:lnTo>
                <a:lnTo>
                  <a:pt x="2638" y="353"/>
                </a:lnTo>
                <a:lnTo>
                  <a:pt x="2633" y="333"/>
                </a:lnTo>
                <a:lnTo>
                  <a:pt x="2607" y="328"/>
                </a:lnTo>
                <a:lnTo>
                  <a:pt x="2593" y="308"/>
                </a:lnTo>
                <a:lnTo>
                  <a:pt x="2492" y="368"/>
                </a:lnTo>
                <a:lnTo>
                  <a:pt x="2463" y="398"/>
                </a:lnTo>
                <a:lnTo>
                  <a:pt x="2454" y="384"/>
                </a:lnTo>
                <a:lnTo>
                  <a:pt x="2425" y="380"/>
                </a:lnTo>
                <a:lnTo>
                  <a:pt x="2410" y="394"/>
                </a:lnTo>
                <a:lnTo>
                  <a:pt x="2372" y="368"/>
                </a:lnTo>
                <a:lnTo>
                  <a:pt x="2345" y="369"/>
                </a:lnTo>
                <a:lnTo>
                  <a:pt x="2317" y="380"/>
                </a:lnTo>
                <a:lnTo>
                  <a:pt x="2299" y="405"/>
                </a:lnTo>
                <a:lnTo>
                  <a:pt x="2242" y="376"/>
                </a:lnTo>
                <a:lnTo>
                  <a:pt x="2225" y="348"/>
                </a:lnTo>
                <a:lnTo>
                  <a:pt x="2238" y="335"/>
                </a:lnTo>
                <a:lnTo>
                  <a:pt x="2183" y="276"/>
                </a:lnTo>
                <a:lnTo>
                  <a:pt x="2187" y="254"/>
                </a:lnTo>
                <a:lnTo>
                  <a:pt x="2153" y="259"/>
                </a:lnTo>
                <a:lnTo>
                  <a:pt x="2132" y="226"/>
                </a:lnTo>
                <a:lnTo>
                  <a:pt x="2111" y="227"/>
                </a:lnTo>
                <a:lnTo>
                  <a:pt x="2069" y="248"/>
                </a:lnTo>
                <a:lnTo>
                  <a:pt x="2047" y="235"/>
                </a:lnTo>
                <a:lnTo>
                  <a:pt x="1974" y="248"/>
                </a:lnTo>
                <a:lnTo>
                  <a:pt x="1984" y="222"/>
                </a:lnTo>
                <a:lnTo>
                  <a:pt x="1962" y="213"/>
                </a:lnTo>
                <a:lnTo>
                  <a:pt x="1956" y="179"/>
                </a:lnTo>
                <a:lnTo>
                  <a:pt x="1923" y="155"/>
                </a:lnTo>
                <a:lnTo>
                  <a:pt x="1974" y="127"/>
                </a:lnTo>
                <a:lnTo>
                  <a:pt x="1957" y="103"/>
                </a:lnTo>
                <a:lnTo>
                  <a:pt x="1902" y="85"/>
                </a:lnTo>
                <a:lnTo>
                  <a:pt x="1886" y="41"/>
                </a:lnTo>
                <a:lnTo>
                  <a:pt x="1826" y="0"/>
                </a:lnTo>
                <a:lnTo>
                  <a:pt x="1804" y="5"/>
                </a:lnTo>
                <a:lnTo>
                  <a:pt x="1781" y="28"/>
                </a:lnTo>
                <a:lnTo>
                  <a:pt x="1769" y="12"/>
                </a:lnTo>
                <a:lnTo>
                  <a:pt x="1758" y="18"/>
                </a:lnTo>
                <a:lnTo>
                  <a:pt x="1720" y="19"/>
                </a:lnTo>
                <a:lnTo>
                  <a:pt x="1683" y="61"/>
                </a:lnTo>
                <a:lnTo>
                  <a:pt x="1589" y="58"/>
                </a:lnTo>
                <a:lnTo>
                  <a:pt x="1592" y="103"/>
                </a:lnTo>
                <a:lnTo>
                  <a:pt x="1578" y="125"/>
                </a:lnTo>
                <a:lnTo>
                  <a:pt x="1532" y="144"/>
                </a:lnTo>
                <a:lnTo>
                  <a:pt x="1523" y="131"/>
                </a:lnTo>
                <a:lnTo>
                  <a:pt x="1504" y="132"/>
                </a:lnTo>
                <a:lnTo>
                  <a:pt x="1432" y="144"/>
                </a:lnTo>
                <a:lnTo>
                  <a:pt x="1419" y="164"/>
                </a:lnTo>
                <a:lnTo>
                  <a:pt x="1368" y="165"/>
                </a:lnTo>
                <a:lnTo>
                  <a:pt x="1374" y="182"/>
                </a:lnTo>
                <a:lnTo>
                  <a:pt x="1349" y="203"/>
                </a:lnTo>
                <a:lnTo>
                  <a:pt x="1323" y="294"/>
                </a:lnTo>
                <a:lnTo>
                  <a:pt x="1361" y="345"/>
                </a:lnTo>
                <a:lnTo>
                  <a:pt x="1352" y="377"/>
                </a:lnTo>
                <a:lnTo>
                  <a:pt x="1320" y="368"/>
                </a:lnTo>
                <a:lnTo>
                  <a:pt x="1307" y="346"/>
                </a:lnTo>
                <a:lnTo>
                  <a:pt x="1273" y="331"/>
                </a:lnTo>
                <a:lnTo>
                  <a:pt x="1220" y="355"/>
                </a:lnTo>
                <a:lnTo>
                  <a:pt x="1186" y="345"/>
                </a:lnTo>
                <a:lnTo>
                  <a:pt x="1164" y="360"/>
                </a:lnTo>
                <a:lnTo>
                  <a:pt x="1161" y="377"/>
                </a:lnTo>
                <a:lnTo>
                  <a:pt x="1140" y="384"/>
                </a:lnTo>
                <a:lnTo>
                  <a:pt x="1114" y="366"/>
                </a:lnTo>
                <a:lnTo>
                  <a:pt x="1097" y="333"/>
                </a:lnTo>
                <a:lnTo>
                  <a:pt x="1077" y="329"/>
                </a:lnTo>
                <a:lnTo>
                  <a:pt x="1067" y="346"/>
                </a:lnTo>
                <a:lnTo>
                  <a:pt x="1043" y="356"/>
                </a:lnTo>
                <a:lnTo>
                  <a:pt x="1035" y="393"/>
                </a:lnTo>
                <a:lnTo>
                  <a:pt x="1016" y="385"/>
                </a:lnTo>
                <a:lnTo>
                  <a:pt x="1004" y="358"/>
                </a:lnTo>
                <a:lnTo>
                  <a:pt x="977" y="360"/>
                </a:lnTo>
                <a:lnTo>
                  <a:pt x="961" y="374"/>
                </a:lnTo>
                <a:lnTo>
                  <a:pt x="935" y="346"/>
                </a:lnTo>
                <a:lnTo>
                  <a:pt x="912" y="374"/>
                </a:lnTo>
                <a:lnTo>
                  <a:pt x="868" y="367"/>
                </a:lnTo>
                <a:lnTo>
                  <a:pt x="859" y="408"/>
                </a:lnTo>
                <a:lnTo>
                  <a:pt x="846" y="403"/>
                </a:lnTo>
                <a:lnTo>
                  <a:pt x="849" y="388"/>
                </a:lnTo>
                <a:lnTo>
                  <a:pt x="846" y="377"/>
                </a:lnTo>
                <a:lnTo>
                  <a:pt x="810" y="374"/>
                </a:lnTo>
                <a:lnTo>
                  <a:pt x="773" y="388"/>
                </a:lnTo>
                <a:lnTo>
                  <a:pt x="773" y="373"/>
                </a:lnTo>
                <a:lnTo>
                  <a:pt x="755" y="372"/>
                </a:lnTo>
                <a:lnTo>
                  <a:pt x="746" y="351"/>
                </a:lnTo>
                <a:lnTo>
                  <a:pt x="706" y="360"/>
                </a:lnTo>
                <a:lnTo>
                  <a:pt x="653" y="350"/>
                </a:lnTo>
                <a:lnTo>
                  <a:pt x="621" y="357"/>
                </a:lnTo>
                <a:lnTo>
                  <a:pt x="615" y="346"/>
                </a:lnTo>
                <a:lnTo>
                  <a:pt x="571" y="352"/>
                </a:lnTo>
                <a:lnTo>
                  <a:pt x="553" y="340"/>
                </a:lnTo>
                <a:lnTo>
                  <a:pt x="459" y="352"/>
                </a:lnTo>
                <a:lnTo>
                  <a:pt x="395" y="351"/>
                </a:lnTo>
                <a:lnTo>
                  <a:pt x="349" y="372"/>
                </a:lnTo>
                <a:lnTo>
                  <a:pt x="265" y="385"/>
                </a:lnTo>
                <a:lnTo>
                  <a:pt x="250" y="425"/>
                </a:lnTo>
                <a:lnTo>
                  <a:pt x="216" y="460"/>
                </a:lnTo>
                <a:lnTo>
                  <a:pt x="201" y="468"/>
                </a:lnTo>
                <a:lnTo>
                  <a:pt x="189" y="457"/>
                </a:lnTo>
                <a:lnTo>
                  <a:pt x="151" y="460"/>
                </a:lnTo>
                <a:lnTo>
                  <a:pt x="142" y="469"/>
                </a:lnTo>
                <a:lnTo>
                  <a:pt x="152" y="490"/>
                </a:lnTo>
                <a:lnTo>
                  <a:pt x="145" y="489"/>
                </a:lnTo>
                <a:lnTo>
                  <a:pt x="164" y="517"/>
                </a:lnTo>
                <a:lnTo>
                  <a:pt x="158" y="542"/>
                </a:lnTo>
                <a:lnTo>
                  <a:pt x="206" y="577"/>
                </a:lnTo>
                <a:lnTo>
                  <a:pt x="224" y="612"/>
                </a:lnTo>
                <a:lnTo>
                  <a:pt x="265" y="641"/>
                </a:lnTo>
                <a:lnTo>
                  <a:pt x="236" y="651"/>
                </a:lnTo>
                <a:lnTo>
                  <a:pt x="234" y="658"/>
                </a:lnTo>
                <a:lnTo>
                  <a:pt x="270" y="698"/>
                </a:lnTo>
                <a:lnTo>
                  <a:pt x="277" y="717"/>
                </a:lnTo>
                <a:lnTo>
                  <a:pt x="261" y="730"/>
                </a:lnTo>
                <a:lnTo>
                  <a:pt x="259" y="752"/>
                </a:lnTo>
                <a:lnTo>
                  <a:pt x="212" y="763"/>
                </a:lnTo>
                <a:lnTo>
                  <a:pt x="185" y="802"/>
                </a:lnTo>
                <a:lnTo>
                  <a:pt x="125" y="875"/>
                </a:lnTo>
                <a:lnTo>
                  <a:pt x="60" y="981"/>
                </a:lnTo>
                <a:lnTo>
                  <a:pt x="55" y="995"/>
                </a:lnTo>
                <a:lnTo>
                  <a:pt x="83" y="1049"/>
                </a:lnTo>
                <a:lnTo>
                  <a:pt x="77" y="1081"/>
                </a:lnTo>
                <a:lnTo>
                  <a:pt x="112" y="1096"/>
                </a:lnTo>
                <a:lnTo>
                  <a:pt x="116" y="1116"/>
                </a:lnTo>
                <a:lnTo>
                  <a:pt x="55" y="1105"/>
                </a:lnTo>
                <a:lnTo>
                  <a:pt x="54" y="1126"/>
                </a:lnTo>
                <a:lnTo>
                  <a:pt x="43" y="1131"/>
                </a:lnTo>
                <a:lnTo>
                  <a:pt x="30" y="1164"/>
                </a:lnTo>
                <a:lnTo>
                  <a:pt x="28" y="1204"/>
                </a:lnTo>
                <a:lnTo>
                  <a:pt x="0" y="1234"/>
                </a:lnTo>
                <a:lnTo>
                  <a:pt x="7" y="1277"/>
                </a:lnTo>
                <a:lnTo>
                  <a:pt x="9" y="1276"/>
                </a:lnTo>
                <a:lnTo>
                  <a:pt x="27" y="1274"/>
                </a:lnTo>
                <a:lnTo>
                  <a:pt x="25" y="1284"/>
                </a:lnTo>
                <a:lnTo>
                  <a:pt x="37" y="1284"/>
                </a:lnTo>
                <a:lnTo>
                  <a:pt x="54" y="1311"/>
                </a:lnTo>
                <a:lnTo>
                  <a:pt x="76" y="1309"/>
                </a:lnTo>
                <a:lnTo>
                  <a:pt x="104" y="1342"/>
                </a:lnTo>
                <a:lnTo>
                  <a:pt x="136" y="1335"/>
                </a:lnTo>
                <a:lnTo>
                  <a:pt x="155" y="1351"/>
                </a:lnTo>
                <a:lnTo>
                  <a:pt x="151" y="1367"/>
                </a:lnTo>
                <a:lnTo>
                  <a:pt x="159" y="1372"/>
                </a:lnTo>
                <a:lnTo>
                  <a:pt x="165" y="1357"/>
                </a:lnTo>
                <a:lnTo>
                  <a:pt x="192" y="1354"/>
                </a:lnTo>
                <a:lnTo>
                  <a:pt x="204" y="1329"/>
                </a:lnTo>
                <a:lnTo>
                  <a:pt x="222" y="1332"/>
                </a:lnTo>
                <a:lnTo>
                  <a:pt x="248" y="1351"/>
                </a:lnTo>
                <a:lnTo>
                  <a:pt x="273" y="1351"/>
                </a:lnTo>
                <a:lnTo>
                  <a:pt x="322" y="1347"/>
                </a:lnTo>
                <a:lnTo>
                  <a:pt x="339" y="1358"/>
                </a:lnTo>
                <a:lnTo>
                  <a:pt x="368" y="1348"/>
                </a:lnTo>
                <a:lnTo>
                  <a:pt x="410" y="1356"/>
                </a:lnTo>
                <a:lnTo>
                  <a:pt x="443" y="1338"/>
                </a:lnTo>
                <a:lnTo>
                  <a:pt x="470" y="1337"/>
                </a:lnTo>
                <a:lnTo>
                  <a:pt x="559" y="1380"/>
                </a:lnTo>
                <a:lnTo>
                  <a:pt x="579" y="1372"/>
                </a:lnTo>
                <a:lnTo>
                  <a:pt x="595" y="1338"/>
                </a:lnTo>
                <a:lnTo>
                  <a:pt x="610" y="1327"/>
                </a:lnTo>
                <a:lnTo>
                  <a:pt x="750" y="1292"/>
                </a:lnTo>
                <a:lnTo>
                  <a:pt x="767" y="1286"/>
                </a:lnTo>
                <a:lnTo>
                  <a:pt x="780" y="1238"/>
                </a:lnTo>
                <a:lnTo>
                  <a:pt x="819" y="1227"/>
                </a:lnTo>
                <a:lnTo>
                  <a:pt x="834" y="1212"/>
                </a:lnTo>
                <a:lnTo>
                  <a:pt x="867" y="1170"/>
                </a:lnTo>
                <a:lnTo>
                  <a:pt x="938" y="1169"/>
                </a:lnTo>
                <a:lnTo>
                  <a:pt x="953" y="1148"/>
                </a:lnTo>
                <a:lnTo>
                  <a:pt x="970" y="1151"/>
                </a:lnTo>
                <a:lnTo>
                  <a:pt x="985" y="1137"/>
                </a:lnTo>
                <a:lnTo>
                  <a:pt x="998" y="1129"/>
                </a:lnTo>
                <a:lnTo>
                  <a:pt x="1097" y="1159"/>
                </a:lnTo>
                <a:lnTo>
                  <a:pt x="1128" y="1180"/>
                </a:lnTo>
                <a:lnTo>
                  <a:pt x="1150" y="1167"/>
                </a:lnTo>
                <a:lnTo>
                  <a:pt x="1179" y="1204"/>
                </a:lnTo>
                <a:lnTo>
                  <a:pt x="1192" y="1180"/>
                </a:lnTo>
                <a:lnTo>
                  <a:pt x="1238" y="1181"/>
                </a:lnTo>
                <a:lnTo>
                  <a:pt x="1259" y="1207"/>
                </a:lnTo>
                <a:lnTo>
                  <a:pt x="1286" y="1222"/>
                </a:lnTo>
                <a:lnTo>
                  <a:pt x="1308" y="1204"/>
                </a:lnTo>
                <a:lnTo>
                  <a:pt x="1337" y="1228"/>
                </a:lnTo>
                <a:lnTo>
                  <a:pt x="1329" y="1245"/>
                </a:lnTo>
                <a:lnTo>
                  <a:pt x="1343" y="1254"/>
                </a:lnTo>
                <a:lnTo>
                  <a:pt x="1334" y="1311"/>
                </a:lnTo>
                <a:lnTo>
                  <a:pt x="1350" y="1335"/>
                </a:lnTo>
                <a:lnTo>
                  <a:pt x="1399" y="1362"/>
                </a:lnTo>
                <a:lnTo>
                  <a:pt x="1413" y="1361"/>
                </a:lnTo>
                <a:lnTo>
                  <a:pt x="1414" y="1347"/>
                </a:lnTo>
                <a:lnTo>
                  <a:pt x="1429" y="1348"/>
                </a:lnTo>
                <a:lnTo>
                  <a:pt x="1450" y="1406"/>
                </a:lnTo>
                <a:lnTo>
                  <a:pt x="1452" y="1440"/>
                </a:lnTo>
                <a:lnTo>
                  <a:pt x="1529" y="1459"/>
                </a:lnTo>
                <a:lnTo>
                  <a:pt x="1541" y="1492"/>
                </a:lnTo>
                <a:lnTo>
                  <a:pt x="1549" y="1518"/>
                </a:lnTo>
                <a:lnTo>
                  <a:pt x="1587" y="1547"/>
                </a:lnTo>
                <a:lnTo>
                  <a:pt x="1541" y="1576"/>
                </a:lnTo>
                <a:lnTo>
                  <a:pt x="1511" y="1547"/>
                </a:lnTo>
                <a:lnTo>
                  <a:pt x="1498" y="1577"/>
                </a:lnTo>
                <a:lnTo>
                  <a:pt x="1464" y="1552"/>
                </a:lnTo>
                <a:lnTo>
                  <a:pt x="1434" y="1562"/>
                </a:lnTo>
                <a:lnTo>
                  <a:pt x="1435" y="1581"/>
                </a:lnTo>
                <a:lnTo>
                  <a:pt x="1420" y="1592"/>
                </a:lnTo>
                <a:lnTo>
                  <a:pt x="1407" y="1549"/>
                </a:lnTo>
                <a:lnTo>
                  <a:pt x="1364" y="1586"/>
                </a:lnTo>
                <a:lnTo>
                  <a:pt x="1376" y="1624"/>
                </a:lnTo>
                <a:lnTo>
                  <a:pt x="1398" y="1638"/>
                </a:lnTo>
                <a:lnTo>
                  <a:pt x="1396" y="1686"/>
                </a:lnTo>
                <a:lnTo>
                  <a:pt x="1358" y="1704"/>
                </a:lnTo>
                <a:lnTo>
                  <a:pt x="1365" y="1733"/>
                </a:lnTo>
                <a:lnTo>
                  <a:pt x="1325" y="1784"/>
                </a:lnTo>
                <a:lnTo>
                  <a:pt x="1341" y="1801"/>
                </a:lnTo>
                <a:lnTo>
                  <a:pt x="1340" y="1818"/>
                </a:lnTo>
                <a:lnTo>
                  <a:pt x="1293" y="1824"/>
                </a:lnTo>
                <a:lnTo>
                  <a:pt x="1283" y="1844"/>
                </a:lnTo>
                <a:lnTo>
                  <a:pt x="1296" y="1846"/>
                </a:lnTo>
                <a:lnTo>
                  <a:pt x="1317" y="1872"/>
                </a:lnTo>
                <a:lnTo>
                  <a:pt x="1393" y="1882"/>
                </a:lnTo>
                <a:lnTo>
                  <a:pt x="1496" y="1812"/>
                </a:lnTo>
                <a:lnTo>
                  <a:pt x="1532" y="1812"/>
                </a:lnTo>
                <a:lnTo>
                  <a:pt x="1571" y="1833"/>
                </a:lnTo>
                <a:lnTo>
                  <a:pt x="1584" y="1852"/>
                </a:lnTo>
                <a:lnTo>
                  <a:pt x="1565" y="1763"/>
                </a:lnTo>
                <a:lnTo>
                  <a:pt x="1647" y="1674"/>
                </a:lnTo>
                <a:lnTo>
                  <a:pt x="1711" y="1538"/>
                </a:lnTo>
                <a:lnTo>
                  <a:pt x="1704" y="1495"/>
                </a:lnTo>
                <a:lnTo>
                  <a:pt x="1774" y="1463"/>
                </a:lnTo>
                <a:lnTo>
                  <a:pt x="1847" y="1453"/>
                </a:lnTo>
                <a:lnTo>
                  <a:pt x="1856" y="1439"/>
                </a:lnTo>
                <a:lnTo>
                  <a:pt x="1890" y="1442"/>
                </a:lnTo>
                <a:lnTo>
                  <a:pt x="1905" y="1431"/>
                </a:lnTo>
                <a:lnTo>
                  <a:pt x="1866" y="1326"/>
                </a:lnTo>
                <a:lnTo>
                  <a:pt x="1911" y="1410"/>
                </a:lnTo>
                <a:lnTo>
                  <a:pt x="1926" y="1429"/>
                </a:lnTo>
                <a:lnTo>
                  <a:pt x="1956" y="1443"/>
                </a:lnTo>
                <a:lnTo>
                  <a:pt x="1971" y="1429"/>
                </a:lnTo>
                <a:lnTo>
                  <a:pt x="2010" y="1438"/>
                </a:lnTo>
                <a:lnTo>
                  <a:pt x="2004" y="1459"/>
                </a:lnTo>
                <a:lnTo>
                  <a:pt x="1905" y="1463"/>
                </a:lnTo>
                <a:lnTo>
                  <a:pt x="1837" y="1461"/>
                </a:lnTo>
                <a:lnTo>
                  <a:pt x="1880" y="1491"/>
                </a:lnTo>
                <a:lnTo>
                  <a:pt x="1880" y="1476"/>
                </a:lnTo>
                <a:lnTo>
                  <a:pt x="1901" y="1474"/>
                </a:lnTo>
                <a:lnTo>
                  <a:pt x="1938" y="1474"/>
                </a:lnTo>
                <a:lnTo>
                  <a:pt x="1953" y="1487"/>
                </a:lnTo>
                <a:lnTo>
                  <a:pt x="1902" y="1517"/>
                </a:lnTo>
                <a:lnTo>
                  <a:pt x="1928" y="1520"/>
                </a:lnTo>
                <a:lnTo>
                  <a:pt x="1926" y="1511"/>
                </a:lnTo>
                <a:lnTo>
                  <a:pt x="1990" y="1530"/>
                </a:lnTo>
                <a:lnTo>
                  <a:pt x="2005" y="1525"/>
                </a:lnTo>
                <a:lnTo>
                  <a:pt x="2011" y="1541"/>
                </a:lnTo>
                <a:lnTo>
                  <a:pt x="2059" y="1545"/>
                </a:lnTo>
                <a:lnTo>
                  <a:pt x="2105" y="1522"/>
                </a:lnTo>
                <a:lnTo>
                  <a:pt x="2150" y="1514"/>
                </a:lnTo>
                <a:lnTo>
                  <a:pt x="2150" y="1503"/>
                </a:lnTo>
                <a:lnTo>
                  <a:pt x="2250" y="1513"/>
                </a:lnTo>
                <a:lnTo>
                  <a:pt x="2254" y="1482"/>
                </a:lnTo>
                <a:lnTo>
                  <a:pt x="2265" y="1488"/>
                </a:lnTo>
                <a:lnTo>
                  <a:pt x="2278" y="1533"/>
                </a:lnTo>
                <a:lnTo>
                  <a:pt x="2308" y="1530"/>
                </a:lnTo>
                <a:lnTo>
                  <a:pt x="2293" y="1538"/>
                </a:lnTo>
                <a:lnTo>
                  <a:pt x="2298" y="1549"/>
                </a:lnTo>
                <a:lnTo>
                  <a:pt x="2259" y="1560"/>
                </a:lnTo>
                <a:lnTo>
                  <a:pt x="2220" y="1595"/>
                </a:lnTo>
                <a:lnTo>
                  <a:pt x="2205" y="1588"/>
                </a:lnTo>
                <a:lnTo>
                  <a:pt x="2211" y="1598"/>
                </a:lnTo>
                <a:lnTo>
                  <a:pt x="2165" y="1632"/>
                </a:lnTo>
                <a:lnTo>
                  <a:pt x="2156" y="1656"/>
                </a:lnTo>
                <a:lnTo>
                  <a:pt x="2143" y="1657"/>
                </a:lnTo>
                <a:lnTo>
                  <a:pt x="2108" y="1690"/>
                </a:lnTo>
                <a:lnTo>
                  <a:pt x="2104" y="1709"/>
                </a:lnTo>
                <a:lnTo>
                  <a:pt x="2143" y="1721"/>
                </a:lnTo>
                <a:lnTo>
                  <a:pt x="2153" y="1707"/>
                </a:lnTo>
                <a:lnTo>
                  <a:pt x="2193" y="1702"/>
                </a:lnTo>
                <a:lnTo>
                  <a:pt x="2268" y="1733"/>
                </a:lnTo>
                <a:lnTo>
                  <a:pt x="2292" y="1721"/>
                </a:lnTo>
                <a:lnTo>
                  <a:pt x="2328" y="1733"/>
                </a:lnTo>
                <a:lnTo>
                  <a:pt x="2356" y="1775"/>
                </a:lnTo>
                <a:lnTo>
                  <a:pt x="2347" y="1812"/>
                </a:lnTo>
                <a:lnTo>
                  <a:pt x="2356" y="1845"/>
                </a:lnTo>
                <a:lnTo>
                  <a:pt x="2369" y="1849"/>
                </a:lnTo>
                <a:lnTo>
                  <a:pt x="2332" y="1866"/>
                </a:lnTo>
                <a:lnTo>
                  <a:pt x="2414" y="1895"/>
                </a:lnTo>
                <a:lnTo>
                  <a:pt x="2471" y="1882"/>
                </a:lnTo>
                <a:lnTo>
                  <a:pt x="2522" y="1834"/>
                </a:lnTo>
                <a:lnTo>
                  <a:pt x="2532" y="1786"/>
                </a:lnTo>
                <a:lnTo>
                  <a:pt x="2618" y="1736"/>
                </a:lnTo>
                <a:lnTo>
                  <a:pt x="2644" y="1743"/>
                </a:lnTo>
                <a:lnTo>
                  <a:pt x="2665" y="1694"/>
                </a:lnTo>
                <a:lnTo>
                  <a:pt x="2686" y="1694"/>
                </a:lnTo>
                <a:lnTo>
                  <a:pt x="2695" y="1677"/>
                </a:lnTo>
                <a:lnTo>
                  <a:pt x="2686" y="1662"/>
                </a:lnTo>
                <a:lnTo>
                  <a:pt x="2704" y="1645"/>
                </a:lnTo>
                <a:lnTo>
                  <a:pt x="2742" y="1645"/>
                </a:lnTo>
                <a:lnTo>
                  <a:pt x="2777" y="1662"/>
                </a:lnTo>
                <a:lnTo>
                  <a:pt x="2801" y="1653"/>
                </a:lnTo>
                <a:lnTo>
                  <a:pt x="2806" y="1641"/>
                </a:lnTo>
                <a:lnTo>
                  <a:pt x="2845" y="1640"/>
                </a:lnTo>
                <a:lnTo>
                  <a:pt x="2881" y="1614"/>
                </a:lnTo>
                <a:lnTo>
                  <a:pt x="2866" y="1597"/>
                </a:lnTo>
                <a:lnTo>
                  <a:pt x="2860" y="1567"/>
                </a:lnTo>
                <a:lnTo>
                  <a:pt x="2871" y="1561"/>
                </a:lnTo>
                <a:lnTo>
                  <a:pt x="2866" y="1549"/>
                </a:lnTo>
                <a:lnTo>
                  <a:pt x="2892" y="1544"/>
                </a:lnTo>
                <a:lnTo>
                  <a:pt x="2878" y="1524"/>
                </a:lnTo>
                <a:lnTo>
                  <a:pt x="2823" y="1535"/>
                </a:lnTo>
                <a:lnTo>
                  <a:pt x="2818" y="1528"/>
                </a:lnTo>
                <a:lnTo>
                  <a:pt x="2789" y="1538"/>
                </a:lnTo>
                <a:lnTo>
                  <a:pt x="2772" y="1567"/>
                </a:lnTo>
                <a:lnTo>
                  <a:pt x="2742" y="1562"/>
                </a:lnTo>
                <a:lnTo>
                  <a:pt x="2730" y="1550"/>
                </a:lnTo>
                <a:lnTo>
                  <a:pt x="2720" y="1586"/>
                </a:lnTo>
                <a:lnTo>
                  <a:pt x="2681" y="1606"/>
                </a:lnTo>
                <a:lnTo>
                  <a:pt x="2641" y="1593"/>
                </a:lnTo>
                <a:lnTo>
                  <a:pt x="2559" y="1528"/>
                </a:lnTo>
                <a:lnTo>
                  <a:pt x="2548" y="1520"/>
                </a:lnTo>
                <a:lnTo>
                  <a:pt x="2483" y="1427"/>
                </a:lnTo>
                <a:lnTo>
                  <a:pt x="2492" y="1405"/>
                </a:lnTo>
                <a:lnTo>
                  <a:pt x="2502" y="1410"/>
                </a:lnTo>
                <a:lnTo>
                  <a:pt x="2527" y="1386"/>
                </a:lnTo>
                <a:lnTo>
                  <a:pt x="2539" y="1356"/>
                </a:lnTo>
                <a:lnTo>
                  <a:pt x="2526" y="1332"/>
                </a:lnTo>
                <a:lnTo>
                  <a:pt x="2548" y="1346"/>
                </a:lnTo>
                <a:lnTo>
                  <a:pt x="2553" y="1367"/>
                </a:lnTo>
                <a:lnTo>
                  <a:pt x="2568" y="1362"/>
                </a:lnTo>
                <a:lnTo>
                  <a:pt x="2563" y="1388"/>
                </a:lnTo>
                <a:lnTo>
                  <a:pt x="2586" y="1335"/>
                </a:lnTo>
                <a:lnTo>
                  <a:pt x="2632" y="1278"/>
                </a:lnTo>
                <a:lnTo>
                  <a:pt x="2696" y="1251"/>
                </a:lnTo>
                <a:lnTo>
                  <a:pt x="2717" y="1262"/>
                </a:lnTo>
                <a:lnTo>
                  <a:pt x="2727" y="1233"/>
                </a:lnTo>
                <a:lnTo>
                  <a:pt x="2765" y="1206"/>
                </a:lnTo>
                <a:lnTo>
                  <a:pt x="2802" y="1208"/>
                </a:lnTo>
                <a:lnTo>
                  <a:pt x="2806" y="1233"/>
                </a:lnTo>
                <a:lnTo>
                  <a:pt x="2814" y="1187"/>
                </a:lnTo>
                <a:lnTo>
                  <a:pt x="2835" y="1163"/>
                </a:lnTo>
                <a:lnTo>
                  <a:pt x="2266" y="1463"/>
                </a:lnTo>
                <a:lnTo>
                  <a:pt x="2305" y="1453"/>
                </a:lnTo>
                <a:lnTo>
                  <a:pt x="2341" y="1470"/>
                </a:lnTo>
                <a:lnTo>
                  <a:pt x="2354" y="1449"/>
                </a:lnTo>
                <a:lnTo>
                  <a:pt x="2362" y="1461"/>
                </a:lnTo>
                <a:lnTo>
                  <a:pt x="2387" y="1452"/>
                </a:lnTo>
                <a:lnTo>
                  <a:pt x="2387" y="1439"/>
                </a:lnTo>
                <a:lnTo>
                  <a:pt x="2423" y="1449"/>
                </a:lnTo>
                <a:lnTo>
                  <a:pt x="2433" y="1437"/>
                </a:lnTo>
                <a:lnTo>
                  <a:pt x="2442" y="1454"/>
                </a:lnTo>
                <a:lnTo>
                  <a:pt x="2425" y="1454"/>
                </a:lnTo>
                <a:lnTo>
                  <a:pt x="2429" y="1476"/>
                </a:lnTo>
                <a:lnTo>
                  <a:pt x="2419" y="1484"/>
                </a:lnTo>
                <a:lnTo>
                  <a:pt x="2432" y="1482"/>
                </a:lnTo>
                <a:lnTo>
                  <a:pt x="2435" y="1493"/>
                </a:lnTo>
                <a:lnTo>
                  <a:pt x="2453" y="1482"/>
                </a:lnTo>
                <a:lnTo>
                  <a:pt x="2448" y="1438"/>
                </a:lnTo>
                <a:lnTo>
                  <a:pt x="2469" y="1433"/>
                </a:lnTo>
                <a:lnTo>
                  <a:pt x="2486" y="1449"/>
                </a:lnTo>
                <a:lnTo>
                  <a:pt x="2462" y="1454"/>
                </a:lnTo>
                <a:lnTo>
                  <a:pt x="2493" y="1466"/>
                </a:lnTo>
                <a:lnTo>
                  <a:pt x="2511" y="1513"/>
                </a:lnTo>
                <a:lnTo>
                  <a:pt x="2522" y="1501"/>
                </a:lnTo>
                <a:lnTo>
                  <a:pt x="2556" y="1529"/>
                </a:lnTo>
                <a:lnTo>
                  <a:pt x="2632" y="1592"/>
                </a:lnTo>
                <a:lnTo>
                  <a:pt x="2674" y="1610"/>
                </a:lnTo>
                <a:lnTo>
                  <a:pt x="2669" y="1619"/>
                </a:lnTo>
                <a:lnTo>
                  <a:pt x="2593" y="1608"/>
                </a:lnTo>
                <a:lnTo>
                  <a:pt x="2580" y="1597"/>
                </a:lnTo>
                <a:lnTo>
                  <a:pt x="2593" y="1581"/>
                </a:lnTo>
                <a:lnTo>
                  <a:pt x="2571" y="1554"/>
                </a:lnTo>
                <a:lnTo>
                  <a:pt x="2524" y="1539"/>
                </a:lnTo>
                <a:lnTo>
                  <a:pt x="2529" y="1528"/>
                </a:lnTo>
                <a:lnTo>
                  <a:pt x="2501" y="1539"/>
                </a:lnTo>
                <a:lnTo>
                  <a:pt x="2505" y="1525"/>
                </a:lnTo>
                <a:lnTo>
                  <a:pt x="2493" y="1496"/>
                </a:lnTo>
                <a:lnTo>
                  <a:pt x="2448" y="1538"/>
                </a:lnTo>
                <a:lnTo>
                  <a:pt x="2456" y="1522"/>
                </a:lnTo>
                <a:lnTo>
                  <a:pt x="2410" y="1484"/>
                </a:lnTo>
                <a:lnTo>
                  <a:pt x="2401" y="1491"/>
                </a:lnTo>
                <a:lnTo>
                  <a:pt x="2392" y="1481"/>
                </a:lnTo>
                <a:lnTo>
                  <a:pt x="2362" y="1485"/>
                </a:lnTo>
                <a:lnTo>
                  <a:pt x="2386" y="1507"/>
                </a:lnTo>
                <a:lnTo>
                  <a:pt x="2378" y="1512"/>
                </a:lnTo>
                <a:lnTo>
                  <a:pt x="2338" y="1479"/>
                </a:lnTo>
                <a:lnTo>
                  <a:pt x="2326" y="1484"/>
                </a:lnTo>
                <a:lnTo>
                  <a:pt x="2338" y="1486"/>
                </a:lnTo>
                <a:lnTo>
                  <a:pt x="2338" y="1499"/>
                </a:lnTo>
                <a:lnTo>
                  <a:pt x="2325" y="1493"/>
                </a:lnTo>
                <a:lnTo>
                  <a:pt x="2317" y="1501"/>
                </a:lnTo>
                <a:lnTo>
                  <a:pt x="2304" y="1471"/>
                </a:lnTo>
                <a:lnTo>
                  <a:pt x="2295" y="1470"/>
                </a:lnTo>
                <a:lnTo>
                  <a:pt x="2295" y="1484"/>
                </a:lnTo>
                <a:lnTo>
                  <a:pt x="2266" y="1463"/>
                </a:lnTo>
                <a:lnTo>
                  <a:pt x="2835" y="1163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8" name="Freeform 40"/>
          <p:cNvSpPr>
            <a:spLocks/>
          </p:cNvSpPr>
          <p:nvPr/>
        </p:nvSpPr>
        <p:spPr bwMode="auto">
          <a:xfrm>
            <a:off x="6569075" y="3240088"/>
            <a:ext cx="2571750" cy="1503362"/>
          </a:xfrm>
          <a:custGeom>
            <a:avLst/>
            <a:gdLst>
              <a:gd name="T0" fmla="*/ 1910196710 w 3239"/>
              <a:gd name="T1" fmla="*/ 634409279 h 1895"/>
              <a:gd name="T2" fmla="*/ 2041956974 w 3239"/>
              <a:gd name="T3" fmla="*/ 504128517 h 1895"/>
              <a:gd name="T4" fmla="*/ 2005391925 w 3239"/>
              <a:gd name="T5" fmla="*/ 399652322 h 1895"/>
              <a:gd name="T6" fmla="*/ 1999718038 w 3239"/>
              <a:gd name="T7" fmla="*/ 351820036 h 1895"/>
              <a:gd name="T8" fmla="*/ 1991522423 w 3239"/>
              <a:gd name="T9" fmla="*/ 273777719 h 1895"/>
              <a:gd name="T10" fmla="*/ 1869849069 w 3239"/>
              <a:gd name="T11" fmla="*/ 242308671 h 1895"/>
              <a:gd name="T12" fmla="*/ 1746916439 w 3239"/>
              <a:gd name="T13" fmla="*/ 224057306 h 1895"/>
              <a:gd name="T14" fmla="*/ 1659917235 w 3239"/>
              <a:gd name="T15" fmla="*/ 209581401 h 1895"/>
              <a:gd name="T16" fmla="*/ 1519331718 w 3239"/>
              <a:gd name="T17" fmla="*/ 247973052 h 1895"/>
              <a:gd name="T18" fmla="*/ 1410898228 w 3239"/>
              <a:gd name="T19" fmla="*/ 210840417 h 1895"/>
              <a:gd name="T20" fmla="*/ 1290486531 w 3239"/>
              <a:gd name="T21" fmla="*/ 147903066 h 1895"/>
              <a:gd name="T22" fmla="*/ 1233747661 w 3239"/>
              <a:gd name="T23" fmla="*/ 64825454 h 1895"/>
              <a:gd name="T24" fmla="*/ 1108292510 w 3239"/>
              <a:gd name="T25" fmla="*/ 11328765 h 1895"/>
              <a:gd name="T26" fmla="*/ 960141810 w 3239"/>
              <a:gd name="T27" fmla="*/ 82447708 h 1895"/>
              <a:gd name="T28" fmla="*/ 834057020 w 3239"/>
              <a:gd name="T29" fmla="*/ 185035701 h 1895"/>
              <a:gd name="T30" fmla="*/ 747687653 w 3239"/>
              <a:gd name="T31" fmla="*/ 217133909 h 1895"/>
              <a:gd name="T32" fmla="*/ 672667053 w 3239"/>
              <a:gd name="T33" fmla="*/ 217763814 h 1895"/>
              <a:gd name="T34" fmla="*/ 589450044 w 3239"/>
              <a:gd name="T35" fmla="*/ 217763814 h 1895"/>
              <a:gd name="T36" fmla="*/ 510646852 w 3239"/>
              <a:gd name="T37" fmla="*/ 235386068 h 1895"/>
              <a:gd name="T38" fmla="*/ 391495920 w 3239"/>
              <a:gd name="T39" fmla="*/ 224686417 h 1895"/>
              <a:gd name="T40" fmla="*/ 167063706 w 3239"/>
              <a:gd name="T41" fmla="*/ 242308671 h 1895"/>
              <a:gd name="T42" fmla="*/ 95824878 w 3239"/>
              <a:gd name="T43" fmla="*/ 308393116 h 1895"/>
              <a:gd name="T44" fmla="*/ 148781181 w 3239"/>
              <a:gd name="T45" fmla="*/ 409722068 h 1895"/>
              <a:gd name="T46" fmla="*/ 116629155 w 3239"/>
              <a:gd name="T47" fmla="*/ 504757628 h 1895"/>
              <a:gd name="T48" fmla="*/ 73129330 w 3239"/>
              <a:gd name="T49" fmla="*/ 702381057 h 1895"/>
              <a:gd name="T50" fmla="*/ 4413025 w 3239"/>
              <a:gd name="T51" fmla="*/ 803710803 h 1895"/>
              <a:gd name="T52" fmla="*/ 65564147 w 3239"/>
              <a:gd name="T53" fmla="*/ 844619891 h 1895"/>
              <a:gd name="T54" fmla="*/ 128607361 w 3239"/>
              <a:gd name="T55" fmla="*/ 836438271 h 1895"/>
              <a:gd name="T56" fmla="*/ 258475585 w 3239"/>
              <a:gd name="T57" fmla="*/ 853431414 h 1895"/>
              <a:gd name="T58" fmla="*/ 472820938 w 3239"/>
              <a:gd name="T59" fmla="*/ 813151438 h 1895"/>
              <a:gd name="T60" fmla="*/ 600797818 w 3239"/>
              <a:gd name="T61" fmla="*/ 722521343 h 1895"/>
              <a:gd name="T62" fmla="*/ 743274630 w 3239"/>
              <a:gd name="T63" fmla="*/ 757766644 h 1895"/>
              <a:gd name="T64" fmla="*/ 837839612 w 3239"/>
              <a:gd name="T65" fmla="*/ 783570517 h 1895"/>
              <a:gd name="T66" fmla="*/ 900882007 w 3239"/>
              <a:gd name="T67" fmla="*/ 848396145 h 1895"/>
              <a:gd name="T68" fmla="*/ 971489584 w 3239"/>
              <a:gd name="T69" fmla="*/ 991893795 h 1895"/>
              <a:gd name="T70" fmla="*/ 887012505 w 3239"/>
              <a:gd name="T71" fmla="*/ 974900653 h 1895"/>
              <a:gd name="T72" fmla="*/ 835317884 w 3239"/>
              <a:gd name="T73" fmla="*/ 1122802875 h 1895"/>
              <a:gd name="T74" fmla="*/ 878186459 w 3239"/>
              <a:gd name="T75" fmla="*/ 1184481955 h 1895"/>
              <a:gd name="T76" fmla="*/ 1078663005 w 3239"/>
              <a:gd name="T77" fmla="*/ 967977256 h 1895"/>
              <a:gd name="T78" fmla="*/ 1176379154 w 3239"/>
              <a:gd name="T79" fmla="*/ 834550144 h 1895"/>
              <a:gd name="T80" fmla="*/ 1200965997 w 3239"/>
              <a:gd name="T81" fmla="*/ 920774081 h 1895"/>
              <a:gd name="T82" fmla="*/ 1199074701 w 3239"/>
              <a:gd name="T83" fmla="*/ 954760367 h 1895"/>
              <a:gd name="T84" fmla="*/ 1327051581 w 3239"/>
              <a:gd name="T85" fmla="*/ 957907510 h 1895"/>
              <a:gd name="T86" fmla="*/ 1455028460 w 3239"/>
              <a:gd name="T87" fmla="*/ 962941986 h 1895"/>
              <a:gd name="T88" fmla="*/ 1364877494 w 3239"/>
              <a:gd name="T89" fmla="*/ 1027138304 h 1895"/>
              <a:gd name="T90" fmla="*/ 1382528793 w 3239"/>
              <a:gd name="T91" fmla="*/ 1071194336 h 1895"/>
              <a:gd name="T92" fmla="*/ 1493484805 w 3239"/>
              <a:gd name="T93" fmla="*/ 1163712558 h 1895"/>
              <a:gd name="T94" fmla="*/ 1666851589 w 3239"/>
              <a:gd name="T95" fmla="*/ 1096999002 h 1895"/>
              <a:gd name="T96" fmla="*/ 1750699030 w 3239"/>
              <a:gd name="T97" fmla="*/ 1046019573 h 1895"/>
              <a:gd name="T98" fmla="*/ 1809959628 w 3239"/>
              <a:gd name="T99" fmla="*/ 982453161 h 1895"/>
              <a:gd name="T100" fmla="*/ 1747546871 w 3239"/>
              <a:gd name="T101" fmla="*/ 986229414 h 1895"/>
              <a:gd name="T102" fmla="*/ 1606331319 w 3239"/>
              <a:gd name="T103" fmla="*/ 956648494 h 1895"/>
              <a:gd name="T104" fmla="*/ 1606331319 w 3239"/>
              <a:gd name="T105" fmla="*/ 847137129 h 1895"/>
              <a:gd name="T106" fmla="*/ 1712873117 w 3239"/>
              <a:gd name="T107" fmla="*/ 794270168 h 18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39"/>
              <a:gd name="T163" fmla="*/ 0 h 1895"/>
              <a:gd name="T164" fmla="*/ 3239 w 3239"/>
              <a:gd name="T165" fmla="*/ 1895 h 18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39" h="1895">
                <a:moveTo>
                  <a:pt x="2835" y="1163"/>
                </a:moveTo>
                <a:lnTo>
                  <a:pt x="2865" y="1139"/>
                </a:lnTo>
                <a:lnTo>
                  <a:pt x="2886" y="1150"/>
                </a:lnTo>
                <a:lnTo>
                  <a:pt x="2911" y="1089"/>
                </a:lnTo>
                <a:lnTo>
                  <a:pt x="3030" y="1052"/>
                </a:lnTo>
                <a:lnTo>
                  <a:pt x="3018" y="1032"/>
                </a:lnTo>
                <a:lnTo>
                  <a:pt x="3030" y="1008"/>
                </a:lnTo>
                <a:lnTo>
                  <a:pt x="3006" y="1004"/>
                </a:lnTo>
                <a:lnTo>
                  <a:pt x="3003" y="931"/>
                </a:lnTo>
                <a:lnTo>
                  <a:pt x="3069" y="892"/>
                </a:lnTo>
                <a:lnTo>
                  <a:pt x="3069" y="849"/>
                </a:lnTo>
                <a:lnTo>
                  <a:pt x="3103" y="835"/>
                </a:lnTo>
                <a:lnTo>
                  <a:pt x="3230" y="813"/>
                </a:lnTo>
                <a:lnTo>
                  <a:pt x="3239" y="801"/>
                </a:lnTo>
                <a:lnTo>
                  <a:pt x="3218" y="762"/>
                </a:lnTo>
                <a:lnTo>
                  <a:pt x="3233" y="754"/>
                </a:lnTo>
                <a:lnTo>
                  <a:pt x="3223" y="738"/>
                </a:lnTo>
                <a:lnTo>
                  <a:pt x="3236" y="692"/>
                </a:lnTo>
                <a:lnTo>
                  <a:pt x="3202" y="692"/>
                </a:lnTo>
                <a:lnTo>
                  <a:pt x="3211" y="676"/>
                </a:lnTo>
                <a:lnTo>
                  <a:pt x="3181" y="635"/>
                </a:lnTo>
                <a:lnTo>
                  <a:pt x="3145" y="637"/>
                </a:lnTo>
                <a:lnTo>
                  <a:pt x="3139" y="593"/>
                </a:lnTo>
                <a:lnTo>
                  <a:pt x="3147" y="577"/>
                </a:lnTo>
                <a:lnTo>
                  <a:pt x="3180" y="576"/>
                </a:lnTo>
                <a:lnTo>
                  <a:pt x="3190" y="556"/>
                </a:lnTo>
                <a:lnTo>
                  <a:pt x="3181" y="546"/>
                </a:lnTo>
                <a:lnTo>
                  <a:pt x="3172" y="559"/>
                </a:lnTo>
                <a:lnTo>
                  <a:pt x="3135" y="559"/>
                </a:lnTo>
                <a:lnTo>
                  <a:pt x="3112" y="544"/>
                </a:lnTo>
                <a:lnTo>
                  <a:pt x="3109" y="530"/>
                </a:lnTo>
                <a:lnTo>
                  <a:pt x="3147" y="516"/>
                </a:lnTo>
                <a:lnTo>
                  <a:pt x="3147" y="495"/>
                </a:lnTo>
                <a:lnTo>
                  <a:pt x="3168" y="459"/>
                </a:lnTo>
                <a:lnTo>
                  <a:pt x="3159" y="435"/>
                </a:lnTo>
                <a:lnTo>
                  <a:pt x="3126" y="411"/>
                </a:lnTo>
                <a:lnTo>
                  <a:pt x="3129" y="378"/>
                </a:lnTo>
                <a:lnTo>
                  <a:pt x="3103" y="382"/>
                </a:lnTo>
                <a:lnTo>
                  <a:pt x="3075" y="406"/>
                </a:lnTo>
                <a:lnTo>
                  <a:pt x="3042" y="400"/>
                </a:lnTo>
                <a:lnTo>
                  <a:pt x="3020" y="376"/>
                </a:lnTo>
                <a:lnTo>
                  <a:pt x="2966" y="385"/>
                </a:lnTo>
                <a:lnTo>
                  <a:pt x="2938" y="360"/>
                </a:lnTo>
                <a:lnTo>
                  <a:pt x="2905" y="388"/>
                </a:lnTo>
                <a:lnTo>
                  <a:pt x="2850" y="372"/>
                </a:lnTo>
                <a:lnTo>
                  <a:pt x="2844" y="361"/>
                </a:lnTo>
                <a:lnTo>
                  <a:pt x="2814" y="376"/>
                </a:lnTo>
                <a:lnTo>
                  <a:pt x="2790" y="373"/>
                </a:lnTo>
                <a:lnTo>
                  <a:pt x="2771" y="356"/>
                </a:lnTo>
                <a:lnTo>
                  <a:pt x="2750" y="363"/>
                </a:lnTo>
                <a:lnTo>
                  <a:pt x="2762" y="390"/>
                </a:lnTo>
                <a:lnTo>
                  <a:pt x="2738" y="409"/>
                </a:lnTo>
                <a:lnTo>
                  <a:pt x="2710" y="384"/>
                </a:lnTo>
                <a:lnTo>
                  <a:pt x="2671" y="378"/>
                </a:lnTo>
                <a:lnTo>
                  <a:pt x="2638" y="353"/>
                </a:lnTo>
                <a:lnTo>
                  <a:pt x="2633" y="333"/>
                </a:lnTo>
                <a:lnTo>
                  <a:pt x="2607" y="328"/>
                </a:lnTo>
                <a:lnTo>
                  <a:pt x="2593" y="308"/>
                </a:lnTo>
                <a:lnTo>
                  <a:pt x="2492" y="368"/>
                </a:lnTo>
                <a:lnTo>
                  <a:pt x="2463" y="398"/>
                </a:lnTo>
                <a:lnTo>
                  <a:pt x="2454" y="384"/>
                </a:lnTo>
                <a:lnTo>
                  <a:pt x="2425" y="380"/>
                </a:lnTo>
                <a:lnTo>
                  <a:pt x="2410" y="394"/>
                </a:lnTo>
                <a:lnTo>
                  <a:pt x="2372" y="368"/>
                </a:lnTo>
                <a:lnTo>
                  <a:pt x="2345" y="369"/>
                </a:lnTo>
                <a:lnTo>
                  <a:pt x="2317" y="380"/>
                </a:lnTo>
                <a:lnTo>
                  <a:pt x="2299" y="405"/>
                </a:lnTo>
                <a:lnTo>
                  <a:pt x="2242" y="376"/>
                </a:lnTo>
                <a:lnTo>
                  <a:pt x="2225" y="348"/>
                </a:lnTo>
                <a:lnTo>
                  <a:pt x="2238" y="335"/>
                </a:lnTo>
                <a:lnTo>
                  <a:pt x="2183" y="276"/>
                </a:lnTo>
                <a:lnTo>
                  <a:pt x="2187" y="254"/>
                </a:lnTo>
                <a:lnTo>
                  <a:pt x="2153" y="259"/>
                </a:lnTo>
                <a:lnTo>
                  <a:pt x="2132" y="226"/>
                </a:lnTo>
                <a:lnTo>
                  <a:pt x="2111" y="227"/>
                </a:lnTo>
                <a:lnTo>
                  <a:pt x="2069" y="248"/>
                </a:lnTo>
                <a:lnTo>
                  <a:pt x="2047" y="235"/>
                </a:lnTo>
                <a:lnTo>
                  <a:pt x="1974" y="248"/>
                </a:lnTo>
                <a:lnTo>
                  <a:pt x="1984" y="222"/>
                </a:lnTo>
                <a:lnTo>
                  <a:pt x="1962" y="213"/>
                </a:lnTo>
                <a:lnTo>
                  <a:pt x="1956" y="179"/>
                </a:lnTo>
                <a:lnTo>
                  <a:pt x="1923" y="155"/>
                </a:lnTo>
                <a:lnTo>
                  <a:pt x="1974" y="127"/>
                </a:lnTo>
                <a:lnTo>
                  <a:pt x="1957" y="103"/>
                </a:lnTo>
                <a:lnTo>
                  <a:pt x="1902" y="85"/>
                </a:lnTo>
                <a:lnTo>
                  <a:pt x="1886" y="41"/>
                </a:lnTo>
                <a:lnTo>
                  <a:pt x="1826" y="0"/>
                </a:lnTo>
                <a:lnTo>
                  <a:pt x="1804" y="5"/>
                </a:lnTo>
                <a:lnTo>
                  <a:pt x="1781" y="28"/>
                </a:lnTo>
                <a:lnTo>
                  <a:pt x="1769" y="12"/>
                </a:lnTo>
                <a:lnTo>
                  <a:pt x="1758" y="18"/>
                </a:lnTo>
                <a:lnTo>
                  <a:pt x="1720" y="19"/>
                </a:lnTo>
                <a:lnTo>
                  <a:pt x="1683" y="61"/>
                </a:lnTo>
                <a:lnTo>
                  <a:pt x="1589" y="58"/>
                </a:lnTo>
                <a:lnTo>
                  <a:pt x="1592" y="103"/>
                </a:lnTo>
                <a:lnTo>
                  <a:pt x="1578" y="125"/>
                </a:lnTo>
                <a:lnTo>
                  <a:pt x="1532" y="144"/>
                </a:lnTo>
                <a:lnTo>
                  <a:pt x="1523" y="131"/>
                </a:lnTo>
                <a:lnTo>
                  <a:pt x="1504" y="132"/>
                </a:lnTo>
                <a:lnTo>
                  <a:pt x="1432" y="144"/>
                </a:lnTo>
                <a:lnTo>
                  <a:pt x="1419" y="164"/>
                </a:lnTo>
                <a:lnTo>
                  <a:pt x="1368" y="165"/>
                </a:lnTo>
                <a:lnTo>
                  <a:pt x="1374" y="182"/>
                </a:lnTo>
                <a:lnTo>
                  <a:pt x="1349" y="203"/>
                </a:lnTo>
                <a:lnTo>
                  <a:pt x="1323" y="294"/>
                </a:lnTo>
                <a:lnTo>
                  <a:pt x="1361" y="345"/>
                </a:lnTo>
                <a:lnTo>
                  <a:pt x="1352" y="377"/>
                </a:lnTo>
                <a:lnTo>
                  <a:pt x="1320" y="368"/>
                </a:lnTo>
                <a:lnTo>
                  <a:pt x="1307" y="346"/>
                </a:lnTo>
                <a:lnTo>
                  <a:pt x="1273" y="331"/>
                </a:lnTo>
                <a:lnTo>
                  <a:pt x="1220" y="355"/>
                </a:lnTo>
                <a:lnTo>
                  <a:pt x="1186" y="345"/>
                </a:lnTo>
                <a:lnTo>
                  <a:pt x="1164" y="360"/>
                </a:lnTo>
                <a:lnTo>
                  <a:pt x="1161" y="377"/>
                </a:lnTo>
                <a:lnTo>
                  <a:pt x="1140" y="384"/>
                </a:lnTo>
                <a:lnTo>
                  <a:pt x="1114" y="366"/>
                </a:lnTo>
                <a:lnTo>
                  <a:pt x="1097" y="333"/>
                </a:lnTo>
                <a:lnTo>
                  <a:pt x="1077" y="329"/>
                </a:lnTo>
                <a:lnTo>
                  <a:pt x="1067" y="346"/>
                </a:lnTo>
                <a:lnTo>
                  <a:pt x="1043" y="356"/>
                </a:lnTo>
                <a:lnTo>
                  <a:pt x="1035" y="393"/>
                </a:lnTo>
                <a:lnTo>
                  <a:pt x="1016" y="385"/>
                </a:lnTo>
                <a:lnTo>
                  <a:pt x="1004" y="358"/>
                </a:lnTo>
                <a:lnTo>
                  <a:pt x="977" y="360"/>
                </a:lnTo>
                <a:lnTo>
                  <a:pt x="961" y="374"/>
                </a:lnTo>
                <a:lnTo>
                  <a:pt x="935" y="346"/>
                </a:lnTo>
                <a:lnTo>
                  <a:pt x="912" y="374"/>
                </a:lnTo>
                <a:lnTo>
                  <a:pt x="868" y="367"/>
                </a:lnTo>
                <a:lnTo>
                  <a:pt x="859" y="408"/>
                </a:lnTo>
                <a:lnTo>
                  <a:pt x="846" y="403"/>
                </a:lnTo>
                <a:lnTo>
                  <a:pt x="849" y="388"/>
                </a:lnTo>
                <a:lnTo>
                  <a:pt x="846" y="377"/>
                </a:lnTo>
                <a:lnTo>
                  <a:pt x="810" y="374"/>
                </a:lnTo>
                <a:lnTo>
                  <a:pt x="773" y="388"/>
                </a:lnTo>
                <a:lnTo>
                  <a:pt x="773" y="373"/>
                </a:lnTo>
                <a:lnTo>
                  <a:pt x="755" y="372"/>
                </a:lnTo>
                <a:lnTo>
                  <a:pt x="746" y="351"/>
                </a:lnTo>
                <a:lnTo>
                  <a:pt x="706" y="360"/>
                </a:lnTo>
                <a:lnTo>
                  <a:pt x="653" y="350"/>
                </a:lnTo>
                <a:lnTo>
                  <a:pt x="621" y="357"/>
                </a:lnTo>
                <a:lnTo>
                  <a:pt x="615" y="346"/>
                </a:lnTo>
                <a:lnTo>
                  <a:pt x="571" y="352"/>
                </a:lnTo>
                <a:lnTo>
                  <a:pt x="553" y="340"/>
                </a:lnTo>
                <a:lnTo>
                  <a:pt x="459" y="352"/>
                </a:lnTo>
                <a:lnTo>
                  <a:pt x="395" y="351"/>
                </a:lnTo>
                <a:lnTo>
                  <a:pt x="349" y="372"/>
                </a:lnTo>
                <a:lnTo>
                  <a:pt x="265" y="385"/>
                </a:lnTo>
                <a:lnTo>
                  <a:pt x="250" y="425"/>
                </a:lnTo>
                <a:lnTo>
                  <a:pt x="216" y="460"/>
                </a:lnTo>
                <a:lnTo>
                  <a:pt x="201" y="468"/>
                </a:lnTo>
                <a:lnTo>
                  <a:pt x="189" y="457"/>
                </a:lnTo>
                <a:lnTo>
                  <a:pt x="151" y="460"/>
                </a:lnTo>
                <a:lnTo>
                  <a:pt x="142" y="469"/>
                </a:lnTo>
                <a:lnTo>
                  <a:pt x="152" y="490"/>
                </a:lnTo>
                <a:lnTo>
                  <a:pt x="145" y="489"/>
                </a:lnTo>
                <a:lnTo>
                  <a:pt x="164" y="517"/>
                </a:lnTo>
                <a:lnTo>
                  <a:pt x="158" y="542"/>
                </a:lnTo>
                <a:lnTo>
                  <a:pt x="206" y="577"/>
                </a:lnTo>
                <a:lnTo>
                  <a:pt x="224" y="612"/>
                </a:lnTo>
                <a:lnTo>
                  <a:pt x="265" y="641"/>
                </a:lnTo>
                <a:lnTo>
                  <a:pt x="236" y="651"/>
                </a:lnTo>
                <a:lnTo>
                  <a:pt x="234" y="658"/>
                </a:lnTo>
                <a:lnTo>
                  <a:pt x="270" y="698"/>
                </a:lnTo>
                <a:lnTo>
                  <a:pt x="277" y="717"/>
                </a:lnTo>
                <a:lnTo>
                  <a:pt x="261" y="730"/>
                </a:lnTo>
                <a:lnTo>
                  <a:pt x="259" y="752"/>
                </a:lnTo>
                <a:lnTo>
                  <a:pt x="212" y="763"/>
                </a:lnTo>
                <a:lnTo>
                  <a:pt x="185" y="802"/>
                </a:lnTo>
                <a:lnTo>
                  <a:pt x="125" y="875"/>
                </a:lnTo>
                <a:lnTo>
                  <a:pt x="60" y="981"/>
                </a:lnTo>
                <a:lnTo>
                  <a:pt x="55" y="995"/>
                </a:lnTo>
                <a:lnTo>
                  <a:pt x="83" y="1049"/>
                </a:lnTo>
                <a:lnTo>
                  <a:pt x="77" y="1081"/>
                </a:lnTo>
                <a:lnTo>
                  <a:pt x="112" y="1096"/>
                </a:lnTo>
                <a:lnTo>
                  <a:pt x="116" y="1116"/>
                </a:lnTo>
                <a:lnTo>
                  <a:pt x="55" y="1105"/>
                </a:lnTo>
                <a:lnTo>
                  <a:pt x="54" y="1126"/>
                </a:lnTo>
                <a:lnTo>
                  <a:pt x="43" y="1131"/>
                </a:lnTo>
                <a:lnTo>
                  <a:pt x="30" y="1164"/>
                </a:lnTo>
                <a:lnTo>
                  <a:pt x="28" y="1204"/>
                </a:lnTo>
                <a:lnTo>
                  <a:pt x="0" y="1234"/>
                </a:lnTo>
                <a:lnTo>
                  <a:pt x="7" y="1277"/>
                </a:lnTo>
                <a:lnTo>
                  <a:pt x="9" y="1276"/>
                </a:lnTo>
                <a:lnTo>
                  <a:pt x="27" y="1274"/>
                </a:lnTo>
                <a:lnTo>
                  <a:pt x="25" y="1284"/>
                </a:lnTo>
                <a:lnTo>
                  <a:pt x="37" y="1284"/>
                </a:lnTo>
                <a:lnTo>
                  <a:pt x="54" y="1311"/>
                </a:lnTo>
                <a:lnTo>
                  <a:pt x="76" y="1309"/>
                </a:lnTo>
                <a:lnTo>
                  <a:pt x="104" y="1342"/>
                </a:lnTo>
                <a:lnTo>
                  <a:pt x="136" y="1335"/>
                </a:lnTo>
                <a:lnTo>
                  <a:pt x="155" y="1351"/>
                </a:lnTo>
                <a:lnTo>
                  <a:pt x="151" y="1367"/>
                </a:lnTo>
                <a:lnTo>
                  <a:pt x="159" y="1372"/>
                </a:lnTo>
                <a:lnTo>
                  <a:pt x="165" y="1357"/>
                </a:lnTo>
                <a:lnTo>
                  <a:pt x="192" y="1354"/>
                </a:lnTo>
                <a:lnTo>
                  <a:pt x="204" y="1329"/>
                </a:lnTo>
                <a:lnTo>
                  <a:pt x="222" y="1332"/>
                </a:lnTo>
                <a:lnTo>
                  <a:pt x="248" y="1351"/>
                </a:lnTo>
                <a:lnTo>
                  <a:pt x="273" y="1351"/>
                </a:lnTo>
                <a:lnTo>
                  <a:pt x="322" y="1347"/>
                </a:lnTo>
                <a:lnTo>
                  <a:pt x="339" y="1358"/>
                </a:lnTo>
                <a:lnTo>
                  <a:pt x="368" y="1348"/>
                </a:lnTo>
                <a:lnTo>
                  <a:pt x="410" y="1356"/>
                </a:lnTo>
                <a:lnTo>
                  <a:pt x="443" y="1338"/>
                </a:lnTo>
                <a:lnTo>
                  <a:pt x="470" y="1337"/>
                </a:lnTo>
                <a:lnTo>
                  <a:pt x="559" y="1380"/>
                </a:lnTo>
                <a:lnTo>
                  <a:pt x="579" y="1372"/>
                </a:lnTo>
                <a:lnTo>
                  <a:pt x="595" y="1338"/>
                </a:lnTo>
                <a:lnTo>
                  <a:pt x="610" y="1327"/>
                </a:lnTo>
                <a:lnTo>
                  <a:pt x="750" y="1292"/>
                </a:lnTo>
                <a:lnTo>
                  <a:pt x="767" y="1286"/>
                </a:lnTo>
                <a:lnTo>
                  <a:pt x="780" y="1238"/>
                </a:lnTo>
                <a:lnTo>
                  <a:pt x="819" y="1227"/>
                </a:lnTo>
                <a:lnTo>
                  <a:pt x="834" y="1212"/>
                </a:lnTo>
                <a:lnTo>
                  <a:pt x="867" y="1170"/>
                </a:lnTo>
                <a:lnTo>
                  <a:pt x="938" y="1169"/>
                </a:lnTo>
                <a:lnTo>
                  <a:pt x="953" y="1148"/>
                </a:lnTo>
                <a:lnTo>
                  <a:pt x="970" y="1151"/>
                </a:lnTo>
                <a:lnTo>
                  <a:pt x="985" y="1137"/>
                </a:lnTo>
                <a:lnTo>
                  <a:pt x="998" y="1129"/>
                </a:lnTo>
                <a:lnTo>
                  <a:pt x="1097" y="1159"/>
                </a:lnTo>
                <a:lnTo>
                  <a:pt x="1128" y="1180"/>
                </a:lnTo>
                <a:lnTo>
                  <a:pt x="1150" y="1167"/>
                </a:lnTo>
                <a:lnTo>
                  <a:pt x="1179" y="1204"/>
                </a:lnTo>
                <a:lnTo>
                  <a:pt x="1192" y="1180"/>
                </a:lnTo>
                <a:lnTo>
                  <a:pt x="1238" y="1181"/>
                </a:lnTo>
                <a:lnTo>
                  <a:pt x="1259" y="1207"/>
                </a:lnTo>
                <a:lnTo>
                  <a:pt x="1286" y="1222"/>
                </a:lnTo>
                <a:lnTo>
                  <a:pt x="1308" y="1204"/>
                </a:lnTo>
                <a:lnTo>
                  <a:pt x="1337" y="1228"/>
                </a:lnTo>
                <a:lnTo>
                  <a:pt x="1329" y="1245"/>
                </a:lnTo>
                <a:lnTo>
                  <a:pt x="1343" y="1254"/>
                </a:lnTo>
                <a:lnTo>
                  <a:pt x="1334" y="1311"/>
                </a:lnTo>
                <a:lnTo>
                  <a:pt x="1350" y="1335"/>
                </a:lnTo>
                <a:lnTo>
                  <a:pt x="1399" y="1362"/>
                </a:lnTo>
                <a:lnTo>
                  <a:pt x="1413" y="1361"/>
                </a:lnTo>
                <a:lnTo>
                  <a:pt x="1414" y="1347"/>
                </a:lnTo>
                <a:lnTo>
                  <a:pt x="1429" y="1348"/>
                </a:lnTo>
                <a:lnTo>
                  <a:pt x="1450" y="1406"/>
                </a:lnTo>
                <a:lnTo>
                  <a:pt x="1452" y="1440"/>
                </a:lnTo>
                <a:lnTo>
                  <a:pt x="1529" y="1459"/>
                </a:lnTo>
                <a:lnTo>
                  <a:pt x="1541" y="1492"/>
                </a:lnTo>
                <a:lnTo>
                  <a:pt x="1549" y="1518"/>
                </a:lnTo>
                <a:lnTo>
                  <a:pt x="1587" y="1547"/>
                </a:lnTo>
                <a:lnTo>
                  <a:pt x="1541" y="1576"/>
                </a:lnTo>
                <a:lnTo>
                  <a:pt x="1511" y="1547"/>
                </a:lnTo>
                <a:lnTo>
                  <a:pt x="1498" y="1577"/>
                </a:lnTo>
                <a:lnTo>
                  <a:pt x="1464" y="1552"/>
                </a:lnTo>
                <a:lnTo>
                  <a:pt x="1434" y="1562"/>
                </a:lnTo>
                <a:lnTo>
                  <a:pt x="1435" y="1581"/>
                </a:lnTo>
                <a:lnTo>
                  <a:pt x="1420" y="1592"/>
                </a:lnTo>
                <a:lnTo>
                  <a:pt x="1407" y="1549"/>
                </a:lnTo>
                <a:lnTo>
                  <a:pt x="1364" y="1586"/>
                </a:lnTo>
                <a:lnTo>
                  <a:pt x="1376" y="1624"/>
                </a:lnTo>
                <a:lnTo>
                  <a:pt x="1398" y="1638"/>
                </a:lnTo>
                <a:lnTo>
                  <a:pt x="1396" y="1686"/>
                </a:lnTo>
                <a:lnTo>
                  <a:pt x="1358" y="1704"/>
                </a:lnTo>
                <a:lnTo>
                  <a:pt x="1365" y="1733"/>
                </a:lnTo>
                <a:lnTo>
                  <a:pt x="1325" y="1784"/>
                </a:lnTo>
                <a:lnTo>
                  <a:pt x="1341" y="1801"/>
                </a:lnTo>
                <a:lnTo>
                  <a:pt x="1340" y="1818"/>
                </a:lnTo>
                <a:lnTo>
                  <a:pt x="1293" y="1824"/>
                </a:lnTo>
                <a:lnTo>
                  <a:pt x="1283" y="1844"/>
                </a:lnTo>
                <a:lnTo>
                  <a:pt x="1296" y="1846"/>
                </a:lnTo>
                <a:lnTo>
                  <a:pt x="1317" y="1872"/>
                </a:lnTo>
                <a:lnTo>
                  <a:pt x="1393" y="1882"/>
                </a:lnTo>
                <a:lnTo>
                  <a:pt x="1496" y="1812"/>
                </a:lnTo>
                <a:lnTo>
                  <a:pt x="1532" y="1812"/>
                </a:lnTo>
                <a:lnTo>
                  <a:pt x="1571" y="1833"/>
                </a:lnTo>
                <a:lnTo>
                  <a:pt x="1584" y="1852"/>
                </a:lnTo>
                <a:lnTo>
                  <a:pt x="1565" y="1763"/>
                </a:lnTo>
                <a:lnTo>
                  <a:pt x="1647" y="1674"/>
                </a:lnTo>
                <a:lnTo>
                  <a:pt x="1711" y="1538"/>
                </a:lnTo>
                <a:lnTo>
                  <a:pt x="1704" y="1495"/>
                </a:lnTo>
                <a:lnTo>
                  <a:pt x="1774" y="1463"/>
                </a:lnTo>
                <a:lnTo>
                  <a:pt x="1847" y="1453"/>
                </a:lnTo>
                <a:lnTo>
                  <a:pt x="1856" y="1439"/>
                </a:lnTo>
                <a:lnTo>
                  <a:pt x="1890" y="1442"/>
                </a:lnTo>
                <a:lnTo>
                  <a:pt x="1905" y="1431"/>
                </a:lnTo>
                <a:lnTo>
                  <a:pt x="1866" y="1326"/>
                </a:lnTo>
                <a:lnTo>
                  <a:pt x="1911" y="1410"/>
                </a:lnTo>
                <a:lnTo>
                  <a:pt x="1926" y="1429"/>
                </a:lnTo>
                <a:lnTo>
                  <a:pt x="1956" y="1443"/>
                </a:lnTo>
                <a:lnTo>
                  <a:pt x="1971" y="1429"/>
                </a:lnTo>
                <a:lnTo>
                  <a:pt x="2010" y="1438"/>
                </a:lnTo>
                <a:lnTo>
                  <a:pt x="2004" y="1459"/>
                </a:lnTo>
                <a:lnTo>
                  <a:pt x="1905" y="1463"/>
                </a:lnTo>
                <a:lnTo>
                  <a:pt x="1837" y="1461"/>
                </a:lnTo>
                <a:lnTo>
                  <a:pt x="1880" y="1491"/>
                </a:lnTo>
                <a:lnTo>
                  <a:pt x="1880" y="1476"/>
                </a:lnTo>
                <a:lnTo>
                  <a:pt x="1901" y="1474"/>
                </a:lnTo>
                <a:lnTo>
                  <a:pt x="1938" y="1474"/>
                </a:lnTo>
                <a:lnTo>
                  <a:pt x="1953" y="1487"/>
                </a:lnTo>
                <a:lnTo>
                  <a:pt x="1902" y="1517"/>
                </a:lnTo>
                <a:lnTo>
                  <a:pt x="1928" y="1520"/>
                </a:lnTo>
                <a:lnTo>
                  <a:pt x="1926" y="1511"/>
                </a:lnTo>
                <a:lnTo>
                  <a:pt x="1990" y="1530"/>
                </a:lnTo>
                <a:lnTo>
                  <a:pt x="2005" y="1525"/>
                </a:lnTo>
                <a:lnTo>
                  <a:pt x="2011" y="1541"/>
                </a:lnTo>
                <a:lnTo>
                  <a:pt x="2059" y="1545"/>
                </a:lnTo>
                <a:lnTo>
                  <a:pt x="2105" y="1522"/>
                </a:lnTo>
                <a:lnTo>
                  <a:pt x="2150" y="1514"/>
                </a:lnTo>
                <a:lnTo>
                  <a:pt x="2150" y="1503"/>
                </a:lnTo>
                <a:lnTo>
                  <a:pt x="2250" y="1513"/>
                </a:lnTo>
                <a:lnTo>
                  <a:pt x="2254" y="1482"/>
                </a:lnTo>
                <a:lnTo>
                  <a:pt x="2265" y="1488"/>
                </a:lnTo>
                <a:lnTo>
                  <a:pt x="2278" y="1533"/>
                </a:lnTo>
                <a:lnTo>
                  <a:pt x="2308" y="1530"/>
                </a:lnTo>
                <a:lnTo>
                  <a:pt x="2293" y="1538"/>
                </a:lnTo>
                <a:lnTo>
                  <a:pt x="2298" y="1549"/>
                </a:lnTo>
                <a:lnTo>
                  <a:pt x="2259" y="1560"/>
                </a:lnTo>
                <a:lnTo>
                  <a:pt x="2220" y="1595"/>
                </a:lnTo>
                <a:lnTo>
                  <a:pt x="2205" y="1588"/>
                </a:lnTo>
                <a:lnTo>
                  <a:pt x="2211" y="1598"/>
                </a:lnTo>
                <a:lnTo>
                  <a:pt x="2165" y="1632"/>
                </a:lnTo>
                <a:lnTo>
                  <a:pt x="2156" y="1656"/>
                </a:lnTo>
                <a:lnTo>
                  <a:pt x="2143" y="1657"/>
                </a:lnTo>
                <a:lnTo>
                  <a:pt x="2108" y="1690"/>
                </a:lnTo>
                <a:lnTo>
                  <a:pt x="2104" y="1709"/>
                </a:lnTo>
                <a:lnTo>
                  <a:pt x="2143" y="1721"/>
                </a:lnTo>
                <a:lnTo>
                  <a:pt x="2153" y="1707"/>
                </a:lnTo>
                <a:lnTo>
                  <a:pt x="2193" y="1702"/>
                </a:lnTo>
                <a:lnTo>
                  <a:pt x="2268" y="1733"/>
                </a:lnTo>
                <a:lnTo>
                  <a:pt x="2292" y="1721"/>
                </a:lnTo>
                <a:lnTo>
                  <a:pt x="2328" y="1733"/>
                </a:lnTo>
                <a:lnTo>
                  <a:pt x="2356" y="1775"/>
                </a:lnTo>
                <a:lnTo>
                  <a:pt x="2347" y="1812"/>
                </a:lnTo>
                <a:lnTo>
                  <a:pt x="2356" y="1845"/>
                </a:lnTo>
                <a:lnTo>
                  <a:pt x="2369" y="1849"/>
                </a:lnTo>
                <a:lnTo>
                  <a:pt x="2332" y="1866"/>
                </a:lnTo>
                <a:lnTo>
                  <a:pt x="2414" y="1895"/>
                </a:lnTo>
                <a:lnTo>
                  <a:pt x="2471" y="1882"/>
                </a:lnTo>
                <a:lnTo>
                  <a:pt x="2522" y="1834"/>
                </a:lnTo>
                <a:lnTo>
                  <a:pt x="2532" y="1786"/>
                </a:lnTo>
                <a:lnTo>
                  <a:pt x="2618" y="1736"/>
                </a:lnTo>
                <a:lnTo>
                  <a:pt x="2644" y="1743"/>
                </a:lnTo>
                <a:lnTo>
                  <a:pt x="2665" y="1694"/>
                </a:lnTo>
                <a:lnTo>
                  <a:pt x="2686" y="1694"/>
                </a:lnTo>
                <a:lnTo>
                  <a:pt x="2695" y="1677"/>
                </a:lnTo>
                <a:lnTo>
                  <a:pt x="2686" y="1662"/>
                </a:lnTo>
                <a:lnTo>
                  <a:pt x="2704" y="1645"/>
                </a:lnTo>
                <a:lnTo>
                  <a:pt x="2742" y="1645"/>
                </a:lnTo>
                <a:lnTo>
                  <a:pt x="2777" y="1662"/>
                </a:lnTo>
                <a:lnTo>
                  <a:pt x="2801" y="1653"/>
                </a:lnTo>
                <a:lnTo>
                  <a:pt x="2806" y="1641"/>
                </a:lnTo>
                <a:lnTo>
                  <a:pt x="2845" y="1640"/>
                </a:lnTo>
                <a:lnTo>
                  <a:pt x="2881" y="1614"/>
                </a:lnTo>
                <a:lnTo>
                  <a:pt x="2866" y="1597"/>
                </a:lnTo>
                <a:lnTo>
                  <a:pt x="2860" y="1567"/>
                </a:lnTo>
                <a:lnTo>
                  <a:pt x="2871" y="1561"/>
                </a:lnTo>
                <a:lnTo>
                  <a:pt x="2866" y="1549"/>
                </a:lnTo>
                <a:lnTo>
                  <a:pt x="2892" y="1544"/>
                </a:lnTo>
                <a:lnTo>
                  <a:pt x="2878" y="1524"/>
                </a:lnTo>
                <a:lnTo>
                  <a:pt x="2823" y="1535"/>
                </a:lnTo>
                <a:lnTo>
                  <a:pt x="2818" y="1528"/>
                </a:lnTo>
                <a:lnTo>
                  <a:pt x="2789" y="1538"/>
                </a:lnTo>
                <a:lnTo>
                  <a:pt x="2772" y="1567"/>
                </a:lnTo>
                <a:lnTo>
                  <a:pt x="2742" y="1562"/>
                </a:lnTo>
                <a:lnTo>
                  <a:pt x="2730" y="1550"/>
                </a:lnTo>
                <a:lnTo>
                  <a:pt x="2720" y="1586"/>
                </a:lnTo>
                <a:lnTo>
                  <a:pt x="2681" y="1606"/>
                </a:lnTo>
                <a:lnTo>
                  <a:pt x="2641" y="1593"/>
                </a:lnTo>
                <a:lnTo>
                  <a:pt x="2559" y="1528"/>
                </a:lnTo>
                <a:lnTo>
                  <a:pt x="2548" y="1520"/>
                </a:lnTo>
                <a:lnTo>
                  <a:pt x="2483" y="1427"/>
                </a:lnTo>
                <a:lnTo>
                  <a:pt x="2492" y="1405"/>
                </a:lnTo>
                <a:lnTo>
                  <a:pt x="2502" y="1410"/>
                </a:lnTo>
                <a:lnTo>
                  <a:pt x="2527" y="1386"/>
                </a:lnTo>
                <a:lnTo>
                  <a:pt x="2539" y="1356"/>
                </a:lnTo>
                <a:lnTo>
                  <a:pt x="2526" y="1332"/>
                </a:lnTo>
                <a:lnTo>
                  <a:pt x="2548" y="1346"/>
                </a:lnTo>
                <a:lnTo>
                  <a:pt x="2553" y="1367"/>
                </a:lnTo>
                <a:lnTo>
                  <a:pt x="2568" y="1362"/>
                </a:lnTo>
                <a:lnTo>
                  <a:pt x="2563" y="1388"/>
                </a:lnTo>
                <a:lnTo>
                  <a:pt x="2586" y="1335"/>
                </a:lnTo>
                <a:lnTo>
                  <a:pt x="2632" y="1278"/>
                </a:lnTo>
                <a:lnTo>
                  <a:pt x="2696" y="1251"/>
                </a:lnTo>
                <a:lnTo>
                  <a:pt x="2717" y="1262"/>
                </a:lnTo>
                <a:lnTo>
                  <a:pt x="2727" y="1233"/>
                </a:lnTo>
                <a:lnTo>
                  <a:pt x="2765" y="1206"/>
                </a:lnTo>
                <a:lnTo>
                  <a:pt x="2802" y="1208"/>
                </a:lnTo>
                <a:lnTo>
                  <a:pt x="2806" y="1233"/>
                </a:lnTo>
                <a:lnTo>
                  <a:pt x="2814" y="1187"/>
                </a:lnTo>
                <a:lnTo>
                  <a:pt x="2835" y="1163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69" name="Freeform 41"/>
          <p:cNvSpPr>
            <a:spLocks/>
          </p:cNvSpPr>
          <p:nvPr/>
        </p:nvSpPr>
        <p:spPr bwMode="auto">
          <a:xfrm>
            <a:off x="8369300" y="4376738"/>
            <a:ext cx="322263" cy="147637"/>
          </a:xfrm>
          <a:custGeom>
            <a:avLst/>
            <a:gdLst>
              <a:gd name="T0" fmla="*/ 0 w 408"/>
              <a:gd name="T1" fmla="*/ 18900711 h 186"/>
              <a:gd name="T2" fmla="*/ 24331645 w 408"/>
              <a:gd name="T3" fmla="*/ 12600738 h 186"/>
              <a:gd name="T4" fmla="*/ 46791322 w 408"/>
              <a:gd name="T5" fmla="*/ 23311563 h 186"/>
              <a:gd name="T6" fmla="*/ 54901618 w 408"/>
              <a:gd name="T7" fmla="*/ 10080591 h 186"/>
              <a:gd name="T8" fmla="*/ 59892743 w 408"/>
              <a:gd name="T9" fmla="*/ 17641034 h 186"/>
              <a:gd name="T10" fmla="*/ 75489320 w 408"/>
              <a:gd name="T11" fmla="*/ 11970502 h 186"/>
              <a:gd name="T12" fmla="*/ 75489320 w 408"/>
              <a:gd name="T13" fmla="*/ 3779825 h 186"/>
              <a:gd name="T14" fmla="*/ 97948991 w 408"/>
              <a:gd name="T15" fmla="*/ 10080591 h 186"/>
              <a:gd name="T16" fmla="*/ 104188120 w 408"/>
              <a:gd name="T17" fmla="*/ 2520148 h 186"/>
              <a:gd name="T18" fmla="*/ 109802445 w 408"/>
              <a:gd name="T19" fmla="*/ 13230976 h 186"/>
              <a:gd name="T20" fmla="*/ 99196970 w 408"/>
              <a:gd name="T21" fmla="*/ 13230976 h 186"/>
              <a:gd name="T22" fmla="*/ 101692138 w 408"/>
              <a:gd name="T23" fmla="*/ 27091393 h 186"/>
              <a:gd name="T24" fmla="*/ 95453823 w 408"/>
              <a:gd name="T25" fmla="*/ 32131687 h 186"/>
              <a:gd name="T26" fmla="*/ 103564131 w 408"/>
              <a:gd name="T27" fmla="*/ 30872010 h 186"/>
              <a:gd name="T28" fmla="*/ 105435309 w 408"/>
              <a:gd name="T29" fmla="*/ 37802216 h 186"/>
              <a:gd name="T30" fmla="*/ 116665539 w 408"/>
              <a:gd name="T31" fmla="*/ 30872010 h 186"/>
              <a:gd name="T32" fmla="*/ 113546382 w 408"/>
              <a:gd name="T33" fmla="*/ 3150383 h 186"/>
              <a:gd name="T34" fmla="*/ 126647791 w 408"/>
              <a:gd name="T35" fmla="*/ 0 h 186"/>
              <a:gd name="T36" fmla="*/ 137253242 w 408"/>
              <a:gd name="T37" fmla="*/ 10080591 h 186"/>
              <a:gd name="T38" fmla="*/ 122280654 w 408"/>
              <a:gd name="T39" fmla="*/ 13230976 h 186"/>
              <a:gd name="T40" fmla="*/ 141620378 w 408"/>
              <a:gd name="T41" fmla="*/ 20791416 h 186"/>
              <a:gd name="T42" fmla="*/ 152850608 w 408"/>
              <a:gd name="T43" fmla="*/ 50402950 h 186"/>
              <a:gd name="T44" fmla="*/ 159712912 w 408"/>
              <a:gd name="T45" fmla="*/ 42842509 h 186"/>
              <a:gd name="T46" fmla="*/ 180925394 w 408"/>
              <a:gd name="T47" fmla="*/ 60483550 h 186"/>
              <a:gd name="T48" fmla="*/ 228339953 w 408"/>
              <a:gd name="T49" fmla="*/ 100175665 h 186"/>
              <a:gd name="T50" fmla="*/ 254542771 w 408"/>
              <a:gd name="T51" fmla="*/ 111515954 h 186"/>
              <a:gd name="T52" fmla="*/ 251423613 w 408"/>
              <a:gd name="T53" fmla="*/ 117186483 h 186"/>
              <a:gd name="T54" fmla="*/ 204008265 w 408"/>
              <a:gd name="T55" fmla="*/ 110256278 h 186"/>
              <a:gd name="T56" fmla="*/ 195897981 w 408"/>
              <a:gd name="T57" fmla="*/ 103326047 h 186"/>
              <a:gd name="T58" fmla="*/ 204008265 w 408"/>
              <a:gd name="T59" fmla="*/ 93245460 h 186"/>
              <a:gd name="T60" fmla="*/ 190282866 w 408"/>
              <a:gd name="T61" fmla="*/ 76233873 h 186"/>
              <a:gd name="T62" fmla="*/ 160960891 w 408"/>
              <a:gd name="T63" fmla="*/ 66783520 h 186"/>
              <a:gd name="T64" fmla="*/ 164080049 w 408"/>
              <a:gd name="T65" fmla="*/ 59853315 h 186"/>
              <a:gd name="T66" fmla="*/ 146611504 w 408"/>
              <a:gd name="T67" fmla="*/ 66783520 h 186"/>
              <a:gd name="T68" fmla="*/ 149107461 w 408"/>
              <a:gd name="T69" fmla="*/ 57963403 h 186"/>
              <a:gd name="T70" fmla="*/ 141620378 w 408"/>
              <a:gd name="T71" fmla="*/ 39692127 h 186"/>
              <a:gd name="T72" fmla="*/ 113546382 w 408"/>
              <a:gd name="T73" fmla="*/ 66153285 h 186"/>
              <a:gd name="T74" fmla="*/ 118536718 w 408"/>
              <a:gd name="T75" fmla="*/ 56073492 h 186"/>
              <a:gd name="T76" fmla="*/ 89838708 w 408"/>
              <a:gd name="T77" fmla="*/ 32131687 h 186"/>
              <a:gd name="T78" fmla="*/ 84223593 w 408"/>
              <a:gd name="T79" fmla="*/ 36541745 h 186"/>
              <a:gd name="T80" fmla="*/ 78608477 w 408"/>
              <a:gd name="T81" fmla="*/ 30241775 h 186"/>
              <a:gd name="T82" fmla="*/ 59892743 w 408"/>
              <a:gd name="T83" fmla="*/ 32761922 h 186"/>
              <a:gd name="T84" fmla="*/ 74865331 w 408"/>
              <a:gd name="T85" fmla="*/ 46622333 h 186"/>
              <a:gd name="T86" fmla="*/ 69874205 w 408"/>
              <a:gd name="T87" fmla="*/ 49772715 h 186"/>
              <a:gd name="T88" fmla="*/ 44919354 w 408"/>
              <a:gd name="T89" fmla="*/ 28981305 h 186"/>
              <a:gd name="T90" fmla="*/ 37433060 w 408"/>
              <a:gd name="T91" fmla="*/ 32131687 h 186"/>
              <a:gd name="T92" fmla="*/ 44919354 w 408"/>
              <a:gd name="T93" fmla="*/ 33392157 h 186"/>
              <a:gd name="T94" fmla="*/ 44919354 w 408"/>
              <a:gd name="T95" fmla="*/ 41582039 h 186"/>
              <a:gd name="T96" fmla="*/ 36809071 w 408"/>
              <a:gd name="T97" fmla="*/ 37802216 h 186"/>
              <a:gd name="T98" fmla="*/ 31817945 w 408"/>
              <a:gd name="T99" fmla="*/ 42842509 h 186"/>
              <a:gd name="T100" fmla="*/ 23707656 w 408"/>
              <a:gd name="T101" fmla="*/ 23941005 h 186"/>
              <a:gd name="T102" fmla="*/ 18092541 w 408"/>
              <a:gd name="T103" fmla="*/ 23311563 h 186"/>
              <a:gd name="T104" fmla="*/ 18092541 w 408"/>
              <a:gd name="T105" fmla="*/ 32131687 h 186"/>
              <a:gd name="T106" fmla="*/ 0 w 408"/>
              <a:gd name="T107" fmla="*/ 18900711 h 1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8"/>
              <a:gd name="T163" fmla="*/ 0 h 186"/>
              <a:gd name="T164" fmla="*/ 408 w 408"/>
              <a:gd name="T165" fmla="*/ 186 h 18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8" h="186">
                <a:moveTo>
                  <a:pt x="0" y="30"/>
                </a:moveTo>
                <a:lnTo>
                  <a:pt x="39" y="20"/>
                </a:lnTo>
                <a:lnTo>
                  <a:pt x="75" y="37"/>
                </a:lnTo>
                <a:lnTo>
                  <a:pt x="88" y="16"/>
                </a:lnTo>
                <a:lnTo>
                  <a:pt x="96" y="28"/>
                </a:lnTo>
                <a:lnTo>
                  <a:pt x="121" y="19"/>
                </a:lnTo>
                <a:lnTo>
                  <a:pt x="121" y="6"/>
                </a:lnTo>
                <a:lnTo>
                  <a:pt x="157" y="16"/>
                </a:lnTo>
                <a:lnTo>
                  <a:pt x="167" y="4"/>
                </a:lnTo>
                <a:lnTo>
                  <a:pt x="176" y="21"/>
                </a:lnTo>
                <a:lnTo>
                  <a:pt x="159" y="21"/>
                </a:lnTo>
                <a:lnTo>
                  <a:pt x="163" y="43"/>
                </a:lnTo>
                <a:lnTo>
                  <a:pt x="153" y="51"/>
                </a:lnTo>
                <a:lnTo>
                  <a:pt x="166" y="49"/>
                </a:lnTo>
                <a:lnTo>
                  <a:pt x="169" y="60"/>
                </a:lnTo>
                <a:lnTo>
                  <a:pt x="187" y="49"/>
                </a:lnTo>
                <a:lnTo>
                  <a:pt x="182" y="5"/>
                </a:lnTo>
                <a:lnTo>
                  <a:pt x="203" y="0"/>
                </a:lnTo>
                <a:lnTo>
                  <a:pt x="220" y="16"/>
                </a:lnTo>
                <a:lnTo>
                  <a:pt x="196" y="21"/>
                </a:lnTo>
                <a:lnTo>
                  <a:pt x="227" y="33"/>
                </a:lnTo>
                <a:lnTo>
                  <a:pt x="245" y="80"/>
                </a:lnTo>
                <a:lnTo>
                  <a:pt x="256" y="68"/>
                </a:lnTo>
                <a:lnTo>
                  <a:pt x="290" y="96"/>
                </a:lnTo>
                <a:lnTo>
                  <a:pt x="366" y="159"/>
                </a:lnTo>
                <a:lnTo>
                  <a:pt x="408" y="177"/>
                </a:lnTo>
                <a:lnTo>
                  <a:pt x="403" y="186"/>
                </a:lnTo>
                <a:lnTo>
                  <a:pt x="327" y="175"/>
                </a:lnTo>
                <a:lnTo>
                  <a:pt x="314" y="164"/>
                </a:lnTo>
                <a:lnTo>
                  <a:pt x="327" y="148"/>
                </a:lnTo>
                <a:lnTo>
                  <a:pt x="305" y="121"/>
                </a:lnTo>
                <a:lnTo>
                  <a:pt x="258" y="106"/>
                </a:lnTo>
                <a:lnTo>
                  <a:pt x="263" y="95"/>
                </a:lnTo>
                <a:lnTo>
                  <a:pt x="235" y="106"/>
                </a:lnTo>
                <a:lnTo>
                  <a:pt x="239" y="92"/>
                </a:lnTo>
                <a:lnTo>
                  <a:pt x="227" y="63"/>
                </a:lnTo>
                <a:lnTo>
                  <a:pt x="182" y="105"/>
                </a:lnTo>
                <a:lnTo>
                  <a:pt x="190" y="89"/>
                </a:lnTo>
                <a:lnTo>
                  <a:pt x="144" y="51"/>
                </a:lnTo>
                <a:lnTo>
                  <a:pt x="135" y="58"/>
                </a:lnTo>
                <a:lnTo>
                  <a:pt x="126" y="48"/>
                </a:lnTo>
                <a:lnTo>
                  <a:pt x="96" y="52"/>
                </a:lnTo>
                <a:lnTo>
                  <a:pt x="120" y="74"/>
                </a:lnTo>
                <a:lnTo>
                  <a:pt x="112" y="79"/>
                </a:lnTo>
                <a:lnTo>
                  <a:pt x="72" y="46"/>
                </a:lnTo>
                <a:lnTo>
                  <a:pt x="60" y="51"/>
                </a:lnTo>
                <a:lnTo>
                  <a:pt x="72" y="53"/>
                </a:lnTo>
                <a:lnTo>
                  <a:pt x="72" y="66"/>
                </a:lnTo>
                <a:lnTo>
                  <a:pt x="59" y="60"/>
                </a:lnTo>
                <a:lnTo>
                  <a:pt x="51" y="68"/>
                </a:lnTo>
                <a:lnTo>
                  <a:pt x="38" y="38"/>
                </a:lnTo>
                <a:lnTo>
                  <a:pt x="29" y="37"/>
                </a:lnTo>
                <a:lnTo>
                  <a:pt x="29" y="51"/>
                </a:lnTo>
                <a:lnTo>
                  <a:pt x="0" y="3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0" name="Freeform 42"/>
          <p:cNvSpPr>
            <a:spLocks/>
          </p:cNvSpPr>
          <p:nvPr/>
        </p:nvSpPr>
        <p:spPr bwMode="auto">
          <a:xfrm>
            <a:off x="8572500" y="4340225"/>
            <a:ext cx="31750" cy="44450"/>
          </a:xfrm>
          <a:custGeom>
            <a:avLst/>
            <a:gdLst>
              <a:gd name="T0" fmla="*/ 25201559 w 40"/>
              <a:gd name="T1" fmla="*/ 0 h 55"/>
              <a:gd name="T2" fmla="*/ 0 w 40"/>
              <a:gd name="T3" fmla="*/ 35923684 h 55"/>
              <a:gd name="T4" fmla="*/ 18900774 w 40"/>
              <a:gd name="T5" fmla="*/ 21554209 h 55"/>
              <a:gd name="T6" fmla="*/ 25201559 w 40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55"/>
              <a:gd name="T14" fmla="*/ 40 w 40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55">
                <a:moveTo>
                  <a:pt x="40" y="0"/>
                </a:moveTo>
                <a:lnTo>
                  <a:pt x="0" y="55"/>
                </a:lnTo>
                <a:lnTo>
                  <a:pt x="30" y="33"/>
                </a:lnTo>
                <a:lnTo>
                  <a:pt x="4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1" name="Freeform 43"/>
          <p:cNvSpPr>
            <a:spLocks/>
          </p:cNvSpPr>
          <p:nvPr/>
        </p:nvSpPr>
        <p:spPr bwMode="auto">
          <a:xfrm>
            <a:off x="6592888" y="2660650"/>
            <a:ext cx="1225550" cy="966788"/>
          </a:xfrm>
          <a:custGeom>
            <a:avLst/>
            <a:gdLst>
              <a:gd name="T0" fmla="*/ 862665959 w 1545"/>
              <a:gd name="T1" fmla="*/ 379290945 h 1219"/>
              <a:gd name="T2" fmla="*/ 900419233 w 1545"/>
              <a:gd name="T3" fmla="*/ 390613226 h 1219"/>
              <a:gd name="T4" fmla="*/ 945723320 w 1545"/>
              <a:gd name="T5" fmla="*/ 348469534 h 1219"/>
              <a:gd name="T6" fmla="*/ 931251523 w 1545"/>
              <a:gd name="T7" fmla="*/ 309471273 h 1219"/>
              <a:gd name="T8" fmla="*/ 926846683 w 1545"/>
              <a:gd name="T9" fmla="*/ 286197784 h 1219"/>
              <a:gd name="T10" fmla="*/ 852598208 w 1545"/>
              <a:gd name="T11" fmla="*/ 288714287 h 1219"/>
              <a:gd name="T12" fmla="*/ 789676150 w 1545"/>
              <a:gd name="T13" fmla="*/ 232103677 h 1219"/>
              <a:gd name="T14" fmla="*/ 757585788 w 1545"/>
              <a:gd name="T15" fmla="*/ 174864091 h 1219"/>
              <a:gd name="T16" fmla="*/ 711022835 w 1545"/>
              <a:gd name="T17" fmla="*/ 159767453 h 1219"/>
              <a:gd name="T18" fmla="*/ 715427675 w 1545"/>
              <a:gd name="T19" fmla="*/ 121398119 h 1219"/>
              <a:gd name="T20" fmla="*/ 694034100 w 1545"/>
              <a:gd name="T21" fmla="*/ 85545263 h 1219"/>
              <a:gd name="T22" fmla="*/ 675786499 w 1545"/>
              <a:gd name="T23" fmla="*/ 40885056 h 1219"/>
              <a:gd name="T24" fmla="*/ 600279158 w 1545"/>
              <a:gd name="T25" fmla="*/ 16983427 h 1219"/>
              <a:gd name="T26" fmla="*/ 566301687 w 1545"/>
              <a:gd name="T27" fmla="*/ 32079278 h 1219"/>
              <a:gd name="T28" fmla="*/ 537357299 w 1545"/>
              <a:gd name="T29" fmla="*/ 16354500 h 1219"/>
              <a:gd name="T30" fmla="*/ 475063683 w 1545"/>
              <a:gd name="T31" fmla="*/ 22644567 h 1219"/>
              <a:gd name="T32" fmla="*/ 424725720 w 1545"/>
              <a:gd name="T33" fmla="*/ 6918998 h 1219"/>
              <a:gd name="T34" fmla="*/ 396411062 w 1545"/>
              <a:gd name="T35" fmla="*/ 0 h 1219"/>
              <a:gd name="T36" fmla="*/ 358027959 w 1545"/>
              <a:gd name="T37" fmla="*/ 64158557 h 1219"/>
              <a:gd name="T38" fmla="*/ 312723871 w 1545"/>
              <a:gd name="T39" fmla="*/ 62900702 h 1219"/>
              <a:gd name="T40" fmla="*/ 268678650 w 1545"/>
              <a:gd name="T41" fmla="*/ 91205610 h 1219"/>
              <a:gd name="T42" fmla="*/ 259869764 w 1545"/>
              <a:gd name="T43" fmla="*/ 149703820 h 1219"/>
              <a:gd name="T44" fmla="*/ 284409313 w 1545"/>
              <a:gd name="T45" fmla="*/ 164799665 h 1219"/>
              <a:gd name="T46" fmla="*/ 241622163 w 1545"/>
              <a:gd name="T47" fmla="*/ 208201262 h 1219"/>
              <a:gd name="T48" fmla="*/ 210160837 w 1545"/>
              <a:gd name="T49" fmla="*/ 237764025 h 1219"/>
              <a:gd name="T50" fmla="*/ 203868839 w 1545"/>
              <a:gd name="T51" fmla="*/ 284939929 h 1219"/>
              <a:gd name="T52" fmla="*/ 228408438 w 1545"/>
              <a:gd name="T53" fmla="*/ 323309263 h 1219"/>
              <a:gd name="T54" fmla="*/ 199464000 w 1545"/>
              <a:gd name="T55" fmla="*/ 330228258 h 1219"/>
              <a:gd name="T56" fmla="*/ 186250275 w 1545"/>
              <a:gd name="T57" fmla="*/ 328341476 h 1219"/>
              <a:gd name="T58" fmla="*/ 156676850 w 1545"/>
              <a:gd name="T59" fmla="*/ 350356316 h 1219"/>
              <a:gd name="T60" fmla="*/ 135283276 w 1545"/>
              <a:gd name="T61" fmla="*/ 377404163 h 1219"/>
              <a:gd name="T62" fmla="*/ 81799314 w 1545"/>
              <a:gd name="T63" fmla="*/ 396274366 h 1219"/>
              <a:gd name="T64" fmla="*/ 0 w 1545"/>
              <a:gd name="T65" fmla="*/ 398790076 h 1219"/>
              <a:gd name="T66" fmla="*/ 62922677 w 1545"/>
              <a:gd name="T67" fmla="*/ 512011394 h 1219"/>
              <a:gd name="T68" fmla="*/ 76136402 w 1545"/>
              <a:gd name="T69" fmla="*/ 571766641 h 1219"/>
              <a:gd name="T70" fmla="*/ 43416198 w 1545"/>
              <a:gd name="T71" fmla="*/ 603216979 h 1219"/>
              <a:gd name="T72" fmla="*/ 12584692 w 1545"/>
              <a:gd name="T73" fmla="*/ 664859802 h 1219"/>
              <a:gd name="T74" fmla="*/ 68585589 w 1545"/>
              <a:gd name="T75" fmla="*/ 723357194 h 1219"/>
              <a:gd name="T76" fmla="*/ 73619464 w 1545"/>
              <a:gd name="T77" fmla="*/ 766129813 h 1219"/>
              <a:gd name="T78" fmla="*/ 77394474 w 1545"/>
              <a:gd name="T79" fmla="*/ 747888537 h 1219"/>
              <a:gd name="T80" fmla="*/ 118293747 w 1545"/>
              <a:gd name="T81" fmla="*/ 747888537 h 1219"/>
              <a:gd name="T82" fmla="*/ 201980938 w 1545"/>
              <a:gd name="T83" fmla="*/ 692535782 h 1219"/>
              <a:gd name="T84" fmla="*/ 330342436 w 1545"/>
              <a:gd name="T85" fmla="*/ 672407724 h 1219"/>
              <a:gd name="T86" fmla="*/ 373129586 w 1545"/>
              <a:gd name="T87" fmla="*/ 683101077 h 1219"/>
              <a:gd name="T88" fmla="*/ 451783000 w 1545"/>
              <a:gd name="T89" fmla="*/ 679326719 h 1219"/>
              <a:gd name="T90" fmla="*/ 468771735 w 1545"/>
              <a:gd name="T91" fmla="*/ 702600208 h 1219"/>
              <a:gd name="T92" fmla="*/ 516592761 w 1545"/>
              <a:gd name="T93" fmla="*/ 702600208 h 1219"/>
              <a:gd name="T94" fmla="*/ 528547620 w 1545"/>
              <a:gd name="T95" fmla="*/ 689391145 h 1219"/>
              <a:gd name="T96" fmla="*/ 587065433 w 1545"/>
              <a:gd name="T97" fmla="*/ 693794430 h 1219"/>
              <a:gd name="T98" fmla="*/ 621672733 w 1545"/>
              <a:gd name="T99" fmla="*/ 700713426 h 1219"/>
              <a:gd name="T100" fmla="*/ 653763888 w 1545"/>
              <a:gd name="T101" fmla="*/ 676182082 h 1219"/>
              <a:gd name="T102" fmla="*/ 683337313 w 1545"/>
              <a:gd name="T103" fmla="*/ 688762218 h 1219"/>
              <a:gd name="T104" fmla="*/ 714797845 w 1545"/>
              <a:gd name="T105" fmla="*/ 684987860 h 1219"/>
              <a:gd name="T106" fmla="*/ 783383409 w 1545"/>
              <a:gd name="T107" fmla="*/ 666746584 h 1219"/>
              <a:gd name="T108" fmla="*/ 833092534 w 1545"/>
              <a:gd name="T109" fmla="*/ 695681213 h 1219"/>
              <a:gd name="T110" fmla="*/ 831204434 w 1545"/>
              <a:gd name="T111" fmla="*/ 586233559 h 1219"/>
              <a:gd name="T112" fmla="*/ 875250648 w 1545"/>
              <a:gd name="T113" fmla="*/ 561703008 h 1219"/>
              <a:gd name="T114" fmla="*/ 914261994 w 1545"/>
              <a:gd name="T115" fmla="*/ 520188244 h 1219"/>
              <a:gd name="T116" fmla="*/ 887205508 w 1545"/>
              <a:gd name="T117" fmla="*/ 484963547 h 1219"/>
              <a:gd name="T118" fmla="*/ 880913560 w 1545"/>
              <a:gd name="T119" fmla="*/ 451626426 h 1219"/>
              <a:gd name="T120" fmla="*/ 841272384 w 1545"/>
              <a:gd name="T121" fmla="*/ 398790076 h 1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45"/>
              <a:gd name="T184" fmla="*/ 0 h 1219"/>
              <a:gd name="T185" fmla="*/ 1545 w 1545"/>
              <a:gd name="T186" fmla="*/ 1219 h 1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45" h="1219">
                <a:moveTo>
                  <a:pt x="1337" y="634"/>
                </a:moveTo>
                <a:lnTo>
                  <a:pt x="1340" y="611"/>
                </a:lnTo>
                <a:lnTo>
                  <a:pt x="1371" y="603"/>
                </a:lnTo>
                <a:lnTo>
                  <a:pt x="1398" y="603"/>
                </a:lnTo>
                <a:lnTo>
                  <a:pt x="1407" y="619"/>
                </a:lnTo>
                <a:lnTo>
                  <a:pt x="1431" y="621"/>
                </a:lnTo>
                <a:lnTo>
                  <a:pt x="1477" y="610"/>
                </a:lnTo>
                <a:lnTo>
                  <a:pt x="1506" y="578"/>
                </a:lnTo>
                <a:lnTo>
                  <a:pt x="1503" y="554"/>
                </a:lnTo>
                <a:lnTo>
                  <a:pt x="1545" y="536"/>
                </a:lnTo>
                <a:lnTo>
                  <a:pt x="1539" y="513"/>
                </a:lnTo>
                <a:lnTo>
                  <a:pt x="1480" y="492"/>
                </a:lnTo>
                <a:lnTo>
                  <a:pt x="1471" y="475"/>
                </a:lnTo>
                <a:lnTo>
                  <a:pt x="1483" y="463"/>
                </a:lnTo>
                <a:lnTo>
                  <a:pt x="1473" y="455"/>
                </a:lnTo>
                <a:lnTo>
                  <a:pt x="1410" y="444"/>
                </a:lnTo>
                <a:lnTo>
                  <a:pt x="1379" y="460"/>
                </a:lnTo>
                <a:lnTo>
                  <a:pt x="1355" y="459"/>
                </a:lnTo>
                <a:lnTo>
                  <a:pt x="1358" y="409"/>
                </a:lnTo>
                <a:lnTo>
                  <a:pt x="1333" y="388"/>
                </a:lnTo>
                <a:lnTo>
                  <a:pt x="1255" y="369"/>
                </a:lnTo>
                <a:lnTo>
                  <a:pt x="1219" y="321"/>
                </a:lnTo>
                <a:lnTo>
                  <a:pt x="1197" y="314"/>
                </a:lnTo>
                <a:lnTo>
                  <a:pt x="1204" y="278"/>
                </a:lnTo>
                <a:lnTo>
                  <a:pt x="1179" y="281"/>
                </a:lnTo>
                <a:lnTo>
                  <a:pt x="1171" y="267"/>
                </a:lnTo>
                <a:lnTo>
                  <a:pt x="1130" y="254"/>
                </a:lnTo>
                <a:lnTo>
                  <a:pt x="1128" y="217"/>
                </a:lnTo>
                <a:lnTo>
                  <a:pt x="1145" y="208"/>
                </a:lnTo>
                <a:lnTo>
                  <a:pt x="1137" y="193"/>
                </a:lnTo>
                <a:lnTo>
                  <a:pt x="1154" y="187"/>
                </a:lnTo>
                <a:lnTo>
                  <a:pt x="1143" y="165"/>
                </a:lnTo>
                <a:lnTo>
                  <a:pt x="1103" y="136"/>
                </a:lnTo>
                <a:lnTo>
                  <a:pt x="1115" y="106"/>
                </a:lnTo>
                <a:lnTo>
                  <a:pt x="1100" y="58"/>
                </a:lnTo>
                <a:lnTo>
                  <a:pt x="1074" y="65"/>
                </a:lnTo>
                <a:lnTo>
                  <a:pt x="1019" y="25"/>
                </a:lnTo>
                <a:lnTo>
                  <a:pt x="975" y="16"/>
                </a:lnTo>
                <a:lnTo>
                  <a:pt x="954" y="27"/>
                </a:lnTo>
                <a:lnTo>
                  <a:pt x="928" y="29"/>
                </a:lnTo>
                <a:lnTo>
                  <a:pt x="918" y="49"/>
                </a:lnTo>
                <a:lnTo>
                  <a:pt x="900" y="51"/>
                </a:lnTo>
                <a:lnTo>
                  <a:pt x="872" y="79"/>
                </a:lnTo>
                <a:lnTo>
                  <a:pt x="845" y="58"/>
                </a:lnTo>
                <a:lnTo>
                  <a:pt x="854" y="26"/>
                </a:lnTo>
                <a:lnTo>
                  <a:pt x="842" y="17"/>
                </a:lnTo>
                <a:lnTo>
                  <a:pt x="784" y="9"/>
                </a:lnTo>
                <a:lnTo>
                  <a:pt x="755" y="36"/>
                </a:lnTo>
                <a:lnTo>
                  <a:pt x="740" y="35"/>
                </a:lnTo>
                <a:lnTo>
                  <a:pt x="715" y="5"/>
                </a:lnTo>
                <a:lnTo>
                  <a:pt x="675" y="11"/>
                </a:lnTo>
                <a:lnTo>
                  <a:pt x="669" y="26"/>
                </a:lnTo>
                <a:lnTo>
                  <a:pt x="637" y="4"/>
                </a:lnTo>
                <a:lnTo>
                  <a:pt x="630" y="0"/>
                </a:lnTo>
                <a:lnTo>
                  <a:pt x="603" y="19"/>
                </a:lnTo>
                <a:lnTo>
                  <a:pt x="570" y="70"/>
                </a:lnTo>
                <a:lnTo>
                  <a:pt x="569" y="102"/>
                </a:lnTo>
                <a:lnTo>
                  <a:pt x="528" y="101"/>
                </a:lnTo>
                <a:lnTo>
                  <a:pt x="519" y="112"/>
                </a:lnTo>
                <a:lnTo>
                  <a:pt x="497" y="100"/>
                </a:lnTo>
                <a:lnTo>
                  <a:pt x="472" y="107"/>
                </a:lnTo>
                <a:lnTo>
                  <a:pt x="457" y="140"/>
                </a:lnTo>
                <a:lnTo>
                  <a:pt x="427" y="145"/>
                </a:lnTo>
                <a:lnTo>
                  <a:pt x="421" y="154"/>
                </a:lnTo>
                <a:lnTo>
                  <a:pt x="424" y="204"/>
                </a:lnTo>
                <a:lnTo>
                  <a:pt x="413" y="238"/>
                </a:lnTo>
                <a:lnTo>
                  <a:pt x="464" y="236"/>
                </a:lnTo>
                <a:lnTo>
                  <a:pt x="473" y="244"/>
                </a:lnTo>
                <a:lnTo>
                  <a:pt x="452" y="262"/>
                </a:lnTo>
                <a:lnTo>
                  <a:pt x="449" y="286"/>
                </a:lnTo>
                <a:lnTo>
                  <a:pt x="396" y="288"/>
                </a:lnTo>
                <a:lnTo>
                  <a:pt x="384" y="331"/>
                </a:lnTo>
                <a:lnTo>
                  <a:pt x="340" y="346"/>
                </a:lnTo>
                <a:lnTo>
                  <a:pt x="330" y="365"/>
                </a:lnTo>
                <a:lnTo>
                  <a:pt x="334" y="378"/>
                </a:lnTo>
                <a:lnTo>
                  <a:pt x="325" y="385"/>
                </a:lnTo>
                <a:lnTo>
                  <a:pt x="340" y="436"/>
                </a:lnTo>
                <a:lnTo>
                  <a:pt x="324" y="453"/>
                </a:lnTo>
                <a:lnTo>
                  <a:pt x="317" y="501"/>
                </a:lnTo>
                <a:lnTo>
                  <a:pt x="343" y="496"/>
                </a:lnTo>
                <a:lnTo>
                  <a:pt x="363" y="514"/>
                </a:lnTo>
                <a:lnTo>
                  <a:pt x="364" y="535"/>
                </a:lnTo>
                <a:lnTo>
                  <a:pt x="324" y="545"/>
                </a:lnTo>
                <a:lnTo>
                  <a:pt x="317" y="525"/>
                </a:lnTo>
                <a:lnTo>
                  <a:pt x="325" y="522"/>
                </a:lnTo>
                <a:lnTo>
                  <a:pt x="308" y="507"/>
                </a:lnTo>
                <a:lnTo>
                  <a:pt x="296" y="522"/>
                </a:lnTo>
                <a:lnTo>
                  <a:pt x="266" y="523"/>
                </a:lnTo>
                <a:lnTo>
                  <a:pt x="267" y="533"/>
                </a:lnTo>
                <a:lnTo>
                  <a:pt x="249" y="557"/>
                </a:lnTo>
                <a:lnTo>
                  <a:pt x="211" y="561"/>
                </a:lnTo>
                <a:lnTo>
                  <a:pt x="205" y="571"/>
                </a:lnTo>
                <a:lnTo>
                  <a:pt x="215" y="600"/>
                </a:lnTo>
                <a:lnTo>
                  <a:pt x="181" y="602"/>
                </a:lnTo>
                <a:lnTo>
                  <a:pt x="148" y="631"/>
                </a:lnTo>
                <a:lnTo>
                  <a:pt x="130" y="630"/>
                </a:lnTo>
                <a:lnTo>
                  <a:pt x="109" y="616"/>
                </a:lnTo>
                <a:lnTo>
                  <a:pt x="29" y="641"/>
                </a:lnTo>
                <a:lnTo>
                  <a:pt x="0" y="634"/>
                </a:lnTo>
                <a:lnTo>
                  <a:pt x="26" y="694"/>
                </a:lnTo>
                <a:lnTo>
                  <a:pt x="81" y="796"/>
                </a:lnTo>
                <a:lnTo>
                  <a:pt x="100" y="814"/>
                </a:lnTo>
                <a:lnTo>
                  <a:pt x="99" y="840"/>
                </a:lnTo>
                <a:lnTo>
                  <a:pt x="111" y="851"/>
                </a:lnTo>
                <a:lnTo>
                  <a:pt x="121" y="909"/>
                </a:lnTo>
                <a:lnTo>
                  <a:pt x="123" y="924"/>
                </a:lnTo>
                <a:lnTo>
                  <a:pt x="97" y="951"/>
                </a:lnTo>
                <a:lnTo>
                  <a:pt x="69" y="959"/>
                </a:lnTo>
                <a:lnTo>
                  <a:pt x="39" y="984"/>
                </a:lnTo>
                <a:lnTo>
                  <a:pt x="11" y="1043"/>
                </a:lnTo>
                <a:lnTo>
                  <a:pt x="20" y="1057"/>
                </a:lnTo>
                <a:lnTo>
                  <a:pt x="70" y="1064"/>
                </a:lnTo>
                <a:lnTo>
                  <a:pt x="100" y="1086"/>
                </a:lnTo>
                <a:lnTo>
                  <a:pt x="109" y="1150"/>
                </a:lnTo>
                <a:lnTo>
                  <a:pt x="99" y="1164"/>
                </a:lnTo>
                <a:lnTo>
                  <a:pt x="99" y="1188"/>
                </a:lnTo>
                <a:lnTo>
                  <a:pt x="117" y="1218"/>
                </a:lnTo>
                <a:lnTo>
                  <a:pt x="124" y="1219"/>
                </a:lnTo>
                <a:lnTo>
                  <a:pt x="114" y="1198"/>
                </a:lnTo>
                <a:lnTo>
                  <a:pt x="123" y="1189"/>
                </a:lnTo>
                <a:lnTo>
                  <a:pt x="161" y="1186"/>
                </a:lnTo>
                <a:lnTo>
                  <a:pt x="173" y="1197"/>
                </a:lnTo>
                <a:lnTo>
                  <a:pt x="188" y="1189"/>
                </a:lnTo>
                <a:lnTo>
                  <a:pt x="222" y="1154"/>
                </a:lnTo>
                <a:lnTo>
                  <a:pt x="237" y="1114"/>
                </a:lnTo>
                <a:lnTo>
                  <a:pt x="321" y="1101"/>
                </a:lnTo>
                <a:lnTo>
                  <a:pt x="367" y="1080"/>
                </a:lnTo>
                <a:lnTo>
                  <a:pt x="431" y="1081"/>
                </a:lnTo>
                <a:lnTo>
                  <a:pt x="525" y="1069"/>
                </a:lnTo>
                <a:lnTo>
                  <a:pt x="543" y="1081"/>
                </a:lnTo>
                <a:lnTo>
                  <a:pt x="587" y="1075"/>
                </a:lnTo>
                <a:lnTo>
                  <a:pt x="593" y="1086"/>
                </a:lnTo>
                <a:lnTo>
                  <a:pt x="625" y="1079"/>
                </a:lnTo>
                <a:lnTo>
                  <a:pt x="678" y="1089"/>
                </a:lnTo>
                <a:lnTo>
                  <a:pt x="718" y="1080"/>
                </a:lnTo>
                <a:lnTo>
                  <a:pt x="727" y="1101"/>
                </a:lnTo>
                <a:lnTo>
                  <a:pt x="745" y="1102"/>
                </a:lnTo>
                <a:lnTo>
                  <a:pt x="745" y="1117"/>
                </a:lnTo>
                <a:lnTo>
                  <a:pt x="782" y="1103"/>
                </a:lnTo>
                <a:lnTo>
                  <a:pt x="818" y="1106"/>
                </a:lnTo>
                <a:lnTo>
                  <a:pt x="821" y="1117"/>
                </a:lnTo>
                <a:lnTo>
                  <a:pt x="818" y="1132"/>
                </a:lnTo>
                <a:lnTo>
                  <a:pt x="831" y="1137"/>
                </a:lnTo>
                <a:lnTo>
                  <a:pt x="840" y="1096"/>
                </a:lnTo>
                <a:lnTo>
                  <a:pt x="884" y="1103"/>
                </a:lnTo>
                <a:lnTo>
                  <a:pt x="907" y="1075"/>
                </a:lnTo>
                <a:lnTo>
                  <a:pt x="933" y="1103"/>
                </a:lnTo>
                <a:lnTo>
                  <a:pt x="949" y="1089"/>
                </a:lnTo>
                <a:lnTo>
                  <a:pt x="976" y="1087"/>
                </a:lnTo>
                <a:lnTo>
                  <a:pt x="988" y="1114"/>
                </a:lnTo>
                <a:lnTo>
                  <a:pt x="1007" y="1122"/>
                </a:lnTo>
                <a:lnTo>
                  <a:pt x="1015" y="1085"/>
                </a:lnTo>
                <a:lnTo>
                  <a:pt x="1039" y="1075"/>
                </a:lnTo>
                <a:lnTo>
                  <a:pt x="1049" y="1058"/>
                </a:lnTo>
                <a:lnTo>
                  <a:pt x="1069" y="1062"/>
                </a:lnTo>
                <a:lnTo>
                  <a:pt x="1086" y="1095"/>
                </a:lnTo>
                <a:lnTo>
                  <a:pt x="1112" y="1113"/>
                </a:lnTo>
                <a:lnTo>
                  <a:pt x="1133" y="1106"/>
                </a:lnTo>
                <a:lnTo>
                  <a:pt x="1136" y="1089"/>
                </a:lnTo>
                <a:lnTo>
                  <a:pt x="1158" y="1074"/>
                </a:lnTo>
                <a:lnTo>
                  <a:pt x="1192" y="1084"/>
                </a:lnTo>
                <a:lnTo>
                  <a:pt x="1245" y="1060"/>
                </a:lnTo>
                <a:lnTo>
                  <a:pt x="1279" y="1075"/>
                </a:lnTo>
                <a:lnTo>
                  <a:pt x="1292" y="1097"/>
                </a:lnTo>
                <a:lnTo>
                  <a:pt x="1324" y="1106"/>
                </a:lnTo>
                <a:lnTo>
                  <a:pt x="1333" y="1074"/>
                </a:lnTo>
                <a:lnTo>
                  <a:pt x="1295" y="1023"/>
                </a:lnTo>
                <a:lnTo>
                  <a:pt x="1321" y="932"/>
                </a:lnTo>
                <a:lnTo>
                  <a:pt x="1346" y="911"/>
                </a:lnTo>
                <a:lnTo>
                  <a:pt x="1340" y="894"/>
                </a:lnTo>
                <a:lnTo>
                  <a:pt x="1391" y="893"/>
                </a:lnTo>
                <a:lnTo>
                  <a:pt x="1404" y="873"/>
                </a:lnTo>
                <a:lnTo>
                  <a:pt x="1476" y="861"/>
                </a:lnTo>
                <a:lnTo>
                  <a:pt x="1453" y="827"/>
                </a:lnTo>
                <a:lnTo>
                  <a:pt x="1428" y="818"/>
                </a:lnTo>
                <a:lnTo>
                  <a:pt x="1431" y="803"/>
                </a:lnTo>
                <a:lnTo>
                  <a:pt x="1410" y="771"/>
                </a:lnTo>
                <a:lnTo>
                  <a:pt x="1422" y="760"/>
                </a:lnTo>
                <a:lnTo>
                  <a:pt x="1388" y="732"/>
                </a:lnTo>
                <a:lnTo>
                  <a:pt x="1400" y="718"/>
                </a:lnTo>
                <a:lnTo>
                  <a:pt x="1394" y="702"/>
                </a:lnTo>
                <a:lnTo>
                  <a:pt x="1327" y="661"/>
                </a:lnTo>
                <a:lnTo>
                  <a:pt x="1337" y="63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2" name="Freeform 44"/>
          <p:cNvSpPr>
            <a:spLocks/>
          </p:cNvSpPr>
          <p:nvPr/>
        </p:nvSpPr>
        <p:spPr bwMode="auto">
          <a:xfrm>
            <a:off x="6575425" y="-120650"/>
            <a:ext cx="3397250" cy="4810125"/>
          </a:xfrm>
          <a:custGeom>
            <a:avLst/>
            <a:gdLst>
              <a:gd name="T0" fmla="*/ 236369036 w 4527"/>
              <a:gd name="T1" fmla="*/ 794217371 h 6061"/>
              <a:gd name="T2" fmla="*/ 213047490 w 4527"/>
              <a:gd name="T3" fmla="*/ 865388508 h 6061"/>
              <a:gd name="T4" fmla="*/ 232586778 w 4527"/>
              <a:gd name="T5" fmla="*/ 923962336 h 6061"/>
              <a:gd name="T6" fmla="*/ 280491418 w 4527"/>
              <a:gd name="T7" fmla="*/ 978757745 h 6061"/>
              <a:gd name="T8" fmla="*/ 313267817 w 4527"/>
              <a:gd name="T9" fmla="*/ 1050558817 h 6061"/>
              <a:gd name="T10" fmla="*/ 448155773 w 4527"/>
              <a:gd name="T11" fmla="*/ 1222501882 h 6061"/>
              <a:gd name="T12" fmla="*/ 369996140 w 4527"/>
              <a:gd name="T13" fmla="*/ 1361065341 h 6061"/>
              <a:gd name="T14" fmla="*/ 290576647 w 4527"/>
              <a:gd name="T15" fmla="*/ 1471285499 h 6061"/>
              <a:gd name="T16" fmla="*/ 305704094 w 4527"/>
              <a:gd name="T17" fmla="*/ 1529229987 h 6061"/>
              <a:gd name="T18" fmla="*/ 354868693 w 4527"/>
              <a:gd name="T19" fmla="*/ 1636301065 h 6061"/>
              <a:gd name="T20" fmla="*/ 280491418 w 4527"/>
              <a:gd name="T21" fmla="*/ 1895162450 h 6061"/>
              <a:gd name="T22" fmla="*/ 286164012 w 4527"/>
              <a:gd name="T23" fmla="*/ 2006011947 h 6061"/>
              <a:gd name="T24" fmla="*/ 438700920 w 4527"/>
              <a:gd name="T25" fmla="*/ 2147483647 h 6061"/>
              <a:gd name="T26" fmla="*/ 733689310 w 4527"/>
              <a:gd name="T27" fmla="*/ 2147483647 h 6061"/>
              <a:gd name="T28" fmla="*/ 940433134 w 4527"/>
              <a:gd name="T29" fmla="*/ 2147483647 h 6061"/>
              <a:gd name="T30" fmla="*/ 915220458 w 4527"/>
              <a:gd name="T31" fmla="*/ 2147483647 h 6061"/>
              <a:gd name="T32" fmla="*/ 1239834158 w 4527"/>
              <a:gd name="T33" fmla="*/ 2147483647 h 6061"/>
              <a:gd name="T34" fmla="*/ 1490700166 w 4527"/>
              <a:gd name="T35" fmla="*/ 2147483647 h 6061"/>
              <a:gd name="T36" fmla="*/ 1791992716 w 4527"/>
              <a:gd name="T37" fmla="*/ 2147483647 h 6061"/>
              <a:gd name="T38" fmla="*/ 2006300066 w 4527"/>
              <a:gd name="T39" fmla="*/ 2147483647 h 6061"/>
              <a:gd name="T40" fmla="*/ 1905449362 w 4527"/>
              <a:gd name="T41" fmla="*/ 2147483647 h 6061"/>
              <a:gd name="T42" fmla="*/ 1922467938 w 4527"/>
              <a:gd name="T43" fmla="*/ 2147483647 h 6061"/>
              <a:gd name="T44" fmla="*/ 1909231620 w 4527"/>
              <a:gd name="T45" fmla="*/ 2147483647 h 6061"/>
              <a:gd name="T46" fmla="*/ 1988651113 w 4527"/>
              <a:gd name="T47" fmla="*/ 2147483647 h 6061"/>
              <a:gd name="T48" fmla="*/ 2147483647 w 4527"/>
              <a:gd name="T49" fmla="*/ 2147483647 h 6061"/>
              <a:gd name="T50" fmla="*/ 2147483647 w 4527"/>
              <a:gd name="T51" fmla="*/ 2147483647 h 6061"/>
              <a:gd name="T52" fmla="*/ 2147483647 w 4527"/>
              <a:gd name="T53" fmla="*/ 2147483647 h 6061"/>
              <a:gd name="T54" fmla="*/ 2147483647 w 4527"/>
              <a:gd name="T55" fmla="*/ 521500593 h 6061"/>
              <a:gd name="T56" fmla="*/ 2147483647 w 4527"/>
              <a:gd name="T57" fmla="*/ 226109233 h 6061"/>
              <a:gd name="T58" fmla="*/ 1590290911 w 4527"/>
              <a:gd name="T59" fmla="*/ 6928295 h 6061"/>
              <a:gd name="T60" fmla="*/ 1446578578 w 4527"/>
              <a:gd name="T61" fmla="*/ 202176022 h 6061"/>
              <a:gd name="T62" fmla="*/ 1251809723 w 4527"/>
              <a:gd name="T63" fmla="*/ 227368706 h 6061"/>
              <a:gd name="T64" fmla="*/ 1147807930 w 4527"/>
              <a:gd name="T65" fmla="*/ 224849760 h 6061"/>
              <a:gd name="T66" fmla="*/ 1258743864 w 4527"/>
              <a:gd name="T67" fmla="*/ 412539016 h 6061"/>
              <a:gd name="T68" fmla="*/ 1138983454 w 4527"/>
              <a:gd name="T69" fmla="*/ 460407025 h 6061"/>
              <a:gd name="T70" fmla="*/ 1017962292 w 4527"/>
              <a:gd name="T71" fmla="*/ 782250393 h 6061"/>
              <a:gd name="T72" fmla="*/ 775920562 w 4527"/>
              <a:gd name="T73" fmla="*/ 817521193 h 6061"/>
              <a:gd name="T74" fmla="*/ 828867420 w 4527"/>
              <a:gd name="T75" fmla="*/ 929001022 h 6061"/>
              <a:gd name="T76" fmla="*/ 642293458 w 4527"/>
              <a:gd name="T77" fmla="*/ 854050870 h 6061"/>
              <a:gd name="T78" fmla="*/ 598171077 w 4527"/>
              <a:gd name="T79" fmla="*/ 755167359 h 6061"/>
              <a:gd name="T80" fmla="*/ 470216567 w 4527"/>
              <a:gd name="T81" fmla="*/ 636129303 h 6061"/>
              <a:gd name="T82" fmla="*/ 369996140 w 4527"/>
              <a:gd name="T83" fmla="*/ 586372580 h 6061"/>
              <a:gd name="T84" fmla="*/ 571067271 w 4527"/>
              <a:gd name="T85" fmla="*/ 598969691 h 6061"/>
              <a:gd name="T86" fmla="*/ 917111587 w 4527"/>
              <a:gd name="T87" fmla="*/ 324992547 h 6061"/>
              <a:gd name="T88" fmla="*/ 672548352 w 4527"/>
              <a:gd name="T89" fmla="*/ 269567798 h 6061"/>
              <a:gd name="T90" fmla="*/ 293727735 w 4527"/>
              <a:gd name="T91" fmla="*/ 246263976 h 6061"/>
              <a:gd name="T92" fmla="*/ 208004429 w 4527"/>
              <a:gd name="T93" fmla="*/ 199026943 h 6061"/>
              <a:gd name="T94" fmla="*/ 138670165 w 4527"/>
              <a:gd name="T95" fmla="*/ 263898979 h 6061"/>
              <a:gd name="T96" fmla="*/ 98959600 w 4527"/>
              <a:gd name="T97" fmla="*/ 278385696 h 6061"/>
              <a:gd name="T98" fmla="*/ 47273482 w 4527"/>
              <a:gd name="T99" fmla="*/ 314915175 h 6061"/>
              <a:gd name="T100" fmla="*/ 37819423 w 4527"/>
              <a:gd name="T101" fmla="*/ 469854263 h 6061"/>
              <a:gd name="T102" fmla="*/ 663093499 w 4527"/>
              <a:gd name="T103" fmla="*/ 1504666692 h 6061"/>
              <a:gd name="T104" fmla="*/ 464543973 w 4527"/>
              <a:gd name="T105" fmla="*/ 1508445905 h 6061"/>
              <a:gd name="T106" fmla="*/ 616450406 w 4527"/>
              <a:gd name="T107" fmla="*/ 1403893773 h 6061"/>
              <a:gd name="T108" fmla="*/ 905766399 w 4527"/>
              <a:gd name="T109" fmla="*/ 1378071005 h 6061"/>
              <a:gd name="T110" fmla="*/ 712258892 w 4527"/>
              <a:gd name="T111" fmla="*/ 1207386619 h 6061"/>
              <a:gd name="T112" fmla="*/ 767726462 w 4527"/>
              <a:gd name="T113" fmla="*/ 1151331737 h 6061"/>
              <a:gd name="T114" fmla="*/ 876771464 w 4527"/>
              <a:gd name="T115" fmla="*/ 1241397152 h 6061"/>
              <a:gd name="T116" fmla="*/ 1220924453 w 4527"/>
              <a:gd name="T117" fmla="*/ 1638820805 h 6061"/>
              <a:gd name="T118" fmla="*/ 1177432448 w 4527"/>
              <a:gd name="T119" fmla="*/ 1590323555 h 6061"/>
              <a:gd name="T120" fmla="*/ 1253070476 w 4527"/>
              <a:gd name="T121" fmla="*/ 1703693982 h 60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27"/>
              <a:gd name="T184" fmla="*/ 0 h 6061"/>
              <a:gd name="T185" fmla="*/ 4527 w 4527"/>
              <a:gd name="T186" fmla="*/ 6061 h 60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27" h="6061">
                <a:moveTo>
                  <a:pt x="226" y="1072"/>
                </a:moveTo>
                <a:lnTo>
                  <a:pt x="238" y="1081"/>
                </a:lnTo>
                <a:lnTo>
                  <a:pt x="251" y="1093"/>
                </a:lnTo>
                <a:lnTo>
                  <a:pt x="263" y="1108"/>
                </a:lnTo>
                <a:lnTo>
                  <a:pt x="266" y="1110"/>
                </a:lnTo>
                <a:lnTo>
                  <a:pt x="266" y="1111"/>
                </a:lnTo>
                <a:lnTo>
                  <a:pt x="272" y="1113"/>
                </a:lnTo>
                <a:lnTo>
                  <a:pt x="279" y="1124"/>
                </a:lnTo>
                <a:lnTo>
                  <a:pt x="285" y="1132"/>
                </a:lnTo>
                <a:lnTo>
                  <a:pt x="287" y="1137"/>
                </a:lnTo>
                <a:lnTo>
                  <a:pt x="303" y="1151"/>
                </a:lnTo>
                <a:lnTo>
                  <a:pt x="318" y="1159"/>
                </a:lnTo>
                <a:lnTo>
                  <a:pt x="329" y="1173"/>
                </a:lnTo>
                <a:lnTo>
                  <a:pt x="336" y="1184"/>
                </a:lnTo>
                <a:lnTo>
                  <a:pt x="346" y="1197"/>
                </a:lnTo>
                <a:lnTo>
                  <a:pt x="358" y="1217"/>
                </a:lnTo>
                <a:lnTo>
                  <a:pt x="363" y="1231"/>
                </a:lnTo>
                <a:lnTo>
                  <a:pt x="372" y="1251"/>
                </a:lnTo>
                <a:lnTo>
                  <a:pt x="375" y="1261"/>
                </a:lnTo>
                <a:lnTo>
                  <a:pt x="369" y="1261"/>
                </a:lnTo>
                <a:lnTo>
                  <a:pt x="358" y="1261"/>
                </a:lnTo>
                <a:lnTo>
                  <a:pt x="352" y="1265"/>
                </a:lnTo>
                <a:lnTo>
                  <a:pt x="342" y="1271"/>
                </a:lnTo>
                <a:lnTo>
                  <a:pt x="329" y="1280"/>
                </a:lnTo>
                <a:lnTo>
                  <a:pt x="332" y="1286"/>
                </a:lnTo>
                <a:lnTo>
                  <a:pt x="340" y="1290"/>
                </a:lnTo>
                <a:lnTo>
                  <a:pt x="349" y="1297"/>
                </a:lnTo>
                <a:lnTo>
                  <a:pt x="346" y="1302"/>
                </a:lnTo>
                <a:lnTo>
                  <a:pt x="343" y="1307"/>
                </a:lnTo>
                <a:lnTo>
                  <a:pt x="339" y="1314"/>
                </a:lnTo>
                <a:lnTo>
                  <a:pt x="338" y="1322"/>
                </a:lnTo>
                <a:lnTo>
                  <a:pt x="340" y="1331"/>
                </a:lnTo>
                <a:lnTo>
                  <a:pt x="345" y="1339"/>
                </a:lnTo>
                <a:lnTo>
                  <a:pt x="346" y="1345"/>
                </a:lnTo>
                <a:lnTo>
                  <a:pt x="342" y="1352"/>
                </a:lnTo>
                <a:lnTo>
                  <a:pt x="336" y="1361"/>
                </a:lnTo>
                <a:lnTo>
                  <a:pt x="333" y="1371"/>
                </a:lnTo>
                <a:lnTo>
                  <a:pt x="338" y="1374"/>
                </a:lnTo>
                <a:lnTo>
                  <a:pt x="345" y="1374"/>
                </a:lnTo>
                <a:lnTo>
                  <a:pt x="352" y="1373"/>
                </a:lnTo>
                <a:lnTo>
                  <a:pt x="361" y="1372"/>
                </a:lnTo>
                <a:lnTo>
                  <a:pt x="369" y="1377"/>
                </a:lnTo>
                <a:lnTo>
                  <a:pt x="369" y="1383"/>
                </a:lnTo>
                <a:lnTo>
                  <a:pt x="364" y="1389"/>
                </a:lnTo>
                <a:lnTo>
                  <a:pt x="370" y="1394"/>
                </a:lnTo>
                <a:lnTo>
                  <a:pt x="372" y="1398"/>
                </a:lnTo>
                <a:lnTo>
                  <a:pt x="366" y="1399"/>
                </a:lnTo>
                <a:lnTo>
                  <a:pt x="355" y="1403"/>
                </a:lnTo>
                <a:lnTo>
                  <a:pt x="346" y="1409"/>
                </a:lnTo>
                <a:lnTo>
                  <a:pt x="343" y="1413"/>
                </a:lnTo>
                <a:lnTo>
                  <a:pt x="343" y="1419"/>
                </a:lnTo>
                <a:lnTo>
                  <a:pt x="346" y="1429"/>
                </a:lnTo>
                <a:lnTo>
                  <a:pt x="348" y="1435"/>
                </a:lnTo>
                <a:lnTo>
                  <a:pt x="351" y="1445"/>
                </a:lnTo>
                <a:lnTo>
                  <a:pt x="361" y="1457"/>
                </a:lnTo>
                <a:lnTo>
                  <a:pt x="364" y="1461"/>
                </a:lnTo>
                <a:lnTo>
                  <a:pt x="369" y="1467"/>
                </a:lnTo>
                <a:lnTo>
                  <a:pt x="381" y="1467"/>
                </a:lnTo>
                <a:lnTo>
                  <a:pt x="391" y="1465"/>
                </a:lnTo>
                <a:lnTo>
                  <a:pt x="405" y="1463"/>
                </a:lnTo>
                <a:lnTo>
                  <a:pt x="411" y="1463"/>
                </a:lnTo>
                <a:lnTo>
                  <a:pt x="417" y="1467"/>
                </a:lnTo>
                <a:lnTo>
                  <a:pt x="415" y="1470"/>
                </a:lnTo>
                <a:lnTo>
                  <a:pt x="414" y="1475"/>
                </a:lnTo>
                <a:lnTo>
                  <a:pt x="418" y="1483"/>
                </a:lnTo>
                <a:lnTo>
                  <a:pt x="426" y="1488"/>
                </a:lnTo>
                <a:lnTo>
                  <a:pt x="430" y="1495"/>
                </a:lnTo>
                <a:lnTo>
                  <a:pt x="426" y="1501"/>
                </a:lnTo>
                <a:lnTo>
                  <a:pt x="418" y="1506"/>
                </a:lnTo>
                <a:lnTo>
                  <a:pt x="420" y="1512"/>
                </a:lnTo>
                <a:lnTo>
                  <a:pt x="420" y="1518"/>
                </a:lnTo>
                <a:lnTo>
                  <a:pt x="429" y="1531"/>
                </a:lnTo>
                <a:lnTo>
                  <a:pt x="433" y="1537"/>
                </a:lnTo>
                <a:lnTo>
                  <a:pt x="433" y="1545"/>
                </a:lnTo>
                <a:lnTo>
                  <a:pt x="437" y="1553"/>
                </a:lnTo>
                <a:lnTo>
                  <a:pt x="445" y="1554"/>
                </a:lnTo>
                <a:lnTo>
                  <a:pt x="457" y="1556"/>
                </a:lnTo>
                <a:lnTo>
                  <a:pt x="466" y="1556"/>
                </a:lnTo>
                <a:lnTo>
                  <a:pt x="475" y="1561"/>
                </a:lnTo>
                <a:lnTo>
                  <a:pt x="482" y="1569"/>
                </a:lnTo>
                <a:lnTo>
                  <a:pt x="485" y="1570"/>
                </a:lnTo>
                <a:lnTo>
                  <a:pt x="496" y="1567"/>
                </a:lnTo>
                <a:lnTo>
                  <a:pt x="500" y="1571"/>
                </a:lnTo>
                <a:lnTo>
                  <a:pt x="502" y="1575"/>
                </a:lnTo>
                <a:lnTo>
                  <a:pt x="499" y="1580"/>
                </a:lnTo>
                <a:lnTo>
                  <a:pt x="502" y="1583"/>
                </a:lnTo>
                <a:lnTo>
                  <a:pt x="509" y="1591"/>
                </a:lnTo>
                <a:lnTo>
                  <a:pt x="520" y="1597"/>
                </a:lnTo>
                <a:lnTo>
                  <a:pt x="518" y="1611"/>
                </a:lnTo>
                <a:lnTo>
                  <a:pt x="514" y="1623"/>
                </a:lnTo>
                <a:lnTo>
                  <a:pt x="509" y="1631"/>
                </a:lnTo>
                <a:lnTo>
                  <a:pt x="503" y="1643"/>
                </a:lnTo>
                <a:lnTo>
                  <a:pt x="500" y="1651"/>
                </a:lnTo>
                <a:lnTo>
                  <a:pt x="499" y="1662"/>
                </a:lnTo>
                <a:lnTo>
                  <a:pt x="497" y="1668"/>
                </a:lnTo>
                <a:lnTo>
                  <a:pt x="484" y="1677"/>
                </a:lnTo>
                <a:lnTo>
                  <a:pt x="476" y="1682"/>
                </a:lnTo>
                <a:lnTo>
                  <a:pt x="466" y="1690"/>
                </a:lnTo>
                <a:lnTo>
                  <a:pt x="523" y="1732"/>
                </a:lnTo>
                <a:lnTo>
                  <a:pt x="531" y="1737"/>
                </a:lnTo>
                <a:lnTo>
                  <a:pt x="552" y="1751"/>
                </a:lnTo>
                <a:lnTo>
                  <a:pt x="594" y="1758"/>
                </a:lnTo>
                <a:lnTo>
                  <a:pt x="602" y="1764"/>
                </a:lnTo>
                <a:lnTo>
                  <a:pt x="614" y="1765"/>
                </a:lnTo>
                <a:lnTo>
                  <a:pt x="624" y="1774"/>
                </a:lnTo>
                <a:lnTo>
                  <a:pt x="637" y="1778"/>
                </a:lnTo>
                <a:lnTo>
                  <a:pt x="646" y="1780"/>
                </a:lnTo>
                <a:lnTo>
                  <a:pt x="664" y="1788"/>
                </a:lnTo>
                <a:lnTo>
                  <a:pt x="672" y="1810"/>
                </a:lnTo>
                <a:lnTo>
                  <a:pt x="706" y="1827"/>
                </a:lnTo>
                <a:lnTo>
                  <a:pt x="711" y="1831"/>
                </a:lnTo>
                <a:lnTo>
                  <a:pt x="737" y="1854"/>
                </a:lnTo>
                <a:lnTo>
                  <a:pt x="712" y="1930"/>
                </a:lnTo>
                <a:lnTo>
                  <a:pt x="711" y="1941"/>
                </a:lnTo>
                <a:lnTo>
                  <a:pt x="703" y="1954"/>
                </a:lnTo>
                <a:lnTo>
                  <a:pt x="705" y="1961"/>
                </a:lnTo>
                <a:lnTo>
                  <a:pt x="691" y="1979"/>
                </a:lnTo>
                <a:lnTo>
                  <a:pt x="685" y="1991"/>
                </a:lnTo>
                <a:lnTo>
                  <a:pt x="681" y="1995"/>
                </a:lnTo>
                <a:lnTo>
                  <a:pt x="684" y="2003"/>
                </a:lnTo>
                <a:lnTo>
                  <a:pt x="666" y="2018"/>
                </a:lnTo>
                <a:lnTo>
                  <a:pt x="655" y="2034"/>
                </a:lnTo>
                <a:lnTo>
                  <a:pt x="648" y="2048"/>
                </a:lnTo>
                <a:lnTo>
                  <a:pt x="640" y="2064"/>
                </a:lnTo>
                <a:lnTo>
                  <a:pt x="631" y="2078"/>
                </a:lnTo>
                <a:lnTo>
                  <a:pt x="628" y="2090"/>
                </a:lnTo>
                <a:lnTo>
                  <a:pt x="618" y="2106"/>
                </a:lnTo>
                <a:lnTo>
                  <a:pt x="609" y="2120"/>
                </a:lnTo>
                <a:lnTo>
                  <a:pt x="603" y="2125"/>
                </a:lnTo>
                <a:lnTo>
                  <a:pt x="600" y="2137"/>
                </a:lnTo>
                <a:lnTo>
                  <a:pt x="600" y="2144"/>
                </a:lnTo>
                <a:lnTo>
                  <a:pt x="596" y="2150"/>
                </a:lnTo>
                <a:lnTo>
                  <a:pt x="587" y="2161"/>
                </a:lnTo>
                <a:lnTo>
                  <a:pt x="579" y="2175"/>
                </a:lnTo>
                <a:lnTo>
                  <a:pt x="572" y="2186"/>
                </a:lnTo>
                <a:lnTo>
                  <a:pt x="564" y="2197"/>
                </a:lnTo>
                <a:lnTo>
                  <a:pt x="561" y="2208"/>
                </a:lnTo>
                <a:lnTo>
                  <a:pt x="555" y="2216"/>
                </a:lnTo>
                <a:lnTo>
                  <a:pt x="542" y="2222"/>
                </a:lnTo>
                <a:lnTo>
                  <a:pt x="542" y="2230"/>
                </a:lnTo>
                <a:lnTo>
                  <a:pt x="534" y="2243"/>
                </a:lnTo>
                <a:lnTo>
                  <a:pt x="527" y="2254"/>
                </a:lnTo>
                <a:lnTo>
                  <a:pt x="521" y="2266"/>
                </a:lnTo>
                <a:lnTo>
                  <a:pt x="520" y="2267"/>
                </a:lnTo>
                <a:lnTo>
                  <a:pt x="520" y="2270"/>
                </a:lnTo>
                <a:lnTo>
                  <a:pt x="514" y="2278"/>
                </a:lnTo>
                <a:lnTo>
                  <a:pt x="506" y="2287"/>
                </a:lnTo>
                <a:lnTo>
                  <a:pt x="499" y="2293"/>
                </a:lnTo>
                <a:lnTo>
                  <a:pt x="491" y="2302"/>
                </a:lnTo>
                <a:lnTo>
                  <a:pt x="481" y="2316"/>
                </a:lnTo>
                <a:lnTo>
                  <a:pt x="472" y="2325"/>
                </a:lnTo>
                <a:lnTo>
                  <a:pt x="461" y="2336"/>
                </a:lnTo>
                <a:lnTo>
                  <a:pt x="458" y="2345"/>
                </a:lnTo>
                <a:lnTo>
                  <a:pt x="455" y="2357"/>
                </a:lnTo>
                <a:lnTo>
                  <a:pt x="451" y="2362"/>
                </a:lnTo>
                <a:lnTo>
                  <a:pt x="436" y="2369"/>
                </a:lnTo>
                <a:lnTo>
                  <a:pt x="426" y="2380"/>
                </a:lnTo>
                <a:lnTo>
                  <a:pt x="418" y="2391"/>
                </a:lnTo>
                <a:lnTo>
                  <a:pt x="408" y="2405"/>
                </a:lnTo>
                <a:lnTo>
                  <a:pt x="397" y="2415"/>
                </a:lnTo>
                <a:lnTo>
                  <a:pt x="388" y="2432"/>
                </a:lnTo>
                <a:lnTo>
                  <a:pt x="378" y="2448"/>
                </a:lnTo>
                <a:lnTo>
                  <a:pt x="361" y="2474"/>
                </a:lnTo>
                <a:lnTo>
                  <a:pt x="355" y="2477"/>
                </a:lnTo>
                <a:lnTo>
                  <a:pt x="354" y="2477"/>
                </a:lnTo>
                <a:lnTo>
                  <a:pt x="376" y="2485"/>
                </a:lnTo>
                <a:lnTo>
                  <a:pt x="421" y="2474"/>
                </a:lnTo>
                <a:lnTo>
                  <a:pt x="440" y="2439"/>
                </a:lnTo>
                <a:lnTo>
                  <a:pt x="464" y="2431"/>
                </a:lnTo>
                <a:lnTo>
                  <a:pt x="476" y="2417"/>
                </a:lnTo>
                <a:lnTo>
                  <a:pt x="485" y="2428"/>
                </a:lnTo>
                <a:lnTo>
                  <a:pt x="482" y="2446"/>
                </a:lnTo>
                <a:lnTo>
                  <a:pt x="466" y="2442"/>
                </a:lnTo>
                <a:lnTo>
                  <a:pt x="472" y="2457"/>
                </a:lnTo>
                <a:lnTo>
                  <a:pt x="481" y="2453"/>
                </a:lnTo>
                <a:lnTo>
                  <a:pt x="494" y="2481"/>
                </a:lnTo>
                <a:lnTo>
                  <a:pt x="451" y="2464"/>
                </a:lnTo>
                <a:lnTo>
                  <a:pt x="484" y="2501"/>
                </a:lnTo>
                <a:lnTo>
                  <a:pt x="512" y="2508"/>
                </a:lnTo>
                <a:lnTo>
                  <a:pt x="514" y="2500"/>
                </a:lnTo>
                <a:lnTo>
                  <a:pt x="555" y="2537"/>
                </a:lnTo>
                <a:lnTo>
                  <a:pt x="611" y="2533"/>
                </a:lnTo>
                <a:lnTo>
                  <a:pt x="627" y="2521"/>
                </a:lnTo>
                <a:lnTo>
                  <a:pt x="652" y="2518"/>
                </a:lnTo>
                <a:lnTo>
                  <a:pt x="678" y="2525"/>
                </a:lnTo>
                <a:lnTo>
                  <a:pt x="694" y="2551"/>
                </a:lnTo>
                <a:lnTo>
                  <a:pt x="737" y="2554"/>
                </a:lnTo>
                <a:lnTo>
                  <a:pt x="733" y="2583"/>
                </a:lnTo>
                <a:lnTo>
                  <a:pt x="588" y="2575"/>
                </a:lnTo>
                <a:lnTo>
                  <a:pt x="563" y="2598"/>
                </a:lnTo>
                <a:lnTo>
                  <a:pt x="573" y="2608"/>
                </a:lnTo>
                <a:lnTo>
                  <a:pt x="561" y="2626"/>
                </a:lnTo>
                <a:lnTo>
                  <a:pt x="534" y="2639"/>
                </a:lnTo>
                <a:lnTo>
                  <a:pt x="500" y="2624"/>
                </a:lnTo>
                <a:lnTo>
                  <a:pt x="491" y="2636"/>
                </a:lnTo>
                <a:lnTo>
                  <a:pt x="493" y="2674"/>
                </a:lnTo>
                <a:lnTo>
                  <a:pt x="469" y="2672"/>
                </a:lnTo>
                <a:lnTo>
                  <a:pt x="460" y="2656"/>
                </a:lnTo>
                <a:lnTo>
                  <a:pt x="442" y="2651"/>
                </a:lnTo>
                <a:lnTo>
                  <a:pt x="436" y="2675"/>
                </a:lnTo>
                <a:lnTo>
                  <a:pt x="452" y="2700"/>
                </a:lnTo>
                <a:lnTo>
                  <a:pt x="451" y="2725"/>
                </a:lnTo>
                <a:lnTo>
                  <a:pt x="472" y="2763"/>
                </a:lnTo>
                <a:lnTo>
                  <a:pt x="442" y="2776"/>
                </a:lnTo>
                <a:lnTo>
                  <a:pt x="436" y="2845"/>
                </a:lnTo>
                <a:lnTo>
                  <a:pt x="481" y="2964"/>
                </a:lnTo>
                <a:lnTo>
                  <a:pt x="457" y="2999"/>
                </a:lnTo>
                <a:lnTo>
                  <a:pt x="463" y="3009"/>
                </a:lnTo>
                <a:lnTo>
                  <a:pt x="445" y="3009"/>
                </a:lnTo>
                <a:lnTo>
                  <a:pt x="445" y="3030"/>
                </a:lnTo>
                <a:lnTo>
                  <a:pt x="457" y="3030"/>
                </a:lnTo>
                <a:lnTo>
                  <a:pt x="466" y="3052"/>
                </a:lnTo>
                <a:lnTo>
                  <a:pt x="491" y="3033"/>
                </a:lnTo>
                <a:lnTo>
                  <a:pt x="512" y="3035"/>
                </a:lnTo>
                <a:lnTo>
                  <a:pt x="552" y="3068"/>
                </a:lnTo>
                <a:lnTo>
                  <a:pt x="561" y="3089"/>
                </a:lnTo>
                <a:lnTo>
                  <a:pt x="558" y="3106"/>
                </a:lnTo>
                <a:lnTo>
                  <a:pt x="530" y="3110"/>
                </a:lnTo>
                <a:lnTo>
                  <a:pt x="512" y="3096"/>
                </a:lnTo>
                <a:lnTo>
                  <a:pt x="518" y="3089"/>
                </a:lnTo>
                <a:lnTo>
                  <a:pt x="493" y="3073"/>
                </a:lnTo>
                <a:lnTo>
                  <a:pt x="479" y="3079"/>
                </a:lnTo>
                <a:lnTo>
                  <a:pt x="487" y="3098"/>
                </a:lnTo>
                <a:lnTo>
                  <a:pt x="511" y="3110"/>
                </a:lnTo>
                <a:lnTo>
                  <a:pt x="472" y="3127"/>
                </a:lnTo>
                <a:lnTo>
                  <a:pt x="475" y="3150"/>
                </a:lnTo>
                <a:lnTo>
                  <a:pt x="460" y="3160"/>
                </a:lnTo>
                <a:lnTo>
                  <a:pt x="454" y="3185"/>
                </a:lnTo>
                <a:lnTo>
                  <a:pt x="461" y="3198"/>
                </a:lnTo>
                <a:lnTo>
                  <a:pt x="488" y="3193"/>
                </a:lnTo>
                <a:lnTo>
                  <a:pt x="490" y="3217"/>
                </a:lnTo>
                <a:lnTo>
                  <a:pt x="548" y="3241"/>
                </a:lnTo>
                <a:lnTo>
                  <a:pt x="552" y="3274"/>
                </a:lnTo>
                <a:lnTo>
                  <a:pt x="533" y="3289"/>
                </a:lnTo>
                <a:lnTo>
                  <a:pt x="548" y="3300"/>
                </a:lnTo>
                <a:lnTo>
                  <a:pt x="539" y="3354"/>
                </a:lnTo>
                <a:lnTo>
                  <a:pt x="564" y="3343"/>
                </a:lnTo>
                <a:lnTo>
                  <a:pt x="585" y="3353"/>
                </a:lnTo>
                <a:lnTo>
                  <a:pt x="581" y="3371"/>
                </a:lnTo>
                <a:lnTo>
                  <a:pt x="603" y="3383"/>
                </a:lnTo>
                <a:lnTo>
                  <a:pt x="609" y="3402"/>
                </a:lnTo>
                <a:lnTo>
                  <a:pt x="634" y="3412"/>
                </a:lnTo>
                <a:lnTo>
                  <a:pt x="630" y="3424"/>
                </a:lnTo>
                <a:lnTo>
                  <a:pt x="663" y="3480"/>
                </a:lnTo>
                <a:lnTo>
                  <a:pt x="658" y="3508"/>
                </a:lnTo>
                <a:lnTo>
                  <a:pt x="690" y="3530"/>
                </a:lnTo>
                <a:lnTo>
                  <a:pt x="696" y="3515"/>
                </a:lnTo>
                <a:lnTo>
                  <a:pt x="736" y="3509"/>
                </a:lnTo>
                <a:lnTo>
                  <a:pt x="761" y="3539"/>
                </a:lnTo>
                <a:lnTo>
                  <a:pt x="776" y="3540"/>
                </a:lnTo>
                <a:lnTo>
                  <a:pt x="805" y="3513"/>
                </a:lnTo>
                <a:lnTo>
                  <a:pt x="863" y="3521"/>
                </a:lnTo>
                <a:lnTo>
                  <a:pt x="875" y="3530"/>
                </a:lnTo>
                <a:lnTo>
                  <a:pt x="866" y="3562"/>
                </a:lnTo>
                <a:lnTo>
                  <a:pt x="893" y="3583"/>
                </a:lnTo>
                <a:lnTo>
                  <a:pt x="921" y="3555"/>
                </a:lnTo>
                <a:lnTo>
                  <a:pt x="939" y="3553"/>
                </a:lnTo>
                <a:lnTo>
                  <a:pt x="949" y="3533"/>
                </a:lnTo>
                <a:lnTo>
                  <a:pt x="975" y="3531"/>
                </a:lnTo>
                <a:lnTo>
                  <a:pt x="996" y="3520"/>
                </a:lnTo>
                <a:lnTo>
                  <a:pt x="1040" y="3529"/>
                </a:lnTo>
                <a:lnTo>
                  <a:pt x="1095" y="3569"/>
                </a:lnTo>
                <a:lnTo>
                  <a:pt x="1121" y="3562"/>
                </a:lnTo>
                <a:lnTo>
                  <a:pt x="1136" y="3610"/>
                </a:lnTo>
                <a:lnTo>
                  <a:pt x="1124" y="3640"/>
                </a:lnTo>
                <a:lnTo>
                  <a:pt x="1164" y="3669"/>
                </a:lnTo>
                <a:lnTo>
                  <a:pt x="1175" y="3691"/>
                </a:lnTo>
                <a:lnTo>
                  <a:pt x="1158" y="3697"/>
                </a:lnTo>
                <a:lnTo>
                  <a:pt x="1166" y="3712"/>
                </a:lnTo>
                <a:lnTo>
                  <a:pt x="1149" y="3721"/>
                </a:lnTo>
                <a:lnTo>
                  <a:pt x="1151" y="3758"/>
                </a:lnTo>
                <a:lnTo>
                  <a:pt x="1192" y="3771"/>
                </a:lnTo>
                <a:lnTo>
                  <a:pt x="1200" y="3785"/>
                </a:lnTo>
                <a:lnTo>
                  <a:pt x="1225" y="3782"/>
                </a:lnTo>
                <a:lnTo>
                  <a:pt x="1218" y="3818"/>
                </a:lnTo>
                <a:lnTo>
                  <a:pt x="1240" y="3825"/>
                </a:lnTo>
                <a:lnTo>
                  <a:pt x="1276" y="3873"/>
                </a:lnTo>
                <a:lnTo>
                  <a:pt x="1354" y="3892"/>
                </a:lnTo>
                <a:lnTo>
                  <a:pt x="1379" y="3913"/>
                </a:lnTo>
                <a:lnTo>
                  <a:pt x="1376" y="3963"/>
                </a:lnTo>
                <a:lnTo>
                  <a:pt x="1400" y="3964"/>
                </a:lnTo>
                <a:lnTo>
                  <a:pt x="1431" y="3948"/>
                </a:lnTo>
                <a:lnTo>
                  <a:pt x="1494" y="3959"/>
                </a:lnTo>
                <a:lnTo>
                  <a:pt x="1504" y="3967"/>
                </a:lnTo>
                <a:lnTo>
                  <a:pt x="1492" y="3979"/>
                </a:lnTo>
                <a:lnTo>
                  <a:pt x="1501" y="3996"/>
                </a:lnTo>
                <a:lnTo>
                  <a:pt x="1560" y="4017"/>
                </a:lnTo>
                <a:lnTo>
                  <a:pt x="1566" y="4040"/>
                </a:lnTo>
                <a:lnTo>
                  <a:pt x="1524" y="4058"/>
                </a:lnTo>
                <a:lnTo>
                  <a:pt x="1527" y="4082"/>
                </a:lnTo>
                <a:lnTo>
                  <a:pt x="1498" y="4114"/>
                </a:lnTo>
                <a:lnTo>
                  <a:pt x="1452" y="4125"/>
                </a:lnTo>
                <a:lnTo>
                  <a:pt x="1428" y="4123"/>
                </a:lnTo>
                <a:lnTo>
                  <a:pt x="1419" y="4107"/>
                </a:lnTo>
                <a:lnTo>
                  <a:pt x="1392" y="4107"/>
                </a:lnTo>
                <a:lnTo>
                  <a:pt x="1361" y="4115"/>
                </a:lnTo>
                <a:lnTo>
                  <a:pt x="1358" y="4138"/>
                </a:lnTo>
                <a:lnTo>
                  <a:pt x="1348" y="4165"/>
                </a:lnTo>
                <a:lnTo>
                  <a:pt x="1415" y="4206"/>
                </a:lnTo>
                <a:lnTo>
                  <a:pt x="1421" y="4222"/>
                </a:lnTo>
                <a:lnTo>
                  <a:pt x="1409" y="4236"/>
                </a:lnTo>
                <a:lnTo>
                  <a:pt x="1443" y="4264"/>
                </a:lnTo>
                <a:lnTo>
                  <a:pt x="1431" y="4275"/>
                </a:lnTo>
                <a:lnTo>
                  <a:pt x="1452" y="4307"/>
                </a:lnTo>
                <a:lnTo>
                  <a:pt x="1449" y="4322"/>
                </a:lnTo>
                <a:lnTo>
                  <a:pt x="1474" y="4331"/>
                </a:lnTo>
                <a:lnTo>
                  <a:pt x="1497" y="4365"/>
                </a:lnTo>
                <a:lnTo>
                  <a:pt x="1516" y="4364"/>
                </a:lnTo>
                <a:lnTo>
                  <a:pt x="1525" y="4377"/>
                </a:lnTo>
                <a:lnTo>
                  <a:pt x="1571" y="4358"/>
                </a:lnTo>
                <a:lnTo>
                  <a:pt x="1585" y="4336"/>
                </a:lnTo>
                <a:lnTo>
                  <a:pt x="1582" y="4291"/>
                </a:lnTo>
                <a:lnTo>
                  <a:pt x="1676" y="4294"/>
                </a:lnTo>
                <a:lnTo>
                  <a:pt x="1713" y="4252"/>
                </a:lnTo>
                <a:lnTo>
                  <a:pt x="1751" y="4251"/>
                </a:lnTo>
                <a:lnTo>
                  <a:pt x="1762" y="4245"/>
                </a:lnTo>
                <a:lnTo>
                  <a:pt x="1774" y="4261"/>
                </a:lnTo>
                <a:lnTo>
                  <a:pt x="1797" y="4238"/>
                </a:lnTo>
                <a:lnTo>
                  <a:pt x="1819" y="4233"/>
                </a:lnTo>
                <a:lnTo>
                  <a:pt x="1879" y="4274"/>
                </a:lnTo>
                <a:lnTo>
                  <a:pt x="1895" y="4318"/>
                </a:lnTo>
                <a:lnTo>
                  <a:pt x="1950" y="4336"/>
                </a:lnTo>
                <a:lnTo>
                  <a:pt x="1967" y="4360"/>
                </a:lnTo>
                <a:lnTo>
                  <a:pt x="1916" y="4388"/>
                </a:lnTo>
                <a:lnTo>
                  <a:pt x="1949" y="4412"/>
                </a:lnTo>
                <a:lnTo>
                  <a:pt x="1955" y="4446"/>
                </a:lnTo>
                <a:lnTo>
                  <a:pt x="1977" y="4455"/>
                </a:lnTo>
                <a:lnTo>
                  <a:pt x="1967" y="4481"/>
                </a:lnTo>
                <a:lnTo>
                  <a:pt x="2040" y="4468"/>
                </a:lnTo>
                <a:lnTo>
                  <a:pt x="2062" y="4481"/>
                </a:lnTo>
                <a:lnTo>
                  <a:pt x="2104" y="4460"/>
                </a:lnTo>
                <a:lnTo>
                  <a:pt x="2125" y="4459"/>
                </a:lnTo>
                <a:lnTo>
                  <a:pt x="2146" y="4492"/>
                </a:lnTo>
                <a:lnTo>
                  <a:pt x="2180" y="4487"/>
                </a:lnTo>
                <a:lnTo>
                  <a:pt x="2176" y="4509"/>
                </a:lnTo>
                <a:lnTo>
                  <a:pt x="2231" y="4568"/>
                </a:lnTo>
                <a:lnTo>
                  <a:pt x="2218" y="4581"/>
                </a:lnTo>
                <a:lnTo>
                  <a:pt x="2235" y="4609"/>
                </a:lnTo>
                <a:lnTo>
                  <a:pt x="2292" y="4638"/>
                </a:lnTo>
                <a:lnTo>
                  <a:pt x="2310" y="4613"/>
                </a:lnTo>
                <a:lnTo>
                  <a:pt x="2338" y="4602"/>
                </a:lnTo>
                <a:lnTo>
                  <a:pt x="2365" y="4601"/>
                </a:lnTo>
                <a:lnTo>
                  <a:pt x="2403" y="4627"/>
                </a:lnTo>
                <a:lnTo>
                  <a:pt x="2418" y="4613"/>
                </a:lnTo>
                <a:lnTo>
                  <a:pt x="2447" y="4617"/>
                </a:lnTo>
                <a:lnTo>
                  <a:pt x="2456" y="4631"/>
                </a:lnTo>
                <a:lnTo>
                  <a:pt x="2485" y="4601"/>
                </a:lnTo>
                <a:lnTo>
                  <a:pt x="2586" y="4541"/>
                </a:lnTo>
                <a:lnTo>
                  <a:pt x="2600" y="4561"/>
                </a:lnTo>
                <a:lnTo>
                  <a:pt x="2626" y="4566"/>
                </a:lnTo>
                <a:lnTo>
                  <a:pt x="2631" y="4586"/>
                </a:lnTo>
                <a:lnTo>
                  <a:pt x="2664" y="4611"/>
                </a:lnTo>
                <a:lnTo>
                  <a:pt x="2703" y="4617"/>
                </a:lnTo>
                <a:lnTo>
                  <a:pt x="2731" y="4642"/>
                </a:lnTo>
                <a:lnTo>
                  <a:pt x="2755" y="4623"/>
                </a:lnTo>
                <a:lnTo>
                  <a:pt x="2743" y="4596"/>
                </a:lnTo>
                <a:lnTo>
                  <a:pt x="2764" y="4589"/>
                </a:lnTo>
                <a:lnTo>
                  <a:pt x="2783" y="4606"/>
                </a:lnTo>
                <a:lnTo>
                  <a:pt x="2807" y="4609"/>
                </a:lnTo>
                <a:lnTo>
                  <a:pt x="2837" y="4594"/>
                </a:lnTo>
                <a:lnTo>
                  <a:pt x="2843" y="4605"/>
                </a:lnTo>
                <a:lnTo>
                  <a:pt x="2898" y="4621"/>
                </a:lnTo>
                <a:lnTo>
                  <a:pt x="2931" y="4593"/>
                </a:lnTo>
                <a:lnTo>
                  <a:pt x="2959" y="4618"/>
                </a:lnTo>
                <a:lnTo>
                  <a:pt x="3013" y="4609"/>
                </a:lnTo>
                <a:lnTo>
                  <a:pt x="3035" y="4633"/>
                </a:lnTo>
                <a:lnTo>
                  <a:pt x="3068" y="4639"/>
                </a:lnTo>
                <a:lnTo>
                  <a:pt x="3096" y="4615"/>
                </a:lnTo>
                <a:lnTo>
                  <a:pt x="3122" y="4611"/>
                </a:lnTo>
                <a:lnTo>
                  <a:pt x="3119" y="4644"/>
                </a:lnTo>
                <a:lnTo>
                  <a:pt x="3152" y="4668"/>
                </a:lnTo>
                <a:lnTo>
                  <a:pt x="3161" y="4692"/>
                </a:lnTo>
                <a:lnTo>
                  <a:pt x="3140" y="4728"/>
                </a:lnTo>
                <a:lnTo>
                  <a:pt x="3140" y="4749"/>
                </a:lnTo>
                <a:lnTo>
                  <a:pt x="3102" y="4763"/>
                </a:lnTo>
                <a:lnTo>
                  <a:pt x="3105" y="4777"/>
                </a:lnTo>
                <a:lnTo>
                  <a:pt x="3128" y="4792"/>
                </a:lnTo>
                <a:lnTo>
                  <a:pt x="3165" y="4792"/>
                </a:lnTo>
                <a:lnTo>
                  <a:pt x="3174" y="4779"/>
                </a:lnTo>
                <a:lnTo>
                  <a:pt x="3183" y="4789"/>
                </a:lnTo>
                <a:lnTo>
                  <a:pt x="3173" y="4809"/>
                </a:lnTo>
                <a:lnTo>
                  <a:pt x="3140" y="4810"/>
                </a:lnTo>
                <a:lnTo>
                  <a:pt x="3132" y="4826"/>
                </a:lnTo>
                <a:lnTo>
                  <a:pt x="3138" y="4870"/>
                </a:lnTo>
                <a:lnTo>
                  <a:pt x="3174" y="4868"/>
                </a:lnTo>
                <a:lnTo>
                  <a:pt x="3204" y="4909"/>
                </a:lnTo>
                <a:lnTo>
                  <a:pt x="3195" y="4925"/>
                </a:lnTo>
                <a:lnTo>
                  <a:pt x="3229" y="4925"/>
                </a:lnTo>
                <a:lnTo>
                  <a:pt x="3216" y="4971"/>
                </a:lnTo>
                <a:lnTo>
                  <a:pt x="3226" y="4987"/>
                </a:lnTo>
                <a:lnTo>
                  <a:pt x="3211" y="4995"/>
                </a:lnTo>
                <a:lnTo>
                  <a:pt x="3232" y="5034"/>
                </a:lnTo>
                <a:lnTo>
                  <a:pt x="3223" y="5046"/>
                </a:lnTo>
                <a:lnTo>
                  <a:pt x="3096" y="5068"/>
                </a:lnTo>
                <a:lnTo>
                  <a:pt x="3062" y="5082"/>
                </a:lnTo>
                <a:lnTo>
                  <a:pt x="3062" y="5125"/>
                </a:lnTo>
                <a:lnTo>
                  <a:pt x="2996" y="5164"/>
                </a:lnTo>
                <a:lnTo>
                  <a:pt x="2999" y="5237"/>
                </a:lnTo>
                <a:lnTo>
                  <a:pt x="3023" y="5241"/>
                </a:lnTo>
                <a:lnTo>
                  <a:pt x="3011" y="5265"/>
                </a:lnTo>
                <a:lnTo>
                  <a:pt x="3023" y="5285"/>
                </a:lnTo>
                <a:lnTo>
                  <a:pt x="3143" y="5234"/>
                </a:lnTo>
                <a:lnTo>
                  <a:pt x="3138" y="5216"/>
                </a:lnTo>
                <a:lnTo>
                  <a:pt x="3195" y="5200"/>
                </a:lnTo>
                <a:lnTo>
                  <a:pt x="3219" y="5258"/>
                </a:lnTo>
                <a:lnTo>
                  <a:pt x="3181" y="5263"/>
                </a:lnTo>
                <a:lnTo>
                  <a:pt x="3125" y="5321"/>
                </a:lnTo>
                <a:lnTo>
                  <a:pt x="3089" y="5332"/>
                </a:lnTo>
                <a:lnTo>
                  <a:pt x="3080" y="5361"/>
                </a:lnTo>
                <a:lnTo>
                  <a:pt x="3087" y="5372"/>
                </a:lnTo>
                <a:lnTo>
                  <a:pt x="3117" y="5361"/>
                </a:lnTo>
                <a:lnTo>
                  <a:pt x="3128" y="5375"/>
                </a:lnTo>
                <a:lnTo>
                  <a:pt x="3093" y="5383"/>
                </a:lnTo>
                <a:lnTo>
                  <a:pt x="3064" y="5372"/>
                </a:lnTo>
                <a:lnTo>
                  <a:pt x="3028" y="5410"/>
                </a:lnTo>
                <a:lnTo>
                  <a:pt x="2973" y="5412"/>
                </a:lnTo>
                <a:lnTo>
                  <a:pt x="3028" y="5466"/>
                </a:lnTo>
                <a:lnTo>
                  <a:pt x="3050" y="5475"/>
                </a:lnTo>
                <a:lnTo>
                  <a:pt x="3061" y="5460"/>
                </a:lnTo>
                <a:lnTo>
                  <a:pt x="3116" y="5490"/>
                </a:lnTo>
                <a:lnTo>
                  <a:pt x="3178" y="5505"/>
                </a:lnTo>
                <a:lnTo>
                  <a:pt x="3181" y="5521"/>
                </a:lnTo>
                <a:lnTo>
                  <a:pt x="3164" y="5527"/>
                </a:lnTo>
                <a:lnTo>
                  <a:pt x="3117" y="5511"/>
                </a:lnTo>
                <a:lnTo>
                  <a:pt x="3105" y="5516"/>
                </a:lnTo>
                <a:lnTo>
                  <a:pt x="3108" y="5596"/>
                </a:lnTo>
                <a:lnTo>
                  <a:pt x="3096" y="5596"/>
                </a:lnTo>
                <a:lnTo>
                  <a:pt x="3095" y="5538"/>
                </a:lnTo>
                <a:lnTo>
                  <a:pt x="3070" y="5549"/>
                </a:lnTo>
                <a:lnTo>
                  <a:pt x="3073" y="5617"/>
                </a:lnTo>
                <a:lnTo>
                  <a:pt x="3040" y="5656"/>
                </a:lnTo>
                <a:lnTo>
                  <a:pt x="3056" y="5710"/>
                </a:lnTo>
                <a:lnTo>
                  <a:pt x="3067" y="5673"/>
                </a:lnTo>
                <a:lnTo>
                  <a:pt x="3086" y="5725"/>
                </a:lnTo>
                <a:lnTo>
                  <a:pt x="3050" y="5736"/>
                </a:lnTo>
                <a:lnTo>
                  <a:pt x="3049" y="5728"/>
                </a:lnTo>
                <a:lnTo>
                  <a:pt x="3029" y="5748"/>
                </a:lnTo>
                <a:lnTo>
                  <a:pt x="2986" y="5753"/>
                </a:lnTo>
                <a:lnTo>
                  <a:pt x="3020" y="5758"/>
                </a:lnTo>
                <a:lnTo>
                  <a:pt x="2986" y="5777"/>
                </a:lnTo>
                <a:lnTo>
                  <a:pt x="2974" y="5777"/>
                </a:lnTo>
                <a:lnTo>
                  <a:pt x="2980" y="5753"/>
                </a:lnTo>
                <a:lnTo>
                  <a:pt x="2913" y="5744"/>
                </a:lnTo>
                <a:lnTo>
                  <a:pt x="2894" y="5777"/>
                </a:lnTo>
                <a:lnTo>
                  <a:pt x="2908" y="5766"/>
                </a:lnTo>
                <a:lnTo>
                  <a:pt x="2919" y="5779"/>
                </a:lnTo>
                <a:lnTo>
                  <a:pt x="2952" y="5768"/>
                </a:lnTo>
                <a:lnTo>
                  <a:pt x="2934" y="5793"/>
                </a:lnTo>
                <a:lnTo>
                  <a:pt x="2888" y="5810"/>
                </a:lnTo>
                <a:lnTo>
                  <a:pt x="2901" y="5825"/>
                </a:lnTo>
                <a:lnTo>
                  <a:pt x="2946" y="5821"/>
                </a:lnTo>
                <a:lnTo>
                  <a:pt x="3023" y="5832"/>
                </a:lnTo>
                <a:lnTo>
                  <a:pt x="3096" y="5886"/>
                </a:lnTo>
                <a:lnTo>
                  <a:pt x="3162" y="5887"/>
                </a:lnTo>
                <a:lnTo>
                  <a:pt x="3171" y="5879"/>
                </a:lnTo>
                <a:lnTo>
                  <a:pt x="3155" y="5864"/>
                </a:lnTo>
                <a:lnTo>
                  <a:pt x="3213" y="5895"/>
                </a:lnTo>
                <a:lnTo>
                  <a:pt x="3225" y="5890"/>
                </a:lnTo>
                <a:lnTo>
                  <a:pt x="3262" y="5921"/>
                </a:lnTo>
                <a:lnTo>
                  <a:pt x="3380" y="5921"/>
                </a:lnTo>
                <a:lnTo>
                  <a:pt x="3705" y="6061"/>
                </a:lnTo>
                <a:lnTo>
                  <a:pt x="3710" y="6010"/>
                </a:lnTo>
                <a:lnTo>
                  <a:pt x="3734" y="6001"/>
                </a:lnTo>
                <a:lnTo>
                  <a:pt x="3796" y="6002"/>
                </a:lnTo>
                <a:lnTo>
                  <a:pt x="3822" y="5985"/>
                </a:lnTo>
                <a:lnTo>
                  <a:pt x="3905" y="6004"/>
                </a:lnTo>
                <a:lnTo>
                  <a:pt x="3975" y="5991"/>
                </a:lnTo>
                <a:lnTo>
                  <a:pt x="4025" y="6008"/>
                </a:lnTo>
                <a:lnTo>
                  <a:pt x="4127" y="5983"/>
                </a:lnTo>
                <a:lnTo>
                  <a:pt x="4172" y="5959"/>
                </a:lnTo>
                <a:lnTo>
                  <a:pt x="4232" y="5965"/>
                </a:lnTo>
                <a:lnTo>
                  <a:pt x="4241" y="5951"/>
                </a:lnTo>
                <a:lnTo>
                  <a:pt x="4272" y="5943"/>
                </a:lnTo>
                <a:lnTo>
                  <a:pt x="4311" y="5950"/>
                </a:lnTo>
                <a:lnTo>
                  <a:pt x="4314" y="5961"/>
                </a:lnTo>
                <a:lnTo>
                  <a:pt x="4350" y="5975"/>
                </a:lnTo>
                <a:lnTo>
                  <a:pt x="4404" y="5974"/>
                </a:lnTo>
                <a:lnTo>
                  <a:pt x="4503" y="5981"/>
                </a:lnTo>
                <a:lnTo>
                  <a:pt x="4496" y="6010"/>
                </a:lnTo>
                <a:lnTo>
                  <a:pt x="4527" y="6014"/>
                </a:lnTo>
                <a:lnTo>
                  <a:pt x="4527" y="4631"/>
                </a:lnTo>
                <a:lnTo>
                  <a:pt x="4517" y="4628"/>
                </a:lnTo>
                <a:lnTo>
                  <a:pt x="4515" y="4612"/>
                </a:lnTo>
                <a:lnTo>
                  <a:pt x="4481" y="4591"/>
                </a:lnTo>
                <a:lnTo>
                  <a:pt x="4498" y="4566"/>
                </a:lnTo>
                <a:lnTo>
                  <a:pt x="4478" y="4564"/>
                </a:lnTo>
                <a:lnTo>
                  <a:pt x="4457" y="4526"/>
                </a:lnTo>
                <a:lnTo>
                  <a:pt x="4335" y="4532"/>
                </a:lnTo>
                <a:lnTo>
                  <a:pt x="4327" y="4468"/>
                </a:lnTo>
                <a:lnTo>
                  <a:pt x="4320" y="4398"/>
                </a:lnTo>
                <a:lnTo>
                  <a:pt x="4339" y="4370"/>
                </a:lnTo>
                <a:lnTo>
                  <a:pt x="4342" y="4334"/>
                </a:lnTo>
                <a:lnTo>
                  <a:pt x="4324" y="4316"/>
                </a:lnTo>
                <a:lnTo>
                  <a:pt x="4274" y="4306"/>
                </a:lnTo>
                <a:lnTo>
                  <a:pt x="4233" y="4181"/>
                </a:lnTo>
                <a:lnTo>
                  <a:pt x="4266" y="4147"/>
                </a:lnTo>
                <a:lnTo>
                  <a:pt x="4274" y="4120"/>
                </a:lnTo>
                <a:lnTo>
                  <a:pt x="4275" y="4104"/>
                </a:lnTo>
                <a:lnTo>
                  <a:pt x="4251" y="4088"/>
                </a:lnTo>
                <a:lnTo>
                  <a:pt x="4244" y="4061"/>
                </a:lnTo>
                <a:lnTo>
                  <a:pt x="4254" y="4034"/>
                </a:lnTo>
                <a:lnTo>
                  <a:pt x="4277" y="4006"/>
                </a:lnTo>
                <a:lnTo>
                  <a:pt x="4398" y="4056"/>
                </a:lnTo>
                <a:lnTo>
                  <a:pt x="4448" y="4098"/>
                </a:lnTo>
                <a:lnTo>
                  <a:pt x="4462" y="4092"/>
                </a:lnTo>
                <a:lnTo>
                  <a:pt x="4489" y="4098"/>
                </a:lnTo>
                <a:lnTo>
                  <a:pt x="4527" y="4049"/>
                </a:lnTo>
                <a:lnTo>
                  <a:pt x="4527" y="4012"/>
                </a:lnTo>
                <a:lnTo>
                  <a:pt x="4523" y="4007"/>
                </a:lnTo>
                <a:lnTo>
                  <a:pt x="4505" y="4008"/>
                </a:lnTo>
                <a:lnTo>
                  <a:pt x="4444" y="3933"/>
                </a:lnTo>
                <a:lnTo>
                  <a:pt x="4430" y="3910"/>
                </a:lnTo>
                <a:lnTo>
                  <a:pt x="4408" y="3903"/>
                </a:lnTo>
                <a:lnTo>
                  <a:pt x="4456" y="3898"/>
                </a:lnTo>
                <a:lnTo>
                  <a:pt x="4480" y="3838"/>
                </a:lnTo>
                <a:lnTo>
                  <a:pt x="4515" y="3806"/>
                </a:lnTo>
                <a:lnTo>
                  <a:pt x="4489" y="3782"/>
                </a:lnTo>
                <a:lnTo>
                  <a:pt x="4486" y="3744"/>
                </a:lnTo>
                <a:lnTo>
                  <a:pt x="4527" y="3731"/>
                </a:lnTo>
                <a:lnTo>
                  <a:pt x="4527" y="1174"/>
                </a:lnTo>
                <a:lnTo>
                  <a:pt x="4523" y="1116"/>
                </a:lnTo>
                <a:lnTo>
                  <a:pt x="4477" y="1037"/>
                </a:lnTo>
                <a:lnTo>
                  <a:pt x="4460" y="1039"/>
                </a:lnTo>
                <a:lnTo>
                  <a:pt x="4432" y="1004"/>
                </a:lnTo>
                <a:lnTo>
                  <a:pt x="4408" y="994"/>
                </a:lnTo>
                <a:lnTo>
                  <a:pt x="4392" y="964"/>
                </a:lnTo>
                <a:lnTo>
                  <a:pt x="4396" y="944"/>
                </a:lnTo>
                <a:lnTo>
                  <a:pt x="4348" y="899"/>
                </a:lnTo>
                <a:lnTo>
                  <a:pt x="4342" y="880"/>
                </a:lnTo>
                <a:lnTo>
                  <a:pt x="4321" y="864"/>
                </a:lnTo>
                <a:lnTo>
                  <a:pt x="4320" y="852"/>
                </a:lnTo>
                <a:lnTo>
                  <a:pt x="4317" y="828"/>
                </a:lnTo>
                <a:lnTo>
                  <a:pt x="4286" y="804"/>
                </a:lnTo>
                <a:lnTo>
                  <a:pt x="4256" y="715"/>
                </a:lnTo>
                <a:lnTo>
                  <a:pt x="4236" y="718"/>
                </a:lnTo>
                <a:lnTo>
                  <a:pt x="4195" y="688"/>
                </a:lnTo>
                <a:lnTo>
                  <a:pt x="4180" y="650"/>
                </a:lnTo>
                <a:lnTo>
                  <a:pt x="4145" y="649"/>
                </a:lnTo>
                <a:lnTo>
                  <a:pt x="4123" y="632"/>
                </a:lnTo>
                <a:lnTo>
                  <a:pt x="4124" y="616"/>
                </a:lnTo>
                <a:lnTo>
                  <a:pt x="4108" y="605"/>
                </a:lnTo>
                <a:lnTo>
                  <a:pt x="4104" y="583"/>
                </a:lnTo>
                <a:lnTo>
                  <a:pt x="4092" y="576"/>
                </a:lnTo>
                <a:lnTo>
                  <a:pt x="4078" y="520"/>
                </a:lnTo>
                <a:lnTo>
                  <a:pt x="4033" y="445"/>
                </a:lnTo>
                <a:lnTo>
                  <a:pt x="4045" y="419"/>
                </a:lnTo>
                <a:lnTo>
                  <a:pt x="4041" y="398"/>
                </a:lnTo>
                <a:lnTo>
                  <a:pt x="4032" y="385"/>
                </a:lnTo>
                <a:lnTo>
                  <a:pt x="4017" y="391"/>
                </a:lnTo>
                <a:lnTo>
                  <a:pt x="3987" y="382"/>
                </a:lnTo>
                <a:lnTo>
                  <a:pt x="3977" y="359"/>
                </a:lnTo>
                <a:lnTo>
                  <a:pt x="3956" y="338"/>
                </a:lnTo>
                <a:lnTo>
                  <a:pt x="3939" y="340"/>
                </a:lnTo>
                <a:lnTo>
                  <a:pt x="3939" y="296"/>
                </a:lnTo>
                <a:lnTo>
                  <a:pt x="3920" y="284"/>
                </a:lnTo>
                <a:lnTo>
                  <a:pt x="3914" y="255"/>
                </a:lnTo>
                <a:lnTo>
                  <a:pt x="3923" y="198"/>
                </a:lnTo>
                <a:lnTo>
                  <a:pt x="3935" y="185"/>
                </a:lnTo>
                <a:lnTo>
                  <a:pt x="3957" y="178"/>
                </a:lnTo>
                <a:lnTo>
                  <a:pt x="4005" y="199"/>
                </a:lnTo>
                <a:lnTo>
                  <a:pt x="3999" y="157"/>
                </a:lnTo>
                <a:lnTo>
                  <a:pt x="4016" y="150"/>
                </a:lnTo>
                <a:lnTo>
                  <a:pt x="4013" y="115"/>
                </a:lnTo>
                <a:lnTo>
                  <a:pt x="4023" y="105"/>
                </a:lnTo>
                <a:lnTo>
                  <a:pt x="4017" y="81"/>
                </a:lnTo>
                <a:lnTo>
                  <a:pt x="4005" y="80"/>
                </a:lnTo>
                <a:lnTo>
                  <a:pt x="4004" y="17"/>
                </a:lnTo>
                <a:lnTo>
                  <a:pt x="4007" y="0"/>
                </a:lnTo>
                <a:lnTo>
                  <a:pt x="2535" y="0"/>
                </a:lnTo>
                <a:lnTo>
                  <a:pt x="2523" y="11"/>
                </a:lnTo>
                <a:lnTo>
                  <a:pt x="2503" y="22"/>
                </a:lnTo>
                <a:lnTo>
                  <a:pt x="2491" y="19"/>
                </a:lnTo>
                <a:lnTo>
                  <a:pt x="2444" y="119"/>
                </a:lnTo>
                <a:lnTo>
                  <a:pt x="2434" y="129"/>
                </a:lnTo>
                <a:lnTo>
                  <a:pt x="2438" y="110"/>
                </a:lnTo>
                <a:lnTo>
                  <a:pt x="2382" y="185"/>
                </a:lnTo>
                <a:lnTo>
                  <a:pt x="2355" y="200"/>
                </a:lnTo>
                <a:lnTo>
                  <a:pt x="2310" y="199"/>
                </a:lnTo>
                <a:lnTo>
                  <a:pt x="2344" y="210"/>
                </a:lnTo>
                <a:lnTo>
                  <a:pt x="2350" y="231"/>
                </a:lnTo>
                <a:lnTo>
                  <a:pt x="2364" y="227"/>
                </a:lnTo>
                <a:lnTo>
                  <a:pt x="2398" y="237"/>
                </a:lnTo>
                <a:lnTo>
                  <a:pt x="2341" y="239"/>
                </a:lnTo>
                <a:lnTo>
                  <a:pt x="2334" y="254"/>
                </a:lnTo>
                <a:lnTo>
                  <a:pt x="2303" y="263"/>
                </a:lnTo>
                <a:lnTo>
                  <a:pt x="2294" y="286"/>
                </a:lnTo>
                <a:lnTo>
                  <a:pt x="2277" y="278"/>
                </a:lnTo>
                <a:lnTo>
                  <a:pt x="2265" y="298"/>
                </a:lnTo>
                <a:lnTo>
                  <a:pt x="2295" y="321"/>
                </a:lnTo>
                <a:lnTo>
                  <a:pt x="2286" y="349"/>
                </a:lnTo>
                <a:lnTo>
                  <a:pt x="2300" y="370"/>
                </a:lnTo>
                <a:lnTo>
                  <a:pt x="2294" y="383"/>
                </a:lnTo>
                <a:lnTo>
                  <a:pt x="2318" y="412"/>
                </a:lnTo>
                <a:lnTo>
                  <a:pt x="2319" y="455"/>
                </a:lnTo>
                <a:lnTo>
                  <a:pt x="2313" y="447"/>
                </a:lnTo>
                <a:lnTo>
                  <a:pt x="2288" y="451"/>
                </a:lnTo>
                <a:lnTo>
                  <a:pt x="2213" y="504"/>
                </a:lnTo>
                <a:lnTo>
                  <a:pt x="2200" y="527"/>
                </a:lnTo>
                <a:lnTo>
                  <a:pt x="2209" y="494"/>
                </a:lnTo>
                <a:lnTo>
                  <a:pt x="2152" y="523"/>
                </a:lnTo>
                <a:lnTo>
                  <a:pt x="2115" y="514"/>
                </a:lnTo>
                <a:lnTo>
                  <a:pt x="2067" y="471"/>
                </a:lnTo>
                <a:lnTo>
                  <a:pt x="1974" y="461"/>
                </a:lnTo>
                <a:lnTo>
                  <a:pt x="1962" y="437"/>
                </a:lnTo>
                <a:lnTo>
                  <a:pt x="1971" y="409"/>
                </a:lnTo>
                <a:lnTo>
                  <a:pt x="1991" y="393"/>
                </a:lnTo>
                <a:lnTo>
                  <a:pt x="1977" y="373"/>
                </a:lnTo>
                <a:lnTo>
                  <a:pt x="1986" y="361"/>
                </a:lnTo>
                <a:lnTo>
                  <a:pt x="2077" y="308"/>
                </a:lnTo>
                <a:lnTo>
                  <a:pt x="2119" y="297"/>
                </a:lnTo>
                <a:lnTo>
                  <a:pt x="2110" y="275"/>
                </a:lnTo>
                <a:lnTo>
                  <a:pt x="2085" y="266"/>
                </a:lnTo>
                <a:lnTo>
                  <a:pt x="2071" y="246"/>
                </a:lnTo>
                <a:lnTo>
                  <a:pt x="2061" y="248"/>
                </a:lnTo>
                <a:lnTo>
                  <a:pt x="2064" y="238"/>
                </a:lnTo>
                <a:lnTo>
                  <a:pt x="1992" y="221"/>
                </a:lnTo>
                <a:lnTo>
                  <a:pt x="1971" y="193"/>
                </a:lnTo>
                <a:lnTo>
                  <a:pt x="1885" y="200"/>
                </a:lnTo>
                <a:lnTo>
                  <a:pt x="1765" y="249"/>
                </a:lnTo>
                <a:lnTo>
                  <a:pt x="1713" y="243"/>
                </a:lnTo>
                <a:lnTo>
                  <a:pt x="1671" y="244"/>
                </a:lnTo>
                <a:lnTo>
                  <a:pt x="1660" y="252"/>
                </a:lnTo>
                <a:lnTo>
                  <a:pt x="1664" y="258"/>
                </a:lnTo>
                <a:lnTo>
                  <a:pt x="1800" y="294"/>
                </a:lnTo>
                <a:lnTo>
                  <a:pt x="1819" y="346"/>
                </a:lnTo>
                <a:lnTo>
                  <a:pt x="1837" y="337"/>
                </a:lnTo>
                <a:lnTo>
                  <a:pt x="1821" y="357"/>
                </a:lnTo>
                <a:lnTo>
                  <a:pt x="1830" y="357"/>
                </a:lnTo>
                <a:lnTo>
                  <a:pt x="1827" y="372"/>
                </a:lnTo>
                <a:lnTo>
                  <a:pt x="1842" y="367"/>
                </a:lnTo>
                <a:lnTo>
                  <a:pt x="1827" y="383"/>
                </a:lnTo>
                <a:lnTo>
                  <a:pt x="1842" y="419"/>
                </a:lnTo>
                <a:lnTo>
                  <a:pt x="1852" y="420"/>
                </a:lnTo>
                <a:lnTo>
                  <a:pt x="1842" y="430"/>
                </a:lnTo>
                <a:lnTo>
                  <a:pt x="1848" y="515"/>
                </a:lnTo>
                <a:lnTo>
                  <a:pt x="1873" y="537"/>
                </a:lnTo>
                <a:lnTo>
                  <a:pt x="1898" y="526"/>
                </a:lnTo>
                <a:lnTo>
                  <a:pt x="1925" y="538"/>
                </a:lnTo>
                <a:lnTo>
                  <a:pt x="1937" y="531"/>
                </a:lnTo>
                <a:lnTo>
                  <a:pt x="1933" y="543"/>
                </a:lnTo>
                <a:lnTo>
                  <a:pt x="1973" y="564"/>
                </a:lnTo>
                <a:lnTo>
                  <a:pt x="1976" y="584"/>
                </a:lnTo>
                <a:lnTo>
                  <a:pt x="1967" y="597"/>
                </a:lnTo>
                <a:lnTo>
                  <a:pt x="2003" y="614"/>
                </a:lnTo>
                <a:lnTo>
                  <a:pt x="1988" y="629"/>
                </a:lnTo>
                <a:lnTo>
                  <a:pt x="1997" y="655"/>
                </a:lnTo>
                <a:lnTo>
                  <a:pt x="1989" y="681"/>
                </a:lnTo>
                <a:lnTo>
                  <a:pt x="1994" y="729"/>
                </a:lnTo>
                <a:lnTo>
                  <a:pt x="2040" y="795"/>
                </a:lnTo>
                <a:lnTo>
                  <a:pt x="2009" y="772"/>
                </a:lnTo>
                <a:lnTo>
                  <a:pt x="2004" y="756"/>
                </a:lnTo>
                <a:lnTo>
                  <a:pt x="1970" y="741"/>
                </a:lnTo>
                <a:lnTo>
                  <a:pt x="1952" y="749"/>
                </a:lnTo>
                <a:lnTo>
                  <a:pt x="1927" y="779"/>
                </a:lnTo>
                <a:lnTo>
                  <a:pt x="1946" y="783"/>
                </a:lnTo>
                <a:lnTo>
                  <a:pt x="1952" y="798"/>
                </a:lnTo>
                <a:lnTo>
                  <a:pt x="1939" y="787"/>
                </a:lnTo>
                <a:lnTo>
                  <a:pt x="1927" y="790"/>
                </a:lnTo>
                <a:lnTo>
                  <a:pt x="1915" y="780"/>
                </a:lnTo>
                <a:lnTo>
                  <a:pt x="1947" y="736"/>
                </a:lnTo>
                <a:lnTo>
                  <a:pt x="1925" y="724"/>
                </a:lnTo>
                <a:lnTo>
                  <a:pt x="1900" y="726"/>
                </a:lnTo>
                <a:lnTo>
                  <a:pt x="1880" y="712"/>
                </a:lnTo>
                <a:lnTo>
                  <a:pt x="1801" y="749"/>
                </a:lnTo>
                <a:lnTo>
                  <a:pt x="1807" y="731"/>
                </a:lnTo>
                <a:lnTo>
                  <a:pt x="1745" y="731"/>
                </a:lnTo>
                <a:lnTo>
                  <a:pt x="1716" y="825"/>
                </a:lnTo>
                <a:lnTo>
                  <a:pt x="1692" y="858"/>
                </a:lnTo>
                <a:lnTo>
                  <a:pt x="1625" y="900"/>
                </a:lnTo>
                <a:lnTo>
                  <a:pt x="1609" y="951"/>
                </a:lnTo>
                <a:lnTo>
                  <a:pt x="1558" y="1004"/>
                </a:lnTo>
                <a:lnTo>
                  <a:pt x="1551" y="1028"/>
                </a:lnTo>
                <a:lnTo>
                  <a:pt x="1570" y="1066"/>
                </a:lnTo>
                <a:lnTo>
                  <a:pt x="1643" y="1116"/>
                </a:lnTo>
                <a:lnTo>
                  <a:pt x="1663" y="1120"/>
                </a:lnTo>
                <a:lnTo>
                  <a:pt x="1713" y="1162"/>
                </a:lnTo>
                <a:lnTo>
                  <a:pt x="1703" y="1173"/>
                </a:lnTo>
                <a:lnTo>
                  <a:pt x="1736" y="1213"/>
                </a:lnTo>
                <a:lnTo>
                  <a:pt x="1692" y="1221"/>
                </a:lnTo>
                <a:lnTo>
                  <a:pt x="1639" y="1208"/>
                </a:lnTo>
                <a:lnTo>
                  <a:pt x="1640" y="1226"/>
                </a:lnTo>
                <a:lnTo>
                  <a:pt x="1657" y="1219"/>
                </a:lnTo>
                <a:lnTo>
                  <a:pt x="1639" y="1237"/>
                </a:lnTo>
                <a:lnTo>
                  <a:pt x="1615" y="1242"/>
                </a:lnTo>
                <a:lnTo>
                  <a:pt x="1524" y="1223"/>
                </a:lnTo>
                <a:lnTo>
                  <a:pt x="1467" y="1223"/>
                </a:lnTo>
                <a:lnTo>
                  <a:pt x="1469" y="1238"/>
                </a:lnTo>
                <a:lnTo>
                  <a:pt x="1449" y="1240"/>
                </a:lnTo>
                <a:lnTo>
                  <a:pt x="1430" y="1260"/>
                </a:lnTo>
                <a:lnTo>
                  <a:pt x="1413" y="1248"/>
                </a:lnTo>
                <a:lnTo>
                  <a:pt x="1442" y="1231"/>
                </a:lnTo>
                <a:lnTo>
                  <a:pt x="1449" y="1215"/>
                </a:lnTo>
                <a:lnTo>
                  <a:pt x="1398" y="1226"/>
                </a:lnTo>
                <a:lnTo>
                  <a:pt x="1361" y="1215"/>
                </a:lnTo>
                <a:lnTo>
                  <a:pt x="1345" y="1196"/>
                </a:lnTo>
                <a:lnTo>
                  <a:pt x="1252" y="1183"/>
                </a:lnTo>
                <a:lnTo>
                  <a:pt x="1233" y="1200"/>
                </a:lnTo>
                <a:lnTo>
                  <a:pt x="1246" y="1237"/>
                </a:lnTo>
                <a:lnTo>
                  <a:pt x="1228" y="1258"/>
                </a:lnTo>
                <a:lnTo>
                  <a:pt x="1201" y="1259"/>
                </a:lnTo>
                <a:lnTo>
                  <a:pt x="1227" y="1280"/>
                </a:lnTo>
                <a:lnTo>
                  <a:pt x="1219" y="1281"/>
                </a:lnTo>
                <a:lnTo>
                  <a:pt x="1231" y="1298"/>
                </a:lnTo>
                <a:lnTo>
                  <a:pt x="1255" y="1299"/>
                </a:lnTo>
                <a:lnTo>
                  <a:pt x="1331" y="1354"/>
                </a:lnTo>
                <a:lnTo>
                  <a:pt x="1361" y="1361"/>
                </a:lnTo>
                <a:lnTo>
                  <a:pt x="1379" y="1347"/>
                </a:lnTo>
                <a:lnTo>
                  <a:pt x="1395" y="1349"/>
                </a:lnTo>
                <a:lnTo>
                  <a:pt x="1398" y="1330"/>
                </a:lnTo>
                <a:lnTo>
                  <a:pt x="1409" y="1324"/>
                </a:lnTo>
                <a:lnTo>
                  <a:pt x="1416" y="1338"/>
                </a:lnTo>
                <a:lnTo>
                  <a:pt x="1449" y="1349"/>
                </a:lnTo>
                <a:lnTo>
                  <a:pt x="1445" y="1372"/>
                </a:lnTo>
                <a:lnTo>
                  <a:pt x="1464" y="1381"/>
                </a:lnTo>
                <a:lnTo>
                  <a:pt x="1480" y="1410"/>
                </a:lnTo>
                <a:lnTo>
                  <a:pt x="1476" y="1430"/>
                </a:lnTo>
                <a:lnTo>
                  <a:pt x="1458" y="1442"/>
                </a:lnTo>
                <a:lnTo>
                  <a:pt x="1436" y="1445"/>
                </a:lnTo>
                <a:lnTo>
                  <a:pt x="1427" y="1473"/>
                </a:lnTo>
                <a:lnTo>
                  <a:pt x="1401" y="1480"/>
                </a:lnTo>
                <a:lnTo>
                  <a:pt x="1379" y="1467"/>
                </a:lnTo>
                <a:lnTo>
                  <a:pt x="1315" y="1475"/>
                </a:lnTo>
                <a:lnTo>
                  <a:pt x="1291" y="1470"/>
                </a:lnTo>
                <a:lnTo>
                  <a:pt x="1254" y="1468"/>
                </a:lnTo>
                <a:lnTo>
                  <a:pt x="1252" y="1456"/>
                </a:lnTo>
                <a:lnTo>
                  <a:pt x="1240" y="1451"/>
                </a:lnTo>
                <a:lnTo>
                  <a:pt x="1246" y="1440"/>
                </a:lnTo>
                <a:lnTo>
                  <a:pt x="1212" y="1421"/>
                </a:lnTo>
                <a:lnTo>
                  <a:pt x="1206" y="1437"/>
                </a:lnTo>
                <a:lnTo>
                  <a:pt x="1181" y="1415"/>
                </a:lnTo>
                <a:lnTo>
                  <a:pt x="1136" y="1403"/>
                </a:lnTo>
                <a:lnTo>
                  <a:pt x="1145" y="1416"/>
                </a:lnTo>
                <a:lnTo>
                  <a:pt x="1112" y="1427"/>
                </a:lnTo>
                <a:lnTo>
                  <a:pt x="1107" y="1417"/>
                </a:lnTo>
                <a:lnTo>
                  <a:pt x="1084" y="1420"/>
                </a:lnTo>
                <a:lnTo>
                  <a:pt x="1076" y="1411"/>
                </a:lnTo>
                <a:lnTo>
                  <a:pt x="1057" y="1411"/>
                </a:lnTo>
                <a:lnTo>
                  <a:pt x="1051" y="1397"/>
                </a:lnTo>
                <a:lnTo>
                  <a:pt x="1022" y="1394"/>
                </a:lnTo>
                <a:lnTo>
                  <a:pt x="1043" y="1370"/>
                </a:lnTo>
                <a:lnTo>
                  <a:pt x="1019" y="1356"/>
                </a:lnTo>
                <a:lnTo>
                  <a:pt x="1040" y="1339"/>
                </a:lnTo>
                <a:lnTo>
                  <a:pt x="1007" y="1346"/>
                </a:lnTo>
                <a:lnTo>
                  <a:pt x="1021" y="1333"/>
                </a:lnTo>
                <a:lnTo>
                  <a:pt x="1025" y="1324"/>
                </a:lnTo>
                <a:lnTo>
                  <a:pt x="1012" y="1312"/>
                </a:lnTo>
                <a:lnTo>
                  <a:pt x="987" y="1302"/>
                </a:lnTo>
                <a:lnTo>
                  <a:pt x="997" y="1288"/>
                </a:lnTo>
                <a:lnTo>
                  <a:pt x="987" y="1285"/>
                </a:lnTo>
                <a:lnTo>
                  <a:pt x="985" y="1271"/>
                </a:lnTo>
                <a:lnTo>
                  <a:pt x="972" y="1274"/>
                </a:lnTo>
                <a:lnTo>
                  <a:pt x="963" y="1263"/>
                </a:lnTo>
                <a:lnTo>
                  <a:pt x="969" y="1256"/>
                </a:lnTo>
                <a:lnTo>
                  <a:pt x="958" y="1245"/>
                </a:lnTo>
                <a:lnTo>
                  <a:pt x="936" y="1242"/>
                </a:lnTo>
                <a:lnTo>
                  <a:pt x="930" y="1226"/>
                </a:lnTo>
                <a:lnTo>
                  <a:pt x="907" y="1224"/>
                </a:lnTo>
                <a:lnTo>
                  <a:pt x="930" y="1213"/>
                </a:lnTo>
                <a:lnTo>
                  <a:pt x="927" y="1204"/>
                </a:lnTo>
                <a:lnTo>
                  <a:pt x="949" y="1199"/>
                </a:lnTo>
                <a:lnTo>
                  <a:pt x="940" y="1192"/>
                </a:lnTo>
                <a:lnTo>
                  <a:pt x="951" y="1164"/>
                </a:lnTo>
                <a:lnTo>
                  <a:pt x="924" y="1122"/>
                </a:lnTo>
                <a:lnTo>
                  <a:pt x="958" y="1140"/>
                </a:lnTo>
                <a:lnTo>
                  <a:pt x="963" y="1133"/>
                </a:lnTo>
                <a:lnTo>
                  <a:pt x="948" y="1124"/>
                </a:lnTo>
                <a:lnTo>
                  <a:pt x="948" y="1111"/>
                </a:lnTo>
                <a:lnTo>
                  <a:pt x="939" y="1114"/>
                </a:lnTo>
                <a:lnTo>
                  <a:pt x="936" y="1097"/>
                </a:lnTo>
                <a:lnTo>
                  <a:pt x="918" y="1101"/>
                </a:lnTo>
                <a:lnTo>
                  <a:pt x="913" y="1082"/>
                </a:lnTo>
                <a:lnTo>
                  <a:pt x="884" y="1063"/>
                </a:lnTo>
                <a:lnTo>
                  <a:pt x="833" y="1053"/>
                </a:lnTo>
                <a:lnTo>
                  <a:pt x="821" y="1041"/>
                </a:lnTo>
                <a:lnTo>
                  <a:pt x="799" y="1052"/>
                </a:lnTo>
                <a:lnTo>
                  <a:pt x="754" y="1026"/>
                </a:lnTo>
                <a:lnTo>
                  <a:pt x="740" y="1023"/>
                </a:lnTo>
                <a:lnTo>
                  <a:pt x="764" y="1013"/>
                </a:lnTo>
                <a:lnTo>
                  <a:pt x="746" y="1010"/>
                </a:lnTo>
                <a:lnTo>
                  <a:pt x="745" y="1002"/>
                </a:lnTo>
                <a:lnTo>
                  <a:pt x="728" y="1012"/>
                </a:lnTo>
                <a:lnTo>
                  <a:pt x="697" y="1002"/>
                </a:lnTo>
                <a:lnTo>
                  <a:pt x="687" y="1012"/>
                </a:lnTo>
                <a:lnTo>
                  <a:pt x="664" y="1012"/>
                </a:lnTo>
                <a:lnTo>
                  <a:pt x="690" y="999"/>
                </a:lnTo>
                <a:lnTo>
                  <a:pt x="676" y="998"/>
                </a:lnTo>
                <a:lnTo>
                  <a:pt x="651" y="1001"/>
                </a:lnTo>
                <a:lnTo>
                  <a:pt x="673" y="993"/>
                </a:lnTo>
                <a:lnTo>
                  <a:pt x="678" y="980"/>
                </a:lnTo>
                <a:lnTo>
                  <a:pt x="702" y="981"/>
                </a:lnTo>
                <a:lnTo>
                  <a:pt x="700" y="975"/>
                </a:lnTo>
                <a:lnTo>
                  <a:pt x="636" y="974"/>
                </a:lnTo>
                <a:lnTo>
                  <a:pt x="630" y="970"/>
                </a:lnTo>
                <a:lnTo>
                  <a:pt x="648" y="966"/>
                </a:lnTo>
                <a:lnTo>
                  <a:pt x="643" y="959"/>
                </a:lnTo>
                <a:lnTo>
                  <a:pt x="579" y="948"/>
                </a:lnTo>
                <a:lnTo>
                  <a:pt x="584" y="934"/>
                </a:lnTo>
                <a:lnTo>
                  <a:pt x="587" y="931"/>
                </a:lnTo>
                <a:lnTo>
                  <a:pt x="588" y="922"/>
                </a:lnTo>
                <a:lnTo>
                  <a:pt x="578" y="912"/>
                </a:lnTo>
                <a:lnTo>
                  <a:pt x="506" y="907"/>
                </a:lnTo>
                <a:lnTo>
                  <a:pt x="494" y="902"/>
                </a:lnTo>
                <a:lnTo>
                  <a:pt x="521" y="901"/>
                </a:lnTo>
                <a:lnTo>
                  <a:pt x="552" y="887"/>
                </a:lnTo>
                <a:lnTo>
                  <a:pt x="606" y="894"/>
                </a:lnTo>
                <a:lnTo>
                  <a:pt x="621" y="916"/>
                </a:lnTo>
                <a:lnTo>
                  <a:pt x="715" y="955"/>
                </a:lnTo>
                <a:lnTo>
                  <a:pt x="712" y="932"/>
                </a:lnTo>
                <a:lnTo>
                  <a:pt x="719" y="929"/>
                </a:lnTo>
                <a:lnTo>
                  <a:pt x="731" y="932"/>
                </a:lnTo>
                <a:lnTo>
                  <a:pt x="757" y="951"/>
                </a:lnTo>
                <a:lnTo>
                  <a:pt x="790" y="951"/>
                </a:lnTo>
                <a:lnTo>
                  <a:pt x="840" y="942"/>
                </a:lnTo>
                <a:lnTo>
                  <a:pt x="825" y="955"/>
                </a:lnTo>
                <a:lnTo>
                  <a:pt x="845" y="970"/>
                </a:lnTo>
                <a:lnTo>
                  <a:pt x="876" y="945"/>
                </a:lnTo>
                <a:lnTo>
                  <a:pt x="906" y="951"/>
                </a:lnTo>
                <a:lnTo>
                  <a:pt x="979" y="972"/>
                </a:lnTo>
                <a:lnTo>
                  <a:pt x="1182" y="954"/>
                </a:lnTo>
                <a:lnTo>
                  <a:pt x="1245" y="967"/>
                </a:lnTo>
                <a:lnTo>
                  <a:pt x="1294" y="966"/>
                </a:lnTo>
                <a:lnTo>
                  <a:pt x="1369" y="953"/>
                </a:lnTo>
                <a:lnTo>
                  <a:pt x="1445" y="916"/>
                </a:lnTo>
                <a:lnTo>
                  <a:pt x="1522" y="857"/>
                </a:lnTo>
                <a:lnTo>
                  <a:pt x="1555" y="817"/>
                </a:lnTo>
                <a:lnTo>
                  <a:pt x="1601" y="714"/>
                </a:lnTo>
                <a:lnTo>
                  <a:pt x="1598" y="635"/>
                </a:lnTo>
                <a:lnTo>
                  <a:pt x="1582" y="614"/>
                </a:lnTo>
                <a:lnTo>
                  <a:pt x="1557" y="619"/>
                </a:lnTo>
                <a:lnTo>
                  <a:pt x="1551" y="600"/>
                </a:lnTo>
                <a:lnTo>
                  <a:pt x="1545" y="581"/>
                </a:lnTo>
                <a:lnTo>
                  <a:pt x="1522" y="576"/>
                </a:lnTo>
                <a:lnTo>
                  <a:pt x="1515" y="541"/>
                </a:lnTo>
                <a:lnTo>
                  <a:pt x="1500" y="525"/>
                </a:lnTo>
                <a:lnTo>
                  <a:pt x="1477" y="528"/>
                </a:lnTo>
                <a:lnTo>
                  <a:pt x="1455" y="516"/>
                </a:lnTo>
                <a:lnTo>
                  <a:pt x="1443" y="520"/>
                </a:lnTo>
                <a:lnTo>
                  <a:pt x="1446" y="531"/>
                </a:lnTo>
                <a:lnTo>
                  <a:pt x="1439" y="535"/>
                </a:lnTo>
                <a:lnTo>
                  <a:pt x="1413" y="521"/>
                </a:lnTo>
                <a:lnTo>
                  <a:pt x="1422" y="515"/>
                </a:lnTo>
                <a:lnTo>
                  <a:pt x="1413" y="507"/>
                </a:lnTo>
                <a:lnTo>
                  <a:pt x="1383" y="503"/>
                </a:lnTo>
                <a:lnTo>
                  <a:pt x="1324" y="471"/>
                </a:lnTo>
                <a:lnTo>
                  <a:pt x="1318" y="474"/>
                </a:lnTo>
                <a:lnTo>
                  <a:pt x="1345" y="493"/>
                </a:lnTo>
                <a:lnTo>
                  <a:pt x="1315" y="498"/>
                </a:lnTo>
                <a:lnTo>
                  <a:pt x="1178" y="461"/>
                </a:lnTo>
                <a:lnTo>
                  <a:pt x="1166" y="469"/>
                </a:lnTo>
                <a:lnTo>
                  <a:pt x="1201" y="478"/>
                </a:lnTo>
                <a:lnTo>
                  <a:pt x="1161" y="473"/>
                </a:lnTo>
                <a:lnTo>
                  <a:pt x="1157" y="478"/>
                </a:lnTo>
                <a:lnTo>
                  <a:pt x="1142" y="460"/>
                </a:lnTo>
                <a:lnTo>
                  <a:pt x="1106" y="453"/>
                </a:lnTo>
                <a:lnTo>
                  <a:pt x="1067" y="428"/>
                </a:lnTo>
                <a:lnTo>
                  <a:pt x="905" y="389"/>
                </a:lnTo>
                <a:lnTo>
                  <a:pt x="872" y="389"/>
                </a:lnTo>
                <a:lnTo>
                  <a:pt x="860" y="380"/>
                </a:lnTo>
                <a:lnTo>
                  <a:pt x="837" y="382"/>
                </a:lnTo>
                <a:lnTo>
                  <a:pt x="824" y="373"/>
                </a:lnTo>
                <a:lnTo>
                  <a:pt x="745" y="371"/>
                </a:lnTo>
                <a:lnTo>
                  <a:pt x="727" y="375"/>
                </a:lnTo>
                <a:lnTo>
                  <a:pt x="743" y="383"/>
                </a:lnTo>
                <a:lnTo>
                  <a:pt x="736" y="393"/>
                </a:lnTo>
                <a:lnTo>
                  <a:pt x="728" y="387"/>
                </a:lnTo>
                <a:lnTo>
                  <a:pt x="715" y="392"/>
                </a:lnTo>
                <a:lnTo>
                  <a:pt x="675" y="393"/>
                </a:lnTo>
                <a:lnTo>
                  <a:pt x="636" y="386"/>
                </a:lnTo>
                <a:lnTo>
                  <a:pt x="590" y="392"/>
                </a:lnTo>
                <a:lnTo>
                  <a:pt x="517" y="421"/>
                </a:lnTo>
                <a:lnTo>
                  <a:pt x="530" y="397"/>
                </a:lnTo>
                <a:lnTo>
                  <a:pt x="537" y="385"/>
                </a:lnTo>
                <a:lnTo>
                  <a:pt x="515" y="383"/>
                </a:lnTo>
                <a:lnTo>
                  <a:pt x="466" y="391"/>
                </a:lnTo>
                <a:lnTo>
                  <a:pt x="464" y="386"/>
                </a:lnTo>
                <a:lnTo>
                  <a:pt x="420" y="391"/>
                </a:lnTo>
                <a:lnTo>
                  <a:pt x="406" y="387"/>
                </a:lnTo>
                <a:lnTo>
                  <a:pt x="408" y="378"/>
                </a:lnTo>
                <a:lnTo>
                  <a:pt x="379" y="378"/>
                </a:lnTo>
                <a:lnTo>
                  <a:pt x="363" y="389"/>
                </a:lnTo>
                <a:lnTo>
                  <a:pt x="354" y="373"/>
                </a:lnTo>
                <a:lnTo>
                  <a:pt x="366" y="366"/>
                </a:lnTo>
                <a:lnTo>
                  <a:pt x="373" y="367"/>
                </a:lnTo>
                <a:lnTo>
                  <a:pt x="457" y="366"/>
                </a:lnTo>
                <a:lnTo>
                  <a:pt x="478" y="350"/>
                </a:lnTo>
                <a:lnTo>
                  <a:pt x="475" y="330"/>
                </a:lnTo>
                <a:lnTo>
                  <a:pt x="449" y="325"/>
                </a:lnTo>
                <a:lnTo>
                  <a:pt x="403" y="330"/>
                </a:lnTo>
                <a:lnTo>
                  <a:pt x="399" y="321"/>
                </a:lnTo>
                <a:lnTo>
                  <a:pt x="369" y="319"/>
                </a:lnTo>
                <a:lnTo>
                  <a:pt x="343" y="307"/>
                </a:lnTo>
                <a:lnTo>
                  <a:pt x="330" y="308"/>
                </a:lnTo>
                <a:lnTo>
                  <a:pt x="330" y="316"/>
                </a:lnTo>
                <a:lnTo>
                  <a:pt x="358" y="341"/>
                </a:lnTo>
                <a:lnTo>
                  <a:pt x="354" y="346"/>
                </a:lnTo>
                <a:lnTo>
                  <a:pt x="318" y="337"/>
                </a:lnTo>
                <a:lnTo>
                  <a:pt x="318" y="361"/>
                </a:lnTo>
                <a:lnTo>
                  <a:pt x="333" y="369"/>
                </a:lnTo>
                <a:lnTo>
                  <a:pt x="287" y="371"/>
                </a:lnTo>
                <a:lnTo>
                  <a:pt x="218" y="366"/>
                </a:lnTo>
                <a:lnTo>
                  <a:pt x="227" y="378"/>
                </a:lnTo>
                <a:lnTo>
                  <a:pt x="229" y="382"/>
                </a:lnTo>
                <a:lnTo>
                  <a:pt x="235" y="386"/>
                </a:lnTo>
                <a:lnTo>
                  <a:pt x="236" y="391"/>
                </a:lnTo>
                <a:lnTo>
                  <a:pt x="239" y="398"/>
                </a:lnTo>
                <a:lnTo>
                  <a:pt x="241" y="404"/>
                </a:lnTo>
                <a:lnTo>
                  <a:pt x="241" y="409"/>
                </a:lnTo>
                <a:lnTo>
                  <a:pt x="241" y="412"/>
                </a:lnTo>
                <a:lnTo>
                  <a:pt x="238" y="416"/>
                </a:lnTo>
                <a:lnTo>
                  <a:pt x="229" y="419"/>
                </a:lnTo>
                <a:lnTo>
                  <a:pt x="223" y="420"/>
                </a:lnTo>
                <a:lnTo>
                  <a:pt x="220" y="419"/>
                </a:lnTo>
                <a:lnTo>
                  <a:pt x="212" y="421"/>
                </a:lnTo>
                <a:lnTo>
                  <a:pt x="211" y="420"/>
                </a:lnTo>
                <a:lnTo>
                  <a:pt x="202" y="424"/>
                </a:lnTo>
                <a:lnTo>
                  <a:pt x="194" y="419"/>
                </a:lnTo>
                <a:lnTo>
                  <a:pt x="188" y="415"/>
                </a:lnTo>
                <a:lnTo>
                  <a:pt x="182" y="413"/>
                </a:lnTo>
                <a:lnTo>
                  <a:pt x="176" y="410"/>
                </a:lnTo>
                <a:lnTo>
                  <a:pt x="173" y="408"/>
                </a:lnTo>
                <a:lnTo>
                  <a:pt x="167" y="408"/>
                </a:lnTo>
                <a:lnTo>
                  <a:pt x="161" y="407"/>
                </a:lnTo>
                <a:lnTo>
                  <a:pt x="149" y="405"/>
                </a:lnTo>
                <a:lnTo>
                  <a:pt x="155" y="419"/>
                </a:lnTo>
                <a:lnTo>
                  <a:pt x="158" y="424"/>
                </a:lnTo>
                <a:lnTo>
                  <a:pt x="161" y="426"/>
                </a:lnTo>
                <a:lnTo>
                  <a:pt x="161" y="430"/>
                </a:lnTo>
                <a:lnTo>
                  <a:pt x="158" y="432"/>
                </a:lnTo>
                <a:lnTo>
                  <a:pt x="155" y="435"/>
                </a:lnTo>
                <a:lnTo>
                  <a:pt x="157" y="439"/>
                </a:lnTo>
                <a:lnTo>
                  <a:pt x="157" y="442"/>
                </a:lnTo>
                <a:lnTo>
                  <a:pt x="157" y="447"/>
                </a:lnTo>
                <a:lnTo>
                  <a:pt x="157" y="451"/>
                </a:lnTo>
                <a:lnTo>
                  <a:pt x="154" y="453"/>
                </a:lnTo>
                <a:lnTo>
                  <a:pt x="149" y="457"/>
                </a:lnTo>
                <a:lnTo>
                  <a:pt x="148" y="461"/>
                </a:lnTo>
                <a:lnTo>
                  <a:pt x="144" y="463"/>
                </a:lnTo>
                <a:lnTo>
                  <a:pt x="141" y="462"/>
                </a:lnTo>
                <a:lnTo>
                  <a:pt x="135" y="461"/>
                </a:lnTo>
                <a:lnTo>
                  <a:pt x="129" y="466"/>
                </a:lnTo>
                <a:lnTo>
                  <a:pt x="124" y="468"/>
                </a:lnTo>
                <a:lnTo>
                  <a:pt x="117" y="471"/>
                </a:lnTo>
                <a:lnTo>
                  <a:pt x="115" y="476"/>
                </a:lnTo>
                <a:lnTo>
                  <a:pt x="112" y="482"/>
                </a:lnTo>
                <a:lnTo>
                  <a:pt x="106" y="485"/>
                </a:lnTo>
                <a:lnTo>
                  <a:pt x="102" y="488"/>
                </a:lnTo>
                <a:lnTo>
                  <a:pt x="94" y="489"/>
                </a:lnTo>
                <a:lnTo>
                  <a:pt x="87" y="492"/>
                </a:lnTo>
                <a:lnTo>
                  <a:pt x="79" y="495"/>
                </a:lnTo>
                <a:lnTo>
                  <a:pt x="75" y="500"/>
                </a:lnTo>
                <a:lnTo>
                  <a:pt x="75" y="504"/>
                </a:lnTo>
                <a:lnTo>
                  <a:pt x="76" y="507"/>
                </a:lnTo>
                <a:lnTo>
                  <a:pt x="82" y="510"/>
                </a:lnTo>
                <a:lnTo>
                  <a:pt x="78" y="517"/>
                </a:lnTo>
                <a:lnTo>
                  <a:pt x="81" y="526"/>
                </a:lnTo>
                <a:lnTo>
                  <a:pt x="78" y="533"/>
                </a:lnTo>
                <a:lnTo>
                  <a:pt x="76" y="541"/>
                </a:lnTo>
                <a:lnTo>
                  <a:pt x="73" y="547"/>
                </a:lnTo>
                <a:lnTo>
                  <a:pt x="70" y="553"/>
                </a:lnTo>
                <a:lnTo>
                  <a:pt x="63" y="560"/>
                </a:lnTo>
                <a:lnTo>
                  <a:pt x="57" y="559"/>
                </a:lnTo>
                <a:lnTo>
                  <a:pt x="50" y="557"/>
                </a:lnTo>
                <a:lnTo>
                  <a:pt x="0" y="594"/>
                </a:lnTo>
                <a:lnTo>
                  <a:pt x="9" y="600"/>
                </a:lnTo>
                <a:lnTo>
                  <a:pt x="26" y="597"/>
                </a:lnTo>
                <a:lnTo>
                  <a:pt x="44" y="597"/>
                </a:lnTo>
                <a:lnTo>
                  <a:pt x="41" y="627"/>
                </a:lnTo>
                <a:lnTo>
                  <a:pt x="18" y="674"/>
                </a:lnTo>
                <a:lnTo>
                  <a:pt x="60" y="746"/>
                </a:lnTo>
                <a:lnTo>
                  <a:pt x="145" y="760"/>
                </a:lnTo>
                <a:lnTo>
                  <a:pt x="200" y="812"/>
                </a:lnTo>
                <a:lnTo>
                  <a:pt x="246" y="832"/>
                </a:lnTo>
                <a:lnTo>
                  <a:pt x="245" y="865"/>
                </a:lnTo>
                <a:lnTo>
                  <a:pt x="220" y="911"/>
                </a:lnTo>
                <a:lnTo>
                  <a:pt x="224" y="913"/>
                </a:lnTo>
                <a:lnTo>
                  <a:pt x="209" y="924"/>
                </a:lnTo>
                <a:lnTo>
                  <a:pt x="170" y="1007"/>
                </a:lnTo>
                <a:lnTo>
                  <a:pt x="173" y="1015"/>
                </a:lnTo>
                <a:lnTo>
                  <a:pt x="178" y="1026"/>
                </a:lnTo>
                <a:lnTo>
                  <a:pt x="188" y="1040"/>
                </a:lnTo>
                <a:lnTo>
                  <a:pt x="209" y="1061"/>
                </a:lnTo>
                <a:lnTo>
                  <a:pt x="226" y="1072"/>
                </a:lnTo>
                <a:lnTo>
                  <a:pt x="1060" y="2318"/>
                </a:lnTo>
                <a:lnTo>
                  <a:pt x="1073" y="2327"/>
                </a:lnTo>
                <a:lnTo>
                  <a:pt x="1063" y="2374"/>
                </a:lnTo>
                <a:lnTo>
                  <a:pt x="1039" y="2358"/>
                </a:lnTo>
                <a:lnTo>
                  <a:pt x="1030" y="2366"/>
                </a:lnTo>
                <a:lnTo>
                  <a:pt x="1052" y="2389"/>
                </a:lnTo>
                <a:lnTo>
                  <a:pt x="1049" y="2405"/>
                </a:lnTo>
                <a:lnTo>
                  <a:pt x="1040" y="2404"/>
                </a:lnTo>
                <a:lnTo>
                  <a:pt x="1054" y="2422"/>
                </a:lnTo>
                <a:lnTo>
                  <a:pt x="1049" y="2444"/>
                </a:lnTo>
                <a:lnTo>
                  <a:pt x="1013" y="2465"/>
                </a:lnTo>
                <a:lnTo>
                  <a:pt x="994" y="2449"/>
                </a:lnTo>
                <a:lnTo>
                  <a:pt x="930" y="2450"/>
                </a:lnTo>
                <a:lnTo>
                  <a:pt x="915" y="2480"/>
                </a:lnTo>
                <a:lnTo>
                  <a:pt x="921" y="2482"/>
                </a:lnTo>
                <a:lnTo>
                  <a:pt x="915" y="2503"/>
                </a:lnTo>
                <a:lnTo>
                  <a:pt x="928" y="2523"/>
                </a:lnTo>
                <a:lnTo>
                  <a:pt x="921" y="2535"/>
                </a:lnTo>
                <a:lnTo>
                  <a:pt x="855" y="2543"/>
                </a:lnTo>
                <a:lnTo>
                  <a:pt x="866" y="2522"/>
                </a:lnTo>
                <a:lnTo>
                  <a:pt x="852" y="2512"/>
                </a:lnTo>
                <a:lnTo>
                  <a:pt x="852" y="2497"/>
                </a:lnTo>
                <a:lnTo>
                  <a:pt x="827" y="2482"/>
                </a:lnTo>
                <a:lnTo>
                  <a:pt x="766" y="2404"/>
                </a:lnTo>
                <a:lnTo>
                  <a:pt x="737" y="2395"/>
                </a:lnTo>
                <a:lnTo>
                  <a:pt x="724" y="2350"/>
                </a:lnTo>
                <a:lnTo>
                  <a:pt x="675" y="2311"/>
                </a:lnTo>
                <a:lnTo>
                  <a:pt x="614" y="2286"/>
                </a:lnTo>
                <a:lnTo>
                  <a:pt x="605" y="2268"/>
                </a:lnTo>
                <a:lnTo>
                  <a:pt x="609" y="2256"/>
                </a:lnTo>
                <a:lnTo>
                  <a:pt x="637" y="2271"/>
                </a:lnTo>
                <a:lnTo>
                  <a:pt x="658" y="2246"/>
                </a:lnTo>
                <a:lnTo>
                  <a:pt x="639" y="2238"/>
                </a:lnTo>
                <a:lnTo>
                  <a:pt x="649" y="2213"/>
                </a:lnTo>
                <a:lnTo>
                  <a:pt x="640" y="2198"/>
                </a:lnTo>
                <a:lnTo>
                  <a:pt x="676" y="2202"/>
                </a:lnTo>
                <a:lnTo>
                  <a:pt x="708" y="2125"/>
                </a:lnTo>
                <a:lnTo>
                  <a:pt x="725" y="2132"/>
                </a:lnTo>
                <a:lnTo>
                  <a:pt x="742" y="2136"/>
                </a:lnTo>
                <a:lnTo>
                  <a:pt x="755" y="2155"/>
                </a:lnTo>
                <a:lnTo>
                  <a:pt x="784" y="2154"/>
                </a:lnTo>
                <a:lnTo>
                  <a:pt x="790" y="2145"/>
                </a:lnTo>
                <a:lnTo>
                  <a:pt x="882" y="2203"/>
                </a:lnTo>
                <a:lnTo>
                  <a:pt x="978" y="2229"/>
                </a:lnTo>
                <a:lnTo>
                  <a:pt x="997" y="2259"/>
                </a:lnTo>
                <a:lnTo>
                  <a:pt x="1004" y="2256"/>
                </a:lnTo>
                <a:lnTo>
                  <a:pt x="1037" y="2283"/>
                </a:lnTo>
                <a:lnTo>
                  <a:pt x="1046" y="2310"/>
                </a:lnTo>
                <a:lnTo>
                  <a:pt x="1060" y="2318"/>
                </a:lnTo>
                <a:lnTo>
                  <a:pt x="226" y="1072"/>
                </a:lnTo>
                <a:lnTo>
                  <a:pt x="1488" y="2047"/>
                </a:lnTo>
                <a:lnTo>
                  <a:pt x="1495" y="2064"/>
                </a:lnTo>
                <a:lnTo>
                  <a:pt x="1486" y="2083"/>
                </a:lnTo>
                <a:lnTo>
                  <a:pt x="1509" y="2097"/>
                </a:lnTo>
                <a:lnTo>
                  <a:pt x="1486" y="2128"/>
                </a:lnTo>
                <a:lnTo>
                  <a:pt x="1467" y="2129"/>
                </a:lnTo>
                <a:lnTo>
                  <a:pt x="1460" y="2165"/>
                </a:lnTo>
                <a:lnTo>
                  <a:pt x="1440" y="2173"/>
                </a:lnTo>
                <a:lnTo>
                  <a:pt x="1461" y="2171"/>
                </a:lnTo>
                <a:lnTo>
                  <a:pt x="1461" y="2181"/>
                </a:lnTo>
                <a:lnTo>
                  <a:pt x="1454" y="2188"/>
                </a:lnTo>
                <a:lnTo>
                  <a:pt x="1443" y="2184"/>
                </a:lnTo>
                <a:lnTo>
                  <a:pt x="1437" y="2188"/>
                </a:lnTo>
                <a:lnTo>
                  <a:pt x="1437" y="2177"/>
                </a:lnTo>
                <a:lnTo>
                  <a:pt x="1419" y="2188"/>
                </a:lnTo>
                <a:lnTo>
                  <a:pt x="1401" y="2184"/>
                </a:lnTo>
                <a:lnTo>
                  <a:pt x="1397" y="2170"/>
                </a:lnTo>
                <a:lnTo>
                  <a:pt x="1410" y="2133"/>
                </a:lnTo>
                <a:lnTo>
                  <a:pt x="1392" y="2122"/>
                </a:lnTo>
                <a:lnTo>
                  <a:pt x="1363" y="2085"/>
                </a:lnTo>
                <a:lnTo>
                  <a:pt x="1348" y="2086"/>
                </a:lnTo>
                <a:lnTo>
                  <a:pt x="1295" y="2070"/>
                </a:lnTo>
                <a:lnTo>
                  <a:pt x="1291" y="2062"/>
                </a:lnTo>
                <a:lnTo>
                  <a:pt x="1272" y="2067"/>
                </a:lnTo>
                <a:lnTo>
                  <a:pt x="1243" y="2061"/>
                </a:lnTo>
                <a:lnTo>
                  <a:pt x="1173" y="2019"/>
                </a:lnTo>
                <a:lnTo>
                  <a:pt x="1176" y="2015"/>
                </a:lnTo>
                <a:lnTo>
                  <a:pt x="1207" y="2021"/>
                </a:lnTo>
                <a:lnTo>
                  <a:pt x="1206" y="1991"/>
                </a:lnTo>
                <a:lnTo>
                  <a:pt x="1181" y="1963"/>
                </a:lnTo>
                <a:lnTo>
                  <a:pt x="1146" y="1952"/>
                </a:lnTo>
                <a:lnTo>
                  <a:pt x="1130" y="1917"/>
                </a:lnTo>
                <a:lnTo>
                  <a:pt x="1212" y="1960"/>
                </a:lnTo>
                <a:lnTo>
                  <a:pt x="1173" y="1919"/>
                </a:lnTo>
                <a:lnTo>
                  <a:pt x="1181" y="1913"/>
                </a:lnTo>
                <a:lnTo>
                  <a:pt x="1200" y="1929"/>
                </a:lnTo>
                <a:lnTo>
                  <a:pt x="1190" y="1912"/>
                </a:lnTo>
                <a:lnTo>
                  <a:pt x="1136" y="1839"/>
                </a:lnTo>
                <a:lnTo>
                  <a:pt x="1175" y="1864"/>
                </a:lnTo>
                <a:lnTo>
                  <a:pt x="1224" y="1924"/>
                </a:lnTo>
                <a:lnTo>
                  <a:pt x="1254" y="1945"/>
                </a:lnTo>
                <a:lnTo>
                  <a:pt x="1267" y="1945"/>
                </a:lnTo>
                <a:lnTo>
                  <a:pt x="1267" y="1928"/>
                </a:lnTo>
                <a:lnTo>
                  <a:pt x="1231" y="1900"/>
                </a:lnTo>
                <a:lnTo>
                  <a:pt x="1286" y="1919"/>
                </a:lnTo>
                <a:lnTo>
                  <a:pt x="1298" y="1904"/>
                </a:lnTo>
                <a:lnTo>
                  <a:pt x="1307" y="1886"/>
                </a:lnTo>
                <a:lnTo>
                  <a:pt x="1304" y="1875"/>
                </a:lnTo>
                <a:lnTo>
                  <a:pt x="1246" y="1817"/>
                </a:lnTo>
                <a:lnTo>
                  <a:pt x="1248" y="1831"/>
                </a:lnTo>
                <a:lnTo>
                  <a:pt x="1218" y="1828"/>
                </a:lnTo>
                <a:lnTo>
                  <a:pt x="1194" y="1811"/>
                </a:lnTo>
                <a:lnTo>
                  <a:pt x="1182" y="1818"/>
                </a:lnTo>
                <a:lnTo>
                  <a:pt x="1195" y="1834"/>
                </a:lnTo>
                <a:lnTo>
                  <a:pt x="1170" y="1829"/>
                </a:lnTo>
                <a:lnTo>
                  <a:pt x="1136" y="1802"/>
                </a:lnTo>
                <a:lnTo>
                  <a:pt x="1110" y="1767"/>
                </a:lnTo>
                <a:lnTo>
                  <a:pt x="1122" y="1765"/>
                </a:lnTo>
                <a:lnTo>
                  <a:pt x="1148" y="1783"/>
                </a:lnTo>
                <a:lnTo>
                  <a:pt x="1155" y="1773"/>
                </a:lnTo>
                <a:lnTo>
                  <a:pt x="1170" y="1773"/>
                </a:lnTo>
                <a:lnTo>
                  <a:pt x="1198" y="1790"/>
                </a:lnTo>
                <a:lnTo>
                  <a:pt x="1249" y="1795"/>
                </a:lnTo>
                <a:lnTo>
                  <a:pt x="1279" y="1815"/>
                </a:lnTo>
                <a:lnTo>
                  <a:pt x="1301" y="1812"/>
                </a:lnTo>
                <a:lnTo>
                  <a:pt x="1328" y="1839"/>
                </a:lnTo>
                <a:lnTo>
                  <a:pt x="1333" y="1927"/>
                </a:lnTo>
                <a:lnTo>
                  <a:pt x="1366" y="1940"/>
                </a:lnTo>
                <a:lnTo>
                  <a:pt x="1372" y="1967"/>
                </a:lnTo>
                <a:lnTo>
                  <a:pt x="1391" y="1971"/>
                </a:lnTo>
                <a:lnTo>
                  <a:pt x="1412" y="2003"/>
                </a:lnTo>
                <a:lnTo>
                  <a:pt x="1439" y="2014"/>
                </a:lnTo>
                <a:lnTo>
                  <a:pt x="1454" y="2036"/>
                </a:lnTo>
                <a:lnTo>
                  <a:pt x="1488" y="2047"/>
                </a:lnTo>
                <a:lnTo>
                  <a:pt x="226" y="1072"/>
                </a:lnTo>
                <a:lnTo>
                  <a:pt x="1795" y="2599"/>
                </a:lnTo>
                <a:lnTo>
                  <a:pt x="1856" y="2614"/>
                </a:lnTo>
                <a:lnTo>
                  <a:pt x="1846" y="2634"/>
                </a:lnTo>
                <a:lnTo>
                  <a:pt x="1873" y="2637"/>
                </a:lnTo>
                <a:lnTo>
                  <a:pt x="1882" y="2641"/>
                </a:lnTo>
                <a:lnTo>
                  <a:pt x="1886" y="2656"/>
                </a:lnTo>
                <a:lnTo>
                  <a:pt x="1900" y="2656"/>
                </a:lnTo>
                <a:lnTo>
                  <a:pt x="1903" y="2636"/>
                </a:lnTo>
                <a:lnTo>
                  <a:pt x="1909" y="2630"/>
                </a:lnTo>
                <a:lnTo>
                  <a:pt x="1962" y="2641"/>
                </a:lnTo>
                <a:lnTo>
                  <a:pt x="1959" y="2619"/>
                </a:lnTo>
                <a:lnTo>
                  <a:pt x="1921" y="2604"/>
                </a:lnTo>
                <a:lnTo>
                  <a:pt x="1918" y="2594"/>
                </a:lnTo>
                <a:lnTo>
                  <a:pt x="1937" y="2602"/>
                </a:lnTo>
                <a:lnTo>
                  <a:pt x="1939" y="2594"/>
                </a:lnTo>
                <a:lnTo>
                  <a:pt x="1906" y="2566"/>
                </a:lnTo>
                <a:lnTo>
                  <a:pt x="1877" y="2559"/>
                </a:lnTo>
                <a:lnTo>
                  <a:pt x="1851" y="2573"/>
                </a:lnTo>
                <a:lnTo>
                  <a:pt x="1858" y="2593"/>
                </a:lnTo>
                <a:lnTo>
                  <a:pt x="1840" y="2587"/>
                </a:lnTo>
                <a:lnTo>
                  <a:pt x="1839" y="2566"/>
                </a:lnTo>
                <a:lnTo>
                  <a:pt x="1868" y="2544"/>
                </a:lnTo>
                <a:lnTo>
                  <a:pt x="1855" y="2521"/>
                </a:lnTo>
                <a:lnTo>
                  <a:pt x="1827" y="2511"/>
                </a:lnTo>
                <a:lnTo>
                  <a:pt x="1879" y="2511"/>
                </a:lnTo>
                <a:lnTo>
                  <a:pt x="1888" y="2508"/>
                </a:lnTo>
                <a:lnTo>
                  <a:pt x="1922" y="2512"/>
                </a:lnTo>
                <a:lnTo>
                  <a:pt x="1918" y="2486"/>
                </a:lnTo>
                <a:lnTo>
                  <a:pt x="1943" y="2492"/>
                </a:lnTo>
                <a:lnTo>
                  <a:pt x="1946" y="2511"/>
                </a:lnTo>
                <a:lnTo>
                  <a:pt x="1924" y="2518"/>
                </a:lnTo>
                <a:lnTo>
                  <a:pt x="1889" y="2513"/>
                </a:lnTo>
                <a:lnTo>
                  <a:pt x="1868" y="2525"/>
                </a:lnTo>
                <a:lnTo>
                  <a:pt x="1910" y="2539"/>
                </a:lnTo>
                <a:lnTo>
                  <a:pt x="1919" y="2534"/>
                </a:lnTo>
                <a:lnTo>
                  <a:pt x="2001" y="2584"/>
                </a:lnTo>
                <a:lnTo>
                  <a:pt x="2085" y="2616"/>
                </a:lnTo>
                <a:lnTo>
                  <a:pt x="2103" y="2609"/>
                </a:lnTo>
                <a:lnTo>
                  <a:pt x="2095" y="2630"/>
                </a:lnTo>
                <a:lnTo>
                  <a:pt x="2122" y="2647"/>
                </a:lnTo>
                <a:lnTo>
                  <a:pt x="2092" y="2648"/>
                </a:lnTo>
                <a:lnTo>
                  <a:pt x="2088" y="2675"/>
                </a:lnTo>
                <a:lnTo>
                  <a:pt x="2109" y="2709"/>
                </a:lnTo>
                <a:lnTo>
                  <a:pt x="2058" y="2685"/>
                </a:lnTo>
                <a:lnTo>
                  <a:pt x="2088" y="2711"/>
                </a:lnTo>
                <a:lnTo>
                  <a:pt x="2070" y="2722"/>
                </a:lnTo>
                <a:lnTo>
                  <a:pt x="2039" y="2716"/>
                </a:lnTo>
                <a:lnTo>
                  <a:pt x="2034" y="2731"/>
                </a:lnTo>
                <a:lnTo>
                  <a:pt x="2058" y="2746"/>
                </a:lnTo>
                <a:lnTo>
                  <a:pt x="2030" y="2747"/>
                </a:lnTo>
                <a:lnTo>
                  <a:pt x="2007" y="2699"/>
                </a:lnTo>
                <a:lnTo>
                  <a:pt x="1988" y="2705"/>
                </a:lnTo>
                <a:lnTo>
                  <a:pt x="1907" y="2679"/>
                </a:lnTo>
                <a:lnTo>
                  <a:pt x="1821" y="2631"/>
                </a:lnTo>
                <a:lnTo>
                  <a:pt x="1795" y="2599"/>
                </a:lnTo>
                <a:lnTo>
                  <a:pt x="226" y="1072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3" name="Freeform 45"/>
          <p:cNvSpPr>
            <a:spLocks/>
          </p:cNvSpPr>
          <p:nvPr/>
        </p:nvSpPr>
        <p:spPr bwMode="auto">
          <a:xfrm>
            <a:off x="6575425" y="-120650"/>
            <a:ext cx="3594100" cy="4810125"/>
          </a:xfrm>
          <a:custGeom>
            <a:avLst/>
            <a:gdLst>
              <a:gd name="T0" fmla="*/ 225653431 w 4527"/>
              <a:gd name="T1" fmla="*/ 766504203 h 6061"/>
              <a:gd name="T2" fmla="*/ 214308243 w 4527"/>
              <a:gd name="T3" fmla="*/ 838305474 h 6061"/>
              <a:gd name="T4" fmla="*/ 223762301 w 4527"/>
              <a:gd name="T5" fmla="*/ 883653645 h 6061"/>
              <a:gd name="T6" fmla="*/ 260951336 w 4527"/>
              <a:gd name="T7" fmla="*/ 929001022 h 6061"/>
              <a:gd name="T8" fmla="*/ 303812965 w 4527"/>
              <a:gd name="T9" fmla="*/ 988204983 h 6061"/>
              <a:gd name="T10" fmla="*/ 305073718 w 4527"/>
              <a:gd name="T11" fmla="*/ 1056226843 h 6061"/>
              <a:gd name="T12" fmla="*/ 464543973 w 4527"/>
              <a:gd name="T13" fmla="*/ 1167707267 h 6061"/>
              <a:gd name="T14" fmla="*/ 383863628 w 4527"/>
              <a:gd name="T15" fmla="*/ 1335242573 h 6061"/>
              <a:gd name="T16" fmla="*/ 327764888 w 4527"/>
              <a:gd name="T17" fmla="*/ 1427827728 h 6061"/>
              <a:gd name="T18" fmla="*/ 250235730 w 4527"/>
              <a:gd name="T19" fmla="*/ 1521042222 h 6061"/>
              <a:gd name="T20" fmla="*/ 311376688 w 4527"/>
              <a:gd name="T21" fmla="*/ 1562611180 h 6061"/>
              <a:gd name="T22" fmla="*/ 353607940 w 4527"/>
              <a:gd name="T23" fmla="*/ 1653936862 h 6061"/>
              <a:gd name="T24" fmla="*/ 291836606 w 4527"/>
              <a:gd name="T25" fmla="*/ 1895162450 h 6061"/>
              <a:gd name="T26" fmla="*/ 322092294 w 4527"/>
              <a:gd name="T27" fmla="*/ 1958774170 h 6061"/>
              <a:gd name="T28" fmla="*/ 380081369 w 4527"/>
              <a:gd name="T29" fmla="*/ 2130718028 h 6061"/>
              <a:gd name="T30" fmla="*/ 580522124 w 4527"/>
              <a:gd name="T31" fmla="*/ 2147483647 h 6061"/>
              <a:gd name="T32" fmla="*/ 751338262 w 4527"/>
              <a:gd name="T33" fmla="*/ 2147483647 h 6061"/>
              <a:gd name="T34" fmla="*/ 987077021 w 4527"/>
              <a:gd name="T35" fmla="*/ 2147483647 h 6061"/>
              <a:gd name="T36" fmla="*/ 915220458 w 4527"/>
              <a:gd name="T37" fmla="*/ 2147483647 h 6061"/>
              <a:gd name="T38" fmla="*/ 1184365795 w 4527"/>
              <a:gd name="T39" fmla="*/ 2147483647 h 6061"/>
              <a:gd name="T40" fmla="*/ 1406237661 w 4527"/>
              <a:gd name="T41" fmla="*/ 2147483647 h 6061"/>
              <a:gd name="T42" fmla="*/ 1679164860 w 4527"/>
              <a:gd name="T43" fmla="*/ 2147483647 h 6061"/>
              <a:gd name="T44" fmla="*/ 1951462079 w 4527"/>
              <a:gd name="T45" fmla="*/ 2147483647 h 6061"/>
              <a:gd name="T46" fmla="*/ 1977934714 w 4527"/>
              <a:gd name="T47" fmla="*/ 2147483647 h 6061"/>
              <a:gd name="T48" fmla="*/ 1897884844 w 4527"/>
              <a:gd name="T49" fmla="*/ 2147483647 h 6061"/>
              <a:gd name="T50" fmla="*/ 1873933715 w 4527"/>
              <a:gd name="T51" fmla="*/ 2147483647 h 6061"/>
              <a:gd name="T52" fmla="*/ 1926250196 w 4527"/>
              <a:gd name="T53" fmla="*/ 2147483647 h 6061"/>
              <a:gd name="T54" fmla="*/ 1849350622 w 4527"/>
              <a:gd name="T55" fmla="*/ 2147483647 h 6061"/>
              <a:gd name="T56" fmla="*/ 2147483647 w 4527"/>
              <a:gd name="T57" fmla="*/ 2147483647 h 6061"/>
              <a:gd name="T58" fmla="*/ 2147483647 w 4527"/>
              <a:gd name="T59" fmla="*/ 2147483647 h 6061"/>
              <a:gd name="T60" fmla="*/ 2147483647 w 4527"/>
              <a:gd name="T61" fmla="*/ 2147483647 h 6061"/>
              <a:gd name="T62" fmla="*/ 2147483647 w 4527"/>
              <a:gd name="T63" fmla="*/ 2147483647 h 6061"/>
              <a:gd name="T64" fmla="*/ 2147483647 w 4527"/>
              <a:gd name="T65" fmla="*/ 566217837 h 6061"/>
              <a:gd name="T66" fmla="*/ 2147483647 w 4527"/>
              <a:gd name="T67" fmla="*/ 327512286 h 6061"/>
              <a:gd name="T68" fmla="*/ 2147483647 w 4527"/>
              <a:gd name="T69" fmla="*/ 125336264 h 6061"/>
              <a:gd name="T70" fmla="*/ 1501415772 w 4527"/>
              <a:gd name="T71" fmla="*/ 116519159 h 6061"/>
              <a:gd name="T72" fmla="*/ 1445948202 w 4527"/>
              <a:gd name="T73" fmla="*/ 241225290 h 6061"/>
              <a:gd name="T74" fmla="*/ 1251809723 w 4527"/>
              <a:gd name="T75" fmla="*/ 227368706 h 6061"/>
              <a:gd name="T76" fmla="*/ 1134570819 w 4527"/>
              <a:gd name="T77" fmla="*/ 185170359 h 6061"/>
              <a:gd name="T78" fmla="*/ 1218402947 w 4527"/>
              <a:gd name="T79" fmla="*/ 341998210 h 6061"/>
              <a:gd name="T80" fmla="*/ 1230379306 w 4527"/>
              <a:gd name="T81" fmla="*/ 502605323 h 6061"/>
              <a:gd name="T82" fmla="*/ 977622169 w 4527"/>
              <a:gd name="T83" fmla="*/ 647466147 h 6061"/>
              <a:gd name="T84" fmla="*/ 913330123 w 4527"/>
              <a:gd name="T85" fmla="*/ 780990920 h 6061"/>
              <a:gd name="T86" fmla="*/ 791048009 w 4527"/>
              <a:gd name="T87" fmla="*/ 818150533 h 6061"/>
              <a:gd name="T88" fmla="*/ 883074435 w 4527"/>
              <a:gd name="T89" fmla="*/ 932150101 h 6061"/>
              <a:gd name="T90" fmla="*/ 678221740 w 4527"/>
              <a:gd name="T91" fmla="*/ 888691537 h 6061"/>
              <a:gd name="T92" fmla="*/ 606995553 w 4527"/>
              <a:gd name="T93" fmla="*/ 795476844 h 6061"/>
              <a:gd name="T94" fmla="*/ 591868106 w 4527"/>
              <a:gd name="T95" fmla="*/ 701632216 h 6061"/>
              <a:gd name="T96" fmla="*/ 418530462 w 4527"/>
              <a:gd name="T97" fmla="*/ 637388776 h 6061"/>
              <a:gd name="T98" fmla="*/ 364323546 w 4527"/>
              <a:gd name="T99" fmla="*/ 574406396 h 6061"/>
              <a:gd name="T100" fmla="*/ 552157566 w 4527"/>
              <a:gd name="T101" fmla="*/ 595190478 h 6061"/>
              <a:gd name="T102" fmla="*/ 959342840 w 4527"/>
              <a:gd name="T103" fmla="*/ 362783086 h 6061"/>
              <a:gd name="T104" fmla="*/ 742513786 w 4527"/>
              <a:gd name="T105" fmla="*/ 290351880 h 6061"/>
              <a:gd name="T106" fmla="*/ 463913596 w 4527"/>
              <a:gd name="T107" fmla="*/ 247523449 h 6061"/>
              <a:gd name="T108" fmla="*/ 228805313 w 4527"/>
              <a:gd name="T109" fmla="*/ 245004503 h 6061"/>
              <a:gd name="T110" fmla="*/ 200440705 w 4527"/>
              <a:gd name="T111" fmla="*/ 212253443 h 6061"/>
              <a:gd name="T112" fmla="*/ 138670165 w 4527"/>
              <a:gd name="T113" fmla="*/ 263898979 h 6061"/>
              <a:gd name="T114" fmla="*/ 99589976 w 4527"/>
              <a:gd name="T115" fmla="*/ 272086744 h 6061"/>
              <a:gd name="T116" fmla="*/ 70595835 w 4527"/>
              <a:gd name="T117" fmla="*/ 303578331 h 6061"/>
              <a:gd name="T118" fmla="*/ 39709759 w 4527"/>
              <a:gd name="T119" fmla="*/ 352705715 h 6061"/>
              <a:gd name="T120" fmla="*/ 131736024 w 4527"/>
              <a:gd name="T121" fmla="*/ 581964027 h 60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27"/>
              <a:gd name="T184" fmla="*/ 0 h 6061"/>
              <a:gd name="T185" fmla="*/ 4527 w 4527"/>
              <a:gd name="T186" fmla="*/ 6061 h 60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27" h="6061">
                <a:moveTo>
                  <a:pt x="226" y="1072"/>
                </a:moveTo>
                <a:lnTo>
                  <a:pt x="238" y="1081"/>
                </a:lnTo>
                <a:lnTo>
                  <a:pt x="251" y="1093"/>
                </a:lnTo>
                <a:lnTo>
                  <a:pt x="263" y="1108"/>
                </a:lnTo>
                <a:lnTo>
                  <a:pt x="266" y="1110"/>
                </a:lnTo>
                <a:lnTo>
                  <a:pt x="266" y="1111"/>
                </a:lnTo>
                <a:lnTo>
                  <a:pt x="272" y="1113"/>
                </a:lnTo>
                <a:lnTo>
                  <a:pt x="279" y="1124"/>
                </a:lnTo>
                <a:lnTo>
                  <a:pt x="285" y="1132"/>
                </a:lnTo>
                <a:lnTo>
                  <a:pt x="287" y="1137"/>
                </a:lnTo>
                <a:lnTo>
                  <a:pt x="303" y="1151"/>
                </a:lnTo>
                <a:lnTo>
                  <a:pt x="318" y="1159"/>
                </a:lnTo>
                <a:lnTo>
                  <a:pt x="329" y="1173"/>
                </a:lnTo>
                <a:lnTo>
                  <a:pt x="336" y="1184"/>
                </a:lnTo>
                <a:lnTo>
                  <a:pt x="346" y="1197"/>
                </a:lnTo>
                <a:lnTo>
                  <a:pt x="358" y="1217"/>
                </a:lnTo>
                <a:lnTo>
                  <a:pt x="363" y="1231"/>
                </a:lnTo>
                <a:lnTo>
                  <a:pt x="372" y="1251"/>
                </a:lnTo>
                <a:lnTo>
                  <a:pt x="375" y="1261"/>
                </a:lnTo>
                <a:lnTo>
                  <a:pt x="369" y="1261"/>
                </a:lnTo>
                <a:lnTo>
                  <a:pt x="358" y="1261"/>
                </a:lnTo>
                <a:lnTo>
                  <a:pt x="352" y="1265"/>
                </a:lnTo>
                <a:lnTo>
                  <a:pt x="342" y="1271"/>
                </a:lnTo>
                <a:lnTo>
                  <a:pt x="329" y="1280"/>
                </a:lnTo>
                <a:lnTo>
                  <a:pt x="332" y="1286"/>
                </a:lnTo>
                <a:lnTo>
                  <a:pt x="340" y="1290"/>
                </a:lnTo>
                <a:lnTo>
                  <a:pt x="349" y="1297"/>
                </a:lnTo>
                <a:lnTo>
                  <a:pt x="346" y="1302"/>
                </a:lnTo>
                <a:lnTo>
                  <a:pt x="343" y="1307"/>
                </a:lnTo>
                <a:lnTo>
                  <a:pt x="339" y="1314"/>
                </a:lnTo>
                <a:lnTo>
                  <a:pt x="338" y="1322"/>
                </a:lnTo>
                <a:lnTo>
                  <a:pt x="340" y="1331"/>
                </a:lnTo>
                <a:lnTo>
                  <a:pt x="345" y="1339"/>
                </a:lnTo>
                <a:lnTo>
                  <a:pt x="346" y="1345"/>
                </a:lnTo>
                <a:lnTo>
                  <a:pt x="342" y="1352"/>
                </a:lnTo>
                <a:lnTo>
                  <a:pt x="336" y="1361"/>
                </a:lnTo>
                <a:lnTo>
                  <a:pt x="333" y="1371"/>
                </a:lnTo>
                <a:lnTo>
                  <a:pt x="338" y="1374"/>
                </a:lnTo>
                <a:lnTo>
                  <a:pt x="345" y="1374"/>
                </a:lnTo>
                <a:lnTo>
                  <a:pt x="352" y="1373"/>
                </a:lnTo>
                <a:lnTo>
                  <a:pt x="361" y="1372"/>
                </a:lnTo>
                <a:lnTo>
                  <a:pt x="369" y="1377"/>
                </a:lnTo>
                <a:lnTo>
                  <a:pt x="369" y="1383"/>
                </a:lnTo>
                <a:lnTo>
                  <a:pt x="364" y="1389"/>
                </a:lnTo>
                <a:lnTo>
                  <a:pt x="370" y="1394"/>
                </a:lnTo>
                <a:lnTo>
                  <a:pt x="372" y="1398"/>
                </a:lnTo>
                <a:lnTo>
                  <a:pt x="366" y="1399"/>
                </a:lnTo>
                <a:lnTo>
                  <a:pt x="355" y="1403"/>
                </a:lnTo>
                <a:lnTo>
                  <a:pt x="346" y="1409"/>
                </a:lnTo>
                <a:lnTo>
                  <a:pt x="343" y="1413"/>
                </a:lnTo>
                <a:lnTo>
                  <a:pt x="343" y="1419"/>
                </a:lnTo>
                <a:lnTo>
                  <a:pt x="346" y="1429"/>
                </a:lnTo>
                <a:lnTo>
                  <a:pt x="348" y="1435"/>
                </a:lnTo>
                <a:lnTo>
                  <a:pt x="351" y="1445"/>
                </a:lnTo>
                <a:lnTo>
                  <a:pt x="361" y="1457"/>
                </a:lnTo>
                <a:lnTo>
                  <a:pt x="364" y="1461"/>
                </a:lnTo>
                <a:lnTo>
                  <a:pt x="369" y="1467"/>
                </a:lnTo>
                <a:lnTo>
                  <a:pt x="381" y="1467"/>
                </a:lnTo>
                <a:lnTo>
                  <a:pt x="391" y="1465"/>
                </a:lnTo>
                <a:lnTo>
                  <a:pt x="405" y="1463"/>
                </a:lnTo>
                <a:lnTo>
                  <a:pt x="411" y="1463"/>
                </a:lnTo>
                <a:lnTo>
                  <a:pt x="417" y="1467"/>
                </a:lnTo>
                <a:lnTo>
                  <a:pt x="415" y="1470"/>
                </a:lnTo>
                <a:lnTo>
                  <a:pt x="414" y="1475"/>
                </a:lnTo>
                <a:lnTo>
                  <a:pt x="418" y="1483"/>
                </a:lnTo>
                <a:lnTo>
                  <a:pt x="426" y="1488"/>
                </a:lnTo>
                <a:lnTo>
                  <a:pt x="430" y="1495"/>
                </a:lnTo>
                <a:lnTo>
                  <a:pt x="426" y="1501"/>
                </a:lnTo>
                <a:lnTo>
                  <a:pt x="418" y="1506"/>
                </a:lnTo>
                <a:lnTo>
                  <a:pt x="420" y="1512"/>
                </a:lnTo>
                <a:lnTo>
                  <a:pt x="420" y="1518"/>
                </a:lnTo>
                <a:lnTo>
                  <a:pt x="429" y="1531"/>
                </a:lnTo>
                <a:lnTo>
                  <a:pt x="433" y="1537"/>
                </a:lnTo>
                <a:lnTo>
                  <a:pt x="433" y="1545"/>
                </a:lnTo>
                <a:lnTo>
                  <a:pt x="437" y="1553"/>
                </a:lnTo>
                <a:lnTo>
                  <a:pt x="445" y="1554"/>
                </a:lnTo>
                <a:lnTo>
                  <a:pt x="457" y="1556"/>
                </a:lnTo>
                <a:lnTo>
                  <a:pt x="466" y="1556"/>
                </a:lnTo>
                <a:lnTo>
                  <a:pt x="475" y="1561"/>
                </a:lnTo>
                <a:lnTo>
                  <a:pt x="482" y="1569"/>
                </a:lnTo>
                <a:lnTo>
                  <a:pt x="485" y="1570"/>
                </a:lnTo>
                <a:lnTo>
                  <a:pt x="496" y="1567"/>
                </a:lnTo>
                <a:lnTo>
                  <a:pt x="500" y="1571"/>
                </a:lnTo>
                <a:lnTo>
                  <a:pt x="502" y="1575"/>
                </a:lnTo>
                <a:lnTo>
                  <a:pt x="499" y="1580"/>
                </a:lnTo>
                <a:lnTo>
                  <a:pt x="502" y="1583"/>
                </a:lnTo>
                <a:lnTo>
                  <a:pt x="509" y="1591"/>
                </a:lnTo>
                <a:lnTo>
                  <a:pt x="520" y="1597"/>
                </a:lnTo>
                <a:lnTo>
                  <a:pt x="518" y="1611"/>
                </a:lnTo>
                <a:lnTo>
                  <a:pt x="514" y="1623"/>
                </a:lnTo>
                <a:lnTo>
                  <a:pt x="509" y="1631"/>
                </a:lnTo>
                <a:lnTo>
                  <a:pt x="503" y="1643"/>
                </a:lnTo>
                <a:lnTo>
                  <a:pt x="500" y="1651"/>
                </a:lnTo>
                <a:lnTo>
                  <a:pt x="499" y="1662"/>
                </a:lnTo>
                <a:lnTo>
                  <a:pt x="497" y="1668"/>
                </a:lnTo>
                <a:lnTo>
                  <a:pt x="484" y="1677"/>
                </a:lnTo>
                <a:lnTo>
                  <a:pt x="476" y="1682"/>
                </a:lnTo>
                <a:lnTo>
                  <a:pt x="466" y="1690"/>
                </a:lnTo>
                <a:lnTo>
                  <a:pt x="523" y="1732"/>
                </a:lnTo>
                <a:lnTo>
                  <a:pt x="531" y="1737"/>
                </a:lnTo>
                <a:lnTo>
                  <a:pt x="552" y="1751"/>
                </a:lnTo>
                <a:lnTo>
                  <a:pt x="594" y="1758"/>
                </a:lnTo>
                <a:lnTo>
                  <a:pt x="602" y="1764"/>
                </a:lnTo>
                <a:lnTo>
                  <a:pt x="614" y="1765"/>
                </a:lnTo>
                <a:lnTo>
                  <a:pt x="624" y="1774"/>
                </a:lnTo>
                <a:lnTo>
                  <a:pt x="637" y="1778"/>
                </a:lnTo>
                <a:lnTo>
                  <a:pt x="646" y="1780"/>
                </a:lnTo>
                <a:lnTo>
                  <a:pt x="664" y="1788"/>
                </a:lnTo>
                <a:lnTo>
                  <a:pt x="672" y="1810"/>
                </a:lnTo>
                <a:lnTo>
                  <a:pt x="706" y="1827"/>
                </a:lnTo>
                <a:lnTo>
                  <a:pt x="711" y="1831"/>
                </a:lnTo>
                <a:lnTo>
                  <a:pt x="737" y="1854"/>
                </a:lnTo>
                <a:lnTo>
                  <a:pt x="712" y="1930"/>
                </a:lnTo>
                <a:lnTo>
                  <a:pt x="711" y="1941"/>
                </a:lnTo>
                <a:lnTo>
                  <a:pt x="703" y="1954"/>
                </a:lnTo>
                <a:lnTo>
                  <a:pt x="705" y="1961"/>
                </a:lnTo>
                <a:lnTo>
                  <a:pt x="691" y="1979"/>
                </a:lnTo>
                <a:lnTo>
                  <a:pt x="685" y="1991"/>
                </a:lnTo>
                <a:lnTo>
                  <a:pt x="681" y="1995"/>
                </a:lnTo>
                <a:lnTo>
                  <a:pt x="684" y="2003"/>
                </a:lnTo>
                <a:lnTo>
                  <a:pt x="666" y="2018"/>
                </a:lnTo>
                <a:lnTo>
                  <a:pt x="655" y="2034"/>
                </a:lnTo>
                <a:lnTo>
                  <a:pt x="648" y="2048"/>
                </a:lnTo>
                <a:lnTo>
                  <a:pt x="640" y="2064"/>
                </a:lnTo>
                <a:lnTo>
                  <a:pt x="631" y="2078"/>
                </a:lnTo>
                <a:lnTo>
                  <a:pt x="628" y="2090"/>
                </a:lnTo>
                <a:lnTo>
                  <a:pt x="618" y="2106"/>
                </a:lnTo>
                <a:lnTo>
                  <a:pt x="609" y="2120"/>
                </a:lnTo>
                <a:lnTo>
                  <a:pt x="603" y="2125"/>
                </a:lnTo>
                <a:lnTo>
                  <a:pt x="600" y="2137"/>
                </a:lnTo>
                <a:lnTo>
                  <a:pt x="600" y="2144"/>
                </a:lnTo>
                <a:lnTo>
                  <a:pt x="596" y="2150"/>
                </a:lnTo>
                <a:lnTo>
                  <a:pt x="587" y="2161"/>
                </a:lnTo>
                <a:lnTo>
                  <a:pt x="579" y="2175"/>
                </a:lnTo>
                <a:lnTo>
                  <a:pt x="572" y="2186"/>
                </a:lnTo>
                <a:lnTo>
                  <a:pt x="564" y="2197"/>
                </a:lnTo>
                <a:lnTo>
                  <a:pt x="561" y="2208"/>
                </a:lnTo>
                <a:lnTo>
                  <a:pt x="555" y="2216"/>
                </a:lnTo>
                <a:lnTo>
                  <a:pt x="542" y="2222"/>
                </a:lnTo>
                <a:lnTo>
                  <a:pt x="542" y="2230"/>
                </a:lnTo>
                <a:lnTo>
                  <a:pt x="534" y="2243"/>
                </a:lnTo>
                <a:lnTo>
                  <a:pt x="527" y="2254"/>
                </a:lnTo>
                <a:lnTo>
                  <a:pt x="521" y="2266"/>
                </a:lnTo>
                <a:lnTo>
                  <a:pt x="520" y="2267"/>
                </a:lnTo>
                <a:lnTo>
                  <a:pt x="520" y="2270"/>
                </a:lnTo>
                <a:lnTo>
                  <a:pt x="514" y="2278"/>
                </a:lnTo>
                <a:lnTo>
                  <a:pt x="506" y="2287"/>
                </a:lnTo>
                <a:lnTo>
                  <a:pt x="499" y="2293"/>
                </a:lnTo>
                <a:lnTo>
                  <a:pt x="491" y="2302"/>
                </a:lnTo>
                <a:lnTo>
                  <a:pt x="481" y="2316"/>
                </a:lnTo>
                <a:lnTo>
                  <a:pt x="472" y="2325"/>
                </a:lnTo>
                <a:lnTo>
                  <a:pt x="461" y="2336"/>
                </a:lnTo>
                <a:lnTo>
                  <a:pt x="458" y="2345"/>
                </a:lnTo>
                <a:lnTo>
                  <a:pt x="455" y="2357"/>
                </a:lnTo>
                <a:lnTo>
                  <a:pt x="451" y="2362"/>
                </a:lnTo>
                <a:lnTo>
                  <a:pt x="436" y="2369"/>
                </a:lnTo>
                <a:lnTo>
                  <a:pt x="426" y="2380"/>
                </a:lnTo>
                <a:lnTo>
                  <a:pt x="418" y="2391"/>
                </a:lnTo>
                <a:lnTo>
                  <a:pt x="408" y="2405"/>
                </a:lnTo>
                <a:lnTo>
                  <a:pt x="397" y="2415"/>
                </a:lnTo>
                <a:lnTo>
                  <a:pt x="388" y="2432"/>
                </a:lnTo>
                <a:lnTo>
                  <a:pt x="378" y="2448"/>
                </a:lnTo>
                <a:lnTo>
                  <a:pt x="361" y="2474"/>
                </a:lnTo>
                <a:lnTo>
                  <a:pt x="355" y="2477"/>
                </a:lnTo>
                <a:lnTo>
                  <a:pt x="354" y="2477"/>
                </a:lnTo>
                <a:lnTo>
                  <a:pt x="376" y="2485"/>
                </a:lnTo>
                <a:lnTo>
                  <a:pt x="421" y="2474"/>
                </a:lnTo>
                <a:lnTo>
                  <a:pt x="440" y="2439"/>
                </a:lnTo>
                <a:lnTo>
                  <a:pt x="464" y="2431"/>
                </a:lnTo>
                <a:lnTo>
                  <a:pt x="476" y="2417"/>
                </a:lnTo>
                <a:lnTo>
                  <a:pt x="485" y="2428"/>
                </a:lnTo>
                <a:lnTo>
                  <a:pt x="482" y="2446"/>
                </a:lnTo>
                <a:lnTo>
                  <a:pt x="466" y="2442"/>
                </a:lnTo>
                <a:lnTo>
                  <a:pt x="472" y="2457"/>
                </a:lnTo>
                <a:lnTo>
                  <a:pt x="481" y="2453"/>
                </a:lnTo>
                <a:lnTo>
                  <a:pt x="494" y="2481"/>
                </a:lnTo>
                <a:lnTo>
                  <a:pt x="451" y="2464"/>
                </a:lnTo>
                <a:lnTo>
                  <a:pt x="484" y="2501"/>
                </a:lnTo>
                <a:lnTo>
                  <a:pt x="512" y="2508"/>
                </a:lnTo>
                <a:lnTo>
                  <a:pt x="514" y="2500"/>
                </a:lnTo>
                <a:lnTo>
                  <a:pt x="555" y="2537"/>
                </a:lnTo>
                <a:lnTo>
                  <a:pt x="611" y="2533"/>
                </a:lnTo>
                <a:lnTo>
                  <a:pt x="627" y="2521"/>
                </a:lnTo>
                <a:lnTo>
                  <a:pt x="652" y="2518"/>
                </a:lnTo>
                <a:lnTo>
                  <a:pt x="678" y="2525"/>
                </a:lnTo>
                <a:lnTo>
                  <a:pt x="694" y="2551"/>
                </a:lnTo>
                <a:lnTo>
                  <a:pt x="737" y="2554"/>
                </a:lnTo>
                <a:lnTo>
                  <a:pt x="733" y="2583"/>
                </a:lnTo>
                <a:lnTo>
                  <a:pt x="588" y="2575"/>
                </a:lnTo>
                <a:lnTo>
                  <a:pt x="563" y="2598"/>
                </a:lnTo>
                <a:lnTo>
                  <a:pt x="573" y="2608"/>
                </a:lnTo>
                <a:lnTo>
                  <a:pt x="561" y="2626"/>
                </a:lnTo>
                <a:lnTo>
                  <a:pt x="534" y="2639"/>
                </a:lnTo>
                <a:lnTo>
                  <a:pt x="500" y="2624"/>
                </a:lnTo>
                <a:lnTo>
                  <a:pt x="491" y="2636"/>
                </a:lnTo>
                <a:lnTo>
                  <a:pt x="493" y="2674"/>
                </a:lnTo>
                <a:lnTo>
                  <a:pt x="469" y="2672"/>
                </a:lnTo>
                <a:lnTo>
                  <a:pt x="460" y="2656"/>
                </a:lnTo>
                <a:lnTo>
                  <a:pt x="442" y="2651"/>
                </a:lnTo>
                <a:lnTo>
                  <a:pt x="436" y="2675"/>
                </a:lnTo>
                <a:lnTo>
                  <a:pt x="452" y="2700"/>
                </a:lnTo>
                <a:lnTo>
                  <a:pt x="451" y="2725"/>
                </a:lnTo>
                <a:lnTo>
                  <a:pt x="472" y="2763"/>
                </a:lnTo>
                <a:lnTo>
                  <a:pt x="442" y="2776"/>
                </a:lnTo>
                <a:lnTo>
                  <a:pt x="436" y="2845"/>
                </a:lnTo>
                <a:lnTo>
                  <a:pt x="481" y="2964"/>
                </a:lnTo>
                <a:lnTo>
                  <a:pt x="457" y="2999"/>
                </a:lnTo>
                <a:lnTo>
                  <a:pt x="463" y="3009"/>
                </a:lnTo>
                <a:lnTo>
                  <a:pt x="445" y="3009"/>
                </a:lnTo>
                <a:lnTo>
                  <a:pt x="445" y="3030"/>
                </a:lnTo>
                <a:lnTo>
                  <a:pt x="457" y="3030"/>
                </a:lnTo>
                <a:lnTo>
                  <a:pt x="466" y="3052"/>
                </a:lnTo>
                <a:lnTo>
                  <a:pt x="491" y="3033"/>
                </a:lnTo>
                <a:lnTo>
                  <a:pt x="512" y="3035"/>
                </a:lnTo>
                <a:lnTo>
                  <a:pt x="552" y="3068"/>
                </a:lnTo>
                <a:lnTo>
                  <a:pt x="561" y="3089"/>
                </a:lnTo>
                <a:lnTo>
                  <a:pt x="558" y="3106"/>
                </a:lnTo>
                <a:lnTo>
                  <a:pt x="530" y="3110"/>
                </a:lnTo>
                <a:lnTo>
                  <a:pt x="512" y="3096"/>
                </a:lnTo>
                <a:lnTo>
                  <a:pt x="518" y="3089"/>
                </a:lnTo>
                <a:lnTo>
                  <a:pt x="493" y="3073"/>
                </a:lnTo>
                <a:lnTo>
                  <a:pt x="479" y="3079"/>
                </a:lnTo>
                <a:lnTo>
                  <a:pt x="487" y="3098"/>
                </a:lnTo>
                <a:lnTo>
                  <a:pt x="511" y="3110"/>
                </a:lnTo>
                <a:lnTo>
                  <a:pt x="472" y="3127"/>
                </a:lnTo>
                <a:lnTo>
                  <a:pt x="475" y="3150"/>
                </a:lnTo>
                <a:lnTo>
                  <a:pt x="460" y="3160"/>
                </a:lnTo>
                <a:lnTo>
                  <a:pt x="454" y="3185"/>
                </a:lnTo>
                <a:lnTo>
                  <a:pt x="461" y="3198"/>
                </a:lnTo>
                <a:lnTo>
                  <a:pt x="488" y="3193"/>
                </a:lnTo>
                <a:lnTo>
                  <a:pt x="490" y="3217"/>
                </a:lnTo>
                <a:lnTo>
                  <a:pt x="548" y="3241"/>
                </a:lnTo>
                <a:lnTo>
                  <a:pt x="552" y="3274"/>
                </a:lnTo>
                <a:lnTo>
                  <a:pt x="533" y="3289"/>
                </a:lnTo>
                <a:lnTo>
                  <a:pt x="548" y="3300"/>
                </a:lnTo>
                <a:lnTo>
                  <a:pt x="539" y="3354"/>
                </a:lnTo>
                <a:lnTo>
                  <a:pt x="564" y="3343"/>
                </a:lnTo>
                <a:lnTo>
                  <a:pt x="585" y="3353"/>
                </a:lnTo>
                <a:lnTo>
                  <a:pt x="581" y="3371"/>
                </a:lnTo>
                <a:lnTo>
                  <a:pt x="603" y="3383"/>
                </a:lnTo>
                <a:lnTo>
                  <a:pt x="609" y="3402"/>
                </a:lnTo>
                <a:lnTo>
                  <a:pt x="634" y="3412"/>
                </a:lnTo>
                <a:lnTo>
                  <a:pt x="630" y="3424"/>
                </a:lnTo>
                <a:lnTo>
                  <a:pt x="663" y="3480"/>
                </a:lnTo>
                <a:lnTo>
                  <a:pt x="658" y="3508"/>
                </a:lnTo>
                <a:lnTo>
                  <a:pt x="690" y="3530"/>
                </a:lnTo>
                <a:lnTo>
                  <a:pt x="696" y="3515"/>
                </a:lnTo>
                <a:lnTo>
                  <a:pt x="736" y="3509"/>
                </a:lnTo>
                <a:lnTo>
                  <a:pt x="761" y="3539"/>
                </a:lnTo>
                <a:lnTo>
                  <a:pt x="776" y="3540"/>
                </a:lnTo>
                <a:lnTo>
                  <a:pt x="805" y="3513"/>
                </a:lnTo>
                <a:lnTo>
                  <a:pt x="863" y="3521"/>
                </a:lnTo>
                <a:lnTo>
                  <a:pt x="875" y="3530"/>
                </a:lnTo>
                <a:lnTo>
                  <a:pt x="866" y="3562"/>
                </a:lnTo>
                <a:lnTo>
                  <a:pt x="893" y="3583"/>
                </a:lnTo>
                <a:lnTo>
                  <a:pt x="921" y="3555"/>
                </a:lnTo>
                <a:lnTo>
                  <a:pt x="939" y="3553"/>
                </a:lnTo>
                <a:lnTo>
                  <a:pt x="949" y="3533"/>
                </a:lnTo>
                <a:lnTo>
                  <a:pt x="975" y="3531"/>
                </a:lnTo>
                <a:lnTo>
                  <a:pt x="996" y="3520"/>
                </a:lnTo>
                <a:lnTo>
                  <a:pt x="1040" y="3529"/>
                </a:lnTo>
                <a:lnTo>
                  <a:pt x="1095" y="3569"/>
                </a:lnTo>
                <a:lnTo>
                  <a:pt x="1121" y="3562"/>
                </a:lnTo>
                <a:lnTo>
                  <a:pt x="1136" y="3610"/>
                </a:lnTo>
                <a:lnTo>
                  <a:pt x="1124" y="3640"/>
                </a:lnTo>
                <a:lnTo>
                  <a:pt x="1164" y="3669"/>
                </a:lnTo>
                <a:lnTo>
                  <a:pt x="1175" y="3691"/>
                </a:lnTo>
                <a:lnTo>
                  <a:pt x="1158" y="3697"/>
                </a:lnTo>
                <a:lnTo>
                  <a:pt x="1166" y="3712"/>
                </a:lnTo>
                <a:lnTo>
                  <a:pt x="1149" y="3721"/>
                </a:lnTo>
                <a:lnTo>
                  <a:pt x="1151" y="3758"/>
                </a:lnTo>
                <a:lnTo>
                  <a:pt x="1192" y="3771"/>
                </a:lnTo>
                <a:lnTo>
                  <a:pt x="1200" y="3785"/>
                </a:lnTo>
                <a:lnTo>
                  <a:pt x="1225" y="3782"/>
                </a:lnTo>
                <a:lnTo>
                  <a:pt x="1218" y="3818"/>
                </a:lnTo>
                <a:lnTo>
                  <a:pt x="1240" y="3825"/>
                </a:lnTo>
                <a:lnTo>
                  <a:pt x="1276" y="3873"/>
                </a:lnTo>
                <a:lnTo>
                  <a:pt x="1354" y="3892"/>
                </a:lnTo>
                <a:lnTo>
                  <a:pt x="1379" y="3913"/>
                </a:lnTo>
                <a:lnTo>
                  <a:pt x="1376" y="3963"/>
                </a:lnTo>
                <a:lnTo>
                  <a:pt x="1400" y="3964"/>
                </a:lnTo>
                <a:lnTo>
                  <a:pt x="1431" y="3948"/>
                </a:lnTo>
                <a:lnTo>
                  <a:pt x="1494" y="3959"/>
                </a:lnTo>
                <a:lnTo>
                  <a:pt x="1504" y="3967"/>
                </a:lnTo>
                <a:lnTo>
                  <a:pt x="1492" y="3979"/>
                </a:lnTo>
                <a:lnTo>
                  <a:pt x="1501" y="3996"/>
                </a:lnTo>
                <a:lnTo>
                  <a:pt x="1560" y="4017"/>
                </a:lnTo>
                <a:lnTo>
                  <a:pt x="1566" y="4040"/>
                </a:lnTo>
                <a:lnTo>
                  <a:pt x="1524" y="4058"/>
                </a:lnTo>
                <a:lnTo>
                  <a:pt x="1527" y="4082"/>
                </a:lnTo>
                <a:lnTo>
                  <a:pt x="1498" y="4114"/>
                </a:lnTo>
                <a:lnTo>
                  <a:pt x="1452" y="4125"/>
                </a:lnTo>
                <a:lnTo>
                  <a:pt x="1428" y="4123"/>
                </a:lnTo>
                <a:lnTo>
                  <a:pt x="1419" y="4107"/>
                </a:lnTo>
                <a:lnTo>
                  <a:pt x="1392" y="4107"/>
                </a:lnTo>
                <a:lnTo>
                  <a:pt x="1361" y="4115"/>
                </a:lnTo>
                <a:lnTo>
                  <a:pt x="1358" y="4138"/>
                </a:lnTo>
                <a:lnTo>
                  <a:pt x="1348" y="4165"/>
                </a:lnTo>
                <a:lnTo>
                  <a:pt x="1415" y="4206"/>
                </a:lnTo>
                <a:lnTo>
                  <a:pt x="1421" y="4222"/>
                </a:lnTo>
                <a:lnTo>
                  <a:pt x="1409" y="4236"/>
                </a:lnTo>
                <a:lnTo>
                  <a:pt x="1443" y="4264"/>
                </a:lnTo>
                <a:lnTo>
                  <a:pt x="1431" y="4275"/>
                </a:lnTo>
                <a:lnTo>
                  <a:pt x="1452" y="4307"/>
                </a:lnTo>
                <a:lnTo>
                  <a:pt x="1449" y="4322"/>
                </a:lnTo>
                <a:lnTo>
                  <a:pt x="1474" y="4331"/>
                </a:lnTo>
                <a:lnTo>
                  <a:pt x="1497" y="4365"/>
                </a:lnTo>
                <a:lnTo>
                  <a:pt x="1516" y="4364"/>
                </a:lnTo>
                <a:lnTo>
                  <a:pt x="1525" y="4377"/>
                </a:lnTo>
                <a:lnTo>
                  <a:pt x="1571" y="4358"/>
                </a:lnTo>
                <a:lnTo>
                  <a:pt x="1585" y="4336"/>
                </a:lnTo>
                <a:lnTo>
                  <a:pt x="1582" y="4291"/>
                </a:lnTo>
                <a:lnTo>
                  <a:pt x="1676" y="4294"/>
                </a:lnTo>
                <a:lnTo>
                  <a:pt x="1713" y="4252"/>
                </a:lnTo>
                <a:lnTo>
                  <a:pt x="1751" y="4251"/>
                </a:lnTo>
                <a:lnTo>
                  <a:pt x="1762" y="4245"/>
                </a:lnTo>
                <a:lnTo>
                  <a:pt x="1774" y="4261"/>
                </a:lnTo>
                <a:lnTo>
                  <a:pt x="1797" y="4238"/>
                </a:lnTo>
                <a:lnTo>
                  <a:pt x="1819" y="4233"/>
                </a:lnTo>
                <a:lnTo>
                  <a:pt x="1879" y="4274"/>
                </a:lnTo>
                <a:lnTo>
                  <a:pt x="1895" y="4318"/>
                </a:lnTo>
                <a:lnTo>
                  <a:pt x="1950" y="4336"/>
                </a:lnTo>
                <a:lnTo>
                  <a:pt x="1967" y="4360"/>
                </a:lnTo>
                <a:lnTo>
                  <a:pt x="1916" y="4388"/>
                </a:lnTo>
                <a:lnTo>
                  <a:pt x="1949" y="4412"/>
                </a:lnTo>
                <a:lnTo>
                  <a:pt x="1955" y="4446"/>
                </a:lnTo>
                <a:lnTo>
                  <a:pt x="1977" y="4455"/>
                </a:lnTo>
                <a:lnTo>
                  <a:pt x="1967" y="4481"/>
                </a:lnTo>
                <a:lnTo>
                  <a:pt x="2040" y="4468"/>
                </a:lnTo>
                <a:lnTo>
                  <a:pt x="2062" y="4481"/>
                </a:lnTo>
                <a:lnTo>
                  <a:pt x="2104" y="4460"/>
                </a:lnTo>
                <a:lnTo>
                  <a:pt x="2125" y="4459"/>
                </a:lnTo>
                <a:lnTo>
                  <a:pt x="2146" y="4492"/>
                </a:lnTo>
                <a:lnTo>
                  <a:pt x="2180" y="4487"/>
                </a:lnTo>
                <a:lnTo>
                  <a:pt x="2176" y="4509"/>
                </a:lnTo>
                <a:lnTo>
                  <a:pt x="2231" y="4568"/>
                </a:lnTo>
                <a:lnTo>
                  <a:pt x="2218" y="4581"/>
                </a:lnTo>
                <a:lnTo>
                  <a:pt x="2235" y="4609"/>
                </a:lnTo>
                <a:lnTo>
                  <a:pt x="2292" y="4638"/>
                </a:lnTo>
                <a:lnTo>
                  <a:pt x="2310" y="4613"/>
                </a:lnTo>
                <a:lnTo>
                  <a:pt x="2338" y="4602"/>
                </a:lnTo>
                <a:lnTo>
                  <a:pt x="2365" y="4601"/>
                </a:lnTo>
                <a:lnTo>
                  <a:pt x="2403" y="4627"/>
                </a:lnTo>
                <a:lnTo>
                  <a:pt x="2418" y="4613"/>
                </a:lnTo>
                <a:lnTo>
                  <a:pt x="2447" y="4617"/>
                </a:lnTo>
                <a:lnTo>
                  <a:pt x="2456" y="4631"/>
                </a:lnTo>
                <a:lnTo>
                  <a:pt x="2485" y="4601"/>
                </a:lnTo>
                <a:lnTo>
                  <a:pt x="2586" y="4541"/>
                </a:lnTo>
                <a:lnTo>
                  <a:pt x="2600" y="4561"/>
                </a:lnTo>
                <a:lnTo>
                  <a:pt x="2626" y="4566"/>
                </a:lnTo>
                <a:lnTo>
                  <a:pt x="2631" y="4586"/>
                </a:lnTo>
                <a:lnTo>
                  <a:pt x="2664" y="4611"/>
                </a:lnTo>
                <a:lnTo>
                  <a:pt x="2703" y="4617"/>
                </a:lnTo>
                <a:lnTo>
                  <a:pt x="2731" y="4642"/>
                </a:lnTo>
                <a:lnTo>
                  <a:pt x="2755" y="4623"/>
                </a:lnTo>
                <a:lnTo>
                  <a:pt x="2743" y="4596"/>
                </a:lnTo>
                <a:lnTo>
                  <a:pt x="2764" y="4589"/>
                </a:lnTo>
                <a:lnTo>
                  <a:pt x="2783" y="4606"/>
                </a:lnTo>
                <a:lnTo>
                  <a:pt x="2807" y="4609"/>
                </a:lnTo>
                <a:lnTo>
                  <a:pt x="2837" y="4594"/>
                </a:lnTo>
                <a:lnTo>
                  <a:pt x="2843" y="4605"/>
                </a:lnTo>
                <a:lnTo>
                  <a:pt x="2898" y="4621"/>
                </a:lnTo>
                <a:lnTo>
                  <a:pt x="2931" y="4593"/>
                </a:lnTo>
                <a:lnTo>
                  <a:pt x="2959" y="4618"/>
                </a:lnTo>
                <a:lnTo>
                  <a:pt x="3013" y="4609"/>
                </a:lnTo>
                <a:lnTo>
                  <a:pt x="3035" y="4633"/>
                </a:lnTo>
                <a:lnTo>
                  <a:pt x="3068" y="4639"/>
                </a:lnTo>
                <a:lnTo>
                  <a:pt x="3096" y="4615"/>
                </a:lnTo>
                <a:lnTo>
                  <a:pt x="3122" y="4611"/>
                </a:lnTo>
                <a:lnTo>
                  <a:pt x="3119" y="4644"/>
                </a:lnTo>
                <a:lnTo>
                  <a:pt x="3152" y="4668"/>
                </a:lnTo>
                <a:lnTo>
                  <a:pt x="3161" y="4692"/>
                </a:lnTo>
                <a:lnTo>
                  <a:pt x="3140" y="4728"/>
                </a:lnTo>
                <a:lnTo>
                  <a:pt x="3140" y="4749"/>
                </a:lnTo>
                <a:lnTo>
                  <a:pt x="3102" y="4763"/>
                </a:lnTo>
                <a:lnTo>
                  <a:pt x="3105" y="4777"/>
                </a:lnTo>
                <a:lnTo>
                  <a:pt x="3128" y="4792"/>
                </a:lnTo>
                <a:lnTo>
                  <a:pt x="3165" y="4792"/>
                </a:lnTo>
                <a:lnTo>
                  <a:pt x="3174" y="4779"/>
                </a:lnTo>
                <a:lnTo>
                  <a:pt x="3183" y="4789"/>
                </a:lnTo>
                <a:lnTo>
                  <a:pt x="3173" y="4809"/>
                </a:lnTo>
                <a:lnTo>
                  <a:pt x="3140" y="4810"/>
                </a:lnTo>
                <a:lnTo>
                  <a:pt x="3132" y="4826"/>
                </a:lnTo>
                <a:lnTo>
                  <a:pt x="3138" y="4870"/>
                </a:lnTo>
                <a:lnTo>
                  <a:pt x="3174" y="4868"/>
                </a:lnTo>
                <a:lnTo>
                  <a:pt x="3204" y="4909"/>
                </a:lnTo>
                <a:lnTo>
                  <a:pt x="3195" y="4925"/>
                </a:lnTo>
                <a:lnTo>
                  <a:pt x="3229" y="4925"/>
                </a:lnTo>
                <a:lnTo>
                  <a:pt x="3216" y="4971"/>
                </a:lnTo>
                <a:lnTo>
                  <a:pt x="3226" y="4987"/>
                </a:lnTo>
                <a:lnTo>
                  <a:pt x="3211" y="4995"/>
                </a:lnTo>
                <a:lnTo>
                  <a:pt x="3232" y="5034"/>
                </a:lnTo>
                <a:lnTo>
                  <a:pt x="3223" y="5046"/>
                </a:lnTo>
                <a:lnTo>
                  <a:pt x="3096" y="5068"/>
                </a:lnTo>
                <a:lnTo>
                  <a:pt x="3062" y="5082"/>
                </a:lnTo>
                <a:lnTo>
                  <a:pt x="3062" y="5125"/>
                </a:lnTo>
                <a:lnTo>
                  <a:pt x="2996" y="5164"/>
                </a:lnTo>
                <a:lnTo>
                  <a:pt x="2999" y="5237"/>
                </a:lnTo>
                <a:lnTo>
                  <a:pt x="3023" y="5241"/>
                </a:lnTo>
                <a:lnTo>
                  <a:pt x="3011" y="5265"/>
                </a:lnTo>
                <a:lnTo>
                  <a:pt x="3023" y="5285"/>
                </a:lnTo>
                <a:lnTo>
                  <a:pt x="3143" y="5234"/>
                </a:lnTo>
                <a:lnTo>
                  <a:pt x="3138" y="5216"/>
                </a:lnTo>
                <a:lnTo>
                  <a:pt x="3195" y="5200"/>
                </a:lnTo>
                <a:lnTo>
                  <a:pt x="3219" y="5258"/>
                </a:lnTo>
                <a:lnTo>
                  <a:pt x="3181" y="5263"/>
                </a:lnTo>
                <a:lnTo>
                  <a:pt x="3125" y="5321"/>
                </a:lnTo>
                <a:lnTo>
                  <a:pt x="3089" y="5332"/>
                </a:lnTo>
                <a:lnTo>
                  <a:pt x="3080" y="5361"/>
                </a:lnTo>
                <a:lnTo>
                  <a:pt x="3087" y="5372"/>
                </a:lnTo>
                <a:lnTo>
                  <a:pt x="3117" y="5361"/>
                </a:lnTo>
                <a:lnTo>
                  <a:pt x="3128" y="5375"/>
                </a:lnTo>
                <a:lnTo>
                  <a:pt x="3093" y="5383"/>
                </a:lnTo>
                <a:lnTo>
                  <a:pt x="3064" y="5372"/>
                </a:lnTo>
                <a:lnTo>
                  <a:pt x="3028" y="5410"/>
                </a:lnTo>
                <a:lnTo>
                  <a:pt x="2973" y="5412"/>
                </a:lnTo>
                <a:lnTo>
                  <a:pt x="3028" y="5466"/>
                </a:lnTo>
                <a:lnTo>
                  <a:pt x="3050" y="5475"/>
                </a:lnTo>
                <a:lnTo>
                  <a:pt x="3061" y="5460"/>
                </a:lnTo>
                <a:lnTo>
                  <a:pt x="3116" y="5490"/>
                </a:lnTo>
                <a:lnTo>
                  <a:pt x="3178" y="5505"/>
                </a:lnTo>
                <a:lnTo>
                  <a:pt x="3181" y="5521"/>
                </a:lnTo>
                <a:lnTo>
                  <a:pt x="3164" y="5527"/>
                </a:lnTo>
                <a:lnTo>
                  <a:pt x="3117" y="5511"/>
                </a:lnTo>
                <a:lnTo>
                  <a:pt x="3105" y="5516"/>
                </a:lnTo>
                <a:lnTo>
                  <a:pt x="3108" y="5596"/>
                </a:lnTo>
                <a:lnTo>
                  <a:pt x="3096" y="5596"/>
                </a:lnTo>
                <a:lnTo>
                  <a:pt x="3095" y="5538"/>
                </a:lnTo>
                <a:lnTo>
                  <a:pt x="3070" y="5549"/>
                </a:lnTo>
                <a:lnTo>
                  <a:pt x="3073" y="5617"/>
                </a:lnTo>
                <a:lnTo>
                  <a:pt x="3040" y="5656"/>
                </a:lnTo>
                <a:lnTo>
                  <a:pt x="3056" y="5710"/>
                </a:lnTo>
                <a:lnTo>
                  <a:pt x="3067" y="5673"/>
                </a:lnTo>
                <a:lnTo>
                  <a:pt x="3086" y="5725"/>
                </a:lnTo>
                <a:lnTo>
                  <a:pt x="3050" y="5736"/>
                </a:lnTo>
                <a:lnTo>
                  <a:pt x="3049" y="5728"/>
                </a:lnTo>
                <a:lnTo>
                  <a:pt x="3029" y="5748"/>
                </a:lnTo>
                <a:lnTo>
                  <a:pt x="2986" y="5753"/>
                </a:lnTo>
                <a:lnTo>
                  <a:pt x="3020" y="5758"/>
                </a:lnTo>
                <a:lnTo>
                  <a:pt x="2986" y="5777"/>
                </a:lnTo>
                <a:lnTo>
                  <a:pt x="2974" y="5777"/>
                </a:lnTo>
                <a:lnTo>
                  <a:pt x="2980" y="5753"/>
                </a:lnTo>
                <a:lnTo>
                  <a:pt x="2913" y="5744"/>
                </a:lnTo>
                <a:lnTo>
                  <a:pt x="2894" y="5777"/>
                </a:lnTo>
                <a:lnTo>
                  <a:pt x="2908" y="5766"/>
                </a:lnTo>
                <a:lnTo>
                  <a:pt x="2919" y="5779"/>
                </a:lnTo>
                <a:lnTo>
                  <a:pt x="2952" y="5768"/>
                </a:lnTo>
                <a:lnTo>
                  <a:pt x="2934" y="5793"/>
                </a:lnTo>
                <a:lnTo>
                  <a:pt x="2888" y="5810"/>
                </a:lnTo>
                <a:lnTo>
                  <a:pt x="2901" y="5825"/>
                </a:lnTo>
                <a:lnTo>
                  <a:pt x="2946" y="5821"/>
                </a:lnTo>
                <a:lnTo>
                  <a:pt x="3023" y="5832"/>
                </a:lnTo>
                <a:lnTo>
                  <a:pt x="3096" y="5886"/>
                </a:lnTo>
                <a:lnTo>
                  <a:pt x="3162" y="5887"/>
                </a:lnTo>
                <a:lnTo>
                  <a:pt x="3171" y="5879"/>
                </a:lnTo>
                <a:lnTo>
                  <a:pt x="3155" y="5864"/>
                </a:lnTo>
                <a:lnTo>
                  <a:pt x="3213" y="5895"/>
                </a:lnTo>
                <a:lnTo>
                  <a:pt x="3225" y="5890"/>
                </a:lnTo>
                <a:lnTo>
                  <a:pt x="3262" y="5921"/>
                </a:lnTo>
                <a:lnTo>
                  <a:pt x="3380" y="5921"/>
                </a:lnTo>
                <a:lnTo>
                  <a:pt x="3705" y="6061"/>
                </a:lnTo>
                <a:lnTo>
                  <a:pt x="3710" y="6010"/>
                </a:lnTo>
                <a:lnTo>
                  <a:pt x="3734" y="6001"/>
                </a:lnTo>
                <a:lnTo>
                  <a:pt x="3796" y="6002"/>
                </a:lnTo>
                <a:lnTo>
                  <a:pt x="3822" y="5985"/>
                </a:lnTo>
                <a:lnTo>
                  <a:pt x="3905" y="6004"/>
                </a:lnTo>
                <a:lnTo>
                  <a:pt x="3975" y="5991"/>
                </a:lnTo>
                <a:lnTo>
                  <a:pt x="4025" y="6008"/>
                </a:lnTo>
                <a:lnTo>
                  <a:pt x="4127" y="5983"/>
                </a:lnTo>
                <a:lnTo>
                  <a:pt x="4172" y="5959"/>
                </a:lnTo>
                <a:lnTo>
                  <a:pt x="4232" y="5965"/>
                </a:lnTo>
                <a:lnTo>
                  <a:pt x="4241" y="5951"/>
                </a:lnTo>
                <a:lnTo>
                  <a:pt x="4272" y="5943"/>
                </a:lnTo>
                <a:lnTo>
                  <a:pt x="4311" y="5950"/>
                </a:lnTo>
                <a:lnTo>
                  <a:pt x="4314" y="5961"/>
                </a:lnTo>
                <a:lnTo>
                  <a:pt x="4350" y="5975"/>
                </a:lnTo>
                <a:lnTo>
                  <a:pt x="4404" y="5974"/>
                </a:lnTo>
                <a:lnTo>
                  <a:pt x="4503" y="5981"/>
                </a:lnTo>
                <a:lnTo>
                  <a:pt x="4496" y="6010"/>
                </a:lnTo>
                <a:lnTo>
                  <a:pt x="4527" y="6014"/>
                </a:lnTo>
                <a:lnTo>
                  <a:pt x="4527" y="4631"/>
                </a:lnTo>
                <a:lnTo>
                  <a:pt x="4517" y="4628"/>
                </a:lnTo>
                <a:lnTo>
                  <a:pt x="4515" y="4612"/>
                </a:lnTo>
                <a:lnTo>
                  <a:pt x="4481" y="4591"/>
                </a:lnTo>
                <a:lnTo>
                  <a:pt x="4498" y="4566"/>
                </a:lnTo>
                <a:lnTo>
                  <a:pt x="4478" y="4564"/>
                </a:lnTo>
                <a:lnTo>
                  <a:pt x="4457" y="4526"/>
                </a:lnTo>
                <a:lnTo>
                  <a:pt x="4335" y="4532"/>
                </a:lnTo>
                <a:lnTo>
                  <a:pt x="4327" y="4468"/>
                </a:lnTo>
                <a:lnTo>
                  <a:pt x="4320" y="4398"/>
                </a:lnTo>
                <a:lnTo>
                  <a:pt x="4339" y="4370"/>
                </a:lnTo>
                <a:lnTo>
                  <a:pt x="4342" y="4334"/>
                </a:lnTo>
                <a:lnTo>
                  <a:pt x="4324" y="4316"/>
                </a:lnTo>
                <a:lnTo>
                  <a:pt x="4274" y="4306"/>
                </a:lnTo>
                <a:lnTo>
                  <a:pt x="4233" y="4181"/>
                </a:lnTo>
                <a:lnTo>
                  <a:pt x="4266" y="4147"/>
                </a:lnTo>
                <a:lnTo>
                  <a:pt x="4274" y="4120"/>
                </a:lnTo>
                <a:lnTo>
                  <a:pt x="4275" y="4104"/>
                </a:lnTo>
                <a:lnTo>
                  <a:pt x="4251" y="4088"/>
                </a:lnTo>
                <a:lnTo>
                  <a:pt x="4244" y="4061"/>
                </a:lnTo>
                <a:lnTo>
                  <a:pt x="4254" y="4034"/>
                </a:lnTo>
                <a:lnTo>
                  <a:pt x="4277" y="4006"/>
                </a:lnTo>
                <a:lnTo>
                  <a:pt x="4398" y="4056"/>
                </a:lnTo>
                <a:lnTo>
                  <a:pt x="4448" y="4098"/>
                </a:lnTo>
                <a:lnTo>
                  <a:pt x="4462" y="4092"/>
                </a:lnTo>
                <a:lnTo>
                  <a:pt x="4489" y="4098"/>
                </a:lnTo>
                <a:lnTo>
                  <a:pt x="4527" y="4049"/>
                </a:lnTo>
                <a:lnTo>
                  <a:pt x="4527" y="4012"/>
                </a:lnTo>
                <a:lnTo>
                  <a:pt x="4523" y="4007"/>
                </a:lnTo>
                <a:lnTo>
                  <a:pt x="4505" y="4008"/>
                </a:lnTo>
                <a:lnTo>
                  <a:pt x="4444" y="3933"/>
                </a:lnTo>
                <a:lnTo>
                  <a:pt x="4430" y="3910"/>
                </a:lnTo>
                <a:lnTo>
                  <a:pt x="4408" y="3903"/>
                </a:lnTo>
                <a:lnTo>
                  <a:pt x="4456" y="3898"/>
                </a:lnTo>
                <a:lnTo>
                  <a:pt x="4480" y="3838"/>
                </a:lnTo>
                <a:lnTo>
                  <a:pt x="4515" y="3806"/>
                </a:lnTo>
                <a:lnTo>
                  <a:pt x="4489" y="3782"/>
                </a:lnTo>
                <a:lnTo>
                  <a:pt x="4486" y="3744"/>
                </a:lnTo>
                <a:lnTo>
                  <a:pt x="4527" y="3731"/>
                </a:lnTo>
                <a:lnTo>
                  <a:pt x="4527" y="1174"/>
                </a:lnTo>
                <a:lnTo>
                  <a:pt x="4523" y="1116"/>
                </a:lnTo>
                <a:lnTo>
                  <a:pt x="4477" y="1037"/>
                </a:lnTo>
                <a:lnTo>
                  <a:pt x="4460" y="1039"/>
                </a:lnTo>
                <a:lnTo>
                  <a:pt x="4432" y="1004"/>
                </a:lnTo>
                <a:lnTo>
                  <a:pt x="4408" y="994"/>
                </a:lnTo>
                <a:lnTo>
                  <a:pt x="4392" y="964"/>
                </a:lnTo>
                <a:lnTo>
                  <a:pt x="4396" y="944"/>
                </a:lnTo>
                <a:lnTo>
                  <a:pt x="4348" y="899"/>
                </a:lnTo>
                <a:lnTo>
                  <a:pt x="4342" y="880"/>
                </a:lnTo>
                <a:lnTo>
                  <a:pt x="4321" y="864"/>
                </a:lnTo>
                <a:lnTo>
                  <a:pt x="4320" y="852"/>
                </a:lnTo>
                <a:lnTo>
                  <a:pt x="4317" y="828"/>
                </a:lnTo>
                <a:lnTo>
                  <a:pt x="4286" y="804"/>
                </a:lnTo>
                <a:lnTo>
                  <a:pt x="4256" y="715"/>
                </a:lnTo>
                <a:lnTo>
                  <a:pt x="4236" y="718"/>
                </a:lnTo>
                <a:lnTo>
                  <a:pt x="4195" y="688"/>
                </a:lnTo>
                <a:lnTo>
                  <a:pt x="4180" y="650"/>
                </a:lnTo>
                <a:lnTo>
                  <a:pt x="4145" y="649"/>
                </a:lnTo>
                <a:lnTo>
                  <a:pt x="4123" y="632"/>
                </a:lnTo>
                <a:lnTo>
                  <a:pt x="4124" y="616"/>
                </a:lnTo>
                <a:lnTo>
                  <a:pt x="4108" y="605"/>
                </a:lnTo>
                <a:lnTo>
                  <a:pt x="4104" y="583"/>
                </a:lnTo>
                <a:lnTo>
                  <a:pt x="4092" y="576"/>
                </a:lnTo>
                <a:lnTo>
                  <a:pt x="4078" y="520"/>
                </a:lnTo>
                <a:lnTo>
                  <a:pt x="4033" y="445"/>
                </a:lnTo>
                <a:lnTo>
                  <a:pt x="4045" y="419"/>
                </a:lnTo>
                <a:lnTo>
                  <a:pt x="4041" y="398"/>
                </a:lnTo>
                <a:lnTo>
                  <a:pt x="4032" y="385"/>
                </a:lnTo>
                <a:lnTo>
                  <a:pt x="4017" y="391"/>
                </a:lnTo>
                <a:lnTo>
                  <a:pt x="3987" y="382"/>
                </a:lnTo>
                <a:lnTo>
                  <a:pt x="3977" y="359"/>
                </a:lnTo>
                <a:lnTo>
                  <a:pt x="3956" y="338"/>
                </a:lnTo>
                <a:lnTo>
                  <a:pt x="3939" y="340"/>
                </a:lnTo>
                <a:lnTo>
                  <a:pt x="3939" y="296"/>
                </a:lnTo>
                <a:lnTo>
                  <a:pt x="3920" y="284"/>
                </a:lnTo>
                <a:lnTo>
                  <a:pt x="3914" y="255"/>
                </a:lnTo>
                <a:lnTo>
                  <a:pt x="3923" y="198"/>
                </a:lnTo>
                <a:lnTo>
                  <a:pt x="3935" y="185"/>
                </a:lnTo>
                <a:lnTo>
                  <a:pt x="3957" y="178"/>
                </a:lnTo>
                <a:lnTo>
                  <a:pt x="4005" y="199"/>
                </a:lnTo>
                <a:lnTo>
                  <a:pt x="3999" y="157"/>
                </a:lnTo>
                <a:lnTo>
                  <a:pt x="4016" y="150"/>
                </a:lnTo>
                <a:lnTo>
                  <a:pt x="4013" y="115"/>
                </a:lnTo>
                <a:lnTo>
                  <a:pt x="4023" y="105"/>
                </a:lnTo>
                <a:lnTo>
                  <a:pt x="4017" y="81"/>
                </a:lnTo>
                <a:lnTo>
                  <a:pt x="4005" y="80"/>
                </a:lnTo>
                <a:lnTo>
                  <a:pt x="4004" y="17"/>
                </a:lnTo>
                <a:lnTo>
                  <a:pt x="4007" y="0"/>
                </a:lnTo>
                <a:lnTo>
                  <a:pt x="2535" y="0"/>
                </a:lnTo>
                <a:lnTo>
                  <a:pt x="2523" y="11"/>
                </a:lnTo>
                <a:lnTo>
                  <a:pt x="2503" y="22"/>
                </a:lnTo>
                <a:lnTo>
                  <a:pt x="2491" y="19"/>
                </a:lnTo>
                <a:lnTo>
                  <a:pt x="2444" y="119"/>
                </a:lnTo>
                <a:lnTo>
                  <a:pt x="2434" y="129"/>
                </a:lnTo>
                <a:lnTo>
                  <a:pt x="2438" y="110"/>
                </a:lnTo>
                <a:lnTo>
                  <a:pt x="2382" y="185"/>
                </a:lnTo>
                <a:lnTo>
                  <a:pt x="2355" y="200"/>
                </a:lnTo>
                <a:lnTo>
                  <a:pt x="2310" y="199"/>
                </a:lnTo>
                <a:lnTo>
                  <a:pt x="2344" y="210"/>
                </a:lnTo>
                <a:lnTo>
                  <a:pt x="2350" y="231"/>
                </a:lnTo>
                <a:lnTo>
                  <a:pt x="2364" y="227"/>
                </a:lnTo>
                <a:lnTo>
                  <a:pt x="2398" y="237"/>
                </a:lnTo>
                <a:lnTo>
                  <a:pt x="2341" y="239"/>
                </a:lnTo>
                <a:lnTo>
                  <a:pt x="2334" y="254"/>
                </a:lnTo>
                <a:lnTo>
                  <a:pt x="2303" y="263"/>
                </a:lnTo>
                <a:lnTo>
                  <a:pt x="2294" y="286"/>
                </a:lnTo>
                <a:lnTo>
                  <a:pt x="2277" y="278"/>
                </a:lnTo>
                <a:lnTo>
                  <a:pt x="2265" y="298"/>
                </a:lnTo>
                <a:lnTo>
                  <a:pt x="2295" y="321"/>
                </a:lnTo>
                <a:lnTo>
                  <a:pt x="2286" y="349"/>
                </a:lnTo>
                <a:lnTo>
                  <a:pt x="2300" y="370"/>
                </a:lnTo>
                <a:lnTo>
                  <a:pt x="2294" y="383"/>
                </a:lnTo>
                <a:lnTo>
                  <a:pt x="2318" y="412"/>
                </a:lnTo>
                <a:lnTo>
                  <a:pt x="2319" y="455"/>
                </a:lnTo>
                <a:lnTo>
                  <a:pt x="2313" y="447"/>
                </a:lnTo>
                <a:lnTo>
                  <a:pt x="2288" y="451"/>
                </a:lnTo>
                <a:lnTo>
                  <a:pt x="2213" y="504"/>
                </a:lnTo>
                <a:lnTo>
                  <a:pt x="2200" y="527"/>
                </a:lnTo>
                <a:lnTo>
                  <a:pt x="2209" y="494"/>
                </a:lnTo>
                <a:lnTo>
                  <a:pt x="2152" y="523"/>
                </a:lnTo>
                <a:lnTo>
                  <a:pt x="2115" y="514"/>
                </a:lnTo>
                <a:lnTo>
                  <a:pt x="2067" y="471"/>
                </a:lnTo>
                <a:lnTo>
                  <a:pt x="1974" y="461"/>
                </a:lnTo>
                <a:lnTo>
                  <a:pt x="1962" y="437"/>
                </a:lnTo>
                <a:lnTo>
                  <a:pt x="1971" y="409"/>
                </a:lnTo>
                <a:lnTo>
                  <a:pt x="1991" y="393"/>
                </a:lnTo>
                <a:lnTo>
                  <a:pt x="1977" y="373"/>
                </a:lnTo>
                <a:lnTo>
                  <a:pt x="1986" y="361"/>
                </a:lnTo>
                <a:lnTo>
                  <a:pt x="2077" y="308"/>
                </a:lnTo>
                <a:lnTo>
                  <a:pt x="2119" y="297"/>
                </a:lnTo>
                <a:lnTo>
                  <a:pt x="2110" y="275"/>
                </a:lnTo>
                <a:lnTo>
                  <a:pt x="2085" y="266"/>
                </a:lnTo>
                <a:lnTo>
                  <a:pt x="2071" y="246"/>
                </a:lnTo>
                <a:lnTo>
                  <a:pt x="2061" y="248"/>
                </a:lnTo>
                <a:lnTo>
                  <a:pt x="2064" y="238"/>
                </a:lnTo>
                <a:lnTo>
                  <a:pt x="1992" y="221"/>
                </a:lnTo>
                <a:lnTo>
                  <a:pt x="1971" y="193"/>
                </a:lnTo>
                <a:lnTo>
                  <a:pt x="1885" y="200"/>
                </a:lnTo>
                <a:lnTo>
                  <a:pt x="1765" y="249"/>
                </a:lnTo>
                <a:lnTo>
                  <a:pt x="1713" y="243"/>
                </a:lnTo>
                <a:lnTo>
                  <a:pt x="1671" y="244"/>
                </a:lnTo>
                <a:lnTo>
                  <a:pt x="1660" y="252"/>
                </a:lnTo>
                <a:lnTo>
                  <a:pt x="1664" y="258"/>
                </a:lnTo>
                <a:lnTo>
                  <a:pt x="1800" y="294"/>
                </a:lnTo>
                <a:lnTo>
                  <a:pt x="1819" y="346"/>
                </a:lnTo>
                <a:lnTo>
                  <a:pt x="1837" y="337"/>
                </a:lnTo>
                <a:lnTo>
                  <a:pt x="1821" y="357"/>
                </a:lnTo>
                <a:lnTo>
                  <a:pt x="1830" y="357"/>
                </a:lnTo>
                <a:lnTo>
                  <a:pt x="1827" y="372"/>
                </a:lnTo>
                <a:lnTo>
                  <a:pt x="1842" y="367"/>
                </a:lnTo>
                <a:lnTo>
                  <a:pt x="1827" y="383"/>
                </a:lnTo>
                <a:lnTo>
                  <a:pt x="1842" y="419"/>
                </a:lnTo>
                <a:lnTo>
                  <a:pt x="1852" y="420"/>
                </a:lnTo>
                <a:lnTo>
                  <a:pt x="1842" y="430"/>
                </a:lnTo>
                <a:lnTo>
                  <a:pt x="1848" y="515"/>
                </a:lnTo>
                <a:lnTo>
                  <a:pt x="1873" y="537"/>
                </a:lnTo>
                <a:lnTo>
                  <a:pt x="1898" y="526"/>
                </a:lnTo>
                <a:lnTo>
                  <a:pt x="1925" y="538"/>
                </a:lnTo>
                <a:lnTo>
                  <a:pt x="1937" y="531"/>
                </a:lnTo>
                <a:lnTo>
                  <a:pt x="1933" y="543"/>
                </a:lnTo>
                <a:lnTo>
                  <a:pt x="1973" y="564"/>
                </a:lnTo>
                <a:lnTo>
                  <a:pt x="1976" y="584"/>
                </a:lnTo>
                <a:lnTo>
                  <a:pt x="1967" y="597"/>
                </a:lnTo>
                <a:lnTo>
                  <a:pt x="2003" y="614"/>
                </a:lnTo>
                <a:lnTo>
                  <a:pt x="1988" y="629"/>
                </a:lnTo>
                <a:lnTo>
                  <a:pt x="1997" y="655"/>
                </a:lnTo>
                <a:lnTo>
                  <a:pt x="1989" y="681"/>
                </a:lnTo>
                <a:lnTo>
                  <a:pt x="1994" y="729"/>
                </a:lnTo>
                <a:lnTo>
                  <a:pt x="2040" y="795"/>
                </a:lnTo>
                <a:lnTo>
                  <a:pt x="2009" y="772"/>
                </a:lnTo>
                <a:lnTo>
                  <a:pt x="2004" y="756"/>
                </a:lnTo>
                <a:lnTo>
                  <a:pt x="1970" y="741"/>
                </a:lnTo>
                <a:lnTo>
                  <a:pt x="1952" y="749"/>
                </a:lnTo>
                <a:lnTo>
                  <a:pt x="1927" y="779"/>
                </a:lnTo>
                <a:lnTo>
                  <a:pt x="1946" y="783"/>
                </a:lnTo>
                <a:lnTo>
                  <a:pt x="1952" y="798"/>
                </a:lnTo>
                <a:lnTo>
                  <a:pt x="1939" y="787"/>
                </a:lnTo>
                <a:lnTo>
                  <a:pt x="1927" y="790"/>
                </a:lnTo>
                <a:lnTo>
                  <a:pt x="1915" y="780"/>
                </a:lnTo>
                <a:lnTo>
                  <a:pt x="1947" y="736"/>
                </a:lnTo>
                <a:lnTo>
                  <a:pt x="1925" y="724"/>
                </a:lnTo>
                <a:lnTo>
                  <a:pt x="1900" y="726"/>
                </a:lnTo>
                <a:lnTo>
                  <a:pt x="1880" y="712"/>
                </a:lnTo>
                <a:lnTo>
                  <a:pt x="1801" y="749"/>
                </a:lnTo>
                <a:lnTo>
                  <a:pt x="1807" y="731"/>
                </a:lnTo>
                <a:lnTo>
                  <a:pt x="1745" y="731"/>
                </a:lnTo>
                <a:lnTo>
                  <a:pt x="1716" y="825"/>
                </a:lnTo>
                <a:lnTo>
                  <a:pt x="1692" y="858"/>
                </a:lnTo>
                <a:lnTo>
                  <a:pt x="1625" y="900"/>
                </a:lnTo>
                <a:lnTo>
                  <a:pt x="1609" y="951"/>
                </a:lnTo>
                <a:lnTo>
                  <a:pt x="1558" y="1004"/>
                </a:lnTo>
                <a:lnTo>
                  <a:pt x="1551" y="1028"/>
                </a:lnTo>
                <a:lnTo>
                  <a:pt x="1570" y="1066"/>
                </a:lnTo>
                <a:lnTo>
                  <a:pt x="1643" y="1116"/>
                </a:lnTo>
                <a:lnTo>
                  <a:pt x="1663" y="1120"/>
                </a:lnTo>
                <a:lnTo>
                  <a:pt x="1713" y="1162"/>
                </a:lnTo>
                <a:lnTo>
                  <a:pt x="1703" y="1173"/>
                </a:lnTo>
                <a:lnTo>
                  <a:pt x="1736" y="1213"/>
                </a:lnTo>
                <a:lnTo>
                  <a:pt x="1692" y="1221"/>
                </a:lnTo>
                <a:lnTo>
                  <a:pt x="1639" y="1208"/>
                </a:lnTo>
                <a:lnTo>
                  <a:pt x="1640" y="1226"/>
                </a:lnTo>
                <a:lnTo>
                  <a:pt x="1657" y="1219"/>
                </a:lnTo>
                <a:lnTo>
                  <a:pt x="1639" y="1237"/>
                </a:lnTo>
                <a:lnTo>
                  <a:pt x="1615" y="1242"/>
                </a:lnTo>
                <a:lnTo>
                  <a:pt x="1524" y="1223"/>
                </a:lnTo>
                <a:lnTo>
                  <a:pt x="1467" y="1223"/>
                </a:lnTo>
                <a:lnTo>
                  <a:pt x="1469" y="1238"/>
                </a:lnTo>
                <a:lnTo>
                  <a:pt x="1449" y="1240"/>
                </a:lnTo>
                <a:lnTo>
                  <a:pt x="1430" y="1260"/>
                </a:lnTo>
                <a:lnTo>
                  <a:pt x="1413" y="1248"/>
                </a:lnTo>
                <a:lnTo>
                  <a:pt x="1442" y="1231"/>
                </a:lnTo>
                <a:lnTo>
                  <a:pt x="1449" y="1215"/>
                </a:lnTo>
                <a:lnTo>
                  <a:pt x="1398" y="1226"/>
                </a:lnTo>
                <a:lnTo>
                  <a:pt x="1361" y="1215"/>
                </a:lnTo>
                <a:lnTo>
                  <a:pt x="1345" y="1196"/>
                </a:lnTo>
                <a:lnTo>
                  <a:pt x="1252" y="1183"/>
                </a:lnTo>
                <a:lnTo>
                  <a:pt x="1233" y="1200"/>
                </a:lnTo>
                <a:lnTo>
                  <a:pt x="1246" y="1237"/>
                </a:lnTo>
                <a:lnTo>
                  <a:pt x="1228" y="1258"/>
                </a:lnTo>
                <a:lnTo>
                  <a:pt x="1201" y="1259"/>
                </a:lnTo>
                <a:lnTo>
                  <a:pt x="1227" y="1280"/>
                </a:lnTo>
                <a:lnTo>
                  <a:pt x="1219" y="1281"/>
                </a:lnTo>
                <a:lnTo>
                  <a:pt x="1231" y="1298"/>
                </a:lnTo>
                <a:lnTo>
                  <a:pt x="1255" y="1299"/>
                </a:lnTo>
                <a:lnTo>
                  <a:pt x="1331" y="1354"/>
                </a:lnTo>
                <a:lnTo>
                  <a:pt x="1361" y="1361"/>
                </a:lnTo>
                <a:lnTo>
                  <a:pt x="1379" y="1347"/>
                </a:lnTo>
                <a:lnTo>
                  <a:pt x="1395" y="1349"/>
                </a:lnTo>
                <a:lnTo>
                  <a:pt x="1398" y="1330"/>
                </a:lnTo>
                <a:lnTo>
                  <a:pt x="1409" y="1324"/>
                </a:lnTo>
                <a:lnTo>
                  <a:pt x="1416" y="1338"/>
                </a:lnTo>
                <a:lnTo>
                  <a:pt x="1449" y="1349"/>
                </a:lnTo>
                <a:lnTo>
                  <a:pt x="1445" y="1372"/>
                </a:lnTo>
                <a:lnTo>
                  <a:pt x="1464" y="1381"/>
                </a:lnTo>
                <a:lnTo>
                  <a:pt x="1480" y="1410"/>
                </a:lnTo>
                <a:lnTo>
                  <a:pt x="1476" y="1430"/>
                </a:lnTo>
                <a:lnTo>
                  <a:pt x="1458" y="1442"/>
                </a:lnTo>
                <a:lnTo>
                  <a:pt x="1436" y="1445"/>
                </a:lnTo>
                <a:lnTo>
                  <a:pt x="1427" y="1473"/>
                </a:lnTo>
                <a:lnTo>
                  <a:pt x="1401" y="1480"/>
                </a:lnTo>
                <a:lnTo>
                  <a:pt x="1379" y="1467"/>
                </a:lnTo>
                <a:lnTo>
                  <a:pt x="1315" y="1475"/>
                </a:lnTo>
                <a:lnTo>
                  <a:pt x="1291" y="1470"/>
                </a:lnTo>
                <a:lnTo>
                  <a:pt x="1254" y="1468"/>
                </a:lnTo>
                <a:lnTo>
                  <a:pt x="1252" y="1456"/>
                </a:lnTo>
                <a:lnTo>
                  <a:pt x="1240" y="1451"/>
                </a:lnTo>
                <a:lnTo>
                  <a:pt x="1246" y="1440"/>
                </a:lnTo>
                <a:lnTo>
                  <a:pt x="1212" y="1421"/>
                </a:lnTo>
                <a:lnTo>
                  <a:pt x="1206" y="1437"/>
                </a:lnTo>
                <a:lnTo>
                  <a:pt x="1181" y="1415"/>
                </a:lnTo>
                <a:lnTo>
                  <a:pt x="1136" y="1403"/>
                </a:lnTo>
                <a:lnTo>
                  <a:pt x="1145" y="1416"/>
                </a:lnTo>
                <a:lnTo>
                  <a:pt x="1112" y="1427"/>
                </a:lnTo>
                <a:lnTo>
                  <a:pt x="1107" y="1417"/>
                </a:lnTo>
                <a:lnTo>
                  <a:pt x="1084" y="1420"/>
                </a:lnTo>
                <a:lnTo>
                  <a:pt x="1076" y="1411"/>
                </a:lnTo>
                <a:lnTo>
                  <a:pt x="1057" y="1411"/>
                </a:lnTo>
                <a:lnTo>
                  <a:pt x="1051" y="1397"/>
                </a:lnTo>
                <a:lnTo>
                  <a:pt x="1022" y="1394"/>
                </a:lnTo>
                <a:lnTo>
                  <a:pt x="1043" y="1370"/>
                </a:lnTo>
                <a:lnTo>
                  <a:pt x="1019" y="1356"/>
                </a:lnTo>
                <a:lnTo>
                  <a:pt x="1040" y="1339"/>
                </a:lnTo>
                <a:lnTo>
                  <a:pt x="1007" y="1346"/>
                </a:lnTo>
                <a:lnTo>
                  <a:pt x="1021" y="1333"/>
                </a:lnTo>
                <a:lnTo>
                  <a:pt x="1025" y="1324"/>
                </a:lnTo>
                <a:lnTo>
                  <a:pt x="1012" y="1312"/>
                </a:lnTo>
                <a:lnTo>
                  <a:pt x="987" y="1302"/>
                </a:lnTo>
                <a:lnTo>
                  <a:pt x="997" y="1288"/>
                </a:lnTo>
                <a:lnTo>
                  <a:pt x="987" y="1285"/>
                </a:lnTo>
                <a:lnTo>
                  <a:pt x="985" y="1271"/>
                </a:lnTo>
                <a:lnTo>
                  <a:pt x="972" y="1274"/>
                </a:lnTo>
                <a:lnTo>
                  <a:pt x="963" y="1263"/>
                </a:lnTo>
                <a:lnTo>
                  <a:pt x="969" y="1256"/>
                </a:lnTo>
                <a:lnTo>
                  <a:pt x="958" y="1245"/>
                </a:lnTo>
                <a:lnTo>
                  <a:pt x="936" y="1242"/>
                </a:lnTo>
                <a:lnTo>
                  <a:pt x="930" y="1226"/>
                </a:lnTo>
                <a:lnTo>
                  <a:pt x="907" y="1224"/>
                </a:lnTo>
                <a:lnTo>
                  <a:pt x="930" y="1213"/>
                </a:lnTo>
                <a:lnTo>
                  <a:pt x="927" y="1204"/>
                </a:lnTo>
                <a:lnTo>
                  <a:pt x="949" y="1199"/>
                </a:lnTo>
                <a:lnTo>
                  <a:pt x="940" y="1192"/>
                </a:lnTo>
                <a:lnTo>
                  <a:pt x="951" y="1164"/>
                </a:lnTo>
                <a:lnTo>
                  <a:pt x="924" y="1122"/>
                </a:lnTo>
                <a:lnTo>
                  <a:pt x="958" y="1140"/>
                </a:lnTo>
                <a:lnTo>
                  <a:pt x="963" y="1133"/>
                </a:lnTo>
                <a:lnTo>
                  <a:pt x="948" y="1124"/>
                </a:lnTo>
                <a:lnTo>
                  <a:pt x="948" y="1111"/>
                </a:lnTo>
                <a:lnTo>
                  <a:pt x="939" y="1114"/>
                </a:lnTo>
                <a:lnTo>
                  <a:pt x="936" y="1097"/>
                </a:lnTo>
                <a:lnTo>
                  <a:pt x="918" y="1101"/>
                </a:lnTo>
                <a:lnTo>
                  <a:pt x="913" y="1082"/>
                </a:lnTo>
                <a:lnTo>
                  <a:pt x="884" y="1063"/>
                </a:lnTo>
                <a:lnTo>
                  <a:pt x="833" y="1053"/>
                </a:lnTo>
                <a:lnTo>
                  <a:pt x="821" y="1041"/>
                </a:lnTo>
                <a:lnTo>
                  <a:pt x="799" y="1052"/>
                </a:lnTo>
                <a:lnTo>
                  <a:pt x="754" y="1026"/>
                </a:lnTo>
                <a:lnTo>
                  <a:pt x="740" y="1023"/>
                </a:lnTo>
                <a:lnTo>
                  <a:pt x="764" y="1013"/>
                </a:lnTo>
                <a:lnTo>
                  <a:pt x="746" y="1010"/>
                </a:lnTo>
                <a:lnTo>
                  <a:pt x="745" y="1002"/>
                </a:lnTo>
                <a:lnTo>
                  <a:pt x="728" y="1012"/>
                </a:lnTo>
                <a:lnTo>
                  <a:pt x="697" y="1002"/>
                </a:lnTo>
                <a:lnTo>
                  <a:pt x="687" y="1012"/>
                </a:lnTo>
                <a:lnTo>
                  <a:pt x="664" y="1012"/>
                </a:lnTo>
                <a:lnTo>
                  <a:pt x="690" y="999"/>
                </a:lnTo>
                <a:lnTo>
                  <a:pt x="676" y="998"/>
                </a:lnTo>
                <a:lnTo>
                  <a:pt x="651" y="1001"/>
                </a:lnTo>
                <a:lnTo>
                  <a:pt x="673" y="993"/>
                </a:lnTo>
                <a:lnTo>
                  <a:pt x="678" y="980"/>
                </a:lnTo>
                <a:lnTo>
                  <a:pt x="702" y="981"/>
                </a:lnTo>
                <a:lnTo>
                  <a:pt x="700" y="975"/>
                </a:lnTo>
                <a:lnTo>
                  <a:pt x="636" y="974"/>
                </a:lnTo>
                <a:lnTo>
                  <a:pt x="630" y="970"/>
                </a:lnTo>
                <a:lnTo>
                  <a:pt x="648" y="966"/>
                </a:lnTo>
                <a:lnTo>
                  <a:pt x="643" y="959"/>
                </a:lnTo>
                <a:lnTo>
                  <a:pt x="579" y="948"/>
                </a:lnTo>
                <a:lnTo>
                  <a:pt x="584" y="934"/>
                </a:lnTo>
                <a:lnTo>
                  <a:pt x="587" y="931"/>
                </a:lnTo>
                <a:lnTo>
                  <a:pt x="588" y="922"/>
                </a:lnTo>
                <a:lnTo>
                  <a:pt x="578" y="912"/>
                </a:lnTo>
                <a:lnTo>
                  <a:pt x="506" y="907"/>
                </a:lnTo>
                <a:lnTo>
                  <a:pt x="494" y="902"/>
                </a:lnTo>
                <a:lnTo>
                  <a:pt x="521" y="901"/>
                </a:lnTo>
                <a:lnTo>
                  <a:pt x="552" y="887"/>
                </a:lnTo>
                <a:lnTo>
                  <a:pt x="606" y="894"/>
                </a:lnTo>
                <a:lnTo>
                  <a:pt x="621" y="916"/>
                </a:lnTo>
                <a:lnTo>
                  <a:pt x="715" y="955"/>
                </a:lnTo>
                <a:lnTo>
                  <a:pt x="712" y="932"/>
                </a:lnTo>
                <a:lnTo>
                  <a:pt x="719" y="929"/>
                </a:lnTo>
                <a:lnTo>
                  <a:pt x="731" y="932"/>
                </a:lnTo>
                <a:lnTo>
                  <a:pt x="757" y="951"/>
                </a:lnTo>
                <a:lnTo>
                  <a:pt x="790" y="951"/>
                </a:lnTo>
                <a:lnTo>
                  <a:pt x="840" y="942"/>
                </a:lnTo>
                <a:lnTo>
                  <a:pt x="825" y="955"/>
                </a:lnTo>
                <a:lnTo>
                  <a:pt x="845" y="970"/>
                </a:lnTo>
                <a:lnTo>
                  <a:pt x="876" y="945"/>
                </a:lnTo>
                <a:lnTo>
                  <a:pt x="906" y="951"/>
                </a:lnTo>
                <a:lnTo>
                  <a:pt x="979" y="972"/>
                </a:lnTo>
                <a:lnTo>
                  <a:pt x="1182" y="954"/>
                </a:lnTo>
                <a:lnTo>
                  <a:pt x="1245" y="967"/>
                </a:lnTo>
                <a:lnTo>
                  <a:pt x="1294" y="966"/>
                </a:lnTo>
                <a:lnTo>
                  <a:pt x="1369" y="953"/>
                </a:lnTo>
                <a:lnTo>
                  <a:pt x="1445" y="916"/>
                </a:lnTo>
                <a:lnTo>
                  <a:pt x="1522" y="857"/>
                </a:lnTo>
                <a:lnTo>
                  <a:pt x="1555" y="817"/>
                </a:lnTo>
                <a:lnTo>
                  <a:pt x="1601" y="714"/>
                </a:lnTo>
                <a:lnTo>
                  <a:pt x="1598" y="635"/>
                </a:lnTo>
                <a:lnTo>
                  <a:pt x="1582" y="614"/>
                </a:lnTo>
                <a:lnTo>
                  <a:pt x="1557" y="619"/>
                </a:lnTo>
                <a:lnTo>
                  <a:pt x="1551" y="600"/>
                </a:lnTo>
                <a:lnTo>
                  <a:pt x="1545" y="581"/>
                </a:lnTo>
                <a:lnTo>
                  <a:pt x="1522" y="576"/>
                </a:lnTo>
                <a:lnTo>
                  <a:pt x="1515" y="541"/>
                </a:lnTo>
                <a:lnTo>
                  <a:pt x="1500" y="525"/>
                </a:lnTo>
                <a:lnTo>
                  <a:pt x="1477" y="528"/>
                </a:lnTo>
                <a:lnTo>
                  <a:pt x="1455" y="516"/>
                </a:lnTo>
                <a:lnTo>
                  <a:pt x="1443" y="520"/>
                </a:lnTo>
                <a:lnTo>
                  <a:pt x="1446" y="531"/>
                </a:lnTo>
                <a:lnTo>
                  <a:pt x="1439" y="535"/>
                </a:lnTo>
                <a:lnTo>
                  <a:pt x="1413" y="521"/>
                </a:lnTo>
                <a:lnTo>
                  <a:pt x="1422" y="515"/>
                </a:lnTo>
                <a:lnTo>
                  <a:pt x="1413" y="507"/>
                </a:lnTo>
                <a:lnTo>
                  <a:pt x="1383" y="503"/>
                </a:lnTo>
                <a:lnTo>
                  <a:pt x="1324" y="471"/>
                </a:lnTo>
                <a:lnTo>
                  <a:pt x="1318" y="474"/>
                </a:lnTo>
                <a:lnTo>
                  <a:pt x="1345" y="493"/>
                </a:lnTo>
                <a:lnTo>
                  <a:pt x="1315" y="498"/>
                </a:lnTo>
                <a:lnTo>
                  <a:pt x="1178" y="461"/>
                </a:lnTo>
                <a:lnTo>
                  <a:pt x="1166" y="469"/>
                </a:lnTo>
                <a:lnTo>
                  <a:pt x="1201" y="478"/>
                </a:lnTo>
                <a:lnTo>
                  <a:pt x="1161" y="473"/>
                </a:lnTo>
                <a:lnTo>
                  <a:pt x="1157" y="478"/>
                </a:lnTo>
                <a:lnTo>
                  <a:pt x="1142" y="460"/>
                </a:lnTo>
                <a:lnTo>
                  <a:pt x="1106" y="453"/>
                </a:lnTo>
                <a:lnTo>
                  <a:pt x="1067" y="428"/>
                </a:lnTo>
                <a:lnTo>
                  <a:pt x="905" y="389"/>
                </a:lnTo>
                <a:lnTo>
                  <a:pt x="872" y="389"/>
                </a:lnTo>
                <a:lnTo>
                  <a:pt x="860" y="380"/>
                </a:lnTo>
                <a:lnTo>
                  <a:pt x="837" y="382"/>
                </a:lnTo>
                <a:lnTo>
                  <a:pt x="824" y="373"/>
                </a:lnTo>
                <a:lnTo>
                  <a:pt x="745" y="371"/>
                </a:lnTo>
                <a:lnTo>
                  <a:pt x="727" y="375"/>
                </a:lnTo>
                <a:lnTo>
                  <a:pt x="743" y="383"/>
                </a:lnTo>
                <a:lnTo>
                  <a:pt x="736" y="393"/>
                </a:lnTo>
                <a:lnTo>
                  <a:pt x="728" y="387"/>
                </a:lnTo>
                <a:lnTo>
                  <a:pt x="715" y="392"/>
                </a:lnTo>
                <a:lnTo>
                  <a:pt x="675" y="393"/>
                </a:lnTo>
                <a:lnTo>
                  <a:pt x="636" y="386"/>
                </a:lnTo>
                <a:lnTo>
                  <a:pt x="590" y="392"/>
                </a:lnTo>
                <a:lnTo>
                  <a:pt x="517" y="421"/>
                </a:lnTo>
                <a:lnTo>
                  <a:pt x="530" y="397"/>
                </a:lnTo>
                <a:lnTo>
                  <a:pt x="537" y="385"/>
                </a:lnTo>
                <a:lnTo>
                  <a:pt x="515" y="383"/>
                </a:lnTo>
                <a:lnTo>
                  <a:pt x="466" y="391"/>
                </a:lnTo>
                <a:lnTo>
                  <a:pt x="464" y="386"/>
                </a:lnTo>
                <a:lnTo>
                  <a:pt x="420" y="391"/>
                </a:lnTo>
                <a:lnTo>
                  <a:pt x="406" y="387"/>
                </a:lnTo>
                <a:lnTo>
                  <a:pt x="408" y="378"/>
                </a:lnTo>
                <a:lnTo>
                  <a:pt x="379" y="378"/>
                </a:lnTo>
                <a:lnTo>
                  <a:pt x="363" y="389"/>
                </a:lnTo>
                <a:lnTo>
                  <a:pt x="354" y="373"/>
                </a:lnTo>
                <a:lnTo>
                  <a:pt x="366" y="366"/>
                </a:lnTo>
                <a:lnTo>
                  <a:pt x="373" y="367"/>
                </a:lnTo>
                <a:lnTo>
                  <a:pt x="457" y="366"/>
                </a:lnTo>
                <a:lnTo>
                  <a:pt x="478" y="350"/>
                </a:lnTo>
                <a:lnTo>
                  <a:pt x="475" y="330"/>
                </a:lnTo>
                <a:lnTo>
                  <a:pt x="449" y="325"/>
                </a:lnTo>
                <a:lnTo>
                  <a:pt x="403" y="330"/>
                </a:lnTo>
                <a:lnTo>
                  <a:pt x="399" y="321"/>
                </a:lnTo>
                <a:lnTo>
                  <a:pt x="369" y="319"/>
                </a:lnTo>
                <a:lnTo>
                  <a:pt x="343" y="307"/>
                </a:lnTo>
                <a:lnTo>
                  <a:pt x="330" y="308"/>
                </a:lnTo>
                <a:lnTo>
                  <a:pt x="330" y="316"/>
                </a:lnTo>
                <a:lnTo>
                  <a:pt x="358" y="341"/>
                </a:lnTo>
                <a:lnTo>
                  <a:pt x="354" y="346"/>
                </a:lnTo>
                <a:lnTo>
                  <a:pt x="318" y="337"/>
                </a:lnTo>
                <a:lnTo>
                  <a:pt x="318" y="361"/>
                </a:lnTo>
                <a:lnTo>
                  <a:pt x="333" y="369"/>
                </a:lnTo>
                <a:lnTo>
                  <a:pt x="287" y="371"/>
                </a:lnTo>
                <a:lnTo>
                  <a:pt x="218" y="366"/>
                </a:lnTo>
                <a:lnTo>
                  <a:pt x="227" y="378"/>
                </a:lnTo>
                <a:lnTo>
                  <a:pt x="229" y="382"/>
                </a:lnTo>
                <a:lnTo>
                  <a:pt x="235" y="386"/>
                </a:lnTo>
                <a:lnTo>
                  <a:pt x="236" y="391"/>
                </a:lnTo>
                <a:lnTo>
                  <a:pt x="239" y="398"/>
                </a:lnTo>
                <a:lnTo>
                  <a:pt x="241" y="404"/>
                </a:lnTo>
                <a:lnTo>
                  <a:pt x="241" y="409"/>
                </a:lnTo>
                <a:lnTo>
                  <a:pt x="241" y="412"/>
                </a:lnTo>
                <a:lnTo>
                  <a:pt x="238" y="416"/>
                </a:lnTo>
                <a:lnTo>
                  <a:pt x="229" y="419"/>
                </a:lnTo>
                <a:lnTo>
                  <a:pt x="223" y="420"/>
                </a:lnTo>
                <a:lnTo>
                  <a:pt x="220" y="419"/>
                </a:lnTo>
                <a:lnTo>
                  <a:pt x="212" y="421"/>
                </a:lnTo>
                <a:lnTo>
                  <a:pt x="211" y="420"/>
                </a:lnTo>
                <a:lnTo>
                  <a:pt x="202" y="424"/>
                </a:lnTo>
                <a:lnTo>
                  <a:pt x="194" y="419"/>
                </a:lnTo>
                <a:lnTo>
                  <a:pt x="188" y="415"/>
                </a:lnTo>
                <a:lnTo>
                  <a:pt x="182" y="413"/>
                </a:lnTo>
                <a:lnTo>
                  <a:pt x="176" y="410"/>
                </a:lnTo>
                <a:lnTo>
                  <a:pt x="173" y="408"/>
                </a:lnTo>
                <a:lnTo>
                  <a:pt x="167" y="408"/>
                </a:lnTo>
                <a:lnTo>
                  <a:pt x="161" y="407"/>
                </a:lnTo>
                <a:lnTo>
                  <a:pt x="149" y="405"/>
                </a:lnTo>
                <a:lnTo>
                  <a:pt x="155" y="419"/>
                </a:lnTo>
                <a:lnTo>
                  <a:pt x="158" y="424"/>
                </a:lnTo>
                <a:lnTo>
                  <a:pt x="161" y="426"/>
                </a:lnTo>
                <a:lnTo>
                  <a:pt x="161" y="430"/>
                </a:lnTo>
                <a:lnTo>
                  <a:pt x="158" y="432"/>
                </a:lnTo>
                <a:lnTo>
                  <a:pt x="155" y="435"/>
                </a:lnTo>
                <a:lnTo>
                  <a:pt x="157" y="439"/>
                </a:lnTo>
                <a:lnTo>
                  <a:pt x="157" y="442"/>
                </a:lnTo>
                <a:lnTo>
                  <a:pt x="157" y="447"/>
                </a:lnTo>
                <a:lnTo>
                  <a:pt x="157" y="451"/>
                </a:lnTo>
                <a:lnTo>
                  <a:pt x="154" y="453"/>
                </a:lnTo>
                <a:lnTo>
                  <a:pt x="149" y="457"/>
                </a:lnTo>
                <a:lnTo>
                  <a:pt x="148" y="461"/>
                </a:lnTo>
                <a:lnTo>
                  <a:pt x="144" y="463"/>
                </a:lnTo>
                <a:lnTo>
                  <a:pt x="141" y="462"/>
                </a:lnTo>
                <a:lnTo>
                  <a:pt x="135" y="461"/>
                </a:lnTo>
                <a:lnTo>
                  <a:pt x="129" y="466"/>
                </a:lnTo>
                <a:lnTo>
                  <a:pt x="124" y="468"/>
                </a:lnTo>
                <a:lnTo>
                  <a:pt x="117" y="471"/>
                </a:lnTo>
                <a:lnTo>
                  <a:pt x="115" y="476"/>
                </a:lnTo>
                <a:lnTo>
                  <a:pt x="112" y="482"/>
                </a:lnTo>
                <a:lnTo>
                  <a:pt x="106" y="485"/>
                </a:lnTo>
                <a:lnTo>
                  <a:pt x="102" y="488"/>
                </a:lnTo>
                <a:lnTo>
                  <a:pt x="94" y="489"/>
                </a:lnTo>
                <a:lnTo>
                  <a:pt x="87" y="492"/>
                </a:lnTo>
                <a:lnTo>
                  <a:pt x="79" y="495"/>
                </a:lnTo>
                <a:lnTo>
                  <a:pt x="75" y="500"/>
                </a:lnTo>
                <a:lnTo>
                  <a:pt x="75" y="504"/>
                </a:lnTo>
                <a:lnTo>
                  <a:pt x="76" y="507"/>
                </a:lnTo>
                <a:lnTo>
                  <a:pt x="82" y="510"/>
                </a:lnTo>
                <a:lnTo>
                  <a:pt x="78" y="517"/>
                </a:lnTo>
                <a:lnTo>
                  <a:pt x="81" y="526"/>
                </a:lnTo>
                <a:lnTo>
                  <a:pt x="78" y="533"/>
                </a:lnTo>
                <a:lnTo>
                  <a:pt x="76" y="541"/>
                </a:lnTo>
                <a:lnTo>
                  <a:pt x="73" y="547"/>
                </a:lnTo>
                <a:lnTo>
                  <a:pt x="70" y="553"/>
                </a:lnTo>
                <a:lnTo>
                  <a:pt x="63" y="560"/>
                </a:lnTo>
                <a:lnTo>
                  <a:pt x="57" y="559"/>
                </a:lnTo>
                <a:lnTo>
                  <a:pt x="50" y="557"/>
                </a:lnTo>
                <a:lnTo>
                  <a:pt x="0" y="594"/>
                </a:lnTo>
                <a:lnTo>
                  <a:pt x="9" y="600"/>
                </a:lnTo>
                <a:lnTo>
                  <a:pt x="26" y="597"/>
                </a:lnTo>
                <a:lnTo>
                  <a:pt x="44" y="597"/>
                </a:lnTo>
                <a:lnTo>
                  <a:pt x="41" y="627"/>
                </a:lnTo>
                <a:lnTo>
                  <a:pt x="18" y="674"/>
                </a:lnTo>
                <a:lnTo>
                  <a:pt x="60" y="746"/>
                </a:lnTo>
                <a:lnTo>
                  <a:pt x="145" y="760"/>
                </a:lnTo>
                <a:lnTo>
                  <a:pt x="200" y="812"/>
                </a:lnTo>
                <a:lnTo>
                  <a:pt x="246" y="832"/>
                </a:lnTo>
                <a:lnTo>
                  <a:pt x="245" y="865"/>
                </a:lnTo>
                <a:lnTo>
                  <a:pt x="220" y="911"/>
                </a:lnTo>
                <a:lnTo>
                  <a:pt x="224" y="913"/>
                </a:lnTo>
                <a:lnTo>
                  <a:pt x="209" y="924"/>
                </a:lnTo>
                <a:lnTo>
                  <a:pt x="170" y="1007"/>
                </a:lnTo>
                <a:lnTo>
                  <a:pt x="173" y="1015"/>
                </a:lnTo>
                <a:lnTo>
                  <a:pt x="178" y="1026"/>
                </a:lnTo>
                <a:lnTo>
                  <a:pt x="188" y="1040"/>
                </a:lnTo>
                <a:lnTo>
                  <a:pt x="209" y="1061"/>
                </a:lnTo>
                <a:lnTo>
                  <a:pt x="226" y="107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4" name="Freeform 46"/>
          <p:cNvSpPr>
            <a:spLocks/>
          </p:cNvSpPr>
          <p:nvPr/>
        </p:nvSpPr>
        <p:spPr bwMode="auto">
          <a:xfrm>
            <a:off x="6575425" y="-120650"/>
            <a:ext cx="3594100" cy="4810125"/>
          </a:xfrm>
          <a:custGeom>
            <a:avLst/>
            <a:gdLst>
              <a:gd name="T0" fmla="*/ 2031511948 w 4527"/>
              <a:gd name="T1" fmla="*/ 2147483647 h 6061"/>
              <a:gd name="T2" fmla="*/ 1977934714 w 4527"/>
              <a:gd name="T3" fmla="*/ 2147483647 h 6061"/>
              <a:gd name="T4" fmla="*/ 1949570949 w 4527"/>
              <a:gd name="T5" fmla="*/ 2147483647 h 6061"/>
              <a:gd name="T6" fmla="*/ 1994322913 w 4527"/>
              <a:gd name="T7" fmla="*/ 2147483647 h 6061"/>
              <a:gd name="T8" fmla="*/ 1933182750 w 4527"/>
              <a:gd name="T9" fmla="*/ 2147483647 h 6061"/>
              <a:gd name="T10" fmla="*/ 1836114304 w 4527"/>
              <a:gd name="T11" fmla="*/ 2147483647 h 6061"/>
              <a:gd name="T12" fmla="*/ 1951462079 w 4527"/>
              <a:gd name="T13" fmla="*/ 2147483647 h 6061"/>
              <a:gd name="T14" fmla="*/ 2147483647 w 4527"/>
              <a:gd name="T15" fmla="*/ 2147483647 h 6061"/>
              <a:gd name="T16" fmla="*/ 2147483647 w 4527"/>
              <a:gd name="T17" fmla="*/ 2147483647 h 6061"/>
              <a:gd name="T18" fmla="*/ 2147483647 w 4527"/>
              <a:gd name="T19" fmla="*/ 2147483647 h 6061"/>
              <a:gd name="T20" fmla="*/ 2147483647 w 4527"/>
              <a:gd name="T21" fmla="*/ 2147483647 h 6061"/>
              <a:gd name="T22" fmla="*/ 2147483647 w 4527"/>
              <a:gd name="T23" fmla="*/ 2147483647 h 6061"/>
              <a:gd name="T24" fmla="*/ 2147483647 w 4527"/>
              <a:gd name="T25" fmla="*/ 2147483647 h 6061"/>
              <a:gd name="T26" fmla="*/ 2147483647 w 4527"/>
              <a:gd name="T27" fmla="*/ 654394439 h 6061"/>
              <a:gd name="T28" fmla="*/ 2147483647 w 4527"/>
              <a:gd name="T29" fmla="*/ 506384536 h 6061"/>
              <a:gd name="T30" fmla="*/ 2147483647 w 4527"/>
              <a:gd name="T31" fmla="*/ 362783086 h 6061"/>
              <a:gd name="T32" fmla="*/ 2147483647 w 4527"/>
              <a:gd name="T33" fmla="*/ 214142256 h 6061"/>
              <a:gd name="T34" fmla="*/ 2147483647 w 4527"/>
              <a:gd name="T35" fmla="*/ 72430437 h 6061"/>
              <a:gd name="T36" fmla="*/ 1540495141 w 4527"/>
              <a:gd name="T37" fmla="*/ 74950176 h 6061"/>
              <a:gd name="T38" fmla="*/ 1475572719 w 4527"/>
              <a:gd name="T39" fmla="*/ 150529692 h 6061"/>
              <a:gd name="T40" fmla="*/ 1461075649 w 4527"/>
              <a:gd name="T41" fmla="*/ 259490427 h 6061"/>
              <a:gd name="T42" fmla="*/ 1244245999 w 4527"/>
              <a:gd name="T43" fmla="*/ 290351880 h 6061"/>
              <a:gd name="T44" fmla="*/ 1305386957 w 4527"/>
              <a:gd name="T45" fmla="*/ 154938245 h 6061"/>
              <a:gd name="T46" fmla="*/ 1048848356 w 4527"/>
              <a:gd name="T47" fmla="*/ 162496670 h 6061"/>
              <a:gd name="T48" fmla="*/ 1167347218 w 4527"/>
              <a:gd name="T49" fmla="*/ 264529112 h 6061"/>
              <a:gd name="T50" fmla="*/ 1239834158 w 4527"/>
              <a:gd name="T51" fmla="*/ 376009537 h 6061"/>
              <a:gd name="T52" fmla="*/ 1230379306 w 4527"/>
              <a:gd name="T53" fmla="*/ 471743870 h 6061"/>
              <a:gd name="T54" fmla="*/ 1184996171 w 4527"/>
              <a:gd name="T55" fmla="*/ 448440048 h 6061"/>
              <a:gd name="T56" fmla="*/ 989598527 w 4527"/>
              <a:gd name="T57" fmla="*/ 671400102 h 6061"/>
              <a:gd name="T58" fmla="*/ 1033089738 w 4527"/>
              <a:gd name="T59" fmla="*/ 779101314 h 6061"/>
              <a:gd name="T60" fmla="*/ 881184100 w 4527"/>
              <a:gd name="T61" fmla="*/ 772173022 h 6061"/>
              <a:gd name="T62" fmla="*/ 775920562 w 4527"/>
              <a:gd name="T63" fmla="*/ 817521193 h 6061"/>
              <a:gd name="T64" fmla="*/ 910808617 w 4527"/>
              <a:gd name="T65" fmla="*/ 864128242 h 6061"/>
              <a:gd name="T66" fmla="*/ 813739973 w 4527"/>
              <a:gd name="T67" fmla="*/ 925851943 h 6061"/>
              <a:gd name="T68" fmla="*/ 700912910 w 4527"/>
              <a:gd name="T69" fmla="*/ 898768908 h 6061"/>
              <a:gd name="T70" fmla="*/ 634729735 w 4527"/>
              <a:gd name="T71" fmla="*/ 847752712 h 6061"/>
              <a:gd name="T72" fmla="*/ 610777812 w 4527"/>
              <a:gd name="T73" fmla="*/ 791068292 h 6061"/>
              <a:gd name="T74" fmla="*/ 582413253 w 4527"/>
              <a:gd name="T75" fmla="*/ 706670902 h 6061"/>
              <a:gd name="T76" fmla="*/ 525054554 w 4527"/>
              <a:gd name="T77" fmla="*/ 663212337 h 6061"/>
              <a:gd name="T78" fmla="*/ 433028326 w 4527"/>
              <a:gd name="T79" fmla="*/ 637388776 h 6061"/>
              <a:gd name="T80" fmla="*/ 397099945 w 4527"/>
              <a:gd name="T81" fmla="*/ 610935875 h 6061"/>
              <a:gd name="T82" fmla="*/ 328395264 w 4527"/>
              <a:gd name="T83" fmla="*/ 567478104 h 6061"/>
              <a:gd name="T84" fmla="*/ 529466395 w 4527"/>
              <a:gd name="T85" fmla="*/ 593300872 h 6061"/>
              <a:gd name="T86" fmla="*/ 910808617 w 4527"/>
              <a:gd name="T87" fmla="*/ 576925342 h 6061"/>
              <a:gd name="T88" fmla="*/ 954930998 w 4527"/>
              <a:gd name="T89" fmla="*/ 340738737 h 6061"/>
              <a:gd name="T90" fmla="*/ 871729247 w 4527"/>
              <a:gd name="T91" fmla="*/ 316804782 h 6061"/>
              <a:gd name="T92" fmla="*/ 719822616 w 4527"/>
              <a:gd name="T93" fmla="*/ 289722541 h 6061"/>
              <a:gd name="T94" fmla="*/ 468325438 w 4527"/>
              <a:gd name="T95" fmla="*/ 241225290 h 6061"/>
              <a:gd name="T96" fmla="*/ 324613800 w 4527"/>
              <a:gd name="T97" fmla="*/ 241225290 h 6061"/>
              <a:gd name="T98" fmla="*/ 235108284 w 4527"/>
              <a:gd name="T99" fmla="*/ 231147919 h 6061"/>
              <a:gd name="T100" fmla="*/ 208004429 w 4527"/>
              <a:gd name="T101" fmla="*/ 199026943 h 6061"/>
              <a:gd name="T102" fmla="*/ 148124224 w 4527"/>
              <a:gd name="T103" fmla="*/ 243114897 h 6061"/>
              <a:gd name="T104" fmla="*/ 133627153 w 4527"/>
              <a:gd name="T105" fmla="*/ 265159246 h 6061"/>
              <a:gd name="T106" fmla="*/ 93917382 w 4527"/>
              <a:gd name="T107" fmla="*/ 255081874 h 6061"/>
              <a:gd name="T108" fmla="*/ 98959600 w 4527"/>
              <a:gd name="T109" fmla="*/ 284053722 h 6061"/>
              <a:gd name="T110" fmla="*/ 72486171 w 4527"/>
              <a:gd name="T111" fmla="*/ 299799912 h 6061"/>
              <a:gd name="T112" fmla="*/ 51686117 w 4527"/>
              <a:gd name="T113" fmla="*/ 321214128 h 6061"/>
              <a:gd name="T114" fmla="*/ 0 w 4527"/>
              <a:gd name="T115" fmla="*/ 374119930 h 6061"/>
              <a:gd name="T116" fmla="*/ 154427988 w 4527"/>
              <a:gd name="T117" fmla="*/ 544803621 h 60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27"/>
              <a:gd name="T178" fmla="*/ 0 h 6061"/>
              <a:gd name="T179" fmla="*/ 4527 w 4527"/>
              <a:gd name="T180" fmla="*/ 6061 h 606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27" h="6061">
                <a:moveTo>
                  <a:pt x="3138" y="4870"/>
                </a:moveTo>
                <a:lnTo>
                  <a:pt x="3174" y="4868"/>
                </a:lnTo>
                <a:lnTo>
                  <a:pt x="3204" y="4909"/>
                </a:lnTo>
                <a:lnTo>
                  <a:pt x="3195" y="4925"/>
                </a:lnTo>
                <a:lnTo>
                  <a:pt x="3229" y="4925"/>
                </a:lnTo>
                <a:lnTo>
                  <a:pt x="3216" y="4971"/>
                </a:lnTo>
                <a:lnTo>
                  <a:pt x="3226" y="4987"/>
                </a:lnTo>
                <a:lnTo>
                  <a:pt x="3211" y="4995"/>
                </a:lnTo>
                <a:lnTo>
                  <a:pt x="3232" y="5034"/>
                </a:lnTo>
                <a:lnTo>
                  <a:pt x="3223" y="5046"/>
                </a:lnTo>
                <a:lnTo>
                  <a:pt x="3096" y="5068"/>
                </a:lnTo>
                <a:lnTo>
                  <a:pt x="3062" y="5082"/>
                </a:lnTo>
                <a:lnTo>
                  <a:pt x="3062" y="5125"/>
                </a:lnTo>
                <a:lnTo>
                  <a:pt x="2996" y="5164"/>
                </a:lnTo>
                <a:lnTo>
                  <a:pt x="2999" y="5237"/>
                </a:lnTo>
                <a:lnTo>
                  <a:pt x="3023" y="5241"/>
                </a:lnTo>
                <a:lnTo>
                  <a:pt x="3011" y="5265"/>
                </a:lnTo>
                <a:lnTo>
                  <a:pt x="3023" y="5285"/>
                </a:lnTo>
                <a:lnTo>
                  <a:pt x="3143" y="5234"/>
                </a:lnTo>
                <a:lnTo>
                  <a:pt x="3138" y="5216"/>
                </a:lnTo>
                <a:lnTo>
                  <a:pt x="3195" y="5200"/>
                </a:lnTo>
                <a:lnTo>
                  <a:pt x="3219" y="5258"/>
                </a:lnTo>
                <a:lnTo>
                  <a:pt x="3181" y="5263"/>
                </a:lnTo>
                <a:lnTo>
                  <a:pt x="3125" y="5321"/>
                </a:lnTo>
                <a:lnTo>
                  <a:pt x="3089" y="5332"/>
                </a:lnTo>
                <a:lnTo>
                  <a:pt x="3080" y="5361"/>
                </a:lnTo>
                <a:lnTo>
                  <a:pt x="3087" y="5372"/>
                </a:lnTo>
                <a:lnTo>
                  <a:pt x="3117" y="5361"/>
                </a:lnTo>
                <a:lnTo>
                  <a:pt x="3128" y="5375"/>
                </a:lnTo>
                <a:lnTo>
                  <a:pt x="3093" y="5383"/>
                </a:lnTo>
                <a:lnTo>
                  <a:pt x="3064" y="5372"/>
                </a:lnTo>
                <a:lnTo>
                  <a:pt x="3028" y="5410"/>
                </a:lnTo>
                <a:lnTo>
                  <a:pt x="2973" y="5412"/>
                </a:lnTo>
                <a:lnTo>
                  <a:pt x="3028" y="5466"/>
                </a:lnTo>
                <a:lnTo>
                  <a:pt x="3050" y="5475"/>
                </a:lnTo>
                <a:lnTo>
                  <a:pt x="3061" y="5460"/>
                </a:lnTo>
                <a:lnTo>
                  <a:pt x="3116" y="5490"/>
                </a:lnTo>
                <a:lnTo>
                  <a:pt x="3178" y="5505"/>
                </a:lnTo>
                <a:lnTo>
                  <a:pt x="3181" y="5521"/>
                </a:lnTo>
                <a:lnTo>
                  <a:pt x="3164" y="5527"/>
                </a:lnTo>
                <a:lnTo>
                  <a:pt x="3117" y="5511"/>
                </a:lnTo>
                <a:lnTo>
                  <a:pt x="3105" y="5516"/>
                </a:lnTo>
                <a:lnTo>
                  <a:pt x="3108" y="5596"/>
                </a:lnTo>
                <a:lnTo>
                  <a:pt x="3096" y="5596"/>
                </a:lnTo>
                <a:lnTo>
                  <a:pt x="3095" y="5538"/>
                </a:lnTo>
                <a:lnTo>
                  <a:pt x="3070" y="5549"/>
                </a:lnTo>
                <a:lnTo>
                  <a:pt x="3073" y="5617"/>
                </a:lnTo>
                <a:lnTo>
                  <a:pt x="3040" y="5656"/>
                </a:lnTo>
                <a:lnTo>
                  <a:pt x="3056" y="5710"/>
                </a:lnTo>
                <a:lnTo>
                  <a:pt x="3067" y="5673"/>
                </a:lnTo>
                <a:lnTo>
                  <a:pt x="3086" y="5725"/>
                </a:lnTo>
                <a:lnTo>
                  <a:pt x="3050" y="5736"/>
                </a:lnTo>
                <a:lnTo>
                  <a:pt x="3049" y="5728"/>
                </a:lnTo>
                <a:lnTo>
                  <a:pt x="3029" y="5748"/>
                </a:lnTo>
                <a:lnTo>
                  <a:pt x="2986" y="5753"/>
                </a:lnTo>
                <a:lnTo>
                  <a:pt x="3020" y="5758"/>
                </a:lnTo>
                <a:lnTo>
                  <a:pt x="2986" y="5777"/>
                </a:lnTo>
                <a:lnTo>
                  <a:pt x="2974" y="5777"/>
                </a:lnTo>
                <a:lnTo>
                  <a:pt x="2980" y="5753"/>
                </a:lnTo>
                <a:lnTo>
                  <a:pt x="2913" y="5744"/>
                </a:lnTo>
                <a:lnTo>
                  <a:pt x="2894" y="5777"/>
                </a:lnTo>
                <a:lnTo>
                  <a:pt x="2908" y="5766"/>
                </a:lnTo>
                <a:lnTo>
                  <a:pt x="2919" y="5779"/>
                </a:lnTo>
                <a:lnTo>
                  <a:pt x="2952" y="5768"/>
                </a:lnTo>
                <a:lnTo>
                  <a:pt x="2934" y="5793"/>
                </a:lnTo>
                <a:lnTo>
                  <a:pt x="2888" y="5810"/>
                </a:lnTo>
                <a:lnTo>
                  <a:pt x="2901" y="5825"/>
                </a:lnTo>
                <a:lnTo>
                  <a:pt x="2946" y="5821"/>
                </a:lnTo>
                <a:lnTo>
                  <a:pt x="3023" y="5832"/>
                </a:lnTo>
                <a:lnTo>
                  <a:pt x="3096" y="5886"/>
                </a:lnTo>
                <a:lnTo>
                  <a:pt x="3162" y="5887"/>
                </a:lnTo>
                <a:lnTo>
                  <a:pt x="3171" y="5879"/>
                </a:lnTo>
                <a:lnTo>
                  <a:pt x="3155" y="5864"/>
                </a:lnTo>
                <a:lnTo>
                  <a:pt x="3213" y="5895"/>
                </a:lnTo>
                <a:lnTo>
                  <a:pt x="3225" y="5890"/>
                </a:lnTo>
                <a:lnTo>
                  <a:pt x="3262" y="5921"/>
                </a:lnTo>
                <a:lnTo>
                  <a:pt x="3380" y="5921"/>
                </a:lnTo>
                <a:lnTo>
                  <a:pt x="3705" y="6061"/>
                </a:lnTo>
                <a:lnTo>
                  <a:pt x="3710" y="6010"/>
                </a:lnTo>
                <a:lnTo>
                  <a:pt x="3734" y="6001"/>
                </a:lnTo>
                <a:lnTo>
                  <a:pt x="3796" y="6002"/>
                </a:lnTo>
                <a:lnTo>
                  <a:pt x="3822" y="5985"/>
                </a:lnTo>
                <a:lnTo>
                  <a:pt x="3905" y="6004"/>
                </a:lnTo>
                <a:lnTo>
                  <a:pt x="3975" y="5991"/>
                </a:lnTo>
                <a:lnTo>
                  <a:pt x="4025" y="6008"/>
                </a:lnTo>
                <a:lnTo>
                  <a:pt x="4127" y="5983"/>
                </a:lnTo>
                <a:lnTo>
                  <a:pt x="4172" y="5959"/>
                </a:lnTo>
                <a:lnTo>
                  <a:pt x="4232" y="5965"/>
                </a:lnTo>
                <a:lnTo>
                  <a:pt x="4241" y="5951"/>
                </a:lnTo>
                <a:lnTo>
                  <a:pt x="4272" y="5943"/>
                </a:lnTo>
                <a:lnTo>
                  <a:pt x="4311" y="5950"/>
                </a:lnTo>
                <a:lnTo>
                  <a:pt x="4314" y="5961"/>
                </a:lnTo>
                <a:lnTo>
                  <a:pt x="4350" y="5975"/>
                </a:lnTo>
                <a:lnTo>
                  <a:pt x="4404" y="5974"/>
                </a:lnTo>
                <a:lnTo>
                  <a:pt x="4503" y="5981"/>
                </a:lnTo>
                <a:lnTo>
                  <a:pt x="4496" y="6010"/>
                </a:lnTo>
                <a:lnTo>
                  <a:pt x="4527" y="6014"/>
                </a:lnTo>
                <a:lnTo>
                  <a:pt x="4527" y="4631"/>
                </a:lnTo>
                <a:lnTo>
                  <a:pt x="4517" y="4628"/>
                </a:lnTo>
                <a:lnTo>
                  <a:pt x="4515" y="4612"/>
                </a:lnTo>
                <a:lnTo>
                  <a:pt x="4481" y="4591"/>
                </a:lnTo>
                <a:lnTo>
                  <a:pt x="4498" y="4566"/>
                </a:lnTo>
                <a:lnTo>
                  <a:pt x="4478" y="4564"/>
                </a:lnTo>
                <a:lnTo>
                  <a:pt x="4457" y="4526"/>
                </a:lnTo>
                <a:lnTo>
                  <a:pt x="4335" y="4532"/>
                </a:lnTo>
                <a:lnTo>
                  <a:pt x="4327" y="4468"/>
                </a:lnTo>
                <a:lnTo>
                  <a:pt x="4320" y="4398"/>
                </a:lnTo>
                <a:lnTo>
                  <a:pt x="4339" y="4370"/>
                </a:lnTo>
                <a:lnTo>
                  <a:pt x="4342" y="4334"/>
                </a:lnTo>
                <a:lnTo>
                  <a:pt x="4324" y="4316"/>
                </a:lnTo>
                <a:lnTo>
                  <a:pt x="4274" y="4306"/>
                </a:lnTo>
                <a:lnTo>
                  <a:pt x="4233" y="4181"/>
                </a:lnTo>
                <a:lnTo>
                  <a:pt x="4266" y="4147"/>
                </a:lnTo>
                <a:lnTo>
                  <a:pt x="4274" y="4120"/>
                </a:lnTo>
                <a:lnTo>
                  <a:pt x="4275" y="4104"/>
                </a:lnTo>
                <a:lnTo>
                  <a:pt x="4251" y="4088"/>
                </a:lnTo>
                <a:lnTo>
                  <a:pt x="4244" y="4061"/>
                </a:lnTo>
                <a:lnTo>
                  <a:pt x="4254" y="4034"/>
                </a:lnTo>
                <a:lnTo>
                  <a:pt x="4277" y="4006"/>
                </a:lnTo>
                <a:lnTo>
                  <a:pt x="4398" y="4056"/>
                </a:lnTo>
                <a:lnTo>
                  <a:pt x="4448" y="4098"/>
                </a:lnTo>
                <a:lnTo>
                  <a:pt x="4462" y="4092"/>
                </a:lnTo>
                <a:lnTo>
                  <a:pt x="4489" y="4098"/>
                </a:lnTo>
                <a:lnTo>
                  <a:pt x="4527" y="4049"/>
                </a:lnTo>
                <a:lnTo>
                  <a:pt x="4527" y="4012"/>
                </a:lnTo>
                <a:lnTo>
                  <a:pt x="4523" y="4007"/>
                </a:lnTo>
                <a:lnTo>
                  <a:pt x="4505" y="4008"/>
                </a:lnTo>
                <a:lnTo>
                  <a:pt x="4444" y="3933"/>
                </a:lnTo>
                <a:lnTo>
                  <a:pt x="4430" y="3910"/>
                </a:lnTo>
                <a:lnTo>
                  <a:pt x="4408" y="3903"/>
                </a:lnTo>
                <a:lnTo>
                  <a:pt x="4456" y="3898"/>
                </a:lnTo>
                <a:lnTo>
                  <a:pt x="4480" y="3838"/>
                </a:lnTo>
                <a:lnTo>
                  <a:pt x="4515" y="3806"/>
                </a:lnTo>
                <a:lnTo>
                  <a:pt x="4489" y="3782"/>
                </a:lnTo>
                <a:lnTo>
                  <a:pt x="4486" y="3744"/>
                </a:lnTo>
                <a:lnTo>
                  <a:pt x="4527" y="3731"/>
                </a:lnTo>
                <a:lnTo>
                  <a:pt x="4527" y="1174"/>
                </a:lnTo>
                <a:lnTo>
                  <a:pt x="4523" y="1116"/>
                </a:lnTo>
                <a:lnTo>
                  <a:pt x="4477" y="1037"/>
                </a:lnTo>
                <a:lnTo>
                  <a:pt x="4460" y="1039"/>
                </a:lnTo>
                <a:lnTo>
                  <a:pt x="4432" y="1004"/>
                </a:lnTo>
                <a:lnTo>
                  <a:pt x="4408" y="994"/>
                </a:lnTo>
                <a:lnTo>
                  <a:pt x="4392" y="964"/>
                </a:lnTo>
                <a:lnTo>
                  <a:pt x="4396" y="944"/>
                </a:lnTo>
                <a:lnTo>
                  <a:pt x="4348" y="899"/>
                </a:lnTo>
                <a:lnTo>
                  <a:pt x="4342" y="880"/>
                </a:lnTo>
                <a:lnTo>
                  <a:pt x="4321" y="864"/>
                </a:lnTo>
                <a:lnTo>
                  <a:pt x="4320" y="852"/>
                </a:lnTo>
                <a:lnTo>
                  <a:pt x="4317" y="828"/>
                </a:lnTo>
                <a:lnTo>
                  <a:pt x="4286" y="804"/>
                </a:lnTo>
                <a:lnTo>
                  <a:pt x="4256" y="715"/>
                </a:lnTo>
                <a:lnTo>
                  <a:pt x="4236" y="718"/>
                </a:lnTo>
                <a:lnTo>
                  <a:pt x="4195" y="688"/>
                </a:lnTo>
                <a:lnTo>
                  <a:pt x="4180" y="650"/>
                </a:lnTo>
                <a:lnTo>
                  <a:pt x="4145" y="649"/>
                </a:lnTo>
                <a:lnTo>
                  <a:pt x="4123" y="632"/>
                </a:lnTo>
                <a:lnTo>
                  <a:pt x="4124" y="616"/>
                </a:lnTo>
                <a:lnTo>
                  <a:pt x="4108" y="605"/>
                </a:lnTo>
                <a:lnTo>
                  <a:pt x="4104" y="583"/>
                </a:lnTo>
                <a:lnTo>
                  <a:pt x="4092" y="576"/>
                </a:lnTo>
                <a:lnTo>
                  <a:pt x="4078" y="520"/>
                </a:lnTo>
                <a:lnTo>
                  <a:pt x="4033" y="445"/>
                </a:lnTo>
                <a:lnTo>
                  <a:pt x="4045" y="419"/>
                </a:lnTo>
                <a:lnTo>
                  <a:pt x="4041" y="398"/>
                </a:lnTo>
                <a:lnTo>
                  <a:pt x="4032" y="385"/>
                </a:lnTo>
                <a:lnTo>
                  <a:pt x="4017" y="391"/>
                </a:lnTo>
                <a:lnTo>
                  <a:pt x="3987" y="382"/>
                </a:lnTo>
                <a:lnTo>
                  <a:pt x="3977" y="359"/>
                </a:lnTo>
                <a:lnTo>
                  <a:pt x="3956" y="338"/>
                </a:lnTo>
                <a:lnTo>
                  <a:pt x="3939" y="340"/>
                </a:lnTo>
                <a:lnTo>
                  <a:pt x="3939" y="296"/>
                </a:lnTo>
                <a:lnTo>
                  <a:pt x="3920" y="284"/>
                </a:lnTo>
                <a:lnTo>
                  <a:pt x="3914" y="255"/>
                </a:lnTo>
                <a:lnTo>
                  <a:pt x="3923" y="198"/>
                </a:lnTo>
                <a:lnTo>
                  <a:pt x="3935" y="185"/>
                </a:lnTo>
                <a:lnTo>
                  <a:pt x="3957" y="178"/>
                </a:lnTo>
                <a:lnTo>
                  <a:pt x="4005" y="199"/>
                </a:lnTo>
                <a:lnTo>
                  <a:pt x="3999" y="157"/>
                </a:lnTo>
                <a:lnTo>
                  <a:pt x="4016" y="150"/>
                </a:lnTo>
                <a:lnTo>
                  <a:pt x="4013" y="115"/>
                </a:lnTo>
                <a:lnTo>
                  <a:pt x="4023" y="105"/>
                </a:lnTo>
                <a:lnTo>
                  <a:pt x="4017" y="81"/>
                </a:lnTo>
                <a:lnTo>
                  <a:pt x="4005" y="80"/>
                </a:lnTo>
                <a:lnTo>
                  <a:pt x="4004" y="17"/>
                </a:lnTo>
                <a:lnTo>
                  <a:pt x="4007" y="0"/>
                </a:lnTo>
                <a:lnTo>
                  <a:pt x="2535" y="0"/>
                </a:lnTo>
                <a:lnTo>
                  <a:pt x="2523" y="11"/>
                </a:lnTo>
                <a:lnTo>
                  <a:pt x="2503" y="22"/>
                </a:lnTo>
                <a:lnTo>
                  <a:pt x="2491" y="19"/>
                </a:lnTo>
                <a:lnTo>
                  <a:pt x="2444" y="119"/>
                </a:lnTo>
                <a:lnTo>
                  <a:pt x="2434" y="129"/>
                </a:lnTo>
                <a:lnTo>
                  <a:pt x="2438" y="110"/>
                </a:lnTo>
                <a:lnTo>
                  <a:pt x="2382" y="185"/>
                </a:lnTo>
                <a:lnTo>
                  <a:pt x="2355" y="200"/>
                </a:lnTo>
                <a:lnTo>
                  <a:pt x="2310" y="199"/>
                </a:lnTo>
                <a:lnTo>
                  <a:pt x="2344" y="210"/>
                </a:lnTo>
                <a:lnTo>
                  <a:pt x="2350" y="231"/>
                </a:lnTo>
                <a:lnTo>
                  <a:pt x="2364" y="227"/>
                </a:lnTo>
                <a:lnTo>
                  <a:pt x="2398" y="237"/>
                </a:lnTo>
                <a:lnTo>
                  <a:pt x="2341" y="239"/>
                </a:lnTo>
                <a:lnTo>
                  <a:pt x="2334" y="254"/>
                </a:lnTo>
                <a:lnTo>
                  <a:pt x="2303" y="263"/>
                </a:lnTo>
                <a:lnTo>
                  <a:pt x="2294" y="286"/>
                </a:lnTo>
                <a:lnTo>
                  <a:pt x="2277" y="278"/>
                </a:lnTo>
                <a:lnTo>
                  <a:pt x="2265" y="298"/>
                </a:lnTo>
                <a:lnTo>
                  <a:pt x="2295" y="321"/>
                </a:lnTo>
                <a:lnTo>
                  <a:pt x="2286" y="349"/>
                </a:lnTo>
                <a:lnTo>
                  <a:pt x="2300" y="370"/>
                </a:lnTo>
                <a:lnTo>
                  <a:pt x="2294" y="383"/>
                </a:lnTo>
                <a:lnTo>
                  <a:pt x="2318" y="412"/>
                </a:lnTo>
                <a:lnTo>
                  <a:pt x="2319" y="455"/>
                </a:lnTo>
                <a:lnTo>
                  <a:pt x="2313" y="447"/>
                </a:lnTo>
                <a:lnTo>
                  <a:pt x="2288" y="451"/>
                </a:lnTo>
                <a:lnTo>
                  <a:pt x="2213" y="504"/>
                </a:lnTo>
                <a:lnTo>
                  <a:pt x="2200" y="527"/>
                </a:lnTo>
                <a:lnTo>
                  <a:pt x="2209" y="494"/>
                </a:lnTo>
                <a:lnTo>
                  <a:pt x="2152" y="523"/>
                </a:lnTo>
                <a:lnTo>
                  <a:pt x="2115" y="514"/>
                </a:lnTo>
                <a:lnTo>
                  <a:pt x="2067" y="471"/>
                </a:lnTo>
                <a:lnTo>
                  <a:pt x="1974" y="461"/>
                </a:lnTo>
                <a:lnTo>
                  <a:pt x="1962" y="437"/>
                </a:lnTo>
                <a:lnTo>
                  <a:pt x="1971" y="409"/>
                </a:lnTo>
                <a:lnTo>
                  <a:pt x="1991" y="393"/>
                </a:lnTo>
                <a:lnTo>
                  <a:pt x="1977" y="373"/>
                </a:lnTo>
                <a:lnTo>
                  <a:pt x="1986" y="361"/>
                </a:lnTo>
                <a:lnTo>
                  <a:pt x="2077" y="308"/>
                </a:lnTo>
                <a:lnTo>
                  <a:pt x="2119" y="297"/>
                </a:lnTo>
                <a:lnTo>
                  <a:pt x="2110" y="275"/>
                </a:lnTo>
                <a:lnTo>
                  <a:pt x="2085" y="266"/>
                </a:lnTo>
                <a:lnTo>
                  <a:pt x="2071" y="246"/>
                </a:lnTo>
                <a:lnTo>
                  <a:pt x="2061" y="248"/>
                </a:lnTo>
                <a:lnTo>
                  <a:pt x="2064" y="238"/>
                </a:lnTo>
                <a:lnTo>
                  <a:pt x="1992" y="221"/>
                </a:lnTo>
                <a:lnTo>
                  <a:pt x="1971" y="193"/>
                </a:lnTo>
                <a:lnTo>
                  <a:pt x="1885" y="200"/>
                </a:lnTo>
                <a:lnTo>
                  <a:pt x="1765" y="249"/>
                </a:lnTo>
                <a:lnTo>
                  <a:pt x="1713" y="243"/>
                </a:lnTo>
                <a:lnTo>
                  <a:pt x="1671" y="244"/>
                </a:lnTo>
                <a:lnTo>
                  <a:pt x="1660" y="252"/>
                </a:lnTo>
                <a:lnTo>
                  <a:pt x="1664" y="258"/>
                </a:lnTo>
                <a:lnTo>
                  <a:pt x="1800" y="294"/>
                </a:lnTo>
                <a:lnTo>
                  <a:pt x="1819" y="346"/>
                </a:lnTo>
                <a:lnTo>
                  <a:pt x="1837" y="337"/>
                </a:lnTo>
                <a:lnTo>
                  <a:pt x="1821" y="357"/>
                </a:lnTo>
                <a:lnTo>
                  <a:pt x="1830" y="357"/>
                </a:lnTo>
                <a:lnTo>
                  <a:pt x="1827" y="372"/>
                </a:lnTo>
                <a:lnTo>
                  <a:pt x="1842" y="367"/>
                </a:lnTo>
                <a:lnTo>
                  <a:pt x="1827" y="383"/>
                </a:lnTo>
                <a:lnTo>
                  <a:pt x="1842" y="419"/>
                </a:lnTo>
                <a:lnTo>
                  <a:pt x="1852" y="420"/>
                </a:lnTo>
                <a:lnTo>
                  <a:pt x="1842" y="430"/>
                </a:lnTo>
                <a:lnTo>
                  <a:pt x="1848" y="515"/>
                </a:lnTo>
                <a:lnTo>
                  <a:pt x="1873" y="537"/>
                </a:lnTo>
                <a:lnTo>
                  <a:pt x="1898" y="526"/>
                </a:lnTo>
                <a:lnTo>
                  <a:pt x="1925" y="538"/>
                </a:lnTo>
                <a:lnTo>
                  <a:pt x="1937" y="531"/>
                </a:lnTo>
                <a:lnTo>
                  <a:pt x="1933" y="543"/>
                </a:lnTo>
                <a:lnTo>
                  <a:pt x="1973" y="564"/>
                </a:lnTo>
                <a:lnTo>
                  <a:pt x="1976" y="584"/>
                </a:lnTo>
                <a:lnTo>
                  <a:pt x="1967" y="597"/>
                </a:lnTo>
                <a:lnTo>
                  <a:pt x="2003" y="614"/>
                </a:lnTo>
                <a:lnTo>
                  <a:pt x="1988" y="629"/>
                </a:lnTo>
                <a:lnTo>
                  <a:pt x="1997" y="655"/>
                </a:lnTo>
                <a:lnTo>
                  <a:pt x="1989" y="681"/>
                </a:lnTo>
                <a:lnTo>
                  <a:pt x="1994" y="729"/>
                </a:lnTo>
                <a:lnTo>
                  <a:pt x="2040" y="795"/>
                </a:lnTo>
                <a:lnTo>
                  <a:pt x="2009" y="772"/>
                </a:lnTo>
                <a:lnTo>
                  <a:pt x="2004" y="756"/>
                </a:lnTo>
                <a:lnTo>
                  <a:pt x="1970" y="741"/>
                </a:lnTo>
                <a:lnTo>
                  <a:pt x="1952" y="749"/>
                </a:lnTo>
                <a:lnTo>
                  <a:pt x="1927" y="779"/>
                </a:lnTo>
                <a:lnTo>
                  <a:pt x="1946" y="783"/>
                </a:lnTo>
                <a:lnTo>
                  <a:pt x="1952" y="798"/>
                </a:lnTo>
                <a:lnTo>
                  <a:pt x="1939" y="787"/>
                </a:lnTo>
                <a:lnTo>
                  <a:pt x="1927" y="790"/>
                </a:lnTo>
                <a:lnTo>
                  <a:pt x="1915" y="780"/>
                </a:lnTo>
                <a:lnTo>
                  <a:pt x="1947" y="736"/>
                </a:lnTo>
                <a:lnTo>
                  <a:pt x="1925" y="724"/>
                </a:lnTo>
                <a:lnTo>
                  <a:pt x="1900" y="726"/>
                </a:lnTo>
                <a:lnTo>
                  <a:pt x="1880" y="712"/>
                </a:lnTo>
                <a:lnTo>
                  <a:pt x="1801" y="749"/>
                </a:lnTo>
                <a:lnTo>
                  <a:pt x="1807" y="731"/>
                </a:lnTo>
                <a:lnTo>
                  <a:pt x="1745" y="731"/>
                </a:lnTo>
                <a:lnTo>
                  <a:pt x="1716" y="825"/>
                </a:lnTo>
                <a:lnTo>
                  <a:pt x="1692" y="858"/>
                </a:lnTo>
                <a:lnTo>
                  <a:pt x="1625" y="900"/>
                </a:lnTo>
                <a:lnTo>
                  <a:pt x="1609" y="951"/>
                </a:lnTo>
                <a:lnTo>
                  <a:pt x="1558" y="1004"/>
                </a:lnTo>
                <a:lnTo>
                  <a:pt x="1551" y="1028"/>
                </a:lnTo>
                <a:lnTo>
                  <a:pt x="1570" y="1066"/>
                </a:lnTo>
                <a:lnTo>
                  <a:pt x="1643" y="1116"/>
                </a:lnTo>
                <a:lnTo>
                  <a:pt x="1663" y="1120"/>
                </a:lnTo>
                <a:lnTo>
                  <a:pt x="1713" y="1162"/>
                </a:lnTo>
                <a:lnTo>
                  <a:pt x="1703" y="1173"/>
                </a:lnTo>
                <a:lnTo>
                  <a:pt x="1736" y="1213"/>
                </a:lnTo>
                <a:lnTo>
                  <a:pt x="1692" y="1221"/>
                </a:lnTo>
                <a:lnTo>
                  <a:pt x="1639" y="1208"/>
                </a:lnTo>
                <a:lnTo>
                  <a:pt x="1640" y="1226"/>
                </a:lnTo>
                <a:lnTo>
                  <a:pt x="1657" y="1219"/>
                </a:lnTo>
                <a:lnTo>
                  <a:pt x="1639" y="1237"/>
                </a:lnTo>
                <a:lnTo>
                  <a:pt x="1615" y="1242"/>
                </a:lnTo>
                <a:lnTo>
                  <a:pt x="1524" y="1223"/>
                </a:lnTo>
                <a:lnTo>
                  <a:pt x="1467" y="1223"/>
                </a:lnTo>
                <a:lnTo>
                  <a:pt x="1469" y="1238"/>
                </a:lnTo>
                <a:lnTo>
                  <a:pt x="1449" y="1240"/>
                </a:lnTo>
                <a:lnTo>
                  <a:pt x="1430" y="1260"/>
                </a:lnTo>
                <a:lnTo>
                  <a:pt x="1413" y="1248"/>
                </a:lnTo>
                <a:lnTo>
                  <a:pt x="1442" y="1231"/>
                </a:lnTo>
                <a:lnTo>
                  <a:pt x="1449" y="1215"/>
                </a:lnTo>
                <a:lnTo>
                  <a:pt x="1398" y="1226"/>
                </a:lnTo>
                <a:lnTo>
                  <a:pt x="1361" y="1215"/>
                </a:lnTo>
                <a:lnTo>
                  <a:pt x="1345" y="1196"/>
                </a:lnTo>
                <a:lnTo>
                  <a:pt x="1252" y="1183"/>
                </a:lnTo>
                <a:lnTo>
                  <a:pt x="1233" y="1200"/>
                </a:lnTo>
                <a:lnTo>
                  <a:pt x="1246" y="1237"/>
                </a:lnTo>
                <a:lnTo>
                  <a:pt x="1228" y="1258"/>
                </a:lnTo>
                <a:lnTo>
                  <a:pt x="1201" y="1259"/>
                </a:lnTo>
                <a:lnTo>
                  <a:pt x="1227" y="1280"/>
                </a:lnTo>
                <a:lnTo>
                  <a:pt x="1219" y="1281"/>
                </a:lnTo>
                <a:lnTo>
                  <a:pt x="1231" y="1298"/>
                </a:lnTo>
                <a:lnTo>
                  <a:pt x="1255" y="1299"/>
                </a:lnTo>
                <a:lnTo>
                  <a:pt x="1331" y="1354"/>
                </a:lnTo>
                <a:lnTo>
                  <a:pt x="1361" y="1361"/>
                </a:lnTo>
                <a:lnTo>
                  <a:pt x="1379" y="1347"/>
                </a:lnTo>
                <a:lnTo>
                  <a:pt x="1395" y="1349"/>
                </a:lnTo>
                <a:lnTo>
                  <a:pt x="1398" y="1330"/>
                </a:lnTo>
                <a:lnTo>
                  <a:pt x="1409" y="1324"/>
                </a:lnTo>
                <a:lnTo>
                  <a:pt x="1416" y="1338"/>
                </a:lnTo>
                <a:lnTo>
                  <a:pt x="1449" y="1349"/>
                </a:lnTo>
                <a:lnTo>
                  <a:pt x="1445" y="1372"/>
                </a:lnTo>
                <a:lnTo>
                  <a:pt x="1464" y="1381"/>
                </a:lnTo>
                <a:lnTo>
                  <a:pt x="1480" y="1410"/>
                </a:lnTo>
                <a:lnTo>
                  <a:pt x="1476" y="1430"/>
                </a:lnTo>
                <a:lnTo>
                  <a:pt x="1458" y="1442"/>
                </a:lnTo>
                <a:lnTo>
                  <a:pt x="1436" y="1445"/>
                </a:lnTo>
                <a:lnTo>
                  <a:pt x="1427" y="1473"/>
                </a:lnTo>
                <a:lnTo>
                  <a:pt x="1401" y="1480"/>
                </a:lnTo>
                <a:lnTo>
                  <a:pt x="1379" y="1467"/>
                </a:lnTo>
                <a:lnTo>
                  <a:pt x="1315" y="1475"/>
                </a:lnTo>
                <a:lnTo>
                  <a:pt x="1291" y="1470"/>
                </a:lnTo>
                <a:lnTo>
                  <a:pt x="1254" y="1468"/>
                </a:lnTo>
                <a:lnTo>
                  <a:pt x="1252" y="1456"/>
                </a:lnTo>
                <a:lnTo>
                  <a:pt x="1240" y="1451"/>
                </a:lnTo>
                <a:lnTo>
                  <a:pt x="1246" y="1440"/>
                </a:lnTo>
                <a:lnTo>
                  <a:pt x="1212" y="1421"/>
                </a:lnTo>
                <a:lnTo>
                  <a:pt x="1206" y="1437"/>
                </a:lnTo>
                <a:lnTo>
                  <a:pt x="1181" y="1415"/>
                </a:lnTo>
                <a:lnTo>
                  <a:pt x="1136" y="1403"/>
                </a:lnTo>
                <a:lnTo>
                  <a:pt x="1145" y="1416"/>
                </a:lnTo>
                <a:lnTo>
                  <a:pt x="1112" y="1427"/>
                </a:lnTo>
                <a:lnTo>
                  <a:pt x="1107" y="1417"/>
                </a:lnTo>
                <a:lnTo>
                  <a:pt x="1084" y="1420"/>
                </a:lnTo>
                <a:lnTo>
                  <a:pt x="1076" y="1411"/>
                </a:lnTo>
                <a:lnTo>
                  <a:pt x="1057" y="1411"/>
                </a:lnTo>
                <a:lnTo>
                  <a:pt x="1051" y="1397"/>
                </a:lnTo>
                <a:lnTo>
                  <a:pt x="1022" y="1394"/>
                </a:lnTo>
                <a:lnTo>
                  <a:pt x="1043" y="1370"/>
                </a:lnTo>
                <a:lnTo>
                  <a:pt x="1019" y="1356"/>
                </a:lnTo>
                <a:lnTo>
                  <a:pt x="1040" y="1339"/>
                </a:lnTo>
                <a:lnTo>
                  <a:pt x="1007" y="1346"/>
                </a:lnTo>
                <a:lnTo>
                  <a:pt x="1021" y="1333"/>
                </a:lnTo>
                <a:lnTo>
                  <a:pt x="1025" y="1324"/>
                </a:lnTo>
                <a:lnTo>
                  <a:pt x="1012" y="1312"/>
                </a:lnTo>
                <a:lnTo>
                  <a:pt x="987" y="1302"/>
                </a:lnTo>
                <a:lnTo>
                  <a:pt x="997" y="1288"/>
                </a:lnTo>
                <a:lnTo>
                  <a:pt x="987" y="1285"/>
                </a:lnTo>
                <a:lnTo>
                  <a:pt x="985" y="1271"/>
                </a:lnTo>
                <a:lnTo>
                  <a:pt x="972" y="1274"/>
                </a:lnTo>
                <a:lnTo>
                  <a:pt x="963" y="1263"/>
                </a:lnTo>
                <a:lnTo>
                  <a:pt x="969" y="1256"/>
                </a:lnTo>
                <a:lnTo>
                  <a:pt x="958" y="1245"/>
                </a:lnTo>
                <a:lnTo>
                  <a:pt x="936" y="1242"/>
                </a:lnTo>
                <a:lnTo>
                  <a:pt x="930" y="1226"/>
                </a:lnTo>
                <a:lnTo>
                  <a:pt x="907" y="1224"/>
                </a:lnTo>
                <a:lnTo>
                  <a:pt x="930" y="1213"/>
                </a:lnTo>
                <a:lnTo>
                  <a:pt x="927" y="1204"/>
                </a:lnTo>
                <a:lnTo>
                  <a:pt x="949" y="1199"/>
                </a:lnTo>
                <a:lnTo>
                  <a:pt x="940" y="1192"/>
                </a:lnTo>
                <a:lnTo>
                  <a:pt x="951" y="1164"/>
                </a:lnTo>
                <a:lnTo>
                  <a:pt x="924" y="1122"/>
                </a:lnTo>
                <a:lnTo>
                  <a:pt x="958" y="1140"/>
                </a:lnTo>
                <a:lnTo>
                  <a:pt x="963" y="1133"/>
                </a:lnTo>
                <a:lnTo>
                  <a:pt x="948" y="1124"/>
                </a:lnTo>
                <a:lnTo>
                  <a:pt x="948" y="1111"/>
                </a:lnTo>
                <a:lnTo>
                  <a:pt x="939" y="1114"/>
                </a:lnTo>
                <a:lnTo>
                  <a:pt x="936" y="1097"/>
                </a:lnTo>
                <a:lnTo>
                  <a:pt x="918" y="1101"/>
                </a:lnTo>
                <a:lnTo>
                  <a:pt x="913" y="1082"/>
                </a:lnTo>
                <a:lnTo>
                  <a:pt x="884" y="1063"/>
                </a:lnTo>
                <a:lnTo>
                  <a:pt x="833" y="1053"/>
                </a:lnTo>
                <a:lnTo>
                  <a:pt x="821" y="1041"/>
                </a:lnTo>
                <a:lnTo>
                  <a:pt x="799" y="1052"/>
                </a:lnTo>
                <a:lnTo>
                  <a:pt x="754" y="1026"/>
                </a:lnTo>
                <a:lnTo>
                  <a:pt x="740" y="1023"/>
                </a:lnTo>
                <a:lnTo>
                  <a:pt x="764" y="1013"/>
                </a:lnTo>
                <a:lnTo>
                  <a:pt x="746" y="1010"/>
                </a:lnTo>
                <a:lnTo>
                  <a:pt x="745" y="1002"/>
                </a:lnTo>
                <a:lnTo>
                  <a:pt x="728" y="1012"/>
                </a:lnTo>
                <a:lnTo>
                  <a:pt x="697" y="1002"/>
                </a:lnTo>
                <a:lnTo>
                  <a:pt x="687" y="1012"/>
                </a:lnTo>
                <a:lnTo>
                  <a:pt x="664" y="1012"/>
                </a:lnTo>
                <a:lnTo>
                  <a:pt x="690" y="999"/>
                </a:lnTo>
                <a:lnTo>
                  <a:pt x="676" y="998"/>
                </a:lnTo>
                <a:lnTo>
                  <a:pt x="651" y="1001"/>
                </a:lnTo>
                <a:lnTo>
                  <a:pt x="673" y="993"/>
                </a:lnTo>
                <a:lnTo>
                  <a:pt x="678" y="980"/>
                </a:lnTo>
                <a:lnTo>
                  <a:pt x="702" y="981"/>
                </a:lnTo>
                <a:lnTo>
                  <a:pt x="700" y="975"/>
                </a:lnTo>
                <a:lnTo>
                  <a:pt x="636" y="974"/>
                </a:lnTo>
                <a:lnTo>
                  <a:pt x="630" y="970"/>
                </a:lnTo>
                <a:lnTo>
                  <a:pt x="648" y="966"/>
                </a:lnTo>
                <a:lnTo>
                  <a:pt x="643" y="959"/>
                </a:lnTo>
                <a:lnTo>
                  <a:pt x="579" y="948"/>
                </a:lnTo>
                <a:lnTo>
                  <a:pt x="584" y="934"/>
                </a:lnTo>
                <a:lnTo>
                  <a:pt x="587" y="931"/>
                </a:lnTo>
                <a:lnTo>
                  <a:pt x="588" y="922"/>
                </a:lnTo>
                <a:lnTo>
                  <a:pt x="578" y="912"/>
                </a:lnTo>
                <a:lnTo>
                  <a:pt x="506" y="907"/>
                </a:lnTo>
                <a:lnTo>
                  <a:pt x="494" y="902"/>
                </a:lnTo>
                <a:lnTo>
                  <a:pt x="521" y="901"/>
                </a:lnTo>
                <a:lnTo>
                  <a:pt x="552" y="887"/>
                </a:lnTo>
                <a:lnTo>
                  <a:pt x="606" y="894"/>
                </a:lnTo>
                <a:lnTo>
                  <a:pt x="621" y="916"/>
                </a:lnTo>
                <a:lnTo>
                  <a:pt x="715" y="955"/>
                </a:lnTo>
                <a:lnTo>
                  <a:pt x="712" y="932"/>
                </a:lnTo>
                <a:lnTo>
                  <a:pt x="719" y="929"/>
                </a:lnTo>
                <a:lnTo>
                  <a:pt x="731" y="932"/>
                </a:lnTo>
                <a:lnTo>
                  <a:pt x="757" y="951"/>
                </a:lnTo>
                <a:lnTo>
                  <a:pt x="790" y="951"/>
                </a:lnTo>
                <a:lnTo>
                  <a:pt x="840" y="942"/>
                </a:lnTo>
                <a:lnTo>
                  <a:pt x="825" y="955"/>
                </a:lnTo>
                <a:lnTo>
                  <a:pt x="845" y="970"/>
                </a:lnTo>
                <a:lnTo>
                  <a:pt x="876" y="945"/>
                </a:lnTo>
                <a:lnTo>
                  <a:pt x="906" y="951"/>
                </a:lnTo>
                <a:lnTo>
                  <a:pt x="979" y="972"/>
                </a:lnTo>
                <a:lnTo>
                  <a:pt x="1182" y="954"/>
                </a:lnTo>
                <a:lnTo>
                  <a:pt x="1245" y="967"/>
                </a:lnTo>
                <a:lnTo>
                  <a:pt x="1294" y="966"/>
                </a:lnTo>
                <a:lnTo>
                  <a:pt x="1369" y="953"/>
                </a:lnTo>
                <a:lnTo>
                  <a:pt x="1445" y="916"/>
                </a:lnTo>
                <a:lnTo>
                  <a:pt x="1522" y="857"/>
                </a:lnTo>
                <a:lnTo>
                  <a:pt x="1555" y="817"/>
                </a:lnTo>
                <a:lnTo>
                  <a:pt x="1601" y="714"/>
                </a:lnTo>
                <a:lnTo>
                  <a:pt x="1598" y="635"/>
                </a:lnTo>
                <a:lnTo>
                  <a:pt x="1582" y="614"/>
                </a:lnTo>
                <a:lnTo>
                  <a:pt x="1557" y="619"/>
                </a:lnTo>
                <a:lnTo>
                  <a:pt x="1551" y="600"/>
                </a:lnTo>
                <a:lnTo>
                  <a:pt x="1545" y="581"/>
                </a:lnTo>
                <a:lnTo>
                  <a:pt x="1522" y="576"/>
                </a:lnTo>
                <a:lnTo>
                  <a:pt x="1515" y="541"/>
                </a:lnTo>
                <a:lnTo>
                  <a:pt x="1500" y="525"/>
                </a:lnTo>
                <a:lnTo>
                  <a:pt x="1477" y="528"/>
                </a:lnTo>
                <a:lnTo>
                  <a:pt x="1455" y="516"/>
                </a:lnTo>
                <a:lnTo>
                  <a:pt x="1443" y="520"/>
                </a:lnTo>
                <a:lnTo>
                  <a:pt x="1446" y="531"/>
                </a:lnTo>
                <a:lnTo>
                  <a:pt x="1439" y="535"/>
                </a:lnTo>
                <a:lnTo>
                  <a:pt x="1413" y="521"/>
                </a:lnTo>
                <a:lnTo>
                  <a:pt x="1422" y="515"/>
                </a:lnTo>
                <a:lnTo>
                  <a:pt x="1413" y="507"/>
                </a:lnTo>
                <a:lnTo>
                  <a:pt x="1383" y="503"/>
                </a:lnTo>
                <a:lnTo>
                  <a:pt x="1324" y="471"/>
                </a:lnTo>
                <a:lnTo>
                  <a:pt x="1318" y="474"/>
                </a:lnTo>
                <a:lnTo>
                  <a:pt x="1345" y="493"/>
                </a:lnTo>
                <a:lnTo>
                  <a:pt x="1315" y="498"/>
                </a:lnTo>
                <a:lnTo>
                  <a:pt x="1178" y="461"/>
                </a:lnTo>
                <a:lnTo>
                  <a:pt x="1166" y="469"/>
                </a:lnTo>
                <a:lnTo>
                  <a:pt x="1201" y="478"/>
                </a:lnTo>
                <a:lnTo>
                  <a:pt x="1161" y="473"/>
                </a:lnTo>
                <a:lnTo>
                  <a:pt x="1157" y="478"/>
                </a:lnTo>
                <a:lnTo>
                  <a:pt x="1142" y="460"/>
                </a:lnTo>
                <a:lnTo>
                  <a:pt x="1106" y="453"/>
                </a:lnTo>
                <a:lnTo>
                  <a:pt x="1067" y="428"/>
                </a:lnTo>
                <a:lnTo>
                  <a:pt x="905" y="389"/>
                </a:lnTo>
                <a:lnTo>
                  <a:pt x="872" y="389"/>
                </a:lnTo>
                <a:lnTo>
                  <a:pt x="860" y="380"/>
                </a:lnTo>
                <a:lnTo>
                  <a:pt x="837" y="382"/>
                </a:lnTo>
                <a:lnTo>
                  <a:pt x="824" y="373"/>
                </a:lnTo>
                <a:lnTo>
                  <a:pt x="745" y="371"/>
                </a:lnTo>
                <a:lnTo>
                  <a:pt x="727" y="375"/>
                </a:lnTo>
                <a:lnTo>
                  <a:pt x="743" y="383"/>
                </a:lnTo>
                <a:lnTo>
                  <a:pt x="736" y="393"/>
                </a:lnTo>
                <a:lnTo>
                  <a:pt x="728" y="387"/>
                </a:lnTo>
                <a:lnTo>
                  <a:pt x="715" y="392"/>
                </a:lnTo>
                <a:lnTo>
                  <a:pt x="675" y="393"/>
                </a:lnTo>
                <a:lnTo>
                  <a:pt x="636" y="386"/>
                </a:lnTo>
                <a:lnTo>
                  <a:pt x="590" y="392"/>
                </a:lnTo>
                <a:lnTo>
                  <a:pt x="517" y="421"/>
                </a:lnTo>
                <a:lnTo>
                  <a:pt x="530" y="397"/>
                </a:lnTo>
                <a:lnTo>
                  <a:pt x="537" y="385"/>
                </a:lnTo>
                <a:lnTo>
                  <a:pt x="515" y="383"/>
                </a:lnTo>
                <a:lnTo>
                  <a:pt x="466" y="391"/>
                </a:lnTo>
                <a:lnTo>
                  <a:pt x="464" y="386"/>
                </a:lnTo>
                <a:lnTo>
                  <a:pt x="420" y="391"/>
                </a:lnTo>
                <a:lnTo>
                  <a:pt x="406" y="387"/>
                </a:lnTo>
                <a:lnTo>
                  <a:pt x="408" y="378"/>
                </a:lnTo>
                <a:lnTo>
                  <a:pt x="379" y="378"/>
                </a:lnTo>
                <a:lnTo>
                  <a:pt x="363" y="389"/>
                </a:lnTo>
                <a:lnTo>
                  <a:pt x="354" y="373"/>
                </a:lnTo>
                <a:lnTo>
                  <a:pt x="366" y="366"/>
                </a:lnTo>
                <a:lnTo>
                  <a:pt x="373" y="367"/>
                </a:lnTo>
                <a:lnTo>
                  <a:pt x="457" y="366"/>
                </a:lnTo>
                <a:lnTo>
                  <a:pt x="478" y="350"/>
                </a:lnTo>
                <a:lnTo>
                  <a:pt x="475" y="330"/>
                </a:lnTo>
                <a:lnTo>
                  <a:pt x="449" y="325"/>
                </a:lnTo>
                <a:lnTo>
                  <a:pt x="403" y="330"/>
                </a:lnTo>
                <a:lnTo>
                  <a:pt x="399" y="321"/>
                </a:lnTo>
                <a:lnTo>
                  <a:pt x="369" y="319"/>
                </a:lnTo>
                <a:lnTo>
                  <a:pt x="343" y="307"/>
                </a:lnTo>
                <a:lnTo>
                  <a:pt x="330" y="308"/>
                </a:lnTo>
                <a:lnTo>
                  <a:pt x="330" y="316"/>
                </a:lnTo>
                <a:lnTo>
                  <a:pt x="358" y="341"/>
                </a:lnTo>
                <a:lnTo>
                  <a:pt x="354" y="346"/>
                </a:lnTo>
                <a:lnTo>
                  <a:pt x="318" y="337"/>
                </a:lnTo>
                <a:lnTo>
                  <a:pt x="318" y="361"/>
                </a:lnTo>
                <a:lnTo>
                  <a:pt x="333" y="369"/>
                </a:lnTo>
                <a:lnTo>
                  <a:pt x="287" y="371"/>
                </a:lnTo>
                <a:lnTo>
                  <a:pt x="218" y="366"/>
                </a:lnTo>
                <a:lnTo>
                  <a:pt x="227" y="378"/>
                </a:lnTo>
                <a:lnTo>
                  <a:pt x="229" y="382"/>
                </a:lnTo>
                <a:lnTo>
                  <a:pt x="235" y="386"/>
                </a:lnTo>
                <a:lnTo>
                  <a:pt x="236" y="391"/>
                </a:lnTo>
                <a:lnTo>
                  <a:pt x="239" y="398"/>
                </a:lnTo>
                <a:lnTo>
                  <a:pt x="241" y="404"/>
                </a:lnTo>
                <a:lnTo>
                  <a:pt x="241" y="409"/>
                </a:lnTo>
                <a:lnTo>
                  <a:pt x="241" y="412"/>
                </a:lnTo>
                <a:lnTo>
                  <a:pt x="238" y="416"/>
                </a:lnTo>
                <a:lnTo>
                  <a:pt x="229" y="419"/>
                </a:lnTo>
                <a:lnTo>
                  <a:pt x="223" y="420"/>
                </a:lnTo>
                <a:lnTo>
                  <a:pt x="220" y="419"/>
                </a:lnTo>
                <a:lnTo>
                  <a:pt x="212" y="421"/>
                </a:lnTo>
                <a:lnTo>
                  <a:pt x="211" y="420"/>
                </a:lnTo>
                <a:lnTo>
                  <a:pt x="202" y="424"/>
                </a:lnTo>
                <a:lnTo>
                  <a:pt x="194" y="419"/>
                </a:lnTo>
                <a:lnTo>
                  <a:pt x="188" y="415"/>
                </a:lnTo>
                <a:lnTo>
                  <a:pt x="182" y="413"/>
                </a:lnTo>
                <a:lnTo>
                  <a:pt x="176" y="410"/>
                </a:lnTo>
                <a:lnTo>
                  <a:pt x="173" y="408"/>
                </a:lnTo>
                <a:lnTo>
                  <a:pt x="167" y="408"/>
                </a:lnTo>
                <a:lnTo>
                  <a:pt x="161" y="407"/>
                </a:lnTo>
                <a:lnTo>
                  <a:pt x="149" y="405"/>
                </a:lnTo>
                <a:lnTo>
                  <a:pt x="155" y="419"/>
                </a:lnTo>
                <a:lnTo>
                  <a:pt x="158" y="424"/>
                </a:lnTo>
                <a:lnTo>
                  <a:pt x="161" y="426"/>
                </a:lnTo>
                <a:lnTo>
                  <a:pt x="161" y="430"/>
                </a:lnTo>
                <a:lnTo>
                  <a:pt x="158" y="432"/>
                </a:lnTo>
                <a:lnTo>
                  <a:pt x="155" y="435"/>
                </a:lnTo>
                <a:lnTo>
                  <a:pt x="157" y="439"/>
                </a:lnTo>
                <a:lnTo>
                  <a:pt x="157" y="442"/>
                </a:lnTo>
                <a:lnTo>
                  <a:pt x="157" y="447"/>
                </a:lnTo>
                <a:lnTo>
                  <a:pt x="157" y="451"/>
                </a:lnTo>
                <a:lnTo>
                  <a:pt x="154" y="453"/>
                </a:lnTo>
                <a:lnTo>
                  <a:pt x="149" y="457"/>
                </a:lnTo>
                <a:lnTo>
                  <a:pt x="148" y="461"/>
                </a:lnTo>
                <a:lnTo>
                  <a:pt x="144" y="463"/>
                </a:lnTo>
                <a:lnTo>
                  <a:pt x="141" y="462"/>
                </a:lnTo>
                <a:lnTo>
                  <a:pt x="135" y="461"/>
                </a:lnTo>
                <a:lnTo>
                  <a:pt x="129" y="466"/>
                </a:lnTo>
                <a:lnTo>
                  <a:pt x="124" y="468"/>
                </a:lnTo>
                <a:lnTo>
                  <a:pt x="117" y="471"/>
                </a:lnTo>
                <a:lnTo>
                  <a:pt x="115" y="476"/>
                </a:lnTo>
                <a:lnTo>
                  <a:pt x="112" y="482"/>
                </a:lnTo>
                <a:lnTo>
                  <a:pt x="106" y="485"/>
                </a:lnTo>
                <a:lnTo>
                  <a:pt x="102" y="488"/>
                </a:lnTo>
                <a:lnTo>
                  <a:pt x="94" y="489"/>
                </a:lnTo>
                <a:lnTo>
                  <a:pt x="87" y="492"/>
                </a:lnTo>
                <a:lnTo>
                  <a:pt x="79" y="495"/>
                </a:lnTo>
                <a:lnTo>
                  <a:pt x="75" y="500"/>
                </a:lnTo>
                <a:lnTo>
                  <a:pt x="75" y="504"/>
                </a:lnTo>
                <a:lnTo>
                  <a:pt x="76" y="507"/>
                </a:lnTo>
                <a:lnTo>
                  <a:pt x="82" y="510"/>
                </a:lnTo>
                <a:lnTo>
                  <a:pt x="78" y="517"/>
                </a:lnTo>
                <a:lnTo>
                  <a:pt x="81" y="526"/>
                </a:lnTo>
                <a:lnTo>
                  <a:pt x="78" y="533"/>
                </a:lnTo>
                <a:lnTo>
                  <a:pt x="76" y="541"/>
                </a:lnTo>
                <a:lnTo>
                  <a:pt x="73" y="547"/>
                </a:lnTo>
                <a:lnTo>
                  <a:pt x="70" y="553"/>
                </a:lnTo>
                <a:lnTo>
                  <a:pt x="63" y="560"/>
                </a:lnTo>
                <a:lnTo>
                  <a:pt x="57" y="559"/>
                </a:lnTo>
                <a:lnTo>
                  <a:pt x="50" y="557"/>
                </a:lnTo>
                <a:lnTo>
                  <a:pt x="0" y="594"/>
                </a:lnTo>
                <a:lnTo>
                  <a:pt x="9" y="600"/>
                </a:lnTo>
                <a:lnTo>
                  <a:pt x="26" y="597"/>
                </a:lnTo>
                <a:lnTo>
                  <a:pt x="44" y="597"/>
                </a:lnTo>
                <a:lnTo>
                  <a:pt x="41" y="627"/>
                </a:lnTo>
                <a:lnTo>
                  <a:pt x="18" y="674"/>
                </a:lnTo>
                <a:lnTo>
                  <a:pt x="60" y="746"/>
                </a:lnTo>
                <a:lnTo>
                  <a:pt x="145" y="760"/>
                </a:lnTo>
                <a:lnTo>
                  <a:pt x="200" y="812"/>
                </a:lnTo>
                <a:lnTo>
                  <a:pt x="246" y="832"/>
                </a:lnTo>
                <a:lnTo>
                  <a:pt x="245" y="865"/>
                </a:lnTo>
                <a:lnTo>
                  <a:pt x="220" y="911"/>
                </a:lnTo>
                <a:lnTo>
                  <a:pt x="224" y="913"/>
                </a:lnTo>
                <a:lnTo>
                  <a:pt x="209" y="924"/>
                </a:lnTo>
                <a:lnTo>
                  <a:pt x="170" y="1007"/>
                </a:lnTo>
                <a:lnTo>
                  <a:pt x="173" y="1015"/>
                </a:lnTo>
                <a:lnTo>
                  <a:pt x="178" y="1026"/>
                </a:lnTo>
                <a:lnTo>
                  <a:pt x="188" y="1040"/>
                </a:lnTo>
                <a:lnTo>
                  <a:pt x="209" y="1061"/>
                </a:lnTo>
                <a:lnTo>
                  <a:pt x="226" y="1072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5" name="Freeform 47"/>
          <p:cNvSpPr>
            <a:spLocks/>
          </p:cNvSpPr>
          <p:nvPr/>
        </p:nvSpPr>
        <p:spPr bwMode="auto">
          <a:xfrm>
            <a:off x="6754813" y="730250"/>
            <a:ext cx="2346325" cy="3014663"/>
          </a:xfrm>
          <a:custGeom>
            <a:avLst/>
            <a:gdLst>
              <a:gd name="T0" fmla="*/ 28962080 w 2957"/>
              <a:gd name="T1" fmla="*/ 25831804 h 3798"/>
              <a:gd name="T2" fmla="*/ 69257454 w 2957"/>
              <a:gd name="T3" fmla="*/ 70564393 h 3798"/>
              <a:gd name="T4" fmla="*/ 83109257 w 2957"/>
              <a:gd name="T5" fmla="*/ 119077620 h 3798"/>
              <a:gd name="T6" fmla="*/ 75553728 w 2957"/>
              <a:gd name="T7" fmla="*/ 144909418 h 3798"/>
              <a:gd name="T8" fmla="*/ 73035218 w 2957"/>
              <a:gd name="T9" fmla="*/ 176410971 h 3798"/>
              <a:gd name="T10" fmla="*/ 90034762 w 2957"/>
              <a:gd name="T11" fmla="*/ 192162145 h 3798"/>
              <a:gd name="T12" fmla="*/ 75553728 w 2957"/>
              <a:gd name="T13" fmla="*/ 212323442 h 3798"/>
              <a:gd name="T14" fmla="*/ 86886228 w 2957"/>
              <a:gd name="T15" fmla="*/ 245085471 h 3798"/>
              <a:gd name="T16" fmla="*/ 118996854 w 2957"/>
              <a:gd name="T17" fmla="*/ 250756020 h 3798"/>
              <a:gd name="T18" fmla="*/ 122144595 w 2957"/>
              <a:gd name="T19" fmla="*/ 277217261 h 3798"/>
              <a:gd name="T20" fmla="*/ 145440412 w 2957"/>
              <a:gd name="T21" fmla="*/ 304938978 h 3798"/>
              <a:gd name="T22" fmla="*/ 173773249 w 2957"/>
              <a:gd name="T23" fmla="*/ 316909520 h 3798"/>
              <a:gd name="T24" fmla="*/ 178180245 w 2957"/>
              <a:gd name="T25" fmla="*/ 352191705 h 3798"/>
              <a:gd name="T26" fmla="*/ 151107456 w 2957"/>
              <a:gd name="T27" fmla="*/ 389364601 h 3798"/>
              <a:gd name="T28" fmla="*/ 250586257 w 2957"/>
              <a:gd name="T29" fmla="*/ 442287977 h 3798"/>
              <a:gd name="T30" fmla="*/ 321732171 w 2957"/>
              <a:gd name="T31" fmla="*/ 492691097 h 3798"/>
              <a:gd name="T32" fmla="*/ 286473829 w 2957"/>
              <a:gd name="T33" fmla="*/ 581526002 h 3798"/>
              <a:gd name="T34" fmla="*/ 253104767 w 2957"/>
              <a:gd name="T35" fmla="*/ 641380302 h 3798"/>
              <a:gd name="T36" fmla="*/ 227290439 w 2957"/>
              <a:gd name="T37" fmla="*/ 686112873 h 3798"/>
              <a:gd name="T38" fmla="*/ 198957553 w 2957"/>
              <a:gd name="T39" fmla="*/ 729585763 h 3798"/>
              <a:gd name="T40" fmla="*/ 176291759 w 2957"/>
              <a:gd name="T41" fmla="*/ 765498185 h 3798"/>
              <a:gd name="T42" fmla="*/ 144181157 w 2957"/>
              <a:gd name="T43" fmla="*/ 809600518 h 3798"/>
              <a:gd name="T44" fmla="*/ 101997286 w 2957"/>
              <a:gd name="T45" fmla="*/ 856853444 h 3798"/>
              <a:gd name="T46" fmla="*/ 134737143 w 2957"/>
              <a:gd name="T47" fmla="*/ 861264312 h 3798"/>
              <a:gd name="T48" fmla="*/ 160551470 w 2957"/>
              <a:gd name="T49" fmla="*/ 870084461 h 3798"/>
              <a:gd name="T50" fmla="*/ 242400704 w 2957"/>
              <a:gd name="T51" fmla="*/ 920487582 h 3798"/>
              <a:gd name="T52" fmla="*/ 227919670 w 2957"/>
              <a:gd name="T53" fmla="*/ 946949617 h 3798"/>
              <a:gd name="T54" fmla="*/ 168106999 w 2957"/>
              <a:gd name="T55" fmla="*/ 1009323280 h 3798"/>
              <a:gd name="T56" fmla="*/ 154884427 w 2957"/>
              <a:gd name="T57" fmla="*/ 1065396950 h 3798"/>
              <a:gd name="T58" fmla="*/ 137884883 w 2957"/>
              <a:gd name="T59" fmla="*/ 1233617166 h 3798"/>
              <a:gd name="T60" fmla="*/ 209031641 w 2957"/>
              <a:gd name="T61" fmla="*/ 1281500130 h 3798"/>
              <a:gd name="T62" fmla="*/ 179439499 w 2957"/>
              <a:gd name="T63" fmla="*/ 1284020286 h 3798"/>
              <a:gd name="T64" fmla="*/ 166217720 w 2957"/>
              <a:gd name="T65" fmla="*/ 1351434261 h 3798"/>
              <a:gd name="T66" fmla="*/ 226031184 w 2957"/>
              <a:gd name="T67" fmla="*/ 1437119566 h 3798"/>
              <a:gd name="T68" fmla="*/ 271992796 w 2957"/>
              <a:gd name="T69" fmla="*/ 1534776207 h 3798"/>
              <a:gd name="T70" fmla="*/ 401063639 w 2957"/>
              <a:gd name="T71" fmla="*/ 1542966119 h 3798"/>
              <a:gd name="T72" fmla="*/ 471580422 w 2957"/>
              <a:gd name="T73" fmla="*/ 1549266905 h 3798"/>
              <a:gd name="T74" fmla="*/ 590577227 w 2957"/>
              <a:gd name="T75" fmla="*/ 1636211891 h 3798"/>
              <a:gd name="T76" fmla="*/ 613243020 w 2957"/>
              <a:gd name="T77" fmla="*/ 1709296813 h 3798"/>
              <a:gd name="T78" fmla="*/ 724055065 w 2957"/>
              <a:gd name="T79" fmla="*/ 1821444153 h 3798"/>
              <a:gd name="T80" fmla="*/ 839903534 w 2957"/>
              <a:gd name="T81" fmla="*/ 1855465862 h 3798"/>
              <a:gd name="T82" fmla="*/ 751128647 w 2957"/>
              <a:gd name="T83" fmla="*/ 1912169769 h 3798"/>
              <a:gd name="T84" fmla="*/ 744832373 w 2957"/>
              <a:gd name="T85" fmla="*/ 1993444999 h 3798"/>
              <a:gd name="T86" fmla="*/ 812200523 w 2957"/>
              <a:gd name="T87" fmla="*/ 2074089992 h 3798"/>
              <a:gd name="T88" fmla="*/ 960159594 w 2957"/>
              <a:gd name="T89" fmla="*/ 2002895386 h 3798"/>
              <a:gd name="T90" fmla="*/ 1085452673 w 2957"/>
              <a:gd name="T91" fmla="*/ 2056448106 h 3798"/>
              <a:gd name="T92" fmla="*/ 1142117553 w 2957"/>
              <a:gd name="T93" fmla="*/ 2139614048 h 3798"/>
              <a:gd name="T94" fmla="*/ 1262373613 w 2957"/>
              <a:gd name="T95" fmla="*/ 2147483647 h 3798"/>
              <a:gd name="T96" fmla="*/ 1370667941 w 2957"/>
              <a:gd name="T97" fmla="*/ 2147483647 h 3798"/>
              <a:gd name="T98" fmla="*/ 1511071285 w 2957"/>
              <a:gd name="T99" fmla="*/ 2147483647 h 3798"/>
              <a:gd name="T100" fmla="*/ 1597957488 w 2957"/>
              <a:gd name="T101" fmla="*/ 2147483647 h 3798"/>
              <a:gd name="T102" fmla="*/ 1720731660 w 2957"/>
              <a:gd name="T103" fmla="*/ 2147483647 h 3798"/>
              <a:gd name="T104" fmla="*/ 1842246975 w 2957"/>
              <a:gd name="T105" fmla="*/ 2147483647 h 3798"/>
              <a:gd name="T106" fmla="*/ 1850432528 w 2957"/>
              <a:gd name="T107" fmla="*/ 2147483647 h 37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957"/>
              <a:gd name="T163" fmla="*/ 0 h 3798"/>
              <a:gd name="T164" fmla="*/ 2957 w 2957"/>
              <a:gd name="T165" fmla="*/ 3798 h 37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957" h="3798">
                <a:moveTo>
                  <a:pt x="0" y="0"/>
                </a:moveTo>
                <a:lnTo>
                  <a:pt x="12" y="9"/>
                </a:lnTo>
                <a:lnTo>
                  <a:pt x="25" y="21"/>
                </a:lnTo>
                <a:lnTo>
                  <a:pt x="37" y="36"/>
                </a:lnTo>
                <a:lnTo>
                  <a:pt x="40" y="38"/>
                </a:lnTo>
                <a:lnTo>
                  <a:pt x="40" y="39"/>
                </a:lnTo>
                <a:lnTo>
                  <a:pt x="46" y="41"/>
                </a:lnTo>
                <a:lnTo>
                  <a:pt x="53" y="52"/>
                </a:lnTo>
                <a:lnTo>
                  <a:pt x="59" y="60"/>
                </a:lnTo>
                <a:lnTo>
                  <a:pt x="61" y="65"/>
                </a:lnTo>
                <a:lnTo>
                  <a:pt x="77" y="79"/>
                </a:lnTo>
                <a:lnTo>
                  <a:pt x="92" y="87"/>
                </a:lnTo>
                <a:lnTo>
                  <a:pt x="103" y="101"/>
                </a:lnTo>
                <a:lnTo>
                  <a:pt x="110" y="112"/>
                </a:lnTo>
                <a:lnTo>
                  <a:pt x="120" y="125"/>
                </a:lnTo>
                <a:lnTo>
                  <a:pt x="132" y="145"/>
                </a:lnTo>
                <a:lnTo>
                  <a:pt x="137" y="159"/>
                </a:lnTo>
                <a:lnTo>
                  <a:pt x="146" y="179"/>
                </a:lnTo>
                <a:lnTo>
                  <a:pt x="149" y="189"/>
                </a:lnTo>
                <a:lnTo>
                  <a:pt x="143" y="189"/>
                </a:lnTo>
                <a:lnTo>
                  <a:pt x="132" y="189"/>
                </a:lnTo>
                <a:lnTo>
                  <a:pt x="126" y="193"/>
                </a:lnTo>
                <a:lnTo>
                  <a:pt x="116" y="199"/>
                </a:lnTo>
                <a:lnTo>
                  <a:pt x="103" y="208"/>
                </a:lnTo>
                <a:lnTo>
                  <a:pt x="106" y="214"/>
                </a:lnTo>
                <a:lnTo>
                  <a:pt x="114" y="218"/>
                </a:lnTo>
                <a:lnTo>
                  <a:pt x="123" y="225"/>
                </a:lnTo>
                <a:lnTo>
                  <a:pt x="120" y="230"/>
                </a:lnTo>
                <a:lnTo>
                  <a:pt x="117" y="235"/>
                </a:lnTo>
                <a:lnTo>
                  <a:pt x="113" y="242"/>
                </a:lnTo>
                <a:lnTo>
                  <a:pt x="112" y="250"/>
                </a:lnTo>
                <a:lnTo>
                  <a:pt x="114" y="259"/>
                </a:lnTo>
                <a:lnTo>
                  <a:pt x="119" y="267"/>
                </a:lnTo>
                <a:lnTo>
                  <a:pt x="120" y="273"/>
                </a:lnTo>
                <a:lnTo>
                  <a:pt x="116" y="280"/>
                </a:lnTo>
                <a:lnTo>
                  <a:pt x="110" y="289"/>
                </a:lnTo>
                <a:lnTo>
                  <a:pt x="107" y="299"/>
                </a:lnTo>
                <a:lnTo>
                  <a:pt x="112" y="302"/>
                </a:lnTo>
                <a:lnTo>
                  <a:pt x="119" y="302"/>
                </a:lnTo>
                <a:lnTo>
                  <a:pt x="126" y="301"/>
                </a:lnTo>
                <a:lnTo>
                  <a:pt x="135" y="300"/>
                </a:lnTo>
                <a:lnTo>
                  <a:pt x="143" y="305"/>
                </a:lnTo>
                <a:lnTo>
                  <a:pt x="143" y="311"/>
                </a:lnTo>
                <a:lnTo>
                  <a:pt x="138" y="317"/>
                </a:lnTo>
                <a:lnTo>
                  <a:pt x="144" y="322"/>
                </a:lnTo>
                <a:lnTo>
                  <a:pt x="146" y="326"/>
                </a:lnTo>
                <a:lnTo>
                  <a:pt x="140" y="327"/>
                </a:lnTo>
                <a:lnTo>
                  <a:pt x="129" y="331"/>
                </a:lnTo>
                <a:lnTo>
                  <a:pt x="120" y="337"/>
                </a:lnTo>
                <a:lnTo>
                  <a:pt x="117" y="341"/>
                </a:lnTo>
                <a:lnTo>
                  <a:pt x="117" y="347"/>
                </a:lnTo>
                <a:lnTo>
                  <a:pt x="120" y="357"/>
                </a:lnTo>
                <a:lnTo>
                  <a:pt x="122" y="363"/>
                </a:lnTo>
                <a:lnTo>
                  <a:pt x="125" y="373"/>
                </a:lnTo>
                <a:lnTo>
                  <a:pt x="135" y="385"/>
                </a:lnTo>
                <a:lnTo>
                  <a:pt x="138" y="389"/>
                </a:lnTo>
                <a:lnTo>
                  <a:pt x="143" y="395"/>
                </a:lnTo>
                <a:lnTo>
                  <a:pt x="155" y="395"/>
                </a:lnTo>
                <a:lnTo>
                  <a:pt x="165" y="393"/>
                </a:lnTo>
                <a:lnTo>
                  <a:pt x="179" y="391"/>
                </a:lnTo>
                <a:lnTo>
                  <a:pt x="185" y="391"/>
                </a:lnTo>
                <a:lnTo>
                  <a:pt x="191" y="395"/>
                </a:lnTo>
                <a:lnTo>
                  <a:pt x="189" y="398"/>
                </a:lnTo>
                <a:lnTo>
                  <a:pt x="188" y="403"/>
                </a:lnTo>
                <a:lnTo>
                  <a:pt x="192" y="411"/>
                </a:lnTo>
                <a:lnTo>
                  <a:pt x="200" y="416"/>
                </a:lnTo>
                <a:lnTo>
                  <a:pt x="204" y="423"/>
                </a:lnTo>
                <a:lnTo>
                  <a:pt x="200" y="429"/>
                </a:lnTo>
                <a:lnTo>
                  <a:pt x="192" y="434"/>
                </a:lnTo>
                <a:lnTo>
                  <a:pt x="194" y="440"/>
                </a:lnTo>
                <a:lnTo>
                  <a:pt x="194" y="446"/>
                </a:lnTo>
                <a:lnTo>
                  <a:pt x="203" y="459"/>
                </a:lnTo>
                <a:lnTo>
                  <a:pt x="207" y="465"/>
                </a:lnTo>
                <a:lnTo>
                  <a:pt x="207" y="473"/>
                </a:lnTo>
                <a:lnTo>
                  <a:pt x="211" y="481"/>
                </a:lnTo>
                <a:lnTo>
                  <a:pt x="219" y="482"/>
                </a:lnTo>
                <a:lnTo>
                  <a:pt x="231" y="484"/>
                </a:lnTo>
                <a:lnTo>
                  <a:pt x="240" y="484"/>
                </a:lnTo>
                <a:lnTo>
                  <a:pt x="249" y="489"/>
                </a:lnTo>
                <a:lnTo>
                  <a:pt x="256" y="497"/>
                </a:lnTo>
                <a:lnTo>
                  <a:pt x="259" y="498"/>
                </a:lnTo>
                <a:lnTo>
                  <a:pt x="270" y="495"/>
                </a:lnTo>
                <a:lnTo>
                  <a:pt x="274" y="499"/>
                </a:lnTo>
                <a:lnTo>
                  <a:pt x="276" y="503"/>
                </a:lnTo>
                <a:lnTo>
                  <a:pt x="273" y="508"/>
                </a:lnTo>
                <a:lnTo>
                  <a:pt x="276" y="511"/>
                </a:lnTo>
                <a:lnTo>
                  <a:pt x="283" y="519"/>
                </a:lnTo>
                <a:lnTo>
                  <a:pt x="294" y="525"/>
                </a:lnTo>
                <a:lnTo>
                  <a:pt x="292" y="539"/>
                </a:lnTo>
                <a:lnTo>
                  <a:pt x="288" y="551"/>
                </a:lnTo>
                <a:lnTo>
                  <a:pt x="283" y="559"/>
                </a:lnTo>
                <a:lnTo>
                  <a:pt x="277" y="571"/>
                </a:lnTo>
                <a:lnTo>
                  <a:pt x="274" y="579"/>
                </a:lnTo>
                <a:lnTo>
                  <a:pt x="273" y="590"/>
                </a:lnTo>
                <a:lnTo>
                  <a:pt x="271" y="596"/>
                </a:lnTo>
                <a:lnTo>
                  <a:pt x="258" y="605"/>
                </a:lnTo>
                <a:lnTo>
                  <a:pt x="250" y="610"/>
                </a:lnTo>
                <a:lnTo>
                  <a:pt x="240" y="618"/>
                </a:lnTo>
                <a:lnTo>
                  <a:pt x="297" y="660"/>
                </a:lnTo>
                <a:lnTo>
                  <a:pt x="305" y="665"/>
                </a:lnTo>
                <a:lnTo>
                  <a:pt x="326" y="679"/>
                </a:lnTo>
                <a:lnTo>
                  <a:pt x="368" y="686"/>
                </a:lnTo>
                <a:lnTo>
                  <a:pt x="376" y="692"/>
                </a:lnTo>
                <a:lnTo>
                  <a:pt x="388" y="693"/>
                </a:lnTo>
                <a:lnTo>
                  <a:pt x="398" y="702"/>
                </a:lnTo>
                <a:lnTo>
                  <a:pt x="411" y="706"/>
                </a:lnTo>
                <a:lnTo>
                  <a:pt x="420" y="708"/>
                </a:lnTo>
                <a:lnTo>
                  <a:pt x="438" y="716"/>
                </a:lnTo>
                <a:lnTo>
                  <a:pt x="446" y="738"/>
                </a:lnTo>
                <a:lnTo>
                  <a:pt x="480" y="755"/>
                </a:lnTo>
                <a:lnTo>
                  <a:pt x="485" y="759"/>
                </a:lnTo>
                <a:lnTo>
                  <a:pt x="511" y="782"/>
                </a:lnTo>
                <a:lnTo>
                  <a:pt x="486" y="858"/>
                </a:lnTo>
                <a:lnTo>
                  <a:pt x="485" y="869"/>
                </a:lnTo>
                <a:lnTo>
                  <a:pt x="477" y="882"/>
                </a:lnTo>
                <a:lnTo>
                  <a:pt x="479" y="889"/>
                </a:lnTo>
                <a:lnTo>
                  <a:pt x="465" y="907"/>
                </a:lnTo>
                <a:lnTo>
                  <a:pt x="459" y="919"/>
                </a:lnTo>
                <a:lnTo>
                  <a:pt x="455" y="923"/>
                </a:lnTo>
                <a:lnTo>
                  <a:pt x="458" y="931"/>
                </a:lnTo>
                <a:lnTo>
                  <a:pt x="440" y="946"/>
                </a:lnTo>
                <a:lnTo>
                  <a:pt x="429" y="962"/>
                </a:lnTo>
                <a:lnTo>
                  <a:pt x="422" y="976"/>
                </a:lnTo>
                <a:lnTo>
                  <a:pt x="414" y="992"/>
                </a:lnTo>
                <a:lnTo>
                  <a:pt x="405" y="1006"/>
                </a:lnTo>
                <a:lnTo>
                  <a:pt x="402" y="1018"/>
                </a:lnTo>
                <a:lnTo>
                  <a:pt x="392" y="1034"/>
                </a:lnTo>
                <a:lnTo>
                  <a:pt x="383" y="1048"/>
                </a:lnTo>
                <a:lnTo>
                  <a:pt x="377" y="1053"/>
                </a:lnTo>
                <a:lnTo>
                  <a:pt x="374" y="1065"/>
                </a:lnTo>
                <a:lnTo>
                  <a:pt x="374" y="1072"/>
                </a:lnTo>
                <a:lnTo>
                  <a:pt x="370" y="1078"/>
                </a:lnTo>
                <a:lnTo>
                  <a:pt x="361" y="1089"/>
                </a:lnTo>
                <a:lnTo>
                  <a:pt x="353" y="1103"/>
                </a:lnTo>
                <a:lnTo>
                  <a:pt x="346" y="1114"/>
                </a:lnTo>
                <a:lnTo>
                  <a:pt x="338" y="1125"/>
                </a:lnTo>
                <a:lnTo>
                  <a:pt x="335" y="1136"/>
                </a:lnTo>
                <a:lnTo>
                  <a:pt x="329" y="1144"/>
                </a:lnTo>
                <a:lnTo>
                  <a:pt x="316" y="1150"/>
                </a:lnTo>
                <a:lnTo>
                  <a:pt x="316" y="1158"/>
                </a:lnTo>
                <a:lnTo>
                  <a:pt x="308" y="1171"/>
                </a:lnTo>
                <a:lnTo>
                  <a:pt x="301" y="1182"/>
                </a:lnTo>
                <a:lnTo>
                  <a:pt x="295" y="1194"/>
                </a:lnTo>
                <a:lnTo>
                  <a:pt x="294" y="1195"/>
                </a:lnTo>
                <a:lnTo>
                  <a:pt x="294" y="1198"/>
                </a:lnTo>
                <a:lnTo>
                  <a:pt x="288" y="1206"/>
                </a:lnTo>
                <a:lnTo>
                  <a:pt x="280" y="1215"/>
                </a:lnTo>
                <a:lnTo>
                  <a:pt x="273" y="1221"/>
                </a:lnTo>
                <a:lnTo>
                  <a:pt x="265" y="1230"/>
                </a:lnTo>
                <a:lnTo>
                  <a:pt x="255" y="1244"/>
                </a:lnTo>
                <a:lnTo>
                  <a:pt x="246" y="1253"/>
                </a:lnTo>
                <a:lnTo>
                  <a:pt x="235" y="1264"/>
                </a:lnTo>
                <a:lnTo>
                  <a:pt x="232" y="1273"/>
                </a:lnTo>
                <a:lnTo>
                  <a:pt x="229" y="1285"/>
                </a:lnTo>
                <a:lnTo>
                  <a:pt x="225" y="1290"/>
                </a:lnTo>
                <a:lnTo>
                  <a:pt x="210" y="1297"/>
                </a:lnTo>
                <a:lnTo>
                  <a:pt x="200" y="1308"/>
                </a:lnTo>
                <a:lnTo>
                  <a:pt x="192" y="1319"/>
                </a:lnTo>
                <a:lnTo>
                  <a:pt x="182" y="1333"/>
                </a:lnTo>
                <a:lnTo>
                  <a:pt x="171" y="1343"/>
                </a:lnTo>
                <a:lnTo>
                  <a:pt x="162" y="1360"/>
                </a:lnTo>
                <a:lnTo>
                  <a:pt x="152" y="1376"/>
                </a:lnTo>
                <a:lnTo>
                  <a:pt x="135" y="1402"/>
                </a:lnTo>
                <a:lnTo>
                  <a:pt x="129" y="1405"/>
                </a:lnTo>
                <a:lnTo>
                  <a:pt x="128" y="1405"/>
                </a:lnTo>
                <a:lnTo>
                  <a:pt x="150" y="1413"/>
                </a:lnTo>
                <a:lnTo>
                  <a:pt x="195" y="1402"/>
                </a:lnTo>
                <a:lnTo>
                  <a:pt x="214" y="1367"/>
                </a:lnTo>
                <a:lnTo>
                  <a:pt x="238" y="1359"/>
                </a:lnTo>
                <a:lnTo>
                  <a:pt x="250" y="1345"/>
                </a:lnTo>
                <a:lnTo>
                  <a:pt x="259" y="1356"/>
                </a:lnTo>
                <a:lnTo>
                  <a:pt x="256" y="1374"/>
                </a:lnTo>
                <a:lnTo>
                  <a:pt x="240" y="1370"/>
                </a:lnTo>
                <a:lnTo>
                  <a:pt x="246" y="1385"/>
                </a:lnTo>
                <a:lnTo>
                  <a:pt x="255" y="1381"/>
                </a:lnTo>
                <a:lnTo>
                  <a:pt x="268" y="1409"/>
                </a:lnTo>
                <a:lnTo>
                  <a:pt x="225" y="1392"/>
                </a:lnTo>
                <a:lnTo>
                  <a:pt x="258" y="1429"/>
                </a:lnTo>
                <a:lnTo>
                  <a:pt x="286" y="1436"/>
                </a:lnTo>
                <a:lnTo>
                  <a:pt x="288" y="1428"/>
                </a:lnTo>
                <a:lnTo>
                  <a:pt x="329" y="1465"/>
                </a:lnTo>
                <a:lnTo>
                  <a:pt x="385" y="1461"/>
                </a:lnTo>
                <a:lnTo>
                  <a:pt x="401" y="1449"/>
                </a:lnTo>
                <a:lnTo>
                  <a:pt x="426" y="1446"/>
                </a:lnTo>
                <a:lnTo>
                  <a:pt x="452" y="1453"/>
                </a:lnTo>
                <a:lnTo>
                  <a:pt x="468" y="1479"/>
                </a:lnTo>
                <a:lnTo>
                  <a:pt x="511" y="1482"/>
                </a:lnTo>
                <a:lnTo>
                  <a:pt x="507" y="1511"/>
                </a:lnTo>
                <a:lnTo>
                  <a:pt x="362" y="1503"/>
                </a:lnTo>
                <a:lnTo>
                  <a:pt x="337" y="1526"/>
                </a:lnTo>
                <a:lnTo>
                  <a:pt x="347" y="1536"/>
                </a:lnTo>
                <a:lnTo>
                  <a:pt x="335" y="1554"/>
                </a:lnTo>
                <a:lnTo>
                  <a:pt x="308" y="1567"/>
                </a:lnTo>
                <a:lnTo>
                  <a:pt x="274" y="1552"/>
                </a:lnTo>
                <a:lnTo>
                  <a:pt x="265" y="1564"/>
                </a:lnTo>
                <a:lnTo>
                  <a:pt x="267" y="1602"/>
                </a:lnTo>
                <a:lnTo>
                  <a:pt x="243" y="1600"/>
                </a:lnTo>
                <a:lnTo>
                  <a:pt x="234" y="1584"/>
                </a:lnTo>
                <a:lnTo>
                  <a:pt x="216" y="1579"/>
                </a:lnTo>
                <a:lnTo>
                  <a:pt x="210" y="1603"/>
                </a:lnTo>
                <a:lnTo>
                  <a:pt x="226" y="1628"/>
                </a:lnTo>
                <a:lnTo>
                  <a:pt x="225" y="1653"/>
                </a:lnTo>
                <a:lnTo>
                  <a:pt x="246" y="1691"/>
                </a:lnTo>
                <a:lnTo>
                  <a:pt x="216" y="1704"/>
                </a:lnTo>
                <a:lnTo>
                  <a:pt x="210" y="1773"/>
                </a:lnTo>
                <a:lnTo>
                  <a:pt x="255" y="1892"/>
                </a:lnTo>
                <a:lnTo>
                  <a:pt x="231" y="1927"/>
                </a:lnTo>
                <a:lnTo>
                  <a:pt x="237" y="1937"/>
                </a:lnTo>
                <a:lnTo>
                  <a:pt x="219" y="1937"/>
                </a:lnTo>
                <a:lnTo>
                  <a:pt x="219" y="1958"/>
                </a:lnTo>
                <a:lnTo>
                  <a:pt x="231" y="1958"/>
                </a:lnTo>
                <a:lnTo>
                  <a:pt x="240" y="1980"/>
                </a:lnTo>
                <a:lnTo>
                  <a:pt x="265" y="1961"/>
                </a:lnTo>
                <a:lnTo>
                  <a:pt x="286" y="1963"/>
                </a:lnTo>
                <a:lnTo>
                  <a:pt x="326" y="1996"/>
                </a:lnTo>
                <a:lnTo>
                  <a:pt x="335" y="2017"/>
                </a:lnTo>
                <a:lnTo>
                  <a:pt x="332" y="2034"/>
                </a:lnTo>
                <a:lnTo>
                  <a:pt x="304" y="2038"/>
                </a:lnTo>
                <a:lnTo>
                  <a:pt x="286" y="2024"/>
                </a:lnTo>
                <a:lnTo>
                  <a:pt x="292" y="2017"/>
                </a:lnTo>
                <a:lnTo>
                  <a:pt x="267" y="2001"/>
                </a:lnTo>
                <a:lnTo>
                  <a:pt x="253" y="2007"/>
                </a:lnTo>
                <a:lnTo>
                  <a:pt x="261" y="2026"/>
                </a:lnTo>
                <a:lnTo>
                  <a:pt x="285" y="2038"/>
                </a:lnTo>
                <a:lnTo>
                  <a:pt x="246" y="2055"/>
                </a:lnTo>
                <a:lnTo>
                  <a:pt x="249" y="2078"/>
                </a:lnTo>
                <a:lnTo>
                  <a:pt x="234" y="2088"/>
                </a:lnTo>
                <a:lnTo>
                  <a:pt x="228" y="2113"/>
                </a:lnTo>
                <a:lnTo>
                  <a:pt x="235" y="2126"/>
                </a:lnTo>
                <a:lnTo>
                  <a:pt x="262" y="2121"/>
                </a:lnTo>
                <a:lnTo>
                  <a:pt x="264" y="2145"/>
                </a:lnTo>
                <a:lnTo>
                  <a:pt x="322" y="2169"/>
                </a:lnTo>
                <a:lnTo>
                  <a:pt x="326" y="2202"/>
                </a:lnTo>
                <a:lnTo>
                  <a:pt x="307" y="2217"/>
                </a:lnTo>
                <a:lnTo>
                  <a:pt x="322" y="2228"/>
                </a:lnTo>
                <a:lnTo>
                  <a:pt x="313" y="2282"/>
                </a:lnTo>
                <a:lnTo>
                  <a:pt x="338" y="2271"/>
                </a:lnTo>
                <a:lnTo>
                  <a:pt x="359" y="2281"/>
                </a:lnTo>
                <a:lnTo>
                  <a:pt x="355" y="2299"/>
                </a:lnTo>
                <a:lnTo>
                  <a:pt x="377" y="2311"/>
                </a:lnTo>
                <a:lnTo>
                  <a:pt x="383" y="2330"/>
                </a:lnTo>
                <a:lnTo>
                  <a:pt x="408" y="2340"/>
                </a:lnTo>
                <a:lnTo>
                  <a:pt x="404" y="2352"/>
                </a:lnTo>
                <a:lnTo>
                  <a:pt x="437" y="2408"/>
                </a:lnTo>
                <a:lnTo>
                  <a:pt x="432" y="2436"/>
                </a:lnTo>
                <a:lnTo>
                  <a:pt x="464" y="2458"/>
                </a:lnTo>
                <a:lnTo>
                  <a:pt x="470" y="2443"/>
                </a:lnTo>
                <a:lnTo>
                  <a:pt x="510" y="2437"/>
                </a:lnTo>
                <a:lnTo>
                  <a:pt x="535" y="2467"/>
                </a:lnTo>
                <a:lnTo>
                  <a:pt x="550" y="2468"/>
                </a:lnTo>
                <a:lnTo>
                  <a:pt x="579" y="2441"/>
                </a:lnTo>
                <a:lnTo>
                  <a:pt x="637" y="2449"/>
                </a:lnTo>
                <a:lnTo>
                  <a:pt x="649" y="2458"/>
                </a:lnTo>
                <a:lnTo>
                  <a:pt x="640" y="2490"/>
                </a:lnTo>
                <a:lnTo>
                  <a:pt x="667" y="2511"/>
                </a:lnTo>
                <a:lnTo>
                  <a:pt x="695" y="2483"/>
                </a:lnTo>
                <a:lnTo>
                  <a:pt x="713" y="2481"/>
                </a:lnTo>
                <a:lnTo>
                  <a:pt x="723" y="2461"/>
                </a:lnTo>
                <a:lnTo>
                  <a:pt x="749" y="2459"/>
                </a:lnTo>
                <a:lnTo>
                  <a:pt x="770" y="2448"/>
                </a:lnTo>
                <a:lnTo>
                  <a:pt x="814" y="2457"/>
                </a:lnTo>
                <a:lnTo>
                  <a:pt x="869" y="2497"/>
                </a:lnTo>
                <a:lnTo>
                  <a:pt x="895" y="2490"/>
                </a:lnTo>
                <a:lnTo>
                  <a:pt x="910" y="2538"/>
                </a:lnTo>
                <a:lnTo>
                  <a:pt x="898" y="2568"/>
                </a:lnTo>
                <a:lnTo>
                  <a:pt x="938" y="2597"/>
                </a:lnTo>
                <a:lnTo>
                  <a:pt x="949" y="2619"/>
                </a:lnTo>
                <a:lnTo>
                  <a:pt x="932" y="2625"/>
                </a:lnTo>
                <a:lnTo>
                  <a:pt x="940" y="2640"/>
                </a:lnTo>
                <a:lnTo>
                  <a:pt x="923" y="2649"/>
                </a:lnTo>
                <a:lnTo>
                  <a:pt x="925" y="2686"/>
                </a:lnTo>
                <a:lnTo>
                  <a:pt x="966" y="2699"/>
                </a:lnTo>
                <a:lnTo>
                  <a:pt x="974" y="2713"/>
                </a:lnTo>
                <a:lnTo>
                  <a:pt x="999" y="2710"/>
                </a:lnTo>
                <a:lnTo>
                  <a:pt x="992" y="2746"/>
                </a:lnTo>
                <a:lnTo>
                  <a:pt x="1014" y="2753"/>
                </a:lnTo>
                <a:lnTo>
                  <a:pt x="1050" y="2801"/>
                </a:lnTo>
                <a:lnTo>
                  <a:pt x="1128" y="2820"/>
                </a:lnTo>
                <a:lnTo>
                  <a:pt x="1153" y="2841"/>
                </a:lnTo>
                <a:lnTo>
                  <a:pt x="1150" y="2891"/>
                </a:lnTo>
                <a:lnTo>
                  <a:pt x="1174" y="2892"/>
                </a:lnTo>
                <a:lnTo>
                  <a:pt x="1205" y="2876"/>
                </a:lnTo>
                <a:lnTo>
                  <a:pt x="1268" y="2887"/>
                </a:lnTo>
                <a:lnTo>
                  <a:pt x="1278" y="2895"/>
                </a:lnTo>
                <a:lnTo>
                  <a:pt x="1266" y="2907"/>
                </a:lnTo>
                <a:lnTo>
                  <a:pt x="1275" y="2924"/>
                </a:lnTo>
                <a:lnTo>
                  <a:pt x="1334" y="2945"/>
                </a:lnTo>
                <a:lnTo>
                  <a:pt x="1340" y="2968"/>
                </a:lnTo>
                <a:lnTo>
                  <a:pt x="1298" y="2986"/>
                </a:lnTo>
                <a:lnTo>
                  <a:pt x="1301" y="3010"/>
                </a:lnTo>
                <a:lnTo>
                  <a:pt x="1272" y="3042"/>
                </a:lnTo>
                <a:lnTo>
                  <a:pt x="1226" y="3053"/>
                </a:lnTo>
                <a:lnTo>
                  <a:pt x="1202" y="3051"/>
                </a:lnTo>
                <a:lnTo>
                  <a:pt x="1193" y="3035"/>
                </a:lnTo>
                <a:lnTo>
                  <a:pt x="1166" y="3035"/>
                </a:lnTo>
                <a:lnTo>
                  <a:pt x="1135" y="3043"/>
                </a:lnTo>
                <a:lnTo>
                  <a:pt x="1132" y="3066"/>
                </a:lnTo>
                <a:lnTo>
                  <a:pt x="1122" y="3093"/>
                </a:lnTo>
                <a:lnTo>
                  <a:pt x="1189" y="3134"/>
                </a:lnTo>
                <a:lnTo>
                  <a:pt x="1195" y="3150"/>
                </a:lnTo>
                <a:lnTo>
                  <a:pt x="1183" y="3164"/>
                </a:lnTo>
                <a:lnTo>
                  <a:pt x="1217" y="3192"/>
                </a:lnTo>
                <a:lnTo>
                  <a:pt x="1205" y="3203"/>
                </a:lnTo>
                <a:lnTo>
                  <a:pt x="1226" y="3235"/>
                </a:lnTo>
                <a:lnTo>
                  <a:pt x="1223" y="3250"/>
                </a:lnTo>
                <a:lnTo>
                  <a:pt x="1248" y="3259"/>
                </a:lnTo>
                <a:lnTo>
                  <a:pt x="1271" y="3293"/>
                </a:lnTo>
                <a:lnTo>
                  <a:pt x="1290" y="3292"/>
                </a:lnTo>
                <a:lnTo>
                  <a:pt x="1299" y="3305"/>
                </a:lnTo>
                <a:lnTo>
                  <a:pt x="1345" y="3286"/>
                </a:lnTo>
                <a:lnTo>
                  <a:pt x="1359" y="3264"/>
                </a:lnTo>
                <a:lnTo>
                  <a:pt x="1356" y="3219"/>
                </a:lnTo>
                <a:lnTo>
                  <a:pt x="1450" y="3222"/>
                </a:lnTo>
                <a:lnTo>
                  <a:pt x="1487" y="3180"/>
                </a:lnTo>
                <a:lnTo>
                  <a:pt x="1525" y="3179"/>
                </a:lnTo>
                <a:lnTo>
                  <a:pt x="1536" y="3173"/>
                </a:lnTo>
                <a:lnTo>
                  <a:pt x="1548" y="3189"/>
                </a:lnTo>
                <a:lnTo>
                  <a:pt x="1571" y="3166"/>
                </a:lnTo>
                <a:lnTo>
                  <a:pt x="1593" y="3161"/>
                </a:lnTo>
                <a:lnTo>
                  <a:pt x="1653" y="3202"/>
                </a:lnTo>
                <a:lnTo>
                  <a:pt x="1669" y="3246"/>
                </a:lnTo>
                <a:lnTo>
                  <a:pt x="1724" y="3264"/>
                </a:lnTo>
                <a:lnTo>
                  <a:pt x="1741" y="3288"/>
                </a:lnTo>
                <a:lnTo>
                  <a:pt x="1690" y="3316"/>
                </a:lnTo>
                <a:lnTo>
                  <a:pt x="1723" y="3340"/>
                </a:lnTo>
                <a:lnTo>
                  <a:pt x="1729" y="3374"/>
                </a:lnTo>
                <a:lnTo>
                  <a:pt x="1751" y="3383"/>
                </a:lnTo>
                <a:lnTo>
                  <a:pt x="1741" y="3409"/>
                </a:lnTo>
                <a:lnTo>
                  <a:pt x="1814" y="3396"/>
                </a:lnTo>
                <a:lnTo>
                  <a:pt x="1836" y="3409"/>
                </a:lnTo>
                <a:lnTo>
                  <a:pt x="1878" y="3388"/>
                </a:lnTo>
                <a:lnTo>
                  <a:pt x="1899" y="3387"/>
                </a:lnTo>
                <a:lnTo>
                  <a:pt x="1920" y="3420"/>
                </a:lnTo>
                <a:lnTo>
                  <a:pt x="1954" y="3415"/>
                </a:lnTo>
                <a:lnTo>
                  <a:pt x="1950" y="3437"/>
                </a:lnTo>
                <a:lnTo>
                  <a:pt x="2005" y="3496"/>
                </a:lnTo>
                <a:lnTo>
                  <a:pt x="1992" y="3509"/>
                </a:lnTo>
                <a:lnTo>
                  <a:pt x="2009" y="3537"/>
                </a:lnTo>
                <a:lnTo>
                  <a:pt x="2066" y="3566"/>
                </a:lnTo>
                <a:lnTo>
                  <a:pt x="2084" y="3541"/>
                </a:lnTo>
                <a:lnTo>
                  <a:pt x="2112" y="3530"/>
                </a:lnTo>
                <a:lnTo>
                  <a:pt x="2139" y="3529"/>
                </a:lnTo>
                <a:lnTo>
                  <a:pt x="2177" y="3555"/>
                </a:lnTo>
                <a:lnTo>
                  <a:pt x="2192" y="3541"/>
                </a:lnTo>
                <a:lnTo>
                  <a:pt x="2221" y="3545"/>
                </a:lnTo>
                <a:lnTo>
                  <a:pt x="2230" y="3559"/>
                </a:lnTo>
                <a:lnTo>
                  <a:pt x="2259" y="3529"/>
                </a:lnTo>
                <a:lnTo>
                  <a:pt x="2360" y="3469"/>
                </a:lnTo>
                <a:lnTo>
                  <a:pt x="2374" y="3489"/>
                </a:lnTo>
                <a:lnTo>
                  <a:pt x="2400" y="3494"/>
                </a:lnTo>
                <a:lnTo>
                  <a:pt x="2405" y="3514"/>
                </a:lnTo>
                <a:lnTo>
                  <a:pt x="2438" y="3539"/>
                </a:lnTo>
                <a:lnTo>
                  <a:pt x="2477" y="3545"/>
                </a:lnTo>
                <a:lnTo>
                  <a:pt x="2505" y="3570"/>
                </a:lnTo>
                <a:lnTo>
                  <a:pt x="2529" y="3551"/>
                </a:lnTo>
                <a:lnTo>
                  <a:pt x="2517" y="3524"/>
                </a:lnTo>
                <a:lnTo>
                  <a:pt x="2538" y="3517"/>
                </a:lnTo>
                <a:lnTo>
                  <a:pt x="2557" y="3534"/>
                </a:lnTo>
                <a:lnTo>
                  <a:pt x="2581" y="3537"/>
                </a:lnTo>
                <a:lnTo>
                  <a:pt x="2611" y="3522"/>
                </a:lnTo>
                <a:lnTo>
                  <a:pt x="2617" y="3533"/>
                </a:lnTo>
                <a:lnTo>
                  <a:pt x="2672" y="3549"/>
                </a:lnTo>
                <a:lnTo>
                  <a:pt x="2705" y="3521"/>
                </a:lnTo>
                <a:lnTo>
                  <a:pt x="2733" y="3546"/>
                </a:lnTo>
                <a:lnTo>
                  <a:pt x="2787" y="3537"/>
                </a:lnTo>
                <a:lnTo>
                  <a:pt x="2809" y="3561"/>
                </a:lnTo>
                <a:lnTo>
                  <a:pt x="2842" y="3567"/>
                </a:lnTo>
                <a:lnTo>
                  <a:pt x="2870" y="3543"/>
                </a:lnTo>
                <a:lnTo>
                  <a:pt x="2896" y="3539"/>
                </a:lnTo>
                <a:lnTo>
                  <a:pt x="2893" y="3572"/>
                </a:lnTo>
                <a:lnTo>
                  <a:pt x="2926" y="3596"/>
                </a:lnTo>
                <a:lnTo>
                  <a:pt x="2935" y="3620"/>
                </a:lnTo>
                <a:lnTo>
                  <a:pt x="2914" y="3656"/>
                </a:lnTo>
                <a:lnTo>
                  <a:pt x="2914" y="3677"/>
                </a:lnTo>
                <a:lnTo>
                  <a:pt x="2876" y="3691"/>
                </a:lnTo>
                <a:lnTo>
                  <a:pt x="2879" y="3705"/>
                </a:lnTo>
                <a:lnTo>
                  <a:pt x="2902" y="3720"/>
                </a:lnTo>
                <a:lnTo>
                  <a:pt x="2939" y="3720"/>
                </a:lnTo>
                <a:lnTo>
                  <a:pt x="2948" y="3707"/>
                </a:lnTo>
                <a:lnTo>
                  <a:pt x="2957" y="3717"/>
                </a:lnTo>
                <a:lnTo>
                  <a:pt x="2947" y="3737"/>
                </a:lnTo>
                <a:lnTo>
                  <a:pt x="2914" y="3738"/>
                </a:lnTo>
                <a:lnTo>
                  <a:pt x="2906" y="3754"/>
                </a:lnTo>
                <a:lnTo>
                  <a:pt x="2912" y="379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6" name="Freeform 48"/>
          <p:cNvSpPr>
            <a:spLocks/>
          </p:cNvSpPr>
          <p:nvPr/>
        </p:nvSpPr>
        <p:spPr bwMode="auto">
          <a:xfrm>
            <a:off x="7054850" y="1565275"/>
            <a:ext cx="373063" cy="331788"/>
          </a:xfrm>
          <a:custGeom>
            <a:avLst/>
            <a:gdLst>
              <a:gd name="T0" fmla="*/ 289123849 w 468"/>
              <a:gd name="T1" fmla="*/ 121597935 h 418"/>
              <a:gd name="T2" fmla="*/ 297384642 w 468"/>
              <a:gd name="T3" fmla="*/ 127268492 h 418"/>
              <a:gd name="T4" fmla="*/ 291030615 w 468"/>
              <a:gd name="T5" fmla="*/ 156880165 h 418"/>
              <a:gd name="T6" fmla="*/ 275779676 w 468"/>
              <a:gd name="T7" fmla="*/ 146799528 h 418"/>
              <a:gd name="T8" fmla="*/ 270060973 w 468"/>
              <a:gd name="T9" fmla="*/ 151839847 h 418"/>
              <a:gd name="T10" fmla="*/ 284040469 w 468"/>
              <a:gd name="T11" fmla="*/ 166330564 h 418"/>
              <a:gd name="T12" fmla="*/ 282134500 w 468"/>
              <a:gd name="T13" fmla="*/ 176411201 h 418"/>
              <a:gd name="T14" fmla="*/ 276414999 w 468"/>
              <a:gd name="T15" fmla="*/ 175781757 h 418"/>
              <a:gd name="T16" fmla="*/ 285311114 w 468"/>
              <a:gd name="T17" fmla="*/ 187122077 h 418"/>
              <a:gd name="T18" fmla="*/ 282134500 w 468"/>
              <a:gd name="T19" fmla="*/ 200983350 h 418"/>
              <a:gd name="T20" fmla="*/ 259258091 w 468"/>
              <a:gd name="T21" fmla="*/ 214213641 h 418"/>
              <a:gd name="T22" fmla="*/ 247185361 w 468"/>
              <a:gd name="T23" fmla="*/ 204132954 h 418"/>
              <a:gd name="T24" fmla="*/ 206517469 w 468"/>
              <a:gd name="T25" fmla="*/ 204763192 h 418"/>
              <a:gd name="T26" fmla="*/ 196985234 w 468"/>
              <a:gd name="T27" fmla="*/ 223664833 h 418"/>
              <a:gd name="T28" fmla="*/ 200797969 w 468"/>
              <a:gd name="T29" fmla="*/ 224924516 h 418"/>
              <a:gd name="T30" fmla="*/ 196985234 w 468"/>
              <a:gd name="T31" fmla="*/ 238155551 h 418"/>
              <a:gd name="T32" fmla="*/ 205246026 w 468"/>
              <a:gd name="T33" fmla="*/ 250756348 h 418"/>
              <a:gd name="T34" fmla="*/ 200797969 w 468"/>
              <a:gd name="T35" fmla="*/ 258316826 h 418"/>
              <a:gd name="T36" fmla="*/ 158859481 w 468"/>
              <a:gd name="T37" fmla="*/ 263357144 h 418"/>
              <a:gd name="T38" fmla="*/ 165848830 w 468"/>
              <a:gd name="T39" fmla="*/ 250126109 h 418"/>
              <a:gd name="T40" fmla="*/ 156952715 w 468"/>
              <a:gd name="T41" fmla="*/ 243826108 h 418"/>
              <a:gd name="T42" fmla="*/ 156952715 w 468"/>
              <a:gd name="T43" fmla="*/ 234374915 h 418"/>
              <a:gd name="T44" fmla="*/ 141067250 w 468"/>
              <a:gd name="T45" fmla="*/ 224924516 h 418"/>
              <a:gd name="T46" fmla="*/ 102305352 w 468"/>
              <a:gd name="T47" fmla="*/ 175781757 h 418"/>
              <a:gd name="T48" fmla="*/ 83877798 w 468"/>
              <a:gd name="T49" fmla="*/ 170111200 h 418"/>
              <a:gd name="T50" fmla="*/ 75617006 w 468"/>
              <a:gd name="T51" fmla="*/ 141759209 h 418"/>
              <a:gd name="T52" fmla="*/ 44480589 w 468"/>
              <a:gd name="T53" fmla="*/ 117187854 h 418"/>
              <a:gd name="T54" fmla="*/ 5718705 w 468"/>
              <a:gd name="T55" fmla="*/ 101436636 h 418"/>
              <a:gd name="T56" fmla="*/ 0 w 468"/>
              <a:gd name="T57" fmla="*/ 90095522 h 418"/>
              <a:gd name="T58" fmla="*/ 2542090 w 468"/>
              <a:gd name="T59" fmla="*/ 82535044 h 418"/>
              <a:gd name="T60" fmla="*/ 20334326 w 468"/>
              <a:gd name="T61" fmla="*/ 91986237 h 418"/>
              <a:gd name="T62" fmla="*/ 33678505 w 468"/>
              <a:gd name="T63" fmla="*/ 76235042 h 418"/>
              <a:gd name="T64" fmla="*/ 21604972 w 468"/>
              <a:gd name="T65" fmla="*/ 71194724 h 418"/>
              <a:gd name="T66" fmla="*/ 27959004 w 468"/>
              <a:gd name="T67" fmla="*/ 55443530 h 418"/>
              <a:gd name="T68" fmla="*/ 22240295 w 468"/>
              <a:gd name="T69" fmla="*/ 45993118 h 418"/>
              <a:gd name="T70" fmla="*/ 45115912 w 468"/>
              <a:gd name="T71" fmla="*/ 48513278 h 418"/>
              <a:gd name="T72" fmla="*/ 65450244 w 468"/>
              <a:gd name="T73" fmla="*/ 0 h 418"/>
              <a:gd name="T74" fmla="*/ 76252329 w 468"/>
              <a:gd name="T75" fmla="*/ 4410082 h 418"/>
              <a:gd name="T76" fmla="*/ 87055210 w 468"/>
              <a:gd name="T77" fmla="*/ 6930243 h 418"/>
              <a:gd name="T78" fmla="*/ 95315205 w 468"/>
              <a:gd name="T79" fmla="*/ 18901598 h 418"/>
              <a:gd name="T80" fmla="*/ 113743581 w 468"/>
              <a:gd name="T81" fmla="*/ 18271360 h 418"/>
              <a:gd name="T82" fmla="*/ 117555518 w 468"/>
              <a:gd name="T83" fmla="*/ 12600800 h 418"/>
              <a:gd name="T84" fmla="*/ 176016388 w 468"/>
              <a:gd name="T85" fmla="*/ 49143516 h 418"/>
              <a:gd name="T86" fmla="*/ 237017803 w 468"/>
              <a:gd name="T87" fmla="*/ 65524167 h 418"/>
              <a:gd name="T88" fmla="*/ 249091330 w 468"/>
              <a:gd name="T89" fmla="*/ 84425759 h 418"/>
              <a:gd name="T90" fmla="*/ 253539388 w 468"/>
              <a:gd name="T91" fmla="*/ 82535044 h 418"/>
              <a:gd name="T92" fmla="*/ 274509030 w 468"/>
              <a:gd name="T93" fmla="*/ 99546714 h 418"/>
              <a:gd name="T94" fmla="*/ 280227734 w 468"/>
              <a:gd name="T95" fmla="*/ 116557616 h 418"/>
              <a:gd name="T96" fmla="*/ 289123849 w 468"/>
              <a:gd name="T97" fmla="*/ 121597935 h 4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8"/>
              <a:gd name="T148" fmla="*/ 0 h 418"/>
              <a:gd name="T149" fmla="*/ 468 w 468"/>
              <a:gd name="T150" fmla="*/ 418 h 4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8" h="418">
                <a:moveTo>
                  <a:pt x="455" y="193"/>
                </a:moveTo>
                <a:lnTo>
                  <a:pt x="468" y="202"/>
                </a:lnTo>
                <a:lnTo>
                  <a:pt x="458" y="249"/>
                </a:lnTo>
                <a:lnTo>
                  <a:pt x="434" y="233"/>
                </a:lnTo>
                <a:lnTo>
                  <a:pt x="425" y="241"/>
                </a:lnTo>
                <a:lnTo>
                  <a:pt x="447" y="264"/>
                </a:lnTo>
                <a:lnTo>
                  <a:pt x="444" y="280"/>
                </a:lnTo>
                <a:lnTo>
                  <a:pt x="435" y="279"/>
                </a:lnTo>
                <a:lnTo>
                  <a:pt x="449" y="297"/>
                </a:lnTo>
                <a:lnTo>
                  <a:pt x="444" y="319"/>
                </a:lnTo>
                <a:lnTo>
                  <a:pt x="408" y="340"/>
                </a:lnTo>
                <a:lnTo>
                  <a:pt x="389" y="324"/>
                </a:lnTo>
                <a:lnTo>
                  <a:pt x="325" y="325"/>
                </a:lnTo>
                <a:lnTo>
                  <a:pt x="310" y="355"/>
                </a:lnTo>
                <a:lnTo>
                  <a:pt x="316" y="357"/>
                </a:lnTo>
                <a:lnTo>
                  <a:pt x="310" y="378"/>
                </a:lnTo>
                <a:lnTo>
                  <a:pt x="323" y="398"/>
                </a:lnTo>
                <a:lnTo>
                  <a:pt x="316" y="410"/>
                </a:lnTo>
                <a:lnTo>
                  <a:pt x="250" y="418"/>
                </a:lnTo>
                <a:lnTo>
                  <a:pt x="261" y="397"/>
                </a:lnTo>
                <a:lnTo>
                  <a:pt x="247" y="387"/>
                </a:lnTo>
                <a:lnTo>
                  <a:pt x="247" y="372"/>
                </a:lnTo>
                <a:lnTo>
                  <a:pt x="222" y="357"/>
                </a:lnTo>
                <a:lnTo>
                  <a:pt x="161" y="279"/>
                </a:lnTo>
                <a:lnTo>
                  <a:pt x="132" y="270"/>
                </a:lnTo>
                <a:lnTo>
                  <a:pt x="119" y="225"/>
                </a:lnTo>
                <a:lnTo>
                  <a:pt x="70" y="186"/>
                </a:lnTo>
                <a:lnTo>
                  <a:pt x="9" y="161"/>
                </a:lnTo>
                <a:lnTo>
                  <a:pt x="0" y="143"/>
                </a:lnTo>
                <a:lnTo>
                  <a:pt x="4" y="131"/>
                </a:lnTo>
                <a:lnTo>
                  <a:pt x="32" y="146"/>
                </a:lnTo>
                <a:lnTo>
                  <a:pt x="53" y="121"/>
                </a:lnTo>
                <a:lnTo>
                  <a:pt x="34" y="113"/>
                </a:lnTo>
                <a:lnTo>
                  <a:pt x="44" y="88"/>
                </a:lnTo>
                <a:lnTo>
                  <a:pt x="35" y="73"/>
                </a:lnTo>
                <a:lnTo>
                  <a:pt x="71" y="77"/>
                </a:lnTo>
                <a:lnTo>
                  <a:pt x="103" y="0"/>
                </a:lnTo>
                <a:lnTo>
                  <a:pt x="120" y="7"/>
                </a:lnTo>
                <a:lnTo>
                  <a:pt x="137" y="11"/>
                </a:lnTo>
                <a:lnTo>
                  <a:pt x="150" y="30"/>
                </a:lnTo>
                <a:lnTo>
                  <a:pt x="179" y="29"/>
                </a:lnTo>
                <a:lnTo>
                  <a:pt x="185" y="20"/>
                </a:lnTo>
                <a:lnTo>
                  <a:pt x="277" y="78"/>
                </a:lnTo>
                <a:lnTo>
                  <a:pt x="373" y="104"/>
                </a:lnTo>
                <a:lnTo>
                  <a:pt x="392" y="134"/>
                </a:lnTo>
                <a:lnTo>
                  <a:pt x="399" y="131"/>
                </a:lnTo>
                <a:lnTo>
                  <a:pt x="432" y="158"/>
                </a:lnTo>
                <a:lnTo>
                  <a:pt x="441" y="185"/>
                </a:lnTo>
                <a:lnTo>
                  <a:pt x="455" y="193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7" name="Freeform 49"/>
          <p:cNvSpPr>
            <a:spLocks/>
          </p:cNvSpPr>
          <p:nvPr/>
        </p:nvSpPr>
        <p:spPr bwMode="auto">
          <a:xfrm>
            <a:off x="7456488" y="1281113"/>
            <a:ext cx="315912" cy="334962"/>
          </a:xfrm>
          <a:custGeom>
            <a:avLst/>
            <a:gdLst>
              <a:gd name="T0" fmla="*/ 241349667 w 399"/>
              <a:gd name="T1" fmla="*/ 187491609 h 423"/>
              <a:gd name="T2" fmla="*/ 250126318 w 399"/>
              <a:gd name="T3" fmla="*/ 208184861 h 423"/>
              <a:gd name="T4" fmla="*/ 223797159 w 399"/>
              <a:gd name="T5" fmla="*/ 228250900 h 423"/>
              <a:gd name="T6" fmla="*/ 206871674 w 399"/>
              <a:gd name="T7" fmla="*/ 255841308 h 423"/>
              <a:gd name="T8" fmla="*/ 220036303 w 399"/>
              <a:gd name="T9" fmla="*/ 260857818 h 423"/>
              <a:gd name="T10" fmla="*/ 208752151 w 399"/>
              <a:gd name="T11" fmla="*/ 262739306 h 423"/>
              <a:gd name="T12" fmla="*/ 204990454 w 399"/>
              <a:gd name="T13" fmla="*/ 258349167 h 423"/>
              <a:gd name="T14" fmla="*/ 182422943 w 399"/>
              <a:gd name="T15" fmla="*/ 262739306 h 423"/>
              <a:gd name="T16" fmla="*/ 188065018 w 399"/>
              <a:gd name="T17" fmla="*/ 230758759 h 423"/>
              <a:gd name="T18" fmla="*/ 158601285 w 399"/>
              <a:gd name="T19" fmla="*/ 200659651 h 423"/>
              <a:gd name="T20" fmla="*/ 115972972 w 399"/>
              <a:gd name="T21" fmla="*/ 191253794 h 423"/>
              <a:gd name="T22" fmla="*/ 101555013 w 399"/>
              <a:gd name="T23" fmla="*/ 189372306 h 423"/>
              <a:gd name="T24" fmla="*/ 39493751 w 399"/>
              <a:gd name="T25" fmla="*/ 159274039 h 423"/>
              <a:gd name="T26" fmla="*/ 60807920 w 399"/>
              <a:gd name="T27" fmla="*/ 160527572 h 423"/>
              <a:gd name="T28" fmla="*/ 44508753 w 399"/>
              <a:gd name="T29" fmla="*/ 124158470 h 423"/>
              <a:gd name="T30" fmla="*/ 12537509 w 399"/>
              <a:gd name="T31" fmla="*/ 95313711 h 423"/>
              <a:gd name="T32" fmla="*/ 39493751 w 399"/>
              <a:gd name="T33" fmla="*/ 96567245 h 423"/>
              <a:gd name="T34" fmla="*/ 56419199 w 399"/>
              <a:gd name="T35" fmla="*/ 102838080 h 423"/>
              <a:gd name="T36" fmla="*/ 16299160 w 399"/>
              <a:gd name="T37" fmla="*/ 46402926 h 423"/>
              <a:gd name="T38" fmla="*/ 71464998 w 399"/>
              <a:gd name="T39" fmla="*/ 99703059 h 423"/>
              <a:gd name="T40" fmla="*/ 98420438 w 399"/>
              <a:gd name="T41" fmla="*/ 112871125 h 423"/>
              <a:gd name="T42" fmla="*/ 75852927 w 399"/>
              <a:gd name="T43" fmla="*/ 84653529 h 423"/>
              <a:gd name="T44" fmla="*/ 117854192 w 399"/>
              <a:gd name="T45" fmla="*/ 87161388 h 423"/>
              <a:gd name="T46" fmla="*/ 121615048 w 399"/>
              <a:gd name="T47" fmla="*/ 68976837 h 423"/>
              <a:gd name="T48" fmla="*/ 86510005 w 399"/>
              <a:gd name="T49" fmla="*/ 41386416 h 423"/>
              <a:gd name="T50" fmla="*/ 52658343 w 399"/>
              <a:gd name="T51" fmla="*/ 28844746 h 423"/>
              <a:gd name="T52" fmla="*/ 53285416 w 399"/>
              <a:gd name="T53" fmla="*/ 43267113 h 423"/>
              <a:gd name="T54" fmla="*/ 16299160 w 399"/>
              <a:gd name="T55" fmla="*/ 23201067 h 423"/>
              <a:gd name="T56" fmla="*/ 7522507 w 399"/>
              <a:gd name="T57" fmla="*/ 0 h 423"/>
              <a:gd name="T58" fmla="*/ 28209599 w 399"/>
              <a:gd name="T59" fmla="*/ 5016511 h 423"/>
              <a:gd name="T60" fmla="*/ 55165844 w 399"/>
              <a:gd name="T61" fmla="*/ 15676698 h 423"/>
              <a:gd name="T62" fmla="*/ 105942967 w 399"/>
              <a:gd name="T63" fmla="*/ 31353397 h 423"/>
              <a:gd name="T64" fmla="*/ 136660847 w 399"/>
              <a:gd name="T65" fmla="*/ 46402926 h 423"/>
              <a:gd name="T66" fmla="*/ 160481713 w 399"/>
              <a:gd name="T67" fmla="*/ 109736103 h 423"/>
              <a:gd name="T68" fmla="*/ 176153794 w 399"/>
              <a:gd name="T69" fmla="*/ 129174980 h 423"/>
              <a:gd name="T70" fmla="*/ 206244600 w 399"/>
              <a:gd name="T71" fmla="*/ 156138225 h 423"/>
              <a:gd name="T72" fmla="*/ 236961738 w 399"/>
              <a:gd name="T73" fmla="*/ 176831427 h 4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9"/>
              <a:gd name="T112" fmla="*/ 0 h 423"/>
              <a:gd name="T113" fmla="*/ 399 w 399"/>
              <a:gd name="T114" fmla="*/ 423 h 42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9" h="423">
                <a:moveTo>
                  <a:pt x="378" y="282"/>
                </a:moveTo>
                <a:lnTo>
                  <a:pt x="385" y="299"/>
                </a:lnTo>
                <a:lnTo>
                  <a:pt x="376" y="318"/>
                </a:lnTo>
                <a:lnTo>
                  <a:pt x="399" y="332"/>
                </a:lnTo>
                <a:lnTo>
                  <a:pt x="376" y="363"/>
                </a:lnTo>
                <a:lnTo>
                  <a:pt x="357" y="364"/>
                </a:lnTo>
                <a:lnTo>
                  <a:pt x="350" y="400"/>
                </a:lnTo>
                <a:lnTo>
                  <a:pt x="330" y="408"/>
                </a:lnTo>
                <a:lnTo>
                  <a:pt x="351" y="406"/>
                </a:lnTo>
                <a:lnTo>
                  <a:pt x="351" y="416"/>
                </a:lnTo>
                <a:lnTo>
                  <a:pt x="344" y="423"/>
                </a:lnTo>
                <a:lnTo>
                  <a:pt x="333" y="419"/>
                </a:lnTo>
                <a:lnTo>
                  <a:pt x="327" y="423"/>
                </a:lnTo>
                <a:lnTo>
                  <a:pt x="327" y="412"/>
                </a:lnTo>
                <a:lnTo>
                  <a:pt x="309" y="423"/>
                </a:lnTo>
                <a:lnTo>
                  <a:pt x="291" y="419"/>
                </a:lnTo>
                <a:lnTo>
                  <a:pt x="287" y="405"/>
                </a:lnTo>
                <a:lnTo>
                  <a:pt x="300" y="368"/>
                </a:lnTo>
                <a:lnTo>
                  <a:pt x="282" y="357"/>
                </a:lnTo>
                <a:lnTo>
                  <a:pt x="253" y="320"/>
                </a:lnTo>
                <a:lnTo>
                  <a:pt x="238" y="321"/>
                </a:lnTo>
                <a:lnTo>
                  <a:pt x="185" y="305"/>
                </a:lnTo>
                <a:lnTo>
                  <a:pt x="181" y="297"/>
                </a:lnTo>
                <a:lnTo>
                  <a:pt x="162" y="302"/>
                </a:lnTo>
                <a:lnTo>
                  <a:pt x="133" y="296"/>
                </a:lnTo>
                <a:lnTo>
                  <a:pt x="63" y="254"/>
                </a:lnTo>
                <a:lnTo>
                  <a:pt x="66" y="250"/>
                </a:lnTo>
                <a:lnTo>
                  <a:pt x="97" y="256"/>
                </a:lnTo>
                <a:lnTo>
                  <a:pt x="96" y="226"/>
                </a:lnTo>
                <a:lnTo>
                  <a:pt x="71" y="198"/>
                </a:lnTo>
                <a:lnTo>
                  <a:pt x="36" y="187"/>
                </a:lnTo>
                <a:lnTo>
                  <a:pt x="20" y="152"/>
                </a:lnTo>
                <a:lnTo>
                  <a:pt x="102" y="195"/>
                </a:lnTo>
                <a:lnTo>
                  <a:pt x="63" y="154"/>
                </a:lnTo>
                <a:lnTo>
                  <a:pt x="71" y="148"/>
                </a:lnTo>
                <a:lnTo>
                  <a:pt x="90" y="164"/>
                </a:lnTo>
                <a:lnTo>
                  <a:pt x="80" y="147"/>
                </a:lnTo>
                <a:lnTo>
                  <a:pt x="26" y="74"/>
                </a:lnTo>
                <a:lnTo>
                  <a:pt x="65" y="99"/>
                </a:lnTo>
                <a:lnTo>
                  <a:pt x="114" y="159"/>
                </a:lnTo>
                <a:lnTo>
                  <a:pt x="144" y="180"/>
                </a:lnTo>
                <a:lnTo>
                  <a:pt x="157" y="180"/>
                </a:lnTo>
                <a:lnTo>
                  <a:pt x="157" y="163"/>
                </a:lnTo>
                <a:lnTo>
                  <a:pt x="121" y="135"/>
                </a:lnTo>
                <a:lnTo>
                  <a:pt x="176" y="154"/>
                </a:lnTo>
                <a:lnTo>
                  <a:pt x="188" y="139"/>
                </a:lnTo>
                <a:lnTo>
                  <a:pt x="197" y="121"/>
                </a:lnTo>
                <a:lnTo>
                  <a:pt x="194" y="110"/>
                </a:lnTo>
                <a:lnTo>
                  <a:pt x="136" y="52"/>
                </a:lnTo>
                <a:lnTo>
                  <a:pt x="138" y="66"/>
                </a:lnTo>
                <a:lnTo>
                  <a:pt x="108" y="63"/>
                </a:lnTo>
                <a:lnTo>
                  <a:pt x="84" y="46"/>
                </a:lnTo>
                <a:lnTo>
                  <a:pt x="72" y="53"/>
                </a:lnTo>
                <a:lnTo>
                  <a:pt x="85" y="69"/>
                </a:lnTo>
                <a:lnTo>
                  <a:pt x="60" y="64"/>
                </a:lnTo>
                <a:lnTo>
                  <a:pt x="26" y="37"/>
                </a:lnTo>
                <a:lnTo>
                  <a:pt x="0" y="2"/>
                </a:lnTo>
                <a:lnTo>
                  <a:pt x="12" y="0"/>
                </a:lnTo>
                <a:lnTo>
                  <a:pt x="38" y="18"/>
                </a:lnTo>
                <a:lnTo>
                  <a:pt x="45" y="8"/>
                </a:lnTo>
                <a:lnTo>
                  <a:pt x="60" y="8"/>
                </a:lnTo>
                <a:lnTo>
                  <a:pt x="88" y="25"/>
                </a:lnTo>
                <a:lnTo>
                  <a:pt x="139" y="30"/>
                </a:lnTo>
                <a:lnTo>
                  <a:pt x="169" y="50"/>
                </a:lnTo>
                <a:lnTo>
                  <a:pt x="191" y="47"/>
                </a:lnTo>
                <a:lnTo>
                  <a:pt x="218" y="74"/>
                </a:lnTo>
                <a:lnTo>
                  <a:pt x="223" y="162"/>
                </a:lnTo>
                <a:lnTo>
                  <a:pt x="256" y="175"/>
                </a:lnTo>
                <a:lnTo>
                  <a:pt x="262" y="202"/>
                </a:lnTo>
                <a:lnTo>
                  <a:pt x="281" y="206"/>
                </a:lnTo>
                <a:lnTo>
                  <a:pt x="302" y="238"/>
                </a:lnTo>
                <a:lnTo>
                  <a:pt x="329" y="249"/>
                </a:lnTo>
                <a:lnTo>
                  <a:pt x="344" y="271"/>
                </a:lnTo>
                <a:lnTo>
                  <a:pt x="378" y="282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8" name="Freeform 50"/>
          <p:cNvSpPr>
            <a:spLocks/>
          </p:cNvSpPr>
          <p:nvPr/>
        </p:nvSpPr>
        <p:spPr bwMode="auto">
          <a:xfrm>
            <a:off x="8001000" y="1852613"/>
            <a:ext cx="258763" cy="206375"/>
          </a:xfrm>
          <a:custGeom>
            <a:avLst/>
            <a:gdLst>
              <a:gd name="T0" fmla="*/ 0 w 327"/>
              <a:gd name="T1" fmla="*/ 70649824 h 261"/>
              <a:gd name="T2" fmla="*/ 38198007 w 327"/>
              <a:gd name="T3" fmla="*/ 80028417 h 261"/>
              <a:gd name="T4" fmla="*/ 31936261 w 327"/>
              <a:gd name="T5" fmla="*/ 92532680 h 261"/>
              <a:gd name="T6" fmla="*/ 48842895 w 327"/>
              <a:gd name="T7" fmla="*/ 94408241 h 261"/>
              <a:gd name="T8" fmla="*/ 54478716 w 327"/>
              <a:gd name="T9" fmla="*/ 96909251 h 261"/>
              <a:gd name="T10" fmla="*/ 56983256 w 327"/>
              <a:gd name="T11" fmla="*/ 106287078 h 261"/>
              <a:gd name="T12" fmla="*/ 65750333 w 327"/>
              <a:gd name="T13" fmla="*/ 106287078 h 261"/>
              <a:gd name="T14" fmla="*/ 67628936 w 327"/>
              <a:gd name="T15" fmla="*/ 93782790 h 261"/>
              <a:gd name="T16" fmla="*/ 71386142 w 327"/>
              <a:gd name="T17" fmla="*/ 90031669 h 261"/>
              <a:gd name="T18" fmla="*/ 104574289 w 327"/>
              <a:gd name="T19" fmla="*/ 96909251 h 261"/>
              <a:gd name="T20" fmla="*/ 102695662 w 327"/>
              <a:gd name="T21" fmla="*/ 83154087 h 261"/>
              <a:gd name="T22" fmla="*/ 78900553 w 327"/>
              <a:gd name="T23" fmla="*/ 73776285 h 261"/>
              <a:gd name="T24" fmla="*/ 77021950 w 327"/>
              <a:gd name="T25" fmla="*/ 67524154 h 261"/>
              <a:gd name="T26" fmla="*/ 88919505 w 327"/>
              <a:gd name="T27" fmla="*/ 72525384 h 261"/>
              <a:gd name="T28" fmla="*/ 90172170 w 327"/>
              <a:gd name="T29" fmla="*/ 67524154 h 261"/>
              <a:gd name="T30" fmla="*/ 69507539 w 327"/>
              <a:gd name="T31" fmla="*/ 50017856 h 261"/>
              <a:gd name="T32" fmla="*/ 51348227 w 327"/>
              <a:gd name="T33" fmla="*/ 45641285 h 261"/>
              <a:gd name="T34" fmla="*/ 35066738 w 327"/>
              <a:gd name="T35" fmla="*/ 54394440 h 261"/>
              <a:gd name="T36" fmla="*/ 39449881 w 327"/>
              <a:gd name="T37" fmla="*/ 66898703 h 261"/>
              <a:gd name="T38" fmla="*/ 28179055 w 327"/>
              <a:gd name="T39" fmla="*/ 63147582 h 261"/>
              <a:gd name="T40" fmla="*/ 27552327 w 327"/>
              <a:gd name="T41" fmla="*/ 50017856 h 261"/>
              <a:gd name="T42" fmla="*/ 45712418 w 327"/>
              <a:gd name="T43" fmla="*/ 36262692 h 261"/>
              <a:gd name="T44" fmla="*/ 37571278 w 327"/>
              <a:gd name="T45" fmla="*/ 21882862 h 261"/>
              <a:gd name="T46" fmla="*/ 20037909 w 327"/>
              <a:gd name="T47" fmla="*/ 15630731 h 261"/>
              <a:gd name="T48" fmla="*/ 52600113 w 327"/>
              <a:gd name="T49" fmla="*/ 15630731 h 261"/>
              <a:gd name="T50" fmla="*/ 58235922 w 327"/>
              <a:gd name="T51" fmla="*/ 13755170 h 261"/>
              <a:gd name="T52" fmla="*/ 79526490 w 327"/>
              <a:gd name="T53" fmla="*/ 16255390 h 261"/>
              <a:gd name="T54" fmla="*/ 77021950 w 327"/>
              <a:gd name="T55" fmla="*/ 0 h 261"/>
              <a:gd name="T56" fmla="*/ 92676710 w 327"/>
              <a:gd name="T57" fmla="*/ 3751122 h 261"/>
              <a:gd name="T58" fmla="*/ 94555313 w 327"/>
              <a:gd name="T59" fmla="*/ 15630731 h 261"/>
              <a:gd name="T60" fmla="*/ 80779156 w 327"/>
              <a:gd name="T61" fmla="*/ 20007302 h 261"/>
              <a:gd name="T62" fmla="*/ 58861859 w 327"/>
              <a:gd name="T63" fmla="*/ 16880841 h 261"/>
              <a:gd name="T64" fmla="*/ 45712418 w 327"/>
              <a:gd name="T65" fmla="*/ 24383873 h 261"/>
              <a:gd name="T66" fmla="*/ 72012079 w 327"/>
              <a:gd name="T67" fmla="*/ 33137022 h 261"/>
              <a:gd name="T68" fmla="*/ 77647888 w 327"/>
              <a:gd name="T69" fmla="*/ 30010561 h 261"/>
              <a:gd name="T70" fmla="*/ 128996126 w 327"/>
              <a:gd name="T71" fmla="*/ 61271231 h 261"/>
              <a:gd name="T72" fmla="*/ 181596215 w 327"/>
              <a:gd name="T73" fmla="*/ 81278527 h 261"/>
              <a:gd name="T74" fmla="*/ 192867832 w 327"/>
              <a:gd name="T75" fmla="*/ 76901956 h 261"/>
              <a:gd name="T76" fmla="*/ 187857961 w 327"/>
              <a:gd name="T77" fmla="*/ 90031669 h 261"/>
              <a:gd name="T78" fmla="*/ 204765386 w 327"/>
              <a:gd name="T79" fmla="*/ 100660372 h 261"/>
              <a:gd name="T80" fmla="*/ 185979358 w 327"/>
              <a:gd name="T81" fmla="*/ 101285823 h 261"/>
              <a:gd name="T82" fmla="*/ 183474818 w 327"/>
              <a:gd name="T83" fmla="*/ 118166682 h 261"/>
              <a:gd name="T84" fmla="*/ 196625038 w 327"/>
              <a:gd name="T85" fmla="*/ 139424088 h 261"/>
              <a:gd name="T86" fmla="*/ 164688789 w 327"/>
              <a:gd name="T87" fmla="*/ 124418814 h 261"/>
              <a:gd name="T88" fmla="*/ 183474818 w 327"/>
              <a:gd name="T89" fmla="*/ 140674198 h 261"/>
              <a:gd name="T90" fmla="*/ 172203201 w 327"/>
              <a:gd name="T91" fmla="*/ 147551780 h 261"/>
              <a:gd name="T92" fmla="*/ 152791235 w 327"/>
              <a:gd name="T93" fmla="*/ 143800659 h 261"/>
              <a:gd name="T94" fmla="*/ 149659966 w 327"/>
              <a:gd name="T95" fmla="*/ 153179252 h 261"/>
              <a:gd name="T96" fmla="*/ 164688789 w 327"/>
              <a:gd name="T97" fmla="*/ 162557054 h 261"/>
              <a:gd name="T98" fmla="*/ 147155426 w 327"/>
              <a:gd name="T99" fmla="*/ 163182504 h 261"/>
              <a:gd name="T100" fmla="*/ 132753332 w 327"/>
              <a:gd name="T101" fmla="*/ 133171956 h 261"/>
              <a:gd name="T102" fmla="*/ 120855778 w 327"/>
              <a:gd name="T103" fmla="*/ 136923077 h 261"/>
              <a:gd name="T104" fmla="*/ 70133476 w 327"/>
              <a:gd name="T105" fmla="*/ 120667693 h 261"/>
              <a:gd name="T106" fmla="*/ 16280703 w 327"/>
              <a:gd name="T107" fmla="*/ 90657120 h 261"/>
              <a:gd name="T108" fmla="*/ 0 w 327"/>
              <a:gd name="T109" fmla="*/ 70649824 h 26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7"/>
              <a:gd name="T166" fmla="*/ 0 h 261"/>
              <a:gd name="T167" fmla="*/ 327 w 327"/>
              <a:gd name="T168" fmla="*/ 261 h 26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7" h="261">
                <a:moveTo>
                  <a:pt x="0" y="113"/>
                </a:moveTo>
                <a:lnTo>
                  <a:pt x="61" y="128"/>
                </a:lnTo>
                <a:lnTo>
                  <a:pt x="51" y="148"/>
                </a:lnTo>
                <a:lnTo>
                  <a:pt x="78" y="151"/>
                </a:lnTo>
                <a:lnTo>
                  <a:pt x="87" y="155"/>
                </a:lnTo>
                <a:lnTo>
                  <a:pt x="91" y="170"/>
                </a:lnTo>
                <a:lnTo>
                  <a:pt x="105" y="170"/>
                </a:lnTo>
                <a:lnTo>
                  <a:pt x="108" y="150"/>
                </a:lnTo>
                <a:lnTo>
                  <a:pt x="114" y="144"/>
                </a:lnTo>
                <a:lnTo>
                  <a:pt x="167" y="155"/>
                </a:lnTo>
                <a:lnTo>
                  <a:pt x="164" y="133"/>
                </a:lnTo>
                <a:lnTo>
                  <a:pt x="126" y="118"/>
                </a:lnTo>
                <a:lnTo>
                  <a:pt x="123" y="108"/>
                </a:lnTo>
                <a:lnTo>
                  <a:pt x="142" y="116"/>
                </a:lnTo>
                <a:lnTo>
                  <a:pt x="144" y="108"/>
                </a:lnTo>
                <a:lnTo>
                  <a:pt x="111" y="80"/>
                </a:lnTo>
                <a:lnTo>
                  <a:pt x="82" y="73"/>
                </a:lnTo>
                <a:lnTo>
                  <a:pt x="56" y="87"/>
                </a:lnTo>
                <a:lnTo>
                  <a:pt x="63" y="107"/>
                </a:lnTo>
                <a:lnTo>
                  <a:pt x="45" y="101"/>
                </a:lnTo>
                <a:lnTo>
                  <a:pt x="44" y="80"/>
                </a:lnTo>
                <a:lnTo>
                  <a:pt x="73" y="58"/>
                </a:lnTo>
                <a:lnTo>
                  <a:pt x="60" y="35"/>
                </a:lnTo>
                <a:lnTo>
                  <a:pt x="32" y="25"/>
                </a:lnTo>
                <a:lnTo>
                  <a:pt x="84" y="25"/>
                </a:lnTo>
                <a:lnTo>
                  <a:pt x="93" y="22"/>
                </a:lnTo>
                <a:lnTo>
                  <a:pt x="127" y="26"/>
                </a:lnTo>
                <a:lnTo>
                  <a:pt x="123" y="0"/>
                </a:lnTo>
                <a:lnTo>
                  <a:pt x="148" y="6"/>
                </a:lnTo>
                <a:lnTo>
                  <a:pt x="151" y="25"/>
                </a:lnTo>
                <a:lnTo>
                  <a:pt x="129" y="32"/>
                </a:lnTo>
                <a:lnTo>
                  <a:pt x="94" y="27"/>
                </a:lnTo>
                <a:lnTo>
                  <a:pt x="73" y="39"/>
                </a:lnTo>
                <a:lnTo>
                  <a:pt x="115" y="53"/>
                </a:lnTo>
                <a:lnTo>
                  <a:pt x="124" y="48"/>
                </a:lnTo>
                <a:lnTo>
                  <a:pt x="206" y="98"/>
                </a:lnTo>
                <a:lnTo>
                  <a:pt x="290" y="130"/>
                </a:lnTo>
                <a:lnTo>
                  <a:pt x="308" y="123"/>
                </a:lnTo>
                <a:lnTo>
                  <a:pt x="300" y="144"/>
                </a:lnTo>
                <a:lnTo>
                  <a:pt x="327" y="161"/>
                </a:lnTo>
                <a:lnTo>
                  <a:pt x="297" y="162"/>
                </a:lnTo>
                <a:lnTo>
                  <a:pt x="293" y="189"/>
                </a:lnTo>
                <a:lnTo>
                  <a:pt x="314" y="223"/>
                </a:lnTo>
                <a:lnTo>
                  <a:pt x="263" y="199"/>
                </a:lnTo>
                <a:lnTo>
                  <a:pt x="293" y="225"/>
                </a:lnTo>
                <a:lnTo>
                  <a:pt x="275" y="236"/>
                </a:lnTo>
                <a:lnTo>
                  <a:pt x="244" y="230"/>
                </a:lnTo>
                <a:lnTo>
                  <a:pt x="239" y="245"/>
                </a:lnTo>
                <a:lnTo>
                  <a:pt x="263" y="260"/>
                </a:lnTo>
                <a:lnTo>
                  <a:pt x="235" y="261"/>
                </a:lnTo>
                <a:lnTo>
                  <a:pt x="212" y="213"/>
                </a:lnTo>
                <a:lnTo>
                  <a:pt x="193" y="219"/>
                </a:lnTo>
                <a:lnTo>
                  <a:pt x="112" y="193"/>
                </a:lnTo>
                <a:lnTo>
                  <a:pt x="26" y="145"/>
                </a:lnTo>
                <a:lnTo>
                  <a:pt x="0" y="113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79" name="Freeform 51"/>
          <p:cNvSpPr>
            <a:spLocks/>
          </p:cNvSpPr>
          <p:nvPr/>
        </p:nvSpPr>
        <p:spPr bwMode="auto">
          <a:xfrm>
            <a:off x="6078538" y="2935288"/>
            <a:ext cx="409575" cy="184150"/>
          </a:xfrm>
          <a:custGeom>
            <a:avLst/>
            <a:gdLst>
              <a:gd name="T0" fmla="*/ 120967492 w 516"/>
              <a:gd name="T1" fmla="*/ 5083656 h 231"/>
              <a:gd name="T2" fmla="*/ 23311639 w 516"/>
              <a:gd name="T3" fmla="*/ 62279379 h 231"/>
              <a:gd name="T4" fmla="*/ 21420927 w 516"/>
              <a:gd name="T5" fmla="*/ 108671640 h 231"/>
              <a:gd name="T6" fmla="*/ 0 w 516"/>
              <a:gd name="T7" fmla="*/ 142353543 h 231"/>
              <a:gd name="T8" fmla="*/ 28981399 w 516"/>
              <a:gd name="T9" fmla="*/ 112484580 h 231"/>
              <a:gd name="T10" fmla="*/ 29611636 w 516"/>
              <a:gd name="T11" fmla="*/ 99774222 h 231"/>
              <a:gd name="T12" fmla="*/ 40322493 w 516"/>
              <a:gd name="T13" fmla="*/ 109306997 h 231"/>
              <a:gd name="T14" fmla="*/ 50403114 w 516"/>
              <a:gd name="T15" fmla="*/ 101681091 h 231"/>
              <a:gd name="T16" fmla="*/ 73084521 w 516"/>
              <a:gd name="T17" fmla="*/ 101681091 h 231"/>
              <a:gd name="T18" fmla="*/ 40322493 w 516"/>
              <a:gd name="T19" fmla="*/ 125194912 h 231"/>
              <a:gd name="T20" fmla="*/ 32762028 w 516"/>
              <a:gd name="T21" fmla="*/ 122017329 h 231"/>
              <a:gd name="T22" fmla="*/ 28981399 w 516"/>
              <a:gd name="T23" fmla="*/ 134091507 h 231"/>
              <a:gd name="T24" fmla="*/ 14490699 w 516"/>
              <a:gd name="T25" fmla="*/ 144259614 h 231"/>
              <a:gd name="T26" fmla="*/ 71194604 w 516"/>
              <a:gd name="T27" fmla="*/ 146801840 h 231"/>
              <a:gd name="T28" fmla="*/ 199722536 w 516"/>
              <a:gd name="T29" fmla="*/ 145531126 h 231"/>
              <a:gd name="T30" fmla="*/ 325100102 w 516"/>
              <a:gd name="T31" fmla="*/ 127100984 h 231"/>
              <a:gd name="T32" fmla="*/ 312499326 w 516"/>
              <a:gd name="T33" fmla="*/ 119475103 h 231"/>
              <a:gd name="T34" fmla="*/ 309348934 w 516"/>
              <a:gd name="T35" fmla="*/ 93419056 h 231"/>
              <a:gd name="T36" fmla="*/ 309979171 w 516"/>
              <a:gd name="T37" fmla="*/ 71812128 h 231"/>
              <a:gd name="T38" fmla="*/ 320059792 w 516"/>
              <a:gd name="T39" fmla="*/ 54653498 h 231"/>
              <a:gd name="T40" fmla="*/ 315649719 w 516"/>
              <a:gd name="T41" fmla="*/ 44485379 h 231"/>
              <a:gd name="T42" fmla="*/ 304308624 w 516"/>
              <a:gd name="T43" fmla="*/ 35587987 h 231"/>
              <a:gd name="T44" fmla="*/ 294858241 w 516"/>
              <a:gd name="T45" fmla="*/ 36859499 h 231"/>
              <a:gd name="T46" fmla="*/ 287297776 w 516"/>
              <a:gd name="T47" fmla="*/ 20971577 h 231"/>
              <a:gd name="T48" fmla="*/ 246975295 w 516"/>
              <a:gd name="T49" fmla="*/ 26691392 h 231"/>
              <a:gd name="T50" fmla="*/ 235004757 w 516"/>
              <a:gd name="T51" fmla="*/ 32410404 h 231"/>
              <a:gd name="T52" fmla="*/ 228073735 w 516"/>
              <a:gd name="T53" fmla="*/ 24149160 h 231"/>
              <a:gd name="T54" fmla="*/ 212952805 w 516"/>
              <a:gd name="T55" fmla="*/ 24784517 h 231"/>
              <a:gd name="T56" fmla="*/ 189011679 w 516"/>
              <a:gd name="T57" fmla="*/ 13345696 h 231"/>
              <a:gd name="T58" fmla="*/ 174520986 w 516"/>
              <a:gd name="T59" fmla="*/ 13345696 h 231"/>
              <a:gd name="T60" fmla="*/ 160659736 w 516"/>
              <a:gd name="T61" fmla="*/ 0 h 231"/>
              <a:gd name="T62" fmla="*/ 149319435 w 516"/>
              <a:gd name="T63" fmla="*/ 6990527 h 231"/>
              <a:gd name="T64" fmla="*/ 149948879 w 516"/>
              <a:gd name="T65" fmla="*/ 13981053 h 231"/>
              <a:gd name="T66" fmla="*/ 141758970 w 516"/>
              <a:gd name="T67" fmla="*/ 16523279 h 231"/>
              <a:gd name="T68" fmla="*/ 153099271 w 516"/>
              <a:gd name="T69" fmla="*/ 54018141 h 231"/>
              <a:gd name="T70" fmla="*/ 138608578 w 516"/>
              <a:gd name="T71" fmla="*/ 62279379 h 231"/>
              <a:gd name="T72" fmla="*/ 116557419 w 516"/>
              <a:gd name="T73" fmla="*/ 64186248 h 231"/>
              <a:gd name="T74" fmla="*/ 107106243 w 516"/>
              <a:gd name="T75" fmla="*/ 58466439 h 231"/>
              <a:gd name="T76" fmla="*/ 84424822 w 516"/>
              <a:gd name="T77" fmla="*/ 61008665 h 231"/>
              <a:gd name="T78" fmla="*/ 79384512 w 516"/>
              <a:gd name="T79" fmla="*/ 55924213 h 231"/>
              <a:gd name="T80" fmla="*/ 120967492 w 516"/>
              <a:gd name="T81" fmla="*/ 5083656 h 2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16"/>
              <a:gd name="T124" fmla="*/ 0 h 231"/>
              <a:gd name="T125" fmla="*/ 516 w 516"/>
              <a:gd name="T126" fmla="*/ 231 h 23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16" h="231">
                <a:moveTo>
                  <a:pt x="192" y="8"/>
                </a:moveTo>
                <a:lnTo>
                  <a:pt x="37" y="98"/>
                </a:lnTo>
                <a:lnTo>
                  <a:pt x="34" y="171"/>
                </a:lnTo>
                <a:lnTo>
                  <a:pt x="0" y="224"/>
                </a:lnTo>
                <a:lnTo>
                  <a:pt x="46" y="177"/>
                </a:lnTo>
                <a:lnTo>
                  <a:pt x="47" y="157"/>
                </a:lnTo>
                <a:lnTo>
                  <a:pt x="64" y="172"/>
                </a:lnTo>
                <a:lnTo>
                  <a:pt x="80" y="160"/>
                </a:lnTo>
                <a:lnTo>
                  <a:pt x="116" y="160"/>
                </a:lnTo>
                <a:lnTo>
                  <a:pt x="64" y="197"/>
                </a:lnTo>
                <a:lnTo>
                  <a:pt x="52" y="192"/>
                </a:lnTo>
                <a:lnTo>
                  <a:pt x="46" y="211"/>
                </a:lnTo>
                <a:lnTo>
                  <a:pt x="23" y="227"/>
                </a:lnTo>
                <a:lnTo>
                  <a:pt x="113" y="231"/>
                </a:lnTo>
                <a:lnTo>
                  <a:pt x="317" y="229"/>
                </a:lnTo>
                <a:lnTo>
                  <a:pt x="516" y="200"/>
                </a:lnTo>
                <a:lnTo>
                  <a:pt x="496" y="188"/>
                </a:lnTo>
                <a:lnTo>
                  <a:pt x="491" y="147"/>
                </a:lnTo>
                <a:lnTo>
                  <a:pt x="492" y="113"/>
                </a:lnTo>
                <a:lnTo>
                  <a:pt x="508" y="86"/>
                </a:lnTo>
                <a:lnTo>
                  <a:pt x="501" y="70"/>
                </a:lnTo>
                <a:lnTo>
                  <a:pt x="483" y="56"/>
                </a:lnTo>
                <a:lnTo>
                  <a:pt x="468" y="58"/>
                </a:lnTo>
                <a:lnTo>
                  <a:pt x="456" y="33"/>
                </a:lnTo>
                <a:lnTo>
                  <a:pt x="392" y="42"/>
                </a:lnTo>
                <a:lnTo>
                  <a:pt x="373" y="51"/>
                </a:lnTo>
                <a:lnTo>
                  <a:pt x="362" y="38"/>
                </a:lnTo>
                <a:lnTo>
                  <a:pt x="338" y="39"/>
                </a:lnTo>
                <a:lnTo>
                  <a:pt x="300" y="21"/>
                </a:lnTo>
                <a:lnTo>
                  <a:pt x="277" y="21"/>
                </a:lnTo>
                <a:lnTo>
                  <a:pt x="255" y="0"/>
                </a:lnTo>
                <a:lnTo>
                  <a:pt x="237" y="11"/>
                </a:lnTo>
                <a:lnTo>
                  <a:pt x="238" y="22"/>
                </a:lnTo>
                <a:lnTo>
                  <a:pt x="225" y="26"/>
                </a:lnTo>
                <a:lnTo>
                  <a:pt x="243" y="85"/>
                </a:lnTo>
                <a:lnTo>
                  <a:pt x="220" y="98"/>
                </a:lnTo>
                <a:lnTo>
                  <a:pt x="185" y="101"/>
                </a:lnTo>
                <a:lnTo>
                  <a:pt x="170" y="92"/>
                </a:lnTo>
                <a:lnTo>
                  <a:pt x="134" y="96"/>
                </a:lnTo>
                <a:lnTo>
                  <a:pt x="126" y="88"/>
                </a:lnTo>
                <a:lnTo>
                  <a:pt x="192" y="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0" name="Freeform 52"/>
          <p:cNvSpPr>
            <a:spLocks/>
          </p:cNvSpPr>
          <p:nvPr/>
        </p:nvSpPr>
        <p:spPr bwMode="auto">
          <a:xfrm>
            <a:off x="8283575" y="-120650"/>
            <a:ext cx="107950" cy="33337"/>
          </a:xfrm>
          <a:custGeom>
            <a:avLst/>
            <a:gdLst>
              <a:gd name="T0" fmla="*/ 0 w 136"/>
              <a:gd name="T1" fmla="*/ 0 h 41"/>
              <a:gd name="T2" fmla="*/ 8190706 w 136"/>
              <a:gd name="T3" fmla="*/ 16527834 h 41"/>
              <a:gd name="T4" fmla="*/ 15751174 w 136"/>
              <a:gd name="T5" fmla="*/ 14544690 h 41"/>
              <a:gd name="T6" fmla="*/ 43472887 w 136"/>
              <a:gd name="T7" fmla="*/ 27106236 h 41"/>
              <a:gd name="T8" fmla="*/ 49772878 w 136"/>
              <a:gd name="T9" fmla="*/ 19833888 h 41"/>
              <a:gd name="T10" fmla="*/ 56073675 w 136"/>
              <a:gd name="T11" fmla="*/ 22478080 h 41"/>
              <a:gd name="T12" fmla="*/ 85685299 w 136"/>
              <a:gd name="T13" fmla="*/ 0 h 41"/>
              <a:gd name="T14" fmla="*/ 0 w 136"/>
              <a:gd name="T15" fmla="*/ 0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"/>
              <a:gd name="T25" fmla="*/ 0 h 41"/>
              <a:gd name="T26" fmla="*/ 136 w 136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" h="41">
                <a:moveTo>
                  <a:pt x="0" y="0"/>
                </a:moveTo>
                <a:lnTo>
                  <a:pt x="13" y="25"/>
                </a:lnTo>
                <a:lnTo>
                  <a:pt x="25" y="22"/>
                </a:lnTo>
                <a:lnTo>
                  <a:pt x="69" y="41"/>
                </a:lnTo>
                <a:lnTo>
                  <a:pt x="79" y="30"/>
                </a:lnTo>
                <a:lnTo>
                  <a:pt x="89" y="34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1" name="Freeform 53"/>
          <p:cNvSpPr>
            <a:spLocks/>
          </p:cNvSpPr>
          <p:nvPr/>
        </p:nvSpPr>
        <p:spPr bwMode="auto">
          <a:xfrm>
            <a:off x="9517063" y="4595813"/>
            <a:ext cx="652462" cy="368300"/>
          </a:xfrm>
          <a:custGeom>
            <a:avLst/>
            <a:gdLst>
              <a:gd name="T0" fmla="*/ 431575902 w 822"/>
              <a:gd name="T1" fmla="*/ 242763147 h 462"/>
              <a:gd name="T2" fmla="*/ 517891360 w 822"/>
              <a:gd name="T3" fmla="*/ 263099360 h 462"/>
              <a:gd name="T4" fmla="*/ 517891360 w 822"/>
              <a:gd name="T5" fmla="*/ 45120736 h 462"/>
              <a:gd name="T6" fmla="*/ 498360369 w 822"/>
              <a:gd name="T7" fmla="*/ 42578511 h 462"/>
              <a:gd name="T8" fmla="*/ 502770439 w 822"/>
              <a:gd name="T9" fmla="*/ 24149160 h 462"/>
              <a:gd name="T10" fmla="*/ 440396836 w 822"/>
              <a:gd name="T11" fmla="*/ 19700862 h 462"/>
              <a:gd name="T12" fmla="*/ 406374267 w 822"/>
              <a:gd name="T13" fmla="*/ 20336219 h 462"/>
              <a:gd name="T14" fmla="*/ 383692885 w 822"/>
              <a:gd name="T15" fmla="*/ 11438824 h 462"/>
              <a:gd name="T16" fmla="*/ 381802968 w 822"/>
              <a:gd name="T17" fmla="*/ 4448299 h 462"/>
              <a:gd name="T18" fmla="*/ 357231669 w 822"/>
              <a:gd name="T19" fmla="*/ 0 h 462"/>
              <a:gd name="T20" fmla="*/ 337700678 w 822"/>
              <a:gd name="T21" fmla="*/ 5083656 h 462"/>
              <a:gd name="T22" fmla="*/ 332030134 w 822"/>
              <a:gd name="T23" fmla="*/ 13981053 h 462"/>
              <a:gd name="T24" fmla="*/ 294227830 w 822"/>
              <a:gd name="T25" fmla="*/ 10168110 h 462"/>
              <a:gd name="T26" fmla="*/ 265875904 w 822"/>
              <a:gd name="T27" fmla="*/ 25419874 h 462"/>
              <a:gd name="T28" fmla="*/ 201612335 w 822"/>
              <a:gd name="T29" fmla="*/ 41307796 h 462"/>
              <a:gd name="T30" fmla="*/ 170110019 w 822"/>
              <a:gd name="T31" fmla="*/ 30504332 h 462"/>
              <a:gd name="T32" fmla="*/ 126007728 w 822"/>
              <a:gd name="T33" fmla="*/ 38765570 h 462"/>
              <a:gd name="T34" fmla="*/ 73714715 w 822"/>
              <a:gd name="T35" fmla="*/ 26691392 h 462"/>
              <a:gd name="T36" fmla="*/ 57333320 w 822"/>
              <a:gd name="T37" fmla="*/ 37494856 h 462"/>
              <a:gd name="T38" fmla="*/ 18271318 w 822"/>
              <a:gd name="T39" fmla="*/ 36859499 h 462"/>
              <a:gd name="T40" fmla="*/ 3150391 w 822"/>
              <a:gd name="T41" fmla="*/ 42578511 h 462"/>
              <a:gd name="T42" fmla="*/ 0 w 822"/>
              <a:gd name="T43" fmla="*/ 74989712 h 462"/>
              <a:gd name="T44" fmla="*/ 30872092 w 822"/>
              <a:gd name="T45" fmla="*/ 77531938 h 462"/>
              <a:gd name="T46" fmla="*/ 53553487 w 822"/>
              <a:gd name="T47" fmla="*/ 99138865 h 462"/>
              <a:gd name="T48" fmla="*/ 59223237 w 822"/>
              <a:gd name="T49" fmla="*/ 93419056 h 462"/>
              <a:gd name="T50" fmla="*/ 89465080 w 822"/>
              <a:gd name="T51" fmla="*/ 98503508 h 462"/>
              <a:gd name="T52" fmla="*/ 121597658 w 822"/>
              <a:gd name="T53" fmla="*/ 91512984 h 462"/>
              <a:gd name="T54" fmla="*/ 138608496 w 822"/>
              <a:gd name="T55" fmla="*/ 102316448 h 462"/>
              <a:gd name="T56" fmla="*/ 150579027 w 822"/>
              <a:gd name="T57" fmla="*/ 98503508 h 462"/>
              <a:gd name="T58" fmla="*/ 177041036 w 822"/>
              <a:gd name="T59" fmla="*/ 120745818 h 462"/>
              <a:gd name="T60" fmla="*/ 215472833 w 822"/>
              <a:gd name="T61" fmla="*/ 118839746 h 462"/>
              <a:gd name="T62" fmla="*/ 249495303 w 822"/>
              <a:gd name="T63" fmla="*/ 162689756 h 462"/>
              <a:gd name="T64" fmla="*/ 312499142 w 822"/>
              <a:gd name="T65" fmla="*/ 229417457 h 462"/>
              <a:gd name="T66" fmla="*/ 304938681 w 822"/>
              <a:gd name="T67" fmla="*/ 291061454 h 462"/>
              <a:gd name="T68" fmla="*/ 347781292 w 822"/>
              <a:gd name="T69" fmla="*/ 293603680 h 462"/>
              <a:gd name="T70" fmla="*/ 358491349 w 822"/>
              <a:gd name="T71" fmla="*/ 275809693 h 462"/>
              <a:gd name="T72" fmla="*/ 427165832 w 822"/>
              <a:gd name="T73" fmla="*/ 268819169 h 462"/>
              <a:gd name="T74" fmla="*/ 431575902 w 822"/>
              <a:gd name="T75" fmla="*/ 242763147 h 4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2"/>
              <a:gd name="T115" fmla="*/ 0 h 462"/>
              <a:gd name="T116" fmla="*/ 822 w 822"/>
              <a:gd name="T117" fmla="*/ 462 h 46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2" h="462">
                <a:moveTo>
                  <a:pt x="685" y="382"/>
                </a:moveTo>
                <a:lnTo>
                  <a:pt x="822" y="414"/>
                </a:lnTo>
                <a:lnTo>
                  <a:pt x="822" y="71"/>
                </a:lnTo>
                <a:lnTo>
                  <a:pt x="791" y="67"/>
                </a:lnTo>
                <a:lnTo>
                  <a:pt x="798" y="38"/>
                </a:lnTo>
                <a:lnTo>
                  <a:pt x="699" y="31"/>
                </a:lnTo>
                <a:lnTo>
                  <a:pt x="645" y="32"/>
                </a:lnTo>
                <a:lnTo>
                  <a:pt x="609" y="18"/>
                </a:lnTo>
                <a:lnTo>
                  <a:pt x="606" y="7"/>
                </a:lnTo>
                <a:lnTo>
                  <a:pt x="567" y="0"/>
                </a:lnTo>
                <a:lnTo>
                  <a:pt x="536" y="8"/>
                </a:lnTo>
                <a:lnTo>
                  <a:pt x="527" y="22"/>
                </a:lnTo>
                <a:lnTo>
                  <a:pt x="467" y="16"/>
                </a:lnTo>
                <a:lnTo>
                  <a:pt x="422" y="40"/>
                </a:lnTo>
                <a:lnTo>
                  <a:pt x="320" y="65"/>
                </a:lnTo>
                <a:lnTo>
                  <a:pt x="270" y="48"/>
                </a:lnTo>
                <a:lnTo>
                  <a:pt x="200" y="61"/>
                </a:lnTo>
                <a:lnTo>
                  <a:pt x="117" y="42"/>
                </a:lnTo>
                <a:lnTo>
                  <a:pt x="91" y="59"/>
                </a:lnTo>
                <a:lnTo>
                  <a:pt x="29" y="58"/>
                </a:lnTo>
                <a:lnTo>
                  <a:pt x="5" y="67"/>
                </a:lnTo>
                <a:lnTo>
                  <a:pt x="0" y="118"/>
                </a:lnTo>
                <a:lnTo>
                  <a:pt x="49" y="122"/>
                </a:lnTo>
                <a:lnTo>
                  <a:pt x="85" y="156"/>
                </a:lnTo>
                <a:lnTo>
                  <a:pt x="94" y="147"/>
                </a:lnTo>
                <a:lnTo>
                  <a:pt x="142" y="155"/>
                </a:lnTo>
                <a:lnTo>
                  <a:pt x="193" y="144"/>
                </a:lnTo>
                <a:lnTo>
                  <a:pt x="220" y="161"/>
                </a:lnTo>
                <a:lnTo>
                  <a:pt x="239" y="155"/>
                </a:lnTo>
                <a:lnTo>
                  <a:pt x="281" y="190"/>
                </a:lnTo>
                <a:lnTo>
                  <a:pt x="342" y="187"/>
                </a:lnTo>
                <a:lnTo>
                  <a:pt x="396" y="256"/>
                </a:lnTo>
                <a:lnTo>
                  <a:pt x="496" y="361"/>
                </a:lnTo>
                <a:lnTo>
                  <a:pt x="484" y="458"/>
                </a:lnTo>
                <a:lnTo>
                  <a:pt x="552" y="462"/>
                </a:lnTo>
                <a:lnTo>
                  <a:pt x="569" y="434"/>
                </a:lnTo>
                <a:lnTo>
                  <a:pt x="678" y="423"/>
                </a:lnTo>
                <a:lnTo>
                  <a:pt x="685" y="38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2" name="Freeform 54"/>
          <p:cNvSpPr>
            <a:spLocks/>
          </p:cNvSpPr>
          <p:nvPr/>
        </p:nvSpPr>
        <p:spPr bwMode="auto">
          <a:xfrm>
            <a:off x="1543050" y="325438"/>
            <a:ext cx="1016000" cy="652462"/>
          </a:xfrm>
          <a:custGeom>
            <a:avLst/>
            <a:gdLst>
              <a:gd name="T0" fmla="*/ 661944997 w 1279"/>
              <a:gd name="T1" fmla="*/ 152840618 h 821"/>
              <a:gd name="T2" fmla="*/ 643014358 w 1279"/>
              <a:gd name="T3" fmla="*/ 179998447 h 821"/>
              <a:gd name="T4" fmla="*/ 561612056 w 1279"/>
              <a:gd name="T5" fmla="*/ 188208658 h 821"/>
              <a:gd name="T6" fmla="*/ 513022808 w 1279"/>
              <a:gd name="T7" fmla="*/ 159156226 h 821"/>
              <a:gd name="T8" fmla="*/ 485888707 w 1279"/>
              <a:gd name="T9" fmla="*/ 213471933 h 821"/>
              <a:gd name="T10" fmla="*/ 487781692 w 1279"/>
              <a:gd name="T11" fmla="*/ 193893261 h 821"/>
              <a:gd name="T12" fmla="*/ 434145015 w 1279"/>
              <a:gd name="T13" fmla="*/ 140841202 h 821"/>
              <a:gd name="T14" fmla="*/ 398176623 w 1279"/>
              <a:gd name="T15" fmla="*/ 170524638 h 821"/>
              <a:gd name="T16" fmla="*/ 364732044 w 1279"/>
              <a:gd name="T17" fmla="*/ 116209776 h 821"/>
              <a:gd name="T18" fmla="*/ 290902475 w 1279"/>
              <a:gd name="T19" fmla="*/ 181262045 h 821"/>
              <a:gd name="T20" fmla="*/ 242313226 w 1279"/>
              <a:gd name="T21" fmla="*/ 195156065 h 821"/>
              <a:gd name="T22" fmla="*/ 225275572 w 1279"/>
              <a:gd name="T23" fmla="*/ 142735805 h 821"/>
              <a:gd name="T24" fmla="*/ 259350881 w 1279"/>
              <a:gd name="T25" fmla="*/ 123788187 h 821"/>
              <a:gd name="T26" fmla="*/ 185521261 w 1279"/>
              <a:gd name="T27" fmla="*/ 0 h 821"/>
              <a:gd name="T28" fmla="*/ 192462469 w 1279"/>
              <a:gd name="T29" fmla="*/ 41052655 h 821"/>
              <a:gd name="T30" fmla="*/ 187414245 w 1279"/>
              <a:gd name="T31" fmla="*/ 88420123 h 821"/>
              <a:gd name="T32" fmla="*/ 146397729 w 1279"/>
              <a:gd name="T33" fmla="*/ 34736252 h 821"/>
              <a:gd name="T34" fmla="*/ 118001374 w 1279"/>
              <a:gd name="T35" fmla="*/ 44841861 h 821"/>
              <a:gd name="T36" fmla="*/ 104750483 w 1279"/>
              <a:gd name="T37" fmla="*/ 63157692 h 821"/>
              <a:gd name="T38" fmla="*/ 118001374 w 1279"/>
              <a:gd name="T39" fmla="*/ 81472716 h 821"/>
              <a:gd name="T40" fmla="*/ 112322421 w 1279"/>
              <a:gd name="T41" fmla="*/ 84630917 h 821"/>
              <a:gd name="T42" fmla="*/ 54898956 w 1279"/>
              <a:gd name="T43" fmla="*/ 54946687 h 821"/>
              <a:gd name="T44" fmla="*/ 61209434 w 1279"/>
              <a:gd name="T45" fmla="*/ 89051922 h 821"/>
              <a:gd name="T46" fmla="*/ 17037660 w 1279"/>
              <a:gd name="T47" fmla="*/ 77683510 h 821"/>
              <a:gd name="T48" fmla="*/ 179210783 w 1279"/>
              <a:gd name="T49" fmla="*/ 147156810 h 821"/>
              <a:gd name="T50" fmla="*/ 142611761 w 1279"/>
              <a:gd name="T51" fmla="*/ 170524638 h 821"/>
              <a:gd name="T52" fmla="*/ 152708207 w 1279"/>
              <a:gd name="T53" fmla="*/ 200840668 h 821"/>
              <a:gd name="T54" fmla="*/ 0 w 1279"/>
              <a:gd name="T55" fmla="*/ 173682839 h 821"/>
              <a:gd name="T56" fmla="*/ 101595220 w 1279"/>
              <a:gd name="T57" fmla="*/ 252629178 h 821"/>
              <a:gd name="T58" fmla="*/ 131883790 w 1279"/>
              <a:gd name="T59" fmla="*/ 277260605 h 821"/>
              <a:gd name="T60" fmla="*/ 107274198 w 1279"/>
              <a:gd name="T61" fmla="*/ 294313620 h 821"/>
              <a:gd name="T62" fmla="*/ 128097821 w 1279"/>
              <a:gd name="T63" fmla="*/ 304418433 h 821"/>
              <a:gd name="T64" fmla="*/ 102856680 w 1279"/>
              <a:gd name="T65" fmla="*/ 318945046 h 821"/>
              <a:gd name="T66" fmla="*/ 24609598 w 1279"/>
              <a:gd name="T67" fmla="*/ 330313458 h 821"/>
              <a:gd name="T68" fmla="*/ 70043626 w 1279"/>
              <a:gd name="T69" fmla="*/ 370733507 h 821"/>
              <a:gd name="T70" fmla="*/ 175424815 w 1279"/>
              <a:gd name="T71" fmla="*/ 420628259 h 821"/>
              <a:gd name="T72" fmla="*/ 333181245 w 1279"/>
              <a:gd name="T73" fmla="*/ 518522166 h 821"/>
              <a:gd name="T74" fmla="*/ 477686040 w 1279"/>
              <a:gd name="T75" fmla="*/ 497679945 h 821"/>
              <a:gd name="T76" fmla="*/ 619666226 w 1279"/>
              <a:gd name="T77" fmla="*/ 474312117 h 821"/>
              <a:gd name="T78" fmla="*/ 713057959 w 1279"/>
              <a:gd name="T79" fmla="*/ 436417675 h 821"/>
              <a:gd name="T80" fmla="*/ 762908667 w 1279"/>
              <a:gd name="T81" fmla="*/ 409259747 h 821"/>
              <a:gd name="T82" fmla="*/ 786256799 w 1279"/>
              <a:gd name="T83" fmla="*/ 409891547 h 821"/>
              <a:gd name="T84" fmla="*/ 762908667 w 1279"/>
              <a:gd name="T85" fmla="*/ 373259909 h 821"/>
              <a:gd name="T86" fmla="*/ 798876960 w 1279"/>
              <a:gd name="T87" fmla="*/ 367576100 h 821"/>
              <a:gd name="T88" fmla="*/ 807080422 w 1279"/>
              <a:gd name="T89" fmla="*/ 345471076 h 821"/>
              <a:gd name="T90" fmla="*/ 738299075 w 1279"/>
              <a:gd name="T91" fmla="*/ 322102453 h 821"/>
              <a:gd name="T92" fmla="*/ 762908667 w 1279"/>
              <a:gd name="T93" fmla="*/ 305682032 h 821"/>
              <a:gd name="T94" fmla="*/ 730726343 w 1279"/>
              <a:gd name="T95" fmla="*/ 287366213 h 821"/>
              <a:gd name="T96" fmla="*/ 740192060 w 1279"/>
              <a:gd name="T97" fmla="*/ 239997963 h 821"/>
              <a:gd name="T98" fmla="*/ 786256799 w 1279"/>
              <a:gd name="T99" fmla="*/ 202735271 h 821"/>
              <a:gd name="T100" fmla="*/ 721261421 w 1279"/>
              <a:gd name="T101" fmla="*/ 204629874 h 821"/>
              <a:gd name="T102" fmla="*/ 661944997 w 1279"/>
              <a:gd name="T103" fmla="*/ 152840618 h 8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79"/>
              <a:gd name="T157" fmla="*/ 0 h 821"/>
              <a:gd name="T158" fmla="*/ 1279 w 1279"/>
              <a:gd name="T159" fmla="*/ 821 h 8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79" h="821">
                <a:moveTo>
                  <a:pt x="1049" y="242"/>
                </a:moveTo>
                <a:lnTo>
                  <a:pt x="1019" y="285"/>
                </a:lnTo>
                <a:lnTo>
                  <a:pt x="890" y="298"/>
                </a:lnTo>
                <a:lnTo>
                  <a:pt x="813" y="252"/>
                </a:lnTo>
                <a:lnTo>
                  <a:pt x="770" y="338"/>
                </a:lnTo>
                <a:lnTo>
                  <a:pt x="773" y="307"/>
                </a:lnTo>
                <a:lnTo>
                  <a:pt x="688" y="223"/>
                </a:lnTo>
                <a:lnTo>
                  <a:pt x="631" y="270"/>
                </a:lnTo>
                <a:lnTo>
                  <a:pt x="578" y="184"/>
                </a:lnTo>
                <a:lnTo>
                  <a:pt x="461" y="287"/>
                </a:lnTo>
                <a:lnTo>
                  <a:pt x="384" y="309"/>
                </a:lnTo>
                <a:lnTo>
                  <a:pt x="357" y="226"/>
                </a:lnTo>
                <a:lnTo>
                  <a:pt x="411" y="196"/>
                </a:lnTo>
                <a:lnTo>
                  <a:pt x="294" y="0"/>
                </a:lnTo>
                <a:lnTo>
                  <a:pt x="305" y="65"/>
                </a:lnTo>
                <a:lnTo>
                  <a:pt x="297" y="140"/>
                </a:lnTo>
                <a:lnTo>
                  <a:pt x="232" y="55"/>
                </a:lnTo>
                <a:lnTo>
                  <a:pt x="187" y="71"/>
                </a:lnTo>
                <a:lnTo>
                  <a:pt x="166" y="100"/>
                </a:lnTo>
                <a:lnTo>
                  <a:pt x="187" y="129"/>
                </a:lnTo>
                <a:lnTo>
                  <a:pt x="178" y="134"/>
                </a:lnTo>
                <a:lnTo>
                  <a:pt x="87" y="87"/>
                </a:lnTo>
                <a:lnTo>
                  <a:pt x="97" y="141"/>
                </a:lnTo>
                <a:lnTo>
                  <a:pt x="27" y="123"/>
                </a:lnTo>
                <a:lnTo>
                  <a:pt x="284" y="233"/>
                </a:lnTo>
                <a:lnTo>
                  <a:pt x="226" y="270"/>
                </a:lnTo>
                <a:lnTo>
                  <a:pt x="242" y="318"/>
                </a:lnTo>
                <a:lnTo>
                  <a:pt x="0" y="275"/>
                </a:lnTo>
                <a:lnTo>
                  <a:pt x="161" y="400"/>
                </a:lnTo>
                <a:lnTo>
                  <a:pt x="209" y="439"/>
                </a:lnTo>
                <a:lnTo>
                  <a:pt x="170" y="466"/>
                </a:lnTo>
                <a:lnTo>
                  <a:pt x="203" y="482"/>
                </a:lnTo>
                <a:lnTo>
                  <a:pt x="163" y="505"/>
                </a:lnTo>
                <a:lnTo>
                  <a:pt x="39" y="523"/>
                </a:lnTo>
                <a:lnTo>
                  <a:pt x="111" y="587"/>
                </a:lnTo>
                <a:lnTo>
                  <a:pt x="278" y="666"/>
                </a:lnTo>
                <a:lnTo>
                  <a:pt x="528" y="821"/>
                </a:lnTo>
                <a:lnTo>
                  <a:pt x="757" y="788"/>
                </a:lnTo>
                <a:lnTo>
                  <a:pt x="982" y="751"/>
                </a:lnTo>
                <a:lnTo>
                  <a:pt x="1130" y="691"/>
                </a:lnTo>
                <a:lnTo>
                  <a:pt x="1209" y="648"/>
                </a:lnTo>
                <a:lnTo>
                  <a:pt x="1246" y="649"/>
                </a:lnTo>
                <a:lnTo>
                  <a:pt x="1209" y="591"/>
                </a:lnTo>
                <a:lnTo>
                  <a:pt x="1266" y="582"/>
                </a:lnTo>
                <a:lnTo>
                  <a:pt x="1279" y="547"/>
                </a:lnTo>
                <a:lnTo>
                  <a:pt x="1170" y="510"/>
                </a:lnTo>
                <a:lnTo>
                  <a:pt x="1209" y="484"/>
                </a:lnTo>
                <a:lnTo>
                  <a:pt x="1158" y="455"/>
                </a:lnTo>
                <a:lnTo>
                  <a:pt x="1173" y="380"/>
                </a:lnTo>
                <a:lnTo>
                  <a:pt x="1246" y="321"/>
                </a:lnTo>
                <a:lnTo>
                  <a:pt x="1143" y="324"/>
                </a:lnTo>
                <a:lnTo>
                  <a:pt x="1049" y="24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3" name="Freeform 55"/>
          <p:cNvSpPr>
            <a:spLocks/>
          </p:cNvSpPr>
          <p:nvPr/>
        </p:nvSpPr>
        <p:spPr bwMode="auto">
          <a:xfrm>
            <a:off x="4587875" y="2519363"/>
            <a:ext cx="366713" cy="558800"/>
          </a:xfrm>
          <a:custGeom>
            <a:avLst/>
            <a:gdLst>
              <a:gd name="T0" fmla="*/ 23210636 w 463"/>
              <a:gd name="T1" fmla="*/ 334871415 h 703"/>
              <a:gd name="T2" fmla="*/ 24465222 w 463"/>
              <a:gd name="T3" fmla="*/ 321602503 h 703"/>
              <a:gd name="T4" fmla="*/ 60223313 w 463"/>
              <a:gd name="T5" fmla="*/ 364567293 h 703"/>
              <a:gd name="T6" fmla="*/ 74023757 w 463"/>
              <a:gd name="T7" fmla="*/ 430278434 h 703"/>
              <a:gd name="T8" fmla="*/ 125464177 w 463"/>
              <a:gd name="T9" fmla="*/ 439755774 h 703"/>
              <a:gd name="T10" fmla="*/ 164986006 w 463"/>
              <a:gd name="T11" fmla="*/ 438491917 h 703"/>
              <a:gd name="T12" fmla="*/ 163731421 w 463"/>
              <a:gd name="T13" fmla="*/ 418273379 h 703"/>
              <a:gd name="T14" fmla="*/ 131110605 w 463"/>
              <a:gd name="T15" fmla="*/ 411954788 h 703"/>
              <a:gd name="T16" fmla="*/ 142401877 w 463"/>
              <a:gd name="T17" fmla="*/ 395527028 h 703"/>
              <a:gd name="T18" fmla="*/ 161849542 w 463"/>
              <a:gd name="T19" fmla="*/ 376572348 h 703"/>
              <a:gd name="T20" fmla="*/ 151812063 w 463"/>
              <a:gd name="T21" fmla="*/ 351931104 h 703"/>
              <a:gd name="T22" fmla="*/ 139265413 w 463"/>
              <a:gd name="T23" fmla="*/ 341189907 h 703"/>
              <a:gd name="T24" fmla="*/ 166867885 w 463"/>
              <a:gd name="T25" fmla="*/ 330448709 h 703"/>
              <a:gd name="T26" fmla="*/ 146166427 w 463"/>
              <a:gd name="T27" fmla="*/ 308334386 h 703"/>
              <a:gd name="T28" fmla="*/ 190078515 w 463"/>
              <a:gd name="T29" fmla="*/ 310861306 h 703"/>
              <a:gd name="T30" fmla="*/ 199488701 w 463"/>
              <a:gd name="T31" fmla="*/ 301383966 h 703"/>
              <a:gd name="T32" fmla="*/ 178787243 w 463"/>
              <a:gd name="T33" fmla="*/ 286220063 h 703"/>
              <a:gd name="T34" fmla="*/ 207016216 w 463"/>
              <a:gd name="T35" fmla="*/ 281797357 h 703"/>
              <a:gd name="T36" fmla="*/ 220190208 w 463"/>
              <a:gd name="T37" fmla="*/ 277374651 h 703"/>
              <a:gd name="T38" fmla="*/ 217053744 w 463"/>
              <a:gd name="T39" fmla="*/ 244519130 h 703"/>
              <a:gd name="T40" fmla="*/ 233364152 w 463"/>
              <a:gd name="T41" fmla="*/ 224300593 h 703"/>
              <a:gd name="T42" fmla="*/ 245282717 w 463"/>
              <a:gd name="T43" fmla="*/ 226196379 h 703"/>
              <a:gd name="T44" fmla="*/ 239009788 w 463"/>
              <a:gd name="T45" fmla="*/ 232514870 h 703"/>
              <a:gd name="T46" fmla="*/ 240264374 w 463"/>
              <a:gd name="T47" fmla="*/ 238200639 h 703"/>
              <a:gd name="T48" fmla="*/ 249674560 w 463"/>
              <a:gd name="T49" fmla="*/ 243887202 h 703"/>
              <a:gd name="T50" fmla="*/ 258456660 w 463"/>
              <a:gd name="T51" fmla="*/ 237569505 h 703"/>
              <a:gd name="T52" fmla="*/ 281039997 w 463"/>
              <a:gd name="T53" fmla="*/ 220509816 h 703"/>
              <a:gd name="T54" fmla="*/ 279785411 w 463"/>
              <a:gd name="T55" fmla="*/ 186390388 h 703"/>
              <a:gd name="T56" fmla="*/ 230226895 w 463"/>
              <a:gd name="T57" fmla="*/ 175018057 h 703"/>
              <a:gd name="T58" fmla="*/ 227717723 w 463"/>
              <a:gd name="T59" fmla="*/ 158590296 h 703"/>
              <a:gd name="T60" fmla="*/ 229599602 w 463"/>
              <a:gd name="T61" fmla="*/ 155430653 h 703"/>
              <a:gd name="T62" fmla="*/ 211407316 w 463"/>
              <a:gd name="T63" fmla="*/ 111202801 h 703"/>
              <a:gd name="T64" fmla="*/ 156203114 w 463"/>
              <a:gd name="T65" fmla="*/ 117521293 h 703"/>
              <a:gd name="T66" fmla="*/ 120445833 w 463"/>
              <a:gd name="T67" fmla="*/ 132053267 h 703"/>
              <a:gd name="T68" fmla="*/ 127346055 w 463"/>
              <a:gd name="T69" fmla="*/ 156694510 h 703"/>
              <a:gd name="T70" fmla="*/ 122327712 w 463"/>
              <a:gd name="T71" fmla="*/ 176913048 h 703"/>
              <a:gd name="T72" fmla="*/ 104762718 w 463"/>
              <a:gd name="T73" fmla="*/ 178176905 h 703"/>
              <a:gd name="T74" fmla="*/ 87197700 w 463"/>
              <a:gd name="T75" fmla="*/ 146585241 h 703"/>
              <a:gd name="T76" fmla="*/ 70887292 w 463"/>
              <a:gd name="T77" fmla="*/ 180703825 h 703"/>
              <a:gd name="T78" fmla="*/ 60223313 w 463"/>
              <a:gd name="T79" fmla="*/ 164907993 h 703"/>
              <a:gd name="T80" fmla="*/ 43285600 w 463"/>
              <a:gd name="T81" fmla="*/ 158590296 h 703"/>
              <a:gd name="T82" fmla="*/ 55204177 w 463"/>
              <a:gd name="T83" fmla="*/ 136475973 h 703"/>
              <a:gd name="T84" fmla="*/ 83433943 w 463"/>
              <a:gd name="T85" fmla="*/ 110570872 h 703"/>
              <a:gd name="T86" fmla="*/ 106644597 w 463"/>
              <a:gd name="T87" fmla="*/ 108675086 h 703"/>
              <a:gd name="T88" fmla="*/ 161849542 w 463"/>
              <a:gd name="T89" fmla="*/ 99197721 h 703"/>
              <a:gd name="T90" fmla="*/ 220817501 w 463"/>
              <a:gd name="T91" fmla="*/ 114361649 h 703"/>
              <a:gd name="T92" fmla="*/ 252811024 w 463"/>
              <a:gd name="T93" fmla="*/ 78347255 h 703"/>
              <a:gd name="T94" fmla="*/ 249674560 w 463"/>
              <a:gd name="T95" fmla="*/ 37910168 h 703"/>
              <a:gd name="T96" fmla="*/ 253438317 w 463"/>
              <a:gd name="T97" fmla="*/ 1263858 h 703"/>
              <a:gd name="T98" fmla="*/ 161221457 w 463"/>
              <a:gd name="T99" fmla="*/ 71396835 h 703"/>
              <a:gd name="T100" fmla="*/ 75905636 w 463"/>
              <a:gd name="T101" fmla="*/ 93511158 h 703"/>
              <a:gd name="T102" fmla="*/ 26347899 w 463"/>
              <a:gd name="T103" fmla="*/ 135844044 h 703"/>
              <a:gd name="T104" fmla="*/ 26975192 w 463"/>
              <a:gd name="T105" fmla="*/ 142162536 h 703"/>
              <a:gd name="T106" fmla="*/ 40148343 w 463"/>
              <a:gd name="T107" fmla="*/ 158590296 h 703"/>
              <a:gd name="T108" fmla="*/ 32620828 w 463"/>
              <a:gd name="T109" fmla="*/ 173122271 h 703"/>
              <a:gd name="T110" fmla="*/ 18819586 w 463"/>
              <a:gd name="T111" fmla="*/ 162381073 h 703"/>
              <a:gd name="T112" fmla="*/ 22583343 w 463"/>
              <a:gd name="T113" fmla="*/ 152903733 h 703"/>
              <a:gd name="T114" fmla="*/ 10037482 w 463"/>
              <a:gd name="T115" fmla="*/ 240728353 h 703"/>
              <a:gd name="T116" fmla="*/ 33875414 w 463"/>
              <a:gd name="T117" fmla="*/ 268529240 h 703"/>
              <a:gd name="T118" fmla="*/ 13801242 w 463"/>
              <a:gd name="T119" fmla="*/ 278638508 h 703"/>
              <a:gd name="T120" fmla="*/ 11292068 w 463"/>
              <a:gd name="T121" fmla="*/ 294434340 h 7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3"/>
              <a:gd name="T184" fmla="*/ 0 h 703"/>
              <a:gd name="T185" fmla="*/ 463 w 463"/>
              <a:gd name="T186" fmla="*/ 703 h 7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3" h="703">
                <a:moveTo>
                  <a:pt x="18" y="466"/>
                </a:moveTo>
                <a:lnTo>
                  <a:pt x="12" y="487"/>
                </a:lnTo>
                <a:lnTo>
                  <a:pt x="0" y="514"/>
                </a:lnTo>
                <a:lnTo>
                  <a:pt x="2" y="516"/>
                </a:lnTo>
                <a:lnTo>
                  <a:pt x="15" y="521"/>
                </a:lnTo>
                <a:lnTo>
                  <a:pt x="39" y="539"/>
                </a:lnTo>
                <a:lnTo>
                  <a:pt x="39" y="537"/>
                </a:lnTo>
                <a:lnTo>
                  <a:pt x="37" y="534"/>
                </a:lnTo>
                <a:lnTo>
                  <a:pt x="37" y="530"/>
                </a:lnTo>
                <a:lnTo>
                  <a:pt x="34" y="528"/>
                </a:lnTo>
                <a:lnTo>
                  <a:pt x="27" y="524"/>
                </a:lnTo>
                <a:lnTo>
                  <a:pt x="31" y="521"/>
                </a:lnTo>
                <a:lnTo>
                  <a:pt x="28" y="520"/>
                </a:lnTo>
                <a:lnTo>
                  <a:pt x="27" y="516"/>
                </a:lnTo>
                <a:lnTo>
                  <a:pt x="28" y="512"/>
                </a:lnTo>
                <a:lnTo>
                  <a:pt x="31" y="508"/>
                </a:lnTo>
                <a:lnTo>
                  <a:pt x="34" y="508"/>
                </a:lnTo>
                <a:lnTo>
                  <a:pt x="39" y="509"/>
                </a:lnTo>
                <a:lnTo>
                  <a:pt x="39" y="512"/>
                </a:lnTo>
                <a:lnTo>
                  <a:pt x="36" y="513"/>
                </a:lnTo>
                <a:lnTo>
                  <a:pt x="36" y="514"/>
                </a:lnTo>
                <a:lnTo>
                  <a:pt x="58" y="541"/>
                </a:lnTo>
                <a:lnTo>
                  <a:pt x="67" y="543"/>
                </a:lnTo>
                <a:lnTo>
                  <a:pt x="75" y="543"/>
                </a:lnTo>
                <a:lnTo>
                  <a:pt x="85" y="551"/>
                </a:lnTo>
                <a:lnTo>
                  <a:pt x="93" y="574"/>
                </a:lnTo>
                <a:lnTo>
                  <a:pt x="96" y="577"/>
                </a:lnTo>
                <a:lnTo>
                  <a:pt x="90" y="589"/>
                </a:lnTo>
                <a:lnTo>
                  <a:pt x="94" y="623"/>
                </a:lnTo>
                <a:lnTo>
                  <a:pt x="90" y="633"/>
                </a:lnTo>
                <a:lnTo>
                  <a:pt x="84" y="678"/>
                </a:lnTo>
                <a:lnTo>
                  <a:pt x="90" y="682"/>
                </a:lnTo>
                <a:lnTo>
                  <a:pt x="97" y="682"/>
                </a:lnTo>
                <a:lnTo>
                  <a:pt x="106" y="680"/>
                </a:lnTo>
                <a:lnTo>
                  <a:pt x="112" y="684"/>
                </a:lnTo>
                <a:lnTo>
                  <a:pt x="118" y="681"/>
                </a:lnTo>
                <a:lnTo>
                  <a:pt x="125" y="681"/>
                </a:lnTo>
                <a:lnTo>
                  <a:pt x="136" y="685"/>
                </a:lnTo>
                <a:lnTo>
                  <a:pt x="140" y="689"/>
                </a:lnTo>
                <a:lnTo>
                  <a:pt x="160" y="689"/>
                </a:lnTo>
                <a:lnTo>
                  <a:pt x="164" y="689"/>
                </a:lnTo>
                <a:lnTo>
                  <a:pt x="175" y="692"/>
                </a:lnTo>
                <a:lnTo>
                  <a:pt x="175" y="701"/>
                </a:lnTo>
                <a:lnTo>
                  <a:pt x="188" y="703"/>
                </a:lnTo>
                <a:lnTo>
                  <a:pt x="200" y="696"/>
                </a:lnTo>
                <a:lnTo>
                  <a:pt x="207" y="700"/>
                </a:lnTo>
                <a:lnTo>
                  <a:pt x="216" y="700"/>
                </a:lnTo>
                <a:lnTo>
                  <a:pt x="234" y="687"/>
                </a:lnTo>
                <a:lnTo>
                  <a:pt x="240" y="687"/>
                </a:lnTo>
                <a:lnTo>
                  <a:pt x="239" y="696"/>
                </a:lnTo>
                <a:lnTo>
                  <a:pt x="248" y="692"/>
                </a:lnTo>
                <a:lnTo>
                  <a:pt x="257" y="696"/>
                </a:lnTo>
                <a:lnTo>
                  <a:pt x="261" y="696"/>
                </a:lnTo>
                <a:lnTo>
                  <a:pt x="263" y="694"/>
                </a:lnTo>
                <a:lnTo>
                  <a:pt x="263" y="691"/>
                </a:lnTo>
                <a:lnTo>
                  <a:pt x="260" y="686"/>
                </a:lnTo>
                <a:lnTo>
                  <a:pt x="249" y="684"/>
                </a:lnTo>
                <a:lnTo>
                  <a:pt x="252" y="681"/>
                </a:lnTo>
                <a:lnTo>
                  <a:pt x="266" y="681"/>
                </a:lnTo>
                <a:lnTo>
                  <a:pt x="269" y="679"/>
                </a:lnTo>
                <a:lnTo>
                  <a:pt x="264" y="675"/>
                </a:lnTo>
                <a:lnTo>
                  <a:pt x="264" y="666"/>
                </a:lnTo>
                <a:lnTo>
                  <a:pt x="261" y="662"/>
                </a:lnTo>
                <a:lnTo>
                  <a:pt x="249" y="663"/>
                </a:lnTo>
                <a:lnTo>
                  <a:pt x="239" y="657"/>
                </a:lnTo>
                <a:lnTo>
                  <a:pt x="239" y="649"/>
                </a:lnTo>
                <a:lnTo>
                  <a:pt x="234" y="647"/>
                </a:lnTo>
                <a:lnTo>
                  <a:pt x="233" y="649"/>
                </a:lnTo>
                <a:lnTo>
                  <a:pt x="225" y="652"/>
                </a:lnTo>
                <a:lnTo>
                  <a:pt x="219" y="655"/>
                </a:lnTo>
                <a:lnTo>
                  <a:pt x="213" y="655"/>
                </a:lnTo>
                <a:lnTo>
                  <a:pt x="209" y="652"/>
                </a:lnTo>
                <a:lnTo>
                  <a:pt x="210" y="648"/>
                </a:lnTo>
                <a:lnTo>
                  <a:pt x="213" y="649"/>
                </a:lnTo>
                <a:lnTo>
                  <a:pt x="224" y="647"/>
                </a:lnTo>
                <a:lnTo>
                  <a:pt x="231" y="638"/>
                </a:lnTo>
                <a:lnTo>
                  <a:pt x="231" y="636"/>
                </a:lnTo>
                <a:lnTo>
                  <a:pt x="222" y="628"/>
                </a:lnTo>
                <a:lnTo>
                  <a:pt x="215" y="630"/>
                </a:lnTo>
                <a:lnTo>
                  <a:pt x="218" y="625"/>
                </a:lnTo>
                <a:lnTo>
                  <a:pt x="227" y="626"/>
                </a:lnTo>
                <a:lnTo>
                  <a:pt x="224" y="623"/>
                </a:lnTo>
                <a:lnTo>
                  <a:pt x="222" y="620"/>
                </a:lnTo>
                <a:lnTo>
                  <a:pt x="234" y="614"/>
                </a:lnTo>
                <a:lnTo>
                  <a:pt x="239" y="611"/>
                </a:lnTo>
                <a:lnTo>
                  <a:pt x="245" y="611"/>
                </a:lnTo>
                <a:lnTo>
                  <a:pt x="245" y="615"/>
                </a:lnTo>
                <a:lnTo>
                  <a:pt x="248" y="615"/>
                </a:lnTo>
                <a:lnTo>
                  <a:pt x="254" y="611"/>
                </a:lnTo>
                <a:lnTo>
                  <a:pt x="258" y="596"/>
                </a:lnTo>
                <a:lnTo>
                  <a:pt x="249" y="583"/>
                </a:lnTo>
                <a:lnTo>
                  <a:pt x="245" y="583"/>
                </a:lnTo>
                <a:lnTo>
                  <a:pt x="249" y="579"/>
                </a:lnTo>
                <a:lnTo>
                  <a:pt x="249" y="575"/>
                </a:lnTo>
                <a:lnTo>
                  <a:pt x="246" y="572"/>
                </a:lnTo>
                <a:lnTo>
                  <a:pt x="242" y="572"/>
                </a:lnTo>
                <a:lnTo>
                  <a:pt x="245" y="568"/>
                </a:lnTo>
                <a:lnTo>
                  <a:pt x="245" y="564"/>
                </a:lnTo>
                <a:lnTo>
                  <a:pt x="242" y="557"/>
                </a:lnTo>
                <a:lnTo>
                  <a:pt x="243" y="555"/>
                </a:lnTo>
                <a:lnTo>
                  <a:pt x="251" y="552"/>
                </a:lnTo>
                <a:lnTo>
                  <a:pt x="257" y="546"/>
                </a:lnTo>
                <a:lnTo>
                  <a:pt x="246" y="537"/>
                </a:lnTo>
                <a:lnTo>
                  <a:pt x="242" y="537"/>
                </a:lnTo>
                <a:lnTo>
                  <a:pt x="239" y="540"/>
                </a:lnTo>
                <a:lnTo>
                  <a:pt x="236" y="539"/>
                </a:lnTo>
                <a:lnTo>
                  <a:pt x="227" y="541"/>
                </a:lnTo>
                <a:lnTo>
                  <a:pt x="222" y="540"/>
                </a:lnTo>
                <a:lnTo>
                  <a:pt x="225" y="537"/>
                </a:lnTo>
                <a:lnTo>
                  <a:pt x="239" y="537"/>
                </a:lnTo>
                <a:lnTo>
                  <a:pt x="237" y="534"/>
                </a:lnTo>
                <a:lnTo>
                  <a:pt x="240" y="531"/>
                </a:lnTo>
                <a:lnTo>
                  <a:pt x="243" y="534"/>
                </a:lnTo>
                <a:lnTo>
                  <a:pt x="249" y="534"/>
                </a:lnTo>
                <a:lnTo>
                  <a:pt x="255" y="530"/>
                </a:lnTo>
                <a:lnTo>
                  <a:pt x="266" y="532"/>
                </a:lnTo>
                <a:lnTo>
                  <a:pt x="266" y="523"/>
                </a:lnTo>
                <a:lnTo>
                  <a:pt x="270" y="521"/>
                </a:lnTo>
                <a:lnTo>
                  <a:pt x="275" y="514"/>
                </a:lnTo>
                <a:lnTo>
                  <a:pt x="282" y="507"/>
                </a:lnTo>
                <a:lnTo>
                  <a:pt x="266" y="507"/>
                </a:lnTo>
                <a:lnTo>
                  <a:pt x="263" y="500"/>
                </a:lnTo>
                <a:lnTo>
                  <a:pt x="255" y="497"/>
                </a:lnTo>
                <a:lnTo>
                  <a:pt x="252" y="491"/>
                </a:lnTo>
                <a:lnTo>
                  <a:pt x="239" y="491"/>
                </a:lnTo>
                <a:lnTo>
                  <a:pt x="233" y="488"/>
                </a:lnTo>
                <a:lnTo>
                  <a:pt x="234" y="487"/>
                </a:lnTo>
                <a:lnTo>
                  <a:pt x="240" y="488"/>
                </a:lnTo>
                <a:lnTo>
                  <a:pt x="252" y="486"/>
                </a:lnTo>
                <a:lnTo>
                  <a:pt x="260" y="488"/>
                </a:lnTo>
                <a:lnTo>
                  <a:pt x="264" y="494"/>
                </a:lnTo>
                <a:lnTo>
                  <a:pt x="275" y="496"/>
                </a:lnTo>
                <a:lnTo>
                  <a:pt x="276" y="497"/>
                </a:lnTo>
                <a:lnTo>
                  <a:pt x="291" y="492"/>
                </a:lnTo>
                <a:lnTo>
                  <a:pt x="303" y="492"/>
                </a:lnTo>
                <a:lnTo>
                  <a:pt x="306" y="491"/>
                </a:lnTo>
                <a:lnTo>
                  <a:pt x="310" y="492"/>
                </a:lnTo>
                <a:lnTo>
                  <a:pt x="307" y="487"/>
                </a:lnTo>
                <a:lnTo>
                  <a:pt x="306" y="486"/>
                </a:lnTo>
                <a:lnTo>
                  <a:pt x="306" y="483"/>
                </a:lnTo>
                <a:lnTo>
                  <a:pt x="312" y="482"/>
                </a:lnTo>
                <a:lnTo>
                  <a:pt x="315" y="480"/>
                </a:lnTo>
                <a:lnTo>
                  <a:pt x="319" y="480"/>
                </a:lnTo>
                <a:lnTo>
                  <a:pt x="318" y="477"/>
                </a:lnTo>
                <a:lnTo>
                  <a:pt x="310" y="476"/>
                </a:lnTo>
                <a:lnTo>
                  <a:pt x="309" y="471"/>
                </a:lnTo>
                <a:lnTo>
                  <a:pt x="318" y="465"/>
                </a:lnTo>
                <a:lnTo>
                  <a:pt x="316" y="460"/>
                </a:lnTo>
                <a:lnTo>
                  <a:pt x="310" y="461"/>
                </a:lnTo>
                <a:lnTo>
                  <a:pt x="312" y="457"/>
                </a:lnTo>
                <a:lnTo>
                  <a:pt x="307" y="460"/>
                </a:lnTo>
                <a:lnTo>
                  <a:pt x="285" y="454"/>
                </a:lnTo>
                <a:lnTo>
                  <a:pt x="285" y="453"/>
                </a:lnTo>
                <a:lnTo>
                  <a:pt x="292" y="450"/>
                </a:lnTo>
                <a:lnTo>
                  <a:pt x="295" y="451"/>
                </a:lnTo>
                <a:lnTo>
                  <a:pt x="303" y="451"/>
                </a:lnTo>
                <a:lnTo>
                  <a:pt x="304" y="446"/>
                </a:lnTo>
                <a:lnTo>
                  <a:pt x="313" y="448"/>
                </a:lnTo>
                <a:lnTo>
                  <a:pt x="322" y="445"/>
                </a:lnTo>
                <a:lnTo>
                  <a:pt x="327" y="446"/>
                </a:lnTo>
                <a:lnTo>
                  <a:pt x="328" y="449"/>
                </a:lnTo>
                <a:lnTo>
                  <a:pt x="330" y="446"/>
                </a:lnTo>
                <a:lnTo>
                  <a:pt x="331" y="448"/>
                </a:lnTo>
                <a:lnTo>
                  <a:pt x="331" y="451"/>
                </a:lnTo>
                <a:lnTo>
                  <a:pt x="336" y="456"/>
                </a:lnTo>
                <a:lnTo>
                  <a:pt x="339" y="456"/>
                </a:lnTo>
                <a:lnTo>
                  <a:pt x="339" y="454"/>
                </a:lnTo>
                <a:lnTo>
                  <a:pt x="340" y="451"/>
                </a:lnTo>
                <a:lnTo>
                  <a:pt x="339" y="445"/>
                </a:lnTo>
                <a:lnTo>
                  <a:pt x="342" y="445"/>
                </a:lnTo>
                <a:lnTo>
                  <a:pt x="351" y="439"/>
                </a:lnTo>
                <a:lnTo>
                  <a:pt x="352" y="428"/>
                </a:lnTo>
                <a:lnTo>
                  <a:pt x="349" y="423"/>
                </a:lnTo>
                <a:lnTo>
                  <a:pt x="351" y="418"/>
                </a:lnTo>
                <a:lnTo>
                  <a:pt x="354" y="419"/>
                </a:lnTo>
                <a:lnTo>
                  <a:pt x="355" y="416"/>
                </a:lnTo>
                <a:lnTo>
                  <a:pt x="354" y="414"/>
                </a:lnTo>
                <a:lnTo>
                  <a:pt x="354" y="411"/>
                </a:lnTo>
                <a:lnTo>
                  <a:pt x="351" y="395"/>
                </a:lnTo>
                <a:lnTo>
                  <a:pt x="346" y="387"/>
                </a:lnTo>
                <a:lnTo>
                  <a:pt x="348" y="384"/>
                </a:lnTo>
                <a:lnTo>
                  <a:pt x="346" y="381"/>
                </a:lnTo>
                <a:lnTo>
                  <a:pt x="351" y="374"/>
                </a:lnTo>
                <a:lnTo>
                  <a:pt x="357" y="373"/>
                </a:lnTo>
                <a:lnTo>
                  <a:pt x="360" y="366"/>
                </a:lnTo>
                <a:lnTo>
                  <a:pt x="366" y="364"/>
                </a:lnTo>
                <a:lnTo>
                  <a:pt x="367" y="358"/>
                </a:lnTo>
                <a:lnTo>
                  <a:pt x="369" y="355"/>
                </a:lnTo>
                <a:lnTo>
                  <a:pt x="372" y="355"/>
                </a:lnTo>
                <a:lnTo>
                  <a:pt x="373" y="352"/>
                </a:lnTo>
                <a:lnTo>
                  <a:pt x="375" y="350"/>
                </a:lnTo>
                <a:lnTo>
                  <a:pt x="383" y="350"/>
                </a:lnTo>
                <a:lnTo>
                  <a:pt x="383" y="353"/>
                </a:lnTo>
                <a:lnTo>
                  <a:pt x="386" y="353"/>
                </a:lnTo>
                <a:lnTo>
                  <a:pt x="385" y="354"/>
                </a:lnTo>
                <a:lnTo>
                  <a:pt x="389" y="354"/>
                </a:lnTo>
                <a:lnTo>
                  <a:pt x="392" y="354"/>
                </a:lnTo>
                <a:lnTo>
                  <a:pt x="391" y="358"/>
                </a:lnTo>
                <a:lnTo>
                  <a:pt x="389" y="358"/>
                </a:lnTo>
                <a:lnTo>
                  <a:pt x="388" y="360"/>
                </a:lnTo>
                <a:lnTo>
                  <a:pt x="382" y="366"/>
                </a:lnTo>
                <a:lnTo>
                  <a:pt x="385" y="366"/>
                </a:lnTo>
                <a:lnTo>
                  <a:pt x="386" y="371"/>
                </a:lnTo>
                <a:lnTo>
                  <a:pt x="385" y="373"/>
                </a:lnTo>
                <a:lnTo>
                  <a:pt x="381" y="373"/>
                </a:lnTo>
                <a:lnTo>
                  <a:pt x="379" y="370"/>
                </a:lnTo>
                <a:lnTo>
                  <a:pt x="381" y="368"/>
                </a:lnTo>
                <a:lnTo>
                  <a:pt x="376" y="368"/>
                </a:lnTo>
                <a:lnTo>
                  <a:pt x="376" y="370"/>
                </a:lnTo>
                <a:lnTo>
                  <a:pt x="370" y="373"/>
                </a:lnTo>
                <a:lnTo>
                  <a:pt x="366" y="373"/>
                </a:lnTo>
                <a:lnTo>
                  <a:pt x="366" y="374"/>
                </a:lnTo>
                <a:lnTo>
                  <a:pt x="369" y="375"/>
                </a:lnTo>
                <a:lnTo>
                  <a:pt x="372" y="380"/>
                </a:lnTo>
                <a:lnTo>
                  <a:pt x="378" y="381"/>
                </a:lnTo>
                <a:lnTo>
                  <a:pt x="383" y="377"/>
                </a:lnTo>
                <a:lnTo>
                  <a:pt x="389" y="380"/>
                </a:lnTo>
                <a:lnTo>
                  <a:pt x="394" y="379"/>
                </a:lnTo>
                <a:lnTo>
                  <a:pt x="392" y="386"/>
                </a:lnTo>
                <a:lnTo>
                  <a:pt x="388" y="386"/>
                </a:lnTo>
                <a:lnTo>
                  <a:pt x="391" y="395"/>
                </a:lnTo>
                <a:lnTo>
                  <a:pt x="392" y="398"/>
                </a:lnTo>
                <a:lnTo>
                  <a:pt x="398" y="395"/>
                </a:lnTo>
                <a:lnTo>
                  <a:pt x="398" y="390"/>
                </a:lnTo>
                <a:lnTo>
                  <a:pt x="398" y="386"/>
                </a:lnTo>
                <a:lnTo>
                  <a:pt x="395" y="384"/>
                </a:lnTo>
                <a:lnTo>
                  <a:pt x="395" y="380"/>
                </a:lnTo>
                <a:lnTo>
                  <a:pt x="403" y="373"/>
                </a:lnTo>
                <a:lnTo>
                  <a:pt x="404" y="368"/>
                </a:lnTo>
                <a:lnTo>
                  <a:pt x="407" y="366"/>
                </a:lnTo>
                <a:lnTo>
                  <a:pt x="416" y="368"/>
                </a:lnTo>
                <a:lnTo>
                  <a:pt x="418" y="373"/>
                </a:lnTo>
                <a:lnTo>
                  <a:pt x="416" y="376"/>
                </a:lnTo>
                <a:lnTo>
                  <a:pt x="412" y="376"/>
                </a:lnTo>
                <a:lnTo>
                  <a:pt x="412" y="377"/>
                </a:lnTo>
                <a:lnTo>
                  <a:pt x="419" y="386"/>
                </a:lnTo>
                <a:lnTo>
                  <a:pt x="422" y="387"/>
                </a:lnTo>
                <a:lnTo>
                  <a:pt x="427" y="380"/>
                </a:lnTo>
                <a:lnTo>
                  <a:pt x="427" y="371"/>
                </a:lnTo>
                <a:lnTo>
                  <a:pt x="428" y="368"/>
                </a:lnTo>
                <a:lnTo>
                  <a:pt x="437" y="362"/>
                </a:lnTo>
                <a:lnTo>
                  <a:pt x="445" y="352"/>
                </a:lnTo>
                <a:lnTo>
                  <a:pt x="448" y="349"/>
                </a:lnTo>
                <a:lnTo>
                  <a:pt x="457" y="339"/>
                </a:lnTo>
                <a:lnTo>
                  <a:pt x="457" y="323"/>
                </a:lnTo>
                <a:lnTo>
                  <a:pt x="458" y="317"/>
                </a:lnTo>
                <a:lnTo>
                  <a:pt x="463" y="317"/>
                </a:lnTo>
                <a:lnTo>
                  <a:pt x="463" y="314"/>
                </a:lnTo>
                <a:lnTo>
                  <a:pt x="460" y="310"/>
                </a:lnTo>
                <a:lnTo>
                  <a:pt x="451" y="304"/>
                </a:lnTo>
                <a:lnTo>
                  <a:pt x="449" y="298"/>
                </a:lnTo>
                <a:lnTo>
                  <a:pt x="446" y="295"/>
                </a:lnTo>
                <a:lnTo>
                  <a:pt x="436" y="291"/>
                </a:lnTo>
                <a:lnTo>
                  <a:pt x="427" y="294"/>
                </a:lnTo>
                <a:lnTo>
                  <a:pt x="413" y="294"/>
                </a:lnTo>
                <a:lnTo>
                  <a:pt x="409" y="296"/>
                </a:lnTo>
                <a:lnTo>
                  <a:pt x="400" y="298"/>
                </a:lnTo>
                <a:lnTo>
                  <a:pt x="385" y="295"/>
                </a:lnTo>
                <a:lnTo>
                  <a:pt x="376" y="290"/>
                </a:lnTo>
                <a:lnTo>
                  <a:pt x="369" y="283"/>
                </a:lnTo>
                <a:lnTo>
                  <a:pt x="367" y="277"/>
                </a:lnTo>
                <a:lnTo>
                  <a:pt x="364" y="275"/>
                </a:lnTo>
                <a:lnTo>
                  <a:pt x="364" y="272"/>
                </a:lnTo>
                <a:lnTo>
                  <a:pt x="369" y="269"/>
                </a:lnTo>
                <a:lnTo>
                  <a:pt x="370" y="266"/>
                </a:lnTo>
                <a:lnTo>
                  <a:pt x="370" y="263"/>
                </a:lnTo>
                <a:lnTo>
                  <a:pt x="367" y="262"/>
                </a:lnTo>
                <a:lnTo>
                  <a:pt x="370" y="261"/>
                </a:lnTo>
                <a:lnTo>
                  <a:pt x="369" y="251"/>
                </a:lnTo>
                <a:lnTo>
                  <a:pt x="363" y="251"/>
                </a:lnTo>
                <a:lnTo>
                  <a:pt x="358" y="253"/>
                </a:lnTo>
                <a:lnTo>
                  <a:pt x="354" y="252"/>
                </a:lnTo>
                <a:lnTo>
                  <a:pt x="346" y="256"/>
                </a:lnTo>
                <a:lnTo>
                  <a:pt x="343" y="253"/>
                </a:lnTo>
                <a:lnTo>
                  <a:pt x="346" y="250"/>
                </a:lnTo>
                <a:lnTo>
                  <a:pt x="349" y="247"/>
                </a:lnTo>
                <a:lnTo>
                  <a:pt x="363" y="250"/>
                </a:lnTo>
                <a:lnTo>
                  <a:pt x="366" y="248"/>
                </a:lnTo>
                <a:lnTo>
                  <a:pt x="366" y="246"/>
                </a:lnTo>
                <a:lnTo>
                  <a:pt x="361" y="239"/>
                </a:lnTo>
                <a:lnTo>
                  <a:pt x="358" y="211"/>
                </a:lnTo>
                <a:lnTo>
                  <a:pt x="360" y="195"/>
                </a:lnTo>
                <a:lnTo>
                  <a:pt x="363" y="191"/>
                </a:lnTo>
                <a:lnTo>
                  <a:pt x="361" y="191"/>
                </a:lnTo>
                <a:lnTo>
                  <a:pt x="364" y="186"/>
                </a:lnTo>
                <a:lnTo>
                  <a:pt x="364" y="183"/>
                </a:lnTo>
                <a:lnTo>
                  <a:pt x="351" y="184"/>
                </a:lnTo>
                <a:lnTo>
                  <a:pt x="337" y="176"/>
                </a:lnTo>
                <a:lnTo>
                  <a:pt x="319" y="161"/>
                </a:lnTo>
                <a:lnTo>
                  <a:pt x="307" y="167"/>
                </a:lnTo>
                <a:lnTo>
                  <a:pt x="298" y="166"/>
                </a:lnTo>
                <a:lnTo>
                  <a:pt x="289" y="168"/>
                </a:lnTo>
                <a:lnTo>
                  <a:pt x="276" y="166"/>
                </a:lnTo>
                <a:lnTo>
                  <a:pt x="267" y="171"/>
                </a:lnTo>
                <a:lnTo>
                  <a:pt x="263" y="178"/>
                </a:lnTo>
                <a:lnTo>
                  <a:pt x="255" y="184"/>
                </a:lnTo>
                <a:lnTo>
                  <a:pt x="249" y="186"/>
                </a:lnTo>
                <a:lnTo>
                  <a:pt x="249" y="178"/>
                </a:lnTo>
                <a:lnTo>
                  <a:pt x="239" y="173"/>
                </a:lnTo>
                <a:lnTo>
                  <a:pt x="219" y="175"/>
                </a:lnTo>
                <a:lnTo>
                  <a:pt x="206" y="178"/>
                </a:lnTo>
                <a:lnTo>
                  <a:pt x="203" y="182"/>
                </a:lnTo>
                <a:lnTo>
                  <a:pt x="198" y="184"/>
                </a:lnTo>
                <a:lnTo>
                  <a:pt x="190" y="195"/>
                </a:lnTo>
                <a:lnTo>
                  <a:pt x="187" y="203"/>
                </a:lnTo>
                <a:lnTo>
                  <a:pt x="192" y="209"/>
                </a:lnTo>
                <a:lnTo>
                  <a:pt x="192" y="215"/>
                </a:lnTo>
                <a:lnTo>
                  <a:pt x="185" y="221"/>
                </a:lnTo>
                <a:lnTo>
                  <a:pt x="188" y="226"/>
                </a:lnTo>
                <a:lnTo>
                  <a:pt x="188" y="231"/>
                </a:lnTo>
                <a:lnTo>
                  <a:pt x="195" y="235"/>
                </a:lnTo>
                <a:lnTo>
                  <a:pt x="192" y="245"/>
                </a:lnTo>
                <a:lnTo>
                  <a:pt x="184" y="253"/>
                </a:lnTo>
                <a:lnTo>
                  <a:pt x="187" y="256"/>
                </a:lnTo>
                <a:lnTo>
                  <a:pt x="203" y="248"/>
                </a:lnTo>
                <a:lnTo>
                  <a:pt x="206" y="253"/>
                </a:lnTo>
                <a:lnTo>
                  <a:pt x="209" y="259"/>
                </a:lnTo>
                <a:lnTo>
                  <a:pt x="201" y="278"/>
                </a:lnTo>
                <a:lnTo>
                  <a:pt x="204" y="284"/>
                </a:lnTo>
                <a:lnTo>
                  <a:pt x="215" y="280"/>
                </a:lnTo>
                <a:lnTo>
                  <a:pt x="215" y="288"/>
                </a:lnTo>
                <a:lnTo>
                  <a:pt x="210" y="286"/>
                </a:lnTo>
                <a:lnTo>
                  <a:pt x="203" y="289"/>
                </a:lnTo>
                <a:lnTo>
                  <a:pt x="195" y="280"/>
                </a:lnTo>
                <a:lnTo>
                  <a:pt x="197" y="274"/>
                </a:lnTo>
                <a:lnTo>
                  <a:pt x="200" y="273"/>
                </a:lnTo>
                <a:lnTo>
                  <a:pt x="201" y="267"/>
                </a:lnTo>
                <a:lnTo>
                  <a:pt x="185" y="266"/>
                </a:lnTo>
                <a:lnTo>
                  <a:pt x="182" y="261"/>
                </a:lnTo>
                <a:lnTo>
                  <a:pt x="178" y="264"/>
                </a:lnTo>
                <a:lnTo>
                  <a:pt x="176" y="269"/>
                </a:lnTo>
                <a:lnTo>
                  <a:pt x="173" y="271"/>
                </a:lnTo>
                <a:lnTo>
                  <a:pt x="167" y="282"/>
                </a:lnTo>
                <a:lnTo>
                  <a:pt x="164" y="273"/>
                </a:lnTo>
                <a:lnTo>
                  <a:pt x="167" y="264"/>
                </a:lnTo>
                <a:lnTo>
                  <a:pt x="185" y="247"/>
                </a:lnTo>
                <a:lnTo>
                  <a:pt x="178" y="235"/>
                </a:lnTo>
                <a:lnTo>
                  <a:pt x="176" y="229"/>
                </a:lnTo>
                <a:lnTo>
                  <a:pt x="166" y="223"/>
                </a:lnTo>
                <a:lnTo>
                  <a:pt x="164" y="227"/>
                </a:lnTo>
                <a:lnTo>
                  <a:pt x="154" y="224"/>
                </a:lnTo>
                <a:lnTo>
                  <a:pt x="139" y="232"/>
                </a:lnTo>
                <a:lnTo>
                  <a:pt x="131" y="245"/>
                </a:lnTo>
                <a:lnTo>
                  <a:pt x="139" y="245"/>
                </a:lnTo>
                <a:lnTo>
                  <a:pt x="139" y="250"/>
                </a:lnTo>
                <a:lnTo>
                  <a:pt x="128" y="248"/>
                </a:lnTo>
                <a:lnTo>
                  <a:pt x="115" y="264"/>
                </a:lnTo>
                <a:lnTo>
                  <a:pt x="109" y="266"/>
                </a:lnTo>
                <a:lnTo>
                  <a:pt x="112" y="274"/>
                </a:lnTo>
                <a:lnTo>
                  <a:pt x="119" y="282"/>
                </a:lnTo>
                <a:lnTo>
                  <a:pt x="113" y="286"/>
                </a:lnTo>
                <a:lnTo>
                  <a:pt x="112" y="299"/>
                </a:lnTo>
                <a:lnTo>
                  <a:pt x="100" y="300"/>
                </a:lnTo>
                <a:lnTo>
                  <a:pt x="96" y="293"/>
                </a:lnTo>
                <a:lnTo>
                  <a:pt x="91" y="293"/>
                </a:lnTo>
                <a:lnTo>
                  <a:pt x="94" y="288"/>
                </a:lnTo>
                <a:lnTo>
                  <a:pt x="90" y="275"/>
                </a:lnTo>
                <a:lnTo>
                  <a:pt x="87" y="269"/>
                </a:lnTo>
                <a:lnTo>
                  <a:pt x="94" y="268"/>
                </a:lnTo>
                <a:lnTo>
                  <a:pt x="96" y="261"/>
                </a:lnTo>
                <a:lnTo>
                  <a:pt x="100" y="262"/>
                </a:lnTo>
                <a:lnTo>
                  <a:pt x="101" y="256"/>
                </a:lnTo>
                <a:lnTo>
                  <a:pt x="98" y="255"/>
                </a:lnTo>
                <a:lnTo>
                  <a:pt x="94" y="256"/>
                </a:lnTo>
                <a:lnTo>
                  <a:pt x="94" y="248"/>
                </a:lnTo>
                <a:lnTo>
                  <a:pt x="91" y="247"/>
                </a:lnTo>
                <a:lnTo>
                  <a:pt x="81" y="252"/>
                </a:lnTo>
                <a:lnTo>
                  <a:pt x="75" y="248"/>
                </a:lnTo>
                <a:lnTo>
                  <a:pt x="69" y="251"/>
                </a:lnTo>
                <a:lnTo>
                  <a:pt x="66" y="248"/>
                </a:lnTo>
                <a:lnTo>
                  <a:pt x="75" y="245"/>
                </a:lnTo>
                <a:lnTo>
                  <a:pt x="82" y="248"/>
                </a:lnTo>
                <a:lnTo>
                  <a:pt x="84" y="245"/>
                </a:lnTo>
                <a:lnTo>
                  <a:pt x="82" y="241"/>
                </a:lnTo>
                <a:lnTo>
                  <a:pt x="76" y="241"/>
                </a:lnTo>
                <a:lnTo>
                  <a:pt x="81" y="232"/>
                </a:lnTo>
                <a:lnTo>
                  <a:pt x="76" y="225"/>
                </a:lnTo>
                <a:lnTo>
                  <a:pt x="88" y="216"/>
                </a:lnTo>
                <a:lnTo>
                  <a:pt x="94" y="216"/>
                </a:lnTo>
                <a:lnTo>
                  <a:pt x="103" y="207"/>
                </a:lnTo>
                <a:lnTo>
                  <a:pt x="106" y="193"/>
                </a:lnTo>
                <a:lnTo>
                  <a:pt x="109" y="191"/>
                </a:lnTo>
                <a:lnTo>
                  <a:pt x="109" y="187"/>
                </a:lnTo>
                <a:lnTo>
                  <a:pt x="127" y="186"/>
                </a:lnTo>
                <a:lnTo>
                  <a:pt x="131" y="182"/>
                </a:lnTo>
                <a:lnTo>
                  <a:pt x="137" y="180"/>
                </a:lnTo>
                <a:lnTo>
                  <a:pt x="133" y="175"/>
                </a:lnTo>
                <a:lnTo>
                  <a:pt x="139" y="175"/>
                </a:lnTo>
                <a:lnTo>
                  <a:pt x="143" y="173"/>
                </a:lnTo>
                <a:lnTo>
                  <a:pt x="146" y="178"/>
                </a:lnTo>
                <a:lnTo>
                  <a:pt x="149" y="178"/>
                </a:lnTo>
                <a:lnTo>
                  <a:pt x="152" y="172"/>
                </a:lnTo>
                <a:lnTo>
                  <a:pt x="157" y="173"/>
                </a:lnTo>
                <a:lnTo>
                  <a:pt x="164" y="170"/>
                </a:lnTo>
                <a:lnTo>
                  <a:pt x="167" y="173"/>
                </a:lnTo>
                <a:lnTo>
                  <a:pt x="170" y="172"/>
                </a:lnTo>
                <a:lnTo>
                  <a:pt x="172" y="168"/>
                </a:lnTo>
                <a:lnTo>
                  <a:pt x="175" y="167"/>
                </a:lnTo>
                <a:lnTo>
                  <a:pt x="182" y="166"/>
                </a:lnTo>
                <a:lnTo>
                  <a:pt x="192" y="175"/>
                </a:lnTo>
                <a:lnTo>
                  <a:pt x="200" y="177"/>
                </a:lnTo>
                <a:lnTo>
                  <a:pt x="231" y="167"/>
                </a:lnTo>
                <a:lnTo>
                  <a:pt x="252" y="167"/>
                </a:lnTo>
                <a:lnTo>
                  <a:pt x="260" y="162"/>
                </a:lnTo>
                <a:lnTo>
                  <a:pt x="258" y="157"/>
                </a:lnTo>
                <a:lnTo>
                  <a:pt x="266" y="156"/>
                </a:lnTo>
                <a:lnTo>
                  <a:pt x="264" y="160"/>
                </a:lnTo>
                <a:lnTo>
                  <a:pt x="270" y="162"/>
                </a:lnTo>
                <a:lnTo>
                  <a:pt x="279" y="162"/>
                </a:lnTo>
                <a:lnTo>
                  <a:pt x="284" y="154"/>
                </a:lnTo>
                <a:lnTo>
                  <a:pt x="306" y="165"/>
                </a:lnTo>
                <a:lnTo>
                  <a:pt x="318" y="159"/>
                </a:lnTo>
                <a:lnTo>
                  <a:pt x="321" y="159"/>
                </a:lnTo>
                <a:lnTo>
                  <a:pt x="352" y="181"/>
                </a:lnTo>
                <a:lnTo>
                  <a:pt x="369" y="181"/>
                </a:lnTo>
                <a:lnTo>
                  <a:pt x="376" y="170"/>
                </a:lnTo>
                <a:lnTo>
                  <a:pt x="375" y="168"/>
                </a:lnTo>
                <a:lnTo>
                  <a:pt x="376" y="165"/>
                </a:lnTo>
                <a:lnTo>
                  <a:pt x="378" y="159"/>
                </a:lnTo>
                <a:lnTo>
                  <a:pt x="381" y="152"/>
                </a:lnTo>
                <a:lnTo>
                  <a:pt x="379" y="151"/>
                </a:lnTo>
                <a:lnTo>
                  <a:pt x="388" y="138"/>
                </a:lnTo>
                <a:lnTo>
                  <a:pt x="403" y="124"/>
                </a:lnTo>
                <a:lnTo>
                  <a:pt x="403" y="114"/>
                </a:lnTo>
                <a:lnTo>
                  <a:pt x="401" y="103"/>
                </a:lnTo>
                <a:lnTo>
                  <a:pt x="401" y="100"/>
                </a:lnTo>
                <a:lnTo>
                  <a:pt x="400" y="89"/>
                </a:lnTo>
                <a:lnTo>
                  <a:pt x="401" y="77"/>
                </a:lnTo>
                <a:lnTo>
                  <a:pt x="404" y="75"/>
                </a:lnTo>
                <a:lnTo>
                  <a:pt x="404" y="70"/>
                </a:lnTo>
                <a:lnTo>
                  <a:pt x="398" y="63"/>
                </a:lnTo>
                <a:lnTo>
                  <a:pt x="398" y="60"/>
                </a:lnTo>
                <a:lnTo>
                  <a:pt x="388" y="50"/>
                </a:lnTo>
                <a:lnTo>
                  <a:pt x="385" y="42"/>
                </a:lnTo>
                <a:lnTo>
                  <a:pt x="386" y="37"/>
                </a:lnTo>
                <a:lnTo>
                  <a:pt x="391" y="28"/>
                </a:lnTo>
                <a:lnTo>
                  <a:pt x="404" y="11"/>
                </a:lnTo>
                <a:lnTo>
                  <a:pt x="412" y="6"/>
                </a:lnTo>
                <a:lnTo>
                  <a:pt x="421" y="2"/>
                </a:lnTo>
                <a:lnTo>
                  <a:pt x="413" y="0"/>
                </a:lnTo>
                <a:lnTo>
                  <a:pt x="404" y="2"/>
                </a:lnTo>
                <a:lnTo>
                  <a:pt x="369" y="27"/>
                </a:lnTo>
                <a:lnTo>
                  <a:pt x="352" y="34"/>
                </a:lnTo>
                <a:lnTo>
                  <a:pt x="334" y="37"/>
                </a:lnTo>
                <a:lnTo>
                  <a:pt x="313" y="36"/>
                </a:lnTo>
                <a:lnTo>
                  <a:pt x="303" y="50"/>
                </a:lnTo>
                <a:lnTo>
                  <a:pt x="287" y="65"/>
                </a:lnTo>
                <a:lnTo>
                  <a:pt x="284" y="70"/>
                </a:lnTo>
                <a:lnTo>
                  <a:pt x="281" y="79"/>
                </a:lnTo>
                <a:lnTo>
                  <a:pt x="257" y="113"/>
                </a:lnTo>
                <a:lnTo>
                  <a:pt x="243" y="127"/>
                </a:lnTo>
                <a:lnTo>
                  <a:pt x="222" y="138"/>
                </a:lnTo>
                <a:lnTo>
                  <a:pt x="197" y="143"/>
                </a:lnTo>
                <a:lnTo>
                  <a:pt x="176" y="140"/>
                </a:lnTo>
                <a:lnTo>
                  <a:pt x="167" y="136"/>
                </a:lnTo>
                <a:lnTo>
                  <a:pt x="160" y="136"/>
                </a:lnTo>
                <a:lnTo>
                  <a:pt x="143" y="145"/>
                </a:lnTo>
                <a:lnTo>
                  <a:pt x="128" y="149"/>
                </a:lnTo>
                <a:lnTo>
                  <a:pt x="121" y="148"/>
                </a:lnTo>
                <a:lnTo>
                  <a:pt x="106" y="143"/>
                </a:lnTo>
                <a:lnTo>
                  <a:pt x="101" y="144"/>
                </a:lnTo>
                <a:lnTo>
                  <a:pt x="98" y="146"/>
                </a:lnTo>
                <a:lnTo>
                  <a:pt x="97" y="151"/>
                </a:lnTo>
                <a:lnTo>
                  <a:pt x="87" y="160"/>
                </a:lnTo>
                <a:lnTo>
                  <a:pt x="82" y="161"/>
                </a:lnTo>
                <a:lnTo>
                  <a:pt x="75" y="172"/>
                </a:lnTo>
                <a:lnTo>
                  <a:pt x="60" y="187"/>
                </a:lnTo>
                <a:lnTo>
                  <a:pt x="42" y="215"/>
                </a:lnTo>
                <a:lnTo>
                  <a:pt x="39" y="226"/>
                </a:lnTo>
                <a:lnTo>
                  <a:pt x="40" y="240"/>
                </a:lnTo>
                <a:lnTo>
                  <a:pt x="42" y="240"/>
                </a:lnTo>
                <a:lnTo>
                  <a:pt x="42" y="239"/>
                </a:lnTo>
                <a:lnTo>
                  <a:pt x="43" y="237"/>
                </a:lnTo>
                <a:lnTo>
                  <a:pt x="43" y="234"/>
                </a:lnTo>
                <a:lnTo>
                  <a:pt x="42" y="232"/>
                </a:lnTo>
                <a:lnTo>
                  <a:pt x="43" y="227"/>
                </a:lnTo>
                <a:lnTo>
                  <a:pt x="43" y="225"/>
                </a:lnTo>
                <a:lnTo>
                  <a:pt x="46" y="225"/>
                </a:lnTo>
                <a:lnTo>
                  <a:pt x="51" y="227"/>
                </a:lnTo>
                <a:lnTo>
                  <a:pt x="52" y="231"/>
                </a:lnTo>
                <a:lnTo>
                  <a:pt x="54" y="240"/>
                </a:lnTo>
                <a:lnTo>
                  <a:pt x="57" y="242"/>
                </a:lnTo>
                <a:lnTo>
                  <a:pt x="58" y="245"/>
                </a:lnTo>
                <a:lnTo>
                  <a:pt x="58" y="246"/>
                </a:lnTo>
                <a:lnTo>
                  <a:pt x="60" y="250"/>
                </a:lnTo>
                <a:lnTo>
                  <a:pt x="64" y="251"/>
                </a:lnTo>
                <a:lnTo>
                  <a:pt x="70" y="253"/>
                </a:lnTo>
                <a:lnTo>
                  <a:pt x="78" y="259"/>
                </a:lnTo>
                <a:lnTo>
                  <a:pt x="79" y="258"/>
                </a:lnTo>
                <a:lnTo>
                  <a:pt x="82" y="269"/>
                </a:lnTo>
                <a:lnTo>
                  <a:pt x="88" y="278"/>
                </a:lnTo>
                <a:lnTo>
                  <a:pt x="84" y="282"/>
                </a:lnTo>
                <a:lnTo>
                  <a:pt x="75" y="277"/>
                </a:lnTo>
                <a:lnTo>
                  <a:pt x="60" y="273"/>
                </a:lnTo>
                <a:lnTo>
                  <a:pt x="52" y="274"/>
                </a:lnTo>
                <a:lnTo>
                  <a:pt x="51" y="278"/>
                </a:lnTo>
                <a:lnTo>
                  <a:pt x="49" y="278"/>
                </a:lnTo>
                <a:lnTo>
                  <a:pt x="48" y="272"/>
                </a:lnTo>
                <a:lnTo>
                  <a:pt x="51" y="271"/>
                </a:lnTo>
                <a:lnTo>
                  <a:pt x="52" y="268"/>
                </a:lnTo>
                <a:lnTo>
                  <a:pt x="40" y="266"/>
                </a:lnTo>
                <a:lnTo>
                  <a:pt x="42" y="262"/>
                </a:lnTo>
                <a:lnTo>
                  <a:pt x="30" y="258"/>
                </a:lnTo>
                <a:lnTo>
                  <a:pt x="30" y="257"/>
                </a:lnTo>
                <a:lnTo>
                  <a:pt x="39" y="253"/>
                </a:lnTo>
                <a:lnTo>
                  <a:pt x="39" y="252"/>
                </a:lnTo>
                <a:lnTo>
                  <a:pt x="34" y="252"/>
                </a:lnTo>
                <a:lnTo>
                  <a:pt x="34" y="251"/>
                </a:lnTo>
                <a:lnTo>
                  <a:pt x="37" y="245"/>
                </a:lnTo>
                <a:lnTo>
                  <a:pt x="40" y="245"/>
                </a:lnTo>
                <a:lnTo>
                  <a:pt x="40" y="243"/>
                </a:lnTo>
                <a:lnTo>
                  <a:pt x="39" y="241"/>
                </a:lnTo>
                <a:lnTo>
                  <a:pt x="36" y="242"/>
                </a:lnTo>
                <a:lnTo>
                  <a:pt x="28" y="253"/>
                </a:lnTo>
                <a:lnTo>
                  <a:pt x="21" y="279"/>
                </a:lnTo>
                <a:lnTo>
                  <a:pt x="19" y="293"/>
                </a:lnTo>
                <a:lnTo>
                  <a:pt x="18" y="359"/>
                </a:lnTo>
                <a:lnTo>
                  <a:pt x="12" y="387"/>
                </a:lnTo>
                <a:lnTo>
                  <a:pt x="12" y="409"/>
                </a:lnTo>
                <a:lnTo>
                  <a:pt x="15" y="408"/>
                </a:lnTo>
                <a:lnTo>
                  <a:pt x="18" y="387"/>
                </a:lnTo>
                <a:lnTo>
                  <a:pt x="16" y="381"/>
                </a:lnTo>
                <a:lnTo>
                  <a:pt x="22" y="385"/>
                </a:lnTo>
                <a:lnTo>
                  <a:pt x="31" y="386"/>
                </a:lnTo>
                <a:lnTo>
                  <a:pt x="39" y="397"/>
                </a:lnTo>
                <a:lnTo>
                  <a:pt x="42" y="398"/>
                </a:lnTo>
                <a:lnTo>
                  <a:pt x="40" y="402"/>
                </a:lnTo>
                <a:lnTo>
                  <a:pt x="42" y="409"/>
                </a:lnTo>
                <a:lnTo>
                  <a:pt x="43" y="413"/>
                </a:lnTo>
                <a:lnTo>
                  <a:pt x="52" y="422"/>
                </a:lnTo>
                <a:lnTo>
                  <a:pt x="54" y="425"/>
                </a:lnTo>
                <a:lnTo>
                  <a:pt x="52" y="430"/>
                </a:lnTo>
                <a:lnTo>
                  <a:pt x="55" y="432"/>
                </a:lnTo>
                <a:lnTo>
                  <a:pt x="34" y="448"/>
                </a:lnTo>
                <a:lnTo>
                  <a:pt x="31" y="446"/>
                </a:lnTo>
                <a:lnTo>
                  <a:pt x="30" y="450"/>
                </a:lnTo>
                <a:lnTo>
                  <a:pt x="25" y="449"/>
                </a:lnTo>
                <a:lnTo>
                  <a:pt x="28" y="445"/>
                </a:lnTo>
                <a:lnTo>
                  <a:pt x="21" y="444"/>
                </a:lnTo>
                <a:lnTo>
                  <a:pt x="22" y="441"/>
                </a:lnTo>
                <a:lnTo>
                  <a:pt x="19" y="439"/>
                </a:lnTo>
                <a:lnTo>
                  <a:pt x="21" y="437"/>
                </a:lnTo>
                <a:lnTo>
                  <a:pt x="18" y="432"/>
                </a:lnTo>
                <a:lnTo>
                  <a:pt x="19" y="430"/>
                </a:lnTo>
                <a:lnTo>
                  <a:pt x="18" y="422"/>
                </a:lnTo>
                <a:lnTo>
                  <a:pt x="15" y="411"/>
                </a:lnTo>
                <a:lnTo>
                  <a:pt x="12" y="411"/>
                </a:lnTo>
                <a:lnTo>
                  <a:pt x="15" y="423"/>
                </a:lnTo>
                <a:lnTo>
                  <a:pt x="18" y="46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4" name="Freeform 56"/>
          <p:cNvSpPr>
            <a:spLocks/>
          </p:cNvSpPr>
          <p:nvPr/>
        </p:nvSpPr>
        <p:spPr bwMode="auto">
          <a:xfrm>
            <a:off x="4940300" y="2830513"/>
            <a:ext cx="223838" cy="222250"/>
          </a:xfrm>
          <a:custGeom>
            <a:avLst/>
            <a:gdLst>
              <a:gd name="T0" fmla="*/ 99546773 w 282"/>
              <a:gd name="T1" fmla="*/ 56926055 h 281"/>
              <a:gd name="T2" fmla="*/ 105217358 w 282"/>
              <a:gd name="T3" fmla="*/ 45040814 h 281"/>
              <a:gd name="T4" fmla="*/ 107107280 w 282"/>
              <a:gd name="T5" fmla="*/ 33154794 h 281"/>
              <a:gd name="T6" fmla="*/ 114667762 w 282"/>
              <a:gd name="T7" fmla="*/ 30026686 h 281"/>
              <a:gd name="T8" fmla="*/ 117187923 w 282"/>
              <a:gd name="T9" fmla="*/ 41912706 h 281"/>
              <a:gd name="T10" fmla="*/ 120338323 w 282"/>
              <a:gd name="T11" fmla="*/ 51921873 h 281"/>
              <a:gd name="T12" fmla="*/ 118447607 w 282"/>
              <a:gd name="T13" fmla="*/ 60054163 h 281"/>
              <a:gd name="T14" fmla="*/ 116557685 w 282"/>
              <a:gd name="T15" fmla="*/ 67560832 h 281"/>
              <a:gd name="T16" fmla="*/ 124118167 w 282"/>
              <a:gd name="T17" fmla="*/ 69437697 h 281"/>
              <a:gd name="T18" fmla="*/ 124118167 w 282"/>
              <a:gd name="T19" fmla="*/ 62556650 h 281"/>
              <a:gd name="T20" fmla="*/ 122858483 w 282"/>
              <a:gd name="T21" fmla="*/ 53173116 h 281"/>
              <a:gd name="T22" fmla="*/ 119077845 w 282"/>
              <a:gd name="T23" fmla="*/ 43163949 h 281"/>
              <a:gd name="T24" fmla="*/ 119077845 w 282"/>
              <a:gd name="T25" fmla="*/ 30026686 h 281"/>
              <a:gd name="T26" fmla="*/ 111517363 w 282"/>
              <a:gd name="T27" fmla="*/ 22520012 h 281"/>
              <a:gd name="T28" fmla="*/ 99546773 w 282"/>
              <a:gd name="T29" fmla="*/ 20643938 h 281"/>
              <a:gd name="T30" fmla="*/ 120967767 w 282"/>
              <a:gd name="T31" fmla="*/ 9383536 h 281"/>
              <a:gd name="T32" fmla="*/ 156880257 w 282"/>
              <a:gd name="T33" fmla="*/ 5004184 h 281"/>
              <a:gd name="T34" fmla="*/ 174521383 w 282"/>
              <a:gd name="T35" fmla="*/ 16890208 h 281"/>
              <a:gd name="T36" fmla="*/ 172631460 w 282"/>
              <a:gd name="T37" fmla="*/ 46291266 h 281"/>
              <a:gd name="T38" fmla="*/ 174521383 w 282"/>
              <a:gd name="T39" fmla="*/ 61931028 h 281"/>
              <a:gd name="T40" fmla="*/ 168221378 w 282"/>
              <a:gd name="T41" fmla="*/ 73190635 h 281"/>
              <a:gd name="T42" fmla="*/ 159400418 w 282"/>
              <a:gd name="T43" fmla="*/ 78821230 h 281"/>
              <a:gd name="T44" fmla="*/ 135459287 w 282"/>
              <a:gd name="T45" fmla="*/ 94460188 h 281"/>
              <a:gd name="T46" fmla="*/ 151209697 w 282"/>
              <a:gd name="T47" fmla="*/ 110099172 h 281"/>
              <a:gd name="T48" fmla="*/ 151839936 w 282"/>
              <a:gd name="T49" fmla="*/ 131993555 h 281"/>
              <a:gd name="T50" fmla="*/ 126008089 w 282"/>
              <a:gd name="T51" fmla="*/ 149509379 h 281"/>
              <a:gd name="T52" fmla="*/ 117187923 w 282"/>
              <a:gd name="T53" fmla="*/ 148883757 h 281"/>
              <a:gd name="T54" fmla="*/ 124118167 w 282"/>
              <a:gd name="T55" fmla="*/ 150760622 h 281"/>
              <a:gd name="T56" fmla="*/ 131678649 w 282"/>
              <a:gd name="T57" fmla="*/ 158892912 h 281"/>
              <a:gd name="T58" fmla="*/ 131678649 w 282"/>
              <a:gd name="T59" fmla="*/ 170153310 h 281"/>
              <a:gd name="T60" fmla="*/ 120338323 w 282"/>
              <a:gd name="T61" fmla="*/ 175783114 h 281"/>
              <a:gd name="T62" fmla="*/ 103326617 w 282"/>
              <a:gd name="T63" fmla="*/ 169527688 h 281"/>
              <a:gd name="T64" fmla="*/ 88835891 w 282"/>
              <a:gd name="T65" fmla="*/ 157016047 h 281"/>
              <a:gd name="T66" fmla="*/ 90096368 w 282"/>
              <a:gd name="T67" fmla="*/ 150135000 h 281"/>
              <a:gd name="T68" fmla="*/ 92616529 w 282"/>
              <a:gd name="T69" fmla="*/ 145756440 h 281"/>
              <a:gd name="T70" fmla="*/ 86945969 w 282"/>
              <a:gd name="T71" fmla="*/ 140125845 h 281"/>
              <a:gd name="T72" fmla="*/ 64893967 w 282"/>
              <a:gd name="T73" fmla="*/ 139500224 h 281"/>
              <a:gd name="T74" fmla="*/ 57963723 w 282"/>
              <a:gd name="T75" fmla="*/ 135747285 h 281"/>
              <a:gd name="T76" fmla="*/ 47883067 w 282"/>
              <a:gd name="T77" fmla="*/ 139500224 h 281"/>
              <a:gd name="T78" fmla="*/ 39062902 w 282"/>
              <a:gd name="T79" fmla="*/ 139500224 h 281"/>
              <a:gd name="T80" fmla="*/ 22051215 w 282"/>
              <a:gd name="T81" fmla="*/ 116980218 h 281"/>
              <a:gd name="T82" fmla="*/ 36542741 w 282"/>
              <a:gd name="T83" fmla="*/ 110724793 h 281"/>
              <a:gd name="T84" fmla="*/ 27091542 w 282"/>
              <a:gd name="T85" fmla="*/ 90080837 h 281"/>
              <a:gd name="T86" fmla="*/ 23311692 w 282"/>
              <a:gd name="T87" fmla="*/ 90080837 h 281"/>
              <a:gd name="T88" fmla="*/ 15751210 w 282"/>
              <a:gd name="T89" fmla="*/ 70688940 h 281"/>
              <a:gd name="T90" fmla="*/ 13861287 w 282"/>
              <a:gd name="T91" fmla="*/ 67560832 h 281"/>
              <a:gd name="T92" fmla="*/ 22051215 w 282"/>
              <a:gd name="T93" fmla="*/ 68812075 h 281"/>
              <a:gd name="T94" fmla="*/ 11341124 w 282"/>
              <a:gd name="T95" fmla="*/ 58802920 h 281"/>
              <a:gd name="T96" fmla="*/ 17641132 w 282"/>
              <a:gd name="T97" fmla="*/ 57551677 h 281"/>
              <a:gd name="T98" fmla="*/ 35282263 w 282"/>
              <a:gd name="T99" fmla="*/ 56926055 h 281"/>
              <a:gd name="T100" fmla="*/ 42842746 w 282"/>
              <a:gd name="T101" fmla="*/ 53798738 h 281"/>
              <a:gd name="T102" fmla="*/ 51663705 w 282"/>
              <a:gd name="T103" fmla="*/ 51921873 h 281"/>
              <a:gd name="T104" fmla="*/ 51663705 w 282"/>
              <a:gd name="T105" fmla="*/ 40035841 h 281"/>
              <a:gd name="T106" fmla="*/ 67414127 w 282"/>
              <a:gd name="T107" fmla="*/ 36282902 h 281"/>
              <a:gd name="T108" fmla="*/ 44103223 w 282"/>
              <a:gd name="T109" fmla="*/ 19392694 h 281"/>
              <a:gd name="T110" fmla="*/ 66784683 w 282"/>
              <a:gd name="T111" fmla="*/ 25022498 h 281"/>
              <a:gd name="T112" fmla="*/ 88835891 w 282"/>
              <a:gd name="T113" fmla="*/ 21894390 h 281"/>
              <a:gd name="T114" fmla="*/ 88835891 w 282"/>
              <a:gd name="T115" fmla="*/ 31903551 h 281"/>
              <a:gd name="T116" fmla="*/ 86945969 w 282"/>
              <a:gd name="T117" fmla="*/ 41912706 h 281"/>
              <a:gd name="T118" fmla="*/ 78755248 w 282"/>
              <a:gd name="T119" fmla="*/ 47542509 h 281"/>
              <a:gd name="T120" fmla="*/ 90096368 w 282"/>
              <a:gd name="T121" fmla="*/ 52547495 h 281"/>
              <a:gd name="T122" fmla="*/ 79385487 w 282"/>
              <a:gd name="T123" fmla="*/ 58802920 h 281"/>
              <a:gd name="T124" fmla="*/ 93876213 w 282"/>
              <a:gd name="T125" fmla="*/ 62556650 h 2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2"/>
              <a:gd name="T190" fmla="*/ 0 h 281"/>
              <a:gd name="T191" fmla="*/ 282 w 282"/>
              <a:gd name="T192" fmla="*/ 281 h 2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2" h="281">
                <a:moveTo>
                  <a:pt x="150" y="102"/>
                </a:moveTo>
                <a:lnTo>
                  <a:pt x="156" y="99"/>
                </a:lnTo>
                <a:lnTo>
                  <a:pt x="158" y="92"/>
                </a:lnTo>
                <a:lnTo>
                  <a:pt x="161" y="91"/>
                </a:lnTo>
                <a:lnTo>
                  <a:pt x="158" y="91"/>
                </a:lnTo>
                <a:lnTo>
                  <a:pt x="158" y="86"/>
                </a:lnTo>
                <a:lnTo>
                  <a:pt x="159" y="76"/>
                </a:lnTo>
                <a:lnTo>
                  <a:pt x="162" y="75"/>
                </a:lnTo>
                <a:lnTo>
                  <a:pt x="161" y="74"/>
                </a:lnTo>
                <a:lnTo>
                  <a:pt x="167" y="72"/>
                </a:lnTo>
                <a:lnTo>
                  <a:pt x="171" y="72"/>
                </a:lnTo>
                <a:lnTo>
                  <a:pt x="174" y="64"/>
                </a:lnTo>
                <a:lnTo>
                  <a:pt x="174" y="62"/>
                </a:lnTo>
                <a:lnTo>
                  <a:pt x="170" y="59"/>
                </a:lnTo>
                <a:lnTo>
                  <a:pt x="170" y="53"/>
                </a:lnTo>
                <a:lnTo>
                  <a:pt x="165" y="47"/>
                </a:lnTo>
                <a:lnTo>
                  <a:pt x="167" y="43"/>
                </a:lnTo>
                <a:lnTo>
                  <a:pt x="174" y="45"/>
                </a:lnTo>
                <a:lnTo>
                  <a:pt x="177" y="48"/>
                </a:lnTo>
                <a:lnTo>
                  <a:pt x="182" y="48"/>
                </a:lnTo>
                <a:lnTo>
                  <a:pt x="182" y="51"/>
                </a:lnTo>
                <a:lnTo>
                  <a:pt x="185" y="54"/>
                </a:lnTo>
                <a:lnTo>
                  <a:pt x="182" y="59"/>
                </a:lnTo>
                <a:lnTo>
                  <a:pt x="183" y="64"/>
                </a:lnTo>
                <a:lnTo>
                  <a:pt x="186" y="67"/>
                </a:lnTo>
                <a:lnTo>
                  <a:pt x="188" y="74"/>
                </a:lnTo>
                <a:lnTo>
                  <a:pt x="191" y="76"/>
                </a:lnTo>
                <a:lnTo>
                  <a:pt x="189" y="79"/>
                </a:lnTo>
                <a:lnTo>
                  <a:pt x="192" y="79"/>
                </a:lnTo>
                <a:lnTo>
                  <a:pt x="191" y="83"/>
                </a:lnTo>
                <a:lnTo>
                  <a:pt x="194" y="88"/>
                </a:lnTo>
                <a:lnTo>
                  <a:pt x="192" y="89"/>
                </a:lnTo>
                <a:lnTo>
                  <a:pt x="194" y="90"/>
                </a:lnTo>
                <a:lnTo>
                  <a:pt x="194" y="95"/>
                </a:lnTo>
                <a:lnTo>
                  <a:pt x="188" y="96"/>
                </a:lnTo>
                <a:lnTo>
                  <a:pt x="186" y="97"/>
                </a:lnTo>
                <a:lnTo>
                  <a:pt x="185" y="95"/>
                </a:lnTo>
                <a:lnTo>
                  <a:pt x="183" y="95"/>
                </a:lnTo>
                <a:lnTo>
                  <a:pt x="182" y="107"/>
                </a:lnTo>
                <a:lnTo>
                  <a:pt x="185" y="108"/>
                </a:lnTo>
                <a:lnTo>
                  <a:pt x="183" y="112"/>
                </a:lnTo>
                <a:lnTo>
                  <a:pt x="192" y="111"/>
                </a:lnTo>
                <a:lnTo>
                  <a:pt x="191" y="115"/>
                </a:lnTo>
                <a:lnTo>
                  <a:pt x="195" y="115"/>
                </a:lnTo>
                <a:lnTo>
                  <a:pt x="197" y="111"/>
                </a:lnTo>
                <a:lnTo>
                  <a:pt x="194" y="110"/>
                </a:lnTo>
                <a:lnTo>
                  <a:pt x="194" y="106"/>
                </a:lnTo>
                <a:lnTo>
                  <a:pt x="195" y="107"/>
                </a:lnTo>
                <a:lnTo>
                  <a:pt x="200" y="101"/>
                </a:lnTo>
                <a:lnTo>
                  <a:pt x="197" y="100"/>
                </a:lnTo>
                <a:lnTo>
                  <a:pt x="201" y="96"/>
                </a:lnTo>
                <a:lnTo>
                  <a:pt x="197" y="94"/>
                </a:lnTo>
                <a:lnTo>
                  <a:pt x="197" y="90"/>
                </a:lnTo>
                <a:lnTo>
                  <a:pt x="195" y="88"/>
                </a:lnTo>
                <a:lnTo>
                  <a:pt x="195" y="85"/>
                </a:lnTo>
                <a:lnTo>
                  <a:pt x="197" y="84"/>
                </a:lnTo>
                <a:lnTo>
                  <a:pt x="195" y="83"/>
                </a:lnTo>
                <a:lnTo>
                  <a:pt x="195" y="79"/>
                </a:lnTo>
                <a:lnTo>
                  <a:pt x="194" y="73"/>
                </a:lnTo>
                <a:lnTo>
                  <a:pt x="189" y="69"/>
                </a:lnTo>
                <a:lnTo>
                  <a:pt x="189" y="65"/>
                </a:lnTo>
                <a:lnTo>
                  <a:pt x="192" y="64"/>
                </a:lnTo>
                <a:lnTo>
                  <a:pt x="192" y="61"/>
                </a:lnTo>
                <a:lnTo>
                  <a:pt x="191" y="59"/>
                </a:lnTo>
                <a:lnTo>
                  <a:pt x="189" y="48"/>
                </a:lnTo>
                <a:lnTo>
                  <a:pt x="185" y="42"/>
                </a:lnTo>
                <a:lnTo>
                  <a:pt x="185" y="38"/>
                </a:lnTo>
                <a:lnTo>
                  <a:pt x="180" y="38"/>
                </a:lnTo>
                <a:lnTo>
                  <a:pt x="182" y="35"/>
                </a:lnTo>
                <a:lnTo>
                  <a:pt x="177" y="36"/>
                </a:lnTo>
                <a:lnTo>
                  <a:pt x="171" y="40"/>
                </a:lnTo>
                <a:lnTo>
                  <a:pt x="164" y="41"/>
                </a:lnTo>
                <a:lnTo>
                  <a:pt x="159" y="41"/>
                </a:lnTo>
                <a:lnTo>
                  <a:pt x="156" y="36"/>
                </a:lnTo>
                <a:lnTo>
                  <a:pt x="158" y="33"/>
                </a:lnTo>
                <a:lnTo>
                  <a:pt x="167" y="29"/>
                </a:lnTo>
                <a:lnTo>
                  <a:pt x="171" y="30"/>
                </a:lnTo>
                <a:lnTo>
                  <a:pt x="179" y="24"/>
                </a:lnTo>
                <a:lnTo>
                  <a:pt x="182" y="24"/>
                </a:lnTo>
                <a:lnTo>
                  <a:pt x="192" y="15"/>
                </a:lnTo>
                <a:lnTo>
                  <a:pt x="209" y="5"/>
                </a:lnTo>
                <a:lnTo>
                  <a:pt x="229" y="0"/>
                </a:lnTo>
                <a:lnTo>
                  <a:pt x="238" y="3"/>
                </a:lnTo>
                <a:lnTo>
                  <a:pt x="240" y="5"/>
                </a:lnTo>
                <a:lnTo>
                  <a:pt x="249" y="8"/>
                </a:lnTo>
                <a:lnTo>
                  <a:pt x="262" y="9"/>
                </a:lnTo>
                <a:lnTo>
                  <a:pt x="270" y="13"/>
                </a:lnTo>
                <a:lnTo>
                  <a:pt x="282" y="21"/>
                </a:lnTo>
                <a:lnTo>
                  <a:pt x="279" y="22"/>
                </a:lnTo>
                <a:lnTo>
                  <a:pt x="277" y="27"/>
                </a:lnTo>
                <a:lnTo>
                  <a:pt x="271" y="32"/>
                </a:lnTo>
                <a:lnTo>
                  <a:pt x="265" y="43"/>
                </a:lnTo>
                <a:lnTo>
                  <a:pt x="264" y="51"/>
                </a:lnTo>
                <a:lnTo>
                  <a:pt x="273" y="65"/>
                </a:lnTo>
                <a:lnTo>
                  <a:pt x="274" y="74"/>
                </a:lnTo>
                <a:lnTo>
                  <a:pt x="279" y="81"/>
                </a:lnTo>
                <a:lnTo>
                  <a:pt x="279" y="89"/>
                </a:lnTo>
                <a:lnTo>
                  <a:pt x="276" y="95"/>
                </a:lnTo>
                <a:lnTo>
                  <a:pt x="277" y="96"/>
                </a:lnTo>
                <a:lnTo>
                  <a:pt x="277" y="99"/>
                </a:lnTo>
                <a:lnTo>
                  <a:pt x="279" y="99"/>
                </a:lnTo>
                <a:lnTo>
                  <a:pt x="280" y="100"/>
                </a:lnTo>
                <a:lnTo>
                  <a:pt x="279" y="101"/>
                </a:lnTo>
                <a:lnTo>
                  <a:pt x="280" y="102"/>
                </a:lnTo>
                <a:lnTo>
                  <a:pt x="267" y="117"/>
                </a:lnTo>
                <a:lnTo>
                  <a:pt x="265" y="117"/>
                </a:lnTo>
                <a:lnTo>
                  <a:pt x="264" y="120"/>
                </a:lnTo>
                <a:lnTo>
                  <a:pt x="262" y="118"/>
                </a:lnTo>
                <a:lnTo>
                  <a:pt x="259" y="126"/>
                </a:lnTo>
                <a:lnTo>
                  <a:pt x="253" y="126"/>
                </a:lnTo>
                <a:lnTo>
                  <a:pt x="252" y="123"/>
                </a:lnTo>
                <a:lnTo>
                  <a:pt x="247" y="123"/>
                </a:lnTo>
                <a:lnTo>
                  <a:pt x="243" y="124"/>
                </a:lnTo>
                <a:lnTo>
                  <a:pt x="222" y="139"/>
                </a:lnTo>
                <a:lnTo>
                  <a:pt x="215" y="151"/>
                </a:lnTo>
                <a:lnTo>
                  <a:pt x="213" y="164"/>
                </a:lnTo>
                <a:lnTo>
                  <a:pt x="216" y="169"/>
                </a:lnTo>
                <a:lnTo>
                  <a:pt x="228" y="175"/>
                </a:lnTo>
                <a:lnTo>
                  <a:pt x="234" y="175"/>
                </a:lnTo>
                <a:lnTo>
                  <a:pt x="240" y="176"/>
                </a:lnTo>
                <a:lnTo>
                  <a:pt x="252" y="186"/>
                </a:lnTo>
                <a:lnTo>
                  <a:pt x="255" y="192"/>
                </a:lnTo>
                <a:lnTo>
                  <a:pt x="255" y="203"/>
                </a:lnTo>
                <a:lnTo>
                  <a:pt x="247" y="209"/>
                </a:lnTo>
                <a:lnTo>
                  <a:pt x="241" y="211"/>
                </a:lnTo>
                <a:lnTo>
                  <a:pt x="240" y="215"/>
                </a:lnTo>
                <a:lnTo>
                  <a:pt x="226" y="213"/>
                </a:lnTo>
                <a:lnTo>
                  <a:pt x="209" y="220"/>
                </a:lnTo>
                <a:lnTo>
                  <a:pt x="201" y="229"/>
                </a:lnTo>
                <a:lnTo>
                  <a:pt x="200" y="239"/>
                </a:lnTo>
                <a:lnTo>
                  <a:pt x="197" y="239"/>
                </a:lnTo>
                <a:lnTo>
                  <a:pt x="198" y="230"/>
                </a:lnTo>
                <a:lnTo>
                  <a:pt x="192" y="231"/>
                </a:lnTo>
                <a:lnTo>
                  <a:pt x="188" y="234"/>
                </a:lnTo>
                <a:lnTo>
                  <a:pt x="186" y="238"/>
                </a:lnTo>
                <a:lnTo>
                  <a:pt x="189" y="239"/>
                </a:lnTo>
                <a:lnTo>
                  <a:pt x="189" y="244"/>
                </a:lnTo>
                <a:lnTo>
                  <a:pt x="194" y="244"/>
                </a:lnTo>
                <a:lnTo>
                  <a:pt x="194" y="241"/>
                </a:lnTo>
                <a:lnTo>
                  <a:pt x="197" y="241"/>
                </a:lnTo>
                <a:lnTo>
                  <a:pt x="198" y="244"/>
                </a:lnTo>
                <a:lnTo>
                  <a:pt x="203" y="242"/>
                </a:lnTo>
                <a:lnTo>
                  <a:pt x="204" y="240"/>
                </a:lnTo>
                <a:lnTo>
                  <a:pt x="210" y="242"/>
                </a:lnTo>
                <a:lnTo>
                  <a:pt x="209" y="254"/>
                </a:lnTo>
                <a:lnTo>
                  <a:pt x="203" y="255"/>
                </a:lnTo>
                <a:lnTo>
                  <a:pt x="203" y="261"/>
                </a:lnTo>
                <a:lnTo>
                  <a:pt x="206" y="261"/>
                </a:lnTo>
                <a:lnTo>
                  <a:pt x="204" y="263"/>
                </a:lnTo>
                <a:lnTo>
                  <a:pt x="209" y="272"/>
                </a:lnTo>
                <a:lnTo>
                  <a:pt x="213" y="271"/>
                </a:lnTo>
                <a:lnTo>
                  <a:pt x="210" y="273"/>
                </a:lnTo>
                <a:lnTo>
                  <a:pt x="203" y="273"/>
                </a:lnTo>
                <a:lnTo>
                  <a:pt x="195" y="279"/>
                </a:lnTo>
                <a:lnTo>
                  <a:pt x="191" y="281"/>
                </a:lnTo>
                <a:lnTo>
                  <a:pt x="180" y="278"/>
                </a:lnTo>
                <a:lnTo>
                  <a:pt x="174" y="271"/>
                </a:lnTo>
                <a:lnTo>
                  <a:pt x="171" y="270"/>
                </a:lnTo>
                <a:lnTo>
                  <a:pt x="168" y="271"/>
                </a:lnTo>
                <a:lnTo>
                  <a:pt x="164" y="271"/>
                </a:lnTo>
                <a:lnTo>
                  <a:pt x="155" y="262"/>
                </a:lnTo>
                <a:lnTo>
                  <a:pt x="150" y="251"/>
                </a:lnTo>
                <a:lnTo>
                  <a:pt x="144" y="249"/>
                </a:lnTo>
                <a:lnTo>
                  <a:pt x="144" y="252"/>
                </a:lnTo>
                <a:lnTo>
                  <a:pt x="141" y="251"/>
                </a:lnTo>
                <a:lnTo>
                  <a:pt x="141" y="247"/>
                </a:lnTo>
                <a:lnTo>
                  <a:pt x="138" y="246"/>
                </a:lnTo>
                <a:lnTo>
                  <a:pt x="135" y="241"/>
                </a:lnTo>
                <a:lnTo>
                  <a:pt x="137" y="240"/>
                </a:lnTo>
                <a:lnTo>
                  <a:pt x="143" y="240"/>
                </a:lnTo>
                <a:lnTo>
                  <a:pt x="146" y="236"/>
                </a:lnTo>
                <a:lnTo>
                  <a:pt x="150" y="236"/>
                </a:lnTo>
                <a:lnTo>
                  <a:pt x="152" y="233"/>
                </a:lnTo>
                <a:lnTo>
                  <a:pt x="149" y="231"/>
                </a:lnTo>
                <a:lnTo>
                  <a:pt x="147" y="233"/>
                </a:lnTo>
                <a:lnTo>
                  <a:pt x="146" y="230"/>
                </a:lnTo>
                <a:lnTo>
                  <a:pt x="135" y="231"/>
                </a:lnTo>
                <a:lnTo>
                  <a:pt x="135" y="228"/>
                </a:lnTo>
                <a:lnTo>
                  <a:pt x="140" y="225"/>
                </a:lnTo>
                <a:lnTo>
                  <a:pt x="138" y="224"/>
                </a:lnTo>
                <a:lnTo>
                  <a:pt x="140" y="220"/>
                </a:lnTo>
                <a:lnTo>
                  <a:pt x="132" y="219"/>
                </a:lnTo>
                <a:lnTo>
                  <a:pt x="122" y="228"/>
                </a:lnTo>
                <a:lnTo>
                  <a:pt x="109" y="225"/>
                </a:lnTo>
                <a:lnTo>
                  <a:pt x="103" y="223"/>
                </a:lnTo>
                <a:lnTo>
                  <a:pt x="100" y="223"/>
                </a:lnTo>
                <a:lnTo>
                  <a:pt x="100" y="222"/>
                </a:lnTo>
                <a:lnTo>
                  <a:pt x="97" y="222"/>
                </a:lnTo>
                <a:lnTo>
                  <a:pt x="97" y="219"/>
                </a:lnTo>
                <a:lnTo>
                  <a:pt x="92" y="217"/>
                </a:lnTo>
                <a:lnTo>
                  <a:pt x="89" y="220"/>
                </a:lnTo>
                <a:lnTo>
                  <a:pt x="86" y="220"/>
                </a:lnTo>
                <a:lnTo>
                  <a:pt x="82" y="223"/>
                </a:lnTo>
                <a:lnTo>
                  <a:pt x="79" y="220"/>
                </a:lnTo>
                <a:lnTo>
                  <a:pt x="76" y="223"/>
                </a:lnTo>
                <a:lnTo>
                  <a:pt x="74" y="220"/>
                </a:lnTo>
                <a:lnTo>
                  <a:pt x="73" y="220"/>
                </a:lnTo>
                <a:lnTo>
                  <a:pt x="68" y="225"/>
                </a:lnTo>
                <a:lnTo>
                  <a:pt x="67" y="224"/>
                </a:lnTo>
                <a:lnTo>
                  <a:pt x="62" y="223"/>
                </a:lnTo>
                <a:lnTo>
                  <a:pt x="59" y="220"/>
                </a:lnTo>
                <a:lnTo>
                  <a:pt x="59" y="203"/>
                </a:lnTo>
                <a:lnTo>
                  <a:pt x="43" y="193"/>
                </a:lnTo>
                <a:lnTo>
                  <a:pt x="43" y="191"/>
                </a:lnTo>
                <a:lnTo>
                  <a:pt x="35" y="187"/>
                </a:lnTo>
                <a:lnTo>
                  <a:pt x="40" y="182"/>
                </a:lnTo>
                <a:lnTo>
                  <a:pt x="41" y="183"/>
                </a:lnTo>
                <a:lnTo>
                  <a:pt x="46" y="183"/>
                </a:lnTo>
                <a:lnTo>
                  <a:pt x="55" y="181"/>
                </a:lnTo>
                <a:lnTo>
                  <a:pt x="58" y="177"/>
                </a:lnTo>
                <a:lnTo>
                  <a:pt x="53" y="171"/>
                </a:lnTo>
                <a:lnTo>
                  <a:pt x="56" y="165"/>
                </a:lnTo>
                <a:lnTo>
                  <a:pt x="52" y="159"/>
                </a:lnTo>
                <a:lnTo>
                  <a:pt x="50" y="153"/>
                </a:lnTo>
                <a:lnTo>
                  <a:pt x="43" y="144"/>
                </a:lnTo>
                <a:lnTo>
                  <a:pt x="41" y="145"/>
                </a:lnTo>
                <a:lnTo>
                  <a:pt x="41" y="147"/>
                </a:lnTo>
                <a:lnTo>
                  <a:pt x="37" y="149"/>
                </a:lnTo>
                <a:lnTo>
                  <a:pt x="34" y="148"/>
                </a:lnTo>
                <a:lnTo>
                  <a:pt x="37" y="144"/>
                </a:lnTo>
                <a:lnTo>
                  <a:pt x="46" y="143"/>
                </a:lnTo>
                <a:lnTo>
                  <a:pt x="47" y="139"/>
                </a:lnTo>
                <a:lnTo>
                  <a:pt x="47" y="133"/>
                </a:lnTo>
                <a:lnTo>
                  <a:pt x="41" y="123"/>
                </a:lnTo>
                <a:lnTo>
                  <a:pt x="25" y="113"/>
                </a:lnTo>
                <a:lnTo>
                  <a:pt x="12" y="110"/>
                </a:lnTo>
                <a:lnTo>
                  <a:pt x="9" y="108"/>
                </a:lnTo>
                <a:lnTo>
                  <a:pt x="10" y="106"/>
                </a:lnTo>
                <a:lnTo>
                  <a:pt x="15" y="108"/>
                </a:lnTo>
                <a:lnTo>
                  <a:pt x="22" y="108"/>
                </a:lnTo>
                <a:lnTo>
                  <a:pt x="37" y="112"/>
                </a:lnTo>
                <a:lnTo>
                  <a:pt x="38" y="111"/>
                </a:lnTo>
                <a:lnTo>
                  <a:pt x="38" y="108"/>
                </a:lnTo>
                <a:lnTo>
                  <a:pt x="34" y="106"/>
                </a:lnTo>
                <a:lnTo>
                  <a:pt x="35" y="110"/>
                </a:lnTo>
                <a:lnTo>
                  <a:pt x="34" y="110"/>
                </a:lnTo>
                <a:lnTo>
                  <a:pt x="31" y="106"/>
                </a:lnTo>
                <a:lnTo>
                  <a:pt x="25" y="102"/>
                </a:lnTo>
                <a:lnTo>
                  <a:pt x="21" y="95"/>
                </a:lnTo>
                <a:lnTo>
                  <a:pt x="18" y="94"/>
                </a:lnTo>
                <a:lnTo>
                  <a:pt x="7" y="94"/>
                </a:lnTo>
                <a:lnTo>
                  <a:pt x="3" y="91"/>
                </a:lnTo>
                <a:lnTo>
                  <a:pt x="0" y="90"/>
                </a:lnTo>
                <a:lnTo>
                  <a:pt x="13" y="88"/>
                </a:lnTo>
                <a:lnTo>
                  <a:pt x="28" y="92"/>
                </a:lnTo>
                <a:lnTo>
                  <a:pt x="35" y="91"/>
                </a:lnTo>
                <a:lnTo>
                  <a:pt x="41" y="88"/>
                </a:lnTo>
                <a:lnTo>
                  <a:pt x="49" y="86"/>
                </a:lnTo>
                <a:lnTo>
                  <a:pt x="52" y="92"/>
                </a:lnTo>
                <a:lnTo>
                  <a:pt x="56" y="91"/>
                </a:lnTo>
                <a:lnTo>
                  <a:pt x="55" y="89"/>
                </a:lnTo>
                <a:lnTo>
                  <a:pt x="56" y="89"/>
                </a:lnTo>
                <a:lnTo>
                  <a:pt x="62" y="92"/>
                </a:lnTo>
                <a:lnTo>
                  <a:pt x="67" y="90"/>
                </a:lnTo>
                <a:lnTo>
                  <a:pt x="68" y="86"/>
                </a:lnTo>
                <a:lnTo>
                  <a:pt x="70" y="86"/>
                </a:lnTo>
                <a:lnTo>
                  <a:pt x="70" y="90"/>
                </a:lnTo>
                <a:lnTo>
                  <a:pt x="71" y="88"/>
                </a:lnTo>
                <a:lnTo>
                  <a:pt x="77" y="86"/>
                </a:lnTo>
                <a:lnTo>
                  <a:pt x="82" y="83"/>
                </a:lnTo>
                <a:lnTo>
                  <a:pt x="83" y="79"/>
                </a:lnTo>
                <a:lnTo>
                  <a:pt x="83" y="70"/>
                </a:lnTo>
                <a:lnTo>
                  <a:pt x="82" y="67"/>
                </a:lnTo>
                <a:lnTo>
                  <a:pt x="80" y="64"/>
                </a:lnTo>
                <a:lnTo>
                  <a:pt x="82" y="64"/>
                </a:lnTo>
                <a:lnTo>
                  <a:pt x="86" y="68"/>
                </a:lnTo>
                <a:lnTo>
                  <a:pt x="94" y="64"/>
                </a:lnTo>
                <a:lnTo>
                  <a:pt x="101" y="64"/>
                </a:lnTo>
                <a:lnTo>
                  <a:pt x="103" y="63"/>
                </a:lnTo>
                <a:lnTo>
                  <a:pt x="107" y="58"/>
                </a:lnTo>
                <a:lnTo>
                  <a:pt x="107" y="46"/>
                </a:lnTo>
                <a:lnTo>
                  <a:pt x="103" y="42"/>
                </a:lnTo>
                <a:lnTo>
                  <a:pt x="98" y="41"/>
                </a:lnTo>
                <a:lnTo>
                  <a:pt x="83" y="38"/>
                </a:lnTo>
                <a:lnTo>
                  <a:pt x="70" y="31"/>
                </a:lnTo>
                <a:lnTo>
                  <a:pt x="68" y="29"/>
                </a:lnTo>
                <a:lnTo>
                  <a:pt x="71" y="29"/>
                </a:lnTo>
                <a:lnTo>
                  <a:pt x="85" y="35"/>
                </a:lnTo>
                <a:lnTo>
                  <a:pt x="100" y="37"/>
                </a:lnTo>
                <a:lnTo>
                  <a:pt x="106" y="40"/>
                </a:lnTo>
                <a:lnTo>
                  <a:pt x="116" y="37"/>
                </a:lnTo>
                <a:lnTo>
                  <a:pt x="121" y="41"/>
                </a:lnTo>
                <a:lnTo>
                  <a:pt x="124" y="42"/>
                </a:lnTo>
                <a:lnTo>
                  <a:pt x="135" y="40"/>
                </a:lnTo>
                <a:lnTo>
                  <a:pt x="141" y="35"/>
                </a:lnTo>
                <a:lnTo>
                  <a:pt x="146" y="33"/>
                </a:lnTo>
                <a:lnTo>
                  <a:pt x="149" y="40"/>
                </a:lnTo>
                <a:lnTo>
                  <a:pt x="146" y="38"/>
                </a:lnTo>
                <a:lnTo>
                  <a:pt x="143" y="42"/>
                </a:lnTo>
                <a:lnTo>
                  <a:pt x="141" y="51"/>
                </a:lnTo>
                <a:lnTo>
                  <a:pt x="137" y="52"/>
                </a:lnTo>
                <a:lnTo>
                  <a:pt x="135" y="49"/>
                </a:lnTo>
                <a:lnTo>
                  <a:pt x="129" y="47"/>
                </a:lnTo>
                <a:lnTo>
                  <a:pt x="129" y="56"/>
                </a:lnTo>
                <a:lnTo>
                  <a:pt x="138" y="67"/>
                </a:lnTo>
                <a:lnTo>
                  <a:pt x="138" y="72"/>
                </a:lnTo>
                <a:lnTo>
                  <a:pt x="137" y="74"/>
                </a:lnTo>
                <a:lnTo>
                  <a:pt x="132" y="72"/>
                </a:lnTo>
                <a:lnTo>
                  <a:pt x="128" y="72"/>
                </a:lnTo>
                <a:lnTo>
                  <a:pt x="125" y="76"/>
                </a:lnTo>
                <a:lnTo>
                  <a:pt x="121" y="80"/>
                </a:lnTo>
                <a:lnTo>
                  <a:pt x="124" y="81"/>
                </a:lnTo>
                <a:lnTo>
                  <a:pt x="126" y="81"/>
                </a:lnTo>
                <a:lnTo>
                  <a:pt x="138" y="78"/>
                </a:lnTo>
                <a:lnTo>
                  <a:pt x="143" y="84"/>
                </a:lnTo>
                <a:lnTo>
                  <a:pt x="141" y="85"/>
                </a:lnTo>
                <a:lnTo>
                  <a:pt x="144" y="89"/>
                </a:lnTo>
                <a:lnTo>
                  <a:pt x="137" y="91"/>
                </a:lnTo>
                <a:lnTo>
                  <a:pt x="128" y="91"/>
                </a:lnTo>
                <a:lnTo>
                  <a:pt x="126" y="94"/>
                </a:lnTo>
                <a:lnTo>
                  <a:pt x="128" y="95"/>
                </a:lnTo>
                <a:lnTo>
                  <a:pt x="144" y="95"/>
                </a:lnTo>
                <a:lnTo>
                  <a:pt x="146" y="94"/>
                </a:lnTo>
                <a:lnTo>
                  <a:pt x="147" y="96"/>
                </a:lnTo>
                <a:lnTo>
                  <a:pt x="149" y="100"/>
                </a:lnTo>
                <a:lnTo>
                  <a:pt x="150" y="10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5" name="Freeform 57"/>
          <p:cNvSpPr>
            <a:spLocks/>
          </p:cNvSpPr>
          <p:nvPr/>
        </p:nvSpPr>
        <p:spPr bwMode="auto">
          <a:xfrm>
            <a:off x="4789488" y="2924175"/>
            <a:ext cx="150812" cy="114300"/>
          </a:xfrm>
          <a:custGeom>
            <a:avLst/>
            <a:gdLst>
              <a:gd name="T0" fmla="*/ 7560444 w 190"/>
              <a:gd name="T1" fmla="*/ 16155713 h 145"/>
              <a:gd name="T2" fmla="*/ 12600739 w 190"/>
              <a:gd name="T3" fmla="*/ 9941734 h 145"/>
              <a:gd name="T4" fmla="*/ 18900712 w 190"/>
              <a:gd name="T5" fmla="*/ 13670280 h 145"/>
              <a:gd name="T6" fmla="*/ 27091395 w 190"/>
              <a:gd name="T7" fmla="*/ 15534552 h 145"/>
              <a:gd name="T8" fmla="*/ 43472748 w 190"/>
              <a:gd name="T9" fmla="*/ 6835140 h 145"/>
              <a:gd name="T10" fmla="*/ 54813025 w 190"/>
              <a:gd name="T11" fmla="*/ 3728545 h 145"/>
              <a:gd name="T12" fmla="*/ 62373467 w 190"/>
              <a:gd name="T13" fmla="*/ 5592028 h 145"/>
              <a:gd name="T14" fmla="*/ 64893614 w 190"/>
              <a:gd name="T15" fmla="*/ 1864272 h 145"/>
              <a:gd name="T16" fmla="*/ 76233879 w 190"/>
              <a:gd name="T17" fmla="*/ 4349706 h 145"/>
              <a:gd name="T18" fmla="*/ 83794320 w 190"/>
              <a:gd name="T19" fmla="*/ 13049119 h 145"/>
              <a:gd name="T20" fmla="*/ 81904408 w 190"/>
              <a:gd name="T21" fmla="*/ 14291442 h 145"/>
              <a:gd name="T22" fmla="*/ 82534643 w 190"/>
              <a:gd name="T23" fmla="*/ 20505418 h 145"/>
              <a:gd name="T24" fmla="*/ 79384261 w 190"/>
              <a:gd name="T25" fmla="*/ 21126579 h 145"/>
              <a:gd name="T26" fmla="*/ 84424555 w 190"/>
              <a:gd name="T27" fmla="*/ 26098239 h 145"/>
              <a:gd name="T28" fmla="*/ 91984997 w 190"/>
              <a:gd name="T29" fmla="*/ 21126579 h 145"/>
              <a:gd name="T30" fmla="*/ 95765614 w 190"/>
              <a:gd name="T31" fmla="*/ 19263095 h 145"/>
              <a:gd name="T32" fmla="*/ 93245467 w 190"/>
              <a:gd name="T33" fmla="*/ 14291442 h 145"/>
              <a:gd name="T34" fmla="*/ 93245467 w 190"/>
              <a:gd name="T35" fmla="*/ 7456301 h 145"/>
              <a:gd name="T36" fmla="*/ 95135379 w 190"/>
              <a:gd name="T37" fmla="*/ 3106595 h 145"/>
              <a:gd name="T38" fmla="*/ 103326055 w 190"/>
              <a:gd name="T39" fmla="*/ 13049119 h 145"/>
              <a:gd name="T40" fmla="*/ 108366374 w 190"/>
              <a:gd name="T41" fmla="*/ 23612011 h 145"/>
              <a:gd name="T42" fmla="*/ 100805908 w 190"/>
              <a:gd name="T43" fmla="*/ 28583671 h 145"/>
              <a:gd name="T44" fmla="*/ 116556257 w 190"/>
              <a:gd name="T45" fmla="*/ 47224811 h 145"/>
              <a:gd name="T46" fmla="*/ 116556257 w 190"/>
              <a:gd name="T47" fmla="*/ 50953354 h 145"/>
              <a:gd name="T48" fmla="*/ 110886521 w 190"/>
              <a:gd name="T49" fmla="*/ 50331405 h 145"/>
              <a:gd name="T50" fmla="*/ 112146198 w 190"/>
              <a:gd name="T51" fmla="*/ 54059960 h 145"/>
              <a:gd name="T52" fmla="*/ 108995816 w 190"/>
              <a:gd name="T53" fmla="*/ 73323050 h 145"/>
              <a:gd name="T54" fmla="*/ 105215992 w 190"/>
              <a:gd name="T55" fmla="*/ 85129052 h 145"/>
              <a:gd name="T56" fmla="*/ 98915203 w 190"/>
              <a:gd name="T57" fmla="*/ 86371374 h 145"/>
              <a:gd name="T58" fmla="*/ 82534643 w 190"/>
              <a:gd name="T59" fmla="*/ 90099918 h 145"/>
              <a:gd name="T60" fmla="*/ 69933908 w 190"/>
              <a:gd name="T61" fmla="*/ 86371374 h 145"/>
              <a:gd name="T62" fmla="*/ 63003702 w 190"/>
              <a:gd name="T63" fmla="*/ 85750213 h 145"/>
              <a:gd name="T64" fmla="*/ 59223084 w 190"/>
              <a:gd name="T65" fmla="*/ 82021670 h 145"/>
              <a:gd name="T66" fmla="*/ 51033189 w 190"/>
              <a:gd name="T67" fmla="*/ 85129052 h 145"/>
              <a:gd name="T68" fmla="*/ 38432454 w 190"/>
              <a:gd name="T69" fmla="*/ 83264781 h 145"/>
              <a:gd name="T70" fmla="*/ 44102190 w 190"/>
              <a:gd name="T71" fmla="*/ 76429643 h 145"/>
              <a:gd name="T72" fmla="*/ 43472748 w 190"/>
              <a:gd name="T73" fmla="*/ 65865963 h 145"/>
              <a:gd name="T74" fmla="*/ 34021601 w 190"/>
              <a:gd name="T75" fmla="*/ 65244802 h 145"/>
              <a:gd name="T76" fmla="*/ 34651836 w 190"/>
              <a:gd name="T77" fmla="*/ 73323050 h 145"/>
              <a:gd name="T78" fmla="*/ 28981307 w 190"/>
              <a:gd name="T79" fmla="*/ 75186533 h 145"/>
              <a:gd name="T80" fmla="*/ 24571242 w 190"/>
              <a:gd name="T81" fmla="*/ 60895098 h 145"/>
              <a:gd name="T82" fmla="*/ 22681330 w 190"/>
              <a:gd name="T83" fmla="*/ 45360539 h 145"/>
              <a:gd name="T84" fmla="*/ 21420860 w 190"/>
              <a:gd name="T85" fmla="*/ 42253946 h 145"/>
              <a:gd name="T86" fmla="*/ 17010801 w 190"/>
              <a:gd name="T87" fmla="*/ 40389674 h 145"/>
              <a:gd name="T88" fmla="*/ 15120889 w 190"/>
              <a:gd name="T89" fmla="*/ 36039970 h 145"/>
              <a:gd name="T90" fmla="*/ 10710827 w 190"/>
              <a:gd name="T91" fmla="*/ 30447943 h 145"/>
              <a:gd name="T92" fmla="*/ 11340268 w 190"/>
              <a:gd name="T93" fmla="*/ 27340561 h 145"/>
              <a:gd name="T94" fmla="*/ 5040296 w 190"/>
              <a:gd name="T95" fmla="*/ 21126579 h 145"/>
              <a:gd name="T96" fmla="*/ 13230977 w 190"/>
              <a:gd name="T97" fmla="*/ 25476283 h 145"/>
              <a:gd name="T98" fmla="*/ 8820121 w 190"/>
              <a:gd name="T99" fmla="*/ 22369689 h 145"/>
              <a:gd name="T100" fmla="*/ 3150383 w 190"/>
              <a:gd name="T101" fmla="*/ 17398824 h 1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0"/>
              <a:gd name="T154" fmla="*/ 0 h 145"/>
              <a:gd name="T155" fmla="*/ 190 w 190"/>
              <a:gd name="T156" fmla="*/ 145 h 14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0" h="145">
                <a:moveTo>
                  <a:pt x="0" y="26"/>
                </a:moveTo>
                <a:lnTo>
                  <a:pt x="0" y="23"/>
                </a:lnTo>
                <a:lnTo>
                  <a:pt x="12" y="26"/>
                </a:lnTo>
                <a:lnTo>
                  <a:pt x="15" y="20"/>
                </a:lnTo>
                <a:lnTo>
                  <a:pt x="15" y="16"/>
                </a:lnTo>
                <a:lnTo>
                  <a:pt x="20" y="16"/>
                </a:lnTo>
                <a:lnTo>
                  <a:pt x="23" y="15"/>
                </a:lnTo>
                <a:lnTo>
                  <a:pt x="29" y="16"/>
                </a:lnTo>
                <a:lnTo>
                  <a:pt x="30" y="22"/>
                </a:lnTo>
                <a:lnTo>
                  <a:pt x="32" y="23"/>
                </a:lnTo>
                <a:lnTo>
                  <a:pt x="36" y="26"/>
                </a:lnTo>
                <a:lnTo>
                  <a:pt x="43" y="25"/>
                </a:lnTo>
                <a:lnTo>
                  <a:pt x="61" y="15"/>
                </a:lnTo>
                <a:lnTo>
                  <a:pt x="66" y="14"/>
                </a:lnTo>
                <a:lnTo>
                  <a:pt x="69" y="11"/>
                </a:lnTo>
                <a:lnTo>
                  <a:pt x="85" y="7"/>
                </a:lnTo>
                <a:lnTo>
                  <a:pt x="84" y="6"/>
                </a:lnTo>
                <a:lnTo>
                  <a:pt x="87" y="6"/>
                </a:lnTo>
                <a:lnTo>
                  <a:pt x="88" y="5"/>
                </a:lnTo>
                <a:lnTo>
                  <a:pt x="99" y="4"/>
                </a:lnTo>
                <a:lnTo>
                  <a:pt x="99" y="9"/>
                </a:lnTo>
                <a:lnTo>
                  <a:pt x="106" y="7"/>
                </a:lnTo>
                <a:lnTo>
                  <a:pt x="103" y="6"/>
                </a:lnTo>
                <a:lnTo>
                  <a:pt x="103" y="3"/>
                </a:lnTo>
                <a:lnTo>
                  <a:pt x="102" y="0"/>
                </a:lnTo>
                <a:lnTo>
                  <a:pt x="106" y="0"/>
                </a:lnTo>
                <a:lnTo>
                  <a:pt x="121" y="7"/>
                </a:lnTo>
                <a:lnTo>
                  <a:pt x="127" y="14"/>
                </a:lnTo>
                <a:lnTo>
                  <a:pt x="134" y="17"/>
                </a:lnTo>
                <a:lnTo>
                  <a:pt x="133" y="21"/>
                </a:lnTo>
                <a:lnTo>
                  <a:pt x="134" y="22"/>
                </a:lnTo>
                <a:lnTo>
                  <a:pt x="131" y="22"/>
                </a:lnTo>
                <a:lnTo>
                  <a:pt x="130" y="23"/>
                </a:lnTo>
                <a:lnTo>
                  <a:pt x="134" y="30"/>
                </a:lnTo>
                <a:lnTo>
                  <a:pt x="131" y="31"/>
                </a:lnTo>
                <a:lnTo>
                  <a:pt x="131" y="33"/>
                </a:lnTo>
                <a:lnTo>
                  <a:pt x="127" y="32"/>
                </a:lnTo>
                <a:lnTo>
                  <a:pt x="127" y="34"/>
                </a:lnTo>
                <a:lnTo>
                  <a:pt x="126" y="34"/>
                </a:lnTo>
                <a:lnTo>
                  <a:pt x="123" y="44"/>
                </a:lnTo>
                <a:lnTo>
                  <a:pt x="130" y="44"/>
                </a:lnTo>
                <a:lnTo>
                  <a:pt x="134" y="42"/>
                </a:lnTo>
                <a:lnTo>
                  <a:pt x="131" y="36"/>
                </a:lnTo>
                <a:lnTo>
                  <a:pt x="139" y="38"/>
                </a:lnTo>
                <a:lnTo>
                  <a:pt x="146" y="34"/>
                </a:lnTo>
                <a:lnTo>
                  <a:pt x="151" y="36"/>
                </a:lnTo>
                <a:lnTo>
                  <a:pt x="152" y="34"/>
                </a:lnTo>
                <a:lnTo>
                  <a:pt x="152" y="31"/>
                </a:lnTo>
                <a:lnTo>
                  <a:pt x="145" y="26"/>
                </a:lnTo>
                <a:lnTo>
                  <a:pt x="146" y="23"/>
                </a:lnTo>
                <a:lnTo>
                  <a:pt x="148" y="23"/>
                </a:lnTo>
                <a:lnTo>
                  <a:pt x="151" y="26"/>
                </a:lnTo>
                <a:lnTo>
                  <a:pt x="154" y="26"/>
                </a:lnTo>
                <a:lnTo>
                  <a:pt x="148" y="12"/>
                </a:lnTo>
                <a:lnTo>
                  <a:pt x="152" y="16"/>
                </a:lnTo>
                <a:lnTo>
                  <a:pt x="154" y="15"/>
                </a:lnTo>
                <a:lnTo>
                  <a:pt x="151" y="5"/>
                </a:lnTo>
                <a:lnTo>
                  <a:pt x="148" y="4"/>
                </a:lnTo>
                <a:lnTo>
                  <a:pt x="151" y="1"/>
                </a:lnTo>
                <a:lnTo>
                  <a:pt x="164" y="21"/>
                </a:lnTo>
                <a:lnTo>
                  <a:pt x="167" y="30"/>
                </a:lnTo>
                <a:lnTo>
                  <a:pt x="170" y="33"/>
                </a:lnTo>
                <a:lnTo>
                  <a:pt x="172" y="38"/>
                </a:lnTo>
                <a:lnTo>
                  <a:pt x="166" y="38"/>
                </a:lnTo>
                <a:lnTo>
                  <a:pt x="161" y="41"/>
                </a:lnTo>
                <a:lnTo>
                  <a:pt x="160" y="46"/>
                </a:lnTo>
                <a:lnTo>
                  <a:pt x="167" y="53"/>
                </a:lnTo>
                <a:lnTo>
                  <a:pt x="182" y="70"/>
                </a:lnTo>
                <a:lnTo>
                  <a:pt x="185" y="76"/>
                </a:lnTo>
                <a:lnTo>
                  <a:pt x="190" y="81"/>
                </a:lnTo>
                <a:lnTo>
                  <a:pt x="188" y="82"/>
                </a:lnTo>
                <a:lnTo>
                  <a:pt x="185" y="82"/>
                </a:lnTo>
                <a:lnTo>
                  <a:pt x="184" y="80"/>
                </a:lnTo>
                <a:lnTo>
                  <a:pt x="179" y="79"/>
                </a:lnTo>
                <a:lnTo>
                  <a:pt x="176" y="81"/>
                </a:lnTo>
                <a:lnTo>
                  <a:pt x="170" y="82"/>
                </a:lnTo>
                <a:lnTo>
                  <a:pt x="178" y="82"/>
                </a:lnTo>
                <a:lnTo>
                  <a:pt x="178" y="87"/>
                </a:lnTo>
                <a:lnTo>
                  <a:pt x="181" y="97"/>
                </a:lnTo>
                <a:lnTo>
                  <a:pt x="179" y="111"/>
                </a:lnTo>
                <a:lnTo>
                  <a:pt x="173" y="118"/>
                </a:lnTo>
                <a:lnTo>
                  <a:pt x="172" y="130"/>
                </a:lnTo>
                <a:lnTo>
                  <a:pt x="169" y="132"/>
                </a:lnTo>
                <a:lnTo>
                  <a:pt x="167" y="137"/>
                </a:lnTo>
                <a:lnTo>
                  <a:pt x="161" y="139"/>
                </a:lnTo>
                <a:lnTo>
                  <a:pt x="158" y="138"/>
                </a:lnTo>
                <a:lnTo>
                  <a:pt x="157" y="139"/>
                </a:lnTo>
                <a:lnTo>
                  <a:pt x="146" y="138"/>
                </a:lnTo>
                <a:lnTo>
                  <a:pt x="143" y="140"/>
                </a:lnTo>
                <a:lnTo>
                  <a:pt x="131" y="145"/>
                </a:lnTo>
                <a:lnTo>
                  <a:pt x="124" y="140"/>
                </a:lnTo>
                <a:lnTo>
                  <a:pt x="115" y="140"/>
                </a:lnTo>
                <a:lnTo>
                  <a:pt x="111" y="139"/>
                </a:lnTo>
                <a:lnTo>
                  <a:pt x="109" y="135"/>
                </a:lnTo>
                <a:lnTo>
                  <a:pt x="106" y="138"/>
                </a:lnTo>
                <a:lnTo>
                  <a:pt x="100" y="138"/>
                </a:lnTo>
                <a:lnTo>
                  <a:pt x="100" y="135"/>
                </a:lnTo>
                <a:lnTo>
                  <a:pt x="97" y="135"/>
                </a:lnTo>
                <a:lnTo>
                  <a:pt x="94" y="132"/>
                </a:lnTo>
                <a:lnTo>
                  <a:pt x="85" y="127"/>
                </a:lnTo>
                <a:lnTo>
                  <a:pt x="87" y="132"/>
                </a:lnTo>
                <a:lnTo>
                  <a:pt x="81" y="137"/>
                </a:lnTo>
                <a:lnTo>
                  <a:pt x="81" y="134"/>
                </a:lnTo>
                <a:lnTo>
                  <a:pt x="70" y="130"/>
                </a:lnTo>
                <a:lnTo>
                  <a:pt x="61" y="134"/>
                </a:lnTo>
                <a:lnTo>
                  <a:pt x="63" y="127"/>
                </a:lnTo>
                <a:lnTo>
                  <a:pt x="67" y="125"/>
                </a:lnTo>
                <a:lnTo>
                  <a:pt x="70" y="123"/>
                </a:lnTo>
                <a:lnTo>
                  <a:pt x="78" y="121"/>
                </a:lnTo>
                <a:lnTo>
                  <a:pt x="72" y="114"/>
                </a:lnTo>
                <a:lnTo>
                  <a:pt x="69" y="106"/>
                </a:lnTo>
                <a:lnTo>
                  <a:pt x="64" y="108"/>
                </a:lnTo>
                <a:lnTo>
                  <a:pt x="54" y="107"/>
                </a:lnTo>
                <a:lnTo>
                  <a:pt x="54" y="105"/>
                </a:lnTo>
                <a:lnTo>
                  <a:pt x="52" y="103"/>
                </a:lnTo>
                <a:lnTo>
                  <a:pt x="49" y="111"/>
                </a:lnTo>
                <a:lnTo>
                  <a:pt x="55" y="118"/>
                </a:lnTo>
                <a:lnTo>
                  <a:pt x="57" y="121"/>
                </a:lnTo>
                <a:lnTo>
                  <a:pt x="54" y="123"/>
                </a:lnTo>
                <a:lnTo>
                  <a:pt x="46" y="121"/>
                </a:lnTo>
                <a:lnTo>
                  <a:pt x="49" y="101"/>
                </a:lnTo>
                <a:lnTo>
                  <a:pt x="46" y="98"/>
                </a:lnTo>
                <a:lnTo>
                  <a:pt x="39" y="98"/>
                </a:lnTo>
                <a:lnTo>
                  <a:pt x="34" y="94"/>
                </a:lnTo>
                <a:lnTo>
                  <a:pt x="33" y="74"/>
                </a:lnTo>
                <a:lnTo>
                  <a:pt x="36" y="73"/>
                </a:lnTo>
                <a:lnTo>
                  <a:pt x="33" y="73"/>
                </a:lnTo>
                <a:lnTo>
                  <a:pt x="33" y="68"/>
                </a:lnTo>
                <a:lnTo>
                  <a:pt x="34" y="68"/>
                </a:lnTo>
                <a:lnTo>
                  <a:pt x="32" y="65"/>
                </a:lnTo>
                <a:lnTo>
                  <a:pt x="32" y="63"/>
                </a:lnTo>
                <a:lnTo>
                  <a:pt x="27" y="65"/>
                </a:lnTo>
                <a:lnTo>
                  <a:pt x="17" y="62"/>
                </a:lnTo>
                <a:lnTo>
                  <a:pt x="17" y="59"/>
                </a:lnTo>
                <a:lnTo>
                  <a:pt x="24" y="58"/>
                </a:lnTo>
                <a:lnTo>
                  <a:pt x="27" y="55"/>
                </a:lnTo>
                <a:lnTo>
                  <a:pt x="21" y="50"/>
                </a:lnTo>
                <a:lnTo>
                  <a:pt x="17" y="49"/>
                </a:lnTo>
                <a:lnTo>
                  <a:pt x="24" y="49"/>
                </a:lnTo>
                <a:lnTo>
                  <a:pt x="24" y="47"/>
                </a:lnTo>
                <a:lnTo>
                  <a:pt x="18" y="44"/>
                </a:lnTo>
                <a:lnTo>
                  <a:pt x="11" y="43"/>
                </a:lnTo>
                <a:lnTo>
                  <a:pt x="11" y="41"/>
                </a:lnTo>
                <a:lnTo>
                  <a:pt x="8" y="34"/>
                </a:lnTo>
                <a:lnTo>
                  <a:pt x="17" y="42"/>
                </a:lnTo>
                <a:lnTo>
                  <a:pt x="24" y="43"/>
                </a:lnTo>
                <a:lnTo>
                  <a:pt x="21" y="41"/>
                </a:lnTo>
                <a:lnTo>
                  <a:pt x="24" y="38"/>
                </a:lnTo>
                <a:lnTo>
                  <a:pt x="17" y="34"/>
                </a:lnTo>
                <a:lnTo>
                  <a:pt x="14" y="36"/>
                </a:lnTo>
                <a:lnTo>
                  <a:pt x="11" y="33"/>
                </a:lnTo>
                <a:lnTo>
                  <a:pt x="9" y="30"/>
                </a:lnTo>
                <a:lnTo>
                  <a:pt x="5" y="28"/>
                </a:lnTo>
                <a:lnTo>
                  <a:pt x="0" y="2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6" name="Freeform 58"/>
          <p:cNvSpPr>
            <a:spLocks/>
          </p:cNvSpPr>
          <p:nvPr/>
        </p:nvSpPr>
        <p:spPr bwMode="auto">
          <a:xfrm>
            <a:off x="4951413" y="3054350"/>
            <a:ext cx="115887" cy="66675"/>
          </a:xfrm>
          <a:custGeom>
            <a:avLst/>
            <a:gdLst>
              <a:gd name="T0" fmla="*/ 3779821 w 146"/>
              <a:gd name="T1" fmla="*/ 23876877 h 83"/>
              <a:gd name="T2" fmla="*/ 10710815 w 146"/>
              <a:gd name="T3" fmla="*/ 25166998 h 83"/>
              <a:gd name="T4" fmla="*/ 11340256 w 146"/>
              <a:gd name="T5" fmla="*/ 23231014 h 83"/>
              <a:gd name="T6" fmla="*/ 15120872 w 146"/>
              <a:gd name="T7" fmla="*/ 23231014 h 83"/>
              <a:gd name="T8" fmla="*/ 15751107 w 146"/>
              <a:gd name="T9" fmla="*/ 20004909 h 83"/>
              <a:gd name="T10" fmla="*/ 13230962 w 146"/>
              <a:gd name="T11" fmla="*/ 20004909 h 83"/>
              <a:gd name="T12" fmla="*/ 11340256 w 146"/>
              <a:gd name="T13" fmla="*/ 12906029 h 83"/>
              <a:gd name="T14" fmla="*/ 8820111 w 146"/>
              <a:gd name="T15" fmla="*/ 11615909 h 83"/>
              <a:gd name="T16" fmla="*/ 7560436 w 146"/>
              <a:gd name="T17" fmla="*/ 10324985 h 83"/>
              <a:gd name="T18" fmla="*/ 9450346 w 146"/>
              <a:gd name="T19" fmla="*/ 3871970 h 83"/>
              <a:gd name="T20" fmla="*/ 11970490 w 146"/>
              <a:gd name="T21" fmla="*/ 3226909 h 83"/>
              <a:gd name="T22" fmla="*/ 13230962 w 146"/>
              <a:gd name="T23" fmla="*/ 1290924 h 83"/>
              <a:gd name="T24" fmla="*/ 15120872 w 146"/>
              <a:gd name="T25" fmla="*/ 1290924 h 83"/>
              <a:gd name="T26" fmla="*/ 32131654 w 146"/>
              <a:gd name="T27" fmla="*/ 0 h 83"/>
              <a:gd name="T28" fmla="*/ 36541708 w 146"/>
              <a:gd name="T29" fmla="*/ 4517030 h 83"/>
              <a:gd name="T30" fmla="*/ 40322322 w 146"/>
              <a:gd name="T31" fmla="*/ 10324985 h 83"/>
              <a:gd name="T32" fmla="*/ 47882755 w 146"/>
              <a:gd name="T33" fmla="*/ 14196956 h 83"/>
              <a:gd name="T34" fmla="*/ 51662574 w 146"/>
              <a:gd name="T35" fmla="*/ 15487880 h 83"/>
              <a:gd name="T36" fmla="*/ 54812965 w 146"/>
              <a:gd name="T37" fmla="*/ 18713985 h 83"/>
              <a:gd name="T38" fmla="*/ 64263308 w 146"/>
              <a:gd name="T39" fmla="*/ 21940893 h 83"/>
              <a:gd name="T40" fmla="*/ 66153218 w 146"/>
              <a:gd name="T41" fmla="*/ 14842016 h 83"/>
              <a:gd name="T42" fmla="*/ 70564066 w 146"/>
              <a:gd name="T43" fmla="*/ 15487880 h 83"/>
              <a:gd name="T44" fmla="*/ 70564066 w 146"/>
              <a:gd name="T45" fmla="*/ 7743940 h 83"/>
              <a:gd name="T46" fmla="*/ 78124499 w 146"/>
              <a:gd name="T47" fmla="*/ 12906029 h 83"/>
              <a:gd name="T48" fmla="*/ 80644643 w 146"/>
              <a:gd name="T49" fmla="*/ 18713985 h 83"/>
              <a:gd name="T50" fmla="*/ 81904318 w 146"/>
              <a:gd name="T51" fmla="*/ 23231014 h 83"/>
              <a:gd name="T52" fmla="*/ 91984896 w 146"/>
              <a:gd name="T53" fmla="*/ 32265881 h 83"/>
              <a:gd name="T54" fmla="*/ 88205076 w 146"/>
              <a:gd name="T55" fmla="*/ 34201865 h 83"/>
              <a:gd name="T56" fmla="*/ 87574842 w 146"/>
              <a:gd name="T57" fmla="*/ 36137849 h 83"/>
              <a:gd name="T58" fmla="*/ 86314373 w 146"/>
              <a:gd name="T59" fmla="*/ 38718894 h 83"/>
              <a:gd name="T60" fmla="*/ 90094986 w 146"/>
              <a:gd name="T61" fmla="*/ 45171907 h 83"/>
              <a:gd name="T62" fmla="*/ 89464751 w 146"/>
              <a:gd name="T63" fmla="*/ 47752951 h 83"/>
              <a:gd name="T64" fmla="*/ 76233795 w 146"/>
              <a:gd name="T65" fmla="*/ 46462831 h 83"/>
              <a:gd name="T66" fmla="*/ 74974120 w 146"/>
              <a:gd name="T67" fmla="*/ 46462831 h 83"/>
              <a:gd name="T68" fmla="*/ 73084210 w 146"/>
              <a:gd name="T69" fmla="*/ 44526846 h 83"/>
              <a:gd name="T70" fmla="*/ 71193507 w 146"/>
              <a:gd name="T71" fmla="*/ 44526846 h 83"/>
              <a:gd name="T72" fmla="*/ 64893543 w 146"/>
              <a:gd name="T73" fmla="*/ 42590862 h 83"/>
              <a:gd name="T74" fmla="*/ 63003633 w 146"/>
              <a:gd name="T75" fmla="*/ 44526846 h 83"/>
              <a:gd name="T76" fmla="*/ 56702875 w 146"/>
              <a:gd name="T77" fmla="*/ 49688936 h 83"/>
              <a:gd name="T78" fmla="*/ 34651798 w 146"/>
              <a:gd name="T79" fmla="*/ 48398012 h 83"/>
              <a:gd name="T80" fmla="*/ 9450346 w 146"/>
              <a:gd name="T81" fmla="*/ 32910941 h 83"/>
              <a:gd name="T82" fmla="*/ 0 w 146"/>
              <a:gd name="T83" fmla="*/ 21295029 h 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6"/>
              <a:gd name="T127" fmla="*/ 0 h 83"/>
              <a:gd name="T128" fmla="*/ 146 w 146"/>
              <a:gd name="T129" fmla="*/ 83 h 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6" h="83">
                <a:moveTo>
                  <a:pt x="0" y="33"/>
                </a:moveTo>
                <a:lnTo>
                  <a:pt x="6" y="37"/>
                </a:lnTo>
                <a:lnTo>
                  <a:pt x="6" y="32"/>
                </a:lnTo>
                <a:lnTo>
                  <a:pt x="17" y="39"/>
                </a:lnTo>
                <a:lnTo>
                  <a:pt x="21" y="37"/>
                </a:lnTo>
                <a:lnTo>
                  <a:pt x="18" y="36"/>
                </a:lnTo>
                <a:lnTo>
                  <a:pt x="19" y="34"/>
                </a:lnTo>
                <a:lnTo>
                  <a:pt x="24" y="36"/>
                </a:lnTo>
                <a:lnTo>
                  <a:pt x="30" y="33"/>
                </a:lnTo>
                <a:lnTo>
                  <a:pt x="25" y="31"/>
                </a:lnTo>
                <a:lnTo>
                  <a:pt x="24" y="32"/>
                </a:lnTo>
                <a:lnTo>
                  <a:pt x="21" y="31"/>
                </a:lnTo>
                <a:lnTo>
                  <a:pt x="21" y="20"/>
                </a:lnTo>
                <a:lnTo>
                  <a:pt x="18" y="20"/>
                </a:lnTo>
                <a:lnTo>
                  <a:pt x="17" y="17"/>
                </a:lnTo>
                <a:lnTo>
                  <a:pt x="14" y="18"/>
                </a:lnTo>
                <a:lnTo>
                  <a:pt x="15" y="16"/>
                </a:lnTo>
                <a:lnTo>
                  <a:pt x="12" y="16"/>
                </a:lnTo>
                <a:lnTo>
                  <a:pt x="12" y="7"/>
                </a:lnTo>
                <a:lnTo>
                  <a:pt x="15" y="6"/>
                </a:lnTo>
                <a:lnTo>
                  <a:pt x="15" y="4"/>
                </a:lnTo>
                <a:lnTo>
                  <a:pt x="19" y="5"/>
                </a:lnTo>
                <a:lnTo>
                  <a:pt x="22" y="7"/>
                </a:lnTo>
                <a:lnTo>
                  <a:pt x="21" y="2"/>
                </a:lnTo>
                <a:lnTo>
                  <a:pt x="22" y="4"/>
                </a:lnTo>
                <a:lnTo>
                  <a:pt x="24" y="2"/>
                </a:lnTo>
                <a:lnTo>
                  <a:pt x="33" y="0"/>
                </a:lnTo>
                <a:lnTo>
                  <a:pt x="51" y="0"/>
                </a:lnTo>
                <a:lnTo>
                  <a:pt x="55" y="2"/>
                </a:lnTo>
                <a:lnTo>
                  <a:pt x="58" y="7"/>
                </a:lnTo>
                <a:lnTo>
                  <a:pt x="64" y="10"/>
                </a:lnTo>
                <a:lnTo>
                  <a:pt x="64" y="16"/>
                </a:lnTo>
                <a:lnTo>
                  <a:pt x="67" y="18"/>
                </a:lnTo>
                <a:lnTo>
                  <a:pt x="76" y="22"/>
                </a:lnTo>
                <a:lnTo>
                  <a:pt x="76" y="24"/>
                </a:lnTo>
                <a:lnTo>
                  <a:pt x="82" y="24"/>
                </a:lnTo>
                <a:lnTo>
                  <a:pt x="84" y="29"/>
                </a:lnTo>
                <a:lnTo>
                  <a:pt x="87" y="29"/>
                </a:lnTo>
                <a:lnTo>
                  <a:pt x="88" y="32"/>
                </a:lnTo>
                <a:lnTo>
                  <a:pt x="102" y="34"/>
                </a:lnTo>
                <a:lnTo>
                  <a:pt x="100" y="27"/>
                </a:lnTo>
                <a:lnTo>
                  <a:pt x="105" y="23"/>
                </a:lnTo>
                <a:lnTo>
                  <a:pt x="108" y="27"/>
                </a:lnTo>
                <a:lnTo>
                  <a:pt x="112" y="24"/>
                </a:lnTo>
                <a:lnTo>
                  <a:pt x="113" y="26"/>
                </a:lnTo>
                <a:lnTo>
                  <a:pt x="112" y="12"/>
                </a:lnTo>
                <a:lnTo>
                  <a:pt x="119" y="20"/>
                </a:lnTo>
                <a:lnTo>
                  <a:pt x="124" y="20"/>
                </a:lnTo>
                <a:lnTo>
                  <a:pt x="124" y="27"/>
                </a:lnTo>
                <a:lnTo>
                  <a:pt x="128" y="29"/>
                </a:lnTo>
                <a:lnTo>
                  <a:pt x="131" y="29"/>
                </a:lnTo>
                <a:lnTo>
                  <a:pt x="130" y="36"/>
                </a:lnTo>
                <a:lnTo>
                  <a:pt x="142" y="44"/>
                </a:lnTo>
                <a:lnTo>
                  <a:pt x="146" y="50"/>
                </a:lnTo>
                <a:lnTo>
                  <a:pt x="145" y="55"/>
                </a:lnTo>
                <a:lnTo>
                  <a:pt x="140" y="53"/>
                </a:lnTo>
                <a:lnTo>
                  <a:pt x="137" y="54"/>
                </a:lnTo>
                <a:lnTo>
                  <a:pt x="139" y="56"/>
                </a:lnTo>
                <a:lnTo>
                  <a:pt x="136" y="58"/>
                </a:lnTo>
                <a:lnTo>
                  <a:pt x="137" y="60"/>
                </a:lnTo>
                <a:lnTo>
                  <a:pt x="145" y="63"/>
                </a:lnTo>
                <a:lnTo>
                  <a:pt x="143" y="70"/>
                </a:lnTo>
                <a:lnTo>
                  <a:pt x="140" y="71"/>
                </a:lnTo>
                <a:lnTo>
                  <a:pt x="142" y="74"/>
                </a:lnTo>
                <a:lnTo>
                  <a:pt x="136" y="76"/>
                </a:lnTo>
                <a:lnTo>
                  <a:pt x="121" y="72"/>
                </a:lnTo>
                <a:lnTo>
                  <a:pt x="121" y="70"/>
                </a:lnTo>
                <a:lnTo>
                  <a:pt x="119" y="72"/>
                </a:lnTo>
                <a:lnTo>
                  <a:pt x="118" y="72"/>
                </a:lnTo>
                <a:lnTo>
                  <a:pt x="116" y="69"/>
                </a:lnTo>
                <a:lnTo>
                  <a:pt x="115" y="67"/>
                </a:lnTo>
                <a:lnTo>
                  <a:pt x="113" y="69"/>
                </a:lnTo>
                <a:lnTo>
                  <a:pt x="111" y="67"/>
                </a:lnTo>
                <a:lnTo>
                  <a:pt x="103" y="66"/>
                </a:lnTo>
                <a:lnTo>
                  <a:pt x="103" y="69"/>
                </a:lnTo>
                <a:lnTo>
                  <a:pt x="100" y="69"/>
                </a:lnTo>
                <a:lnTo>
                  <a:pt x="97" y="74"/>
                </a:lnTo>
                <a:lnTo>
                  <a:pt x="90" y="77"/>
                </a:lnTo>
                <a:lnTo>
                  <a:pt x="82" y="83"/>
                </a:lnTo>
                <a:lnTo>
                  <a:pt x="55" y="75"/>
                </a:lnTo>
                <a:lnTo>
                  <a:pt x="39" y="63"/>
                </a:lnTo>
                <a:lnTo>
                  <a:pt x="15" y="51"/>
                </a:lnTo>
                <a:lnTo>
                  <a:pt x="8" y="47"/>
                </a:lnTo>
                <a:lnTo>
                  <a:pt x="0" y="3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7" name="Freeform 59"/>
          <p:cNvSpPr>
            <a:spLocks/>
          </p:cNvSpPr>
          <p:nvPr/>
        </p:nvSpPr>
        <p:spPr bwMode="auto">
          <a:xfrm>
            <a:off x="5426075" y="2984500"/>
            <a:ext cx="58738" cy="58738"/>
          </a:xfrm>
          <a:custGeom>
            <a:avLst/>
            <a:gdLst>
              <a:gd name="T0" fmla="*/ 0 w 73"/>
              <a:gd name="T1" fmla="*/ 33276707 h 72"/>
              <a:gd name="T2" fmla="*/ 1942377 w 73"/>
              <a:gd name="T3" fmla="*/ 32611010 h 72"/>
              <a:gd name="T4" fmla="*/ 2590104 w 73"/>
              <a:gd name="T5" fmla="*/ 34608101 h 72"/>
              <a:gd name="T6" fmla="*/ 5827131 w 73"/>
              <a:gd name="T7" fmla="*/ 35938680 h 72"/>
              <a:gd name="T8" fmla="*/ 6474053 w 73"/>
              <a:gd name="T9" fmla="*/ 37270074 h 72"/>
              <a:gd name="T10" fmla="*/ 10358807 w 73"/>
              <a:gd name="T11" fmla="*/ 39932046 h 72"/>
              <a:gd name="T12" fmla="*/ 12301184 w 73"/>
              <a:gd name="T13" fmla="*/ 39932046 h 72"/>
              <a:gd name="T14" fmla="*/ 16185939 w 73"/>
              <a:gd name="T15" fmla="*/ 41263440 h 72"/>
              <a:gd name="T16" fmla="*/ 19422965 w 73"/>
              <a:gd name="T17" fmla="*/ 41263440 h 72"/>
              <a:gd name="T18" fmla="*/ 27191672 w 73"/>
              <a:gd name="T19" fmla="*/ 44591110 h 72"/>
              <a:gd name="T20" fmla="*/ 29134048 w 73"/>
              <a:gd name="T21" fmla="*/ 44591110 h 72"/>
              <a:gd name="T22" fmla="*/ 31724152 w 73"/>
              <a:gd name="T23" fmla="*/ 46587385 h 72"/>
              <a:gd name="T24" fmla="*/ 43377605 w 73"/>
              <a:gd name="T25" fmla="*/ 47918779 h 72"/>
              <a:gd name="T26" fmla="*/ 47262358 w 73"/>
              <a:gd name="T27" fmla="*/ 44591110 h 72"/>
              <a:gd name="T28" fmla="*/ 47262358 w 73"/>
              <a:gd name="T29" fmla="*/ 22627995 h 72"/>
              <a:gd name="T30" fmla="*/ 40788306 w 73"/>
              <a:gd name="T31" fmla="*/ 21297417 h 72"/>
              <a:gd name="T32" fmla="*/ 31724152 w 73"/>
              <a:gd name="T33" fmla="*/ 15972657 h 72"/>
              <a:gd name="T34" fmla="*/ 29781775 w 73"/>
              <a:gd name="T35" fmla="*/ 12644984 h 72"/>
              <a:gd name="T36" fmla="*/ 25897016 w 73"/>
              <a:gd name="T37" fmla="*/ 12644984 h 72"/>
              <a:gd name="T38" fmla="*/ 20070692 w 73"/>
              <a:gd name="T39" fmla="*/ 10648709 h 72"/>
              <a:gd name="T40" fmla="*/ 16185939 w 73"/>
              <a:gd name="T41" fmla="*/ 7986736 h 72"/>
              <a:gd name="T42" fmla="*/ 14243563 w 73"/>
              <a:gd name="T43" fmla="*/ 7321039 h 72"/>
              <a:gd name="T44" fmla="*/ 11653457 w 73"/>
              <a:gd name="T45" fmla="*/ 2661973 h 72"/>
              <a:gd name="T46" fmla="*/ 8416431 w 73"/>
              <a:gd name="T47" fmla="*/ 1331395 h 72"/>
              <a:gd name="T48" fmla="*/ 8416431 w 73"/>
              <a:gd name="T49" fmla="*/ 0 h 72"/>
              <a:gd name="T50" fmla="*/ 7769508 w 73"/>
              <a:gd name="T51" fmla="*/ 0 h 72"/>
              <a:gd name="T52" fmla="*/ 6474053 w 73"/>
              <a:gd name="T53" fmla="*/ 1996276 h 72"/>
              <a:gd name="T54" fmla="*/ 6474053 w 73"/>
              <a:gd name="T55" fmla="*/ 3993368 h 72"/>
              <a:gd name="T56" fmla="*/ 1942377 w 73"/>
              <a:gd name="T57" fmla="*/ 13310681 h 72"/>
              <a:gd name="T58" fmla="*/ 2590104 w 73"/>
              <a:gd name="T59" fmla="*/ 30614735 h 72"/>
              <a:gd name="T60" fmla="*/ 0 w 73"/>
              <a:gd name="T61" fmla="*/ 3327670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72"/>
              <a:gd name="T95" fmla="*/ 73 w 73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72">
                <a:moveTo>
                  <a:pt x="0" y="50"/>
                </a:moveTo>
                <a:lnTo>
                  <a:pt x="3" y="49"/>
                </a:lnTo>
                <a:lnTo>
                  <a:pt x="4" y="52"/>
                </a:lnTo>
                <a:lnTo>
                  <a:pt x="9" y="54"/>
                </a:lnTo>
                <a:lnTo>
                  <a:pt x="10" y="56"/>
                </a:lnTo>
                <a:lnTo>
                  <a:pt x="16" y="60"/>
                </a:lnTo>
                <a:lnTo>
                  <a:pt x="19" y="60"/>
                </a:lnTo>
                <a:lnTo>
                  <a:pt x="25" y="62"/>
                </a:lnTo>
                <a:lnTo>
                  <a:pt x="30" y="62"/>
                </a:lnTo>
                <a:lnTo>
                  <a:pt x="42" y="67"/>
                </a:lnTo>
                <a:lnTo>
                  <a:pt x="45" y="67"/>
                </a:lnTo>
                <a:lnTo>
                  <a:pt x="49" y="70"/>
                </a:lnTo>
                <a:lnTo>
                  <a:pt x="67" y="72"/>
                </a:lnTo>
                <a:lnTo>
                  <a:pt x="73" y="67"/>
                </a:lnTo>
                <a:lnTo>
                  <a:pt x="73" y="34"/>
                </a:lnTo>
                <a:lnTo>
                  <a:pt x="63" y="32"/>
                </a:lnTo>
                <a:lnTo>
                  <a:pt x="49" y="24"/>
                </a:lnTo>
                <a:lnTo>
                  <a:pt x="46" y="19"/>
                </a:lnTo>
                <a:lnTo>
                  <a:pt x="40" y="19"/>
                </a:lnTo>
                <a:lnTo>
                  <a:pt x="31" y="16"/>
                </a:lnTo>
                <a:lnTo>
                  <a:pt x="25" y="12"/>
                </a:lnTo>
                <a:lnTo>
                  <a:pt x="22" y="11"/>
                </a:lnTo>
                <a:lnTo>
                  <a:pt x="18" y="4"/>
                </a:lnTo>
                <a:lnTo>
                  <a:pt x="13" y="2"/>
                </a:lnTo>
                <a:lnTo>
                  <a:pt x="13" y="0"/>
                </a:lnTo>
                <a:lnTo>
                  <a:pt x="12" y="0"/>
                </a:lnTo>
                <a:lnTo>
                  <a:pt x="10" y="3"/>
                </a:lnTo>
                <a:lnTo>
                  <a:pt x="10" y="6"/>
                </a:lnTo>
                <a:lnTo>
                  <a:pt x="3" y="20"/>
                </a:lnTo>
                <a:lnTo>
                  <a:pt x="4" y="46"/>
                </a:lnTo>
                <a:lnTo>
                  <a:pt x="0" y="5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8" name="Freeform 60"/>
          <p:cNvSpPr>
            <a:spLocks/>
          </p:cNvSpPr>
          <p:nvPr/>
        </p:nvSpPr>
        <p:spPr bwMode="auto">
          <a:xfrm>
            <a:off x="5048250" y="3052763"/>
            <a:ext cx="58738" cy="77787"/>
          </a:xfrm>
          <a:custGeom>
            <a:avLst/>
            <a:gdLst>
              <a:gd name="T0" fmla="*/ 0 w 75"/>
              <a:gd name="T1" fmla="*/ 3779814 h 98"/>
              <a:gd name="T2" fmla="*/ 1226449 w 75"/>
              <a:gd name="T3" fmla="*/ 1889907 h 98"/>
              <a:gd name="T4" fmla="*/ 3066906 w 75"/>
              <a:gd name="T5" fmla="*/ 3779814 h 98"/>
              <a:gd name="T6" fmla="*/ 1840457 w 75"/>
              <a:gd name="T7" fmla="*/ 1259673 h 98"/>
              <a:gd name="T8" fmla="*/ 3680132 w 75"/>
              <a:gd name="T9" fmla="*/ 630233 h 98"/>
              <a:gd name="T10" fmla="*/ 6747039 w 75"/>
              <a:gd name="T11" fmla="*/ 1259673 h 98"/>
              <a:gd name="T12" fmla="*/ 10427169 w 75"/>
              <a:gd name="T13" fmla="*/ 5040280 h 98"/>
              <a:gd name="T14" fmla="*/ 12266842 w 75"/>
              <a:gd name="T15" fmla="*/ 3779814 h 98"/>
              <a:gd name="T16" fmla="*/ 12266842 w 75"/>
              <a:gd name="T17" fmla="*/ 0 h 98"/>
              <a:gd name="T18" fmla="*/ 12880853 w 75"/>
              <a:gd name="T19" fmla="*/ 1259673 h 98"/>
              <a:gd name="T20" fmla="*/ 15947758 w 75"/>
              <a:gd name="T21" fmla="*/ 1259673 h 98"/>
              <a:gd name="T22" fmla="*/ 16560983 w 75"/>
              <a:gd name="T23" fmla="*/ 5040280 h 98"/>
              <a:gd name="T24" fmla="*/ 19627888 w 75"/>
              <a:gd name="T25" fmla="*/ 5670513 h 98"/>
              <a:gd name="T26" fmla="*/ 21467562 w 75"/>
              <a:gd name="T27" fmla="*/ 1889907 h 98"/>
              <a:gd name="T28" fmla="*/ 22080786 w 75"/>
              <a:gd name="T29" fmla="*/ 3150373 h 98"/>
              <a:gd name="T30" fmla="*/ 23921243 w 75"/>
              <a:gd name="T31" fmla="*/ 1889907 h 98"/>
              <a:gd name="T32" fmla="*/ 25760922 w 75"/>
              <a:gd name="T33" fmla="*/ 3150373 h 98"/>
              <a:gd name="T34" fmla="*/ 27601379 w 75"/>
              <a:gd name="T35" fmla="*/ 8820094 h 98"/>
              <a:gd name="T36" fmla="*/ 32507958 w 75"/>
              <a:gd name="T37" fmla="*/ 10710793 h 98"/>
              <a:gd name="T38" fmla="*/ 40481442 w 75"/>
              <a:gd name="T39" fmla="*/ 10710793 h 98"/>
              <a:gd name="T40" fmla="*/ 42321899 w 75"/>
              <a:gd name="T41" fmla="*/ 14490609 h 98"/>
              <a:gd name="T42" fmla="*/ 46002029 w 75"/>
              <a:gd name="T43" fmla="*/ 18900654 h 98"/>
              <a:gd name="T44" fmla="*/ 46002029 w 75"/>
              <a:gd name="T45" fmla="*/ 20161120 h 98"/>
              <a:gd name="T46" fmla="*/ 43548348 w 75"/>
              <a:gd name="T47" fmla="*/ 21420793 h 98"/>
              <a:gd name="T48" fmla="*/ 41708674 w 75"/>
              <a:gd name="T49" fmla="*/ 24571166 h 98"/>
              <a:gd name="T50" fmla="*/ 34961639 w 75"/>
              <a:gd name="T51" fmla="*/ 28981217 h 98"/>
              <a:gd name="T52" fmla="*/ 31281509 w 75"/>
              <a:gd name="T53" fmla="*/ 35911402 h 98"/>
              <a:gd name="T54" fmla="*/ 27601379 w 75"/>
              <a:gd name="T55" fmla="*/ 40951680 h 98"/>
              <a:gd name="T56" fmla="*/ 25760922 w 75"/>
              <a:gd name="T57" fmla="*/ 47882658 h 98"/>
              <a:gd name="T58" fmla="*/ 27601379 w 75"/>
              <a:gd name="T59" fmla="*/ 61743040 h 98"/>
              <a:gd name="T60" fmla="*/ 20241113 w 75"/>
              <a:gd name="T61" fmla="*/ 58592667 h 98"/>
              <a:gd name="T62" fmla="*/ 21467562 w 75"/>
              <a:gd name="T63" fmla="*/ 54812855 h 98"/>
              <a:gd name="T64" fmla="*/ 14107302 w 75"/>
              <a:gd name="T65" fmla="*/ 45362519 h 98"/>
              <a:gd name="T66" fmla="*/ 16560983 w 75"/>
              <a:gd name="T67" fmla="*/ 41581913 h 98"/>
              <a:gd name="T68" fmla="*/ 20241113 w 75"/>
              <a:gd name="T69" fmla="*/ 37802101 h 98"/>
              <a:gd name="T70" fmla="*/ 14720526 w 75"/>
              <a:gd name="T71" fmla="*/ 34651729 h 98"/>
              <a:gd name="T72" fmla="*/ 15947758 w 75"/>
              <a:gd name="T73" fmla="*/ 31501356 h 98"/>
              <a:gd name="T74" fmla="*/ 12880853 w 75"/>
              <a:gd name="T75" fmla="*/ 27721544 h 98"/>
              <a:gd name="T76" fmla="*/ 10427169 w 75"/>
              <a:gd name="T77" fmla="*/ 24571166 h 98"/>
              <a:gd name="T78" fmla="*/ 5520588 w 75"/>
              <a:gd name="T79" fmla="*/ 23311493 h 98"/>
              <a:gd name="T80" fmla="*/ 10427169 w 75"/>
              <a:gd name="T81" fmla="*/ 20161120 h 98"/>
              <a:gd name="T82" fmla="*/ 10427169 w 75"/>
              <a:gd name="T83" fmla="*/ 17640981 h 98"/>
              <a:gd name="T84" fmla="*/ 1840457 w 75"/>
              <a:gd name="T85" fmla="*/ 15751075 h 98"/>
              <a:gd name="T86" fmla="*/ 4906580 w 75"/>
              <a:gd name="T87" fmla="*/ 11970466 h 98"/>
              <a:gd name="T88" fmla="*/ 4906580 w 75"/>
              <a:gd name="T89" fmla="*/ 8190654 h 98"/>
              <a:gd name="T90" fmla="*/ 0 w 75"/>
              <a:gd name="T91" fmla="*/ 3779814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"/>
              <a:gd name="T139" fmla="*/ 0 h 98"/>
              <a:gd name="T140" fmla="*/ 75 w 75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" h="98">
                <a:moveTo>
                  <a:pt x="0" y="6"/>
                </a:moveTo>
                <a:lnTo>
                  <a:pt x="2" y="3"/>
                </a:lnTo>
                <a:lnTo>
                  <a:pt x="5" y="6"/>
                </a:lnTo>
                <a:lnTo>
                  <a:pt x="3" y="2"/>
                </a:lnTo>
                <a:lnTo>
                  <a:pt x="6" y="1"/>
                </a:lnTo>
                <a:lnTo>
                  <a:pt x="11" y="2"/>
                </a:lnTo>
                <a:lnTo>
                  <a:pt x="17" y="8"/>
                </a:lnTo>
                <a:lnTo>
                  <a:pt x="20" y="6"/>
                </a:lnTo>
                <a:lnTo>
                  <a:pt x="20" y="0"/>
                </a:lnTo>
                <a:lnTo>
                  <a:pt x="21" y="2"/>
                </a:lnTo>
                <a:lnTo>
                  <a:pt x="26" y="2"/>
                </a:lnTo>
                <a:lnTo>
                  <a:pt x="27" y="8"/>
                </a:lnTo>
                <a:lnTo>
                  <a:pt x="32" y="9"/>
                </a:lnTo>
                <a:lnTo>
                  <a:pt x="35" y="3"/>
                </a:lnTo>
                <a:lnTo>
                  <a:pt x="36" y="5"/>
                </a:lnTo>
                <a:lnTo>
                  <a:pt x="39" y="3"/>
                </a:lnTo>
                <a:lnTo>
                  <a:pt x="42" y="5"/>
                </a:lnTo>
                <a:lnTo>
                  <a:pt x="45" y="14"/>
                </a:lnTo>
                <a:lnTo>
                  <a:pt x="53" y="17"/>
                </a:lnTo>
                <a:lnTo>
                  <a:pt x="66" y="17"/>
                </a:lnTo>
                <a:lnTo>
                  <a:pt x="69" y="23"/>
                </a:lnTo>
                <a:lnTo>
                  <a:pt x="75" y="30"/>
                </a:lnTo>
                <a:lnTo>
                  <a:pt x="75" y="32"/>
                </a:lnTo>
                <a:lnTo>
                  <a:pt x="71" y="34"/>
                </a:lnTo>
                <a:lnTo>
                  <a:pt x="68" y="39"/>
                </a:lnTo>
                <a:lnTo>
                  <a:pt x="57" y="46"/>
                </a:lnTo>
                <a:lnTo>
                  <a:pt x="51" y="57"/>
                </a:lnTo>
                <a:lnTo>
                  <a:pt x="45" y="65"/>
                </a:lnTo>
                <a:lnTo>
                  <a:pt x="42" y="76"/>
                </a:lnTo>
                <a:lnTo>
                  <a:pt x="45" y="98"/>
                </a:lnTo>
                <a:lnTo>
                  <a:pt x="33" y="93"/>
                </a:lnTo>
                <a:lnTo>
                  <a:pt x="35" y="87"/>
                </a:lnTo>
                <a:lnTo>
                  <a:pt x="23" y="72"/>
                </a:lnTo>
                <a:lnTo>
                  <a:pt x="27" y="66"/>
                </a:lnTo>
                <a:lnTo>
                  <a:pt x="33" y="60"/>
                </a:lnTo>
                <a:lnTo>
                  <a:pt x="24" y="55"/>
                </a:lnTo>
                <a:lnTo>
                  <a:pt x="26" y="50"/>
                </a:lnTo>
                <a:lnTo>
                  <a:pt x="21" y="44"/>
                </a:lnTo>
                <a:lnTo>
                  <a:pt x="17" y="39"/>
                </a:lnTo>
                <a:lnTo>
                  <a:pt x="9" y="37"/>
                </a:lnTo>
                <a:lnTo>
                  <a:pt x="17" y="32"/>
                </a:lnTo>
                <a:lnTo>
                  <a:pt x="17" y="28"/>
                </a:lnTo>
                <a:lnTo>
                  <a:pt x="3" y="25"/>
                </a:lnTo>
                <a:lnTo>
                  <a:pt x="8" y="19"/>
                </a:lnTo>
                <a:lnTo>
                  <a:pt x="8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89" name="Freeform 61"/>
          <p:cNvSpPr>
            <a:spLocks/>
          </p:cNvSpPr>
          <p:nvPr/>
        </p:nvSpPr>
        <p:spPr bwMode="auto">
          <a:xfrm>
            <a:off x="4652963" y="2665413"/>
            <a:ext cx="50800" cy="52387"/>
          </a:xfrm>
          <a:custGeom>
            <a:avLst/>
            <a:gdLst>
              <a:gd name="T0" fmla="*/ 0 w 66"/>
              <a:gd name="T1" fmla="*/ 31179646 h 67"/>
              <a:gd name="T2" fmla="*/ 0 w 66"/>
              <a:gd name="T3" fmla="*/ 33624632 h 67"/>
              <a:gd name="T4" fmla="*/ 2961793 w 66"/>
              <a:gd name="T5" fmla="*/ 31179646 h 67"/>
              <a:gd name="T6" fmla="*/ 6517024 w 66"/>
              <a:gd name="T7" fmla="*/ 33624632 h 67"/>
              <a:gd name="T8" fmla="*/ 7108921 w 66"/>
              <a:gd name="T9" fmla="*/ 32401748 h 67"/>
              <a:gd name="T10" fmla="*/ 8886150 w 66"/>
              <a:gd name="T11" fmla="*/ 34236074 h 67"/>
              <a:gd name="T12" fmla="*/ 13033279 w 66"/>
              <a:gd name="T13" fmla="*/ 34847516 h 67"/>
              <a:gd name="T14" fmla="*/ 13033279 w 66"/>
              <a:gd name="T15" fmla="*/ 36070400 h 67"/>
              <a:gd name="T16" fmla="*/ 10664150 w 66"/>
              <a:gd name="T17" fmla="*/ 36070400 h 67"/>
              <a:gd name="T18" fmla="*/ 12441379 w 66"/>
              <a:gd name="T19" fmla="*/ 40961154 h 67"/>
              <a:gd name="T20" fmla="*/ 19550300 w 66"/>
              <a:gd name="T21" fmla="*/ 40349712 h 67"/>
              <a:gd name="T22" fmla="*/ 23697425 w 66"/>
              <a:gd name="T23" fmla="*/ 38515386 h 67"/>
              <a:gd name="T24" fmla="*/ 23697425 w 66"/>
              <a:gd name="T25" fmla="*/ 37293284 h 67"/>
              <a:gd name="T26" fmla="*/ 29029120 w 66"/>
              <a:gd name="T27" fmla="*/ 32401748 h 67"/>
              <a:gd name="T28" fmla="*/ 33768912 w 66"/>
              <a:gd name="T29" fmla="*/ 26288891 h 67"/>
              <a:gd name="T30" fmla="*/ 34360808 w 66"/>
              <a:gd name="T31" fmla="*/ 23843117 h 67"/>
              <a:gd name="T32" fmla="*/ 30214453 w 66"/>
              <a:gd name="T33" fmla="*/ 15895153 h 67"/>
              <a:gd name="T34" fmla="*/ 32583579 w 66"/>
              <a:gd name="T35" fmla="*/ 11615838 h 67"/>
              <a:gd name="T36" fmla="*/ 35546141 w 66"/>
              <a:gd name="T37" fmla="*/ 14672269 h 67"/>
              <a:gd name="T38" fmla="*/ 39100600 w 66"/>
              <a:gd name="T39" fmla="*/ 5502198 h 67"/>
              <a:gd name="T40" fmla="*/ 39100600 w 66"/>
              <a:gd name="T41" fmla="*/ 0 h 67"/>
              <a:gd name="T42" fmla="*/ 37323371 w 66"/>
              <a:gd name="T43" fmla="*/ 1222884 h 67"/>
              <a:gd name="T44" fmla="*/ 32583579 w 66"/>
              <a:gd name="T45" fmla="*/ 2445769 h 67"/>
              <a:gd name="T46" fmla="*/ 29029120 w 66"/>
              <a:gd name="T47" fmla="*/ 8559409 h 67"/>
              <a:gd name="T48" fmla="*/ 23104759 w 66"/>
              <a:gd name="T49" fmla="*/ 9781512 h 67"/>
              <a:gd name="T50" fmla="*/ 14218612 w 66"/>
              <a:gd name="T51" fmla="*/ 11004396 h 67"/>
              <a:gd name="T52" fmla="*/ 13033279 w 66"/>
              <a:gd name="T53" fmla="*/ 12227280 h 67"/>
              <a:gd name="T54" fmla="*/ 13033279 w 66"/>
              <a:gd name="T55" fmla="*/ 17729479 h 67"/>
              <a:gd name="T56" fmla="*/ 11256046 w 66"/>
              <a:gd name="T57" fmla="*/ 18952363 h 67"/>
              <a:gd name="T58" fmla="*/ 14218612 w 66"/>
              <a:gd name="T59" fmla="*/ 20785907 h 67"/>
              <a:gd name="T60" fmla="*/ 14810508 w 66"/>
              <a:gd name="T61" fmla="*/ 22008791 h 67"/>
              <a:gd name="T62" fmla="*/ 4739793 w 66"/>
              <a:gd name="T63" fmla="*/ 24454559 h 67"/>
              <a:gd name="T64" fmla="*/ 4739793 w 66"/>
              <a:gd name="T65" fmla="*/ 29345320 h 67"/>
              <a:gd name="T66" fmla="*/ 2961793 w 66"/>
              <a:gd name="T67" fmla="*/ 29345320 h 67"/>
              <a:gd name="T68" fmla="*/ 0 w 66"/>
              <a:gd name="T69" fmla="*/ 31179646 h 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"/>
              <a:gd name="T106" fmla="*/ 0 h 67"/>
              <a:gd name="T107" fmla="*/ 66 w 66"/>
              <a:gd name="T108" fmla="*/ 67 h 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" h="67">
                <a:moveTo>
                  <a:pt x="0" y="51"/>
                </a:moveTo>
                <a:lnTo>
                  <a:pt x="0" y="55"/>
                </a:lnTo>
                <a:lnTo>
                  <a:pt x="5" y="51"/>
                </a:lnTo>
                <a:lnTo>
                  <a:pt x="11" y="55"/>
                </a:lnTo>
                <a:lnTo>
                  <a:pt x="12" y="53"/>
                </a:lnTo>
                <a:lnTo>
                  <a:pt x="15" y="56"/>
                </a:lnTo>
                <a:lnTo>
                  <a:pt x="22" y="57"/>
                </a:lnTo>
                <a:lnTo>
                  <a:pt x="22" y="59"/>
                </a:lnTo>
                <a:lnTo>
                  <a:pt x="18" y="59"/>
                </a:lnTo>
                <a:lnTo>
                  <a:pt x="21" y="67"/>
                </a:lnTo>
                <a:lnTo>
                  <a:pt x="33" y="66"/>
                </a:lnTo>
                <a:lnTo>
                  <a:pt x="40" y="63"/>
                </a:lnTo>
                <a:lnTo>
                  <a:pt x="40" y="61"/>
                </a:lnTo>
                <a:lnTo>
                  <a:pt x="49" y="53"/>
                </a:lnTo>
                <a:lnTo>
                  <a:pt x="57" y="43"/>
                </a:lnTo>
                <a:lnTo>
                  <a:pt x="58" y="39"/>
                </a:lnTo>
                <a:lnTo>
                  <a:pt x="51" y="26"/>
                </a:lnTo>
                <a:lnTo>
                  <a:pt x="55" y="19"/>
                </a:lnTo>
                <a:lnTo>
                  <a:pt x="60" y="24"/>
                </a:lnTo>
                <a:lnTo>
                  <a:pt x="66" y="9"/>
                </a:lnTo>
                <a:lnTo>
                  <a:pt x="66" y="0"/>
                </a:lnTo>
                <a:lnTo>
                  <a:pt x="63" y="2"/>
                </a:lnTo>
                <a:lnTo>
                  <a:pt x="55" y="4"/>
                </a:lnTo>
                <a:lnTo>
                  <a:pt x="49" y="14"/>
                </a:lnTo>
                <a:lnTo>
                  <a:pt x="39" y="16"/>
                </a:lnTo>
                <a:lnTo>
                  <a:pt x="24" y="18"/>
                </a:lnTo>
                <a:lnTo>
                  <a:pt x="22" y="20"/>
                </a:lnTo>
                <a:lnTo>
                  <a:pt x="22" y="29"/>
                </a:lnTo>
                <a:lnTo>
                  <a:pt x="19" y="31"/>
                </a:lnTo>
                <a:lnTo>
                  <a:pt x="24" y="34"/>
                </a:lnTo>
                <a:lnTo>
                  <a:pt x="25" y="36"/>
                </a:lnTo>
                <a:lnTo>
                  <a:pt x="8" y="40"/>
                </a:lnTo>
                <a:lnTo>
                  <a:pt x="8" y="48"/>
                </a:lnTo>
                <a:lnTo>
                  <a:pt x="5" y="48"/>
                </a:lnTo>
                <a:lnTo>
                  <a:pt x="0" y="5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0" name="Freeform 62"/>
          <p:cNvSpPr>
            <a:spLocks/>
          </p:cNvSpPr>
          <p:nvPr/>
        </p:nvSpPr>
        <p:spPr bwMode="auto">
          <a:xfrm>
            <a:off x="4781550" y="3027363"/>
            <a:ext cx="52388" cy="44450"/>
          </a:xfrm>
          <a:custGeom>
            <a:avLst/>
            <a:gdLst>
              <a:gd name="T0" fmla="*/ 0 w 67"/>
              <a:gd name="T1" fmla="*/ 4257063 h 57"/>
              <a:gd name="T2" fmla="*/ 6113757 w 67"/>
              <a:gd name="T3" fmla="*/ 0 h 57"/>
              <a:gd name="T4" fmla="*/ 12838970 w 67"/>
              <a:gd name="T5" fmla="*/ 0 h 57"/>
              <a:gd name="T6" fmla="*/ 18341271 w 67"/>
              <a:gd name="T7" fmla="*/ 3040536 h 57"/>
              <a:gd name="T8" fmla="*/ 25677940 w 67"/>
              <a:gd name="T9" fmla="*/ 9121608 h 57"/>
              <a:gd name="T10" fmla="*/ 29958115 w 67"/>
              <a:gd name="T11" fmla="*/ 10946397 h 57"/>
              <a:gd name="T12" fmla="*/ 32403148 w 67"/>
              <a:gd name="T13" fmla="*/ 12162144 h 57"/>
              <a:gd name="T14" fmla="*/ 37905450 w 67"/>
              <a:gd name="T15" fmla="*/ 21284532 h 57"/>
              <a:gd name="T16" fmla="*/ 40962718 w 67"/>
              <a:gd name="T17" fmla="*/ 31622670 h 57"/>
              <a:gd name="T18" fmla="*/ 35460417 w 67"/>
              <a:gd name="T19" fmla="*/ 31622670 h 57"/>
              <a:gd name="T20" fmla="*/ 29958115 w 67"/>
              <a:gd name="T21" fmla="*/ 34663205 h 57"/>
              <a:gd name="T22" fmla="*/ 25677940 w 67"/>
              <a:gd name="T23" fmla="*/ 34663205 h 57"/>
              <a:gd name="T24" fmla="*/ 22009993 w 67"/>
              <a:gd name="T25" fmla="*/ 32230933 h 57"/>
              <a:gd name="T26" fmla="*/ 20787086 w 67"/>
              <a:gd name="T27" fmla="*/ 30406144 h 57"/>
              <a:gd name="T28" fmla="*/ 23844354 w 67"/>
              <a:gd name="T29" fmla="*/ 27973871 h 57"/>
              <a:gd name="T30" fmla="*/ 29958115 w 67"/>
              <a:gd name="T31" fmla="*/ 34054942 h 57"/>
              <a:gd name="T32" fmla="*/ 30569569 w 67"/>
              <a:gd name="T33" fmla="*/ 31014407 h 57"/>
              <a:gd name="T34" fmla="*/ 23844354 w 67"/>
              <a:gd name="T35" fmla="*/ 25541593 h 57"/>
              <a:gd name="T36" fmla="*/ 22621447 w 67"/>
              <a:gd name="T37" fmla="*/ 27365608 h 57"/>
              <a:gd name="T38" fmla="*/ 20175632 w 67"/>
              <a:gd name="T39" fmla="*/ 27973871 h 57"/>
              <a:gd name="T40" fmla="*/ 15284785 w 67"/>
              <a:gd name="T41" fmla="*/ 26149082 h 57"/>
              <a:gd name="T42" fmla="*/ 11616059 w 67"/>
              <a:gd name="T43" fmla="*/ 14595199 h 57"/>
              <a:gd name="T44" fmla="*/ 15284785 w 67"/>
              <a:gd name="T45" fmla="*/ 15810945 h 57"/>
              <a:gd name="T46" fmla="*/ 20175632 w 67"/>
              <a:gd name="T47" fmla="*/ 21892795 h 57"/>
              <a:gd name="T48" fmla="*/ 20175632 w 67"/>
              <a:gd name="T49" fmla="*/ 18852260 h 57"/>
              <a:gd name="T50" fmla="*/ 22009993 w 67"/>
              <a:gd name="T51" fmla="*/ 18243997 h 57"/>
              <a:gd name="T52" fmla="*/ 20175632 w 67"/>
              <a:gd name="T53" fmla="*/ 18243997 h 57"/>
              <a:gd name="T54" fmla="*/ 20175632 w 67"/>
              <a:gd name="T55" fmla="*/ 15203462 h 57"/>
              <a:gd name="T56" fmla="*/ 14673331 w 67"/>
              <a:gd name="T57" fmla="*/ 14595199 h 57"/>
              <a:gd name="T58" fmla="*/ 15284785 w 67"/>
              <a:gd name="T59" fmla="*/ 9729871 h 57"/>
              <a:gd name="T60" fmla="*/ 3667942 w 67"/>
              <a:gd name="T61" fmla="*/ 10946397 h 57"/>
              <a:gd name="T62" fmla="*/ 0 w 67"/>
              <a:gd name="T63" fmla="*/ 4257063 h 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57"/>
              <a:gd name="T98" fmla="*/ 67 w 67"/>
              <a:gd name="T99" fmla="*/ 57 h 5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57">
                <a:moveTo>
                  <a:pt x="0" y="7"/>
                </a:moveTo>
                <a:lnTo>
                  <a:pt x="10" y="0"/>
                </a:lnTo>
                <a:lnTo>
                  <a:pt x="21" y="0"/>
                </a:lnTo>
                <a:lnTo>
                  <a:pt x="30" y="5"/>
                </a:lnTo>
                <a:lnTo>
                  <a:pt x="42" y="15"/>
                </a:lnTo>
                <a:lnTo>
                  <a:pt x="49" y="18"/>
                </a:lnTo>
                <a:lnTo>
                  <a:pt x="53" y="20"/>
                </a:lnTo>
                <a:lnTo>
                  <a:pt x="62" y="35"/>
                </a:lnTo>
                <a:lnTo>
                  <a:pt x="67" y="52"/>
                </a:lnTo>
                <a:lnTo>
                  <a:pt x="58" y="52"/>
                </a:lnTo>
                <a:lnTo>
                  <a:pt x="49" y="57"/>
                </a:lnTo>
                <a:lnTo>
                  <a:pt x="42" y="57"/>
                </a:lnTo>
                <a:lnTo>
                  <a:pt x="36" y="53"/>
                </a:lnTo>
                <a:lnTo>
                  <a:pt x="34" y="50"/>
                </a:lnTo>
                <a:lnTo>
                  <a:pt x="39" y="46"/>
                </a:lnTo>
                <a:lnTo>
                  <a:pt x="49" y="56"/>
                </a:lnTo>
                <a:lnTo>
                  <a:pt x="50" y="51"/>
                </a:lnTo>
                <a:lnTo>
                  <a:pt x="39" y="42"/>
                </a:lnTo>
                <a:lnTo>
                  <a:pt x="37" y="45"/>
                </a:lnTo>
                <a:lnTo>
                  <a:pt x="33" y="46"/>
                </a:lnTo>
                <a:lnTo>
                  <a:pt x="25" y="43"/>
                </a:lnTo>
                <a:lnTo>
                  <a:pt x="19" y="24"/>
                </a:lnTo>
                <a:lnTo>
                  <a:pt x="25" y="26"/>
                </a:lnTo>
                <a:lnTo>
                  <a:pt x="33" y="36"/>
                </a:lnTo>
                <a:lnTo>
                  <a:pt x="33" y="31"/>
                </a:lnTo>
                <a:lnTo>
                  <a:pt x="36" y="30"/>
                </a:lnTo>
                <a:lnTo>
                  <a:pt x="33" y="30"/>
                </a:lnTo>
                <a:lnTo>
                  <a:pt x="33" y="25"/>
                </a:lnTo>
                <a:lnTo>
                  <a:pt x="24" y="24"/>
                </a:lnTo>
                <a:lnTo>
                  <a:pt x="25" y="16"/>
                </a:lnTo>
                <a:lnTo>
                  <a:pt x="6" y="18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1" name="Freeform 63"/>
          <p:cNvSpPr>
            <a:spLocks/>
          </p:cNvSpPr>
          <p:nvPr/>
        </p:nvSpPr>
        <p:spPr bwMode="auto">
          <a:xfrm>
            <a:off x="4903788" y="3013075"/>
            <a:ext cx="44450" cy="85725"/>
          </a:xfrm>
          <a:custGeom>
            <a:avLst/>
            <a:gdLst>
              <a:gd name="T0" fmla="*/ 0 w 57"/>
              <a:gd name="T1" fmla="*/ 50065802 h 107"/>
              <a:gd name="T2" fmla="*/ 4865326 w 57"/>
              <a:gd name="T3" fmla="*/ 53275293 h 107"/>
              <a:gd name="T4" fmla="*/ 7297599 w 57"/>
              <a:gd name="T5" fmla="*/ 61619458 h 107"/>
              <a:gd name="T6" fmla="*/ 7297599 w 57"/>
              <a:gd name="T7" fmla="*/ 65470672 h 107"/>
              <a:gd name="T8" fmla="*/ 9121608 w 57"/>
              <a:gd name="T9" fmla="*/ 68038416 h 107"/>
              <a:gd name="T10" fmla="*/ 12162144 w 57"/>
              <a:gd name="T11" fmla="*/ 68680151 h 107"/>
              <a:gd name="T12" fmla="*/ 13986936 w 57"/>
              <a:gd name="T13" fmla="*/ 66112408 h 107"/>
              <a:gd name="T14" fmla="*/ 26757345 w 57"/>
              <a:gd name="T15" fmla="*/ 31451465 h 107"/>
              <a:gd name="T16" fmla="*/ 30406144 w 57"/>
              <a:gd name="T17" fmla="*/ 28241986 h 107"/>
              <a:gd name="T18" fmla="*/ 34663205 w 57"/>
              <a:gd name="T19" fmla="*/ 13479658 h 107"/>
              <a:gd name="T20" fmla="*/ 34663205 w 57"/>
              <a:gd name="T21" fmla="*/ 0 h 107"/>
              <a:gd name="T22" fmla="*/ 32230933 w 57"/>
              <a:gd name="T23" fmla="*/ 3851216 h 107"/>
              <a:gd name="T24" fmla="*/ 25541593 w 57"/>
              <a:gd name="T25" fmla="*/ 20539550 h 107"/>
              <a:gd name="T26" fmla="*/ 20068006 w 57"/>
              <a:gd name="T27" fmla="*/ 29526258 h 107"/>
              <a:gd name="T28" fmla="*/ 18243997 w 57"/>
              <a:gd name="T29" fmla="*/ 29526258 h 107"/>
              <a:gd name="T30" fmla="*/ 12770407 w 57"/>
              <a:gd name="T31" fmla="*/ 32735737 h 107"/>
              <a:gd name="T32" fmla="*/ 9121608 w 57"/>
              <a:gd name="T33" fmla="*/ 37228687 h 107"/>
              <a:gd name="T34" fmla="*/ 8514125 w 57"/>
              <a:gd name="T35" fmla="*/ 40438166 h 107"/>
              <a:gd name="T36" fmla="*/ 10338134 w 57"/>
              <a:gd name="T37" fmla="*/ 41079902 h 107"/>
              <a:gd name="T38" fmla="*/ 10946397 w 57"/>
              <a:gd name="T39" fmla="*/ 40438166 h 107"/>
              <a:gd name="T40" fmla="*/ 12162144 w 57"/>
              <a:gd name="T41" fmla="*/ 43646844 h 107"/>
              <a:gd name="T42" fmla="*/ 12770407 w 57"/>
              <a:gd name="T43" fmla="*/ 44931116 h 107"/>
              <a:gd name="T44" fmla="*/ 10338134 w 57"/>
              <a:gd name="T45" fmla="*/ 44931116 h 107"/>
              <a:gd name="T46" fmla="*/ 8514125 w 57"/>
              <a:gd name="T47" fmla="*/ 43646844 h 107"/>
              <a:gd name="T48" fmla="*/ 7297599 w 57"/>
              <a:gd name="T49" fmla="*/ 48140595 h 107"/>
              <a:gd name="T50" fmla="*/ 5472809 w 57"/>
              <a:gd name="T51" fmla="*/ 50707537 h 107"/>
              <a:gd name="T52" fmla="*/ 0 w 57"/>
              <a:gd name="T53" fmla="*/ 48782331 h 107"/>
              <a:gd name="T54" fmla="*/ 0 w 57"/>
              <a:gd name="T55" fmla="*/ 50065802 h 10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"/>
              <a:gd name="T85" fmla="*/ 0 h 107"/>
              <a:gd name="T86" fmla="*/ 57 w 57"/>
              <a:gd name="T87" fmla="*/ 107 h 10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" h="107">
                <a:moveTo>
                  <a:pt x="0" y="78"/>
                </a:moveTo>
                <a:lnTo>
                  <a:pt x="8" y="83"/>
                </a:lnTo>
                <a:lnTo>
                  <a:pt x="12" y="96"/>
                </a:lnTo>
                <a:lnTo>
                  <a:pt x="12" y="102"/>
                </a:lnTo>
                <a:lnTo>
                  <a:pt x="15" y="106"/>
                </a:lnTo>
                <a:lnTo>
                  <a:pt x="20" y="107"/>
                </a:lnTo>
                <a:lnTo>
                  <a:pt x="23" y="103"/>
                </a:lnTo>
                <a:lnTo>
                  <a:pt x="44" y="49"/>
                </a:lnTo>
                <a:lnTo>
                  <a:pt x="50" y="44"/>
                </a:lnTo>
                <a:lnTo>
                  <a:pt x="57" y="21"/>
                </a:lnTo>
                <a:lnTo>
                  <a:pt x="57" y="0"/>
                </a:lnTo>
                <a:lnTo>
                  <a:pt x="53" y="6"/>
                </a:lnTo>
                <a:lnTo>
                  <a:pt x="42" y="32"/>
                </a:lnTo>
                <a:lnTo>
                  <a:pt x="33" y="46"/>
                </a:lnTo>
                <a:lnTo>
                  <a:pt x="30" y="46"/>
                </a:lnTo>
                <a:lnTo>
                  <a:pt x="21" y="51"/>
                </a:lnTo>
                <a:lnTo>
                  <a:pt x="15" y="58"/>
                </a:lnTo>
                <a:lnTo>
                  <a:pt x="14" y="63"/>
                </a:lnTo>
                <a:lnTo>
                  <a:pt x="17" y="64"/>
                </a:lnTo>
                <a:lnTo>
                  <a:pt x="18" y="63"/>
                </a:lnTo>
                <a:lnTo>
                  <a:pt x="20" y="68"/>
                </a:lnTo>
                <a:lnTo>
                  <a:pt x="21" y="70"/>
                </a:lnTo>
                <a:lnTo>
                  <a:pt x="17" y="70"/>
                </a:lnTo>
                <a:lnTo>
                  <a:pt x="14" y="68"/>
                </a:lnTo>
                <a:lnTo>
                  <a:pt x="12" y="75"/>
                </a:lnTo>
                <a:lnTo>
                  <a:pt x="9" y="79"/>
                </a:lnTo>
                <a:lnTo>
                  <a:pt x="0" y="76"/>
                </a:lnTo>
                <a:lnTo>
                  <a:pt x="0" y="7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2" name="Freeform 64"/>
          <p:cNvSpPr>
            <a:spLocks/>
          </p:cNvSpPr>
          <p:nvPr/>
        </p:nvSpPr>
        <p:spPr bwMode="auto">
          <a:xfrm>
            <a:off x="5100638" y="3035300"/>
            <a:ext cx="53975" cy="33338"/>
          </a:xfrm>
          <a:custGeom>
            <a:avLst/>
            <a:gdLst>
              <a:gd name="T0" fmla="*/ 0 w 69"/>
              <a:gd name="T1" fmla="*/ 20161551 h 42"/>
              <a:gd name="T2" fmla="*/ 0 w 69"/>
              <a:gd name="T3" fmla="*/ 18901852 h 42"/>
              <a:gd name="T4" fmla="*/ 3059365 w 69"/>
              <a:gd name="T5" fmla="*/ 17641358 h 42"/>
              <a:gd name="T6" fmla="*/ 1223433 w 69"/>
              <a:gd name="T7" fmla="*/ 16381658 h 42"/>
              <a:gd name="T8" fmla="*/ 1223433 w 69"/>
              <a:gd name="T9" fmla="*/ 15121165 h 42"/>
              <a:gd name="T10" fmla="*/ 6731230 w 69"/>
              <a:gd name="T11" fmla="*/ 12600969 h 42"/>
              <a:gd name="T12" fmla="*/ 5507014 w 69"/>
              <a:gd name="T13" fmla="*/ 11341269 h 42"/>
              <a:gd name="T14" fmla="*/ 7342947 w 69"/>
              <a:gd name="T15" fmla="*/ 10080776 h 42"/>
              <a:gd name="T16" fmla="*/ 9178878 w 69"/>
              <a:gd name="T17" fmla="*/ 12600969 h 42"/>
              <a:gd name="T18" fmla="*/ 18356974 w 69"/>
              <a:gd name="T19" fmla="*/ 10080776 h 42"/>
              <a:gd name="T20" fmla="*/ 18356974 w 69"/>
              <a:gd name="T21" fmla="*/ 7560582 h 42"/>
              <a:gd name="T22" fmla="*/ 16521825 w 69"/>
              <a:gd name="T23" fmla="*/ 8821076 h 42"/>
              <a:gd name="T24" fmla="*/ 17133541 w 69"/>
              <a:gd name="T25" fmla="*/ 6300881 h 42"/>
              <a:gd name="T26" fmla="*/ 13461678 w 69"/>
              <a:gd name="T27" fmla="*/ 3150441 h 42"/>
              <a:gd name="T28" fmla="*/ 12849962 w 69"/>
              <a:gd name="T29" fmla="*/ 4410141 h 42"/>
              <a:gd name="T30" fmla="*/ 12238242 w 69"/>
              <a:gd name="T31" fmla="*/ 3150441 h 42"/>
              <a:gd name="T32" fmla="*/ 12238242 w 69"/>
              <a:gd name="T33" fmla="*/ 1889947 h 42"/>
              <a:gd name="T34" fmla="*/ 14685893 w 69"/>
              <a:gd name="T35" fmla="*/ 0 h 42"/>
              <a:gd name="T36" fmla="*/ 15297609 w 69"/>
              <a:gd name="T37" fmla="*/ 1260494 h 42"/>
              <a:gd name="T38" fmla="*/ 16521825 w 69"/>
              <a:gd name="T39" fmla="*/ 3150441 h 42"/>
              <a:gd name="T40" fmla="*/ 18356974 w 69"/>
              <a:gd name="T41" fmla="*/ 4410141 h 42"/>
              <a:gd name="T42" fmla="*/ 33042867 w 69"/>
              <a:gd name="T43" fmla="*/ 5040388 h 42"/>
              <a:gd name="T44" fmla="*/ 39162378 w 69"/>
              <a:gd name="T45" fmla="*/ 7560582 h 42"/>
              <a:gd name="T46" fmla="*/ 40998309 w 69"/>
              <a:gd name="T47" fmla="*/ 7560582 h 42"/>
              <a:gd name="T48" fmla="*/ 42221742 w 69"/>
              <a:gd name="T49" fmla="*/ 15121165 h 42"/>
              <a:gd name="T50" fmla="*/ 39162378 w 69"/>
              <a:gd name="T51" fmla="*/ 15751412 h 42"/>
              <a:gd name="T52" fmla="*/ 31207718 w 69"/>
              <a:gd name="T53" fmla="*/ 13231219 h 42"/>
              <a:gd name="T54" fmla="*/ 24476484 w 69"/>
              <a:gd name="T55" fmla="*/ 13231219 h 42"/>
              <a:gd name="T56" fmla="*/ 18356974 w 69"/>
              <a:gd name="T57" fmla="*/ 17641358 h 42"/>
              <a:gd name="T58" fmla="*/ 9178878 w 69"/>
              <a:gd name="T59" fmla="*/ 26462437 h 42"/>
              <a:gd name="T60" fmla="*/ 3671082 w 69"/>
              <a:gd name="T61" fmla="*/ 26462437 h 42"/>
              <a:gd name="T62" fmla="*/ 0 w 69"/>
              <a:gd name="T63" fmla="*/ 20161551 h 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"/>
              <a:gd name="T97" fmla="*/ 0 h 42"/>
              <a:gd name="T98" fmla="*/ 69 w 69"/>
              <a:gd name="T99" fmla="*/ 42 h 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" h="42">
                <a:moveTo>
                  <a:pt x="0" y="32"/>
                </a:moveTo>
                <a:lnTo>
                  <a:pt x="0" y="30"/>
                </a:lnTo>
                <a:lnTo>
                  <a:pt x="5" y="28"/>
                </a:lnTo>
                <a:lnTo>
                  <a:pt x="2" y="26"/>
                </a:lnTo>
                <a:lnTo>
                  <a:pt x="2" y="24"/>
                </a:lnTo>
                <a:lnTo>
                  <a:pt x="11" y="20"/>
                </a:lnTo>
                <a:lnTo>
                  <a:pt x="9" y="18"/>
                </a:lnTo>
                <a:lnTo>
                  <a:pt x="12" y="16"/>
                </a:lnTo>
                <a:lnTo>
                  <a:pt x="15" y="20"/>
                </a:lnTo>
                <a:lnTo>
                  <a:pt x="30" y="16"/>
                </a:lnTo>
                <a:lnTo>
                  <a:pt x="30" y="12"/>
                </a:lnTo>
                <a:lnTo>
                  <a:pt x="27" y="14"/>
                </a:lnTo>
                <a:lnTo>
                  <a:pt x="28" y="10"/>
                </a:lnTo>
                <a:lnTo>
                  <a:pt x="22" y="5"/>
                </a:lnTo>
                <a:lnTo>
                  <a:pt x="21" y="7"/>
                </a:lnTo>
                <a:lnTo>
                  <a:pt x="20" y="5"/>
                </a:lnTo>
                <a:lnTo>
                  <a:pt x="20" y="3"/>
                </a:lnTo>
                <a:lnTo>
                  <a:pt x="24" y="0"/>
                </a:lnTo>
                <a:lnTo>
                  <a:pt x="25" y="2"/>
                </a:lnTo>
                <a:lnTo>
                  <a:pt x="27" y="5"/>
                </a:lnTo>
                <a:lnTo>
                  <a:pt x="30" y="7"/>
                </a:lnTo>
                <a:lnTo>
                  <a:pt x="54" y="8"/>
                </a:lnTo>
                <a:lnTo>
                  <a:pt x="64" y="12"/>
                </a:lnTo>
                <a:lnTo>
                  <a:pt x="67" y="12"/>
                </a:lnTo>
                <a:lnTo>
                  <a:pt x="69" y="24"/>
                </a:lnTo>
                <a:lnTo>
                  <a:pt x="64" y="25"/>
                </a:lnTo>
                <a:lnTo>
                  <a:pt x="51" y="21"/>
                </a:lnTo>
                <a:lnTo>
                  <a:pt x="40" y="21"/>
                </a:lnTo>
                <a:lnTo>
                  <a:pt x="30" y="28"/>
                </a:lnTo>
                <a:lnTo>
                  <a:pt x="15" y="42"/>
                </a:lnTo>
                <a:lnTo>
                  <a:pt x="6" y="42"/>
                </a:lnTo>
                <a:lnTo>
                  <a:pt x="0" y="3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3" name="Freeform 65"/>
          <p:cNvSpPr>
            <a:spLocks/>
          </p:cNvSpPr>
          <p:nvPr/>
        </p:nvSpPr>
        <p:spPr bwMode="auto">
          <a:xfrm>
            <a:off x="4899025" y="2852738"/>
            <a:ext cx="20638" cy="42862"/>
          </a:xfrm>
          <a:custGeom>
            <a:avLst/>
            <a:gdLst>
              <a:gd name="T0" fmla="*/ 0 w 27"/>
              <a:gd name="T1" fmla="*/ 2929158 h 56"/>
              <a:gd name="T2" fmla="*/ 2921423 w 27"/>
              <a:gd name="T3" fmla="*/ 0 h 56"/>
              <a:gd name="T4" fmla="*/ 3505403 w 27"/>
              <a:gd name="T5" fmla="*/ 0 h 56"/>
              <a:gd name="T6" fmla="*/ 6426827 w 27"/>
              <a:gd name="T7" fmla="*/ 8201951 h 56"/>
              <a:gd name="T8" fmla="*/ 12269673 w 27"/>
              <a:gd name="T9" fmla="*/ 11130343 h 56"/>
              <a:gd name="T10" fmla="*/ 8764271 w 27"/>
              <a:gd name="T11" fmla="*/ 12302159 h 56"/>
              <a:gd name="T12" fmla="*/ 10516972 w 27"/>
              <a:gd name="T13" fmla="*/ 15817610 h 56"/>
              <a:gd name="T14" fmla="*/ 12269673 w 27"/>
              <a:gd name="T15" fmla="*/ 17574952 h 56"/>
              <a:gd name="T16" fmla="*/ 15191098 w 27"/>
              <a:gd name="T17" fmla="*/ 15817610 h 56"/>
              <a:gd name="T18" fmla="*/ 15775077 w 27"/>
              <a:gd name="T19" fmla="*/ 14645794 h 56"/>
              <a:gd name="T20" fmla="*/ 14022376 w 27"/>
              <a:gd name="T21" fmla="*/ 18746768 h 56"/>
              <a:gd name="T22" fmla="*/ 12269673 w 27"/>
              <a:gd name="T23" fmla="*/ 19917819 h 56"/>
              <a:gd name="T24" fmla="*/ 10516972 w 27"/>
              <a:gd name="T25" fmla="*/ 24018793 h 56"/>
              <a:gd name="T26" fmla="*/ 10516972 w 27"/>
              <a:gd name="T27" fmla="*/ 28119772 h 56"/>
              <a:gd name="T28" fmla="*/ 8764271 w 27"/>
              <a:gd name="T29" fmla="*/ 32806272 h 56"/>
              <a:gd name="T30" fmla="*/ 1752702 w 27"/>
              <a:gd name="T31" fmla="*/ 32806272 h 56"/>
              <a:gd name="T32" fmla="*/ 1168722 w 27"/>
              <a:gd name="T33" fmla="*/ 28705298 h 56"/>
              <a:gd name="T34" fmla="*/ 1168722 w 27"/>
              <a:gd name="T35" fmla="*/ 20504110 h 56"/>
              <a:gd name="T36" fmla="*/ 2921423 w 27"/>
              <a:gd name="T37" fmla="*/ 18746768 h 56"/>
              <a:gd name="T38" fmla="*/ 6426827 w 27"/>
              <a:gd name="T39" fmla="*/ 18160477 h 56"/>
              <a:gd name="T40" fmla="*/ 7010806 w 27"/>
              <a:gd name="T41" fmla="*/ 12888453 h 56"/>
              <a:gd name="T42" fmla="*/ 6426827 w 27"/>
              <a:gd name="T43" fmla="*/ 9373001 h 56"/>
              <a:gd name="T44" fmla="*/ 4674125 w 27"/>
              <a:gd name="T45" fmla="*/ 8787476 h 56"/>
              <a:gd name="T46" fmla="*/ 1752702 w 27"/>
              <a:gd name="T47" fmla="*/ 8201951 h 56"/>
              <a:gd name="T48" fmla="*/ 0 w 27"/>
              <a:gd name="T49" fmla="*/ 2929158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"/>
              <a:gd name="T76" fmla="*/ 0 h 56"/>
              <a:gd name="T77" fmla="*/ 27 w 27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" h="56">
                <a:moveTo>
                  <a:pt x="0" y="5"/>
                </a:moveTo>
                <a:lnTo>
                  <a:pt x="5" y="0"/>
                </a:lnTo>
                <a:lnTo>
                  <a:pt x="6" y="0"/>
                </a:lnTo>
                <a:lnTo>
                  <a:pt x="11" y="14"/>
                </a:lnTo>
                <a:lnTo>
                  <a:pt x="21" y="19"/>
                </a:lnTo>
                <a:lnTo>
                  <a:pt x="15" y="21"/>
                </a:lnTo>
                <a:lnTo>
                  <a:pt x="18" y="27"/>
                </a:lnTo>
                <a:lnTo>
                  <a:pt x="21" y="30"/>
                </a:lnTo>
                <a:lnTo>
                  <a:pt x="26" y="27"/>
                </a:lnTo>
                <a:lnTo>
                  <a:pt x="27" y="25"/>
                </a:lnTo>
                <a:lnTo>
                  <a:pt x="24" y="32"/>
                </a:lnTo>
                <a:lnTo>
                  <a:pt x="21" y="34"/>
                </a:lnTo>
                <a:lnTo>
                  <a:pt x="18" y="41"/>
                </a:lnTo>
                <a:lnTo>
                  <a:pt x="18" y="48"/>
                </a:lnTo>
                <a:lnTo>
                  <a:pt x="15" y="56"/>
                </a:lnTo>
                <a:lnTo>
                  <a:pt x="3" y="56"/>
                </a:lnTo>
                <a:lnTo>
                  <a:pt x="2" y="49"/>
                </a:lnTo>
                <a:lnTo>
                  <a:pt x="2" y="35"/>
                </a:lnTo>
                <a:lnTo>
                  <a:pt x="5" y="32"/>
                </a:lnTo>
                <a:lnTo>
                  <a:pt x="11" y="31"/>
                </a:lnTo>
                <a:lnTo>
                  <a:pt x="12" y="22"/>
                </a:lnTo>
                <a:lnTo>
                  <a:pt x="11" y="16"/>
                </a:lnTo>
                <a:lnTo>
                  <a:pt x="8" y="15"/>
                </a:lnTo>
                <a:lnTo>
                  <a:pt x="3" y="14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4" name="Freeform 66"/>
          <p:cNvSpPr>
            <a:spLocks/>
          </p:cNvSpPr>
          <p:nvPr/>
        </p:nvSpPr>
        <p:spPr bwMode="auto">
          <a:xfrm>
            <a:off x="4946650" y="2598738"/>
            <a:ext cx="41275" cy="23812"/>
          </a:xfrm>
          <a:custGeom>
            <a:avLst/>
            <a:gdLst>
              <a:gd name="T0" fmla="*/ 0 w 50"/>
              <a:gd name="T1" fmla="*/ 13018360 h 28"/>
              <a:gd name="T2" fmla="*/ 6814504 w 50"/>
              <a:gd name="T3" fmla="*/ 15187806 h 28"/>
              <a:gd name="T4" fmla="*/ 6814504 w 50"/>
              <a:gd name="T5" fmla="*/ 16634385 h 28"/>
              <a:gd name="T6" fmla="*/ 8177404 w 50"/>
              <a:gd name="T7" fmla="*/ 15910670 h 28"/>
              <a:gd name="T8" fmla="*/ 10221341 w 50"/>
              <a:gd name="T9" fmla="*/ 17357249 h 28"/>
              <a:gd name="T10" fmla="*/ 10221341 w 50"/>
              <a:gd name="T11" fmla="*/ 20250406 h 28"/>
              <a:gd name="T12" fmla="*/ 17036670 w 50"/>
              <a:gd name="T13" fmla="*/ 17357249 h 28"/>
              <a:gd name="T14" fmla="*/ 17036670 w 50"/>
              <a:gd name="T15" fmla="*/ 16634385 h 28"/>
              <a:gd name="T16" fmla="*/ 17717708 w 50"/>
              <a:gd name="T17" fmla="*/ 16634385 h 28"/>
              <a:gd name="T18" fmla="*/ 21806408 w 50"/>
              <a:gd name="T19" fmla="*/ 12294646 h 28"/>
              <a:gd name="T20" fmla="*/ 23169308 w 50"/>
              <a:gd name="T21" fmla="*/ 9402339 h 28"/>
              <a:gd name="T22" fmla="*/ 21124545 w 50"/>
              <a:gd name="T23" fmla="*/ 7955760 h 28"/>
              <a:gd name="T24" fmla="*/ 25214071 w 50"/>
              <a:gd name="T25" fmla="*/ 5062602 h 28"/>
              <a:gd name="T26" fmla="*/ 29983815 w 50"/>
              <a:gd name="T27" fmla="*/ 5062602 h 28"/>
              <a:gd name="T28" fmla="*/ 31346715 w 50"/>
              <a:gd name="T29" fmla="*/ 3616023 h 28"/>
              <a:gd name="T30" fmla="*/ 32028578 w 50"/>
              <a:gd name="T31" fmla="*/ 5062602 h 28"/>
              <a:gd name="T32" fmla="*/ 34072515 w 50"/>
              <a:gd name="T33" fmla="*/ 1446579 h 28"/>
              <a:gd name="T34" fmla="*/ 27939877 w 50"/>
              <a:gd name="T35" fmla="*/ 0 h 28"/>
              <a:gd name="T36" fmla="*/ 25214071 w 50"/>
              <a:gd name="T37" fmla="*/ 1446579 h 28"/>
              <a:gd name="T38" fmla="*/ 15673770 w 50"/>
              <a:gd name="T39" fmla="*/ 1446579 h 28"/>
              <a:gd name="T40" fmla="*/ 12947967 w 50"/>
              <a:gd name="T41" fmla="*/ 4339737 h 28"/>
              <a:gd name="T42" fmla="*/ 6133465 w 50"/>
              <a:gd name="T43" fmla="*/ 5062602 h 28"/>
              <a:gd name="T44" fmla="*/ 4088702 w 50"/>
              <a:gd name="T45" fmla="*/ 9402339 h 28"/>
              <a:gd name="T46" fmla="*/ 681863 w 50"/>
              <a:gd name="T47" fmla="*/ 10848067 h 28"/>
              <a:gd name="T48" fmla="*/ 0 w 50"/>
              <a:gd name="T49" fmla="*/ 13018360 h 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28"/>
              <a:gd name="T77" fmla="*/ 50 w 50"/>
              <a:gd name="T78" fmla="*/ 28 h 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28">
                <a:moveTo>
                  <a:pt x="0" y="18"/>
                </a:moveTo>
                <a:lnTo>
                  <a:pt x="10" y="21"/>
                </a:lnTo>
                <a:lnTo>
                  <a:pt x="10" y="23"/>
                </a:lnTo>
                <a:lnTo>
                  <a:pt x="12" y="22"/>
                </a:lnTo>
                <a:lnTo>
                  <a:pt x="15" y="24"/>
                </a:lnTo>
                <a:lnTo>
                  <a:pt x="15" y="28"/>
                </a:lnTo>
                <a:lnTo>
                  <a:pt x="25" y="24"/>
                </a:lnTo>
                <a:lnTo>
                  <a:pt x="25" y="23"/>
                </a:lnTo>
                <a:lnTo>
                  <a:pt x="26" y="23"/>
                </a:lnTo>
                <a:lnTo>
                  <a:pt x="32" y="17"/>
                </a:lnTo>
                <a:lnTo>
                  <a:pt x="34" y="13"/>
                </a:lnTo>
                <a:lnTo>
                  <a:pt x="31" y="11"/>
                </a:lnTo>
                <a:lnTo>
                  <a:pt x="37" y="7"/>
                </a:lnTo>
                <a:lnTo>
                  <a:pt x="44" y="7"/>
                </a:lnTo>
                <a:lnTo>
                  <a:pt x="46" y="5"/>
                </a:lnTo>
                <a:lnTo>
                  <a:pt x="47" y="7"/>
                </a:lnTo>
                <a:lnTo>
                  <a:pt x="50" y="2"/>
                </a:lnTo>
                <a:lnTo>
                  <a:pt x="41" y="0"/>
                </a:lnTo>
                <a:lnTo>
                  <a:pt x="37" y="2"/>
                </a:lnTo>
                <a:lnTo>
                  <a:pt x="23" y="2"/>
                </a:lnTo>
                <a:lnTo>
                  <a:pt x="19" y="6"/>
                </a:lnTo>
                <a:lnTo>
                  <a:pt x="9" y="7"/>
                </a:lnTo>
                <a:lnTo>
                  <a:pt x="6" y="13"/>
                </a:lnTo>
                <a:lnTo>
                  <a:pt x="1" y="15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5" name="Freeform 67"/>
          <p:cNvSpPr>
            <a:spLocks/>
          </p:cNvSpPr>
          <p:nvPr/>
        </p:nvSpPr>
        <p:spPr bwMode="auto">
          <a:xfrm>
            <a:off x="4852988" y="3049588"/>
            <a:ext cx="41275" cy="31750"/>
          </a:xfrm>
          <a:custGeom>
            <a:avLst/>
            <a:gdLst>
              <a:gd name="T0" fmla="*/ 0 w 52"/>
              <a:gd name="T1" fmla="*/ 0 h 39"/>
              <a:gd name="T2" fmla="*/ 0 w 52"/>
              <a:gd name="T3" fmla="*/ 1988038 h 39"/>
              <a:gd name="T4" fmla="*/ 2520156 w 52"/>
              <a:gd name="T5" fmla="*/ 4639570 h 39"/>
              <a:gd name="T6" fmla="*/ 3780632 w 52"/>
              <a:gd name="T7" fmla="*/ 8615647 h 39"/>
              <a:gd name="T8" fmla="*/ 9450388 w 52"/>
              <a:gd name="T9" fmla="*/ 15905936 h 39"/>
              <a:gd name="T10" fmla="*/ 11970543 w 52"/>
              <a:gd name="T11" fmla="*/ 21208184 h 39"/>
              <a:gd name="T12" fmla="*/ 17010857 w 52"/>
              <a:gd name="T13" fmla="*/ 25847753 h 39"/>
              <a:gd name="T14" fmla="*/ 18900776 w 52"/>
              <a:gd name="T15" fmla="*/ 25185073 h 39"/>
              <a:gd name="T16" fmla="*/ 20791488 w 52"/>
              <a:gd name="T17" fmla="*/ 23197036 h 39"/>
              <a:gd name="T18" fmla="*/ 24571324 w 52"/>
              <a:gd name="T19" fmla="*/ 21870863 h 39"/>
              <a:gd name="T20" fmla="*/ 31502353 w 52"/>
              <a:gd name="T21" fmla="*/ 21208184 h 39"/>
              <a:gd name="T22" fmla="*/ 32762034 w 52"/>
              <a:gd name="T23" fmla="*/ 19882826 h 39"/>
              <a:gd name="T24" fmla="*/ 30872116 w 52"/>
              <a:gd name="T25" fmla="*/ 19882826 h 39"/>
              <a:gd name="T26" fmla="*/ 30872116 w 52"/>
              <a:gd name="T27" fmla="*/ 17894788 h 39"/>
              <a:gd name="T28" fmla="*/ 28351960 w 52"/>
              <a:gd name="T29" fmla="*/ 15905936 h 39"/>
              <a:gd name="T30" fmla="*/ 27091486 w 52"/>
              <a:gd name="T31" fmla="*/ 17894788 h 39"/>
              <a:gd name="T32" fmla="*/ 25201561 w 52"/>
              <a:gd name="T33" fmla="*/ 15905936 h 39"/>
              <a:gd name="T34" fmla="*/ 23311643 w 52"/>
              <a:gd name="T35" fmla="*/ 17894788 h 39"/>
              <a:gd name="T36" fmla="*/ 19531013 w 52"/>
              <a:gd name="T37" fmla="*/ 11929857 h 39"/>
              <a:gd name="T38" fmla="*/ 17010857 w 52"/>
              <a:gd name="T39" fmla="*/ 13917898 h 39"/>
              <a:gd name="T40" fmla="*/ 15751177 w 52"/>
              <a:gd name="T41" fmla="*/ 14580578 h 39"/>
              <a:gd name="T42" fmla="*/ 15120939 w 52"/>
              <a:gd name="T43" fmla="*/ 12592537 h 39"/>
              <a:gd name="T44" fmla="*/ 11970543 w 52"/>
              <a:gd name="T45" fmla="*/ 11267178 h 39"/>
              <a:gd name="T46" fmla="*/ 9450388 w 52"/>
              <a:gd name="T47" fmla="*/ 6627608 h 39"/>
              <a:gd name="T48" fmla="*/ 4410075 w 52"/>
              <a:gd name="T49" fmla="*/ 4639570 h 39"/>
              <a:gd name="T50" fmla="*/ 1889919 w 52"/>
              <a:gd name="T51" fmla="*/ 0 h 39"/>
              <a:gd name="T52" fmla="*/ 0 w 52"/>
              <a:gd name="T53" fmla="*/ 0 h 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2"/>
              <a:gd name="T82" fmla="*/ 0 h 39"/>
              <a:gd name="T83" fmla="*/ 52 w 52"/>
              <a:gd name="T84" fmla="*/ 39 h 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2" h="39">
                <a:moveTo>
                  <a:pt x="0" y="0"/>
                </a:moveTo>
                <a:lnTo>
                  <a:pt x="0" y="3"/>
                </a:lnTo>
                <a:lnTo>
                  <a:pt x="4" y="7"/>
                </a:lnTo>
                <a:lnTo>
                  <a:pt x="6" y="13"/>
                </a:lnTo>
                <a:lnTo>
                  <a:pt x="15" y="24"/>
                </a:lnTo>
                <a:lnTo>
                  <a:pt x="19" y="32"/>
                </a:lnTo>
                <a:lnTo>
                  <a:pt x="27" y="39"/>
                </a:lnTo>
                <a:lnTo>
                  <a:pt x="30" y="38"/>
                </a:lnTo>
                <a:lnTo>
                  <a:pt x="33" y="35"/>
                </a:lnTo>
                <a:lnTo>
                  <a:pt x="39" y="33"/>
                </a:lnTo>
                <a:lnTo>
                  <a:pt x="50" y="32"/>
                </a:lnTo>
                <a:lnTo>
                  <a:pt x="52" y="30"/>
                </a:lnTo>
                <a:lnTo>
                  <a:pt x="49" y="30"/>
                </a:lnTo>
                <a:lnTo>
                  <a:pt x="49" y="27"/>
                </a:lnTo>
                <a:lnTo>
                  <a:pt x="45" y="24"/>
                </a:lnTo>
                <a:lnTo>
                  <a:pt x="43" y="27"/>
                </a:lnTo>
                <a:lnTo>
                  <a:pt x="40" y="24"/>
                </a:lnTo>
                <a:lnTo>
                  <a:pt x="37" y="27"/>
                </a:lnTo>
                <a:lnTo>
                  <a:pt x="31" y="18"/>
                </a:lnTo>
                <a:lnTo>
                  <a:pt x="27" y="21"/>
                </a:lnTo>
                <a:lnTo>
                  <a:pt x="25" y="22"/>
                </a:lnTo>
                <a:lnTo>
                  <a:pt x="24" y="19"/>
                </a:lnTo>
                <a:lnTo>
                  <a:pt x="19" y="17"/>
                </a:lnTo>
                <a:lnTo>
                  <a:pt x="15" y="10"/>
                </a:lnTo>
                <a:lnTo>
                  <a:pt x="7" y="7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6" name="Freeform 68"/>
          <p:cNvSpPr>
            <a:spLocks/>
          </p:cNvSpPr>
          <p:nvPr/>
        </p:nvSpPr>
        <p:spPr bwMode="auto">
          <a:xfrm>
            <a:off x="5149850" y="2914650"/>
            <a:ext cx="20638" cy="25400"/>
          </a:xfrm>
          <a:custGeom>
            <a:avLst/>
            <a:gdLst>
              <a:gd name="T0" fmla="*/ 0 w 25"/>
              <a:gd name="T1" fmla="*/ 11340304 h 32"/>
              <a:gd name="T2" fmla="*/ 2725867 w 25"/>
              <a:gd name="T3" fmla="*/ 7560468 h 32"/>
              <a:gd name="T4" fmla="*/ 6133613 w 25"/>
              <a:gd name="T5" fmla="*/ 6299992 h 32"/>
              <a:gd name="T6" fmla="*/ 4770680 w 25"/>
              <a:gd name="T7" fmla="*/ 5670549 h 32"/>
              <a:gd name="T8" fmla="*/ 10222414 w 25"/>
              <a:gd name="T9" fmla="*/ 0 h 32"/>
              <a:gd name="T10" fmla="*/ 12266401 w 25"/>
              <a:gd name="T11" fmla="*/ 0 h 32"/>
              <a:gd name="T12" fmla="*/ 10903468 w 25"/>
              <a:gd name="T13" fmla="*/ 0 h 32"/>
              <a:gd name="T14" fmla="*/ 14311217 w 25"/>
              <a:gd name="T15" fmla="*/ 6299992 h 32"/>
              <a:gd name="T16" fmla="*/ 16355204 w 25"/>
              <a:gd name="T17" fmla="*/ 9450386 h 32"/>
              <a:gd name="T18" fmla="*/ 16355204 w 25"/>
              <a:gd name="T19" fmla="*/ 10710860 h 32"/>
              <a:gd name="T20" fmla="*/ 17037083 w 25"/>
              <a:gd name="T21" fmla="*/ 11340304 h 32"/>
              <a:gd name="T22" fmla="*/ 17037083 w 25"/>
              <a:gd name="T23" fmla="*/ 14490699 h 32"/>
              <a:gd name="T24" fmla="*/ 8859481 w 25"/>
              <a:gd name="T25" fmla="*/ 20161247 h 32"/>
              <a:gd name="T26" fmla="*/ 6133613 w 25"/>
              <a:gd name="T27" fmla="*/ 19531009 h 32"/>
              <a:gd name="T28" fmla="*/ 4770680 w 25"/>
              <a:gd name="T29" fmla="*/ 17010854 h 32"/>
              <a:gd name="T30" fmla="*/ 2725867 w 25"/>
              <a:gd name="T31" fmla="*/ 17641092 h 32"/>
              <a:gd name="T32" fmla="*/ 0 w 25"/>
              <a:gd name="T33" fmla="*/ 14490699 h 32"/>
              <a:gd name="T34" fmla="*/ 0 w 25"/>
              <a:gd name="T35" fmla="*/ 11340304 h 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5"/>
              <a:gd name="T55" fmla="*/ 0 h 32"/>
              <a:gd name="T56" fmla="*/ 25 w 25"/>
              <a:gd name="T57" fmla="*/ 32 h 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5" h="32">
                <a:moveTo>
                  <a:pt x="0" y="18"/>
                </a:moveTo>
                <a:lnTo>
                  <a:pt x="4" y="12"/>
                </a:lnTo>
                <a:lnTo>
                  <a:pt x="9" y="10"/>
                </a:lnTo>
                <a:lnTo>
                  <a:pt x="7" y="9"/>
                </a:lnTo>
                <a:lnTo>
                  <a:pt x="15" y="0"/>
                </a:lnTo>
                <a:lnTo>
                  <a:pt x="18" y="0"/>
                </a:lnTo>
                <a:lnTo>
                  <a:pt x="16" y="0"/>
                </a:lnTo>
                <a:lnTo>
                  <a:pt x="21" y="10"/>
                </a:lnTo>
                <a:lnTo>
                  <a:pt x="24" y="15"/>
                </a:lnTo>
                <a:lnTo>
                  <a:pt x="24" y="17"/>
                </a:lnTo>
                <a:lnTo>
                  <a:pt x="25" y="18"/>
                </a:lnTo>
                <a:lnTo>
                  <a:pt x="25" y="23"/>
                </a:lnTo>
                <a:lnTo>
                  <a:pt x="13" y="32"/>
                </a:lnTo>
                <a:lnTo>
                  <a:pt x="9" y="31"/>
                </a:lnTo>
                <a:lnTo>
                  <a:pt x="7" y="27"/>
                </a:lnTo>
                <a:lnTo>
                  <a:pt x="4" y="28"/>
                </a:lnTo>
                <a:lnTo>
                  <a:pt x="0" y="23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7" name="Freeform 69"/>
          <p:cNvSpPr>
            <a:spLocks/>
          </p:cNvSpPr>
          <p:nvPr/>
        </p:nvSpPr>
        <p:spPr bwMode="auto">
          <a:xfrm>
            <a:off x="4635500" y="2997200"/>
            <a:ext cx="14288" cy="30163"/>
          </a:xfrm>
          <a:custGeom>
            <a:avLst/>
            <a:gdLst>
              <a:gd name="T0" fmla="*/ 1260519 w 18"/>
              <a:gd name="T1" fmla="*/ 702128 h 36"/>
              <a:gd name="T2" fmla="*/ 3150503 w 18"/>
              <a:gd name="T3" fmla="*/ 702128 h 36"/>
              <a:gd name="T4" fmla="*/ 1889985 w 18"/>
              <a:gd name="T5" fmla="*/ 0 h 36"/>
              <a:gd name="T6" fmla="*/ 3780764 w 18"/>
              <a:gd name="T7" fmla="*/ 0 h 36"/>
              <a:gd name="T8" fmla="*/ 11341495 w 18"/>
              <a:gd name="T9" fmla="*/ 5616182 h 36"/>
              <a:gd name="T10" fmla="*/ 7560733 w 18"/>
              <a:gd name="T11" fmla="*/ 11934492 h 36"/>
              <a:gd name="T12" fmla="*/ 6931268 w 18"/>
              <a:gd name="T13" fmla="*/ 24570273 h 36"/>
              <a:gd name="T14" fmla="*/ 3150503 w 18"/>
              <a:gd name="T15" fmla="*/ 23868146 h 36"/>
              <a:gd name="T16" fmla="*/ 3150503 w 18"/>
              <a:gd name="T17" fmla="*/ 25272401 h 36"/>
              <a:gd name="T18" fmla="*/ 0 w 18"/>
              <a:gd name="T19" fmla="*/ 25272401 h 36"/>
              <a:gd name="T20" fmla="*/ 1260519 w 18"/>
              <a:gd name="T21" fmla="*/ 702128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36"/>
              <a:gd name="T35" fmla="*/ 18 w 18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36">
                <a:moveTo>
                  <a:pt x="2" y="1"/>
                </a:moveTo>
                <a:lnTo>
                  <a:pt x="5" y="1"/>
                </a:lnTo>
                <a:lnTo>
                  <a:pt x="3" y="0"/>
                </a:lnTo>
                <a:lnTo>
                  <a:pt x="6" y="0"/>
                </a:lnTo>
                <a:lnTo>
                  <a:pt x="18" y="8"/>
                </a:lnTo>
                <a:lnTo>
                  <a:pt x="12" y="17"/>
                </a:lnTo>
                <a:lnTo>
                  <a:pt x="11" y="35"/>
                </a:lnTo>
                <a:lnTo>
                  <a:pt x="5" y="34"/>
                </a:lnTo>
                <a:lnTo>
                  <a:pt x="5" y="36"/>
                </a:lnTo>
                <a:lnTo>
                  <a:pt x="0" y="36"/>
                </a:lnTo>
                <a:lnTo>
                  <a:pt x="2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8" name="Freeform 70"/>
          <p:cNvSpPr>
            <a:spLocks/>
          </p:cNvSpPr>
          <p:nvPr/>
        </p:nvSpPr>
        <p:spPr bwMode="auto">
          <a:xfrm>
            <a:off x="4894263" y="3035300"/>
            <a:ext cx="22225" cy="19050"/>
          </a:xfrm>
          <a:custGeom>
            <a:avLst/>
            <a:gdLst>
              <a:gd name="T0" fmla="*/ 0 w 29"/>
              <a:gd name="T1" fmla="*/ 5225796 h 25"/>
              <a:gd name="T2" fmla="*/ 0 w 29"/>
              <a:gd name="T3" fmla="*/ 6387085 h 25"/>
              <a:gd name="T4" fmla="*/ 1761906 w 29"/>
              <a:gd name="T5" fmla="*/ 7548373 h 25"/>
              <a:gd name="T6" fmla="*/ 1761906 w 29"/>
              <a:gd name="T7" fmla="*/ 9870948 h 25"/>
              <a:gd name="T8" fmla="*/ 3523813 w 29"/>
              <a:gd name="T9" fmla="*/ 12193523 h 25"/>
              <a:gd name="T10" fmla="*/ 3523813 w 29"/>
              <a:gd name="T11" fmla="*/ 12774170 h 25"/>
              <a:gd name="T12" fmla="*/ 4698672 w 29"/>
              <a:gd name="T13" fmla="*/ 13935458 h 25"/>
              <a:gd name="T14" fmla="*/ 3523813 w 29"/>
              <a:gd name="T15" fmla="*/ 14516102 h 25"/>
              <a:gd name="T16" fmla="*/ 6460579 w 29"/>
              <a:gd name="T17" fmla="*/ 14516102 h 25"/>
              <a:gd name="T18" fmla="*/ 6460579 w 29"/>
              <a:gd name="T19" fmla="*/ 12774170 h 25"/>
              <a:gd name="T20" fmla="*/ 9984390 w 29"/>
              <a:gd name="T21" fmla="*/ 14516102 h 25"/>
              <a:gd name="T22" fmla="*/ 12334108 w 29"/>
              <a:gd name="T23" fmla="*/ 11032236 h 25"/>
              <a:gd name="T24" fmla="*/ 15857923 w 29"/>
              <a:gd name="T25" fmla="*/ 11612879 h 25"/>
              <a:gd name="T26" fmla="*/ 17032782 w 29"/>
              <a:gd name="T27" fmla="*/ 8129016 h 25"/>
              <a:gd name="T28" fmla="*/ 15270876 w 29"/>
              <a:gd name="T29" fmla="*/ 8129016 h 25"/>
              <a:gd name="T30" fmla="*/ 13508971 w 29"/>
              <a:gd name="T31" fmla="*/ 9290304 h 25"/>
              <a:gd name="T32" fmla="*/ 10572203 w 29"/>
              <a:gd name="T33" fmla="*/ 8709660 h 25"/>
              <a:gd name="T34" fmla="*/ 9984390 w 29"/>
              <a:gd name="T35" fmla="*/ 7548373 h 25"/>
              <a:gd name="T36" fmla="*/ 11747062 w 29"/>
              <a:gd name="T37" fmla="*/ 7548373 h 25"/>
              <a:gd name="T38" fmla="*/ 11747062 w 29"/>
              <a:gd name="T39" fmla="*/ 580644 h 25"/>
              <a:gd name="T40" fmla="*/ 8810297 w 29"/>
              <a:gd name="T41" fmla="*/ 0 h 25"/>
              <a:gd name="T42" fmla="*/ 1761906 w 29"/>
              <a:gd name="T43" fmla="*/ 5225796 h 25"/>
              <a:gd name="T44" fmla="*/ 0 w 29"/>
              <a:gd name="T45" fmla="*/ 5225796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9"/>
              <a:gd name="T70" fmla="*/ 0 h 25"/>
              <a:gd name="T71" fmla="*/ 29 w 29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9" h="25">
                <a:moveTo>
                  <a:pt x="0" y="9"/>
                </a:moveTo>
                <a:lnTo>
                  <a:pt x="0" y="11"/>
                </a:lnTo>
                <a:lnTo>
                  <a:pt x="3" y="13"/>
                </a:lnTo>
                <a:lnTo>
                  <a:pt x="3" y="17"/>
                </a:lnTo>
                <a:lnTo>
                  <a:pt x="6" y="21"/>
                </a:lnTo>
                <a:lnTo>
                  <a:pt x="6" y="22"/>
                </a:lnTo>
                <a:lnTo>
                  <a:pt x="8" y="24"/>
                </a:lnTo>
                <a:lnTo>
                  <a:pt x="6" y="25"/>
                </a:lnTo>
                <a:lnTo>
                  <a:pt x="11" y="25"/>
                </a:lnTo>
                <a:lnTo>
                  <a:pt x="11" y="22"/>
                </a:lnTo>
                <a:lnTo>
                  <a:pt x="17" y="25"/>
                </a:lnTo>
                <a:lnTo>
                  <a:pt x="21" y="19"/>
                </a:lnTo>
                <a:lnTo>
                  <a:pt x="27" y="20"/>
                </a:lnTo>
                <a:lnTo>
                  <a:pt x="29" y="14"/>
                </a:lnTo>
                <a:lnTo>
                  <a:pt x="26" y="14"/>
                </a:lnTo>
                <a:lnTo>
                  <a:pt x="23" y="16"/>
                </a:lnTo>
                <a:lnTo>
                  <a:pt x="18" y="15"/>
                </a:lnTo>
                <a:lnTo>
                  <a:pt x="17" y="13"/>
                </a:lnTo>
                <a:lnTo>
                  <a:pt x="20" y="13"/>
                </a:lnTo>
                <a:lnTo>
                  <a:pt x="20" y="1"/>
                </a:lnTo>
                <a:lnTo>
                  <a:pt x="15" y="0"/>
                </a:lnTo>
                <a:lnTo>
                  <a:pt x="3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599" name="Freeform 71"/>
          <p:cNvSpPr>
            <a:spLocks/>
          </p:cNvSpPr>
          <p:nvPr/>
        </p:nvSpPr>
        <p:spPr bwMode="auto">
          <a:xfrm>
            <a:off x="4621213" y="2946400"/>
            <a:ext cx="14287" cy="25400"/>
          </a:xfrm>
          <a:custGeom>
            <a:avLst/>
            <a:gdLst>
              <a:gd name="T0" fmla="*/ 0 w 18"/>
              <a:gd name="T1" fmla="*/ 0 h 34"/>
              <a:gd name="T2" fmla="*/ 0 w 18"/>
              <a:gd name="T3" fmla="*/ 3348318 h 34"/>
              <a:gd name="T4" fmla="*/ 3150283 w 18"/>
              <a:gd name="T5" fmla="*/ 8371540 h 34"/>
              <a:gd name="T6" fmla="*/ 6929989 w 18"/>
              <a:gd name="T7" fmla="*/ 16185028 h 34"/>
              <a:gd name="T8" fmla="*/ 8819841 w 18"/>
              <a:gd name="T9" fmla="*/ 17859186 h 34"/>
              <a:gd name="T10" fmla="*/ 11339908 w 18"/>
              <a:gd name="T11" fmla="*/ 18975291 h 34"/>
              <a:gd name="T12" fmla="*/ 11339908 w 18"/>
              <a:gd name="T13" fmla="*/ 13952070 h 34"/>
              <a:gd name="T14" fmla="*/ 9450056 w 18"/>
              <a:gd name="T15" fmla="*/ 11161804 h 34"/>
              <a:gd name="T16" fmla="*/ 11339908 w 18"/>
              <a:gd name="T17" fmla="*/ 8929593 h 34"/>
              <a:gd name="T18" fmla="*/ 9450056 w 18"/>
              <a:gd name="T19" fmla="*/ 5023223 h 34"/>
              <a:gd name="T20" fmla="*/ 8819841 w 18"/>
              <a:gd name="T21" fmla="*/ 5023223 h 34"/>
              <a:gd name="T22" fmla="*/ 6929989 w 18"/>
              <a:gd name="T23" fmla="*/ 6139330 h 34"/>
              <a:gd name="T24" fmla="*/ 5670351 w 18"/>
              <a:gd name="T25" fmla="*/ 5581275 h 34"/>
              <a:gd name="T26" fmla="*/ 5670351 w 18"/>
              <a:gd name="T27" fmla="*/ 1116106 h 34"/>
              <a:gd name="T28" fmla="*/ 5040136 w 18"/>
              <a:gd name="T29" fmla="*/ 0 h 34"/>
              <a:gd name="T30" fmla="*/ 0 w 18"/>
              <a:gd name="T31" fmla="*/ 0 h 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"/>
              <a:gd name="T49" fmla="*/ 0 h 34"/>
              <a:gd name="T50" fmla="*/ 18 w 18"/>
              <a:gd name="T51" fmla="*/ 34 h 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" h="34">
                <a:moveTo>
                  <a:pt x="0" y="0"/>
                </a:moveTo>
                <a:lnTo>
                  <a:pt x="0" y="6"/>
                </a:lnTo>
                <a:lnTo>
                  <a:pt x="5" y="15"/>
                </a:lnTo>
                <a:lnTo>
                  <a:pt x="11" y="29"/>
                </a:lnTo>
                <a:lnTo>
                  <a:pt x="14" y="32"/>
                </a:lnTo>
                <a:lnTo>
                  <a:pt x="18" y="34"/>
                </a:lnTo>
                <a:lnTo>
                  <a:pt x="18" y="25"/>
                </a:lnTo>
                <a:lnTo>
                  <a:pt x="15" y="20"/>
                </a:lnTo>
                <a:lnTo>
                  <a:pt x="18" y="16"/>
                </a:lnTo>
                <a:lnTo>
                  <a:pt x="15" y="9"/>
                </a:lnTo>
                <a:lnTo>
                  <a:pt x="14" y="9"/>
                </a:lnTo>
                <a:lnTo>
                  <a:pt x="11" y="11"/>
                </a:lnTo>
                <a:lnTo>
                  <a:pt x="9" y="10"/>
                </a:lnTo>
                <a:lnTo>
                  <a:pt x="9" y="2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0" name="Freeform 72"/>
          <p:cNvSpPr>
            <a:spLocks/>
          </p:cNvSpPr>
          <p:nvPr/>
        </p:nvSpPr>
        <p:spPr bwMode="auto">
          <a:xfrm>
            <a:off x="5024438" y="2713038"/>
            <a:ext cx="17462" cy="9525"/>
          </a:xfrm>
          <a:custGeom>
            <a:avLst/>
            <a:gdLst>
              <a:gd name="T0" fmla="*/ 0 w 22"/>
              <a:gd name="T1" fmla="*/ 2314575 h 14"/>
              <a:gd name="T2" fmla="*/ 2520084 w 22"/>
              <a:gd name="T3" fmla="*/ 6017760 h 14"/>
              <a:gd name="T4" fmla="*/ 4409949 w 22"/>
              <a:gd name="T5" fmla="*/ 6480403 h 14"/>
              <a:gd name="T6" fmla="*/ 8189678 w 22"/>
              <a:gd name="T7" fmla="*/ 3240542 h 14"/>
              <a:gd name="T8" fmla="*/ 13860067 w 22"/>
              <a:gd name="T9" fmla="*/ 925966 h 14"/>
              <a:gd name="T10" fmla="*/ 13860067 w 22"/>
              <a:gd name="T11" fmla="*/ 0 h 14"/>
              <a:gd name="T12" fmla="*/ 3779730 w 22"/>
              <a:gd name="T13" fmla="*/ 2314575 h 14"/>
              <a:gd name="T14" fmla="*/ 0 w 22"/>
              <a:gd name="T15" fmla="*/ 1851252 h 14"/>
              <a:gd name="T16" fmla="*/ 0 w 22"/>
              <a:gd name="T17" fmla="*/ 2314575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4"/>
              <a:gd name="T29" fmla="*/ 22 w 22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4">
                <a:moveTo>
                  <a:pt x="0" y="5"/>
                </a:moveTo>
                <a:lnTo>
                  <a:pt x="4" y="13"/>
                </a:lnTo>
                <a:lnTo>
                  <a:pt x="7" y="14"/>
                </a:lnTo>
                <a:lnTo>
                  <a:pt x="13" y="7"/>
                </a:lnTo>
                <a:lnTo>
                  <a:pt x="22" y="2"/>
                </a:lnTo>
                <a:lnTo>
                  <a:pt x="22" y="0"/>
                </a:lnTo>
                <a:lnTo>
                  <a:pt x="6" y="5"/>
                </a:lnTo>
                <a:lnTo>
                  <a:pt x="0" y="4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1" name="Freeform 73"/>
          <p:cNvSpPr>
            <a:spLocks/>
          </p:cNvSpPr>
          <p:nvPr/>
        </p:nvSpPr>
        <p:spPr bwMode="auto">
          <a:xfrm>
            <a:off x="4708525" y="2687638"/>
            <a:ext cx="14288" cy="7937"/>
          </a:xfrm>
          <a:custGeom>
            <a:avLst/>
            <a:gdLst>
              <a:gd name="T0" fmla="*/ 0 w 16"/>
              <a:gd name="T1" fmla="*/ 630198 h 10"/>
              <a:gd name="T2" fmla="*/ 12759181 w 16"/>
              <a:gd name="T3" fmla="*/ 0 h 10"/>
              <a:gd name="T4" fmla="*/ 12759181 w 16"/>
              <a:gd name="T5" fmla="*/ 1259602 h 10"/>
              <a:gd name="T6" fmla="*/ 12759181 w 16"/>
              <a:gd name="T7" fmla="*/ 3150195 h 10"/>
              <a:gd name="T8" fmla="*/ 9569387 w 16"/>
              <a:gd name="T9" fmla="*/ 3779600 h 10"/>
              <a:gd name="T10" fmla="*/ 5582142 w 16"/>
              <a:gd name="T11" fmla="*/ 6299596 h 10"/>
              <a:gd name="T12" fmla="*/ 0 w 16"/>
              <a:gd name="T13" fmla="*/ 630198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0"/>
              <a:gd name="T23" fmla="*/ 16 w 16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0">
                <a:moveTo>
                  <a:pt x="0" y="1"/>
                </a:moveTo>
                <a:lnTo>
                  <a:pt x="16" y="0"/>
                </a:lnTo>
                <a:lnTo>
                  <a:pt x="16" y="2"/>
                </a:lnTo>
                <a:lnTo>
                  <a:pt x="16" y="5"/>
                </a:lnTo>
                <a:lnTo>
                  <a:pt x="12" y="6"/>
                </a:lnTo>
                <a:lnTo>
                  <a:pt x="7" y="10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2" name="Freeform 74"/>
          <p:cNvSpPr>
            <a:spLocks/>
          </p:cNvSpPr>
          <p:nvPr/>
        </p:nvSpPr>
        <p:spPr bwMode="auto">
          <a:xfrm>
            <a:off x="5176838" y="2917825"/>
            <a:ext cx="7937" cy="11113"/>
          </a:xfrm>
          <a:custGeom>
            <a:avLst/>
            <a:gdLst>
              <a:gd name="T0" fmla="*/ 0 w 9"/>
              <a:gd name="T1" fmla="*/ 5040539 h 14"/>
              <a:gd name="T2" fmla="*/ 4666074 w 9"/>
              <a:gd name="T3" fmla="*/ 8821341 h 14"/>
              <a:gd name="T4" fmla="*/ 6999551 w 9"/>
              <a:gd name="T5" fmla="*/ 7560810 h 14"/>
              <a:gd name="T6" fmla="*/ 6221725 w 9"/>
              <a:gd name="T7" fmla="*/ 1260532 h 14"/>
              <a:gd name="T8" fmla="*/ 4666074 w 9"/>
              <a:gd name="T9" fmla="*/ 0 h 14"/>
              <a:gd name="T10" fmla="*/ 1555652 w 9"/>
              <a:gd name="T11" fmla="*/ 630266 h 14"/>
              <a:gd name="T12" fmla="*/ 0 w 9"/>
              <a:gd name="T13" fmla="*/ 5040539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4"/>
              <a:gd name="T23" fmla="*/ 9 w 9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4">
                <a:moveTo>
                  <a:pt x="0" y="8"/>
                </a:moveTo>
                <a:lnTo>
                  <a:pt x="6" y="14"/>
                </a:lnTo>
                <a:lnTo>
                  <a:pt x="9" y="12"/>
                </a:lnTo>
                <a:lnTo>
                  <a:pt x="8" y="2"/>
                </a:lnTo>
                <a:lnTo>
                  <a:pt x="6" y="0"/>
                </a:lnTo>
                <a:lnTo>
                  <a:pt x="2" y="1"/>
                </a:lnTo>
                <a:lnTo>
                  <a:pt x="0" y="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3" name="Freeform 75"/>
          <p:cNvSpPr>
            <a:spLocks/>
          </p:cNvSpPr>
          <p:nvPr/>
        </p:nvSpPr>
        <p:spPr bwMode="auto">
          <a:xfrm>
            <a:off x="5002213" y="3052763"/>
            <a:ext cx="14287" cy="7937"/>
          </a:xfrm>
          <a:custGeom>
            <a:avLst/>
            <a:gdLst>
              <a:gd name="T0" fmla="*/ 0 w 18"/>
              <a:gd name="T1" fmla="*/ 1562146 h 11"/>
              <a:gd name="T2" fmla="*/ 2520068 w 18"/>
              <a:gd name="T3" fmla="*/ 5726906 h 11"/>
              <a:gd name="T4" fmla="*/ 6299772 w 18"/>
              <a:gd name="T5" fmla="*/ 2603336 h 11"/>
              <a:gd name="T6" fmla="*/ 11339908 w 18"/>
              <a:gd name="T7" fmla="*/ 2603336 h 11"/>
              <a:gd name="T8" fmla="*/ 10080271 w 18"/>
              <a:gd name="T9" fmla="*/ 2082380 h 11"/>
              <a:gd name="T10" fmla="*/ 8189626 w 18"/>
              <a:gd name="T11" fmla="*/ 1041190 h 11"/>
              <a:gd name="T12" fmla="*/ 3779705 w 18"/>
              <a:gd name="T13" fmla="*/ 0 h 11"/>
              <a:gd name="T14" fmla="*/ 3779705 w 18"/>
              <a:gd name="T15" fmla="*/ 2603336 h 11"/>
              <a:gd name="T16" fmla="*/ 1889853 w 18"/>
              <a:gd name="T17" fmla="*/ 1562146 h 11"/>
              <a:gd name="T18" fmla="*/ 630215 w 18"/>
              <a:gd name="T19" fmla="*/ 2082380 h 11"/>
              <a:gd name="T20" fmla="*/ 0 w 18"/>
              <a:gd name="T21" fmla="*/ 1562146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1"/>
              <a:gd name="T35" fmla="*/ 18 w 18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1">
                <a:moveTo>
                  <a:pt x="0" y="3"/>
                </a:moveTo>
                <a:lnTo>
                  <a:pt x="4" y="11"/>
                </a:lnTo>
                <a:lnTo>
                  <a:pt x="10" y="5"/>
                </a:lnTo>
                <a:lnTo>
                  <a:pt x="18" y="5"/>
                </a:lnTo>
                <a:lnTo>
                  <a:pt x="16" y="4"/>
                </a:lnTo>
                <a:lnTo>
                  <a:pt x="13" y="2"/>
                </a:lnTo>
                <a:lnTo>
                  <a:pt x="6" y="0"/>
                </a:lnTo>
                <a:lnTo>
                  <a:pt x="6" y="5"/>
                </a:lnTo>
                <a:lnTo>
                  <a:pt x="3" y="3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4" name="Freeform 76"/>
          <p:cNvSpPr>
            <a:spLocks/>
          </p:cNvSpPr>
          <p:nvPr/>
        </p:nvSpPr>
        <p:spPr bwMode="auto">
          <a:xfrm>
            <a:off x="4968875" y="2867025"/>
            <a:ext cx="17463" cy="12700"/>
          </a:xfrm>
          <a:custGeom>
            <a:avLst/>
            <a:gdLst>
              <a:gd name="T0" fmla="*/ 0 w 23"/>
              <a:gd name="T1" fmla="*/ 630237 h 16"/>
              <a:gd name="T2" fmla="*/ 0 w 23"/>
              <a:gd name="T3" fmla="*/ 2520156 h 16"/>
              <a:gd name="T4" fmla="*/ 3459193 w 23"/>
              <a:gd name="T5" fmla="*/ 3779837 h 16"/>
              <a:gd name="T6" fmla="*/ 6341348 w 23"/>
              <a:gd name="T7" fmla="*/ 7560468 h 16"/>
              <a:gd name="T8" fmla="*/ 13258974 w 23"/>
              <a:gd name="T9" fmla="*/ 10080623 h 16"/>
              <a:gd name="T10" fmla="*/ 12105654 w 23"/>
              <a:gd name="T11" fmla="*/ 9450386 h 16"/>
              <a:gd name="T12" fmla="*/ 10376818 w 23"/>
              <a:gd name="T13" fmla="*/ 8820149 h 16"/>
              <a:gd name="T14" fmla="*/ 3459193 w 23"/>
              <a:gd name="T15" fmla="*/ 1260475 h 16"/>
              <a:gd name="T16" fmla="*/ 0 w 23"/>
              <a:gd name="T17" fmla="*/ 0 h 16"/>
              <a:gd name="T18" fmla="*/ 0 w 23"/>
              <a:gd name="T19" fmla="*/ 63023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16"/>
              <a:gd name="T32" fmla="*/ 23 w 23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16">
                <a:moveTo>
                  <a:pt x="0" y="1"/>
                </a:moveTo>
                <a:lnTo>
                  <a:pt x="0" y="4"/>
                </a:lnTo>
                <a:lnTo>
                  <a:pt x="6" y="6"/>
                </a:lnTo>
                <a:lnTo>
                  <a:pt x="11" y="12"/>
                </a:lnTo>
                <a:lnTo>
                  <a:pt x="23" y="16"/>
                </a:lnTo>
                <a:lnTo>
                  <a:pt x="21" y="15"/>
                </a:lnTo>
                <a:lnTo>
                  <a:pt x="18" y="14"/>
                </a:lnTo>
                <a:lnTo>
                  <a:pt x="6" y="2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5" name="Freeform 77"/>
          <p:cNvSpPr>
            <a:spLocks/>
          </p:cNvSpPr>
          <p:nvPr/>
        </p:nvSpPr>
        <p:spPr bwMode="auto">
          <a:xfrm>
            <a:off x="4860925" y="2892425"/>
            <a:ext cx="11113" cy="7938"/>
          </a:xfrm>
          <a:custGeom>
            <a:avLst/>
            <a:gdLst>
              <a:gd name="T0" fmla="*/ 0 w 15"/>
              <a:gd name="T1" fmla="*/ 3644985 h 11"/>
              <a:gd name="T2" fmla="*/ 1646947 w 15"/>
              <a:gd name="T3" fmla="*/ 3124686 h 11"/>
              <a:gd name="T4" fmla="*/ 3293153 w 15"/>
              <a:gd name="T5" fmla="*/ 3124686 h 11"/>
              <a:gd name="T6" fmla="*/ 5489081 w 15"/>
              <a:gd name="T7" fmla="*/ 2603664 h 11"/>
              <a:gd name="T8" fmla="*/ 5489081 w 15"/>
              <a:gd name="T9" fmla="*/ 1562343 h 11"/>
              <a:gd name="T10" fmla="*/ 6586306 w 15"/>
              <a:gd name="T11" fmla="*/ 0 h 11"/>
              <a:gd name="T12" fmla="*/ 8233252 w 15"/>
              <a:gd name="T13" fmla="*/ 1562343 h 11"/>
              <a:gd name="T14" fmla="*/ 7135288 w 15"/>
              <a:gd name="T15" fmla="*/ 5207328 h 11"/>
              <a:gd name="T16" fmla="*/ 6586306 w 15"/>
              <a:gd name="T17" fmla="*/ 5728349 h 11"/>
              <a:gd name="T18" fmla="*/ 3842135 w 15"/>
              <a:gd name="T19" fmla="*/ 4166007 h 11"/>
              <a:gd name="T20" fmla="*/ 548982 w 15"/>
              <a:gd name="T21" fmla="*/ 5207328 h 11"/>
              <a:gd name="T22" fmla="*/ 0 w 15"/>
              <a:gd name="T23" fmla="*/ 3644985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"/>
              <a:gd name="T37" fmla="*/ 0 h 11"/>
              <a:gd name="T38" fmla="*/ 15 w 15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" h="11">
                <a:moveTo>
                  <a:pt x="0" y="7"/>
                </a:moveTo>
                <a:lnTo>
                  <a:pt x="3" y="6"/>
                </a:lnTo>
                <a:lnTo>
                  <a:pt x="6" y="6"/>
                </a:lnTo>
                <a:lnTo>
                  <a:pt x="10" y="5"/>
                </a:lnTo>
                <a:lnTo>
                  <a:pt x="10" y="3"/>
                </a:lnTo>
                <a:lnTo>
                  <a:pt x="12" y="0"/>
                </a:lnTo>
                <a:lnTo>
                  <a:pt x="15" y="3"/>
                </a:lnTo>
                <a:lnTo>
                  <a:pt x="13" y="10"/>
                </a:lnTo>
                <a:lnTo>
                  <a:pt x="12" y="11"/>
                </a:lnTo>
                <a:lnTo>
                  <a:pt x="7" y="8"/>
                </a:lnTo>
                <a:lnTo>
                  <a:pt x="1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6" name="Freeform 78"/>
          <p:cNvSpPr>
            <a:spLocks/>
          </p:cNvSpPr>
          <p:nvPr/>
        </p:nvSpPr>
        <p:spPr bwMode="auto">
          <a:xfrm>
            <a:off x="5084763" y="3055938"/>
            <a:ext cx="11112" cy="7937"/>
          </a:xfrm>
          <a:custGeom>
            <a:avLst/>
            <a:gdLst>
              <a:gd name="T0" fmla="*/ 0 w 15"/>
              <a:gd name="T1" fmla="*/ 0 h 10"/>
              <a:gd name="T2" fmla="*/ 548933 w 15"/>
              <a:gd name="T3" fmla="*/ 2519997 h 10"/>
              <a:gd name="T4" fmla="*/ 8231770 w 15"/>
              <a:gd name="T5" fmla="*/ 6299596 h 10"/>
              <a:gd name="T6" fmla="*/ 8231770 w 15"/>
              <a:gd name="T7" fmla="*/ 3150195 h 10"/>
              <a:gd name="T8" fmla="*/ 5487846 w 15"/>
              <a:gd name="T9" fmla="*/ 1259602 h 10"/>
              <a:gd name="T10" fmla="*/ 2194991 w 15"/>
              <a:gd name="T11" fmla="*/ 2519997 h 10"/>
              <a:gd name="T12" fmla="*/ 0 w 15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0"/>
              <a:gd name="T23" fmla="*/ 15 w 15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0">
                <a:moveTo>
                  <a:pt x="0" y="0"/>
                </a:moveTo>
                <a:lnTo>
                  <a:pt x="1" y="4"/>
                </a:lnTo>
                <a:lnTo>
                  <a:pt x="15" y="10"/>
                </a:lnTo>
                <a:lnTo>
                  <a:pt x="15" y="5"/>
                </a:lnTo>
                <a:lnTo>
                  <a:pt x="10" y="2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7" name="Freeform 79"/>
          <p:cNvSpPr>
            <a:spLocks/>
          </p:cNvSpPr>
          <p:nvPr/>
        </p:nvSpPr>
        <p:spPr bwMode="auto">
          <a:xfrm>
            <a:off x="4605338" y="2863850"/>
            <a:ext cx="7937" cy="7938"/>
          </a:xfrm>
          <a:custGeom>
            <a:avLst/>
            <a:gdLst>
              <a:gd name="T0" fmla="*/ 0 w 11"/>
              <a:gd name="T1" fmla="*/ 3150592 h 10"/>
              <a:gd name="T2" fmla="*/ 1562146 w 11"/>
              <a:gd name="T3" fmla="*/ 2520315 h 10"/>
              <a:gd name="T4" fmla="*/ 1562146 w 11"/>
              <a:gd name="T5" fmla="*/ 0 h 10"/>
              <a:gd name="T6" fmla="*/ 4685716 w 11"/>
              <a:gd name="T7" fmla="*/ 0 h 10"/>
              <a:gd name="T8" fmla="*/ 3123571 w 11"/>
              <a:gd name="T9" fmla="*/ 630277 h 10"/>
              <a:gd name="T10" fmla="*/ 4685716 w 11"/>
              <a:gd name="T11" fmla="*/ 3150592 h 10"/>
              <a:gd name="T12" fmla="*/ 5726906 w 11"/>
              <a:gd name="T13" fmla="*/ 2520315 h 10"/>
              <a:gd name="T14" fmla="*/ 5726906 w 11"/>
              <a:gd name="T15" fmla="*/ 6301184 h 10"/>
              <a:gd name="T16" fmla="*/ 1562146 w 11"/>
              <a:gd name="T17" fmla="*/ 5670907 h 10"/>
              <a:gd name="T18" fmla="*/ 1562146 w 11"/>
              <a:gd name="T19" fmla="*/ 3780870 h 10"/>
              <a:gd name="T20" fmla="*/ 0 w 11"/>
              <a:gd name="T21" fmla="*/ 3150592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"/>
              <a:gd name="T34" fmla="*/ 0 h 10"/>
              <a:gd name="T35" fmla="*/ 11 w 11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" h="10">
                <a:moveTo>
                  <a:pt x="0" y="5"/>
                </a:moveTo>
                <a:lnTo>
                  <a:pt x="3" y="4"/>
                </a:lnTo>
                <a:lnTo>
                  <a:pt x="3" y="0"/>
                </a:lnTo>
                <a:lnTo>
                  <a:pt x="9" y="0"/>
                </a:lnTo>
                <a:lnTo>
                  <a:pt x="6" y="1"/>
                </a:lnTo>
                <a:lnTo>
                  <a:pt x="9" y="5"/>
                </a:lnTo>
                <a:lnTo>
                  <a:pt x="11" y="4"/>
                </a:lnTo>
                <a:lnTo>
                  <a:pt x="11" y="10"/>
                </a:lnTo>
                <a:lnTo>
                  <a:pt x="3" y="9"/>
                </a:lnTo>
                <a:lnTo>
                  <a:pt x="3" y="6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8" name="Freeform 80"/>
          <p:cNvSpPr>
            <a:spLocks/>
          </p:cNvSpPr>
          <p:nvPr/>
        </p:nvSpPr>
        <p:spPr bwMode="auto">
          <a:xfrm>
            <a:off x="5021263" y="3048000"/>
            <a:ext cx="7937" cy="7938"/>
          </a:xfrm>
          <a:custGeom>
            <a:avLst/>
            <a:gdLst>
              <a:gd name="T0" fmla="*/ 0 w 11"/>
              <a:gd name="T1" fmla="*/ 2520315 h 10"/>
              <a:gd name="T2" fmla="*/ 1041190 w 11"/>
              <a:gd name="T3" fmla="*/ 630277 h 10"/>
              <a:gd name="T4" fmla="*/ 4164760 w 11"/>
              <a:gd name="T5" fmla="*/ 0 h 10"/>
              <a:gd name="T6" fmla="*/ 5726906 w 11"/>
              <a:gd name="T7" fmla="*/ 1890038 h 10"/>
              <a:gd name="T8" fmla="*/ 5726906 w 11"/>
              <a:gd name="T9" fmla="*/ 3150592 h 10"/>
              <a:gd name="T10" fmla="*/ 4164760 w 11"/>
              <a:gd name="T11" fmla="*/ 6301184 h 10"/>
              <a:gd name="T12" fmla="*/ 0 w 11"/>
              <a:gd name="T13" fmla="*/ 252031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0"/>
              <a:gd name="T23" fmla="*/ 11 w 11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0">
                <a:moveTo>
                  <a:pt x="0" y="4"/>
                </a:moveTo>
                <a:lnTo>
                  <a:pt x="2" y="1"/>
                </a:lnTo>
                <a:lnTo>
                  <a:pt x="8" y="0"/>
                </a:lnTo>
                <a:lnTo>
                  <a:pt x="11" y="3"/>
                </a:lnTo>
                <a:lnTo>
                  <a:pt x="11" y="5"/>
                </a:lnTo>
                <a:lnTo>
                  <a:pt x="8" y="10"/>
                </a:lnTo>
                <a:lnTo>
                  <a:pt x="0" y="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09" name="Freeform 81"/>
          <p:cNvSpPr>
            <a:spLocks/>
          </p:cNvSpPr>
          <p:nvPr/>
        </p:nvSpPr>
        <p:spPr bwMode="auto">
          <a:xfrm>
            <a:off x="4843463" y="3032125"/>
            <a:ext cx="7937" cy="6350"/>
          </a:xfrm>
          <a:custGeom>
            <a:avLst/>
            <a:gdLst>
              <a:gd name="T0" fmla="*/ 0 w 9"/>
              <a:gd name="T1" fmla="*/ 1260475 h 8"/>
              <a:gd name="T2" fmla="*/ 2333478 w 9"/>
              <a:gd name="T3" fmla="*/ 0 h 8"/>
              <a:gd name="T4" fmla="*/ 2333478 w 9"/>
              <a:gd name="T5" fmla="*/ 1260475 h 8"/>
              <a:gd name="T6" fmla="*/ 6999551 w 9"/>
              <a:gd name="T7" fmla="*/ 1889919 h 8"/>
              <a:gd name="T8" fmla="*/ 5443900 w 9"/>
              <a:gd name="T9" fmla="*/ 3779837 h 8"/>
              <a:gd name="T10" fmla="*/ 2333478 w 9"/>
              <a:gd name="T11" fmla="*/ 5040312 h 8"/>
              <a:gd name="T12" fmla="*/ 0 w 9"/>
              <a:gd name="T13" fmla="*/ 2520156 h 8"/>
              <a:gd name="T14" fmla="*/ 0 w 9"/>
              <a:gd name="T15" fmla="*/ 1260475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8"/>
              <a:gd name="T26" fmla="*/ 9 w 9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8">
                <a:moveTo>
                  <a:pt x="0" y="2"/>
                </a:moveTo>
                <a:lnTo>
                  <a:pt x="3" y="0"/>
                </a:lnTo>
                <a:lnTo>
                  <a:pt x="3" y="2"/>
                </a:lnTo>
                <a:lnTo>
                  <a:pt x="9" y="3"/>
                </a:lnTo>
                <a:lnTo>
                  <a:pt x="7" y="6"/>
                </a:lnTo>
                <a:lnTo>
                  <a:pt x="3" y="8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0" name="Freeform 82"/>
          <p:cNvSpPr>
            <a:spLocks/>
          </p:cNvSpPr>
          <p:nvPr/>
        </p:nvSpPr>
        <p:spPr bwMode="auto">
          <a:xfrm>
            <a:off x="4857750" y="3035300"/>
            <a:ext cx="4763" cy="4763"/>
          </a:xfrm>
          <a:custGeom>
            <a:avLst/>
            <a:gdLst>
              <a:gd name="T0" fmla="*/ 0 w 4"/>
              <a:gd name="T1" fmla="*/ 1388755 h 7"/>
              <a:gd name="T2" fmla="*/ 4253358 w 4"/>
              <a:gd name="T3" fmla="*/ 0 h 7"/>
              <a:gd name="T4" fmla="*/ 5671542 w 4"/>
              <a:gd name="T5" fmla="*/ 3240882 h 7"/>
              <a:gd name="T6" fmla="*/ 0 w 4"/>
              <a:gd name="T7" fmla="*/ 1388755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0" y="3"/>
                </a:moveTo>
                <a:lnTo>
                  <a:pt x="3" y="0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1" name="Freeform 83"/>
          <p:cNvSpPr>
            <a:spLocks/>
          </p:cNvSpPr>
          <p:nvPr/>
        </p:nvSpPr>
        <p:spPr bwMode="auto">
          <a:xfrm>
            <a:off x="6419850" y="2041525"/>
            <a:ext cx="560388" cy="392113"/>
          </a:xfrm>
          <a:custGeom>
            <a:avLst/>
            <a:gdLst>
              <a:gd name="T0" fmla="*/ 392806623 w 708"/>
              <a:gd name="T1" fmla="*/ 13231039 h 494"/>
              <a:gd name="T2" fmla="*/ 312616553 w 708"/>
              <a:gd name="T3" fmla="*/ 20161277 h 494"/>
              <a:gd name="T4" fmla="*/ 265630251 w 708"/>
              <a:gd name="T5" fmla="*/ 13231039 h 494"/>
              <a:gd name="T6" fmla="*/ 218017076 w 708"/>
              <a:gd name="T7" fmla="*/ 4410081 h 494"/>
              <a:gd name="T8" fmla="*/ 171030725 w 708"/>
              <a:gd name="T9" fmla="*/ 6930241 h 494"/>
              <a:gd name="T10" fmla="*/ 170403850 w 708"/>
              <a:gd name="T11" fmla="*/ 27721760 h 494"/>
              <a:gd name="T12" fmla="*/ 143464869 w 708"/>
              <a:gd name="T13" fmla="*/ 30241918 h 494"/>
              <a:gd name="T14" fmla="*/ 124670506 w 708"/>
              <a:gd name="T15" fmla="*/ 35912474 h 494"/>
              <a:gd name="T16" fmla="*/ 103996312 w 708"/>
              <a:gd name="T17" fmla="*/ 41583030 h 494"/>
              <a:gd name="T18" fmla="*/ 71419393 w 708"/>
              <a:gd name="T19" fmla="*/ 57963678 h 494"/>
              <a:gd name="T20" fmla="*/ 47613188 w 708"/>
              <a:gd name="T21" fmla="*/ 64264472 h 494"/>
              <a:gd name="T22" fmla="*/ 23806198 w 708"/>
              <a:gd name="T23" fmla="*/ 83165267 h 494"/>
              <a:gd name="T24" fmla="*/ 1252958 w 708"/>
              <a:gd name="T25" fmla="*/ 95766061 h 494"/>
              <a:gd name="T26" fmla="*/ 0 w 708"/>
              <a:gd name="T27" fmla="*/ 126007992 h 494"/>
              <a:gd name="T28" fmla="*/ 16915328 w 708"/>
              <a:gd name="T29" fmla="*/ 154990215 h 494"/>
              <a:gd name="T30" fmla="*/ 18794368 w 708"/>
              <a:gd name="T31" fmla="*/ 165701089 h 494"/>
              <a:gd name="T32" fmla="*/ 37589528 w 708"/>
              <a:gd name="T33" fmla="*/ 195942995 h 494"/>
              <a:gd name="T34" fmla="*/ 56383903 w 708"/>
              <a:gd name="T35" fmla="*/ 220514395 h 494"/>
              <a:gd name="T36" fmla="*/ 85201925 w 708"/>
              <a:gd name="T37" fmla="*/ 235005110 h 494"/>
              <a:gd name="T38" fmla="*/ 102117247 w 708"/>
              <a:gd name="T39" fmla="*/ 209803521 h 494"/>
              <a:gd name="T40" fmla="*/ 114020763 w 708"/>
              <a:gd name="T41" fmla="*/ 287298207 h 494"/>
              <a:gd name="T42" fmla="*/ 134694166 w 708"/>
              <a:gd name="T43" fmla="*/ 272807492 h 494"/>
              <a:gd name="T44" fmla="*/ 151609488 w 708"/>
              <a:gd name="T45" fmla="*/ 263357095 h 494"/>
              <a:gd name="T46" fmla="*/ 172283682 w 708"/>
              <a:gd name="T47" fmla="*/ 258316777 h 494"/>
              <a:gd name="T48" fmla="*/ 189199004 w 708"/>
              <a:gd name="T49" fmla="*/ 246975666 h 494"/>
              <a:gd name="T50" fmla="*/ 197342832 w 708"/>
              <a:gd name="T51" fmla="*/ 258316777 h 494"/>
              <a:gd name="T52" fmla="*/ 201101704 w 708"/>
              <a:gd name="T53" fmla="*/ 243826062 h 494"/>
              <a:gd name="T54" fmla="*/ 246835098 w 708"/>
              <a:gd name="T55" fmla="*/ 260836936 h 494"/>
              <a:gd name="T56" fmla="*/ 275653911 w 708"/>
              <a:gd name="T57" fmla="*/ 269657095 h 494"/>
              <a:gd name="T58" fmla="*/ 308857680 w 708"/>
              <a:gd name="T59" fmla="*/ 301789716 h 494"/>
              <a:gd name="T60" fmla="*/ 360228937 w 708"/>
              <a:gd name="T61" fmla="*/ 298639319 h 494"/>
              <a:gd name="T62" fmla="*/ 384662004 w 708"/>
              <a:gd name="T63" fmla="*/ 298009081 h 494"/>
              <a:gd name="T64" fmla="*/ 407842113 w 708"/>
              <a:gd name="T65" fmla="*/ 289818366 h 494"/>
              <a:gd name="T66" fmla="*/ 420998661 w 708"/>
              <a:gd name="T67" fmla="*/ 267767174 h 494"/>
              <a:gd name="T68" fmla="*/ 443551896 w 708"/>
              <a:gd name="T69" fmla="*/ 242565586 h 494"/>
              <a:gd name="T70" fmla="*/ 423504576 w 708"/>
              <a:gd name="T71" fmla="*/ 223034554 h 494"/>
              <a:gd name="T72" fmla="*/ 389047751 w 708"/>
              <a:gd name="T73" fmla="*/ 172631327 h 494"/>
              <a:gd name="T74" fmla="*/ 360855812 w 708"/>
              <a:gd name="T75" fmla="*/ 139869262 h 494"/>
              <a:gd name="T76" fmla="*/ 335169787 w 708"/>
              <a:gd name="T77" fmla="*/ 94506378 h 494"/>
              <a:gd name="T78" fmla="*/ 371506346 w 708"/>
              <a:gd name="T79" fmla="*/ 77494711 h 494"/>
              <a:gd name="T80" fmla="*/ 400324368 w 708"/>
              <a:gd name="T81" fmla="*/ 32131839 h 494"/>
              <a:gd name="T82" fmla="*/ 405963073 w 708"/>
              <a:gd name="T83" fmla="*/ 0 h 4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08"/>
              <a:gd name="T127" fmla="*/ 0 h 494"/>
              <a:gd name="T128" fmla="*/ 708 w 708"/>
              <a:gd name="T129" fmla="*/ 494 h 4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08" h="494">
                <a:moveTo>
                  <a:pt x="648" y="0"/>
                </a:moveTo>
                <a:lnTo>
                  <a:pt x="627" y="21"/>
                </a:lnTo>
                <a:lnTo>
                  <a:pt x="564" y="21"/>
                </a:lnTo>
                <a:lnTo>
                  <a:pt x="499" y="32"/>
                </a:lnTo>
                <a:lnTo>
                  <a:pt x="448" y="13"/>
                </a:lnTo>
                <a:lnTo>
                  <a:pt x="424" y="21"/>
                </a:lnTo>
                <a:lnTo>
                  <a:pt x="390" y="13"/>
                </a:lnTo>
                <a:lnTo>
                  <a:pt x="348" y="7"/>
                </a:lnTo>
                <a:lnTo>
                  <a:pt x="335" y="11"/>
                </a:lnTo>
                <a:lnTo>
                  <a:pt x="273" y="11"/>
                </a:lnTo>
                <a:lnTo>
                  <a:pt x="290" y="39"/>
                </a:lnTo>
                <a:lnTo>
                  <a:pt x="272" y="44"/>
                </a:lnTo>
                <a:lnTo>
                  <a:pt x="272" y="53"/>
                </a:lnTo>
                <a:lnTo>
                  <a:pt x="229" y="48"/>
                </a:lnTo>
                <a:lnTo>
                  <a:pt x="229" y="57"/>
                </a:lnTo>
                <a:lnTo>
                  <a:pt x="199" y="57"/>
                </a:lnTo>
                <a:lnTo>
                  <a:pt x="179" y="46"/>
                </a:lnTo>
                <a:lnTo>
                  <a:pt x="166" y="66"/>
                </a:lnTo>
                <a:lnTo>
                  <a:pt x="120" y="76"/>
                </a:lnTo>
                <a:lnTo>
                  <a:pt x="114" y="92"/>
                </a:lnTo>
                <a:lnTo>
                  <a:pt x="94" y="94"/>
                </a:lnTo>
                <a:lnTo>
                  <a:pt x="76" y="102"/>
                </a:lnTo>
                <a:lnTo>
                  <a:pt x="51" y="129"/>
                </a:lnTo>
                <a:lnTo>
                  <a:pt x="38" y="132"/>
                </a:lnTo>
                <a:lnTo>
                  <a:pt x="24" y="140"/>
                </a:lnTo>
                <a:lnTo>
                  <a:pt x="2" y="152"/>
                </a:lnTo>
                <a:lnTo>
                  <a:pt x="9" y="182"/>
                </a:lnTo>
                <a:lnTo>
                  <a:pt x="0" y="200"/>
                </a:lnTo>
                <a:lnTo>
                  <a:pt x="8" y="217"/>
                </a:lnTo>
                <a:lnTo>
                  <a:pt x="27" y="246"/>
                </a:lnTo>
                <a:lnTo>
                  <a:pt x="14" y="260"/>
                </a:lnTo>
                <a:lnTo>
                  <a:pt x="30" y="263"/>
                </a:lnTo>
                <a:lnTo>
                  <a:pt x="38" y="305"/>
                </a:lnTo>
                <a:lnTo>
                  <a:pt x="60" y="311"/>
                </a:lnTo>
                <a:lnTo>
                  <a:pt x="78" y="356"/>
                </a:lnTo>
                <a:lnTo>
                  <a:pt x="90" y="350"/>
                </a:lnTo>
                <a:lnTo>
                  <a:pt x="109" y="355"/>
                </a:lnTo>
                <a:lnTo>
                  <a:pt x="136" y="373"/>
                </a:lnTo>
                <a:lnTo>
                  <a:pt x="156" y="361"/>
                </a:lnTo>
                <a:lnTo>
                  <a:pt x="163" y="333"/>
                </a:lnTo>
                <a:lnTo>
                  <a:pt x="199" y="344"/>
                </a:lnTo>
                <a:lnTo>
                  <a:pt x="182" y="456"/>
                </a:lnTo>
                <a:lnTo>
                  <a:pt x="199" y="453"/>
                </a:lnTo>
                <a:lnTo>
                  <a:pt x="215" y="433"/>
                </a:lnTo>
                <a:lnTo>
                  <a:pt x="239" y="428"/>
                </a:lnTo>
                <a:lnTo>
                  <a:pt x="242" y="418"/>
                </a:lnTo>
                <a:lnTo>
                  <a:pt x="254" y="420"/>
                </a:lnTo>
                <a:lnTo>
                  <a:pt x="275" y="410"/>
                </a:lnTo>
                <a:lnTo>
                  <a:pt x="290" y="394"/>
                </a:lnTo>
                <a:lnTo>
                  <a:pt x="302" y="392"/>
                </a:lnTo>
                <a:lnTo>
                  <a:pt x="309" y="402"/>
                </a:lnTo>
                <a:lnTo>
                  <a:pt x="315" y="410"/>
                </a:lnTo>
                <a:lnTo>
                  <a:pt x="323" y="405"/>
                </a:lnTo>
                <a:lnTo>
                  <a:pt x="321" y="387"/>
                </a:lnTo>
                <a:lnTo>
                  <a:pt x="376" y="420"/>
                </a:lnTo>
                <a:lnTo>
                  <a:pt x="394" y="414"/>
                </a:lnTo>
                <a:lnTo>
                  <a:pt x="406" y="429"/>
                </a:lnTo>
                <a:lnTo>
                  <a:pt x="440" y="428"/>
                </a:lnTo>
                <a:lnTo>
                  <a:pt x="445" y="444"/>
                </a:lnTo>
                <a:lnTo>
                  <a:pt x="493" y="479"/>
                </a:lnTo>
                <a:lnTo>
                  <a:pt x="530" y="494"/>
                </a:lnTo>
                <a:lnTo>
                  <a:pt x="575" y="474"/>
                </a:lnTo>
                <a:lnTo>
                  <a:pt x="581" y="461"/>
                </a:lnTo>
                <a:lnTo>
                  <a:pt x="614" y="473"/>
                </a:lnTo>
                <a:lnTo>
                  <a:pt x="658" y="473"/>
                </a:lnTo>
                <a:lnTo>
                  <a:pt x="651" y="460"/>
                </a:lnTo>
                <a:lnTo>
                  <a:pt x="657" y="435"/>
                </a:lnTo>
                <a:lnTo>
                  <a:pt x="672" y="425"/>
                </a:lnTo>
                <a:lnTo>
                  <a:pt x="669" y="402"/>
                </a:lnTo>
                <a:lnTo>
                  <a:pt x="708" y="385"/>
                </a:lnTo>
                <a:lnTo>
                  <a:pt x="684" y="373"/>
                </a:lnTo>
                <a:lnTo>
                  <a:pt x="676" y="354"/>
                </a:lnTo>
                <a:lnTo>
                  <a:pt x="670" y="366"/>
                </a:lnTo>
                <a:lnTo>
                  <a:pt x="621" y="274"/>
                </a:lnTo>
                <a:lnTo>
                  <a:pt x="590" y="266"/>
                </a:lnTo>
                <a:lnTo>
                  <a:pt x="576" y="222"/>
                </a:lnTo>
                <a:lnTo>
                  <a:pt x="527" y="174"/>
                </a:lnTo>
                <a:lnTo>
                  <a:pt x="535" y="150"/>
                </a:lnTo>
                <a:lnTo>
                  <a:pt x="551" y="137"/>
                </a:lnTo>
                <a:lnTo>
                  <a:pt x="593" y="123"/>
                </a:lnTo>
                <a:lnTo>
                  <a:pt x="633" y="120"/>
                </a:lnTo>
                <a:lnTo>
                  <a:pt x="639" y="51"/>
                </a:lnTo>
                <a:lnTo>
                  <a:pt x="669" y="38"/>
                </a:lnTo>
                <a:lnTo>
                  <a:pt x="648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2" name="Freeform 84"/>
          <p:cNvSpPr>
            <a:spLocks/>
          </p:cNvSpPr>
          <p:nvPr/>
        </p:nvSpPr>
        <p:spPr bwMode="auto">
          <a:xfrm>
            <a:off x="6249988" y="2284413"/>
            <a:ext cx="179387" cy="142875"/>
          </a:xfrm>
          <a:custGeom>
            <a:avLst/>
            <a:gdLst>
              <a:gd name="T0" fmla="*/ 32418025 w 225"/>
              <a:gd name="T1" fmla="*/ 113407042 h 180"/>
              <a:gd name="T2" fmla="*/ 46402234 w 225"/>
              <a:gd name="T3" fmla="*/ 100176003 h 180"/>
              <a:gd name="T4" fmla="*/ 50216400 w 225"/>
              <a:gd name="T5" fmla="*/ 69303901 h 180"/>
              <a:gd name="T6" fmla="*/ 66107704 w 225"/>
              <a:gd name="T7" fmla="*/ 59223280 h 180"/>
              <a:gd name="T8" fmla="*/ 92169041 w 225"/>
              <a:gd name="T9" fmla="*/ 60483754 h 180"/>
              <a:gd name="T10" fmla="*/ 88991101 w 225"/>
              <a:gd name="T11" fmla="*/ 54183763 h 180"/>
              <a:gd name="T12" fmla="*/ 125858732 w 225"/>
              <a:gd name="T13" fmla="*/ 17010857 h 180"/>
              <a:gd name="T14" fmla="*/ 143020881 w 225"/>
              <a:gd name="T15" fmla="*/ 21421724 h 180"/>
              <a:gd name="T16" fmla="*/ 109331214 w 225"/>
              <a:gd name="T17" fmla="*/ 1260475 h 180"/>
              <a:gd name="T18" fmla="*/ 90897386 w 225"/>
              <a:gd name="T19" fmla="*/ 0 h 180"/>
              <a:gd name="T20" fmla="*/ 75642320 w 225"/>
              <a:gd name="T21" fmla="*/ 6930232 h 180"/>
              <a:gd name="T22" fmla="*/ 65471479 w 225"/>
              <a:gd name="T23" fmla="*/ 0 h 180"/>
              <a:gd name="T24" fmla="*/ 41952641 w 225"/>
              <a:gd name="T25" fmla="*/ 13231020 h 180"/>
              <a:gd name="T26" fmla="*/ 41952641 w 225"/>
              <a:gd name="T27" fmla="*/ 23941879 h 180"/>
              <a:gd name="T28" fmla="*/ 26697574 w 225"/>
              <a:gd name="T29" fmla="*/ 37172106 h 180"/>
              <a:gd name="T30" fmla="*/ 15891298 w 225"/>
              <a:gd name="T31" fmla="*/ 23311642 h 180"/>
              <a:gd name="T32" fmla="*/ 0 w 225"/>
              <a:gd name="T33" fmla="*/ 25831797 h 180"/>
              <a:gd name="T34" fmla="*/ 19705464 w 225"/>
              <a:gd name="T35" fmla="*/ 47252728 h 180"/>
              <a:gd name="T36" fmla="*/ 15891298 w 225"/>
              <a:gd name="T37" fmla="*/ 52923288 h 180"/>
              <a:gd name="T38" fmla="*/ 42588069 w 225"/>
              <a:gd name="T39" fmla="*/ 76234924 h 180"/>
              <a:gd name="T40" fmla="*/ 23518831 w 225"/>
              <a:gd name="T41" fmla="*/ 104586895 h 180"/>
              <a:gd name="T42" fmla="*/ 32418025 w 225"/>
              <a:gd name="T43" fmla="*/ 113407042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5"/>
              <a:gd name="T67" fmla="*/ 0 h 180"/>
              <a:gd name="T68" fmla="*/ 225 w 225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5" h="180">
                <a:moveTo>
                  <a:pt x="51" y="180"/>
                </a:moveTo>
                <a:lnTo>
                  <a:pt x="73" y="159"/>
                </a:lnTo>
                <a:lnTo>
                  <a:pt x="79" y="110"/>
                </a:lnTo>
                <a:lnTo>
                  <a:pt x="104" y="94"/>
                </a:lnTo>
                <a:lnTo>
                  <a:pt x="145" y="96"/>
                </a:lnTo>
                <a:lnTo>
                  <a:pt x="140" y="86"/>
                </a:lnTo>
                <a:lnTo>
                  <a:pt x="198" y="27"/>
                </a:lnTo>
                <a:lnTo>
                  <a:pt x="225" y="34"/>
                </a:lnTo>
                <a:lnTo>
                  <a:pt x="172" y="2"/>
                </a:lnTo>
                <a:lnTo>
                  <a:pt x="143" y="0"/>
                </a:lnTo>
                <a:lnTo>
                  <a:pt x="119" y="11"/>
                </a:lnTo>
                <a:lnTo>
                  <a:pt x="103" y="0"/>
                </a:lnTo>
                <a:lnTo>
                  <a:pt x="66" y="21"/>
                </a:lnTo>
                <a:lnTo>
                  <a:pt x="66" y="38"/>
                </a:lnTo>
                <a:lnTo>
                  <a:pt x="42" y="59"/>
                </a:lnTo>
                <a:lnTo>
                  <a:pt x="25" y="37"/>
                </a:lnTo>
                <a:lnTo>
                  <a:pt x="0" y="41"/>
                </a:lnTo>
                <a:lnTo>
                  <a:pt x="31" y="75"/>
                </a:lnTo>
                <a:lnTo>
                  <a:pt x="25" y="84"/>
                </a:lnTo>
                <a:lnTo>
                  <a:pt x="67" y="121"/>
                </a:lnTo>
                <a:lnTo>
                  <a:pt x="37" y="166"/>
                </a:lnTo>
                <a:lnTo>
                  <a:pt x="51" y="18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3" name="Freeform 85"/>
          <p:cNvSpPr>
            <a:spLocks/>
          </p:cNvSpPr>
          <p:nvPr/>
        </p:nvSpPr>
        <p:spPr bwMode="auto">
          <a:xfrm>
            <a:off x="6262688" y="2198688"/>
            <a:ext cx="120650" cy="76200"/>
          </a:xfrm>
          <a:custGeom>
            <a:avLst/>
            <a:gdLst>
              <a:gd name="T0" fmla="*/ 52350106 w 151"/>
              <a:gd name="T1" fmla="*/ 0 h 96"/>
              <a:gd name="T2" fmla="*/ 40219593 w 151"/>
              <a:gd name="T3" fmla="*/ 11970543 h 96"/>
              <a:gd name="T4" fmla="*/ 0 w 151"/>
              <a:gd name="T5" fmla="*/ 27091485 h 96"/>
              <a:gd name="T6" fmla="*/ 19152187 w 151"/>
              <a:gd name="T7" fmla="*/ 35282189 h 96"/>
              <a:gd name="T8" fmla="*/ 33835532 w 151"/>
              <a:gd name="T9" fmla="*/ 32131796 h 96"/>
              <a:gd name="T10" fmla="*/ 45965247 w 151"/>
              <a:gd name="T11" fmla="*/ 58593837 h 96"/>
              <a:gd name="T12" fmla="*/ 53626931 w 151"/>
              <a:gd name="T13" fmla="*/ 60483756 h 96"/>
              <a:gd name="T14" fmla="*/ 63841427 w 151"/>
              <a:gd name="T15" fmla="*/ 56703919 h 96"/>
              <a:gd name="T16" fmla="*/ 96400135 w 151"/>
              <a:gd name="T17" fmla="*/ 32131796 h 96"/>
              <a:gd name="T18" fmla="*/ 82355202 w 151"/>
              <a:gd name="T19" fmla="*/ 12600780 h 96"/>
              <a:gd name="T20" fmla="*/ 61926209 w 151"/>
              <a:gd name="T21" fmla="*/ 11341099 h 96"/>
              <a:gd name="T22" fmla="*/ 60010991 w 151"/>
              <a:gd name="T23" fmla="*/ 1889919 h 96"/>
              <a:gd name="T24" fmla="*/ 52350106 w 151"/>
              <a:gd name="T25" fmla="*/ 0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1"/>
              <a:gd name="T40" fmla="*/ 0 h 96"/>
              <a:gd name="T41" fmla="*/ 151 w 151"/>
              <a:gd name="T42" fmla="*/ 96 h 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1" h="96">
                <a:moveTo>
                  <a:pt x="82" y="0"/>
                </a:moveTo>
                <a:lnTo>
                  <a:pt x="63" y="19"/>
                </a:lnTo>
                <a:lnTo>
                  <a:pt x="0" y="43"/>
                </a:lnTo>
                <a:lnTo>
                  <a:pt x="30" y="56"/>
                </a:lnTo>
                <a:lnTo>
                  <a:pt x="53" y="51"/>
                </a:lnTo>
                <a:lnTo>
                  <a:pt x="72" y="93"/>
                </a:lnTo>
                <a:lnTo>
                  <a:pt x="84" y="96"/>
                </a:lnTo>
                <a:lnTo>
                  <a:pt x="100" y="90"/>
                </a:lnTo>
                <a:lnTo>
                  <a:pt x="151" y="51"/>
                </a:lnTo>
                <a:lnTo>
                  <a:pt x="129" y="20"/>
                </a:lnTo>
                <a:lnTo>
                  <a:pt x="97" y="18"/>
                </a:lnTo>
                <a:lnTo>
                  <a:pt x="94" y="3"/>
                </a:lnTo>
                <a:lnTo>
                  <a:pt x="82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4" name="Freeform 86"/>
          <p:cNvSpPr>
            <a:spLocks/>
          </p:cNvSpPr>
          <p:nvPr/>
        </p:nvSpPr>
        <p:spPr bwMode="auto">
          <a:xfrm>
            <a:off x="6392863" y="2268538"/>
            <a:ext cx="36512" cy="26987"/>
          </a:xfrm>
          <a:custGeom>
            <a:avLst/>
            <a:gdLst>
              <a:gd name="T0" fmla="*/ 14465599 w 48"/>
              <a:gd name="T1" fmla="*/ 0 h 33"/>
              <a:gd name="T2" fmla="*/ 5786391 w 48"/>
              <a:gd name="T3" fmla="*/ 668950 h 33"/>
              <a:gd name="T4" fmla="*/ 0 w 48"/>
              <a:gd name="T5" fmla="*/ 14044689 h 33"/>
              <a:gd name="T6" fmla="*/ 15622573 w 48"/>
              <a:gd name="T7" fmla="*/ 22069638 h 33"/>
              <a:gd name="T8" fmla="*/ 27773464 w 48"/>
              <a:gd name="T9" fmla="*/ 20731737 h 33"/>
              <a:gd name="T10" fmla="*/ 23144803 w 48"/>
              <a:gd name="T11" fmla="*/ 4012885 h 33"/>
              <a:gd name="T12" fmla="*/ 14465599 w 48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3"/>
              <a:gd name="T23" fmla="*/ 48 w 4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3">
                <a:moveTo>
                  <a:pt x="25" y="0"/>
                </a:moveTo>
                <a:lnTo>
                  <a:pt x="10" y="1"/>
                </a:lnTo>
                <a:lnTo>
                  <a:pt x="0" y="21"/>
                </a:lnTo>
                <a:lnTo>
                  <a:pt x="27" y="33"/>
                </a:lnTo>
                <a:lnTo>
                  <a:pt x="48" y="31"/>
                </a:lnTo>
                <a:lnTo>
                  <a:pt x="40" y="6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5" name="Freeform 87"/>
          <p:cNvSpPr>
            <a:spLocks/>
          </p:cNvSpPr>
          <p:nvPr/>
        </p:nvSpPr>
        <p:spPr bwMode="auto">
          <a:xfrm>
            <a:off x="6384925" y="2198688"/>
            <a:ext cx="33338" cy="15875"/>
          </a:xfrm>
          <a:custGeom>
            <a:avLst/>
            <a:gdLst>
              <a:gd name="T0" fmla="*/ 6300881 w 42"/>
              <a:gd name="T1" fmla="*/ 0 h 18"/>
              <a:gd name="T2" fmla="*/ 0 w 42"/>
              <a:gd name="T3" fmla="*/ 3889375 h 18"/>
              <a:gd name="T4" fmla="*/ 5670635 w 42"/>
              <a:gd name="T5" fmla="*/ 14000866 h 18"/>
              <a:gd name="T6" fmla="*/ 26462437 w 42"/>
              <a:gd name="T7" fmla="*/ 9333618 h 18"/>
              <a:gd name="T8" fmla="*/ 21422045 w 42"/>
              <a:gd name="T9" fmla="*/ 0 h 18"/>
              <a:gd name="T10" fmla="*/ 6300881 w 42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18"/>
              <a:gd name="T20" fmla="*/ 42 w 42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18">
                <a:moveTo>
                  <a:pt x="10" y="0"/>
                </a:moveTo>
                <a:lnTo>
                  <a:pt x="0" y="5"/>
                </a:lnTo>
                <a:lnTo>
                  <a:pt x="9" y="18"/>
                </a:lnTo>
                <a:lnTo>
                  <a:pt x="42" y="12"/>
                </a:lnTo>
                <a:lnTo>
                  <a:pt x="34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6" name="Freeform 88"/>
          <p:cNvSpPr>
            <a:spLocks/>
          </p:cNvSpPr>
          <p:nvPr/>
        </p:nvSpPr>
        <p:spPr bwMode="auto">
          <a:xfrm>
            <a:off x="6200775" y="2349500"/>
            <a:ext cx="900113" cy="438150"/>
          </a:xfrm>
          <a:custGeom>
            <a:avLst/>
            <a:gdLst>
              <a:gd name="T0" fmla="*/ 311400238 w 1136"/>
              <a:gd name="T1" fmla="*/ 121597733 h 552"/>
              <a:gd name="T2" fmla="*/ 279381267 w 1136"/>
              <a:gd name="T3" fmla="*/ 175150435 h 552"/>
              <a:gd name="T4" fmla="*/ 241712030 w 1136"/>
              <a:gd name="T5" fmla="*/ 185861292 h 552"/>
              <a:gd name="T6" fmla="*/ 216599205 w 1136"/>
              <a:gd name="T7" fmla="*/ 177670590 h 552"/>
              <a:gd name="T8" fmla="*/ 188347029 w 1136"/>
              <a:gd name="T9" fmla="*/ 132307797 h 552"/>
              <a:gd name="T10" fmla="*/ 136237957 w 1136"/>
              <a:gd name="T11" fmla="*/ 103956623 h 552"/>
              <a:gd name="T12" fmla="*/ 75338500 w 1136"/>
              <a:gd name="T13" fmla="*/ 108996958 h 552"/>
              <a:gd name="T14" fmla="*/ 26368716 w 1136"/>
              <a:gd name="T15" fmla="*/ 161289978 h 552"/>
              <a:gd name="T16" fmla="*/ 0 w 1136"/>
              <a:gd name="T17" fmla="*/ 236894682 h 552"/>
              <a:gd name="T18" fmla="*/ 1255879 w 1136"/>
              <a:gd name="T19" fmla="*/ 304308633 h 552"/>
              <a:gd name="T20" fmla="*/ 31391440 w 1136"/>
              <a:gd name="T21" fmla="*/ 344001672 h 552"/>
              <a:gd name="T22" fmla="*/ 106729952 w 1136"/>
              <a:gd name="T23" fmla="*/ 286667547 h 552"/>
              <a:gd name="T24" fmla="*/ 169512014 w 1136"/>
              <a:gd name="T25" fmla="*/ 289817940 h 552"/>
              <a:gd name="T26" fmla="*/ 210948938 w 1136"/>
              <a:gd name="T27" fmla="*/ 292968332 h 552"/>
              <a:gd name="T28" fmla="*/ 228527282 w 1136"/>
              <a:gd name="T29" fmla="*/ 279737319 h 552"/>
              <a:gd name="T30" fmla="*/ 263685554 w 1136"/>
              <a:gd name="T31" fmla="*/ 277847401 h 552"/>
              <a:gd name="T32" fmla="*/ 315167082 w 1136"/>
              <a:gd name="T33" fmla="*/ 287297785 h 552"/>
              <a:gd name="T34" fmla="*/ 346558510 w 1136"/>
              <a:gd name="T35" fmla="*/ 282887712 h 552"/>
              <a:gd name="T36" fmla="*/ 409340572 w 1136"/>
              <a:gd name="T37" fmla="*/ 285407867 h 552"/>
              <a:gd name="T38" fmla="*/ 473378613 w 1136"/>
              <a:gd name="T39" fmla="*/ 293597776 h 552"/>
              <a:gd name="T40" fmla="*/ 527371107 w 1136"/>
              <a:gd name="T41" fmla="*/ 322579957 h 552"/>
              <a:gd name="T42" fmla="*/ 574458248 w 1136"/>
              <a:gd name="T43" fmla="*/ 344001672 h 552"/>
              <a:gd name="T44" fmla="*/ 597060108 w 1136"/>
              <a:gd name="T45" fmla="*/ 335180732 h 552"/>
              <a:gd name="T46" fmla="*/ 622172932 w 1136"/>
              <a:gd name="T47" fmla="*/ 309979181 h 552"/>
              <a:gd name="T48" fmla="*/ 641635491 w 1136"/>
              <a:gd name="T49" fmla="*/ 310609418 h 552"/>
              <a:gd name="T50" fmla="*/ 668004195 w 1136"/>
              <a:gd name="T51" fmla="*/ 291077620 h 552"/>
              <a:gd name="T52" fmla="*/ 705673432 w 1136"/>
              <a:gd name="T53" fmla="*/ 246975302 h 552"/>
              <a:gd name="T54" fmla="*/ 713207121 w 1136"/>
              <a:gd name="T55" fmla="*/ 231854372 h 552"/>
              <a:gd name="T56" fmla="*/ 695000442 w 1136"/>
              <a:gd name="T57" fmla="*/ 189011685 h 552"/>
              <a:gd name="T58" fmla="*/ 675537884 w 1136"/>
              <a:gd name="T59" fmla="*/ 170740362 h 552"/>
              <a:gd name="T60" fmla="*/ 664236558 w 1136"/>
              <a:gd name="T61" fmla="*/ 151839595 h 552"/>
              <a:gd name="T62" fmla="*/ 635356888 w 1136"/>
              <a:gd name="T63" fmla="*/ 152469038 h 552"/>
              <a:gd name="T64" fmla="*/ 631590044 w 1136"/>
              <a:gd name="T65" fmla="*/ 111517113 h 552"/>
              <a:gd name="T66" fmla="*/ 641007155 w 1136"/>
              <a:gd name="T67" fmla="*/ 81275226 h 552"/>
              <a:gd name="T68" fmla="*/ 603337918 w 1136"/>
              <a:gd name="T69" fmla="*/ 51033352 h 552"/>
              <a:gd name="T70" fmla="*/ 558762534 w 1136"/>
              <a:gd name="T71" fmla="*/ 54182963 h 552"/>
              <a:gd name="T72" fmla="*/ 534277253 w 1136"/>
              <a:gd name="T73" fmla="*/ 54813201 h 552"/>
              <a:gd name="T74" fmla="*/ 482795724 w 1136"/>
              <a:gd name="T75" fmla="*/ 57963593 h 552"/>
              <a:gd name="T76" fmla="*/ 449521667 w 1136"/>
              <a:gd name="T77" fmla="*/ 25831795 h 552"/>
              <a:gd name="T78" fmla="*/ 420641205 w 1136"/>
              <a:gd name="T79" fmla="*/ 17010855 h 552"/>
              <a:gd name="T80" fmla="*/ 374810636 w 1136"/>
              <a:gd name="T81" fmla="*/ 0 h 552"/>
              <a:gd name="T82" fmla="*/ 371043791 w 1136"/>
              <a:gd name="T83" fmla="*/ 14490700 h 552"/>
              <a:gd name="T84" fmla="*/ 362881767 w 1136"/>
              <a:gd name="T85" fmla="*/ 3150393 h 552"/>
              <a:gd name="T86" fmla="*/ 345930966 w 1136"/>
              <a:gd name="T87" fmla="*/ 14490700 h 552"/>
              <a:gd name="T88" fmla="*/ 325212529 w 1136"/>
              <a:gd name="T89" fmla="*/ 19531010 h 552"/>
              <a:gd name="T90" fmla="*/ 308260937 w 1136"/>
              <a:gd name="T91" fmla="*/ 28981400 h 552"/>
              <a:gd name="T92" fmla="*/ 287543292 w 1136"/>
              <a:gd name="T93" fmla="*/ 43472887 h 5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36"/>
              <a:gd name="T142" fmla="*/ 0 h 552"/>
              <a:gd name="T143" fmla="*/ 1136 w 1136"/>
              <a:gd name="T144" fmla="*/ 552 h 5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36" h="552">
                <a:moveTo>
                  <a:pt x="458" y="69"/>
                </a:moveTo>
                <a:lnTo>
                  <a:pt x="496" y="193"/>
                </a:lnTo>
                <a:lnTo>
                  <a:pt x="496" y="224"/>
                </a:lnTo>
                <a:lnTo>
                  <a:pt x="445" y="278"/>
                </a:lnTo>
                <a:lnTo>
                  <a:pt x="415" y="294"/>
                </a:lnTo>
                <a:lnTo>
                  <a:pt x="385" y="295"/>
                </a:lnTo>
                <a:lnTo>
                  <a:pt x="370" y="284"/>
                </a:lnTo>
                <a:lnTo>
                  <a:pt x="345" y="282"/>
                </a:lnTo>
                <a:lnTo>
                  <a:pt x="329" y="271"/>
                </a:lnTo>
                <a:lnTo>
                  <a:pt x="300" y="210"/>
                </a:lnTo>
                <a:lnTo>
                  <a:pt x="255" y="187"/>
                </a:lnTo>
                <a:lnTo>
                  <a:pt x="217" y="165"/>
                </a:lnTo>
                <a:lnTo>
                  <a:pt x="205" y="125"/>
                </a:lnTo>
                <a:lnTo>
                  <a:pt x="120" y="173"/>
                </a:lnTo>
                <a:lnTo>
                  <a:pt x="79" y="182"/>
                </a:lnTo>
                <a:lnTo>
                  <a:pt x="42" y="256"/>
                </a:lnTo>
                <a:lnTo>
                  <a:pt x="47" y="318"/>
                </a:lnTo>
                <a:lnTo>
                  <a:pt x="0" y="376"/>
                </a:lnTo>
                <a:lnTo>
                  <a:pt x="2" y="449"/>
                </a:lnTo>
                <a:lnTo>
                  <a:pt x="2" y="483"/>
                </a:lnTo>
                <a:lnTo>
                  <a:pt x="24" y="552"/>
                </a:lnTo>
                <a:lnTo>
                  <a:pt x="50" y="546"/>
                </a:lnTo>
                <a:lnTo>
                  <a:pt x="66" y="508"/>
                </a:lnTo>
                <a:lnTo>
                  <a:pt x="170" y="455"/>
                </a:lnTo>
                <a:lnTo>
                  <a:pt x="242" y="451"/>
                </a:lnTo>
                <a:lnTo>
                  <a:pt x="270" y="460"/>
                </a:lnTo>
                <a:lnTo>
                  <a:pt x="308" y="439"/>
                </a:lnTo>
                <a:lnTo>
                  <a:pt x="336" y="465"/>
                </a:lnTo>
                <a:lnTo>
                  <a:pt x="345" y="450"/>
                </a:lnTo>
                <a:lnTo>
                  <a:pt x="364" y="444"/>
                </a:lnTo>
                <a:lnTo>
                  <a:pt x="402" y="451"/>
                </a:lnTo>
                <a:lnTo>
                  <a:pt x="420" y="441"/>
                </a:lnTo>
                <a:lnTo>
                  <a:pt x="467" y="444"/>
                </a:lnTo>
                <a:lnTo>
                  <a:pt x="502" y="456"/>
                </a:lnTo>
                <a:lnTo>
                  <a:pt x="528" y="441"/>
                </a:lnTo>
                <a:lnTo>
                  <a:pt x="552" y="449"/>
                </a:lnTo>
                <a:lnTo>
                  <a:pt x="611" y="397"/>
                </a:lnTo>
                <a:lnTo>
                  <a:pt x="652" y="453"/>
                </a:lnTo>
                <a:lnTo>
                  <a:pt x="746" y="453"/>
                </a:lnTo>
                <a:lnTo>
                  <a:pt x="754" y="466"/>
                </a:lnTo>
                <a:lnTo>
                  <a:pt x="808" y="492"/>
                </a:lnTo>
                <a:lnTo>
                  <a:pt x="840" y="512"/>
                </a:lnTo>
                <a:lnTo>
                  <a:pt x="867" y="539"/>
                </a:lnTo>
                <a:lnTo>
                  <a:pt x="915" y="546"/>
                </a:lnTo>
                <a:lnTo>
                  <a:pt x="921" y="537"/>
                </a:lnTo>
                <a:lnTo>
                  <a:pt x="951" y="532"/>
                </a:lnTo>
                <a:lnTo>
                  <a:pt x="966" y="499"/>
                </a:lnTo>
                <a:lnTo>
                  <a:pt x="991" y="492"/>
                </a:lnTo>
                <a:lnTo>
                  <a:pt x="1013" y="504"/>
                </a:lnTo>
                <a:lnTo>
                  <a:pt x="1022" y="493"/>
                </a:lnTo>
                <a:lnTo>
                  <a:pt x="1063" y="494"/>
                </a:lnTo>
                <a:lnTo>
                  <a:pt x="1064" y="462"/>
                </a:lnTo>
                <a:lnTo>
                  <a:pt x="1097" y="411"/>
                </a:lnTo>
                <a:lnTo>
                  <a:pt x="1124" y="392"/>
                </a:lnTo>
                <a:lnTo>
                  <a:pt x="1131" y="396"/>
                </a:lnTo>
                <a:lnTo>
                  <a:pt x="1136" y="368"/>
                </a:lnTo>
                <a:lnTo>
                  <a:pt x="1103" y="312"/>
                </a:lnTo>
                <a:lnTo>
                  <a:pt x="1107" y="300"/>
                </a:lnTo>
                <a:lnTo>
                  <a:pt x="1082" y="290"/>
                </a:lnTo>
                <a:lnTo>
                  <a:pt x="1076" y="271"/>
                </a:lnTo>
                <a:lnTo>
                  <a:pt x="1054" y="259"/>
                </a:lnTo>
                <a:lnTo>
                  <a:pt x="1058" y="241"/>
                </a:lnTo>
                <a:lnTo>
                  <a:pt x="1037" y="231"/>
                </a:lnTo>
                <a:lnTo>
                  <a:pt x="1012" y="242"/>
                </a:lnTo>
                <a:lnTo>
                  <a:pt x="1021" y="188"/>
                </a:lnTo>
                <a:lnTo>
                  <a:pt x="1006" y="177"/>
                </a:lnTo>
                <a:lnTo>
                  <a:pt x="1025" y="162"/>
                </a:lnTo>
                <a:lnTo>
                  <a:pt x="1021" y="129"/>
                </a:lnTo>
                <a:lnTo>
                  <a:pt x="963" y="105"/>
                </a:lnTo>
                <a:lnTo>
                  <a:pt x="961" y="81"/>
                </a:lnTo>
                <a:lnTo>
                  <a:pt x="934" y="86"/>
                </a:lnTo>
                <a:lnTo>
                  <a:pt x="890" y="86"/>
                </a:lnTo>
                <a:lnTo>
                  <a:pt x="857" y="74"/>
                </a:lnTo>
                <a:lnTo>
                  <a:pt x="851" y="87"/>
                </a:lnTo>
                <a:lnTo>
                  <a:pt x="806" y="107"/>
                </a:lnTo>
                <a:lnTo>
                  <a:pt x="769" y="92"/>
                </a:lnTo>
                <a:lnTo>
                  <a:pt x="721" y="57"/>
                </a:lnTo>
                <a:lnTo>
                  <a:pt x="716" y="41"/>
                </a:lnTo>
                <a:lnTo>
                  <a:pt x="682" y="42"/>
                </a:lnTo>
                <a:lnTo>
                  <a:pt x="670" y="27"/>
                </a:lnTo>
                <a:lnTo>
                  <a:pt x="652" y="33"/>
                </a:lnTo>
                <a:lnTo>
                  <a:pt x="597" y="0"/>
                </a:lnTo>
                <a:lnTo>
                  <a:pt x="599" y="18"/>
                </a:lnTo>
                <a:lnTo>
                  <a:pt x="591" y="23"/>
                </a:lnTo>
                <a:lnTo>
                  <a:pt x="585" y="15"/>
                </a:lnTo>
                <a:lnTo>
                  <a:pt x="578" y="5"/>
                </a:lnTo>
                <a:lnTo>
                  <a:pt x="566" y="7"/>
                </a:lnTo>
                <a:lnTo>
                  <a:pt x="551" y="23"/>
                </a:lnTo>
                <a:lnTo>
                  <a:pt x="530" y="33"/>
                </a:lnTo>
                <a:lnTo>
                  <a:pt x="518" y="31"/>
                </a:lnTo>
                <a:lnTo>
                  <a:pt x="515" y="41"/>
                </a:lnTo>
                <a:lnTo>
                  <a:pt x="491" y="46"/>
                </a:lnTo>
                <a:lnTo>
                  <a:pt x="475" y="66"/>
                </a:lnTo>
                <a:lnTo>
                  <a:pt x="458" y="6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7" name="Freeform 89"/>
          <p:cNvSpPr>
            <a:spLocks/>
          </p:cNvSpPr>
          <p:nvPr/>
        </p:nvSpPr>
        <p:spPr bwMode="auto">
          <a:xfrm>
            <a:off x="6219825" y="2665413"/>
            <a:ext cx="747713" cy="503237"/>
          </a:xfrm>
          <a:custGeom>
            <a:avLst/>
            <a:gdLst>
              <a:gd name="T0" fmla="*/ 6915752 w 943"/>
              <a:gd name="T1" fmla="*/ 141494256 h 636"/>
              <a:gd name="T2" fmla="*/ 27034231 w 943"/>
              <a:gd name="T3" fmla="*/ 206607244 h 636"/>
              <a:gd name="T4" fmla="*/ 37722639 w 943"/>
              <a:gd name="T5" fmla="*/ 220380631 h 636"/>
              <a:gd name="T6" fmla="*/ 62870540 w 943"/>
              <a:gd name="T7" fmla="*/ 226641815 h 636"/>
              <a:gd name="T8" fmla="*/ 101221150 w 943"/>
              <a:gd name="T9" fmla="*/ 237910838 h 636"/>
              <a:gd name="T10" fmla="*/ 123225975 w 943"/>
              <a:gd name="T11" fmla="*/ 245423784 h 636"/>
              <a:gd name="T12" fmla="*/ 175408875 w 943"/>
              <a:gd name="T13" fmla="*/ 234154761 h 636"/>
              <a:gd name="T14" fmla="*/ 192383462 w 943"/>
              <a:gd name="T15" fmla="*/ 248553980 h 636"/>
              <a:gd name="T16" fmla="*/ 208101339 w 943"/>
              <a:gd name="T17" fmla="*/ 267336740 h 636"/>
              <a:gd name="T18" fmla="*/ 197412882 w 943"/>
              <a:gd name="T19" fmla="*/ 305527350 h 636"/>
              <a:gd name="T20" fmla="*/ 213130758 w 943"/>
              <a:gd name="T21" fmla="*/ 338710120 h 636"/>
              <a:gd name="T22" fmla="*/ 231991675 w 943"/>
              <a:gd name="T23" fmla="*/ 332448936 h 636"/>
              <a:gd name="T24" fmla="*/ 272229408 w 943"/>
              <a:gd name="T25" fmla="*/ 351231696 h 636"/>
              <a:gd name="T26" fmla="*/ 295490967 w 943"/>
              <a:gd name="T27" fmla="*/ 393805055 h 636"/>
              <a:gd name="T28" fmla="*/ 364019678 w 943"/>
              <a:gd name="T29" fmla="*/ 382536032 h 636"/>
              <a:gd name="T30" fmla="*/ 388539584 w 943"/>
              <a:gd name="T31" fmla="*/ 391926621 h 636"/>
              <a:gd name="T32" fmla="*/ 430662952 w 943"/>
              <a:gd name="T33" fmla="*/ 372518771 h 636"/>
              <a:gd name="T34" fmla="*/ 428147846 w 943"/>
              <a:gd name="T35" fmla="*/ 348101500 h 636"/>
              <a:gd name="T36" fmla="*/ 463355366 w 943"/>
              <a:gd name="T37" fmla="*/ 330571293 h 636"/>
              <a:gd name="T38" fmla="*/ 481587507 w 943"/>
              <a:gd name="T39" fmla="*/ 323684229 h 636"/>
              <a:gd name="T40" fmla="*/ 499820440 w 943"/>
              <a:gd name="T41" fmla="*/ 323684229 h 636"/>
              <a:gd name="T42" fmla="*/ 499191663 w 943"/>
              <a:gd name="T43" fmla="*/ 338084239 h 636"/>
              <a:gd name="T44" fmla="*/ 523710776 w 943"/>
              <a:gd name="T45" fmla="*/ 318675598 h 636"/>
              <a:gd name="T46" fmla="*/ 494790228 w 943"/>
              <a:gd name="T47" fmla="*/ 310536771 h 636"/>
              <a:gd name="T48" fmla="*/ 509250502 w 943"/>
              <a:gd name="T49" fmla="*/ 269841055 h 636"/>
              <a:gd name="T50" fmla="*/ 505478636 w 943"/>
              <a:gd name="T51" fmla="*/ 233528089 h 636"/>
              <a:gd name="T52" fmla="*/ 509250502 w 943"/>
              <a:gd name="T53" fmla="*/ 213493567 h 636"/>
              <a:gd name="T54" fmla="*/ 544458022 w 943"/>
              <a:gd name="T55" fmla="*/ 177181342 h 636"/>
              <a:gd name="T56" fmla="*/ 579665543 w 943"/>
              <a:gd name="T57" fmla="*/ 160902897 h 636"/>
              <a:gd name="T58" fmla="*/ 587210068 w 943"/>
              <a:gd name="T59" fmla="*/ 144624452 h 636"/>
              <a:gd name="T60" fmla="*/ 562061386 w 943"/>
              <a:gd name="T61" fmla="*/ 124589931 h 636"/>
              <a:gd name="T62" fmla="*/ 529997748 w 943"/>
              <a:gd name="T63" fmla="*/ 88903611 h 636"/>
              <a:gd name="T64" fmla="*/ 492904691 w 943"/>
              <a:gd name="T65" fmla="*/ 59477710 h 636"/>
              <a:gd name="T66" fmla="*/ 453924512 w 943"/>
              <a:gd name="T67" fmla="*/ 35060426 h 636"/>
              <a:gd name="T68" fmla="*/ 369049890 w 943"/>
              <a:gd name="T69" fmla="*/ 0 h 636"/>
              <a:gd name="T70" fmla="*/ 316866990 w 943"/>
              <a:gd name="T71" fmla="*/ 27547480 h 636"/>
              <a:gd name="T72" fmla="*/ 278516380 w 943"/>
              <a:gd name="T73" fmla="*/ 29425914 h 636"/>
              <a:gd name="T74" fmla="*/ 237650664 w 943"/>
              <a:gd name="T75" fmla="*/ 33808664 h 636"/>
              <a:gd name="T76" fmla="*/ 201814317 w 943"/>
              <a:gd name="T77" fmla="*/ 33181992 h 636"/>
              <a:gd name="T78" fmla="*/ 178551965 w 943"/>
              <a:gd name="T79" fmla="*/ 26295718 h 636"/>
              <a:gd name="T80" fmla="*/ 137057472 w 943"/>
              <a:gd name="T81" fmla="*/ 33808664 h 636"/>
              <a:gd name="T82" fmla="*/ 26405454 w 943"/>
              <a:gd name="T83" fmla="*/ 69494970 h 636"/>
              <a:gd name="T84" fmla="*/ 0 w 943"/>
              <a:gd name="T85" fmla="*/ 97042438 h 6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43"/>
              <a:gd name="T130" fmla="*/ 0 h 636"/>
              <a:gd name="T131" fmla="*/ 943 w 943"/>
              <a:gd name="T132" fmla="*/ 636 h 6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43" h="636">
                <a:moveTo>
                  <a:pt x="0" y="155"/>
                </a:moveTo>
                <a:lnTo>
                  <a:pt x="11" y="226"/>
                </a:lnTo>
                <a:lnTo>
                  <a:pt x="49" y="300"/>
                </a:lnTo>
                <a:lnTo>
                  <a:pt x="43" y="330"/>
                </a:lnTo>
                <a:lnTo>
                  <a:pt x="54" y="324"/>
                </a:lnTo>
                <a:lnTo>
                  <a:pt x="60" y="352"/>
                </a:lnTo>
                <a:lnTo>
                  <a:pt x="78" y="341"/>
                </a:lnTo>
                <a:lnTo>
                  <a:pt x="100" y="362"/>
                </a:lnTo>
                <a:lnTo>
                  <a:pt x="123" y="362"/>
                </a:lnTo>
                <a:lnTo>
                  <a:pt x="161" y="380"/>
                </a:lnTo>
                <a:lnTo>
                  <a:pt x="185" y="379"/>
                </a:lnTo>
                <a:lnTo>
                  <a:pt x="196" y="392"/>
                </a:lnTo>
                <a:lnTo>
                  <a:pt x="215" y="383"/>
                </a:lnTo>
                <a:lnTo>
                  <a:pt x="279" y="374"/>
                </a:lnTo>
                <a:lnTo>
                  <a:pt x="291" y="399"/>
                </a:lnTo>
                <a:lnTo>
                  <a:pt x="306" y="397"/>
                </a:lnTo>
                <a:lnTo>
                  <a:pt x="324" y="411"/>
                </a:lnTo>
                <a:lnTo>
                  <a:pt x="331" y="427"/>
                </a:lnTo>
                <a:lnTo>
                  <a:pt x="315" y="454"/>
                </a:lnTo>
                <a:lnTo>
                  <a:pt x="314" y="488"/>
                </a:lnTo>
                <a:lnTo>
                  <a:pt x="319" y="529"/>
                </a:lnTo>
                <a:lnTo>
                  <a:pt x="339" y="541"/>
                </a:lnTo>
                <a:lnTo>
                  <a:pt x="346" y="529"/>
                </a:lnTo>
                <a:lnTo>
                  <a:pt x="369" y="531"/>
                </a:lnTo>
                <a:lnTo>
                  <a:pt x="385" y="550"/>
                </a:lnTo>
                <a:lnTo>
                  <a:pt x="433" y="561"/>
                </a:lnTo>
                <a:lnTo>
                  <a:pt x="460" y="583"/>
                </a:lnTo>
                <a:lnTo>
                  <a:pt x="470" y="629"/>
                </a:lnTo>
                <a:lnTo>
                  <a:pt x="499" y="636"/>
                </a:lnTo>
                <a:lnTo>
                  <a:pt x="579" y="611"/>
                </a:lnTo>
                <a:lnTo>
                  <a:pt x="600" y="625"/>
                </a:lnTo>
                <a:lnTo>
                  <a:pt x="618" y="626"/>
                </a:lnTo>
                <a:lnTo>
                  <a:pt x="651" y="597"/>
                </a:lnTo>
                <a:lnTo>
                  <a:pt x="685" y="595"/>
                </a:lnTo>
                <a:lnTo>
                  <a:pt x="675" y="566"/>
                </a:lnTo>
                <a:lnTo>
                  <a:pt x="681" y="556"/>
                </a:lnTo>
                <a:lnTo>
                  <a:pt x="719" y="552"/>
                </a:lnTo>
                <a:lnTo>
                  <a:pt x="737" y="528"/>
                </a:lnTo>
                <a:lnTo>
                  <a:pt x="736" y="518"/>
                </a:lnTo>
                <a:lnTo>
                  <a:pt x="766" y="517"/>
                </a:lnTo>
                <a:lnTo>
                  <a:pt x="778" y="502"/>
                </a:lnTo>
                <a:lnTo>
                  <a:pt x="795" y="517"/>
                </a:lnTo>
                <a:lnTo>
                  <a:pt x="787" y="520"/>
                </a:lnTo>
                <a:lnTo>
                  <a:pt x="794" y="540"/>
                </a:lnTo>
                <a:lnTo>
                  <a:pt x="834" y="530"/>
                </a:lnTo>
                <a:lnTo>
                  <a:pt x="833" y="509"/>
                </a:lnTo>
                <a:lnTo>
                  <a:pt x="813" y="491"/>
                </a:lnTo>
                <a:lnTo>
                  <a:pt x="787" y="496"/>
                </a:lnTo>
                <a:lnTo>
                  <a:pt x="794" y="448"/>
                </a:lnTo>
                <a:lnTo>
                  <a:pt x="810" y="431"/>
                </a:lnTo>
                <a:lnTo>
                  <a:pt x="795" y="380"/>
                </a:lnTo>
                <a:lnTo>
                  <a:pt x="804" y="373"/>
                </a:lnTo>
                <a:lnTo>
                  <a:pt x="800" y="360"/>
                </a:lnTo>
                <a:lnTo>
                  <a:pt x="810" y="341"/>
                </a:lnTo>
                <a:lnTo>
                  <a:pt x="854" y="326"/>
                </a:lnTo>
                <a:lnTo>
                  <a:pt x="866" y="283"/>
                </a:lnTo>
                <a:lnTo>
                  <a:pt x="919" y="281"/>
                </a:lnTo>
                <a:lnTo>
                  <a:pt x="922" y="257"/>
                </a:lnTo>
                <a:lnTo>
                  <a:pt x="943" y="239"/>
                </a:lnTo>
                <a:lnTo>
                  <a:pt x="934" y="231"/>
                </a:lnTo>
                <a:lnTo>
                  <a:pt x="883" y="233"/>
                </a:lnTo>
                <a:lnTo>
                  <a:pt x="894" y="199"/>
                </a:lnTo>
                <a:lnTo>
                  <a:pt x="891" y="149"/>
                </a:lnTo>
                <a:lnTo>
                  <a:pt x="843" y="142"/>
                </a:lnTo>
                <a:lnTo>
                  <a:pt x="816" y="115"/>
                </a:lnTo>
                <a:lnTo>
                  <a:pt x="784" y="95"/>
                </a:lnTo>
                <a:lnTo>
                  <a:pt x="730" y="69"/>
                </a:lnTo>
                <a:lnTo>
                  <a:pt x="722" y="56"/>
                </a:lnTo>
                <a:lnTo>
                  <a:pt x="628" y="56"/>
                </a:lnTo>
                <a:lnTo>
                  <a:pt x="587" y="0"/>
                </a:lnTo>
                <a:lnTo>
                  <a:pt x="528" y="52"/>
                </a:lnTo>
                <a:lnTo>
                  <a:pt x="504" y="44"/>
                </a:lnTo>
                <a:lnTo>
                  <a:pt x="478" y="59"/>
                </a:lnTo>
                <a:lnTo>
                  <a:pt x="443" y="47"/>
                </a:lnTo>
                <a:lnTo>
                  <a:pt x="396" y="44"/>
                </a:lnTo>
                <a:lnTo>
                  <a:pt x="378" y="54"/>
                </a:lnTo>
                <a:lnTo>
                  <a:pt x="340" y="47"/>
                </a:lnTo>
                <a:lnTo>
                  <a:pt x="321" y="53"/>
                </a:lnTo>
                <a:lnTo>
                  <a:pt x="312" y="68"/>
                </a:lnTo>
                <a:lnTo>
                  <a:pt x="284" y="42"/>
                </a:lnTo>
                <a:lnTo>
                  <a:pt x="246" y="63"/>
                </a:lnTo>
                <a:lnTo>
                  <a:pt x="218" y="54"/>
                </a:lnTo>
                <a:lnTo>
                  <a:pt x="146" y="58"/>
                </a:lnTo>
                <a:lnTo>
                  <a:pt x="42" y="111"/>
                </a:lnTo>
                <a:lnTo>
                  <a:pt x="26" y="149"/>
                </a:lnTo>
                <a:lnTo>
                  <a:pt x="0" y="15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8" name="Freeform 90"/>
          <p:cNvSpPr>
            <a:spLocks/>
          </p:cNvSpPr>
          <p:nvPr/>
        </p:nvSpPr>
        <p:spPr bwMode="auto">
          <a:xfrm>
            <a:off x="6230938" y="2863850"/>
            <a:ext cx="11112" cy="77788"/>
          </a:xfrm>
          <a:custGeom>
            <a:avLst/>
            <a:gdLst>
              <a:gd name="T0" fmla="*/ 0 w 15"/>
              <a:gd name="T1" fmla="*/ 61744627 h 98"/>
              <a:gd name="T2" fmla="*/ 8231770 w 15"/>
              <a:gd name="T3" fmla="*/ 39693311 h 98"/>
              <a:gd name="T4" fmla="*/ 7682838 w 15"/>
              <a:gd name="T5" fmla="*/ 15751278 h 98"/>
              <a:gd name="T6" fmla="*/ 0 w 15"/>
              <a:gd name="T7" fmla="*/ 0 h 98"/>
              <a:gd name="T8" fmla="*/ 3292857 w 15"/>
              <a:gd name="T9" fmla="*/ 28982383 h 98"/>
              <a:gd name="T10" fmla="*/ 0 w 15"/>
              <a:gd name="T11" fmla="*/ 61744627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8"/>
              <a:gd name="T20" fmla="*/ 15 w 15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8">
                <a:moveTo>
                  <a:pt x="0" y="98"/>
                </a:moveTo>
                <a:lnTo>
                  <a:pt x="15" y="63"/>
                </a:lnTo>
                <a:lnTo>
                  <a:pt x="14" y="25"/>
                </a:lnTo>
                <a:lnTo>
                  <a:pt x="0" y="0"/>
                </a:lnTo>
                <a:lnTo>
                  <a:pt x="6" y="46"/>
                </a:lnTo>
                <a:lnTo>
                  <a:pt x="0" y="9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19" name="Freeform 91"/>
          <p:cNvSpPr>
            <a:spLocks/>
          </p:cNvSpPr>
          <p:nvPr/>
        </p:nvSpPr>
        <p:spPr bwMode="auto">
          <a:xfrm>
            <a:off x="5861050" y="163513"/>
            <a:ext cx="1300163" cy="1897062"/>
          </a:xfrm>
          <a:custGeom>
            <a:avLst/>
            <a:gdLst>
              <a:gd name="T0" fmla="*/ 207790036 w 1636"/>
              <a:gd name="T1" fmla="*/ 1226450876 h 2389"/>
              <a:gd name="T2" fmla="*/ 219158561 w 1636"/>
              <a:gd name="T3" fmla="*/ 1254196091 h 2389"/>
              <a:gd name="T4" fmla="*/ 214737531 w 1636"/>
              <a:gd name="T5" fmla="*/ 1278157507 h 2389"/>
              <a:gd name="T6" fmla="*/ 213474720 w 1636"/>
              <a:gd name="T7" fmla="*/ 1327972635 h 2389"/>
              <a:gd name="T8" fmla="*/ 209053691 w 1636"/>
              <a:gd name="T9" fmla="*/ 1348150252 h 2389"/>
              <a:gd name="T10" fmla="*/ 226737810 w 1636"/>
              <a:gd name="T11" fmla="*/ 1377786970 h 2389"/>
              <a:gd name="T12" fmla="*/ 229895234 w 1636"/>
              <a:gd name="T13" fmla="*/ 1406162686 h 2389"/>
              <a:gd name="T14" fmla="*/ 231789847 w 1636"/>
              <a:gd name="T15" fmla="*/ 1418143791 h 2389"/>
              <a:gd name="T16" fmla="*/ 253895791 w 1636"/>
              <a:gd name="T17" fmla="*/ 1418143791 h 2389"/>
              <a:gd name="T18" fmla="*/ 286105809 w 1636"/>
              <a:gd name="T19" fmla="*/ 1420665794 h 2389"/>
              <a:gd name="T20" fmla="*/ 303790723 w 1636"/>
              <a:gd name="T21" fmla="*/ 1453455016 h 2389"/>
              <a:gd name="T22" fmla="*/ 334106128 w 1636"/>
              <a:gd name="T23" fmla="*/ 1445257711 h 2389"/>
              <a:gd name="T24" fmla="*/ 349264626 w 1636"/>
              <a:gd name="T25" fmla="*/ 1487506035 h 2389"/>
              <a:gd name="T26" fmla="*/ 382106447 w 1636"/>
              <a:gd name="T27" fmla="*/ 1490658539 h 2389"/>
              <a:gd name="T28" fmla="*/ 452212014 w 1636"/>
              <a:gd name="T29" fmla="*/ 1475524930 h 2389"/>
              <a:gd name="T30" fmla="*/ 514107224 w 1636"/>
              <a:gd name="T31" fmla="*/ 1464805621 h 2389"/>
              <a:gd name="T32" fmla="*/ 601896811 w 1636"/>
              <a:gd name="T33" fmla="*/ 1398595881 h 2389"/>
              <a:gd name="T34" fmla="*/ 701686675 w 1636"/>
              <a:gd name="T35" fmla="*/ 1370220165 h 2389"/>
              <a:gd name="T36" fmla="*/ 769897529 w 1636"/>
              <a:gd name="T37" fmla="*/ 1347519751 h 2389"/>
              <a:gd name="T38" fmla="*/ 831791945 w 1636"/>
              <a:gd name="T39" fmla="*/ 1281310011 h 2389"/>
              <a:gd name="T40" fmla="*/ 922108146 w 1636"/>
              <a:gd name="T41" fmla="*/ 1165916438 h 2389"/>
              <a:gd name="T42" fmla="*/ 1000424665 w 1636"/>
              <a:gd name="T43" fmla="*/ 1029084247 h 2389"/>
              <a:gd name="T44" fmla="*/ 898108384 w 1636"/>
              <a:gd name="T45" fmla="*/ 865767842 h 2389"/>
              <a:gd name="T46" fmla="*/ 872213214 w 1636"/>
              <a:gd name="T47" fmla="*/ 762984882 h 2389"/>
              <a:gd name="T48" fmla="*/ 827370915 w 1636"/>
              <a:gd name="T49" fmla="*/ 696145436 h 2389"/>
              <a:gd name="T50" fmla="*/ 800844737 w 1636"/>
              <a:gd name="T51" fmla="*/ 641916007 h 2389"/>
              <a:gd name="T52" fmla="*/ 783791626 w 1636"/>
              <a:gd name="T53" fmla="*/ 575076561 h 2389"/>
              <a:gd name="T54" fmla="*/ 718107983 w 1636"/>
              <a:gd name="T55" fmla="*/ 455268688 h 2389"/>
              <a:gd name="T56" fmla="*/ 567791384 w 1636"/>
              <a:gd name="T57" fmla="*/ 148182845 h 2389"/>
              <a:gd name="T58" fmla="*/ 502106946 w 1636"/>
              <a:gd name="T59" fmla="*/ 4414302 h 2389"/>
              <a:gd name="T60" fmla="*/ 408001617 w 1636"/>
              <a:gd name="T61" fmla="*/ 31528233 h 2389"/>
              <a:gd name="T62" fmla="*/ 366948744 w 1636"/>
              <a:gd name="T63" fmla="*/ 106565816 h 2389"/>
              <a:gd name="T64" fmla="*/ 356843079 w 1636"/>
              <a:gd name="T65" fmla="*/ 186016868 h 2389"/>
              <a:gd name="T66" fmla="*/ 266527077 w 1636"/>
              <a:gd name="T67" fmla="*/ 213762133 h 2389"/>
              <a:gd name="T68" fmla="*/ 123789676 w 1636"/>
              <a:gd name="T69" fmla="*/ 207456281 h 2389"/>
              <a:gd name="T70" fmla="*/ 53684184 w 1636"/>
              <a:gd name="T71" fmla="*/ 230787245 h 2389"/>
              <a:gd name="T72" fmla="*/ 176842828 w 1636"/>
              <a:gd name="T73" fmla="*/ 276818574 h 2389"/>
              <a:gd name="T74" fmla="*/ 250105769 w 1636"/>
              <a:gd name="T75" fmla="*/ 378339540 h 2389"/>
              <a:gd name="T76" fmla="*/ 265264266 w 1636"/>
              <a:gd name="T77" fmla="*/ 440765579 h 2389"/>
              <a:gd name="T78" fmla="*/ 310738169 w 1636"/>
              <a:gd name="T79" fmla="*/ 571923263 h 2389"/>
              <a:gd name="T80" fmla="*/ 358106685 w 1636"/>
              <a:gd name="T81" fmla="*/ 624260394 h 2389"/>
              <a:gd name="T82" fmla="*/ 378317220 w 1636"/>
              <a:gd name="T83" fmla="*/ 595884678 h 2389"/>
              <a:gd name="T84" fmla="*/ 385264666 w 1636"/>
              <a:gd name="T85" fmla="*/ 640024505 h 2389"/>
              <a:gd name="T86" fmla="*/ 442738152 w 1636"/>
              <a:gd name="T87" fmla="*/ 665878217 h 2389"/>
              <a:gd name="T88" fmla="*/ 444632765 w 1636"/>
              <a:gd name="T89" fmla="*/ 688578631 h 2389"/>
              <a:gd name="T90" fmla="*/ 462317679 w 1636"/>
              <a:gd name="T91" fmla="*/ 725781360 h 2389"/>
              <a:gd name="T92" fmla="*/ 456633043 w 1636"/>
              <a:gd name="T93" fmla="*/ 747851273 h 2389"/>
              <a:gd name="T94" fmla="*/ 415580071 w 1636"/>
              <a:gd name="T95" fmla="*/ 745959770 h 2389"/>
              <a:gd name="T96" fmla="*/ 387791082 w 1636"/>
              <a:gd name="T97" fmla="*/ 790099597 h 2389"/>
              <a:gd name="T98" fmla="*/ 358106685 w 1636"/>
              <a:gd name="T99" fmla="*/ 836761625 h 2389"/>
              <a:gd name="T100" fmla="*/ 330316901 w 1636"/>
              <a:gd name="T101" fmla="*/ 879009155 h 2389"/>
              <a:gd name="T102" fmla="*/ 259579631 w 1636"/>
              <a:gd name="T103" fmla="*/ 941435095 h 2389"/>
              <a:gd name="T104" fmla="*/ 246316542 w 1636"/>
              <a:gd name="T105" fmla="*/ 972332815 h 2389"/>
              <a:gd name="T106" fmla="*/ 236211672 w 1636"/>
              <a:gd name="T107" fmla="*/ 1006383833 h 2389"/>
              <a:gd name="T108" fmla="*/ 183158471 w 1636"/>
              <a:gd name="T109" fmla="*/ 1024039446 h 2389"/>
              <a:gd name="T110" fmla="*/ 180632055 w 1636"/>
              <a:gd name="T111" fmla="*/ 1057459169 h 2389"/>
              <a:gd name="T112" fmla="*/ 161053322 w 1636"/>
              <a:gd name="T113" fmla="*/ 1056828668 h 2389"/>
              <a:gd name="T114" fmla="*/ 157895103 w 1636"/>
              <a:gd name="T115" fmla="*/ 1100968494 h 2389"/>
              <a:gd name="T116" fmla="*/ 174316411 w 1636"/>
              <a:gd name="T117" fmla="*/ 1133757717 h 2389"/>
              <a:gd name="T118" fmla="*/ 185053084 w 1636"/>
              <a:gd name="T119" fmla="*/ 1149521827 h 2389"/>
              <a:gd name="T120" fmla="*/ 680844338 w 1636"/>
              <a:gd name="T121" fmla="*/ 530306234 h 2389"/>
              <a:gd name="T122" fmla="*/ 705475902 w 1636"/>
              <a:gd name="T123" fmla="*/ 506975319 h 2389"/>
              <a:gd name="T124" fmla="*/ 658739189 w 1636"/>
              <a:gd name="T125" fmla="*/ 541656044 h 23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36"/>
              <a:gd name="T190" fmla="*/ 0 h 2389"/>
              <a:gd name="T191" fmla="*/ 1636 w 1636"/>
              <a:gd name="T192" fmla="*/ 2389 h 23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36" h="2389">
                <a:moveTo>
                  <a:pt x="305" y="1903"/>
                </a:moveTo>
                <a:lnTo>
                  <a:pt x="308" y="1905"/>
                </a:lnTo>
                <a:lnTo>
                  <a:pt x="317" y="1907"/>
                </a:lnTo>
                <a:lnTo>
                  <a:pt x="320" y="1912"/>
                </a:lnTo>
                <a:lnTo>
                  <a:pt x="322" y="1917"/>
                </a:lnTo>
                <a:lnTo>
                  <a:pt x="325" y="1922"/>
                </a:lnTo>
                <a:lnTo>
                  <a:pt x="326" y="1927"/>
                </a:lnTo>
                <a:lnTo>
                  <a:pt x="328" y="1932"/>
                </a:lnTo>
                <a:lnTo>
                  <a:pt x="332" y="1930"/>
                </a:lnTo>
                <a:lnTo>
                  <a:pt x="334" y="1930"/>
                </a:lnTo>
                <a:lnTo>
                  <a:pt x="337" y="1932"/>
                </a:lnTo>
                <a:lnTo>
                  <a:pt x="334" y="1934"/>
                </a:lnTo>
                <a:lnTo>
                  <a:pt x="334" y="1939"/>
                </a:lnTo>
                <a:lnTo>
                  <a:pt x="331" y="1938"/>
                </a:lnTo>
                <a:lnTo>
                  <a:pt x="329" y="1938"/>
                </a:lnTo>
                <a:lnTo>
                  <a:pt x="325" y="1936"/>
                </a:lnTo>
                <a:lnTo>
                  <a:pt x="322" y="1936"/>
                </a:lnTo>
                <a:lnTo>
                  <a:pt x="326" y="1943"/>
                </a:lnTo>
                <a:lnTo>
                  <a:pt x="329" y="1945"/>
                </a:lnTo>
                <a:lnTo>
                  <a:pt x="334" y="1943"/>
                </a:lnTo>
                <a:lnTo>
                  <a:pt x="340" y="1948"/>
                </a:lnTo>
                <a:lnTo>
                  <a:pt x="344" y="1950"/>
                </a:lnTo>
                <a:lnTo>
                  <a:pt x="349" y="1955"/>
                </a:lnTo>
                <a:lnTo>
                  <a:pt x="349" y="1957"/>
                </a:lnTo>
                <a:lnTo>
                  <a:pt x="344" y="1954"/>
                </a:lnTo>
                <a:lnTo>
                  <a:pt x="341" y="1955"/>
                </a:lnTo>
                <a:lnTo>
                  <a:pt x="340" y="1959"/>
                </a:lnTo>
                <a:lnTo>
                  <a:pt x="341" y="1961"/>
                </a:lnTo>
                <a:lnTo>
                  <a:pt x="343" y="1967"/>
                </a:lnTo>
                <a:lnTo>
                  <a:pt x="346" y="1971"/>
                </a:lnTo>
                <a:lnTo>
                  <a:pt x="352" y="1977"/>
                </a:lnTo>
                <a:lnTo>
                  <a:pt x="356" y="1983"/>
                </a:lnTo>
                <a:lnTo>
                  <a:pt x="361" y="1987"/>
                </a:lnTo>
                <a:lnTo>
                  <a:pt x="365" y="1991"/>
                </a:lnTo>
                <a:lnTo>
                  <a:pt x="371" y="1993"/>
                </a:lnTo>
                <a:lnTo>
                  <a:pt x="362" y="1993"/>
                </a:lnTo>
                <a:lnTo>
                  <a:pt x="355" y="1989"/>
                </a:lnTo>
                <a:lnTo>
                  <a:pt x="347" y="1989"/>
                </a:lnTo>
                <a:lnTo>
                  <a:pt x="344" y="1986"/>
                </a:lnTo>
                <a:lnTo>
                  <a:pt x="338" y="1983"/>
                </a:lnTo>
                <a:lnTo>
                  <a:pt x="335" y="1987"/>
                </a:lnTo>
                <a:lnTo>
                  <a:pt x="335" y="1993"/>
                </a:lnTo>
                <a:lnTo>
                  <a:pt x="341" y="1998"/>
                </a:lnTo>
                <a:lnTo>
                  <a:pt x="346" y="1999"/>
                </a:lnTo>
                <a:lnTo>
                  <a:pt x="350" y="2002"/>
                </a:lnTo>
                <a:lnTo>
                  <a:pt x="353" y="2003"/>
                </a:lnTo>
                <a:lnTo>
                  <a:pt x="349" y="2005"/>
                </a:lnTo>
                <a:lnTo>
                  <a:pt x="344" y="2008"/>
                </a:lnTo>
                <a:lnTo>
                  <a:pt x="341" y="2009"/>
                </a:lnTo>
                <a:lnTo>
                  <a:pt x="346" y="2014"/>
                </a:lnTo>
                <a:lnTo>
                  <a:pt x="352" y="2016"/>
                </a:lnTo>
                <a:lnTo>
                  <a:pt x="355" y="2019"/>
                </a:lnTo>
                <a:lnTo>
                  <a:pt x="355" y="2021"/>
                </a:lnTo>
                <a:lnTo>
                  <a:pt x="350" y="2023"/>
                </a:lnTo>
                <a:lnTo>
                  <a:pt x="344" y="2025"/>
                </a:lnTo>
                <a:lnTo>
                  <a:pt x="340" y="2024"/>
                </a:lnTo>
                <a:lnTo>
                  <a:pt x="340" y="2027"/>
                </a:lnTo>
                <a:lnTo>
                  <a:pt x="346" y="2030"/>
                </a:lnTo>
                <a:lnTo>
                  <a:pt x="350" y="2032"/>
                </a:lnTo>
                <a:lnTo>
                  <a:pt x="353" y="2039"/>
                </a:lnTo>
                <a:lnTo>
                  <a:pt x="355" y="2042"/>
                </a:lnTo>
                <a:lnTo>
                  <a:pt x="356" y="2046"/>
                </a:lnTo>
                <a:lnTo>
                  <a:pt x="355" y="2053"/>
                </a:lnTo>
                <a:lnTo>
                  <a:pt x="352" y="2059"/>
                </a:lnTo>
                <a:lnTo>
                  <a:pt x="349" y="2061"/>
                </a:lnTo>
                <a:lnTo>
                  <a:pt x="365" y="2068"/>
                </a:lnTo>
                <a:lnTo>
                  <a:pt x="352" y="2075"/>
                </a:lnTo>
                <a:lnTo>
                  <a:pt x="356" y="2080"/>
                </a:lnTo>
                <a:lnTo>
                  <a:pt x="344" y="2082"/>
                </a:lnTo>
                <a:lnTo>
                  <a:pt x="346" y="2087"/>
                </a:lnTo>
                <a:lnTo>
                  <a:pt x="349" y="2091"/>
                </a:lnTo>
                <a:lnTo>
                  <a:pt x="349" y="2096"/>
                </a:lnTo>
                <a:lnTo>
                  <a:pt x="349" y="2102"/>
                </a:lnTo>
                <a:lnTo>
                  <a:pt x="355" y="2107"/>
                </a:lnTo>
                <a:lnTo>
                  <a:pt x="343" y="2107"/>
                </a:lnTo>
                <a:lnTo>
                  <a:pt x="338" y="2106"/>
                </a:lnTo>
                <a:lnTo>
                  <a:pt x="346" y="2110"/>
                </a:lnTo>
                <a:lnTo>
                  <a:pt x="346" y="2114"/>
                </a:lnTo>
                <a:lnTo>
                  <a:pt x="337" y="2111"/>
                </a:lnTo>
                <a:lnTo>
                  <a:pt x="332" y="2109"/>
                </a:lnTo>
                <a:lnTo>
                  <a:pt x="328" y="2110"/>
                </a:lnTo>
                <a:lnTo>
                  <a:pt x="329" y="2115"/>
                </a:lnTo>
                <a:lnTo>
                  <a:pt x="335" y="2116"/>
                </a:lnTo>
                <a:lnTo>
                  <a:pt x="332" y="2121"/>
                </a:lnTo>
                <a:lnTo>
                  <a:pt x="337" y="2121"/>
                </a:lnTo>
                <a:lnTo>
                  <a:pt x="340" y="2127"/>
                </a:lnTo>
                <a:lnTo>
                  <a:pt x="350" y="2137"/>
                </a:lnTo>
                <a:lnTo>
                  <a:pt x="353" y="2146"/>
                </a:lnTo>
                <a:lnTo>
                  <a:pt x="356" y="2149"/>
                </a:lnTo>
                <a:lnTo>
                  <a:pt x="349" y="2144"/>
                </a:lnTo>
                <a:lnTo>
                  <a:pt x="344" y="2143"/>
                </a:lnTo>
                <a:lnTo>
                  <a:pt x="347" y="2139"/>
                </a:lnTo>
                <a:lnTo>
                  <a:pt x="328" y="2126"/>
                </a:lnTo>
                <a:lnTo>
                  <a:pt x="323" y="2131"/>
                </a:lnTo>
                <a:lnTo>
                  <a:pt x="331" y="2138"/>
                </a:lnTo>
                <a:lnTo>
                  <a:pt x="335" y="2144"/>
                </a:lnTo>
                <a:lnTo>
                  <a:pt x="328" y="2148"/>
                </a:lnTo>
                <a:lnTo>
                  <a:pt x="323" y="2152"/>
                </a:lnTo>
                <a:lnTo>
                  <a:pt x="329" y="2155"/>
                </a:lnTo>
                <a:lnTo>
                  <a:pt x="338" y="2153"/>
                </a:lnTo>
                <a:lnTo>
                  <a:pt x="343" y="2152"/>
                </a:lnTo>
                <a:lnTo>
                  <a:pt x="340" y="2147"/>
                </a:lnTo>
                <a:lnTo>
                  <a:pt x="343" y="2147"/>
                </a:lnTo>
                <a:lnTo>
                  <a:pt x="347" y="2150"/>
                </a:lnTo>
                <a:lnTo>
                  <a:pt x="350" y="2152"/>
                </a:lnTo>
                <a:lnTo>
                  <a:pt x="352" y="2154"/>
                </a:lnTo>
                <a:lnTo>
                  <a:pt x="343" y="2154"/>
                </a:lnTo>
                <a:lnTo>
                  <a:pt x="337" y="2160"/>
                </a:lnTo>
                <a:lnTo>
                  <a:pt x="343" y="2164"/>
                </a:lnTo>
                <a:lnTo>
                  <a:pt x="349" y="2169"/>
                </a:lnTo>
                <a:lnTo>
                  <a:pt x="350" y="2174"/>
                </a:lnTo>
                <a:lnTo>
                  <a:pt x="353" y="2179"/>
                </a:lnTo>
                <a:lnTo>
                  <a:pt x="356" y="2184"/>
                </a:lnTo>
                <a:lnTo>
                  <a:pt x="359" y="2185"/>
                </a:lnTo>
                <a:lnTo>
                  <a:pt x="362" y="2187"/>
                </a:lnTo>
                <a:lnTo>
                  <a:pt x="358" y="2190"/>
                </a:lnTo>
                <a:lnTo>
                  <a:pt x="361" y="2193"/>
                </a:lnTo>
                <a:lnTo>
                  <a:pt x="364" y="2196"/>
                </a:lnTo>
                <a:lnTo>
                  <a:pt x="358" y="2196"/>
                </a:lnTo>
                <a:lnTo>
                  <a:pt x="350" y="2196"/>
                </a:lnTo>
                <a:lnTo>
                  <a:pt x="347" y="2196"/>
                </a:lnTo>
                <a:lnTo>
                  <a:pt x="349" y="2201"/>
                </a:lnTo>
                <a:lnTo>
                  <a:pt x="352" y="2206"/>
                </a:lnTo>
                <a:lnTo>
                  <a:pt x="356" y="2208"/>
                </a:lnTo>
                <a:lnTo>
                  <a:pt x="362" y="2211"/>
                </a:lnTo>
                <a:lnTo>
                  <a:pt x="365" y="2214"/>
                </a:lnTo>
                <a:lnTo>
                  <a:pt x="365" y="2216"/>
                </a:lnTo>
                <a:lnTo>
                  <a:pt x="361" y="2216"/>
                </a:lnTo>
                <a:lnTo>
                  <a:pt x="359" y="2219"/>
                </a:lnTo>
                <a:lnTo>
                  <a:pt x="364" y="2222"/>
                </a:lnTo>
                <a:lnTo>
                  <a:pt x="370" y="2228"/>
                </a:lnTo>
                <a:lnTo>
                  <a:pt x="371" y="2232"/>
                </a:lnTo>
                <a:lnTo>
                  <a:pt x="364" y="2230"/>
                </a:lnTo>
                <a:lnTo>
                  <a:pt x="359" y="2230"/>
                </a:lnTo>
                <a:lnTo>
                  <a:pt x="353" y="2225"/>
                </a:lnTo>
                <a:lnTo>
                  <a:pt x="350" y="2221"/>
                </a:lnTo>
                <a:lnTo>
                  <a:pt x="346" y="2217"/>
                </a:lnTo>
                <a:lnTo>
                  <a:pt x="341" y="2211"/>
                </a:lnTo>
                <a:lnTo>
                  <a:pt x="337" y="2207"/>
                </a:lnTo>
                <a:lnTo>
                  <a:pt x="334" y="2212"/>
                </a:lnTo>
                <a:lnTo>
                  <a:pt x="331" y="2216"/>
                </a:lnTo>
                <a:lnTo>
                  <a:pt x="335" y="2222"/>
                </a:lnTo>
                <a:lnTo>
                  <a:pt x="338" y="2224"/>
                </a:lnTo>
                <a:lnTo>
                  <a:pt x="340" y="2222"/>
                </a:lnTo>
                <a:lnTo>
                  <a:pt x="341" y="2229"/>
                </a:lnTo>
                <a:lnTo>
                  <a:pt x="344" y="2235"/>
                </a:lnTo>
                <a:lnTo>
                  <a:pt x="355" y="2249"/>
                </a:lnTo>
                <a:lnTo>
                  <a:pt x="355" y="2248"/>
                </a:lnTo>
                <a:lnTo>
                  <a:pt x="353" y="2245"/>
                </a:lnTo>
                <a:lnTo>
                  <a:pt x="358" y="2244"/>
                </a:lnTo>
                <a:lnTo>
                  <a:pt x="362" y="2244"/>
                </a:lnTo>
                <a:lnTo>
                  <a:pt x="367" y="2249"/>
                </a:lnTo>
                <a:lnTo>
                  <a:pt x="371" y="2250"/>
                </a:lnTo>
                <a:lnTo>
                  <a:pt x="373" y="2246"/>
                </a:lnTo>
                <a:lnTo>
                  <a:pt x="376" y="2244"/>
                </a:lnTo>
                <a:lnTo>
                  <a:pt x="379" y="2241"/>
                </a:lnTo>
                <a:lnTo>
                  <a:pt x="383" y="2244"/>
                </a:lnTo>
                <a:lnTo>
                  <a:pt x="387" y="2245"/>
                </a:lnTo>
                <a:lnTo>
                  <a:pt x="389" y="2241"/>
                </a:lnTo>
                <a:lnTo>
                  <a:pt x="393" y="2239"/>
                </a:lnTo>
                <a:lnTo>
                  <a:pt x="396" y="2233"/>
                </a:lnTo>
                <a:lnTo>
                  <a:pt x="398" y="2229"/>
                </a:lnTo>
                <a:lnTo>
                  <a:pt x="396" y="2227"/>
                </a:lnTo>
                <a:lnTo>
                  <a:pt x="398" y="2221"/>
                </a:lnTo>
                <a:lnTo>
                  <a:pt x="401" y="2218"/>
                </a:lnTo>
                <a:lnTo>
                  <a:pt x="407" y="2217"/>
                </a:lnTo>
                <a:lnTo>
                  <a:pt x="411" y="2216"/>
                </a:lnTo>
                <a:lnTo>
                  <a:pt x="410" y="2225"/>
                </a:lnTo>
                <a:lnTo>
                  <a:pt x="407" y="2230"/>
                </a:lnTo>
                <a:lnTo>
                  <a:pt x="402" y="2241"/>
                </a:lnTo>
                <a:lnTo>
                  <a:pt x="402" y="2249"/>
                </a:lnTo>
                <a:lnTo>
                  <a:pt x="407" y="2254"/>
                </a:lnTo>
                <a:lnTo>
                  <a:pt x="413" y="2249"/>
                </a:lnTo>
                <a:lnTo>
                  <a:pt x="417" y="2245"/>
                </a:lnTo>
                <a:lnTo>
                  <a:pt x="420" y="2244"/>
                </a:lnTo>
                <a:lnTo>
                  <a:pt x="419" y="2248"/>
                </a:lnTo>
                <a:lnTo>
                  <a:pt x="419" y="2251"/>
                </a:lnTo>
                <a:lnTo>
                  <a:pt x="419" y="2261"/>
                </a:lnTo>
                <a:lnTo>
                  <a:pt x="417" y="2267"/>
                </a:lnTo>
                <a:lnTo>
                  <a:pt x="413" y="2271"/>
                </a:lnTo>
                <a:lnTo>
                  <a:pt x="420" y="2276"/>
                </a:lnTo>
                <a:lnTo>
                  <a:pt x="425" y="2272"/>
                </a:lnTo>
                <a:lnTo>
                  <a:pt x="429" y="2271"/>
                </a:lnTo>
                <a:lnTo>
                  <a:pt x="435" y="2273"/>
                </a:lnTo>
                <a:lnTo>
                  <a:pt x="441" y="2273"/>
                </a:lnTo>
                <a:lnTo>
                  <a:pt x="447" y="2271"/>
                </a:lnTo>
                <a:lnTo>
                  <a:pt x="452" y="2270"/>
                </a:lnTo>
                <a:lnTo>
                  <a:pt x="449" y="2262"/>
                </a:lnTo>
                <a:lnTo>
                  <a:pt x="447" y="2255"/>
                </a:lnTo>
                <a:lnTo>
                  <a:pt x="453" y="2253"/>
                </a:lnTo>
                <a:lnTo>
                  <a:pt x="458" y="2253"/>
                </a:lnTo>
                <a:lnTo>
                  <a:pt x="465" y="2254"/>
                </a:lnTo>
                <a:lnTo>
                  <a:pt x="471" y="2253"/>
                </a:lnTo>
                <a:lnTo>
                  <a:pt x="477" y="2255"/>
                </a:lnTo>
                <a:lnTo>
                  <a:pt x="484" y="2257"/>
                </a:lnTo>
                <a:lnTo>
                  <a:pt x="490" y="2260"/>
                </a:lnTo>
                <a:lnTo>
                  <a:pt x="499" y="2262"/>
                </a:lnTo>
                <a:lnTo>
                  <a:pt x="495" y="2276"/>
                </a:lnTo>
                <a:lnTo>
                  <a:pt x="484" y="2275"/>
                </a:lnTo>
                <a:lnTo>
                  <a:pt x="477" y="2280"/>
                </a:lnTo>
                <a:lnTo>
                  <a:pt x="468" y="2281"/>
                </a:lnTo>
                <a:lnTo>
                  <a:pt x="465" y="2291"/>
                </a:lnTo>
                <a:lnTo>
                  <a:pt x="477" y="2294"/>
                </a:lnTo>
                <a:lnTo>
                  <a:pt x="481" y="2292"/>
                </a:lnTo>
                <a:lnTo>
                  <a:pt x="477" y="2288"/>
                </a:lnTo>
                <a:lnTo>
                  <a:pt x="483" y="2288"/>
                </a:lnTo>
                <a:lnTo>
                  <a:pt x="484" y="2293"/>
                </a:lnTo>
                <a:lnTo>
                  <a:pt x="483" y="2298"/>
                </a:lnTo>
                <a:lnTo>
                  <a:pt x="481" y="2305"/>
                </a:lnTo>
                <a:lnTo>
                  <a:pt x="493" y="2310"/>
                </a:lnTo>
                <a:lnTo>
                  <a:pt x="499" y="2304"/>
                </a:lnTo>
                <a:lnTo>
                  <a:pt x="501" y="2296"/>
                </a:lnTo>
                <a:lnTo>
                  <a:pt x="502" y="2288"/>
                </a:lnTo>
                <a:lnTo>
                  <a:pt x="505" y="2287"/>
                </a:lnTo>
                <a:lnTo>
                  <a:pt x="511" y="2289"/>
                </a:lnTo>
                <a:lnTo>
                  <a:pt x="516" y="2291"/>
                </a:lnTo>
                <a:lnTo>
                  <a:pt x="519" y="2280"/>
                </a:lnTo>
                <a:lnTo>
                  <a:pt x="522" y="2273"/>
                </a:lnTo>
                <a:lnTo>
                  <a:pt x="523" y="2268"/>
                </a:lnTo>
                <a:lnTo>
                  <a:pt x="513" y="2270"/>
                </a:lnTo>
                <a:lnTo>
                  <a:pt x="522" y="2266"/>
                </a:lnTo>
                <a:lnTo>
                  <a:pt x="526" y="2264"/>
                </a:lnTo>
                <a:lnTo>
                  <a:pt x="535" y="2256"/>
                </a:lnTo>
                <a:lnTo>
                  <a:pt x="532" y="2266"/>
                </a:lnTo>
                <a:lnTo>
                  <a:pt x="529" y="2276"/>
                </a:lnTo>
                <a:lnTo>
                  <a:pt x="522" y="2284"/>
                </a:lnTo>
                <a:lnTo>
                  <a:pt x="517" y="2294"/>
                </a:lnTo>
                <a:lnTo>
                  <a:pt x="529" y="2292"/>
                </a:lnTo>
                <a:lnTo>
                  <a:pt x="537" y="2283"/>
                </a:lnTo>
                <a:lnTo>
                  <a:pt x="538" y="2289"/>
                </a:lnTo>
                <a:lnTo>
                  <a:pt x="529" y="2298"/>
                </a:lnTo>
                <a:lnTo>
                  <a:pt x="522" y="2304"/>
                </a:lnTo>
                <a:lnTo>
                  <a:pt x="516" y="2314"/>
                </a:lnTo>
                <a:lnTo>
                  <a:pt x="529" y="2313"/>
                </a:lnTo>
                <a:lnTo>
                  <a:pt x="544" y="2312"/>
                </a:lnTo>
                <a:lnTo>
                  <a:pt x="528" y="2315"/>
                </a:lnTo>
                <a:lnTo>
                  <a:pt x="520" y="2319"/>
                </a:lnTo>
                <a:lnTo>
                  <a:pt x="525" y="2328"/>
                </a:lnTo>
                <a:lnTo>
                  <a:pt x="522" y="2330"/>
                </a:lnTo>
                <a:lnTo>
                  <a:pt x="516" y="2331"/>
                </a:lnTo>
                <a:lnTo>
                  <a:pt x="511" y="2337"/>
                </a:lnTo>
                <a:lnTo>
                  <a:pt x="514" y="2352"/>
                </a:lnTo>
                <a:lnTo>
                  <a:pt x="516" y="2359"/>
                </a:lnTo>
                <a:lnTo>
                  <a:pt x="523" y="2367"/>
                </a:lnTo>
                <a:lnTo>
                  <a:pt x="534" y="2363"/>
                </a:lnTo>
                <a:lnTo>
                  <a:pt x="544" y="2361"/>
                </a:lnTo>
                <a:lnTo>
                  <a:pt x="553" y="2359"/>
                </a:lnTo>
                <a:lnTo>
                  <a:pt x="565" y="2356"/>
                </a:lnTo>
                <a:lnTo>
                  <a:pt x="573" y="2350"/>
                </a:lnTo>
                <a:lnTo>
                  <a:pt x="578" y="2342"/>
                </a:lnTo>
                <a:lnTo>
                  <a:pt x="575" y="2335"/>
                </a:lnTo>
                <a:lnTo>
                  <a:pt x="574" y="2328"/>
                </a:lnTo>
                <a:lnTo>
                  <a:pt x="575" y="2321"/>
                </a:lnTo>
                <a:lnTo>
                  <a:pt x="580" y="2314"/>
                </a:lnTo>
                <a:lnTo>
                  <a:pt x="574" y="2303"/>
                </a:lnTo>
                <a:lnTo>
                  <a:pt x="589" y="2309"/>
                </a:lnTo>
                <a:lnTo>
                  <a:pt x="598" y="2313"/>
                </a:lnTo>
                <a:lnTo>
                  <a:pt x="584" y="2323"/>
                </a:lnTo>
                <a:lnTo>
                  <a:pt x="595" y="2323"/>
                </a:lnTo>
                <a:lnTo>
                  <a:pt x="596" y="2324"/>
                </a:lnTo>
                <a:lnTo>
                  <a:pt x="604" y="2331"/>
                </a:lnTo>
                <a:lnTo>
                  <a:pt x="598" y="2339"/>
                </a:lnTo>
                <a:lnTo>
                  <a:pt x="595" y="2346"/>
                </a:lnTo>
                <a:lnTo>
                  <a:pt x="587" y="2355"/>
                </a:lnTo>
                <a:lnTo>
                  <a:pt x="595" y="2363"/>
                </a:lnTo>
                <a:lnTo>
                  <a:pt x="605" y="2364"/>
                </a:lnTo>
                <a:lnTo>
                  <a:pt x="614" y="2361"/>
                </a:lnTo>
                <a:lnTo>
                  <a:pt x="626" y="2358"/>
                </a:lnTo>
                <a:lnTo>
                  <a:pt x="632" y="2352"/>
                </a:lnTo>
                <a:lnTo>
                  <a:pt x="637" y="2350"/>
                </a:lnTo>
                <a:lnTo>
                  <a:pt x="640" y="2357"/>
                </a:lnTo>
                <a:lnTo>
                  <a:pt x="631" y="2368"/>
                </a:lnTo>
                <a:lnTo>
                  <a:pt x="617" y="2375"/>
                </a:lnTo>
                <a:lnTo>
                  <a:pt x="607" y="2382"/>
                </a:lnTo>
                <a:lnTo>
                  <a:pt x="604" y="2389"/>
                </a:lnTo>
                <a:lnTo>
                  <a:pt x="619" y="2383"/>
                </a:lnTo>
                <a:lnTo>
                  <a:pt x="632" y="2379"/>
                </a:lnTo>
                <a:lnTo>
                  <a:pt x="646" y="2378"/>
                </a:lnTo>
                <a:lnTo>
                  <a:pt x="647" y="2371"/>
                </a:lnTo>
                <a:lnTo>
                  <a:pt x="656" y="2363"/>
                </a:lnTo>
                <a:lnTo>
                  <a:pt x="661" y="2358"/>
                </a:lnTo>
                <a:lnTo>
                  <a:pt x="671" y="2352"/>
                </a:lnTo>
                <a:lnTo>
                  <a:pt x="695" y="2348"/>
                </a:lnTo>
                <a:lnTo>
                  <a:pt x="707" y="2347"/>
                </a:lnTo>
                <a:lnTo>
                  <a:pt x="716" y="2340"/>
                </a:lnTo>
                <a:lnTo>
                  <a:pt x="725" y="2331"/>
                </a:lnTo>
                <a:lnTo>
                  <a:pt x="741" y="2321"/>
                </a:lnTo>
                <a:lnTo>
                  <a:pt x="750" y="2316"/>
                </a:lnTo>
                <a:lnTo>
                  <a:pt x="759" y="2321"/>
                </a:lnTo>
                <a:lnTo>
                  <a:pt x="771" y="2318"/>
                </a:lnTo>
                <a:lnTo>
                  <a:pt x="778" y="2314"/>
                </a:lnTo>
                <a:lnTo>
                  <a:pt x="787" y="2310"/>
                </a:lnTo>
                <a:lnTo>
                  <a:pt x="790" y="2308"/>
                </a:lnTo>
                <a:lnTo>
                  <a:pt x="786" y="2304"/>
                </a:lnTo>
                <a:lnTo>
                  <a:pt x="799" y="2300"/>
                </a:lnTo>
                <a:lnTo>
                  <a:pt x="796" y="2307"/>
                </a:lnTo>
                <a:lnTo>
                  <a:pt x="798" y="2312"/>
                </a:lnTo>
                <a:lnTo>
                  <a:pt x="796" y="2319"/>
                </a:lnTo>
                <a:lnTo>
                  <a:pt x="807" y="2321"/>
                </a:lnTo>
                <a:lnTo>
                  <a:pt x="808" y="2312"/>
                </a:lnTo>
                <a:lnTo>
                  <a:pt x="811" y="2305"/>
                </a:lnTo>
                <a:lnTo>
                  <a:pt x="810" y="2314"/>
                </a:lnTo>
                <a:lnTo>
                  <a:pt x="807" y="2326"/>
                </a:lnTo>
                <a:lnTo>
                  <a:pt x="814" y="2323"/>
                </a:lnTo>
                <a:lnTo>
                  <a:pt x="822" y="2316"/>
                </a:lnTo>
                <a:lnTo>
                  <a:pt x="828" y="2308"/>
                </a:lnTo>
                <a:lnTo>
                  <a:pt x="834" y="2298"/>
                </a:lnTo>
                <a:lnTo>
                  <a:pt x="837" y="2291"/>
                </a:lnTo>
                <a:lnTo>
                  <a:pt x="847" y="2282"/>
                </a:lnTo>
                <a:lnTo>
                  <a:pt x="866" y="2273"/>
                </a:lnTo>
                <a:lnTo>
                  <a:pt x="880" y="2275"/>
                </a:lnTo>
                <a:lnTo>
                  <a:pt x="886" y="2266"/>
                </a:lnTo>
                <a:lnTo>
                  <a:pt x="896" y="2259"/>
                </a:lnTo>
                <a:lnTo>
                  <a:pt x="905" y="2256"/>
                </a:lnTo>
                <a:lnTo>
                  <a:pt x="901" y="2246"/>
                </a:lnTo>
                <a:lnTo>
                  <a:pt x="911" y="2245"/>
                </a:lnTo>
                <a:lnTo>
                  <a:pt x="922" y="2243"/>
                </a:lnTo>
                <a:lnTo>
                  <a:pt x="932" y="2243"/>
                </a:lnTo>
                <a:lnTo>
                  <a:pt x="941" y="2243"/>
                </a:lnTo>
                <a:lnTo>
                  <a:pt x="949" y="2243"/>
                </a:lnTo>
                <a:lnTo>
                  <a:pt x="952" y="2233"/>
                </a:lnTo>
                <a:lnTo>
                  <a:pt x="956" y="2227"/>
                </a:lnTo>
                <a:lnTo>
                  <a:pt x="953" y="2218"/>
                </a:lnTo>
                <a:lnTo>
                  <a:pt x="963" y="2216"/>
                </a:lnTo>
                <a:lnTo>
                  <a:pt x="972" y="2213"/>
                </a:lnTo>
                <a:lnTo>
                  <a:pt x="971" y="2216"/>
                </a:lnTo>
                <a:lnTo>
                  <a:pt x="969" y="2225"/>
                </a:lnTo>
                <a:lnTo>
                  <a:pt x="977" y="2232"/>
                </a:lnTo>
                <a:lnTo>
                  <a:pt x="987" y="2235"/>
                </a:lnTo>
                <a:lnTo>
                  <a:pt x="998" y="2238"/>
                </a:lnTo>
                <a:lnTo>
                  <a:pt x="1008" y="2230"/>
                </a:lnTo>
                <a:lnTo>
                  <a:pt x="1017" y="2229"/>
                </a:lnTo>
                <a:lnTo>
                  <a:pt x="1028" y="2225"/>
                </a:lnTo>
                <a:lnTo>
                  <a:pt x="1035" y="2223"/>
                </a:lnTo>
                <a:lnTo>
                  <a:pt x="1040" y="2212"/>
                </a:lnTo>
                <a:lnTo>
                  <a:pt x="1043" y="2206"/>
                </a:lnTo>
                <a:lnTo>
                  <a:pt x="1054" y="2196"/>
                </a:lnTo>
                <a:lnTo>
                  <a:pt x="1081" y="2182"/>
                </a:lnTo>
                <a:lnTo>
                  <a:pt x="1101" y="2182"/>
                </a:lnTo>
                <a:lnTo>
                  <a:pt x="1105" y="2179"/>
                </a:lnTo>
                <a:lnTo>
                  <a:pt x="1110" y="2175"/>
                </a:lnTo>
                <a:lnTo>
                  <a:pt x="1111" y="2173"/>
                </a:lnTo>
                <a:lnTo>
                  <a:pt x="1117" y="2168"/>
                </a:lnTo>
                <a:lnTo>
                  <a:pt x="1132" y="2160"/>
                </a:lnTo>
                <a:lnTo>
                  <a:pt x="1144" y="2158"/>
                </a:lnTo>
                <a:lnTo>
                  <a:pt x="1153" y="2170"/>
                </a:lnTo>
                <a:lnTo>
                  <a:pt x="1162" y="2180"/>
                </a:lnTo>
                <a:lnTo>
                  <a:pt x="1162" y="2173"/>
                </a:lnTo>
                <a:lnTo>
                  <a:pt x="1157" y="2164"/>
                </a:lnTo>
                <a:lnTo>
                  <a:pt x="1151" y="2157"/>
                </a:lnTo>
                <a:lnTo>
                  <a:pt x="1151" y="2149"/>
                </a:lnTo>
                <a:lnTo>
                  <a:pt x="1160" y="2143"/>
                </a:lnTo>
                <a:lnTo>
                  <a:pt x="1168" y="2139"/>
                </a:lnTo>
                <a:lnTo>
                  <a:pt x="1175" y="2138"/>
                </a:lnTo>
                <a:lnTo>
                  <a:pt x="1184" y="2142"/>
                </a:lnTo>
                <a:lnTo>
                  <a:pt x="1195" y="2141"/>
                </a:lnTo>
                <a:lnTo>
                  <a:pt x="1204" y="2141"/>
                </a:lnTo>
                <a:lnTo>
                  <a:pt x="1211" y="2148"/>
                </a:lnTo>
                <a:lnTo>
                  <a:pt x="1219" y="2149"/>
                </a:lnTo>
                <a:lnTo>
                  <a:pt x="1214" y="2141"/>
                </a:lnTo>
                <a:lnTo>
                  <a:pt x="1219" y="2137"/>
                </a:lnTo>
                <a:lnTo>
                  <a:pt x="1226" y="2142"/>
                </a:lnTo>
                <a:lnTo>
                  <a:pt x="1237" y="2144"/>
                </a:lnTo>
                <a:lnTo>
                  <a:pt x="1238" y="2139"/>
                </a:lnTo>
                <a:lnTo>
                  <a:pt x="1231" y="2139"/>
                </a:lnTo>
                <a:lnTo>
                  <a:pt x="1232" y="2136"/>
                </a:lnTo>
                <a:lnTo>
                  <a:pt x="1239" y="2133"/>
                </a:lnTo>
                <a:lnTo>
                  <a:pt x="1239" y="2141"/>
                </a:lnTo>
                <a:lnTo>
                  <a:pt x="1244" y="2139"/>
                </a:lnTo>
                <a:lnTo>
                  <a:pt x="1248" y="2138"/>
                </a:lnTo>
                <a:lnTo>
                  <a:pt x="1250" y="2127"/>
                </a:lnTo>
                <a:lnTo>
                  <a:pt x="1247" y="2123"/>
                </a:lnTo>
                <a:lnTo>
                  <a:pt x="1250" y="2118"/>
                </a:lnTo>
                <a:lnTo>
                  <a:pt x="1254" y="2118"/>
                </a:lnTo>
                <a:lnTo>
                  <a:pt x="1260" y="2115"/>
                </a:lnTo>
                <a:lnTo>
                  <a:pt x="1277" y="2089"/>
                </a:lnTo>
                <a:lnTo>
                  <a:pt x="1287" y="2073"/>
                </a:lnTo>
                <a:lnTo>
                  <a:pt x="1296" y="2056"/>
                </a:lnTo>
                <a:lnTo>
                  <a:pt x="1307" y="2046"/>
                </a:lnTo>
                <a:lnTo>
                  <a:pt x="1317" y="2032"/>
                </a:lnTo>
                <a:lnTo>
                  <a:pt x="1325" y="2021"/>
                </a:lnTo>
                <a:lnTo>
                  <a:pt x="1335" y="2010"/>
                </a:lnTo>
                <a:lnTo>
                  <a:pt x="1350" y="2003"/>
                </a:lnTo>
                <a:lnTo>
                  <a:pt x="1354" y="1998"/>
                </a:lnTo>
                <a:lnTo>
                  <a:pt x="1357" y="1986"/>
                </a:lnTo>
                <a:lnTo>
                  <a:pt x="1360" y="1977"/>
                </a:lnTo>
                <a:lnTo>
                  <a:pt x="1371" y="1966"/>
                </a:lnTo>
                <a:lnTo>
                  <a:pt x="1380" y="1957"/>
                </a:lnTo>
                <a:lnTo>
                  <a:pt x="1390" y="1943"/>
                </a:lnTo>
                <a:lnTo>
                  <a:pt x="1398" y="1934"/>
                </a:lnTo>
                <a:lnTo>
                  <a:pt x="1405" y="1928"/>
                </a:lnTo>
                <a:lnTo>
                  <a:pt x="1413" y="1919"/>
                </a:lnTo>
                <a:lnTo>
                  <a:pt x="1420" y="1907"/>
                </a:lnTo>
                <a:lnTo>
                  <a:pt x="1426" y="1895"/>
                </a:lnTo>
                <a:lnTo>
                  <a:pt x="1433" y="1884"/>
                </a:lnTo>
                <a:lnTo>
                  <a:pt x="1441" y="1871"/>
                </a:lnTo>
                <a:lnTo>
                  <a:pt x="1441" y="1863"/>
                </a:lnTo>
                <a:lnTo>
                  <a:pt x="1454" y="1857"/>
                </a:lnTo>
                <a:lnTo>
                  <a:pt x="1460" y="1849"/>
                </a:lnTo>
                <a:lnTo>
                  <a:pt x="1463" y="1838"/>
                </a:lnTo>
                <a:lnTo>
                  <a:pt x="1471" y="1827"/>
                </a:lnTo>
                <a:lnTo>
                  <a:pt x="1478" y="1816"/>
                </a:lnTo>
                <a:lnTo>
                  <a:pt x="1486" y="1802"/>
                </a:lnTo>
                <a:lnTo>
                  <a:pt x="1495" y="1791"/>
                </a:lnTo>
                <a:lnTo>
                  <a:pt x="1499" y="1785"/>
                </a:lnTo>
                <a:lnTo>
                  <a:pt x="1499" y="1778"/>
                </a:lnTo>
                <a:lnTo>
                  <a:pt x="1502" y="1766"/>
                </a:lnTo>
                <a:lnTo>
                  <a:pt x="1508" y="1761"/>
                </a:lnTo>
                <a:lnTo>
                  <a:pt x="1517" y="1747"/>
                </a:lnTo>
                <a:lnTo>
                  <a:pt x="1527" y="1731"/>
                </a:lnTo>
                <a:lnTo>
                  <a:pt x="1530" y="1719"/>
                </a:lnTo>
                <a:lnTo>
                  <a:pt x="1539" y="1705"/>
                </a:lnTo>
                <a:lnTo>
                  <a:pt x="1547" y="1689"/>
                </a:lnTo>
                <a:lnTo>
                  <a:pt x="1554" y="1675"/>
                </a:lnTo>
                <a:lnTo>
                  <a:pt x="1565" y="1659"/>
                </a:lnTo>
                <a:lnTo>
                  <a:pt x="1583" y="1644"/>
                </a:lnTo>
                <a:lnTo>
                  <a:pt x="1580" y="1636"/>
                </a:lnTo>
                <a:lnTo>
                  <a:pt x="1584" y="1632"/>
                </a:lnTo>
                <a:lnTo>
                  <a:pt x="1590" y="1620"/>
                </a:lnTo>
                <a:lnTo>
                  <a:pt x="1604" y="1602"/>
                </a:lnTo>
                <a:lnTo>
                  <a:pt x="1602" y="1595"/>
                </a:lnTo>
                <a:lnTo>
                  <a:pt x="1610" y="1582"/>
                </a:lnTo>
                <a:lnTo>
                  <a:pt x="1611" y="1571"/>
                </a:lnTo>
                <a:lnTo>
                  <a:pt x="1636" y="1495"/>
                </a:lnTo>
                <a:lnTo>
                  <a:pt x="1610" y="1472"/>
                </a:lnTo>
                <a:lnTo>
                  <a:pt x="1605" y="1468"/>
                </a:lnTo>
                <a:lnTo>
                  <a:pt x="1571" y="1451"/>
                </a:lnTo>
                <a:lnTo>
                  <a:pt x="1563" y="1429"/>
                </a:lnTo>
                <a:lnTo>
                  <a:pt x="1545" y="1421"/>
                </a:lnTo>
                <a:lnTo>
                  <a:pt x="1536" y="1419"/>
                </a:lnTo>
                <a:lnTo>
                  <a:pt x="1523" y="1415"/>
                </a:lnTo>
                <a:lnTo>
                  <a:pt x="1513" y="1406"/>
                </a:lnTo>
                <a:lnTo>
                  <a:pt x="1501" y="1405"/>
                </a:lnTo>
                <a:lnTo>
                  <a:pt x="1493" y="1399"/>
                </a:lnTo>
                <a:lnTo>
                  <a:pt x="1451" y="1392"/>
                </a:lnTo>
                <a:lnTo>
                  <a:pt x="1430" y="1378"/>
                </a:lnTo>
                <a:lnTo>
                  <a:pt x="1422" y="1373"/>
                </a:lnTo>
                <a:lnTo>
                  <a:pt x="1365" y="1331"/>
                </a:lnTo>
                <a:lnTo>
                  <a:pt x="1375" y="1323"/>
                </a:lnTo>
                <a:lnTo>
                  <a:pt x="1383" y="1318"/>
                </a:lnTo>
                <a:lnTo>
                  <a:pt x="1396" y="1309"/>
                </a:lnTo>
                <a:lnTo>
                  <a:pt x="1398" y="1303"/>
                </a:lnTo>
                <a:lnTo>
                  <a:pt x="1399" y="1292"/>
                </a:lnTo>
                <a:lnTo>
                  <a:pt x="1402" y="1284"/>
                </a:lnTo>
                <a:lnTo>
                  <a:pt x="1408" y="1272"/>
                </a:lnTo>
                <a:lnTo>
                  <a:pt x="1413" y="1264"/>
                </a:lnTo>
                <a:lnTo>
                  <a:pt x="1417" y="1252"/>
                </a:lnTo>
                <a:lnTo>
                  <a:pt x="1419" y="1238"/>
                </a:lnTo>
                <a:lnTo>
                  <a:pt x="1408" y="1232"/>
                </a:lnTo>
                <a:lnTo>
                  <a:pt x="1401" y="1224"/>
                </a:lnTo>
                <a:lnTo>
                  <a:pt x="1398" y="1221"/>
                </a:lnTo>
                <a:lnTo>
                  <a:pt x="1401" y="1216"/>
                </a:lnTo>
                <a:lnTo>
                  <a:pt x="1399" y="1212"/>
                </a:lnTo>
                <a:lnTo>
                  <a:pt x="1395" y="1208"/>
                </a:lnTo>
                <a:lnTo>
                  <a:pt x="1384" y="1211"/>
                </a:lnTo>
                <a:lnTo>
                  <a:pt x="1381" y="1210"/>
                </a:lnTo>
                <a:lnTo>
                  <a:pt x="1374" y="1202"/>
                </a:lnTo>
                <a:lnTo>
                  <a:pt x="1365" y="1197"/>
                </a:lnTo>
                <a:lnTo>
                  <a:pt x="1356" y="1197"/>
                </a:lnTo>
                <a:lnTo>
                  <a:pt x="1344" y="1195"/>
                </a:lnTo>
                <a:lnTo>
                  <a:pt x="1336" y="1194"/>
                </a:lnTo>
                <a:lnTo>
                  <a:pt x="1332" y="1186"/>
                </a:lnTo>
                <a:lnTo>
                  <a:pt x="1332" y="1178"/>
                </a:lnTo>
                <a:lnTo>
                  <a:pt x="1328" y="1172"/>
                </a:lnTo>
                <a:lnTo>
                  <a:pt x="1319" y="1159"/>
                </a:lnTo>
                <a:lnTo>
                  <a:pt x="1319" y="1153"/>
                </a:lnTo>
                <a:lnTo>
                  <a:pt x="1317" y="1147"/>
                </a:lnTo>
                <a:lnTo>
                  <a:pt x="1325" y="1142"/>
                </a:lnTo>
                <a:lnTo>
                  <a:pt x="1329" y="1136"/>
                </a:lnTo>
                <a:lnTo>
                  <a:pt x="1325" y="1129"/>
                </a:lnTo>
                <a:lnTo>
                  <a:pt x="1317" y="1124"/>
                </a:lnTo>
                <a:lnTo>
                  <a:pt x="1313" y="1116"/>
                </a:lnTo>
                <a:lnTo>
                  <a:pt x="1314" y="1111"/>
                </a:lnTo>
                <a:lnTo>
                  <a:pt x="1316" y="1108"/>
                </a:lnTo>
                <a:lnTo>
                  <a:pt x="1310" y="1104"/>
                </a:lnTo>
                <a:lnTo>
                  <a:pt x="1304" y="1104"/>
                </a:lnTo>
                <a:lnTo>
                  <a:pt x="1290" y="1106"/>
                </a:lnTo>
                <a:lnTo>
                  <a:pt x="1280" y="1108"/>
                </a:lnTo>
                <a:lnTo>
                  <a:pt x="1268" y="1108"/>
                </a:lnTo>
                <a:lnTo>
                  <a:pt x="1263" y="1102"/>
                </a:lnTo>
                <a:lnTo>
                  <a:pt x="1260" y="1098"/>
                </a:lnTo>
                <a:lnTo>
                  <a:pt x="1250" y="1086"/>
                </a:lnTo>
                <a:lnTo>
                  <a:pt x="1247" y="1076"/>
                </a:lnTo>
                <a:lnTo>
                  <a:pt x="1245" y="1070"/>
                </a:lnTo>
                <a:lnTo>
                  <a:pt x="1242" y="1060"/>
                </a:lnTo>
                <a:lnTo>
                  <a:pt x="1242" y="1054"/>
                </a:lnTo>
                <a:lnTo>
                  <a:pt x="1245" y="1050"/>
                </a:lnTo>
                <a:lnTo>
                  <a:pt x="1254" y="1044"/>
                </a:lnTo>
                <a:lnTo>
                  <a:pt x="1265" y="1040"/>
                </a:lnTo>
                <a:lnTo>
                  <a:pt x="1271" y="1039"/>
                </a:lnTo>
                <a:lnTo>
                  <a:pt x="1269" y="1035"/>
                </a:lnTo>
                <a:lnTo>
                  <a:pt x="1263" y="1030"/>
                </a:lnTo>
                <a:lnTo>
                  <a:pt x="1268" y="1024"/>
                </a:lnTo>
                <a:lnTo>
                  <a:pt x="1268" y="1018"/>
                </a:lnTo>
                <a:lnTo>
                  <a:pt x="1260" y="1013"/>
                </a:lnTo>
                <a:lnTo>
                  <a:pt x="1251" y="1014"/>
                </a:lnTo>
                <a:lnTo>
                  <a:pt x="1244" y="1015"/>
                </a:lnTo>
                <a:lnTo>
                  <a:pt x="1237" y="1015"/>
                </a:lnTo>
                <a:lnTo>
                  <a:pt x="1232" y="1012"/>
                </a:lnTo>
                <a:lnTo>
                  <a:pt x="1235" y="1002"/>
                </a:lnTo>
                <a:lnTo>
                  <a:pt x="1241" y="993"/>
                </a:lnTo>
                <a:lnTo>
                  <a:pt x="1245" y="986"/>
                </a:lnTo>
                <a:lnTo>
                  <a:pt x="1244" y="980"/>
                </a:lnTo>
                <a:lnTo>
                  <a:pt x="1239" y="972"/>
                </a:lnTo>
                <a:lnTo>
                  <a:pt x="1237" y="963"/>
                </a:lnTo>
                <a:lnTo>
                  <a:pt x="1238" y="955"/>
                </a:lnTo>
                <a:lnTo>
                  <a:pt x="1242" y="948"/>
                </a:lnTo>
                <a:lnTo>
                  <a:pt x="1245" y="943"/>
                </a:lnTo>
                <a:lnTo>
                  <a:pt x="1248" y="938"/>
                </a:lnTo>
                <a:lnTo>
                  <a:pt x="1239" y="931"/>
                </a:lnTo>
                <a:lnTo>
                  <a:pt x="1231" y="927"/>
                </a:lnTo>
                <a:lnTo>
                  <a:pt x="1228" y="921"/>
                </a:lnTo>
                <a:lnTo>
                  <a:pt x="1241" y="912"/>
                </a:lnTo>
                <a:lnTo>
                  <a:pt x="1251" y="906"/>
                </a:lnTo>
                <a:lnTo>
                  <a:pt x="1257" y="902"/>
                </a:lnTo>
                <a:lnTo>
                  <a:pt x="1268" y="902"/>
                </a:lnTo>
                <a:lnTo>
                  <a:pt x="1274" y="902"/>
                </a:lnTo>
                <a:lnTo>
                  <a:pt x="1271" y="892"/>
                </a:lnTo>
                <a:lnTo>
                  <a:pt x="1262" y="872"/>
                </a:lnTo>
                <a:lnTo>
                  <a:pt x="1257" y="858"/>
                </a:lnTo>
                <a:lnTo>
                  <a:pt x="1245" y="838"/>
                </a:lnTo>
                <a:lnTo>
                  <a:pt x="1235" y="825"/>
                </a:lnTo>
                <a:lnTo>
                  <a:pt x="1228" y="814"/>
                </a:lnTo>
                <a:lnTo>
                  <a:pt x="1217" y="800"/>
                </a:lnTo>
                <a:lnTo>
                  <a:pt x="1202" y="792"/>
                </a:lnTo>
                <a:lnTo>
                  <a:pt x="1186" y="778"/>
                </a:lnTo>
                <a:lnTo>
                  <a:pt x="1184" y="773"/>
                </a:lnTo>
                <a:lnTo>
                  <a:pt x="1178" y="765"/>
                </a:lnTo>
                <a:lnTo>
                  <a:pt x="1171" y="754"/>
                </a:lnTo>
                <a:lnTo>
                  <a:pt x="1163" y="751"/>
                </a:lnTo>
                <a:lnTo>
                  <a:pt x="1150" y="734"/>
                </a:lnTo>
                <a:lnTo>
                  <a:pt x="1137" y="722"/>
                </a:lnTo>
                <a:lnTo>
                  <a:pt x="1108" y="702"/>
                </a:lnTo>
                <a:lnTo>
                  <a:pt x="1087" y="681"/>
                </a:lnTo>
                <a:lnTo>
                  <a:pt x="1077" y="667"/>
                </a:lnTo>
                <a:lnTo>
                  <a:pt x="1072" y="656"/>
                </a:lnTo>
                <a:lnTo>
                  <a:pt x="1069" y="648"/>
                </a:lnTo>
                <a:lnTo>
                  <a:pt x="1108" y="565"/>
                </a:lnTo>
                <a:lnTo>
                  <a:pt x="1123" y="554"/>
                </a:lnTo>
                <a:lnTo>
                  <a:pt x="1119" y="552"/>
                </a:lnTo>
                <a:lnTo>
                  <a:pt x="1144" y="506"/>
                </a:lnTo>
                <a:lnTo>
                  <a:pt x="1145" y="473"/>
                </a:lnTo>
                <a:lnTo>
                  <a:pt x="1099" y="453"/>
                </a:lnTo>
                <a:lnTo>
                  <a:pt x="1044" y="401"/>
                </a:lnTo>
                <a:lnTo>
                  <a:pt x="959" y="387"/>
                </a:lnTo>
                <a:lnTo>
                  <a:pt x="917" y="315"/>
                </a:lnTo>
                <a:lnTo>
                  <a:pt x="940" y="268"/>
                </a:lnTo>
                <a:lnTo>
                  <a:pt x="943" y="238"/>
                </a:lnTo>
                <a:lnTo>
                  <a:pt x="925" y="238"/>
                </a:lnTo>
                <a:lnTo>
                  <a:pt x="908" y="241"/>
                </a:lnTo>
                <a:lnTo>
                  <a:pt x="899" y="235"/>
                </a:lnTo>
                <a:lnTo>
                  <a:pt x="949" y="198"/>
                </a:lnTo>
                <a:lnTo>
                  <a:pt x="935" y="190"/>
                </a:lnTo>
                <a:lnTo>
                  <a:pt x="934" y="185"/>
                </a:lnTo>
                <a:lnTo>
                  <a:pt x="932" y="182"/>
                </a:lnTo>
                <a:lnTo>
                  <a:pt x="934" y="178"/>
                </a:lnTo>
                <a:lnTo>
                  <a:pt x="931" y="172"/>
                </a:lnTo>
                <a:lnTo>
                  <a:pt x="932" y="167"/>
                </a:lnTo>
                <a:lnTo>
                  <a:pt x="929" y="162"/>
                </a:lnTo>
                <a:lnTo>
                  <a:pt x="971" y="101"/>
                </a:lnTo>
                <a:lnTo>
                  <a:pt x="935" y="57"/>
                </a:lnTo>
                <a:lnTo>
                  <a:pt x="849" y="45"/>
                </a:lnTo>
                <a:lnTo>
                  <a:pt x="844" y="42"/>
                </a:lnTo>
                <a:lnTo>
                  <a:pt x="841" y="38"/>
                </a:lnTo>
                <a:lnTo>
                  <a:pt x="841" y="35"/>
                </a:lnTo>
                <a:lnTo>
                  <a:pt x="828" y="32"/>
                </a:lnTo>
                <a:lnTo>
                  <a:pt x="819" y="29"/>
                </a:lnTo>
                <a:lnTo>
                  <a:pt x="810" y="23"/>
                </a:lnTo>
                <a:lnTo>
                  <a:pt x="799" y="18"/>
                </a:lnTo>
                <a:lnTo>
                  <a:pt x="795" y="7"/>
                </a:lnTo>
                <a:lnTo>
                  <a:pt x="793" y="0"/>
                </a:lnTo>
                <a:lnTo>
                  <a:pt x="786" y="0"/>
                </a:lnTo>
                <a:lnTo>
                  <a:pt x="774" y="5"/>
                </a:lnTo>
                <a:lnTo>
                  <a:pt x="765" y="6"/>
                </a:lnTo>
                <a:lnTo>
                  <a:pt x="758" y="7"/>
                </a:lnTo>
                <a:lnTo>
                  <a:pt x="750" y="11"/>
                </a:lnTo>
                <a:lnTo>
                  <a:pt x="746" y="16"/>
                </a:lnTo>
                <a:lnTo>
                  <a:pt x="744" y="19"/>
                </a:lnTo>
                <a:lnTo>
                  <a:pt x="734" y="26"/>
                </a:lnTo>
                <a:lnTo>
                  <a:pt x="731" y="29"/>
                </a:lnTo>
                <a:lnTo>
                  <a:pt x="726" y="33"/>
                </a:lnTo>
                <a:lnTo>
                  <a:pt x="723" y="39"/>
                </a:lnTo>
                <a:lnTo>
                  <a:pt x="696" y="50"/>
                </a:lnTo>
                <a:lnTo>
                  <a:pt x="689" y="48"/>
                </a:lnTo>
                <a:lnTo>
                  <a:pt x="678" y="50"/>
                </a:lnTo>
                <a:lnTo>
                  <a:pt x="674" y="45"/>
                </a:lnTo>
                <a:lnTo>
                  <a:pt x="662" y="51"/>
                </a:lnTo>
                <a:lnTo>
                  <a:pt x="656" y="46"/>
                </a:lnTo>
                <a:lnTo>
                  <a:pt x="646" y="50"/>
                </a:lnTo>
                <a:lnTo>
                  <a:pt x="632" y="56"/>
                </a:lnTo>
                <a:lnTo>
                  <a:pt x="632" y="62"/>
                </a:lnTo>
                <a:lnTo>
                  <a:pt x="631" y="69"/>
                </a:lnTo>
                <a:lnTo>
                  <a:pt x="626" y="76"/>
                </a:lnTo>
                <a:lnTo>
                  <a:pt x="622" y="82"/>
                </a:lnTo>
                <a:lnTo>
                  <a:pt x="614" y="89"/>
                </a:lnTo>
                <a:lnTo>
                  <a:pt x="611" y="94"/>
                </a:lnTo>
                <a:lnTo>
                  <a:pt x="607" y="101"/>
                </a:lnTo>
                <a:lnTo>
                  <a:pt x="599" y="105"/>
                </a:lnTo>
                <a:lnTo>
                  <a:pt x="592" y="109"/>
                </a:lnTo>
                <a:lnTo>
                  <a:pt x="584" y="114"/>
                </a:lnTo>
                <a:lnTo>
                  <a:pt x="581" y="121"/>
                </a:lnTo>
                <a:lnTo>
                  <a:pt x="586" y="126"/>
                </a:lnTo>
                <a:lnTo>
                  <a:pt x="592" y="131"/>
                </a:lnTo>
                <a:lnTo>
                  <a:pt x="590" y="140"/>
                </a:lnTo>
                <a:lnTo>
                  <a:pt x="586" y="146"/>
                </a:lnTo>
                <a:lnTo>
                  <a:pt x="584" y="155"/>
                </a:lnTo>
                <a:lnTo>
                  <a:pt x="584" y="163"/>
                </a:lnTo>
                <a:lnTo>
                  <a:pt x="581" y="169"/>
                </a:lnTo>
                <a:lnTo>
                  <a:pt x="587" y="178"/>
                </a:lnTo>
                <a:lnTo>
                  <a:pt x="586" y="187"/>
                </a:lnTo>
                <a:lnTo>
                  <a:pt x="580" y="192"/>
                </a:lnTo>
                <a:lnTo>
                  <a:pt x="577" y="199"/>
                </a:lnTo>
                <a:lnTo>
                  <a:pt x="578" y="204"/>
                </a:lnTo>
                <a:lnTo>
                  <a:pt x="578" y="211"/>
                </a:lnTo>
                <a:lnTo>
                  <a:pt x="575" y="219"/>
                </a:lnTo>
                <a:lnTo>
                  <a:pt x="578" y="225"/>
                </a:lnTo>
                <a:lnTo>
                  <a:pt x="583" y="231"/>
                </a:lnTo>
                <a:lnTo>
                  <a:pt x="586" y="237"/>
                </a:lnTo>
                <a:lnTo>
                  <a:pt x="587" y="246"/>
                </a:lnTo>
                <a:lnTo>
                  <a:pt x="592" y="253"/>
                </a:lnTo>
                <a:lnTo>
                  <a:pt x="595" y="258"/>
                </a:lnTo>
                <a:lnTo>
                  <a:pt x="598" y="263"/>
                </a:lnTo>
                <a:lnTo>
                  <a:pt x="590" y="273"/>
                </a:lnTo>
                <a:lnTo>
                  <a:pt x="590" y="278"/>
                </a:lnTo>
                <a:lnTo>
                  <a:pt x="581" y="289"/>
                </a:lnTo>
                <a:lnTo>
                  <a:pt x="574" y="294"/>
                </a:lnTo>
                <a:lnTo>
                  <a:pt x="565" y="295"/>
                </a:lnTo>
                <a:lnTo>
                  <a:pt x="558" y="297"/>
                </a:lnTo>
                <a:lnTo>
                  <a:pt x="552" y="302"/>
                </a:lnTo>
                <a:lnTo>
                  <a:pt x="546" y="308"/>
                </a:lnTo>
                <a:lnTo>
                  <a:pt x="541" y="316"/>
                </a:lnTo>
                <a:lnTo>
                  <a:pt x="535" y="323"/>
                </a:lnTo>
                <a:lnTo>
                  <a:pt x="535" y="330"/>
                </a:lnTo>
                <a:lnTo>
                  <a:pt x="535" y="339"/>
                </a:lnTo>
                <a:lnTo>
                  <a:pt x="534" y="349"/>
                </a:lnTo>
                <a:lnTo>
                  <a:pt x="534" y="354"/>
                </a:lnTo>
                <a:lnTo>
                  <a:pt x="522" y="362"/>
                </a:lnTo>
                <a:lnTo>
                  <a:pt x="516" y="371"/>
                </a:lnTo>
                <a:lnTo>
                  <a:pt x="508" y="369"/>
                </a:lnTo>
                <a:lnTo>
                  <a:pt x="498" y="358"/>
                </a:lnTo>
                <a:lnTo>
                  <a:pt x="483" y="351"/>
                </a:lnTo>
                <a:lnTo>
                  <a:pt x="471" y="350"/>
                </a:lnTo>
                <a:lnTo>
                  <a:pt x="458" y="348"/>
                </a:lnTo>
                <a:lnTo>
                  <a:pt x="443" y="345"/>
                </a:lnTo>
                <a:lnTo>
                  <a:pt x="429" y="343"/>
                </a:lnTo>
                <a:lnTo>
                  <a:pt x="422" y="339"/>
                </a:lnTo>
                <a:lnTo>
                  <a:pt x="422" y="334"/>
                </a:lnTo>
                <a:lnTo>
                  <a:pt x="413" y="335"/>
                </a:lnTo>
                <a:lnTo>
                  <a:pt x="404" y="328"/>
                </a:lnTo>
                <a:lnTo>
                  <a:pt x="396" y="326"/>
                </a:lnTo>
                <a:lnTo>
                  <a:pt x="387" y="327"/>
                </a:lnTo>
                <a:lnTo>
                  <a:pt x="382" y="330"/>
                </a:lnTo>
                <a:lnTo>
                  <a:pt x="379" y="338"/>
                </a:lnTo>
                <a:lnTo>
                  <a:pt x="374" y="345"/>
                </a:lnTo>
                <a:lnTo>
                  <a:pt x="373" y="350"/>
                </a:lnTo>
                <a:lnTo>
                  <a:pt x="371" y="355"/>
                </a:lnTo>
                <a:lnTo>
                  <a:pt x="353" y="361"/>
                </a:lnTo>
                <a:lnTo>
                  <a:pt x="343" y="365"/>
                </a:lnTo>
                <a:lnTo>
                  <a:pt x="317" y="382"/>
                </a:lnTo>
                <a:lnTo>
                  <a:pt x="299" y="369"/>
                </a:lnTo>
                <a:lnTo>
                  <a:pt x="274" y="371"/>
                </a:lnTo>
                <a:lnTo>
                  <a:pt x="240" y="362"/>
                </a:lnTo>
                <a:lnTo>
                  <a:pt x="223" y="371"/>
                </a:lnTo>
                <a:lnTo>
                  <a:pt x="214" y="346"/>
                </a:lnTo>
                <a:lnTo>
                  <a:pt x="196" y="329"/>
                </a:lnTo>
                <a:lnTo>
                  <a:pt x="194" y="321"/>
                </a:lnTo>
                <a:lnTo>
                  <a:pt x="165" y="297"/>
                </a:lnTo>
                <a:lnTo>
                  <a:pt x="120" y="260"/>
                </a:lnTo>
                <a:lnTo>
                  <a:pt x="83" y="257"/>
                </a:lnTo>
                <a:lnTo>
                  <a:pt x="64" y="267"/>
                </a:lnTo>
                <a:lnTo>
                  <a:pt x="53" y="274"/>
                </a:lnTo>
                <a:lnTo>
                  <a:pt x="49" y="281"/>
                </a:lnTo>
                <a:lnTo>
                  <a:pt x="53" y="289"/>
                </a:lnTo>
                <a:lnTo>
                  <a:pt x="61" y="295"/>
                </a:lnTo>
                <a:lnTo>
                  <a:pt x="65" y="300"/>
                </a:lnTo>
                <a:lnTo>
                  <a:pt x="64" y="317"/>
                </a:lnTo>
                <a:lnTo>
                  <a:pt x="25" y="302"/>
                </a:lnTo>
                <a:lnTo>
                  <a:pt x="0" y="317"/>
                </a:lnTo>
                <a:lnTo>
                  <a:pt x="22" y="319"/>
                </a:lnTo>
                <a:lnTo>
                  <a:pt x="40" y="329"/>
                </a:lnTo>
                <a:lnTo>
                  <a:pt x="43" y="332"/>
                </a:lnTo>
                <a:lnTo>
                  <a:pt x="40" y="342"/>
                </a:lnTo>
                <a:lnTo>
                  <a:pt x="61" y="351"/>
                </a:lnTo>
                <a:lnTo>
                  <a:pt x="85" y="366"/>
                </a:lnTo>
                <a:lnTo>
                  <a:pt x="89" y="375"/>
                </a:lnTo>
                <a:lnTo>
                  <a:pt x="100" y="376"/>
                </a:lnTo>
                <a:lnTo>
                  <a:pt x="102" y="385"/>
                </a:lnTo>
                <a:lnTo>
                  <a:pt x="108" y="391"/>
                </a:lnTo>
                <a:lnTo>
                  <a:pt x="117" y="394"/>
                </a:lnTo>
                <a:lnTo>
                  <a:pt x="135" y="394"/>
                </a:lnTo>
                <a:lnTo>
                  <a:pt x="138" y="401"/>
                </a:lnTo>
                <a:lnTo>
                  <a:pt x="141" y="407"/>
                </a:lnTo>
                <a:lnTo>
                  <a:pt x="149" y="409"/>
                </a:lnTo>
                <a:lnTo>
                  <a:pt x="165" y="408"/>
                </a:lnTo>
                <a:lnTo>
                  <a:pt x="171" y="412"/>
                </a:lnTo>
                <a:lnTo>
                  <a:pt x="177" y="420"/>
                </a:lnTo>
                <a:lnTo>
                  <a:pt x="186" y="428"/>
                </a:lnTo>
                <a:lnTo>
                  <a:pt x="199" y="429"/>
                </a:lnTo>
                <a:lnTo>
                  <a:pt x="216" y="425"/>
                </a:lnTo>
                <a:lnTo>
                  <a:pt x="232" y="426"/>
                </a:lnTo>
                <a:lnTo>
                  <a:pt x="252" y="429"/>
                </a:lnTo>
                <a:lnTo>
                  <a:pt x="267" y="433"/>
                </a:lnTo>
                <a:lnTo>
                  <a:pt x="280" y="439"/>
                </a:lnTo>
                <a:lnTo>
                  <a:pt x="302" y="447"/>
                </a:lnTo>
                <a:lnTo>
                  <a:pt x="320" y="460"/>
                </a:lnTo>
                <a:lnTo>
                  <a:pt x="328" y="466"/>
                </a:lnTo>
                <a:lnTo>
                  <a:pt x="328" y="481"/>
                </a:lnTo>
                <a:lnTo>
                  <a:pt x="332" y="485"/>
                </a:lnTo>
                <a:lnTo>
                  <a:pt x="344" y="483"/>
                </a:lnTo>
                <a:lnTo>
                  <a:pt x="353" y="494"/>
                </a:lnTo>
                <a:lnTo>
                  <a:pt x="361" y="503"/>
                </a:lnTo>
                <a:lnTo>
                  <a:pt x="376" y="508"/>
                </a:lnTo>
                <a:lnTo>
                  <a:pt x="385" y="514"/>
                </a:lnTo>
                <a:lnTo>
                  <a:pt x="393" y="517"/>
                </a:lnTo>
                <a:lnTo>
                  <a:pt x="395" y="525"/>
                </a:lnTo>
                <a:lnTo>
                  <a:pt x="385" y="533"/>
                </a:lnTo>
                <a:lnTo>
                  <a:pt x="380" y="547"/>
                </a:lnTo>
                <a:lnTo>
                  <a:pt x="382" y="567"/>
                </a:lnTo>
                <a:lnTo>
                  <a:pt x="383" y="578"/>
                </a:lnTo>
                <a:lnTo>
                  <a:pt x="387" y="586"/>
                </a:lnTo>
                <a:lnTo>
                  <a:pt x="395" y="592"/>
                </a:lnTo>
                <a:lnTo>
                  <a:pt x="396" y="600"/>
                </a:lnTo>
                <a:lnTo>
                  <a:pt x="389" y="606"/>
                </a:lnTo>
                <a:lnTo>
                  <a:pt x="386" y="608"/>
                </a:lnTo>
                <a:lnTo>
                  <a:pt x="386" y="613"/>
                </a:lnTo>
                <a:lnTo>
                  <a:pt x="383" y="621"/>
                </a:lnTo>
                <a:lnTo>
                  <a:pt x="383" y="628"/>
                </a:lnTo>
                <a:lnTo>
                  <a:pt x="396" y="631"/>
                </a:lnTo>
                <a:lnTo>
                  <a:pt x="405" y="628"/>
                </a:lnTo>
                <a:lnTo>
                  <a:pt x="422" y="629"/>
                </a:lnTo>
                <a:lnTo>
                  <a:pt x="428" y="632"/>
                </a:lnTo>
                <a:lnTo>
                  <a:pt x="426" y="640"/>
                </a:lnTo>
                <a:lnTo>
                  <a:pt x="432" y="650"/>
                </a:lnTo>
                <a:lnTo>
                  <a:pt x="431" y="658"/>
                </a:lnTo>
                <a:lnTo>
                  <a:pt x="428" y="664"/>
                </a:lnTo>
                <a:lnTo>
                  <a:pt x="417" y="667"/>
                </a:lnTo>
                <a:lnTo>
                  <a:pt x="410" y="671"/>
                </a:lnTo>
                <a:lnTo>
                  <a:pt x="413" y="680"/>
                </a:lnTo>
                <a:lnTo>
                  <a:pt x="417" y="683"/>
                </a:lnTo>
                <a:lnTo>
                  <a:pt x="414" y="691"/>
                </a:lnTo>
                <a:lnTo>
                  <a:pt x="420" y="699"/>
                </a:lnTo>
                <a:lnTo>
                  <a:pt x="429" y="709"/>
                </a:lnTo>
                <a:lnTo>
                  <a:pt x="446" y="724"/>
                </a:lnTo>
                <a:lnTo>
                  <a:pt x="461" y="738"/>
                </a:lnTo>
                <a:lnTo>
                  <a:pt x="473" y="751"/>
                </a:lnTo>
                <a:lnTo>
                  <a:pt x="479" y="761"/>
                </a:lnTo>
                <a:lnTo>
                  <a:pt x="481" y="767"/>
                </a:lnTo>
                <a:lnTo>
                  <a:pt x="473" y="768"/>
                </a:lnTo>
                <a:lnTo>
                  <a:pt x="470" y="777"/>
                </a:lnTo>
                <a:lnTo>
                  <a:pt x="471" y="792"/>
                </a:lnTo>
                <a:lnTo>
                  <a:pt x="473" y="806"/>
                </a:lnTo>
                <a:lnTo>
                  <a:pt x="473" y="816"/>
                </a:lnTo>
                <a:lnTo>
                  <a:pt x="468" y="826"/>
                </a:lnTo>
                <a:lnTo>
                  <a:pt x="461" y="837"/>
                </a:lnTo>
                <a:lnTo>
                  <a:pt x="452" y="848"/>
                </a:lnTo>
                <a:lnTo>
                  <a:pt x="458" y="860"/>
                </a:lnTo>
                <a:lnTo>
                  <a:pt x="456" y="876"/>
                </a:lnTo>
                <a:lnTo>
                  <a:pt x="462" y="890"/>
                </a:lnTo>
                <a:lnTo>
                  <a:pt x="473" y="901"/>
                </a:lnTo>
                <a:lnTo>
                  <a:pt x="492" y="907"/>
                </a:lnTo>
                <a:lnTo>
                  <a:pt x="499" y="917"/>
                </a:lnTo>
                <a:lnTo>
                  <a:pt x="508" y="931"/>
                </a:lnTo>
                <a:lnTo>
                  <a:pt x="517" y="942"/>
                </a:lnTo>
                <a:lnTo>
                  <a:pt x="522" y="951"/>
                </a:lnTo>
                <a:lnTo>
                  <a:pt x="528" y="956"/>
                </a:lnTo>
                <a:lnTo>
                  <a:pt x="532" y="964"/>
                </a:lnTo>
                <a:lnTo>
                  <a:pt x="537" y="971"/>
                </a:lnTo>
                <a:lnTo>
                  <a:pt x="528" y="986"/>
                </a:lnTo>
                <a:lnTo>
                  <a:pt x="546" y="992"/>
                </a:lnTo>
                <a:lnTo>
                  <a:pt x="547" y="990"/>
                </a:lnTo>
                <a:lnTo>
                  <a:pt x="546" y="986"/>
                </a:lnTo>
                <a:lnTo>
                  <a:pt x="546" y="983"/>
                </a:lnTo>
                <a:lnTo>
                  <a:pt x="541" y="982"/>
                </a:lnTo>
                <a:lnTo>
                  <a:pt x="541" y="980"/>
                </a:lnTo>
                <a:lnTo>
                  <a:pt x="547" y="980"/>
                </a:lnTo>
                <a:lnTo>
                  <a:pt x="552" y="982"/>
                </a:lnTo>
                <a:lnTo>
                  <a:pt x="555" y="986"/>
                </a:lnTo>
                <a:lnTo>
                  <a:pt x="561" y="988"/>
                </a:lnTo>
                <a:lnTo>
                  <a:pt x="567" y="990"/>
                </a:lnTo>
                <a:lnTo>
                  <a:pt x="571" y="988"/>
                </a:lnTo>
                <a:lnTo>
                  <a:pt x="574" y="985"/>
                </a:lnTo>
                <a:lnTo>
                  <a:pt x="580" y="981"/>
                </a:lnTo>
                <a:lnTo>
                  <a:pt x="580" y="977"/>
                </a:lnTo>
                <a:lnTo>
                  <a:pt x="581" y="972"/>
                </a:lnTo>
                <a:lnTo>
                  <a:pt x="583" y="967"/>
                </a:lnTo>
                <a:lnTo>
                  <a:pt x="583" y="963"/>
                </a:lnTo>
                <a:lnTo>
                  <a:pt x="584" y="956"/>
                </a:lnTo>
                <a:lnTo>
                  <a:pt x="589" y="953"/>
                </a:lnTo>
                <a:lnTo>
                  <a:pt x="590" y="953"/>
                </a:lnTo>
                <a:lnTo>
                  <a:pt x="592" y="945"/>
                </a:lnTo>
                <a:lnTo>
                  <a:pt x="592" y="940"/>
                </a:lnTo>
                <a:lnTo>
                  <a:pt x="592" y="934"/>
                </a:lnTo>
                <a:lnTo>
                  <a:pt x="593" y="931"/>
                </a:lnTo>
                <a:lnTo>
                  <a:pt x="598" y="929"/>
                </a:lnTo>
                <a:lnTo>
                  <a:pt x="599" y="931"/>
                </a:lnTo>
                <a:lnTo>
                  <a:pt x="599" y="937"/>
                </a:lnTo>
                <a:lnTo>
                  <a:pt x="599" y="942"/>
                </a:lnTo>
                <a:lnTo>
                  <a:pt x="599" y="945"/>
                </a:lnTo>
                <a:lnTo>
                  <a:pt x="601" y="949"/>
                </a:lnTo>
                <a:lnTo>
                  <a:pt x="601" y="958"/>
                </a:lnTo>
                <a:lnTo>
                  <a:pt x="599" y="961"/>
                </a:lnTo>
                <a:lnTo>
                  <a:pt x="596" y="965"/>
                </a:lnTo>
                <a:lnTo>
                  <a:pt x="595" y="971"/>
                </a:lnTo>
                <a:lnTo>
                  <a:pt x="595" y="976"/>
                </a:lnTo>
                <a:lnTo>
                  <a:pt x="593" y="980"/>
                </a:lnTo>
                <a:lnTo>
                  <a:pt x="592" y="985"/>
                </a:lnTo>
                <a:lnTo>
                  <a:pt x="590" y="988"/>
                </a:lnTo>
                <a:lnTo>
                  <a:pt x="589" y="993"/>
                </a:lnTo>
                <a:lnTo>
                  <a:pt x="586" y="998"/>
                </a:lnTo>
                <a:lnTo>
                  <a:pt x="592" y="999"/>
                </a:lnTo>
                <a:lnTo>
                  <a:pt x="590" y="1006"/>
                </a:lnTo>
                <a:lnTo>
                  <a:pt x="598" y="1001"/>
                </a:lnTo>
                <a:lnTo>
                  <a:pt x="601" y="1003"/>
                </a:lnTo>
                <a:lnTo>
                  <a:pt x="601" y="1011"/>
                </a:lnTo>
                <a:lnTo>
                  <a:pt x="604" y="1012"/>
                </a:lnTo>
                <a:lnTo>
                  <a:pt x="604" y="1014"/>
                </a:lnTo>
                <a:lnTo>
                  <a:pt x="610" y="1015"/>
                </a:lnTo>
                <a:lnTo>
                  <a:pt x="614" y="1008"/>
                </a:lnTo>
                <a:lnTo>
                  <a:pt x="614" y="1009"/>
                </a:lnTo>
                <a:lnTo>
                  <a:pt x="622" y="1009"/>
                </a:lnTo>
                <a:lnTo>
                  <a:pt x="635" y="1012"/>
                </a:lnTo>
                <a:lnTo>
                  <a:pt x="641" y="1012"/>
                </a:lnTo>
                <a:lnTo>
                  <a:pt x="650" y="1013"/>
                </a:lnTo>
                <a:lnTo>
                  <a:pt x="655" y="1014"/>
                </a:lnTo>
                <a:lnTo>
                  <a:pt x="658" y="1020"/>
                </a:lnTo>
                <a:lnTo>
                  <a:pt x="664" y="1025"/>
                </a:lnTo>
                <a:lnTo>
                  <a:pt x="665" y="1026"/>
                </a:lnTo>
                <a:lnTo>
                  <a:pt x="671" y="1023"/>
                </a:lnTo>
                <a:lnTo>
                  <a:pt x="677" y="1024"/>
                </a:lnTo>
                <a:lnTo>
                  <a:pt x="678" y="1029"/>
                </a:lnTo>
                <a:lnTo>
                  <a:pt x="684" y="1034"/>
                </a:lnTo>
                <a:lnTo>
                  <a:pt x="687" y="1039"/>
                </a:lnTo>
                <a:lnTo>
                  <a:pt x="695" y="1042"/>
                </a:lnTo>
                <a:lnTo>
                  <a:pt x="696" y="1049"/>
                </a:lnTo>
                <a:lnTo>
                  <a:pt x="701" y="1051"/>
                </a:lnTo>
                <a:lnTo>
                  <a:pt x="701" y="1056"/>
                </a:lnTo>
                <a:lnTo>
                  <a:pt x="698" y="1060"/>
                </a:lnTo>
                <a:lnTo>
                  <a:pt x="692" y="1058"/>
                </a:lnTo>
                <a:lnTo>
                  <a:pt x="689" y="1063"/>
                </a:lnTo>
                <a:lnTo>
                  <a:pt x="690" y="1066"/>
                </a:lnTo>
                <a:lnTo>
                  <a:pt x="696" y="1067"/>
                </a:lnTo>
                <a:lnTo>
                  <a:pt x="696" y="1070"/>
                </a:lnTo>
                <a:lnTo>
                  <a:pt x="696" y="1073"/>
                </a:lnTo>
                <a:lnTo>
                  <a:pt x="704" y="1072"/>
                </a:lnTo>
                <a:lnTo>
                  <a:pt x="705" y="1077"/>
                </a:lnTo>
                <a:lnTo>
                  <a:pt x="701" y="1078"/>
                </a:lnTo>
                <a:lnTo>
                  <a:pt x="695" y="1076"/>
                </a:lnTo>
                <a:lnTo>
                  <a:pt x="692" y="1079"/>
                </a:lnTo>
                <a:lnTo>
                  <a:pt x="693" y="1081"/>
                </a:lnTo>
                <a:lnTo>
                  <a:pt x="698" y="1082"/>
                </a:lnTo>
                <a:lnTo>
                  <a:pt x="699" y="1084"/>
                </a:lnTo>
                <a:lnTo>
                  <a:pt x="696" y="1089"/>
                </a:lnTo>
                <a:lnTo>
                  <a:pt x="699" y="1089"/>
                </a:lnTo>
                <a:lnTo>
                  <a:pt x="702" y="1090"/>
                </a:lnTo>
                <a:lnTo>
                  <a:pt x="704" y="1092"/>
                </a:lnTo>
                <a:lnTo>
                  <a:pt x="702" y="1094"/>
                </a:lnTo>
                <a:lnTo>
                  <a:pt x="704" y="1094"/>
                </a:lnTo>
                <a:lnTo>
                  <a:pt x="705" y="1097"/>
                </a:lnTo>
                <a:lnTo>
                  <a:pt x="704" y="1102"/>
                </a:lnTo>
                <a:lnTo>
                  <a:pt x="704" y="1104"/>
                </a:lnTo>
                <a:lnTo>
                  <a:pt x="705" y="1105"/>
                </a:lnTo>
                <a:lnTo>
                  <a:pt x="698" y="1105"/>
                </a:lnTo>
                <a:lnTo>
                  <a:pt x="698" y="1109"/>
                </a:lnTo>
                <a:lnTo>
                  <a:pt x="696" y="1113"/>
                </a:lnTo>
                <a:lnTo>
                  <a:pt x="698" y="1117"/>
                </a:lnTo>
                <a:lnTo>
                  <a:pt x="696" y="1120"/>
                </a:lnTo>
                <a:lnTo>
                  <a:pt x="716" y="1125"/>
                </a:lnTo>
                <a:lnTo>
                  <a:pt x="719" y="1131"/>
                </a:lnTo>
                <a:lnTo>
                  <a:pt x="720" y="1135"/>
                </a:lnTo>
                <a:lnTo>
                  <a:pt x="725" y="1142"/>
                </a:lnTo>
                <a:lnTo>
                  <a:pt x="722" y="1147"/>
                </a:lnTo>
                <a:lnTo>
                  <a:pt x="725" y="1149"/>
                </a:lnTo>
                <a:lnTo>
                  <a:pt x="728" y="1151"/>
                </a:lnTo>
                <a:lnTo>
                  <a:pt x="732" y="1151"/>
                </a:lnTo>
                <a:lnTo>
                  <a:pt x="734" y="1151"/>
                </a:lnTo>
                <a:lnTo>
                  <a:pt x="737" y="1154"/>
                </a:lnTo>
                <a:lnTo>
                  <a:pt x="734" y="1157"/>
                </a:lnTo>
                <a:lnTo>
                  <a:pt x="729" y="1158"/>
                </a:lnTo>
                <a:lnTo>
                  <a:pt x="725" y="1156"/>
                </a:lnTo>
                <a:lnTo>
                  <a:pt x="717" y="1154"/>
                </a:lnTo>
                <a:lnTo>
                  <a:pt x="710" y="1154"/>
                </a:lnTo>
                <a:lnTo>
                  <a:pt x="707" y="1151"/>
                </a:lnTo>
                <a:lnTo>
                  <a:pt x="702" y="1152"/>
                </a:lnTo>
                <a:lnTo>
                  <a:pt x="699" y="1159"/>
                </a:lnTo>
                <a:lnTo>
                  <a:pt x="705" y="1163"/>
                </a:lnTo>
                <a:lnTo>
                  <a:pt x="711" y="1165"/>
                </a:lnTo>
                <a:lnTo>
                  <a:pt x="716" y="1169"/>
                </a:lnTo>
                <a:lnTo>
                  <a:pt x="723" y="1172"/>
                </a:lnTo>
                <a:lnTo>
                  <a:pt x="725" y="1172"/>
                </a:lnTo>
                <a:lnTo>
                  <a:pt x="726" y="1178"/>
                </a:lnTo>
                <a:lnTo>
                  <a:pt x="726" y="1180"/>
                </a:lnTo>
                <a:lnTo>
                  <a:pt x="728" y="1185"/>
                </a:lnTo>
                <a:lnTo>
                  <a:pt x="723" y="1186"/>
                </a:lnTo>
                <a:lnTo>
                  <a:pt x="719" y="1189"/>
                </a:lnTo>
                <a:lnTo>
                  <a:pt x="713" y="1186"/>
                </a:lnTo>
                <a:lnTo>
                  <a:pt x="716" y="1180"/>
                </a:lnTo>
                <a:lnTo>
                  <a:pt x="713" y="1179"/>
                </a:lnTo>
                <a:lnTo>
                  <a:pt x="707" y="1180"/>
                </a:lnTo>
                <a:lnTo>
                  <a:pt x="704" y="1179"/>
                </a:lnTo>
                <a:lnTo>
                  <a:pt x="704" y="1174"/>
                </a:lnTo>
                <a:lnTo>
                  <a:pt x="701" y="1173"/>
                </a:lnTo>
                <a:lnTo>
                  <a:pt x="698" y="1175"/>
                </a:lnTo>
                <a:lnTo>
                  <a:pt x="693" y="1174"/>
                </a:lnTo>
                <a:lnTo>
                  <a:pt x="692" y="1169"/>
                </a:lnTo>
                <a:lnTo>
                  <a:pt x="687" y="1170"/>
                </a:lnTo>
                <a:lnTo>
                  <a:pt x="686" y="1174"/>
                </a:lnTo>
                <a:lnTo>
                  <a:pt x="678" y="1174"/>
                </a:lnTo>
                <a:lnTo>
                  <a:pt x="674" y="1178"/>
                </a:lnTo>
                <a:lnTo>
                  <a:pt x="674" y="1180"/>
                </a:lnTo>
                <a:lnTo>
                  <a:pt x="665" y="1180"/>
                </a:lnTo>
                <a:lnTo>
                  <a:pt x="662" y="1183"/>
                </a:lnTo>
                <a:lnTo>
                  <a:pt x="658" y="1183"/>
                </a:lnTo>
                <a:lnTo>
                  <a:pt x="646" y="1186"/>
                </a:lnTo>
                <a:lnTo>
                  <a:pt x="646" y="1191"/>
                </a:lnTo>
                <a:lnTo>
                  <a:pt x="643" y="1193"/>
                </a:lnTo>
                <a:lnTo>
                  <a:pt x="640" y="1204"/>
                </a:lnTo>
                <a:lnTo>
                  <a:pt x="637" y="1197"/>
                </a:lnTo>
                <a:lnTo>
                  <a:pt x="626" y="1205"/>
                </a:lnTo>
                <a:lnTo>
                  <a:pt x="631" y="1208"/>
                </a:lnTo>
                <a:lnTo>
                  <a:pt x="632" y="1210"/>
                </a:lnTo>
                <a:lnTo>
                  <a:pt x="629" y="1213"/>
                </a:lnTo>
                <a:lnTo>
                  <a:pt x="631" y="1217"/>
                </a:lnTo>
                <a:lnTo>
                  <a:pt x="631" y="1221"/>
                </a:lnTo>
                <a:lnTo>
                  <a:pt x="629" y="1224"/>
                </a:lnTo>
                <a:lnTo>
                  <a:pt x="626" y="1228"/>
                </a:lnTo>
                <a:lnTo>
                  <a:pt x="622" y="1232"/>
                </a:lnTo>
                <a:lnTo>
                  <a:pt x="614" y="1238"/>
                </a:lnTo>
                <a:lnTo>
                  <a:pt x="614" y="1243"/>
                </a:lnTo>
                <a:lnTo>
                  <a:pt x="613" y="1247"/>
                </a:lnTo>
                <a:lnTo>
                  <a:pt x="616" y="1248"/>
                </a:lnTo>
                <a:lnTo>
                  <a:pt x="614" y="1253"/>
                </a:lnTo>
                <a:lnTo>
                  <a:pt x="613" y="1258"/>
                </a:lnTo>
                <a:lnTo>
                  <a:pt x="613" y="1263"/>
                </a:lnTo>
                <a:lnTo>
                  <a:pt x="611" y="1268"/>
                </a:lnTo>
                <a:lnTo>
                  <a:pt x="610" y="1271"/>
                </a:lnTo>
                <a:lnTo>
                  <a:pt x="607" y="1274"/>
                </a:lnTo>
                <a:lnTo>
                  <a:pt x="602" y="1270"/>
                </a:lnTo>
                <a:lnTo>
                  <a:pt x="599" y="1272"/>
                </a:lnTo>
                <a:lnTo>
                  <a:pt x="602" y="1276"/>
                </a:lnTo>
                <a:lnTo>
                  <a:pt x="596" y="1281"/>
                </a:lnTo>
                <a:lnTo>
                  <a:pt x="592" y="1288"/>
                </a:lnTo>
                <a:lnTo>
                  <a:pt x="587" y="1292"/>
                </a:lnTo>
                <a:lnTo>
                  <a:pt x="583" y="1297"/>
                </a:lnTo>
                <a:lnTo>
                  <a:pt x="581" y="1299"/>
                </a:lnTo>
                <a:lnTo>
                  <a:pt x="575" y="1298"/>
                </a:lnTo>
                <a:lnTo>
                  <a:pt x="574" y="1304"/>
                </a:lnTo>
                <a:lnTo>
                  <a:pt x="573" y="1311"/>
                </a:lnTo>
                <a:lnTo>
                  <a:pt x="571" y="1315"/>
                </a:lnTo>
                <a:lnTo>
                  <a:pt x="570" y="1319"/>
                </a:lnTo>
                <a:lnTo>
                  <a:pt x="567" y="1327"/>
                </a:lnTo>
                <a:lnTo>
                  <a:pt x="565" y="1331"/>
                </a:lnTo>
                <a:lnTo>
                  <a:pt x="559" y="1330"/>
                </a:lnTo>
                <a:lnTo>
                  <a:pt x="556" y="1336"/>
                </a:lnTo>
                <a:lnTo>
                  <a:pt x="558" y="1339"/>
                </a:lnTo>
                <a:lnTo>
                  <a:pt x="555" y="1341"/>
                </a:lnTo>
                <a:lnTo>
                  <a:pt x="552" y="1345"/>
                </a:lnTo>
                <a:lnTo>
                  <a:pt x="547" y="1347"/>
                </a:lnTo>
                <a:lnTo>
                  <a:pt x="543" y="1349"/>
                </a:lnTo>
                <a:lnTo>
                  <a:pt x="543" y="1350"/>
                </a:lnTo>
                <a:lnTo>
                  <a:pt x="544" y="1354"/>
                </a:lnTo>
                <a:lnTo>
                  <a:pt x="543" y="1359"/>
                </a:lnTo>
                <a:lnTo>
                  <a:pt x="538" y="1370"/>
                </a:lnTo>
                <a:lnTo>
                  <a:pt x="534" y="1375"/>
                </a:lnTo>
                <a:lnTo>
                  <a:pt x="528" y="1383"/>
                </a:lnTo>
                <a:lnTo>
                  <a:pt x="529" y="1387"/>
                </a:lnTo>
                <a:lnTo>
                  <a:pt x="534" y="1384"/>
                </a:lnTo>
                <a:lnTo>
                  <a:pt x="538" y="1387"/>
                </a:lnTo>
                <a:lnTo>
                  <a:pt x="532" y="1393"/>
                </a:lnTo>
                <a:lnTo>
                  <a:pt x="523" y="1394"/>
                </a:lnTo>
                <a:lnTo>
                  <a:pt x="517" y="1393"/>
                </a:lnTo>
                <a:lnTo>
                  <a:pt x="510" y="1389"/>
                </a:lnTo>
                <a:lnTo>
                  <a:pt x="508" y="1399"/>
                </a:lnTo>
                <a:lnTo>
                  <a:pt x="510" y="1408"/>
                </a:lnTo>
                <a:lnTo>
                  <a:pt x="510" y="1416"/>
                </a:lnTo>
                <a:lnTo>
                  <a:pt x="510" y="1422"/>
                </a:lnTo>
                <a:lnTo>
                  <a:pt x="505" y="1425"/>
                </a:lnTo>
                <a:lnTo>
                  <a:pt x="490" y="1430"/>
                </a:lnTo>
                <a:lnTo>
                  <a:pt x="486" y="1430"/>
                </a:lnTo>
                <a:lnTo>
                  <a:pt x="481" y="1436"/>
                </a:lnTo>
                <a:lnTo>
                  <a:pt x="471" y="1440"/>
                </a:lnTo>
                <a:lnTo>
                  <a:pt x="464" y="1445"/>
                </a:lnTo>
                <a:lnTo>
                  <a:pt x="450" y="1447"/>
                </a:lnTo>
                <a:lnTo>
                  <a:pt x="440" y="1451"/>
                </a:lnTo>
                <a:lnTo>
                  <a:pt x="428" y="1454"/>
                </a:lnTo>
                <a:lnTo>
                  <a:pt x="425" y="1467"/>
                </a:lnTo>
                <a:lnTo>
                  <a:pt x="425" y="1484"/>
                </a:lnTo>
                <a:lnTo>
                  <a:pt x="419" y="1486"/>
                </a:lnTo>
                <a:lnTo>
                  <a:pt x="411" y="1493"/>
                </a:lnTo>
                <a:lnTo>
                  <a:pt x="410" y="1497"/>
                </a:lnTo>
                <a:lnTo>
                  <a:pt x="407" y="1506"/>
                </a:lnTo>
                <a:lnTo>
                  <a:pt x="404" y="1512"/>
                </a:lnTo>
                <a:lnTo>
                  <a:pt x="408" y="1512"/>
                </a:lnTo>
                <a:lnTo>
                  <a:pt x="408" y="1518"/>
                </a:lnTo>
                <a:lnTo>
                  <a:pt x="407" y="1526"/>
                </a:lnTo>
                <a:lnTo>
                  <a:pt x="404" y="1531"/>
                </a:lnTo>
                <a:lnTo>
                  <a:pt x="402" y="1533"/>
                </a:lnTo>
                <a:lnTo>
                  <a:pt x="399" y="1536"/>
                </a:lnTo>
                <a:lnTo>
                  <a:pt x="393" y="1532"/>
                </a:lnTo>
                <a:lnTo>
                  <a:pt x="395" y="1525"/>
                </a:lnTo>
                <a:lnTo>
                  <a:pt x="393" y="1521"/>
                </a:lnTo>
                <a:lnTo>
                  <a:pt x="390" y="1518"/>
                </a:lnTo>
                <a:lnTo>
                  <a:pt x="387" y="1523"/>
                </a:lnTo>
                <a:lnTo>
                  <a:pt x="387" y="1531"/>
                </a:lnTo>
                <a:lnTo>
                  <a:pt x="389" y="1537"/>
                </a:lnTo>
                <a:lnTo>
                  <a:pt x="395" y="1541"/>
                </a:lnTo>
                <a:lnTo>
                  <a:pt x="399" y="1547"/>
                </a:lnTo>
                <a:lnTo>
                  <a:pt x="390" y="1542"/>
                </a:lnTo>
                <a:lnTo>
                  <a:pt x="385" y="1539"/>
                </a:lnTo>
                <a:lnTo>
                  <a:pt x="376" y="1541"/>
                </a:lnTo>
                <a:lnTo>
                  <a:pt x="371" y="1545"/>
                </a:lnTo>
                <a:lnTo>
                  <a:pt x="376" y="1552"/>
                </a:lnTo>
                <a:lnTo>
                  <a:pt x="385" y="1558"/>
                </a:lnTo>
                <a:lnTo>
                  <a:pt x="392" y="1563"/>
                </a:lnTo>
                <a:lnTo>
                  <a:pt x="396" y="1570"/>
                </a:lnTo>
                <a:lnTo>
                  <a:pt x="399" y="1575"/>
                </a:lnTo>
                <a:lnTo>
                  <a:pt x="393" y="1581"/>
                </a:lnTo>
                <a:lnTo>
                  <a:pt x="390" y="1577"/>
                </a:lnTo>
                <a:lnTo>
                  <a:pt x="383" y="1572"/>
                </a:lnTo>
                <a:lnTo>
                  <a:pt x="374" y="1575"/>
                </a:lnTo>
                <a:lnTo>
                  <a:pt x="370" y="1574"/>
                </a:lnTo>
                <a:lnTo>
                  <a:pt x="364" y="1574"/>
                </a:lnTo>
                <a:lnTo>
                  <a:pt x="361" y="1579"/>
                </a:lnTo>
                <a:lnTo>
                  <a:pt x="359" y="1585"/>
                </a:lnTo>
                <a:lnTo>
                  <a:pt x="364" y="1592"/>
                </a:lnTo>
                <a:lnTo>
                  <a:pt x="371" y="1591"/>
                </a:lnTo>
                <a:lnTo>
                  <a:pt x="374" y="1596"/>
                </a:lnTo>
                <a:lnTo>
                  <a:pt x="368" y="1602"/>
                </a:lnTo>
                <a:lnTo>
                  <a:pt x="365" y="1596"/>
                </a:lnTo>
                <a:lnTo>
                  <a:pt x="359" y="1597"/>
                </a:lnTo>
                <a:lnTo>
                  <a:pt x="353" y="1595"/>
                </a:lnTo>
                <a:lnTo>
                  <a:pt x="347" y="1598"/>
                </a:lnTo>
                <a:lnTo>
                  <a:pt x="341" y="1593"/>
                </a:lnTo>
                <a:lnTo>
                  <a:pt x="332" y="1592"/>
                </a:lnTo>
                <a:lnTo>
                  <a:pt x="320" y="1598"/>
                </a:lnTo>
                <a:lnTo>
                  <a:pt x="313" y="1606"/>
                </a:lnTo>
                <a:lnTo>
                  <a:pt x="307" y="1608"/>
                </a:lnTo>
                <a:lnTo>
                  <a:pt x="299" y="1606"/>
                </a:lnTo>
                <a:lnTo>
                  <a:pt x="295" y="1600"/>
                </a:lnTo>
                <a:lnTo>
                  <a:pt x="293" y="1595"/>
                </a:lnTo>
                <a:lnTo>
                  <a:pt x="290" y="1602"/>
                </a:lnTo>
                <a:lnTo>
                  <a:pt x="290" y="1608"/>
                </a:lnTo>
                <a:lnTo>
                  <a:pt x="290" y="1613"/>
                </a:lnTo>
                <a:lnTo>
                  <a:pt x="293" y="1616"/>
                </a:lnTo>
                <a:lnTo>
                  <a:pt x="292" y="1618"/>
                </a:lnTo>
                <a:lnTo>
                  <a:pt x="290" y="1624"/>
                </a:lnTo>
                <a:lnTo>
                  <a:pt x="293" y="1629"/>
                </a:lnTo>
                <a:lnTo>
                  <a:pt x="299" y="1632"/>
                </a:lnTo>
                <a:lnTo>
                  <a:pt x="301" y="1634"/>
                </a:lnTo>
                <a:lnTo>
                  <a:pt x="299" y="1639"/>
                </a:lnTo>
                <a:lnTo>
                  <a:pt x="296" y="1644"/>
                </a:lnTo>
                <a:lnTo>
                  <a:pt x="290" y="1645"/>
                </a:lnTo>
                <a:lnTo>
                  <a:pt x="289" y="1644"/>
                </a:lnTo>
                <a:lnTo>
                  <a:pt x="283" y="1641"/>
                </a:lnTo>
                <a:lnTo>
                  <a:pt x="279" y="1646"/>
                </a:lnTo>
                <a:lnTo>
                  <a:pt x="276" y="1650"/>
                </a:lnTo>
                <a:lnTo>
                  <a:pt x="274" y="1655"/>
                </a:lnTo>
                <a:lnTo>
                  <a:pt x="280" y="1659"/>
                </a:lnTo>
                <a:lnTo>
                  <a:pt x="286" y="1659"/>
                </a:lnTo>
                <a:lnTo>
                  <a:pt x="292" y="1657"/>
                </a:lnTo>
                <a:lnTo>
                  <a:pt x="293" y="1661"/>
                </a:lnTo>
                <a:lnTo>
                  <a:pt x="293" y="1666"/>
                </a:lnTo>
                <a:lnTo>
                  <a:pt x="292" y="1671"/>
                </a:lnTo>
                <a:lnTo>
                  <a:pt x="286" y="1675"/>
                </a:lnTo>
                <a:lnTo>
                  <a:pt x="286" y="1677"/>
                </a:lnTo>
                <a:lnTo>
                  <a:pt x="283" y="1676"/>
                </a:lnTo>
                <a:lnTo>
                  <a:pt x="279" y="1673"/>
                </a:lnTo>
                <a:lnTo>
                  <a:pt x="277" y="1677"/>
                </a:lnTo>
                <a:lnTo>
                  <a:pt x="279" y="1681"/>
                </a:lnTo>
                <a:lnTo>
                  <a:pt x="283" y="1682"/>
                </a:lnTo>
                <a:lnTo>
                  <a:pt x="285" y="1686"/>
                </a:lnTo>
                <a:lnTo>
                  <a:pt x="283" y="1691"/>
                </a:lnTo>
                <a:lnTo>
                  <a:pt x="279" y="1691"/>
                </a:lnTo>
                <a:lnTo>
                  <a:pt x="271" y="1691"/>
                </a:lnTo>
                <a:lnTo>
                  <a:pt x="265" y="1686"/>
                </a:lnTo>
                <a:lnTo>
                  <a:pt x="259" y="1681"/>
                </a:lnTo>
                <a:lnTo>
                  <a:pt x="256" y="1676"/>
                </a:lnTo>
                <a:lnTo>
                  <a:pt x="255" y="1670"/>
                </a:lnTo>
                <a:lnTo>
                  <a:pt x="255" y="1666"/>
                </a:lnTo>
                <a:lnTo>
                  <a:pt x="252" y="1665"/>
                </a:lnTo>
                <a:lnTo>
                  <a:pt x="244" y="1665"/>
                </a:lnTo>
                <a:lnTo>
                  <a:pt x="247" y="1671"/>
                </a:lnTo>
                <a:lnTo>
                  <a:pt x="250" y="1677"/>
                </a:lnTo>
                <a:lnTo>
                  <a:pt x="255" y="1676"/>
                </a:lnTo>
                <a:lnTo>
                  <a:pt x="255" y="1678"/>
                </a:lnTo>
                <a:lnTo>
                  <a:pt x="256" y="1682"/>
                </a:lnTo>
                <a:lnTo>
                  <a:pt x="259" y="1688"/>
                </a:lnTo>
                <a:lnTo>
                  <a:pt x="261" y="1692"/>
                </a:lnTo>
                <a:lnTo>
                  <a:pt x="265" y="1694"/>
                </a:lnTo>
                <a:lnTo>
                  <a:pt x="265" y="1699"/>
                </a:lnTo>
                <a:lnTo>
                  <a:pt x="262" y="1704"/>
                </a:lnTo>
                <a:lnTo>
                  <a:pt x="262" y="1710"/>
                </a:lnTo>
                <a:lnTo>
                  <a:pt x="259" y="1710"/>
                </a:lnTo>
                <a:lnTo>
                  <a:pt x="256" y="1707"/>
                </a:lnTo>
                <a:lnTo>
                  <a:pt x="253" y="1708"/>
                </a:lnTo>
                <a:lnTo>
                  <a:pt x="252" y="1711"/>
                </a:lnTo>
                <a:lnTo>
                  <a:pt x="252" y="1719"/>
                </a:lnTo>
                <a:lnTo>
                  <a:pt x="256" y="1724"/>
                </a:lnTo>
                <a:lnTo>
                  <a:pt x="261" y="1723"/>
                </a:lnTo>
                <a:lnTo>
                  <a:pt x="259" y="1727"/>
                </a:lnTo>
                <a:lnTo>
                  <a:pt x="253" y="1731"/>
                </a:lnTo>
                <a:lnTo>
                  <a:pt x="250" y="1738"/>
                </a:lnTo>
                <a:lnTo>
                  <a:pt x="250" y="1746"/>
                </a:lnTo>
                <a:lnTo>
                  <a:pt x="250" y="1753"/>
                </a:lnTo>
                <a:lnTo>
                  <a:pt x="253" y="1756"/>
                </a:lnTo>
                <a:lnTo>
                  <a:pt x="253" y="1750"/>
                </a:lnTo>
                <a:lnTo>
                  <a:pt x="259" y="1746"/>
                </a:lnTo>
                <a:lnTo>
                  <a:pt x="259" y="1751"/>
                </a:lnTo>
                <a:lnTo>
                  <a:pt x="264" y="1751"/>
                </a:lnTo>
                <a:lnTo>
                  <a:pt x="264" y="1758"/>
                </a:lnTo>
                <a:lnTo>
                  <a:pt x="261" y="1761"/>
                </a:lnTo>
                <a:lnTo>
                  <a:pt x="258" y="1764"/>
                </a:lnTo>
                <a:lnTo>
                  <a:pt x="258" y="1769"/>
                </a:lnTo>
                <a:lnTo>
                  <a:pt x="259" y="1772"/>
                </a:lnTo>
                <a:lnTo>
                  <a:pt x="261" y="1778"/>
                </a:lnTo>
                <a:lnTo>
                  <a:pt x="261" y="1780"/>
                </a:lnTo>
                <a:lnTo>
                  <a:pt x="264" y="1786"/>
                </a:lnTo>
                <a:lnTo>
                  <a:pt x="267" y="1788"/>
                </a:lnTo>
                <a:lnTo>
                  <a:pt x="273" y="1790"/>
                </a:lnTo>
                <a:lnTo>
                  <a:pt x="274" y="1789"/>
                </a:lnTo>
                <a:lnTo>
                  <a:pt x="276" y="1793"/>
                </a:lnTo>
                <a:lnTo>
                  <a:pt x="276" y="1798"/>
                </a:lnTo>
                <a:lnTo>
                  <a:pt x="274" y="1804"/>
                </a:lnTo>
                <a:lnTo>
                  <a:pt x="274" y="1810"/>
                </a:lnTo>
                <a:lnTo>
                  <a:pt x="277" y="1814"/>
                </a:lnTo>
                <a:lnTo>
                  <a:pt x="280" y="1811"/>
                </a:lnTo>
                <a:lnTo>
                  <a:pt x="280" y="1805"/>
                </a:lnTo>
                <a:lnTo>
                  <a:pt x="282" y="1799"/>
                </a:lnTo>
                <a:lnTo>
                  <a:pt x="285" y="1791"/>
                </a:lnTo>
                <a:lnTo>
                  <a:pt x="286" y="1784"/>
                </a:lnTo>
                <a:lnTo>
                  <a:pt x="288" y="1778"/>
                </a:lnTo>
                <a:lnTo>
                  <a:pt x="289" y="1784"/>
                </a:lnTo>
                <a:lnTo>
                  <a:pt x="288" y="1791"/>
                </a:lnTo>
                <a:lnTo>
                  <a:pt x="288" y="1801"/>
                </a:lnTo>
                <a:lnTo>
                  <a:pt x="290" y="1811"/>
                </a:lnTo>
                <a:lnTo>
                  <a:pt x="290" y="1806"/>
                </a:lnTo>
                <a:lnTo>
                  <a:pt x="298" y="1805"/>
                </a:lnTo>
                <a:lnTo>
                  <a:pt x="292" y="1815"/>
                </a:lnTo>
                <a:lnTo>
                  <a:pt x="289" y="1816"/>
                </a:lnTo>
                <a:lnTo>
                  <a:pt x="290" y="1822"/>
                </a:lnTo>
                <a:lnTo>
                  <a:pt x="293" y="1823"/>
                </a:lnTo>
                <a:lnTo>
                  <a:pt x="296" y="1820"/>
                </a:lnTo>
                <a:lnTo>
                  <a:pt x="295" y="1823"/>
                </a:lnTo>
                <a:lnTo>
                  <a:pt x="292" y="1831"/>
                </a:lnTo>
                <a:lnTo>
                  <a:pt x="293" y="1836"/>
                </a:lnTo>
                <a:lnTo>
                  <a:pt x="298" y="1829"/>
                </a:lnTo>
                <a:lnTo>
                  <a:pt x="302" y="1836"/>
                </a:lnTo>
                <a:lnTo>
                  <a:pt x="305" y="1841"/>
                </a:lnTo>
                <a:lnTo>
                  <a:pt x="302" y="1844"/>
                </a:lnTo>
                <a:lnTo>
                  <a:pt x="298" y="1852"/>
                </a:lnTo>
                <a:lnTo>
                  <a:pt x="293" y="1859"/>
                </a:lnTo>
                <a:lnTo>
                  <a:pt x="295" y="1865"/>
                </a:lnTo>
                <a:lnTo>
                  <a:pt x="299" y="1871"/>
                </a:lnTo>
                <a:lnTo>
                  <a:pt x="299" y="1879"/>
                </a:lnTo>
                <a:lnTo>
                  <a:pt x="296" y="1895"/>
                </a:lnTo>
                <a:lnTo>
                  <a:pt x="302" y="1891"/>
                </a:lnTo>
                <a:lnTo>
                  <a:pt x="304" y="1897"/>
                </a:lnTo>
                <a:lnTo>
                  <a:pt x="305" y="1903"/>
                </a:lnTo>
                <a:lnTo>
                  <a:pt x="1083" y="840"/>
                </a:lnTo>
                <a:lnTo>
                  <a:pt x="1078" y="841"/>
                </a:lnTo>
                <a:lnTo>
                  <a:pt x="1065" y="842"/>
                </a:lnTo>
                <a:lnTo>
                  <a:pt x="1046" y="846"/>
                </a:lnTo>
                <a:lnTo>
                  <a:pt x="1050" y="840"/>
                </a:lnTo>
                <a:lnTo>
                  <a:pt x="1060" y="836"/>
                </a:lnTo>
                <a:lnTo>
                  <a:pt x="1075" y="831"/>
                </a:lnTo>
                <a:lnTo>
                  <a:pt x="1065" y="831"/>
                </a:lnTo>
                <a:lnTo>
                  <a:pt x="1060" y="829"/>
                </a:lnTo>
                <a:lnTo>
                  <a:pt x="1066" y="824"/>
                </a:lnTo>
                <a:lnTo>
                  <a:pt x="1074" y="816"/>
                </a:lnTo>
                <a:lnTo>
                  <a:pt x="1086" y="815"/>
                </a:lnTo>
                <a:lnTo>
                  <a:pt x="1086" y="811"/>
                </a:lnTo>
                <a:lnTo>
                  <a:pt x="1093" y="808"/>
                </a:lnTo>
                <a:lnTo>
                  <a:pt x="1098" y="809"/>
                </a:lnTo>
                <a:lnTo>
                  <a:pt x="1101" y="805"/>
                </a:lnTo>
                <a:lnTo>
                  <a:pt x="1090" y="803"/>
                </a:lnTo>
                <a:lnTo>
                  <a:pt x="1089" y="794"/>
                </a:lnTo>
                <a:lnTo>
                  <a:pt x="1099" y="793"/>
                </a:lnTo>
                <a:lnTo>
                  <a:pt x="1117" y="800"/>
                </a:lnTo>
                <a:lnTo>
                  <a:pt x="1117" y="804"/>
                </a:lnTo>
                <a:lnTo>
                  <a:pt x="1111" y="805"/>
                </a:lnTo>
                <a:lnTo>
                  <a:pt x="1111" y="809"/>
                </a:lnTo>
                <a:lnTo>
                  <a:pt x="1104" y="810"/>
                </a:lnTo>
                <a:lnTo>
                  <a:pt x="1107" y="814"/>
                </a:lnTo>
                <a:lnTo>
                  <a:pt x="1099" y="816"/>
                </a:lnTo>
                <a:lnTo>
                  <a:pt x="1090" y="822"/>
                </a:lnTo>
                <a:lnTo>
                  <a:pt x="1086" y="824"/>
                </a:lnTo>
                <a:lnTo>
                  <a:pt x="1086" y="826"/>
                </a:lnTo>
                <a:lnTo>
                  <a:pt x="1090" y="827"/>
                </a:lnTo>
                <a:lnTo>
                  <a:pt x="1083" y="840"/>
                </a:lnTo>
                <a:lnTo>
                  <a:pt x="305" y="1903"/>
                </a:lnTo>
                <a:lnTo>
                  <a:pt x="1081" y="851"/>
                </a:lnTo>
                <a:lnTo>
                  <a:pt x="1074" y="854"/>
                </a:lnTo>
                <a:lnTo>
                  <a:pt x="1065" y="854"/>
                </a:lnTo>
                <a:lnTo>
                  <a:pt x="1044" y="856"/>
                </a:lnTo>
                <a:lnTo>
                  <a:pt x="1044" y="858"/>
                </a:lnTo>
                <a:lnTo>
                  <a:pt x="1063" y="859"/>
                </a:lnTo>
                <a:lnTo>
                  <a:pt x="1062" y="860"/>
                </a:lnTo>
                <a:lnTo>
                  <a:pt x="1043" y="859"/>
                </a:lnTo>
                <a:lnTo>
                  <a:pt x="1028" y="862"/>
                </a:lnTo>
                <a:lnTo>
                  <a:pt x="1016" y="865"/>
                </a:lnTo>
                <a:lnTo>
                  <a:pt x="1013" y="863"/>
                </a:lnTo>
                <a:lnTo>
                  <a:pt x="1007" y="857"/>
                </a:lnTo>
                <a:lnTo>
                  <a:pt x="1016" y="851"/>
                </a:lnTo>
                <a:lnTo>
                  <a:pt x="1026" y="853"/>
                </a:lnTo>
                <a:lnTo>
                  <a:pt x="1040" y="848"/>
                </a:lnTo>
                <a:lnTo>
                  <a:pt x="1046" y="854"/>
                </a:lnTo>
                <a:lnTo>
                  <a:pt x="1068" y="847"/>
                </a:lnTo>
                <a:lnTo>
                  <a:pt x="1083" y="843"/>
                </a:lnTo>
                <a:lnTo>
                  <a:pt x="1086" y="842"/>
                </a:lnTo>
                <a:lnTo>
                  <a:pt x="1084" y="846"/>
                </a:lnTo>
                <a:lnTo>
                  <a:pt x="1081" y="851"/>
                </a:lnTo>
                <a:lnTo>
                  <a:pt x="305" y="1903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0" name="Freeform 92"/>
          <p:cNvSpPr>
            <a:spLocks/>
          </p:cNvSpPr>
          <p:nvPr/>
        </p:nvSpPr>
        <p:spPr bwMode="auto">
          <a:xfrm>
            <a:off x="5861050" y="163513"/>
            <a:ext cx="1300163" cy="1897062"/>
          </a:xfrm>
          <a:custGeom>
            <a:avLst/>
            <a:gdLst>
              <a:gd name="T0" fmla="*/ 207790036 w 1636"/>
              <a:gd name="T1" fmla="*/ 1226450876 h 2389"/>
              <a:gd name="T2" fmla="*/ 219158561 w 1636"/>
              <a:gd name="T3" fmla="*/ 1254196091 h 2389"/>
              <a:gd name="T4" fmla="*/ 214737531 w 1636"/>
              <a:gd name="T5" fmla="*/ 1278157507 h 2389"/>
              <a:gd name="T6" fmla="*/ 213474720 w 1636"/>
              <a:gd name="T7" fmla="*/ 1327972635 h 2389"/>
              <a:gd name="T8" fmla="*/ 209053691 w 1636"/>
              <a:gd name="T9" fmla="*/ 1348150252 h 2389"/>
              <a:gd name="T10" fmla="*/ 226737810 w 1636"/>
              <a:gd name="T11" fmla="*/ 1377786970 h 2389"/>
              <a:gd name="T12" fmla="*/ 229895234 w 1636"/>
              <a:gd name="T13" fmla="*/ 1406162686 h 2389"/>
              <a:gd name="T14" fmla="*/ 231789847 w 1636"/>
              <a:gd name="T15" fmla="*/ 1418143791 h 2389"/>
              <a:gd name="T16" fmla="*/ 253895791 w 1636"/>
              <a:gd name="T17" fmla="*/ 1418143791 h 2389"/>
              <a:gd name="T18" fmla="*/ 286105809 w 1636"/>
              <a:gd name="T19" fmla="*/ 1420665794 h 2389"/>
              <a:gd name="T20" fmla="*/ 303790723 w 1636"/>
              <a:gd name="T21" fmla="*/ 1453455016 h 2389"/>
              <a:gd name="T22" fmla="*/ 334106128 w 1636"/>
              <a:gd name="T23" fmla="*/ 1445257711 h 2389"/>
              <a:gd name="T24" fmla="*/ 349264626 w 1636"/>
              <a:gd name="T25" fmla="*/ 1487506035 h 2389"/>
              <a:gd name="T26" fmla="*/ 382106447 w 1636"/>
              <a:gd name="T27" fmla="*/ 1490658539 h 2389"/>
              <a:gd name="T28" fmla="*/ 452212014 w 1636"/>
              <a:gd name="T29" fmla="*/ 1475524930 h 2389"/>
              <a:gd name="T30" fmla="*/ 514107224 w 1636"/>
              <a:gd name="T31" fmla="*/ 1464805621 h 2389"/>
              <a:gd name="T32" fmla="*/ 601896811 w 1636"/>
              <a:gd name="T33" fmla="*/ 1398595881 h 2389"/>
              <a:gd name="T34" fmla="*/ 701686675 w 1636"/>
              <a:gd name="T35" fmla="*/ 1370220165 h 2389"/>
              <a:gd name="T36" fmla="*/ 769897529 w 1636"/>
              <a:gd name="T37" fmla="*/ 1347519751 h 2389"/>
              <a:gd name="T38" fmla="*/ 831791945 w 1636"/>
              <a:gd name="T39" fmla="*/ 1281310011 h 2389"/>
              <a:gd name="T40" fmla="*/ 922108146 w 1636"/>
              <a:gd name="T41" fmla="*/ 1165916438 h 2389"/>
              <a:gd name="T42" fmla="*/ 1000424665 w 1636"/>
              <a:gd name="T43" fmla="*/ 1029084247 h 2389"/>
              <a:gd name="T44" fmla="*/ 898108384 w 1636"/>
              <a:gd name="T45" fmla="*/ 865767842 h 2389"/>
              <a:gd name="T46" fmla="*/ 872213214 w 1636"/>
              <a:gd name="T47" fmla="*/ 762984882 h 2389"/>
              <a:gd name="T48" fmla="*/ 827370915 w 1636"/>
              <a:gd name="T49" fmla="*/ 696145436 h 2389"/>
              <a:gd name="T50" fmla="*/ 800844737 w 1636"/>
              <a:gd name="T51" fmla="*/ 641916007 h 2389"/>
              <a:gd name="T52" fmla="*/ 783791626 w 1636"/>
              <a:gd name="T53" fmla="*/ 575076561 h 2389"/>
              <a:gd name="T54" fmla="*/ 718107983 w 1636"/>
              <a:gd name="T55" fmla="*/ 455268688 h 2389"/>
              <a:gd name="T56" fmla="*/ 567791384 w 1636"/>
              <a:gd name="T57" fmla="*/ 148182845 h 2389"/>
              <a:gd name="T58" fmla="*/ 502106946 w 1636"/>
              <a:gd name="T59" fmla="*/ 4414302 h 2389"/>
              <a:gd name="T60" fmla="*/ 408001617 w 1636"/>
              <a:gd name="T61" fmla="*/ 31528233 h 2389"/>
              <a:gd name="T62" fmla="*/ 366948744 w 1636"/>
              <a:gd name="T63" fmla="*/ 106565816 h 2389"/>
              <a:gd name="T64" fmla="*/ 356843079 w 1636"/>
              <a:gd name="T65" fmla="*/ 186016868 h 2389"/>
              <a:gd name="T66" fmla="*/ 266527077 w 1636"/>
              <a:gd name="T67" fmla="*/ 213762133 h 2389"/>
              <a:gd name="T68" fmla="*/ 123789676 w 1636"/>
              <a:gd name="T69" fmla="*/ 207456281 h 2389"/>
              <a:gd name="T70" fmla="*/ 53684184 w 1636"/>
              <a:gd name="T71" fmla="*/ 230787245 h 2389"/>
              <a:gd name="T72" fmla="*/ 176842828 w 1636"/>
              <a:gd name="T73" fmla="*/ 276818574 h 2389"/>
              <a:gd name="T74" fmla="*/ 250105769 w 1636"/>
              <a:gd name="T75" fmla="*/ 378339540 h 2389"/>
              <a:gd name="T76" fmla="*/ 265264266 w 1636"/>
              <a:gd name="T77" fmla="*/ 440765579 h 2389"/>
              <a:gd name="T78" fmla="*/ 310738169 w 1636"/>
              <a:gd name="T79" fmla="*/ 571923263 h 2389"/>
              <a:gd name="T80" fmla="*/ 358106685 w 1636"/>
              <a:gd name="T81" fmla="*/ 624260394 h 2389"/>
              <a:gd name="T82" fmla="*/ 378317220 w 1636"/>
              <a:gd name="T83" fmla="*/ 595884678 h 2389"/>
              <a:gd name="T84" fmla="*/ 385264666 w 1636"/>
              <a:gd name="T85" fmla="*/ 640024505 h 2389"/>
              <a:gd name="T86" fmla="*/ 442738152 w 1636"/>
              <a:gd name="T87" fmla="*/ 665878217 h 2389"/>
              <a:gd name="T88" fmla="*/ 444632765 w 1636"/>
              <a:gd name="T89" fmla="*/ 688578631 h 2389"/>
              <a:gd name="T90" fmla="*/ 462317679 w 1636"/>
              <a:gd name="T91" fmla="*/ 725781360 h 2389"/>
              <a:gd name="T92" fmla="*/ 456633043 w 1636"/>
              <a:gd name="T93" fmla="*/ 747851273 h 2389"/>
              <a:gd name="T94" fmla="*/ 415580071 w 1636"/>
              <a:gd name="T95" fmla="*/ 745959770 h 2389"/>
              <a:gd name="T96" fmla="*/ 387791082 w 1636"/>
              <a:gd name="T97" fmla="*/ 790099597 h 2389"/>
              <a:gd name="T98" fmla="*/ 358106685 w 1636"/>
              <a:gd name="T99" fmla="*/ 836761625 h 2389"/>
              <a:gd name="T100" fmla="*/ 330316901 w 1636"/>
              <a:gd name="T101" fmla="*/ 879009155 h 2389"/>
              <a:gd name="T102" fmla="*/ 259579631 w 1636"/>
              <a:gd name="T103" fmla="*/ 941435095 h 2389"/>
              <a:gd name="T104" fmla="*/ 246316542 w 1636"/>
              <a:gd name="T105" fmla="*/ 972332815 h 2389"/>
              <a:gd name="T106" fmla="*/ 236211672 w 1636"/>
              <a:gd name="T107" fmla="*/ 1006383833 h 2389"/>
              <a:gd name="T108" fmla="*/ 183158471 w 1636"/>
              <a:gd name="T109" fmla="*/ 1024039446 h 2389"/>
              <a:gd name="T110" fmla="*/ 180632055 w 1636"/>
              <a:gd name="T111" fmla="*/ 1057459169 h 2389"/>
              <a:gd name="T112" fmla="*/ 161053322 w 1636"/>
              <a:gd name="T113" fmla="*/ 1056828668 h 2389"/>
              <a:gd name="T114" fmla="*/ 157895103 w 1636"/>
              <a:gd name="T115" fmla="*/ 1100968494 h 2389"/>
              <a:gd name="T116" fmla="*/ 174316411 w 1636"/>
              <a:gd name="T117" fmla="*/ 1133757717 h 2389"/>
              <a:gd name="T118" fmla="*/ 185053084 w 1636"/>
              <a:gd name="T119" fmla="*/ 1149521827 h 238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6"/>
              <a:gd name="T181" fmla="*/ 0 h 2389"/>
              <a:gd name="T182" fmla="*/ 1636 w 1636"/>
              <a:gd name="T183" fmla="*/ 2389 h 238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6" h="2389">
                <a:moveTo>
                  <a:pt x="305" y="1903"/>
                </a:moveTo>
                <a:lnTo>
                  <a:pt x="308" y="1905"/>
                </a:lnTo>
                <a:lnTo>
                  <a:pt x="317" y="1907"/>
                </a:lnTo>
                <a:lnTo>
                  <a:pt x="320" y="1912"/>
                </a:lnTo>
                <a:lnTo>
                  <a:pt x="322" y="1917"/>
                </a:lnTo>
                <a:lnTo>
                  <a:pt x="325" y="1922"/>
                </a:lnTo>
                <a:lnTo>
                  <a:pt x="326" y="1927"/>
                </a:lnTo>
                <a:lnTo>
                  <a:pt x="328" y="1932"/>
                </a:lnTo>
                <a:lnTo>
                  <a:pt x="332" y="1930"/>
                </a:lnTo>
                <a:lnTo>
                  <a:pt x="334" y="1930"/>
                </a:lnTo>
                <a:lnTo>
                  <a:pt x="337" y="1932"/>
                </a:lnTo>
                <a:lnTo>
                  <a:pt x="334" y="1934"/>
                </a:lnTo>
                <a:lnTo>
                  <a:pt x="334" y="1939"/>
                </a:lnTo>
                <a:lnTo>
                  <a:pt x="331" y="1938"/>
                </a:lnTo>
                <a:lnTo>
                  <a:pt x="329" y="1938"/>
                </a:lnTo>
                <a:lnTo>
                  <a:pt x="325" y="1936"/>
                </a:lnTo>
                <a:lnTo>
                  <a:pt x="322" y="1936"/>
                </a:lnTo>
                <a:lnTo>
                  <a:pt x="326" y="1943"/>
                </a:lnTo>
                <a:lnTo>
                  <a:pt x="329" y="1945"/>
                </a:lnTo>
                <a:lnTo>
                  <a:pt x="334" y="1943"/>
                </a:lnTo>
                <a:lnTo>
                  <a:pt x="340" y="1948"/>
                </a:lnTo>
                <a:lnTo>
                  <a:pt x="344" y="1950"/>
                </a:lnTo>
                <a:lnTo>
                  <a:pt x="349" y="1955"/>
                </a:lnTo>
                <a:lnTo>
                  <a:pt x="349" y="1957"/>
                </a:lnTo>
                <a:lnTo>
                  <a:pt x="344" y="1954"/>
                </a:lnTo>
                <a:lnTo>
                  <a:pt x="341" y="1955"/>
                </a:lnTo>
                <a:lnTo>
                  <a:pt x="340" y="1959"/>
                </a:lnTo>
                <a:lnTo>
                  <a:pt x="341" y="1961"/>
                </a:lnTo>
                <a:lnTo>
                  <a:pt x="343" y="1967"/>
                </a:lnTo>
                <a:lnTo>
                  <a:pt x="346" y="1971"/>
                </a:lnTo>
                <a:lnTo>
                  <a:pt x="352" y="1977"/>
                </a:lnTo>
                <a:lnTo>
                  <a:pt x="356" y="1983"/>
                </a:lnTo>
                <a:lnTo>
                  <a:pt x="361" y="1987"/>
                </a:lnTo>
                <a:lnTo>
                  <a:pt x="365" y="1991"/>
                </a:lnTo>
                <a:lnTo>
                  <a:pt x="371" y="1993"/>
                </a:lnTo>
                <a:lnTo>
                  <a:pt x="362" y="1993"/>
                </a:lnTo>
                <a:lnTo>
                  <a:pt x="355" y="1989"/>
                </a:lnTo>
                <a:lnTo>
                  <a:pt x="347" y="1989"/>
                </a:lnTo>
                <a:lnTo>
                  <a:pt x="344" y="1986"/>
                </a:lnTo>
                <a:lnTo>
                  <a:pt x="338" y="1983"/>
                </a:lnTo>
                <a:lnTo>
                  <a:pt x="335" y="1987"/>
                </a:lnTo>
                <a:lnTo>
                  <a:pt x="335" y="1993"/>
                </a:lnTo>
                <a:lnTo>
                  <a:pt x="341" y="1998"/>
                </a:lnTo>
                <a:lnTo>
                  <a:pt x="346" y="1999"/>
                </a:lnTo>
                <a:lnTo>
                  <a:pt x="350" y="2002"/>
                </a:lnTo>
                <a:lnTo>
                  <a:pt x="353" y="2003"/>
                </a:lnTo>
                <a:lnTo>
                  <a:pt x="349" y="2005"/>
                </a:lnTo>
                <a:lnTo>
                  <a:pt x="344" y="2008"/>
                </a:lnTo>
                <a:lnTo>
                  <a:pt x="341" y="2009"/>
                </a:lnTo>
                <a:lnTo>
                  <a:pt x="346" y="2014"/>
                </a:lnTo>
                <a:lnTo>
                  <a:pt x="352" y="2016"/>
                </a:lnTo>
                <a:lnTo>
                  <a:pt x="355" y="2019"/>
                </a:lnTo>
                <a:lnTo>
                  <a:pt x="355" y="2021"/>
                </a:lnTo>
                <a:lnTo>
                  <a:pt x="350" y="2023"/>
                </a:lnTo>
                <a:lnTo>
                  <a:pt x="344" y="2025"/>
                </a:lnTo>
                <a:lnTo>
                  <a:pt x="340" y="2024"/>
                </a:lnTo>
                <a:lnTo>
                  <a:pt x="340" y="2027"/>
                </a:lnTo>
                <a:lnTo>
                  <a:pt x="346" y="2030"/>
                </a:lnTo>
                <a:lnTo>
                  <a:pt x="350" y="2032"/>
                </a:lnTo>
                <a:lnTo>
                  <a:pt x="353" y="2039"/>
                </a:lnTo>
                <a:lnTo>
                  <a:pt x="355" y="2042"/>
                </a:lnTo>
                <a:lnTo>
                  <a:pt x="356" y="2046"/>
                </a:lnTo>
                <a:lnTo>
                  <a:pt x="355" y="2053"/>
                </a:lnTo>
                <a:lnTo>
                  <a:pt x="352" y="2059"/>
                </a:lnTo>
                <a:lnTo>
                  <a:pt x="349" y="2061"/>
                </a:lnTo>
                <a:lnTo>
                  <a:pt x="365" y="2068"/>
                </a:lnTo>
                <a:lnTo>
                  <a:pt x="352" y="2075"/>
                </a:lnTo>
                <a:lnTo>
                  <a:pt x="356" y="2080"/>
                </a:lnTo>
                <a:lnTo>
                  <a:pt x="344" y="2082"/>
                </a:lnTo>
                <a:lnTo>
                  <a:pt x="346" y="2087"/>
                </a:lnTo>
                <a:lnTo>
                  <a:pt x="349" y="2091"/>
                </a:lnTo>
                <a:lnTo>
                  <a:pt x="349" y="2096"/>
                </a:lnTo>
                <a:lnTo>
                  <a:pt x="349" y="2102"/>
                </a:lnTo>
                <a:lnTo>
                  <a:pt x="355" y="2107"/>
                </a:lnTo>
                <a:lnTo>
                  <a:pt x="343" y="2107"/>
                </a:lnTo>
                <a:lnTo>
                  <a:pt x="338" y="2106"/>
                </a:lnTo>
                <a:lnTo>
                  <a:pt x="346" y="2110"/>
                </a:lnTo>
                <a:lnTo>
                  <a:pt x="346" y="2114"/>
                </a:lnTo>
                <a:lnTo>
                  <a:pt x="337" y="2111"/>
                </a:lnTo>
                <a:lnTo>
                  <a:pt x="332" y="2109"/>
                </a:lnTo>
                <a:lnTo>
                  <a:pt x="328" y="2110"/>
                </a:lnTo>
                <a:lnTo>
                  <a:pt x="329" y="2115"/>
                </a:lnTo>
                <a:lnTo>
                  <a:pt x="335" y="2116"/>
                </a:lnTo>
                <a:lnTo>
                  <a:pt x="332" y="2121"/>
                </a:lnTo>
                <a:lnTo>
                  <a:pt x="337" y="2121"/>
                </a:lnTo>
                <a:lnTo>
                  <a:pt x="340" y="2127"/>
                </a:lnTo>
                <a:lnTo>
                  <a:pt x="350" y="2137"/>
                </a:lnTo>
                <a:lnTo>
                  <a:pt x="353" y="2146"/>
                </a:lnTo>
                <a:lnTo>
                  <a:pt x="356" y="2149"/>
                </a:lnTo>
                <a:lnTo>
                  <a:pt x="349" y="2144"/>
                </a:lnTo>
                <a:lnTo>
                  <a:pt x="344" y="2143"/>
                </a:lnTo>
                <a:lnTo>
                  <a:pt x="347" y="2139"/>
                </a:lnTo>
                <a:lnTo>
                  <a:pt x="328" y="2126"/>
                </a:lnTo>
                <a:lnTo>
                  <a:pt x="323" y="2131"/>
                </a:lnTo>
                <a:lnTo>
                  <a:pt x="331" y="2138"/>
                </a:lnTo>
                <a:lnTo>
                  <a:pt x="335" y="2144"/>
                </a:lnTo>
                <a:lnTo>
                  <a:pt x="328" y="2148"/>
                </a:lnTo>
                <a:lnTo>
                  <a:pt x="323" y="2152"/>
                </a:lnTo>
                <a:lnTo>
                  <a:pt x="329" y="2155"/>
                </a:lnTo>
                <a:lnTo>
                  <a:pt x="338" y="2153"/>
                </a:lnTo>
                <a:lnTo>
                  <a:pt x="343" y="2152"/>
                </a:lnTo>
                <a:lnTo>
                  <a:pt x="340" y="2147"/>
                </a:lnTo>
                <a:lnTo>
                  <a:pt x="343" y="2147"/>
                </a:lnTo>
                <a:lnTo>
                  <a:pt x="347" y="2150"/>
                </a:lnTo>
                <a:lnTo>
                  <a:pt x="350" y="2152"/>
                </a:lnTo>
                <a:lnTo>
                  <a:pt x="352" y="2154"/>
                </a:lnTo>
                <a:lnTo>
                  <a:pt x="343" y="2154"/>
                </a:lnTo>
                <a:lnTo>
                  <a:pt x="337" y="2160"/>
                </a:lnTo>
                <a:lnTo>
                  <a:pt x="343" y="2164"/>
                </a:lnTo>
                <a:lnTo>
                  <a:pt x="349" y="2169"/>
                </a:lnTo>
                <a:lnTo>
                  <a:pt x="350" y="2174"/>
                </a:lnTo>
                <a:lnTo>
                  <a:pt x="353" y="2179"/>
                </a:lnTo>
                <a:lnTo>
                  <a:pt x="356" y="2184"/>
                </a:lnTo>
                <a:lnTo>
                  <a:pt x="359" y="2185"/>
                </a:lnTo>
                <a:lnTo>
                  <a:pt x="362" y="2187"/>
                </a:lnTo>
                <a:lnTo>
                  <a:pt x="358" y="2190"/>
                </a:lnTo>
                <a:lnTo>
                  <a:pt x="361" y="2193"/>
                </a:lnTo>
                <a:lnTo>
                  <a:pt x="364" y="2196"/>
                </a:lnTo>
                <a:lnTo>
                  <a:pt x="358" y="2196"/>
                </a:lnTo>
                <a:lnTo>
                  <a:pt x="350" y="2196"/>
                </a:lnTo>
                <a:lnTo>
                  <a:pt x="347" y="2196"/>
                </a:lnTo>
                <a:lnTo>
                  <a:pt x="349" y="2201"/>
                </a:lnTo>
                <a:lnTo>
                  <a:pt x="352" y="2206"/>
                </a:lnTo>
                <a:lnTo>
                  <a:pt x="356" y="2208"/>
                </a:lnTo>
                <a:lnTo>
                  <a:pt x="362" y="2211"/>
                </a:lnTo>
                <a:lnTo>
                  <a:pt x="365" y="2214"/>
                </a:lnTo>
                <a:lnTo>
                  <a:pt x="365" y="2216"/>
                </a:lnTo>
                <a:lnTo>
                  <a:pt x="361" y="2216"/>
                </a:lnTo>
                <a:lnTo>
                  <a:pt x="359" y="2219"/>
                </a:lnTo>
                <a:lnTo>
                  <a:pt x="364" y="2222"/>
                </a:lnTo>
                <a:lnTo>
                  <a:pt x="370" y="2228"/>
                </a:lnTo>
                <a:lnTo>
                  <a:pt x="371" y="2232"/>
                </a:lnTo>
                <a:lnTo>
                  <a:pt x="364" y="2230"/>
                </a:lnTo>
                <a:lnTo>
                  <a:pt x="359" y="2230"/>
                </a:lnTo>
                <a:lnTo>
                  <a:pt x="353" y="2225"/>
                </a:lnTo>
                <a:lnTo>
                  <a:pt x="350" y="2221"/>
                </a:lnTo>
                <a:lnTo>
                  <a:pt x="346" y="2217"/>
                </a:lnTo>
                <a:lnTo>
                  <a:pt x="341" y="2211"/>
                </a:lnTo>
                <a:lnTo>
                  <a:pt x="337" y="2207"/>
                </a:lnTo>
                <a:lnTo>
                  <a:pt x="334" y="2212"/>
                </a:lnTo>
                <a:lnTo>
                  <a:pt x="331" y="2216"/>
                </a:lnTo>
                <a:lnTo>
                  <a:pt x="335" y="2222"/>
                </a:lnTo>
                <a:lnTo>
                  <a:pt x="338" y="2224"/>
                </a:lnTo>
                <a:lnTo>
                  <a:pt x="340" y="2222"/>
                </a:lnTo>
                <a:lnTo>
                  <a:pt x="341" y="2229"/>
                </a:lnTo>
                <a:lnTo>
                  <a:pt x="344" y="2235"/>
                </a:lnTo>
                <a:lnTo>
                  <a:pt x="355" y="2249"/>
                </a:lnTo>
                <a:lnTo>
                  <a:pt x="355" y="2248"/>
                </a:lnTo>
                <a:lnTo>
                  <a:pt x="353" y="2245"/>
                </a:lnTo>
                <a:lnTo>
                  <a:pt x="358" y="2244"/>
                </a:lnTo>
                <a:lnTo>
                  <a:pt x="362" y="2244"/>
                </a:lnTo>
                <a:lnTo>
                  <a:pt x="367" y="2249"/>
                </a:lnTo>
                <a:lnTo>
                  <a:pt x="371" y="2250"/>
                </a:lnTo>
                <a:lnTo>
                  <a:pt x="373" y="2246"/>
                </a:lnTo>
                <a:lnTo>
                  <a:pt x="376" y="2244"/>
                </a:lnTo>
                <a:lnTo>
                  <a:pt x="379" y="2241"/>
                </a:lnTo>
                <a:lnTo>
                  <a:pt x="383" y="2244"/>
                </a:lnTo>
                <a:lnTo>
                  <a:pt x="387" y="2245"/>
                </a:lnTo>
                <a:lnTo>
                  <a:pt x="389" y="2241"/>
                </a:lnTo>
                <a:lnTo>
                  <a:pt x="393" y="2239"/>
                </a:lnTo>
                <a:lnTo>
                  <a:pt x="396" y="2233"/>
                </a:lnTo>
                <a:lnTo>
                  <a:pt x="398" y="2229"/>
                </a:lnTo>
                <a:lnTo>
                  <a:pt x="396" y="2227"/>
                </a:lnTo>
                <a:lnTo>
                  <a:pt x="398" y="2221"/>
                </a:lnTo>
                <a:lnTo>
                  <a:pt x="401" y="2218"/>
                </a:lnTo>
                <a:lnTo>
                  <a:pt x="407" y="2217"/>
                </a:lnTo>
                <a:lnTo>
                  <a:pt x="411" y="2216"/>
                </a:lnTo>
                <a:lnTo>
                  <a:pt x="410" y="2225"/>
                </a:lnTo>
                <a:lnTo>
                  <a:pt x="407" y="2230"/>
                </a:lnTo>
                <a:lnTo>
                  <a:pt x="402" y="2241"/>
                </a:lnTo>
                <a:lnTo>
                  <a:pt x="402" y="2249"/>
                </a:lnTo>
                <a:lnTo>
                  <a:pt x="407" y="2254"/>
                </a:lnTo>
                <a:lnTo>
                  <a:pt x="413" y="2249"/>
                </a:lnTo>
                <a:lnTo>
                  <a:pt x="417" y="2245"/>
                </a:lnTo>
                <a:lnTo>
                  <a:pt x="420" y="2244"/>
                </a:lnTo>
                <a:lnTo>
                  <a:pt x="419" y="2248"/>
                </a:lnTo>
                <a:lnTo>
                  <a:pt x="419" y="2251"/>
                </a:lnTo>
                <a:lnTo>
                  <a:pt x="419" y="2261"/>
                </a:lnTo>
                <a:lnTo>
                  <a:pt x="417" y="2267"/>
                </a:lnTo>
                <a:lnTo>
                  <a:pt x="413" y="2271"/>
                </a:lnTo>
                <a:lnTo>
                  <a:pt x="420" y="2276"/>
                </a:lnTo>
                <a:lnTo>
                  <a:pt x="425" y="2272"/>
                </a:lnTo>
                <a:lnTo>
                  <a:pt x="429" y="2271"/>
                </a:lnTo>
                <a:lnTo>
                  <a:pt x="435" y="2273"/>
                </a:lnTo>
                <a:lnTo>
                  <a:pt x="441" y="2273"/>
                </a:lnTo>
                <a:lnTo>
                  <a:pt x="447" y="2271"/>
                </a:lnTo>
                <a:lnTo>
                  <a:pt x="452" y="2270"/>
                </a:lnTo>
                <a:lnTo>
                  <a:pt x="449" y="2262"/>
                </a:lnTo>
                <a:lnTo>
                  <a:pt x="447" y="2255"/>
                </a:lnTo>
                <a:lnTo>
                  <a:pt x="453" y="2253"/>
                </a:lnTo>
                <a:lnTo>
                  <a:pt x="458" y="2253"/>
                </a:lnTo>
                <a:lnTo>
                  <a:pt x="465" y="2254"/>
                </a:lnTo>
                <a:lnTo>
                  <a:pt x="471" y="2253"/>
                </a:lnTo>
                <a:lnTo>
                  <a:pt x="477" y="2255"/>
                </a:lnTo>
                <a:lnTo>
                  <a:pt x="484" y="2257"/>
                </a:lnTo>
                <a:lnTo>
                  <a:pt x="490" y="2260"/>
                </a:lnTo>
                <a:lnTo>
                  <a:pt x="499" y="2262"/>
                </a:lnTo>
                <a:lnTo>
                  <a:pt x="495" y="2276"/>
                </a:lnTo>
                <a:lnTo>
                  <a:pt x="484" y="2275"/>
                </a:lnTo>
                <a:lnTo>
                  <a:pt x="477" y="2280"/>
                </a:lnTo>
                <a:lnTo>
                  <a:pt x="468" y="2281"/>
                </a:lnTo>
                <a:lnTo>
                  <a:pt x="465" y="2291"/>
                </a:lnTo>
                <a:lnTo>
                  <a:pt x="477" y="2294"/>
                </a:lnTo>
                <a:lnTo>
                  <a:pt x="481" y="2292"/>
                </a:lnTo>
                <a:lnTo>
                  <a:pt x="477" y="2288"/>
                </a:lnTo>
                <a:lnTo>
                  <a:pt x="483" y="2288"/>
                </a:lnTo>
                <a:lnTo>
                  <a:pt x="484" y="2293"/>
                </a:lnTo>
                <a:lnTo>
                  <a:pt x="483" y="2298"/>
                </a:lnTo>
                <a:lnTo>
                  <a:pt x="481" y="2305"/>
                </a:lnTo>
                <a:lnTo>
                  <a:pt x="493" y="2310"/>
                </a:lnTo>
                <a:lnTo>
                  <a:pt x="499" y="2304"/>
                </a:lnTo>
                <a:lnTo>
                  <a:pt x="501" y="2296"/>
                </a:lnTo>
                <a:lnTo>
                  <a:pt x="502" y="2288"/>
                </a:lnTo>
                <a:lnTo>
                  <a:pt x="505" y="2287"/>
                </a:lnTo>
                <a:lnTo>
                  <a:pt x="511" y="2289"/>
                </a:lnTo>
                <a:lnTo>
                  <a:pt x="516" y="2291"/>
                </a:lnTo>
                <a:lnTo>
                  <a:pt x="519" y="2280"/>
                </a:lnTo>
                <a:lnTo>
                  <a:pt x="522" y="2273"/>
                </a:lnTo>
                <a:lnTo>
                  <a:pt x="523" y="2268"/>
                </a:lnTo>
                <a:lnTo>
                  <a:pt x="513" y="2270"/>
                </a:lnTo>
                <a:lnTo>
                  <a:pt x="522" y="2266"/>
                </a:lnTo>
                <a:lnTo>
                  <a:pt x="526" y="2264"/>
                </a:lnTo>
                <a:lnTo>
                  <a:pt x="535" y="2256"/>
                </a:lnTo>
                <a:lnTo>
                  <a:pt x="532" y="2266"/>
                </a:lnTo>
                <a:lnTo>
                  <a:pt x="529" y="2276"/>
                </a:lnTo>
                <a:lnTo>
                  <a:pt x="522" y="2284"/>
                </a:lnTo>
                <a:lnTo>
                  <a:pt x="517" y="2294"/>
                </a:lnTo>
                <a:lnTo>
                  <a:pt x="529" y="2292"/>
                </a:lnTo>
                <a:lnTo>
                  <a:pt x="537" y="2283"/>
                </a:lnTo>
                <a:lnTo>
                  <a:pt x="538" y="2289"/>
                </a:lnTo>
                <a:lnTo>
                  <a:pt x="529" y="2298"/>
                </a:lnTo>
                <a:lnTo>
                  <a:pt x="522" y="2304"/>
                </a:lnTo>
                <a:lnTo>
                  <a:pt x="516" y="2314"/>
                </a:lnTo>
                <a:lnTo>
                  <a:pt x="529" y="2313"/>
                </a:lnTo>
                <a:lnTo>
                  <a:pt x="544" y="2312"/>
                </a:lnTo>
                <a:lnTo>
                  <a:pt x="528" y="2315"/>
                </a:lnTo>
                <a:lnTo>
                  <a:pt x="520" y="2319"/>
                </a:lnTo>
                <a:lnTo>
                  <a:pt x="525" y="2328"/>
                </a:lnTo>
                <a:lnTo>
                  <a:pt x="522" y="2330"/>
                </a:lnTo>
                <a:lnTo>
                  <a:pt x="516" y="2331"/>
                </a:lnTo>
                <a:lnTo>
                  <a:pt x="511" y="2337"/>
                </a:lnTo>
                <a:lnTo>
                  <a:pt x="514" y="2352"/>
                </a:lnTo>
                <a:lnTo>
                  <a:pt x="516" y="2359"/>
                </a:lnTo>
                <a:lnTo>
                  <a:pt x="523" y="2367"/>
                </a:lnTo>
                <a:lnTo>
                  <a:pt x="534" y="2363"/>
                </a:lnTo>
                <a:lnTo>
                  <a:pt x="544" y="2361"/>
                </a:lnTo>
                <a:lnTo>
                  <a:pt x="553" y="2359"/>
                </a:lnTo>
                <a:lnTo>
                  <a:pt x="565" y="2356"/>
                </a:lnTo>
                <a:lnTo>
                  <a:pt x="573" y="2350"/>
                </a:lnTo>
                <a:lnTo>
                  <a:pt x="578" y="2342"/>
                </a:lnTo>
                <a:lnTo>
                  <a:pt x="575" y="2335"/>
                </a:lnTo>
                <a:lnTo>
                  <a:pt x="574" y="2328"/>
                </a:lnTo>
                <a:lnTo>
                  <a:pt x="575" y="2321"/>
                </a:lnTo>
                <a:lnTo>
                  <a:pt x="580" y="2314"/>
                </a:lnTo>
                <a:lnTo>
                  <a:pt x="574" y="2303"/>
                </a:lnTo>
                <a:lnTo>
                  <a:pt x="589" y="2309"/>
                </a:lnTo>
                <a:lnTo>
                  <a:pt x="598" y="2313"/>
                </a:lnTo>
                <a:lnTo>
                  <a:pt x="584" y="2323"/>
                </a:lnTo>
                <a:lnTo>
                  <a:pt x="595" y="2323"/>
                </a:lnTo>
                <a:lnTo>
                  <a:pt x="596" y="2324"/>
                </a:lnTo>
                <a:lnTo>
                  <a:pt x="604" y="2331"/>
                </a:lnTo>
                <a:lnTo>
                  <a:pt x="598" y="2339"/>
                </a:lnTo>
                <a:lnTo>
                  <a:pt x="595" y="2346"/>
                </a:lnTo>
                <a:lnTo>
                  <a:pt x="587" y="2355"/>
                </a:lnTo>
                <a:lnTo>
                  <a:pt x="595" y="2363"/>
                </a:lnTo>
                <a:lnTo>
                  <a:pt x="605" y="2364"/>
                </a:lnTo>
                <a:lnTo>
                  <a:pt x="614" y="2361"/>
                </a:lnTo>
                <a:lnTo>
                  <a:pt x="626" y="2358"/>
                </a:lnTo>
                <a:lnTo>
                  <a:pt x="632" y="2352"/>
                </a:lnTo>
                <a:lnTo>
                  <a:pt x="637" y="2350"/>
                </a:lnTo>
                <a:lnTo>
                  <a:pt x="640" y="2357"/>
                </a:lnTo>
                <a:lnTo>
                  <a:pt x="631" y="2368"/>
                </a:lnTo>
                <a:lnTo>
                  <a:pt x="617" y="2375"/>
                </a:lnTo>
                <a:lnTo>
                  <a:pt x="607" y="2382"/>
                </a:lnTo>
                <a:lnTo>
                  <a:pt x="604" y="2389"/>
                </a:lnTo>
                <a:lnTo>
                  <a:pt x="619" y="2383"/>
                </a:lnTo>
                <a:lnTo>
                  <a:pt x="632" y="2379"/>
                </a:lnTo>
                <a:lnTo>
                  <a:pt x="646" y="2378"/>
                </a:lnTo>
                <a:lnTo>
                  <a:pt x="647" y="2371"/>
                </a:lnTo>
                <a:lnTo>
                  <a:pt x="656" y="2363"/>
                </a:lnTo>
                <a:lnTo>
                  <a:pt x="661" y="2358"/>
                </a:lnTo>
                <a:lnTo>
                  <a:pt x="671" y="2352"/>
                </a:lnTo>
                <a:lnTo>
                  <a:pt x="695" y="2348"/>
                </a:lnTo>
                <a:lnTo>
                  <a:pt x="707" y="2347"/>
                </a:lnTo>
                <a:lnTo>
                  <a:pt x="716" y="2340"/>
                </a:lnTo>
                <a:lnTo>
                  <a:pt x="725" y="2331"/>
                </a:lnTo>
                <a:lnTo>
                  <a:pt x="741" y="2321"/>
                </a:lnTo>
                <a:lnTo>
                  <a:pt x="750" y="2316"/>
                </a:lnTo>
                <a:lnTo>
                  <a:pt x="759" y="2321"/>
                </a:lnTo>
                <a:lnTo>
                  <a:pt x="771" y="2318"/>
                </a:lnTo>
                <a:lnTo>
                  <a:pt x="778" y="2314"/>
                </a:lnTo>
                <a:lnTo>
                  <a:pt x="787" y="2310"/>
                </a:lnTo>
                <a:lnTo>
                  <a:pt x="790" y="2308"/>
                </a:lnTo>
                <a:lnTo>
                  <a:pt x="786" y="2304"/>
                </a:lnTo>
                <a:lnTo>
                  <a:pt x="799" y="2300"/>
                </a:lnTo>
                <a:lnTo>
                  <a:pt x="796" y="2307"/>
                </a:lnTo>
                <a:lnTo>
                  <a:pt x="798" y="2312"/>
                </a:lnTo>
                <a:lnTo>
                  <a:pt x="796" y="2319"/>
                </a:lnTo>
                <a:lnTo>
                  <a:pt x="807" y="2321"/>
                </a:lnTo>
                <a:lnTo>
                  <a:pt x="808" y="2312"/>
                </a:lnTo>
                <a:lnTo>
                  <a:pt x="811" y="2305"/>
                </a:lnTo>
                <a:lnTo>
                  <a:pt x="810" y="2314"/>
                </a:lnTo>
                <a:lnTo>
                  <a:pt x="807" y="2326"/>
                </a:lnTo>
                <a:lnTo>
                  <a:pt x="814" y="2323"/>
                </a:lnTo>
                <a:lnTo>
                  <a:pt x="822" y="2316"/>
                </a:lnTo>
                <a:lnTo>
                  <a:pt x="828" y="2308"/>
                </a:lnTo>
                <a:lnTo>
                  <a:pt x="834" y="2298"/>
                </a:lnTo>
                <a:lnTo>
                  <a:pt x="837" y="2291"/>
                </a:lnTo>
                <a:lnTo>
                  <a:pt x="847" y="2282"/>
                </a:lnTo>
                <a:lnTo>
                  <a:pt x="866" y="2273"/>
                </a:lnTo>
                <a:lnTo>
                  <a:pt x="880" y="2275"/>
                </a:lnTo>
                <a:lnTo>
                  <a:pt x="886" y="2266"/>
                </a:lnTo>
                <a:lnTo>
                  <a:pt x="896" y="2259"/>
                </a:lnTo>
                <a:lnTo>
                  <a:pt x="905" y="2256"/>
                </a:lnTo>
                <a:lnTo>
                  <a:pt x="901" y="2246"/>
                </a:lnTo>
                <a:lnTo>
                  <a:pt x="911" y="2245"/>
                </a:lnTo>
                <a:lnTo>
                  <a:pt x="922" y="2243"/>
                </a:lnTo>
                <a:lnTo>
                  <a:pt x="932" y="2243"/>
                </a:lnTo>
                <a:lnTo>
                  <a:pt x="941" y="2243"/>
                </a:lnTo>
                <a:lnTo>
                  <a:pt x="949" y="2243"/>
                </a:lnTo>
                <a:lnTo>
                  <a:pt x="952" y="2233"/>
                </a:lnTo>
                <a:lnTo>
                  <a:pt x="956" y="2227"/>
                </a:lnTo>
                <a:lnTo>
                  <a:pt x="953" y="2218"/>
                </a:lnTo>
                <a:lnTo>
                  <a:pt x="963" y="2216"/>
                </a:lnTo>
                <a:lnTo>
                  <a:pt x="972" y="2213"/>
                </a:lnTo>
                <a:lnTo>
                  <a:pt x="971" y="2216"/>
                </a:lnTo>
                <a:lnTo>
                  <a:pt x="969" y="2225"/>
                </a:lnTo>
                <a:lnTo>
                  <a:pt x="977" y="2232"/>
                </a:lnTo>
                <a:lnTo>
                  <a:pt x="987" y="2235"/>
                </a:lnTo>
                <a:lnTo>
                  <a:pt x="998" y="2238"/>
                </a:lnTo>
                <a:lnTo>
                  <a:pt x="1008" y="2230"/>
                </a:lnTo>
                <a:lnTo>
                  <a:pt x="1017" y="2229"/>
                </a:lnTo>
                <a:lnTo>
                  <a:pt x="1028" y="2225"/>
                </a:lnTo>
                <a:lnTo>
                  <a:pt x="1035" y="2223"/>
                </a:lnTo>
                <a:lnTo>
                  <a:pt x="1040" y="2212"/>
                </a:lnTo>
                <a:lnTo>
                  <a:pt x="1043" y="2206"/>
                </a:lnTo>
                <a:lnTo>
                  <a:pt x="1054" y="2196"/>
                </a:lnTo>
                <a:lnTo>
                  <a:pt x="1081" y="2182"/>
                </a:lnTo>
                <a:lnTo>
                  <a:pt x="1101" y="2182"/>
                </a:lnTo>
                <a:lnTo>
                  <a:pt x="1105" y="2179"/>
                </a:lnTo>
                <a:lnTo>
                  <a:pt x="1110" y="2175"/>
                </a:lnTo>
                <a:lnTo>
                  <a:pt x="1111" y="2173"/>
                </a:lnTo>
                <a:lnTo>
                  <a:pt x="1117" y="2168"/>
                </a:lnTo>
                <a:lnTo>
                  <a:pt x="1132" y="2160"/>
                </a:lnTo>
                <a:lnTo>
                  <a:pt x="1144" y="2158"/>
                </a:lnTo>
                <a:lnTo>
                  <a:pt x="1153" y="2170"/>
                </a:lnTo>
                <a:lnTo>
                  <a:pt x="1162" y="2180"/>
                </a:lnTo>
                <a:lnTo>
                  <a:pt x="1162" y="2173"/>
                </a:lnTo>
                <a:lnTo>
                  <a:pt x="1157" y="2164"/>
                </a:lnTo>
                <a:lnTo>
                  <a:pt x="1151" y="2157"/>
                </a:lnTo>
                <a:lnTo>
                  <a:pt x="1151" y="2149"/>
                </a:lnTo>
                <a:lnTo>
                  <a:pt x="1160" y="2143"/>
                </a:lnTo>
                <a:lnTo>
                  <a:pt x="1168" y="2139"/>
                </a:lnTo>
                <a:lnTo>
                  <a:pt x="1175" y="2138"/>
                </a:lnTo>
                <a:lnTo>
                  <a:pt x="1184" y="2142"/>
                </a:lnTo>
                <a:lnTo>
                  <a:pt x="1195" y="2141"/>
                </a:lnTo>
                <a:lnTo>
                  <a:pt x="1204" y="2141"/>
                </a:lnTo>
                <a:lnTo>
                  <a:pt x="1211" y="2148"/>
                </a:lnTo>
                <a:lnTo>
                  <a:pt x="1219" y="2149"/>
                </a:lnTo>
                <a:lnTo>
                  <a:pt x="1214" y="2141"/>
                </a:lnTo>
                <a:lnTo>
                  <a:pt x="1219" y="2137"/>
                </a:lnTo>
                <a:lnTo>
                  <a:pt x="1226" y="2142"/>
                </a:lnTo>
                <a:lnTo>
                  <a:pt x="1237" y="2144"/>
                </a:lnTo>
                <a:lnTo>
                  <a:pt x="1238" y="2139"/>
                </a:lnTo>
                <a:lnTo>
                  <a:pt x="1231" y="2139"/>
                </a:lnTo>
                <a:lnTo>
                  <a:pt x="1232" y="2136"/>
                </a:lnTo>
                <a:lnTo>
                  <a:pt x="1239" y="2133"/>
                </a:lnTo>
                <a:lnTo>
                  <a:pt x="1239" y="2141"/>
                </a:lnTo>
                <a:lnTo>
                  <a:pt x="1244" y="2139"/>
                </a:lnTo>
                <a:lnTo>
                  <a:pt x="1248" y="2138"/>
                </a:lnTo>
                <a:lnTo>
                  <a:pt x="1250" y="2127"/>
                </a:lnTo>
                <a:lnTo>
                  <a:pt x="1247" y="2123"/>
                </a:lnTo>
                <a:lnTo>
                  <a:pt x="1250" y="2118"/>
                </a:lnTo>
                <a:lnTo>
                  <a:pt x="1254" y="2118"/>
                </a:lnTo>
                <a:lnTo>
                  <a:pt x="1260" y="2115"/>
                </a:lnTo>
                <a:lnTo>
                  <a:pt x="1277" y="2089"/>
                </a:lnTo>
                <a:lnTo>
                  <a:pt x="1287" y="2073"/>
                </a:lnTo>
                <a:lnTo>
                  <a:pt x="1296" y="2056"/>
                </a:lnTo>
                <a:lnTo>
                  <a:pt x="1307" y="2046"/>
                </a:lnTo>
                <a:lnTo>
                  <a:pt x="1317" y="2032"/>
                </a:lnTo>
                <a:lnTo>
                  <a:pt x="1325" y="2021"/>
                </a:lnTo>
                <a:lnTo>
                  <a:pt x="1335" y="2010"/>
                </a:lnTo>
                <a:lnTo>
                  <a:pt x="1350" y="2003"/>
                </a:lnTo>
                <a:lnTo>
                  <a:pt x="1354" y="1998"/>
                </a:lnTo>
                <a:lnTo>
                  <a:pt x="1357" y="1986"/>
                </a:lnTo>
                <a:lnTo>
                  <a:pt x="1360" y="1977"/>
                </a:lnTo>
                <a:lnTo>
                  <a:pt x="1371" y="1966"/>
                </a:lnTo>
                <a:lnTo>
                  <a:pt x="1380" y="1957"/>
                </a:lnTo>
                <a:lnTo>
                  <a:pt x="1390" y="1943"/>
                </a:lnTo>
                <a:lnTo>
                  <a:pt x="1398" y="1934"/>
                </a:lnTo>
                <a:lnTo>
                  <a:pt x="1405" y="1928"/>
                </a:lnTo>
                <a:lnTo>
                  <a:pt x="1413" y="1919"/>
                </a:lnTo>
                <a:lnTo>
                  <a:pt x="1420" y="1907"/>
                </a:lnTo>
                <a:lnTo>
                  <a:pt x="1426" y="1895"/>
                </a:lnTo>
                <a:lnTo>
                  <a:pt x="1433" y="1884"/>
                </a:lnTo>
                <a:lnTo>
                  <a:pt x="1441" y="1871"/>
                </a:lnTo>
                <a:lnTo>
                  <a:pt x="1441" y="1863"/>
                </a:lnTo>
                <a:lnTo>
                  <a:pt x="1454" y="1857"/>
                </a:lnTo>
                <a:lnTo>
                  <a:pt x="1460" y="1849"/>
                </a:lnTo>
                <a:lnTo>
                  <a:pt x="1463" y="1838"/>
                </a:lnTo>
                <a:lnTo>
                  <a:pt x="1471" y="1827"/>
                </a:lnTo>
                <a:lnTo>
                  <a:pt x="1478" y="1816"/>
                </a:lnTo>
                <a:lnTo>
                  <a:pt x="1486" y="1802"/>
                </a:lnTo>
                <a:lnTo>
                  <a:pt x="1495" y="1791"/>
                </a:lnTo>
                <a:lnTo>
                  <a:pt x="1499" y="1785"/>
                </a:lnTo>
                <a:lnTo>
                  <a:pt x="1499" y="1778"/>
                </a:lnTo>
                <a:lnTo>
                  <a:pt x="1502" y="1766"/>
                </a:lnTo>
                <a:lnTo>
                  <a:pt x="1508" y="1761"/>
                </a:lnTo>
                <a:lnTo>
                  <a:pt x="1517" y="1747"/>
                </a:lnTo>
                <a:lnTo>
                  <a:pt x="1527" y="1731"/>
                </a:lnTo>
                <a:lnTo>
                  <a:pt x="1530" y="1719"/>
                </a:lnTo>
                <a:lnTo>
                  <a:pt x="1539" y="1705"/>
                </a:lnTo>
                <a:lnTo>
                  <a:pt x="1547" y="1689"/>
                </a:lnTo>
                <a:lnTo>
                  <a:pt x="1554" y="1675"/>
                </a:lnTo>
                <a:lnTo>
                  <a:pt x="1565" y="1659"/>
                </a:lnTo>
                <a:lnTo>
                  <a:pt x="1583" y="1644"/>
                </a:lnTo>
                <a:lnTo>
                  <a:pt x="1580" y="1636"/>
                </a:lnTo>
                <a:lnTo>
                  <a:pt x="1584" y="1632"/>
                </a:lnTo>
                <a:lnTo>
                  <a:pt x="1590" y="1620"/>
                </a:lnTo>
                <a:lnTo>
                  <a:pt x="1604" y="1602"/>
                </a:lnTo>
                <a:lnTo>
                  <a:pt x="1602" y="1595"/>
                </a:lnTo>
                <a:lnTo>
                  <a:pt x="1610" y="1582"/>
                </a:lnTo>
                <a:lnTo>
                  <a:pt x="1611" y="1571"/>
                </a:lnTo>
                <a:lnTo>
                  <a:pt x="1636" y="1495"/>
                </a:lnTo>
                <a:lnTo>
                  <a:pt x="1610" y="1472"/>
                </a:lnTo>
                <a:lnTo>
                  <a:pt x="1605" y="1468"/>
                </a:lnTo>
                <a:lnTo>
                  <a:pt x="1571" y="1451"/>
                </a:lnTo>
                <a:lnTo>
                  <a:pt x="1563" y="1429"/>
                </a:lnTo>
                <a:lnTo>
                  <a:pt x="1545" y="1421"/>
                </a:lnTo>
                <a:lnTo>
                  <a:pt x="1536" y="1419"/>
                </a:lnTo>
                <a:lnTo>
                  <a:pt x="1523" y="1415"/>
                </a:lnTo>
                <a:lnTo>
                  <a:pt x="1513" y="1406"/>
                </a:lnTo>
                <a:lnTo>
                  <a:pt x="1501" y="1405"/>
                </a:lnTo>
                <a:lnTo>
                  <a:pt x="1493" y="1399"/>
                </a:lnTo>
                <a:lnTo>
                  <a:pt x="1451" y="1392"/>
                </a:lnTo>
                <a:lnTo>
                  <a:pt x="1430" y="1378"/>
                </a:lnTo>
                <a:lnTo>
                  <a:pt x="1422" y="1373"/>
                </a:lnTo>
                <a:lnTo>
                  <a:pt x="1365" y="1331"/>
                </a:lnTo>
                <a:lnTo>
                  <a:pt x="1375" y="1323"/>
                </a:lnTo>
                <a:lnTo>
                  <a:pt x="1383" y="1318"/>
                </a:lnTo>
                <a:lnTo>
                  <a:pt x="1396" y="1309"/>
                </a:lnTo>
                <a:lnTo>
                  <a:pt x="1398" y="1303"/>
                </a:lnTo>
                <a:lnTo>
                  <a:pt x="1399" y="1292"/>
                </a:lnTo>
                <a:lnTo>
                  <a:pt x="1402" y="1284"/>
                </a:lnTo>
                <a:lnTo>
                  <a:pt x="1408" y="1272"/>
                </a:lnTo>
                <a:lnTo>
                  <a:pt x="1413" y="1264"/>
                </a:lnTo>
                <a:lnTo>
                  <a:pt x="1417" y="1252"/>
                </a:lnTo>
                <a:lnTo>
                  <a:pt x="1419" y="1238"/>
                </a:lnTo>
                <a:lnTo>
                  <a:pt x="1408" y="1232"/>
                </a:lnTo>
                <a:lnTo>
                  <a:pt x="1401" y="1224"/>
                </a:lnTo>
                <a:lnTo>
                  <a:pt x="1398" y="1221"/>
                </a:lnTo>
                <a:lnTo>
                  <a:pt x="1401" y="1216"/>
                </a:lnTo>
                <a:lnTo>
                  <a:pt x="1399" y="1212"/>
                </a:lnTo>
                <a:lnTo>
                  <a:pt x="1395" y="1208"/>
                </a:lnTo>
                <a:lnTo>
                  <a:pt x="1384" y="1211"/>
                </a:lnTo>
                <a:lnTo>
                  <a:pt x="1381" y="1210"/>
                </a:lnTo>
                <a:lnTo>
                  <a:pt x="1374" y="1202"/>
                </a:lnTo>
                <a:lnTo>
                  <a:pt x="1365" y="1197"/>
                </a:lnTo>
                <a:lnTo>
                  <a:pt x="1356" y="1197"/>
                </a:lnTo>
                <a:lnTo>
                  <a:pt x="1344" y="1195"/>
                </a:lnTo>
                <a:lnTo>
                  <a:pt x="1336" y="1194"/>
                </a:lnTo>
                <a:lnTo>
                  <a:pt x="1332" y="1186"/>
                </a:lnTo>
                <a:lnTo>
                  <a:pt x="1332" y="1178"/>
                </a:lnTo>
                <a:lnTo>
                  <a:pt x="1328" y="1172"/>
                </a:lnTo>
                <a:lnTo>
                  <a:pt x="1319" y="1159"/>
                </a:lnTo>
                <a:lnTo>
                  <a:pt x="1319" y="1153"/>
                </a:lnTo>
                <a:lnTo>
                  <a:pt x="1317" y="1147"/>
                </a:lnTo>
                <a:lnTo>
                  <a:pt x="1325" y="1142"/>
                </a:lnTo>
                <a:lnTo>
                  <a:pt x="1329" y="1136"/>
                </a:lnTo>
                <a:lnTo>
                  <a:pt x="1325" y="1129"/>
                </a:lnTo>
                <a:lnTo>
                  <a:pt x="1317" y="1124"/>
                </a:lnTo>
                <a:lnTo>
                  <a:pt x="1313" y="1116"/>
                </a:lnTo>
                <a:lnTo>
                  <a:pt x="1314" y="1111"/>
                </a:lnTo>
                <a:lnTo>
                  <a:pt x="1316" y="1108"/>
                </a:lnTo>
                <a:lnTo>
                  <a:pt x="1310" y="1104"/>
                </a:lnTo>
                <a:lnTo>
                  <a:pt x="1304" y="1104"/>
                </a:lnTo>
                <a:lnTo>
                  <a:pt x="1290" y="1106"/>
                </a:lnTo>
                <a:lnTo>
                  <a:pt x="1280" y="1108"/>
                </a:lnTo>
                <a:lnTo>
                  <a:pt x="1268" y="1108"/>
                </a:lnTo>
                <a:lnTo>
                  <a:pt x="1263" y="1102"/>
                </a:lnTo>
                <a:lnTo>
                  <a:pt x="1260" y="1098"/>
                </a:lnTo>
                <a:lnTo>
                  <a:pt x="1250" y="1086"/>
                </a:lnTo>
                <a:lnTo>
                  <a:pt x="1247" y="1076"/>
                </a:lnTo>
                <a:lnTo>
                  <a:pt x="1245" y="1070"/>
                </a:lnTo>
                <a:lnTo>
                  <a:pt x="1242" y="1060"/>
                </a:lnTo>
                <a:lnTo>
                  <a:pt x="1242" y="1054"/>
                </a:lnTo>
                <a:lnTo>
                  <a:pt x="1245" y="1050"/>
                </a:lnTo>
                <a:lnTo>
                  <a:pt x="1254" y="1044"/>
                </a:lnTo>
                <a:lnTo>
                  <a:pt x="1265" y="1040"/>
                </a:lnTo>
                <a:lnTo>
                  <a:pt x="1271" y="1039"/>
                </a:lnTo>
                <a:lnTo>
                  <a:pt x="1269" y="1035"/>
                </a:lnTo>
                <a:lnTo>
                  <a:pt x="1263" y="1030"/>
                </a:lnTo>
                <a:lnTo>
                  <a:pt x="1268" y="1024"/>
                </a:lnTo>
                <a:lnTo>
                  <a:pt x="1268" y="1018"/>
                </a:lnTo>
                <a:lnTo>
                  <a:pt x="1260" y="1013"/>
                </a:lnTo>
                <a:lnTo>
                  <a:pt x="1251" y="1014"/>
                </a:lnTo>
                <a:lnTo>
                  <a:pt x="1244" y="1015"/>
                </a:lnTo>
                <a:lnTo>
                  <a:pt x="1237" y="1015"/>
                </a:lnTo>
                <a:lnTo>
                  <a:pt x="1232" y="1012"/>
                </a:lnTo>
                <a:lnTo>
                  <a:pt x="1235" y="1002"/>
                </a:lnTo>
                <a:lnTo>
                  <a:pt x="1241" y="993"/>
                </a:lnTo>
                <a:lnTo>
                  <a:pt x="1245" y="986"/>
                </a:lnTo>
                <a:lnTo>
                  <a:pt x="1244" y="980"/>
                </a:lnTo>
                <a:lnTo>
                  <a:pt x="1239" y="972"/>
                </a:lnTo>
                <a:lnTo>
                  <a:pt x="1237" y="963"/>
                </a:lnTo>
                <a:lnTo>
                  <a:pt x="1238" y="955"/>
                </a:lnTo>
                <a:lnTo>
                  <a:pt x="1242" y="948"/>
                </a:lnTo>
                <a:lnTo>
                  <a:pt x="1245" y="943"/>
                </a:lnTo>
                <a:lnTo>
                  <a:pt x="1248" y="938"/>
                </a:lnTo>
                <a:lnTo>
                  <a:pt x="1239" y="931"/>
                </a:lnTo>
                <a:lnTo>
                  <a:pt x="1231" y="927"/>
                </a:lnTo>
                <a:lnTo>
                  <a:pt x="1228" y="921"/>
                </a:lnTo>
                <a:lnTo>
                  <a:pt x="1241" y="912"/>
                </a:lnTo>
                <a:lnTo>
                  <a:pt x="1251" y="906"/>
                </a:lnTo>
                <a:lnTo>
                  <a:pt x="1257" y="902"/>
                </a:lnTo>
                <a:lnTo>
                  <a:pt x="1268" y="902"/>
                </a:lnTo>
                <a:lnTo>
                  <a:pt x="1274" y="902"/>
                </a:lnTo>
                <a:lnTo>
                  <a:pt x="1271" y="892"/>
                </a:lnTo>
                <a:lnTo>
                  <a:pt x="1262" y="872"/>
                </a:lnTo>
                <a:lnTo>
                  <a:pt x="1257" y="858"/>
                </a:lnTo>
                <a:lnTo>
                  <a:pt x="1245" y="838"/>
                </a:lnTo>
                <a:lnTo>
                  <a:pt x="1235" y="825"/>
                </a:lnTo>
                <a:lnTo>
                  <a:pt x="1228" y="814"/>
                </a:lnTo>
                <a:lnTo>
                  <a:pt x="1217" y="800"/>
                </a:lnTo>
                <a:lnTo>
                  <a:pt x="1202" y="792"/>
                </a:lnTo>
                <a:lnTo>
                  <a:pt x="1186" y="778"/>
                </a:lnTo>
                <a:lnTo>
                  <a:pt x="1184" y="773"/>
                </a:lnTo>
                <a:lnTo>
                  <a:pt x="1178" y="765"/>
                </a:lnTo>
                <a:lnTo>
                  <a:pt x="1171" y="754"/>
                </a:lnTo>
                <a:lnTo>
                  <a:pt x="1163" y="751"/>
                </a:lnTo>
                <a:lnTo>
                  <a:pt x="1150" y="734"/>
                </a:lnTo>
                <a:lnTo>
                  <a:pt x="1137" y="722"/>
                </a:lnTo>
                <a:lnTo>
                  <a:pt x="1108" y="702"/>
                </a:lnTo>
                <a:lnTo>
                  <a:pt x="1087" y="681"/>
                </a:lnTo>
                <a:lnTo>
                  <a:pt x="1077" y="667"/>
                </a:lnTo>
                <a:lnTo>
                  <a:pt x="1072" y="656"/>
                </a:lnTo>
                <a:lnTo>
                  <a:pt x="1069" y="648"/>
                </a:lnTo>
                <a:lnTo>
                  <a:pt x="1108" y="565"/>
                </a:lnTo>
                <a:lnTo>
                  <a:pt x="1123" y="554"/>
                </a:lnTo>
                <a:lnTo>
                  <a:pt x="1119" y="552"/>
                </a:lnTo>
                <a:lnTo>
                  <a:pt x="1144" y="506"/>
                </a:lnTo>
                <a:lnTo>
                  <a:pt x="1145" y="473"/>
                </a:lnTo>
                <a:lnTo>
                  <a:pt x="1099" y="453"/>
                </a:lnTo>
                <a:lnTo>
                  <a:pt x="1044" y="401"/>
                </a:lnTo>
                <a:lnTo>
                  <a:pt x="959" y="387"/>
                </a:lnTo>
                <a:lnTo>
                  <a:pt x="917" y="315"/>
                </a:lnTo>
                <a:lnTo>
                  <a:pt x="940" y="268"/>
                </a:lnTo>
                <a:lnTo>
                  <a:pt x="943" y="238"/>
                </a:lnTo>
                <a:lnTo>
                  <a:pt x="925" y="238"/>
                </a:lnTo>
                <a:lnTo>
                  <a:pt x="908" y="241"/>
                </a:lnTo>
                <a:lnTo>
                  <a:pt x="899" y="235"/>
                </a:lnTo>
                <a:lnTo>
                  <a:pt x="949" y="198"/>
                </a:lnTo>
                <a:lnTo>
                  <a:pt x="935" y="190"/>
                </a:lnTo>
                <a:lnTo>
                  <a:pt x="934" y="185"/>
                </a:lnTo>
                <a:lnTo>
                  <a:pt x="932" y="182"/>
                </a:lnTo>
                <a:lnTo>
                  <a:pt x="934" y="178"/>
                </a:lnTo>
                <a:lnTo>
                  <a:pt x="931" y="172"/>
                </a:lnTo>
                <a:lnTo>
                  <a:pt x="932" y="167"/>
                </a:lnTo>
                <a:lnTo>
                  <a:pt x="929" y="162"/>
                </a:lnTo>
                <a:lnTo>
                  <a:pt x="971" y="101"/>
                </a:lnTo>
                <a:lnTo>
                  <a:pt x="935" y="57"/>
                </a:lnTo>
                <a:lnTo>
                  <a:pt x="849" y="45"/>
                </a:lnTo>
                <a:lnTo>
                  <a:pt x="844" y="42"/>
                </a:lnTo>
                <a:lnTo>
                  <a:pt x="841" y="38"/>
                </a:lnTo>
                <a:lnTo>
                  <a:pt x="841" y="35"/>
                </a:lnTo>
                <a:lnTo>
                  <a:pt x="828" y="32"/>
                </a:lnTo>
                <a:lnTo>
                  <a:pt x="819" y="29"/>
                </a:lnTo>
                <a:lnTo>
                  <a:pt x="810" y="23"/>
                </a:lnTo>
                <a:lnTo>
                  <a:pt x="799" y="18"/>
                </a:lnTo>
                <a:lnTo>
                  <a:pt x="795" y="7"/>
                </a:lnTo>
                <a:lnTo>
                  <a:pt x="793" y="0"/>
                </a:lnTo>
                <a:lnTo>
                  <a:pt x="786" y="0"/>
                </a:lnTo>
                <a:lnTo>
                  <a:pt x="774" y="5"/>
                </a:lnTo>
                <a:lnTo>
                  <a:pt x="765" y="6"/>
                </a:lnTo>
                <a:lnTo>
                  <a:pt x="758" y="7"/>
                </a:lnTo>
                <a:lnTo>
                  <a:pt x="750" y="11"/>
                </a:lnTo>
                <a:lnTo>
                  <a:pt x="746" y="16"/>
                </a:lnTo>
                <a:lnTo>
                  <a:pt x="744" y="19"/>
                </a:lnTo>
                <a:lnTo>
                  <a:pt x="734" y="26"/>
                </a:lnTo>
                <a:lnTo>
                  <a:pt x="731" y="29"/>
                </a:lnTo>
                <a:lnTo>
                  <a:pt x="726" y="33"/>
                </a:lnTo>
                <a:lnTo>
                  <a:pt x="723" y="39"/>
                </a:lnTo>
                <a:lnTo>
                  <a:pt x="696" y="50"/>
                </a:lnTo>
                <a:lnTo>
                  <a:pt x="689" y="48"/>
                </a:lnTo>
                <a:lnTo>
                  <a:pt x="678" y="50"/>
                </a:lnTo>
                <a:lnTo>
                  <a:pt x="674" y="45"/>
                </a:lnTo>
                <a:lnTo>
                  <a:pt x="662" y="51"/>
                </a:lnTo>
                <a:lnTo>
                  <a:pt x="656" y="46"/>
                </a:lnTo>
                <a:lnTo>
                  <a:pt x="646" y="50"/>
                </a:lnTo>
                <a:lnTo>
                  <a:pt x="632" y="56"/>
                </a:lnTo>
                <a:lnTo>
                  <a:pt x="632" y="62"/>
                </a:lnTo>
                <a:lnTo>
                  <a:pt x="631" y="69"/>
                </a:lnTo>
                <a:lnTo>
                  <a:pt x="626" y="76"/>
                </a:lnTo>
                <a:lnTo>
                  <a:pt x="622" y="82"/>
                </a:lnTo>
                <a:lnTo>
                  <a:pt x="614" y="89"/>
                </a:lnTo>
                <a:lnTo>
                  <a:pt x="611" y="94"/>
                </a:lnTo>
                <a:lnTo>
                  <a:pt x="607" y="101"/>
                </a:lnTo>
                <a:lnTo>
                  <a:pt x="599" y="105"/>
                </a:lnTo>
                <a:lnTo>
                  <a:pt x="592" y="109"/>
                </a:lnTo>
                <a:lnTo>
                  <a:pt x="584" y="114"/>
                </a:lnTo>
                <a:lnTo>
                  <a:pt x="581" y="121"/>
                </a:lnTo>
                <a:lnTo>
                  <a:pt x="586" y="126"/>
                </a:lnTo>
                <a:lnTo>
                  <a:pt x="592" y="131"/>
                </a:lnTo>
                <a:lnTo>
                  <a:pt x="590" y="140"/>
                </a:lnTo>
                <a:lnTo>
                  <a:pt x="586" y="146"/>
                </a:lnTo>
                <a:lnTo>
                  <a:pt x="584" y="155"/>
                </a:lnTo>
                <a:lnTo>
                  <a:pt x="584" y="163"/>
                </a:lnTo>
                <a:lnTo>
                  <a:pt x="581" y="169"/>
                </a:lnTo>
                <a:lnTo>
                  <a:pt x="587" y="178"/>
                </a:lnTo>
                <a:lnTo>
                  <a:pt x="586" y="187"/>
                </a:lnTo>
                <a:lnTo>
                  <a:pt x="580" y="192"/>
                </a:lnTo>
                <a:lnTo>
                  <a:pt x="577" y="199"/>
                </a:lnTo>
                <a:lnTo>
                  <a:pt x="578" y="204"/>
                </a:lnTo>
                <a:lnTo>
                  <a:pt x="578" y="211"/>
                </a:lnTo>
                <a:lnTo>
                  <a:pt x="575" y="219"/>
                </a:lnTo>
                <a:lnTo>
                  <a:pt x="578" y="225"/>
                </a:lnTo>
                <a:lnTo>
                  <a:pt x="583" y="231"/>
                </a:lnTo>
                <a:lnTo>
                  <a:pt x="586" y="237"/>
                </a:lnTo>
                <a:lnTo>
                  <a:pt x="587" y="246"/>
                </a:lnTo>
                <a:lnTo>
                  <a:pt x="592" y="253"/>
                </a:lnTo>
                <a:lnTo>
                  <a:pt x="595" y="258"/>
                </a:lnTo>
                <a:lnTo>
                  <a:pt x="598" y="263"/>
                </a:lnTo>
                <a:lnTo>
                  <a:pt x="590" y="273"/>
                </a:lnTo>
                <a:lnTo>
                  <a:pt x="590" y="278"/>
                </a:lnTo>
                <a:lnTo>
                  <a:pt x="581" y="289"/>
                </a:lnTo>
                <a:lnTo>
                  <a:pt x="574" y="294"/>
                </a:lnTo>
                <a:lnTo>
                  <a:pt x="565" y="295"/>
                </a:lnTo>
                <a:lnTo>
                  <a:pt x="558" y="297"/>
                </a:lnTo>
                <a:lnTo>
                  <a:pt x="552" y="302"/>
                </a:lnTo>
                <a:lnTo>
                  <a:pt x="546" y="308"/>
                </a:lnTo>
                <a:lnTo>
                  <a:pt x="541" y="316"/>
                </a:lnTo>
                <a:lnTo>
                  <a:pt x="535" y="323"/>
                </a:lnTo>
                <a:lnTo>
                  <a:pt x="535" y="330"/>
                </a:lnTo>
                <a:lnTo>
                  <a:pt x="535" y="339"/>
                </a:lnTo>
                <a:lnTo>
                  <a:pt x="534" y="349"/>
                </a:lnTo>
                <a:lnTo>
                  <a:pt x="534" y="354"/>
                </a:lnTo>
                <a:lnTo>
                  <a:pt x="522" y="362"/>
                </a:lnTo>
                <a:lnTo>
                  <a:pt x="516" y="371"/>
                </a:lnTo>
                <a:lnTo>
                  <a:pt x="508" y="369"/>
                </a:lnTo>
                <a:lnTo>
                  <a:pt x="498" y="358"/>
                </a:lnTo>
                <a:lnTo>
                  <a:pt x="483" y="351"/>
                </a:lnTo>
                <a:lnTo>
                  <a:pt x="471" y="350"/>
                </a:lnTo>
                <a:lnTo>
                  <a:pt x="458" y="348"/>
                </a:lnTo>
                <a:lnTo>
                  <a:pt x="443" y="345"/>
                </a:lnTo>
                <a:lnTo>
                  <a:pt x="429" y="343"/>
                </a:lnTo>
                <a:lnTo>
                  <a:pt x="422" y="339"/>
                </a:lnTo>
                <a:lnTo>
                  <a:pt x="422" y="334"/>
                </a:lnTo>
                <a:lnTo>
                  <a:pt x="413" y="335"/>
                </a:lnTo>
                <a:lnTo>
                  <a:pt x="404" y="328"/>
                </a:lnTo>
                <a:lnTo>
                  <a:pt x="396" y="326"/>
                </a:lnTo>
                <a:lnTo>
                  <a:pt x="387" y="327"/>
                </a:lnTo>
                <a:lnTo>
                  <a:pt x="382" y="330"/>
                </a:lnTo>
                <a:lnTo>
                  <a:pt x="379" y="338"/>
                </a:lnTo>
                <a:lnTo>
                  <a:pt x="374" y="345"/>
                </a:lnTo>
                <a:lnTo>
                  <a:pt x="373" y="350"/>
                </a:lnTo>
                <a:lnTo>
                  <a:pt x="371" y="355"/>
                </a:lnTo>
                <a:lnTo>
                  <a:pt x="353" y="361"/>
                </a:lnTo>
                <a:lnTo>
                  <a:pt x="343" y="365"/>
                </a:lnTo>
                <a:lnTo>
                  <a:pt x="317" y="382"/>
                </a:lnTo>
                <a:lnTo>
                  <a:pt x="299" y="369"/>
                </a:lnTo>
                <a:lnTo>
                  <a:pt x="274" y="371"/>
                </a:lnTo>
                <a:lnTo>
                  <a:pt x="240" y="362"/>
                </a:lnTo>
                <a:lnTo>
                  <a:pt x="223" y="371"/>
                </a:lnTo>
                <a:lnTo>
                  <a:pt x="214" y="346"/>
                </a:lnTo>
                <a:lnTo>
                  <a:pt x="196" y="329"/>
                </a:lnTo>
                <a:lnTo>
                  <a:pt x="194" y="321"/>
                </a:lnTo>
                <a:lnTo>
                  <a:pt x="165" y="297"/>
                </a:lnTo>
                <a:lnTo>
                  <a:pt x="120" y="260"/>
                </a:lnTo>
                <a:lnTo>
                  <a:pt x="83" y="257"/>
                </a:lnTo>
                <a:lnTo>
                  <a:pt x="64" y="267"/>
                </a:lnTo>
                <a:lnTo>
                  <a:pt x="53" y="274"/>
                </a:lnTo>
                <a:lnTo>
                  <a:pt x="49" y="281"/>
                </a:lnTo>
                <a:lnTo>
                  <a:pt x="53" y="289"/>
                </a:lnTo>
                <a:lnTo>
                  <a:pt x="61" y="295"/>
                </a:lnTo>
                <a:lnTo>
                  <a:pt x="65" y="300"/>
                </a:lnTo>
                <a:lnTo>
                  <a:pt x="64" y="317"/>
                </a:lnTo>
                <a:lnTo>
                  <a:pt x="25" y="302"/>
                </a:lnTo>
                <a:lnTo>
                  <a:pt x="0" y="317"/>
                </a:lnTo>
                <a:lnTo>
                  <a:pt x="22" y="319"/>
                </a:lnTo>
                <a:lnTo>
                  <a:pt x="40" y="329"/>
                </a:lnTo>
                <a:lnTo>
                  <a:pt x="43" y="332"/>
                </a:lnTo>
                <a:lnTo>
                  <a:pt x="40" y="342"/>
                </a:lnTo>
                <a:lnTo>
                  <a:pt x="61" y="351"/>
                </a:lnTo>
                <a:lnTo>
                  <a:pt x="85" y="366"/>
                </a:lnTo>
                <a:lnTo>
                  <a:pt x="89" y="375"/>
                </a:lnTo>
                <a:lnTo>
                  <a:pt x="100" y="376"/>
                </a:lnTo>
                <a:lnTo>
                  <a:pt x="102" y="385"/>
                </a:lnTo>
                <a:lnTo>
                  <a:pt x="108" y="391"/>
                </a:lnTo>
                <a:lnTo>
                  <a:pt x="117" y="394"/>
                </a:lnTo>
                <a:lnTo>
                  <a:pt x="135" y="394"/>
                </a:lnTo>
                <a:lnTo>
                  <a:pt x="138" y="401"/>
                </a:lnTo>
                <a:lnTo>
                  <a:pt x="141" y="407"/>
                </a:lnTo>
                <a:lnTo>
                  <a:pt x="149" y="409"/>
                </a:lnTo>
                <a:lnTo>
                  <a:pt x="165" y="408"/>
                </a:lnTo>
                <a:lnTo>
                  <a:pt x="171" y="412"/>
                </a:lnTo>
                <a:lnTo>
                  <a:pt x="177" y="420"/>
                </a:lnTo>
                <a:lnTo>
                  <a:pt x="186" y="428"/>
                </a:lnTo>
                <a:lnTo>
                  <a:pt x="199" y="429"/>
                </a:lnTo>
                <a:lnTo>
                  <a:pt x="216" y="425"/>
                </a:lnTo>
                <a:lnTo>
                  <a:pt x="232" y="426"/>
                </a:lnTo>
                <a:lnTo>
                  <a:pt x="252" y="429"/>
                </a:lnTo>
                <a:lnTo>
                  <a:pt x="267" y="433"/>
                </a:lnTo>
                <a:lnTo>
                  <a:pt x="280" y="439"/>
                </a:lnTo>
                <a:lnTo>
                  <a:pt x="302" y="447"/>
                </a:lnTo>
                <a:lnTo>
                  <a:pt x="320" y="460"/>
                </a:lnTo>
                <a:lnTo>
                  <a:pt x="328" y="466"/>
                </a:lnTo>
                <a:lnTo>
                  <a:pt x="328" y="481"/>
                </a:lnTo>
                <a:lnTo>
                  <a:pt x="332" y="485"/>
                </a:lnTo>
                <a:lnTo>
                  <a:pt x="344" y="483"/>
                </a:lnTo>
                <a:lnTo>
                  <a:pt x="353" y="494"/>
                </a:lnTo>
                <a:lnTo>
                  <a:pt x="361" y="503"/>
                </a:lnTo>
                <a:lnTo>
                  <a:pt x="376" y="508"/>
                </a:lnTo>
                <a:lnTo>
                  <a:pt x="385" y="514"/>
                </a:lnTo>
                <a:lnTo>
                  <a:pt x="393" y="517"/>
                </a:lnTo>
                <a:lnTo>
                  <a:pt x="395" y="525"/>
                </a:lnTo>
                <a:lnTo>
                  <a:pt x="385" y="533"/>
                </a:lnTo>
                <a:lnTo>
                  <a:pt x="380" y="547"/>
                </a:lnTo>
                <a:lnTo>
                  <a:pt x="382" y="567"/>
                </a:lnTo>
                <a:lnTo>
                  <a:pt x="383" y="578"/>
                </a:lnTo>
                <a:lnTo>
                  <a:pt x="387" y="586"/>
                </a:lnTo>
                <a:lnTo>
                  <a:pt x="395" y="592"/>
                </a:lnTo>
                <a:lnTo>
                  <a:pt x="396" y="600"/>
                </a:lnTo>
                <a:lnTo>
                  <a:pt x="389" y="606"/>
                </a:lnTo>
                <a:lnTo>
                  <a:pt x="386" y="608"/>
                </a:lnTo>
                <a:lnTo>
                  <a:pt x="386" y="613"/>
                </a:lnTo>
                <a:lnTo>
                  <a:pt x="383" y="621"/>
                </a:lnTo>
                <a:lnTo>
                  <a:pt x="383" y="628"/>
                </a:lnTo>
                <a:lnTo>
                  <a:pt x="396" y="631"/>
                </a:lnTo>
                <a:lnTo>
                  <a:pt x="405" y="628"/>
                </a:lnTo>
                <a:lnTo>
                  <a:pt x="422" y="629"/>
                </a:lnTo>
                <a:lnTo>
                  <a:pt x="428" y="632"/>
                </a:lnTo>
                <a:lnTo>
                  <a:pt x="426" y="640"/>
                </a:lnTo>
                <a:lnTo>
                  <a:pt x="432" y="650"/>
                </a:lnTo>
                <a:lnTo>
                  <a:pt x="431" y="658"/>
                </a:lnTo>
                <a:lnTo>
                  <a:pt x="428" y="664"/>
                </a:lnTo>
                <a:lnTo>
                  <a:pt x="417" y="667"/>
                </a:lnTo>
                <a:lnTo>
                  <a:pt x="410" y="671"/>
                </a:lnTo>
                <a:lnTo>
                  <a:pt x="413" y="680"/>
                </a:lnTo>
                <a:lnTo>
                  <a:pt x="417" y="683"/>
                </a:lnTo>
                <a:lnTo>
                  <a:pt x="414" y="691"/>
                </a:lnTo>
                <a:lnTo>
                  <a:pt x="420" y="699"/>
                </a:lnTo>
                <a:lnTo>
                  <a:pt x="429" y="709"/>
                </a:lnTo>
                <a:lnTo>
                  <a:pt x="446" y="724"/>
                </a:lnTo>
                <a:lnTo>
                  <a:pt x="461" y="738"/>
                </a:lnTo>
                <a:lnTo>
                  <a:pt x="473" y="751"/>
                </a:lnTo>
                <a:lnTo>
                  <a:pt x="479" y="761"/>
                </a:lnTo>
                <a:lnTo>
                  <a:pt x="481" y="767"/>
                </a:lnTo>
                <a:lnTo>
                  <a:pt x="473" y="768"/>
                </a:lnTo>
                <a:lnTo>
                  <a:pt x="470" y="777"/>
                </a:lnTo>
                <a:lnTo>
                  <a:pt x="471" y="792"/>
                </a:lnTo>
                <a:lnTo>
                  <a:pt x="473" y="806"/>
                </a:lnTo>
                <a:lnTo>
                  <a:pt x="473" y="816"/>
                </a:lnTo>
                <a:lnTo>
                  <a:pt x="468" y="826"/>
                </a:lnTo>
                <a:lnTo>
                  <a:pt x="461" y="837"/>
                </a:lnTo>
                <a:lnTo>
                  <a:pt x="452" y="848"/>
                </a:lnTo>
                <a:lnTo>
                  <a:pt x="458" y="860"/>
                </a:lnTo>
                <a:lnTo>
                  <a:pt x="456" y="876"/>
                </a:lnTo>
                <a:lnTo>
                  <a:pt x="462" y="890"/>
                </a:lnTo>
                <a:lnTo>
                  <a:pt x="473" y="901"/>
                </a:lnTo>
                <a:lnTo>
                  <a:pt x="492" y="907"/>
                </a:lnTo>
                <a:lnTo>
                  <a:pt x="499" y="917"/>
                </a:lnTo>
                <a:lnTo>
                  <a:pt x="508" y="931"/>
                </a:lnTo>
                <a:lnTo>
                  <a:pt x="517" y="942"/>
                </a:lnTo>
                <a:lnTo>
                  <a:pt x="522" y="951"/>
                </a:lnTo>
                <a:lnTo>
                  <a:pt x="528" y="956"/>
                </a:lnTo>
                <a:lnTo>
                  <a:pt x="532" y="964"/>
                </a:lnTo>
                <a:lnTo>
                  <a:pt x="537" y="971"/>
                </a:lnTo>
                <a:lnTo>
                  <a:pt x="528" y="986"/>
                </a:lnTo>
                <a:lnTo>
                  <a:pt x="546" y="992"/>
                </a:lnTo>
                <a:lnTo>
                  <a:pt x="547" y="990"/>
                </a:lnTo>
                <a:lnTo>
                  <a:pt x="546" y="986"/>
                </a:lnTo>
                <a:lnTo>
                  <a:pt x="546" y="983"/>
                </a:lnTo>
                <a:lnTo>
                  <a:pt x="541" y="982"/>
                </a:lnTo>
                <a:lnTo>
                  <a:pt x="541" y="980"/>
                </a:lnTo>
                <a:lnTo>
                  <a:pt x="547" y="980"/>
                </a:lnTo>
                <a:lnTo>
                  <a:pt x="552" y="982"/>
                </a:lnTo>
                <a:lnTo>
                  <a:pt x="555" y="986"/>
                </a:lnTo>
                <a:lnTo>
                  <a:pt x="561" y="988"/>
                </a:lnTo>
                <a:lnTo>
                  <a:pt x="567" y="990"/>
                </a:lnTo>
                <a:lnTo>
                  <a:pt x="571" y="988"/>
                </a:lnTo>
                <a:lnTo>
                  <a:pt x="574" y="985"/>
                </a:lnTo>
                <a:lnTo>
                  <a:pt x="580" y="981"/>
                </a:lnTo>
                <a:lnTo>
                  <a:pt x="580" y="977"/>
                </a:lnTo>
                <a:lnTo>
                  <a:pt x="581" y="972"/>
                </a:lnTo>
                <a:lnTo>
                  <a:pt x="583" y="967"/>
                </a:lnTo>
                <a:lnTo>
                  <a:pt x="583" y="963"/>
                </a:lnTo>
                <a:lnTo>
                  <a:pt x="584" y="956"/>
                </a:lnTo>
                <a:lnTo>
                  <a:pt x="589" y="953"/>
                </a:lnTo>
                <a:lnTo>
                  <a:pt x="590" y="953"/>
                </a:lnTo>
                <a:lnTo>
                  <a:pt x="592" y="945"/>
                </a:lnTo>
                <a:lnTo>
                  <a:pt x="592" y="940"/>
                </a:lnTo>
                <a:lnTo>
                  <a:pt x="592" y="934"/>
                </a:lnTo>
                <a:lnTo>
                  <a:pt x="593" y="931"/>
                </a:lnTo>
                <a:lnTo>
                  <a:pt x="598" y="929"/>
                </a:lnTo>
                <a:lnTo>
                  <a:pt x="599" y="931"/>
                </a:lnTo>
                <a:lnTo>
                  <a:pt x="599" y="937"/>
                </a:lnTo>
                <a:lnTo>
                  <a:pt x="599" y="942"/>
                </a:lnTo>
                <a:lnTo>
                  <a:pt x="599" y="945"/>
                </a:lnTo>
                <a:lnTo>
                  <a:pt x="601" y="949"/>
                </a:lnTo>
                <a:lnTo>
                  <a:pt x="601" y="958"/>
                </a:lnTo>
                <a:lnTo>
                  <a:pt x="599" y="961"/>
                </a:lnTo>
                <a:lnTo>
                  <a:pt x="596" y="965"/>
                </a:lnTo>
                <a:lnTo>
                  <a:pt x="595" y="971"/>
                </a:lnTo>
                <a:lnTo>
                  <a:pt x="595" y="976"/>
                </a:lnTo>
                <a:lnTo>
                  <a:pt x="593" y="980"/>
                </a:lnTo>
                <a:lnTo>
                  <a:pt x="592" y="985"/>
                </a:lnTo>
                <a:lnTo>
                  <a:pt x="590" y="988"/>
                </a:lnTo>
                <a:lnTo>
                  <a:pt x="589" y="993"/>
                </a:lnTo>
                <a:lnTo>
                  <a:pt x="586" y="998"/>
                </a:lnTo>
                <a:lnTo>
                  <a:pt x="592" y="999"/>
                </a:lnTo>
                <a:lnTo>
                  <a:pt x="590" y="1006"/>
                </a:lnTo>
                <a:lnTo>
                  <a:pt x="598" y="1001"/>
                </a:lnTo>
                <a:lnTo>
                  <a:pt x="601" y="1003"/>
                </a:lnTo>
                <a:lnTo>
                  <a:pt x="601" y="1011"/>
                </a:lnTo>
                <a:lnTo>
                  <a:pt x="604" y="1012"/>
                </a:lnTo>
                <a:lnTo>
                  <a:pt x="604" y="1014"/>
                </a:lnTo>
                <a:lnTo>
                  <a:pt x="610" y="1015"/>
                </a:lnTo>
                <a:lnTo>
                  <a:pt x="614" y="1008"/>
                </a:lnTo>
                <a:lnTo>
                  <a:pt x="614" y="1009"/>
                </a:lnTo>
                <a:lnTo>
                  <a:pt x="622" y="1009"/>
                </a:lnTo>
                <a:lnTo>
                  <a:pt x="635" y="1012"/>
                </a:lnTo>
                <a:lnTo>
                  <a:pt x="641" y="1012"/>
                </a:lnTo>
                <a:lnTo>
                  <a:pt x="650" y="1013"/>
                </a:lnTo>
                <a:lnTo>
                  <a:pt x="655" y="1014"/>
                </a:lnTo>
                <a:lnTo>
                  <a:pt x="658" y="1020"/>
                </a:lnTo>
                <a:lnTo>
                  <a:pt x="664" y="1025"/>
                </a:lnTo>
                <a:lnTo>
                  <a:pt x="665" y="1026"/>
                </a:lnTo>
                <a:lnTo>
                  <a:pt x="671" y="1023"/>
                </a:lnTo>
                <a:lnTo>
                  <a:pt x="677" y="1024"/>
                </a:lnTo>
                <a:lnTo>
                  <a:pt x="678" y="1029"/>
                </a:lnTo>
                <a:lnTo>
                  <a:pt x="684" y="1034"/>
                </a:lnTo>
                <a:lnTo>
                  <a:pt x="687" y="1039"/>
                </a:lnTo>
                <a:lnTo>
                  <a:pt x="695" y="1042"/>
                </a:lnTo>
                <a:lnTo>
                  <a:pt x="696" y="1049"/>
                </a:lnTo>
                <a:lnTo>
                  <a:pt x="701" y="1051"/>
                </a:lnTo>
                <a:lnTo>
                  <a:pt x="701" y="1056"/>
                </a:lnTo>
                <a:lnTo>
                  <a:pt x="698" y="1060"/>
                </a:lnTo>
                <a:lnTo>
                  <a:pt x="692" y="1058"/>
                </a:lnTo>
                <a:lnTo>
                  <a:pt x="689" y="1063"/>
                </a:lnTo>
                <a:lnTo>
                  <a:pt x="690" y="1066"/>
                </a:lnTo>
                <a:lnTo>
                  <a:pt x="696" y="1067"/>
                </a:lnTo>
                <a:lnTo>
                  <a:pt x="696" y="1070"/>
                </a:lnTo>
                <a:lnTo>
                  <a:pt x="696" y="1073"/>
                </a:lnTo>
                <a:lnTo>
                  <a:pt x="704" y="1072"/>
                </a:lnTo>
                <a:lnTo>
                  <a:pt x="705" y="1077"/>
                </a:lnTo>
                <a:lnTo>
                  <a:pt x="701" y="1078"/>
                </a:lnTo>
                <a:lnTo>
                  <a:pt x="695" y="1076"/>
                </a:lnTo>
                <a:lnTo>
                  <a:pt x="692" y="1079"/>
                </a:lnTo>
                <a:lnTo>
                  <a:pt x="693" y="1081"/>
                </a:lnTo>
                <a:lnTo>
                  <a:pt x="698" y="1082"/>
                </a:lnTo>
                <a:lnTo>
                  <a:pt x="699" y="1084"/>
                </a:lnTo>
                <a:lnTo>
                  <a:pt x="696" y="1089"/>
                </a:lnTo>
                <a:lnTo>
                  <a:pt x="699" y="1089"/>
                </a:lnTo>
                <a:lnTo>
                  <a:pt x="702" y="1090"/>
                </a:lnTo>
                <a:lnTo>
                  <a:pt x="704" y="1092"/>
                </a:lnTo>
                <a:lnTo>
                  <a:pt x="702" y="1094"/>
                </a:lnTo>
                <a:lnTo>
                  <a:pt x="704" y="1094"/>
                </a:lnTo>
                <a:lnTo>
                  <a:pt x="705" y="1097"/>
                </a:lnTo>
                <a:lnTo>
                  <a:pt x="704" y="1102"/>
                </a:lnTo>
                <a:lnTo>
                  <a:pt x="704" y="1104"/>
                </a:lnTo>
                <a:lnTo>
                  <a:pt x="705" y="1105"/>
                </a:lnTo>
                <a:lnTo>
                  <a:pt x="698" y="1105"/>
                </a:lnTo>
                <a:lnTo>
                  <a:pt x="698" y="1109"/>
                </a:lnTo>
                <a:lnTo>
                  <a:pt x="696" y="1113"/>
                </a:lnTo>
                <a:lnTo>
                  <a:pt x="698" y="1117"/>
                </a:lnTo>
                <a:lnTo>
                  <a:pt x="696" y="1120"/>
                </a:lnTo>
                <a:lnTo>
                  <a:pt x="716" y="1125"/>
                </a:lnTo>
                <a:lnTo>
                  <a:pt x="719" y="1131"/>
                </a:lnTo>
                <a:lnTo>
                  <a:pt x="720" y="1135"/>
                </a:lnTo>
                <a:lnTo>
                  <a:pt x="725" y="1142"/>
                </a:lnTo>
                <a:lnTo>
                  <a:pt x="722" y="1147"/>
                </a:lnTo>
                <a:lnTo>
                  <a:pt x="725" y="1149"/>
                </a:lnTo>
                <a:lnTo>
                  <a:pt x="728" y="1151"/>
                </a:lnTo>
                <a:lnTo>
                  <a:pt x="732" y="1151"/>
                </a:lnTo>
                <a:lnTo>
                  <a:pt x="734" y="1151"/>
                </a:lnTo>
                <a:lnTo>
                  <a:pt x="737" y="1154"/>
                </a:lnTo>
                <a:lnTo>
                  <a:pt x="734" y="1157"/>
                </a:lnTo>
                <a:lnTo>
                  <a:pt x="729" y="1158"/>
                </a:lnTo>
                <a:lnTo>
                  <a:pt x="725" y="1156"/>
                </a:lnTo>
                <a:lnTo>
                  <a:pt x="717" y="1154"/>
                </a:lnTo>
                <a:lnTo>
                  <a:pt x="710" y="1154"/>
                </a:lnTo>
                <a:lnTo>
                  <a:pt x="707" y="1151"/>
                </a:lnTo>
                <a:lnTo>
                  <a:pt x="702" y="1152"/>
                </a:lnTo>
                <a:lnTo>
                  <a:pt x="699" y="1159"/>
                </a:lnTo>
                <a:lnTo>
                  <a:pt x="705" y="1163"/>
                </a:lnTo>
                <a:lnTo>
                  <a:pt x="711" y="1165"/>
                </a:lnTo>
                <a:lnTo>
                  <a:pt x="716" y="1169"/>
                </a:lnTo>
                <a:lnTo>
                  <a:pt x="723" y="1172"/>
                </a:lnTo>
                <a:lnTo>
                  <a:pt x="725" y="1172"/>
                </a:lnTo>
                <a:lnTo>
                  <a:pt x="726" y="1178"/>
                </a:lnTo>
                <a:lnTo>
                  <a:pt x="726" y="1180"/>
                </a:lnTo>
                <a:lnTo>
                  <a:pt x="728" y="1185"/>
                </a:lnTo>
                <a:lnTo>
                  <a:pt x="723" y="1186"/>
                </a:lnTo>
                <a:lnTo>
                  <a:pt x="719" y="1189"/>
                </a:lnTo>
                <a:lnTo>
                  <a:pt x="713" y="1186"/>
                </a:lnTo>
                <a:lnTo>
                  <a:pt x="716" y="1180"/>
                </a:lnTo>
                <a:lnTo>
                  <a:pt x="713" y="1179"/>
                </a:lnTo>
                <a:lnTo>
                  <a:pt x="707" y="1180"/>
                </a:lnTo>
                <a:lnTo>
                  <a:pt x="704" y="1179"/>
                </a:lnTo>
                <a:lnTo>
                  <a:pt x="704" y="1174"/>
                </a:lnTo>
                <a:lnTo>
                  <a:pt x="701" y="1173"/>
                </a:lnTo>
                <a:lnTo>
                  <a:pt x="698" y="1175"/>
                </a:lnTo>
                <a:lnTo>
                  <a:pt x="693" y="1174"/>
                </a:lnTo>
                <a:lnTo>
                  <a:pt x="692" y="1169"/>
                </a:lnTo>
                <a:lnTo>
                  <a:pt x="687" y="1170"/>
                </a:lnTo>
                <a:lnTo>
                  <a:pt x="686" y="1174"/>
                </a:lnTo>
                <a:lnTo>
                  <a:pt x="678" y="1174"/>
                </a:lnTo>
                <a:lnTo>
                  <a:pt x="674" y="1178"/>
                </a:lnTo>
                <a:lnTo>
                  <a:pt x="674" y="1180"/>
                </a:lnTo>
                <a:lnTo>
                  <a:pt x="665" y="1180"/>
                </a:lnTo>
                <a:lnTo>
                  <a:pt x="662" y="1183"/>
                </a:lnTo>
                <a:lnTo>
                  <a:pt x="658" y="1183"/>
                </a:lnTo>
                <a:lnTo>
                  <a:pt x="646" y="1186"/>
                </a:lnTo>
                <a:lnTo>
                  <a:pt x="646" y="1191"/>
                </a:lnTo>
                <a:lnTo>
                  <a:pt x="643" y="1193"/>
                </a:lnTo>
                <a:lnTo>
                  <a:pt x="640" y="1204"/>
                </a:lnTo>
                <a:lnTo>
                  <a:pt x="637" y="1197"/>
                </a:lnTo>
                <a:lnTo>
                  <a:pt x="626" y="1205"/>
                </a:lnTo>
                <a:lnTo>
                  <a:pt x="631" y="1208"/>
                </a:lnTo>
                <a:lnTo>
                  <a:pt x="632" y="1210"/>
                </a:lnTo>
                <a:lnTo>
                  <a:pt x="629" y="1213"/>
                </a:lnTo>
                <a:lnTo>
                  <a:pt x="631" y="1217"/>
                </a:lnTo>
                <a:lnTo>
                  <a:pt x="631" y="1221"/>
                </a:lnTo>
                <a:lnTo>
                  <a:pt x="629" y="1224"/>
                </a:lnTo>
                <a:lnTo>
                  <a:pt x="626" y="1228"/>
                </a:lnTo>
                <a:lnTo>
                  <a:pt x="622" y="1232"/>
                </a:lnTo>
                <a:lnTo>
                  <a:pt x="614" y="1238"/>
                </a:lnTo>
                <a:lnTo>
                  <a:pt x="614" y="1243"/>
                </a:lnTo>
                <a:lnTo>
                  <a:pt x="613" y="1247"/>
                </a:lnTo>
                <a:lnTo>
                  <a:pt x="616" y="1248"/>
                </a:lnTo>
                <a:lnTo>
                  <a:pt x="614" y="1253"/>
                </a:lnTo>
                <a:lnTo>
                  <a:pt x="613" y="1258"/>
                </a:lnTo>
                <a:lnTo>
                  <a:pt x="613" y="1263"/>
                </a:lnTo>
                <a:lnTo>
                  <a:pt x="611" y="1268"/>
                </a:lnTo>
                <a:lnTo>
                  <a:pt x="610" y="1271"/>
                </a:lnTo>
                <a:lnTo>
                  <a:pt x="607" y="1274"/>
                </a:lnTo>
                <a:lnTo>
                  <a:pt x="602" y="1270"/>
                </a:lnTo>
                <a:lnTo>
                  <a:pt x="599" y="1272"/>
                </a:lnTo>
                <a:lnTo>
                  <a:pt x="602" y="1276"/>
                </a:lnTo>
                <a:lnTo>
                  <a:pt x="596" y="1281"/>
                </a:lnTo>
                <a:lnTo>
                  <a:pt x="592" y="1288"/>
                </a:lnTo>
                <a:lnTo>
                  <a:pt x="587" y="1292"/>
                </a:lnTo>
                <a:lnTo>
                  <a:pt x="583" y="1297"/>
                </a:lnTo>
                <a:lnTo>
                  <a:pt x="581" y="1299"/>
                </a:lnTo>
                <a:lnTo>
                  <a:pt x="575" y="1298"/>
                </a:lnTo>
                <a:lnTo>
                  <a:pt x="574" y="1304"/>
                </a:lnTo>
                <a:lnTo>
                  <a:pt x="573" y="1311"/>
                </a:lnTo>
                <a:lnTo>
                  <a:pt x="571" y="1315"/>
                </a:lnTo>
                <a:lnTo>
                  <a:pt x="570" y="1319"/>
                </a:lnTo>
                <a:lnTo>
                  <a:pt x="567" y="1327"/>
                </a:lnTo>
                <a:lnTo>
                  <a:pt x="565" y="1331"/>
                </a:lnTo>
                <a:lnTo>
                  <a:pt x="559" y="1330"/>
                </a:lnTo>
                <a:lnTo>
                  <a:pt x="556" y="1336"/>
                </a:lnTo>
                <a:lnTo>
                  <a:pt x="558" y="1339"/>
                </a:lnTo>
                <a:lnTo>
                  <a:pt x="555" y="1341"/>
                </a:lnTo>
                <a:lnTo>
                  <a:pt x="552" y="1345"/>
                </a:lnTo>
                <a:lnTo>
                  <a:pt x="547" y="1347"/>
                </a:lnTo>
                <a:lnTo>
                  <a:pt x="543" y="1349"/>
                </a:lnTo>
                <a:lnTo>
                  <a:pt x="543" y="1350"/>
                </a:lnTo>
                <a:lnTo>
                  <a:pt x="544" y="1354"/>
                </a:lnTo>
                <a:lnTo>
                  <a:pt x="543" y="1359"/>
                </a:lnTo>
                <a:lnTo>
                  <a:pt x="538" y="1370"/>
                </a:lnTo>
                <a:lnTo>
                  <a:pt x="534" y="1375"/>
                </a:lnTo>
                <a:lnTo>
                  <a:pt x="528" y="1383"/>
                </a:lnTo>
                <a:lnTo>
                  <a:pt x="529" y="1387"/>
                </a:lnTo>
                <a:lnTo>
                  <a:pt x="534" y="1384"/>
                </a:lnTo>
                <a:lnTo>
                  <a:pt x="538" y="1387"/>
                </a:lnTo>
                <a:lnTo>
                  <a:pt x="532" y="1393"/>
                </a:lnTo>
                <a:lnTo>
                  <a:pt x="523" y="1394"/>
                </a:lnTo>
                <a:lnTo>
                  <a:pt x="517" y="1393"/>
                </a:lnTo>
                <a:lnTo>
                  <a:pt x="510" y="1389"/>
                </a:lnTo>
                <a:lnTo>
                  <a:pt x="508" y="1399"/>
                </a:lnTo>
                <a:lnTo>
                  <a:pt x="510" y="1408"/>
                </a:lnTo>
                <a:lnTo>
                  <a:pt x="510" y="1416"/>
                </a:lnTo>
                <a:lnTo>
                  <a:pt x="510" y="1422"/>
                </a:lnTo>
                <a:lnTo>
                  <a:pt x="505" y="1425"/>
                </a:lnTo>
                <a:lnTo>
                  <a:pt x="490" y="1430"/>
                </a:lnTo>
                <a:lnTo>
                  <a:pt x="486" y="1430"/>
                </a:lnTo>
                <a:lnTo>
                  <a:pt x="481" y="1436"/>
                </a:lnTo>
                <a:lnTo>
                  <a:pt x="471" y="1440"/>
                </a:lnTo>
                <a:lnTo>
                  <a:pt x="464" y="1445"/>
                </a:lnTo>
                <a:lnTo>
                  <a:pt x="450" y="1447"/>
                </a:lnTo>
                <a:lnTo>
                  <a:pt x="440" y="1451"/>
                </a:lnTo>
                <a:lnTo>
                  <a:pt x="428" y="1454"/>
                </a:lnTo>
                <a:lnTo>
                  <a:pt x="425" y="1467"/>
                </a:lnTo>
                <a:lnTo>
                  <a:pt x="425" y="1484"/>
                </a:lnTo>
                <a:lnTo>
                  <a:pt x="419" y="1486"/>
                </a:lnTo>
                <a:lnTo>
                  <a:pt x="411" y="1493"/>
                </a:lnTo>
                <a:lnTo>
                  <a:pt x="410" y="1497"/>
                </a:lnTo>
                <a:lnTo>
                  <a:pt x="407" y="1506"/>
                </a:lnTo>
                <a:lnTo>
                  <a:pt x="404" y="1512"/>
                </a:lnTo>
                <a:lnTo>
                  <a:pt x="408" y="1512"/>
                </a:lnTo>
                <a:lnTo>
                  <a:pt x="408" y="1518"/>
                </a:lnTo>
                <a:lnTo>
                  <a:pt x="407" y="1526"/>
                </a:lnTo>
                <a:lnTo>
                  <a:pt x="404" y="1531"/>
                </a:lnTo>
                <a:lnTo>
                  <a:pt x="402" y="1533"/>
                </a:lnTo>
                <a:lnTo>
                  <a:pt x="399" y="1536"/>
                </a:lnTo>
                <a:lnTo>
                  <a:pt x="393" y="1532"/>
                </a:lnTo>
                <a:lnTo>
                  <a:pt x="395" y="1525"/>
                </a:lnTo>
                <a:lnTo>
                  <a:pt x="393" y="1521"/>
                </a:lnTo>
                <a:lnTo>
                  <a:pt x="390" y="1518"/>
                </a:lnTo>
                <a:lnTo>
                  <a:pt x="387" y="1523"/>
                </a:lnTo>
                <a:lnTo>
                  <a:pt x="387" y="1531"/>
                </a:lnTo>
                <a:lnTo>
                  <a:pt x="389" y="1537"/>
                </a:lnTo>
                <a:lnTo>
                  <a:pt x="395" y="1541"/>
                </a:lnTo>
                <a:lnTo>
                  <a:pt x="399" y="1547"/>
                </a:lnTo>
                <a:lnTo>
                  <a:pt x="390" y="1542"/>
                </a:lnTo>
                <a:lnTo>
                  <a:pt x="385" y="1539"/>
                </a:lnTo>
                <a:lnTo>
                  <a:pt x="376" y="1541"/>
                </a:lnTo>
                <a:lnTo>
                  <a:pt x="371" y="1545"/>
                </a:lnTo>
                <a:lnTo>
                  <a:pt x="376" y="1552"/>
                </a:lnTo>
                <a:lnTo>
                  <a:pt x="385" y="1558"/>
                </a:lnTo>
                <a:lnTo>
                  <a:pt x="392" y="1563"/>
                </a:lnTo>
                <a:lnTo>
                  <a:pt x="396" y="1570"/>
                </a:lnTo>
                <a:lnTo>
                  <a:pt x="399" y="1575"/>
                </a:lnTo>
                <a:lnTo>
                  <a:pt x="393" y="1581"/>
                </a:lnTo>
                <a:lnTo>
                  <a:pt x="390" y="1577"/>
                </a:lnTo>
                <a:lnTo>
                  <a:pt x="383" y="1572"/>
                </a:lnTo>
                <a:lnTo>
                  <a:pt x="374" y="1575"/>
                </a:lnTo>
                <a:lnTo>
                  <a:pt x="370" y="1574"/>
                </a:lnTo>
                <a:lnTo>
                  <a:pt x="364" y="1574"/>
                </a:lnTo>
                <a:lnTo>
                  <a:pt x="361" y="1579"/>
                </a:lnTo>
                <a:lnTo>
                  <a:pt x="359" y="1585"/>
                </a:lnTo>
                <a:lnTo>
                  <a:pt x="364" y="1592"/>
                </a:lnTo>
                <a:lnTo>
                  <a:pt x="371" y="1591"/>
                </a:lnTo>
                <a:lnTo>
                  <a:pt x="374" y="1596"/>
                </a:lnTo>
                <a:lnTo>
                  <a:pt x="368" y="1602"/>
                </a:lnTo>
                <a:lnTo>
                  <a:pt x="365" y="1596"/>
                </a:lnTo>
                <a:lnTo>
                  <a:pt x="359" y="1597"/>
                </a:lnTo>
                <a:lnTo>
                  <a:pt x="353" y="1595"/>
                </a:lnTo>
                <a:lnTo>
                  <a:pt x="347" y="1598"/>
                </a:lnTo>
                <a:lnTo>
                  <a:pt x="341" y="1593"/>
                </a:lnTo>
                <a:lnTo>
                  <a:pt x="332" y="1592"/>
                </a:lnTo>
                <a:lnTo>
                  <a:pt x="320" y="1598"/>
                </a:lnTo>
                <a:lnTo>
                  <a:pt x="313" y="1606"/>
                </a:lnTo>
                <a:lnTo>
                  <a:pt x="307" y="1608"/>
                </a:lnTo>
                <a:lnTo>
                  <a:pt x="299" y="1606"/>
                </a:lnTo>
                <a:lnTo>
                  <a:pt x="295" y="1600"/>
                </a:lnTo>
                <a:lnTo>
                  <a:pt x="293" y="1595"/>
                </a:lnTo>
                <a:lnTo>
                  <a:pt x="290" y="1602"/>
                </a:lnTo>
                <a:lnTo>
                  <a:pt x="290" y="1608"/>
                </a:lnTo>
                <a:lnTo>
                  <a:pt x="290" y="1613"/>
                </a:lnTo>
                <a:lnTo>
                  <a:pt x="293" y="1616"/>
                </a:lnTo>
                <a:lnTo>
                  <a:pt x="292" y="1618"/>
                </a:lnTo>
                <a:lnTo>
                  <a:pt x="290" y="1624"/>
                </a:lnTo>
                <a:lnTo>
                  <a:pt x="293" y="1629"/>
                </a:lnTo>
                <a:lnTo>
                  <a:pt x="299" y="1632"/>
                </a:lnTo>
                <a:lnTo>
                  <a:pt x="301" y="1634"/>
                </a:lnTo>
                <a:lnTo>
                  <a:pt x="299" y="1639"/>
                </a:lnTo>
                <a:lnTo>
                  <a:pt x="296" y="1644"/>
                </a:lnTo>
                <a:lnTo>
                  <a:pt x="290" y="1645"/>
                </a:lnTo>
                <a:lnTo>
                  <a:pt x="289" y="1644"/>
                </a:lnTo>
                <a:lnTo>
                  <a:pt x="283" y="1641"/>
                </a:lnTo>
                <a:lnTo>
                  <a:pt x="279" y="1646"/>
                </a:lnTo>
                <a:lnTo>
                  <a:pt x="276" y="1650"/>
                </a:lnTo>
                <a:lnTo>
                  <a:pt x="274" y="1655"/>
                </a:lnTo>
                <a:lnTo>
                  <a:pt x="280" y="1659"/>
                </a:lnTo>
                <a:lnTo>
                  <a:pt x="286" y="1659"/>
                </a:lnTo>
                <a:lnTo>
                  <a:pt x="292" y="1657"/>
                </a:lnTo>
                <a:lnTo>
                  <a:pt x="293" y="1661"/>
                </a:lnTo>
                <a:lnTo>
                  <a:pt x="293" y="1666"/>
                </a:lnTo>
                <a:lnTo>
                  <a:pt x="292" y="1671"/>
                </a:lnTo>
                <a:lnTo>
                  <a:pt x="286" y="1675"/>
                </a:lnTo>
                <a:lnTo>
                  <a:pt x="286" y="1677"/>
                </a:lnTo>
                <a:lnTo>
                  <a:pt x="283" y="1676"/>
                </a:lnTo>
                <a:lnTo>
                  <a:pt x="279" y="1673"/>
                </a:lnTo>
                <a:lnTo>
                  <a:pt x="277" y="1677"/>
                </a:lnTo>
                <a:lnTo>
                  <a:pt x="279" y="1681"/>
                </a:lnTo>
                <a:lnTo>
                  <a:pt x="283" y="1682"/>
                </a:lnTo>
                <a:lnTo>
                  <a:pt x="285" y="1686"/>
                </a:lnTo>
                <a:lnTo>
                  <a:pt x="283" y="1691"/>
                </a:lnTo>
                <a:lnTo>
                  <a:pt x="279" y="1691"/>
                </a:lnTo>
                <a:lnTo>
                  <a:pt x="271" y="1691"/>
                </a:lnTo>
                <a:lnTo>
                  <a:pt x="265" y="1686"/>
                </a:lnTo>
                <a:lnTo>
                  <a:pt x="259" y="1681"/>
                </a:lnTo>
                <a:lnTo>
                  <a:pt x="256" y="1676"/>
                </a:lnTo>
                <a:lnTo>
                  <a:pt x="255" y="1670"/>
                </a:lnTo>
                <a:lnTo>
                  <a:pt x="255" y="1666"/>
                </a:lnTo>
                <a:lnTo>
                  <a:pt x="252" y="1665"/>
                </a:lnTo>
                <a:lnTo>
                  <a:pt x="244" y="1665"/>
                </a:lnTo>
                <a:lnTo>
                  <a:pt x="247" y="1671"/>
                </a:lnTo>
                <a:lnTo>
                  <a:pt x="250" y="1677"/>
                </a:lnTo>
                <a:lnTo>
                  <a:pt x="255" y="1676"/>
                </a:lnTo>
                <a:lnTo>
                  <a:pt x="255" y="1678"/>
                </a:lnTo>
                <a:lnTo>
                  <a:pt x="256" y="1682"/>
                </a:lnTo>
                <a:lnTo>
                  <a:pt x="259" y="1688"/>
                </a:lnTo>
                <a:lnTo>
                  <a:pt x="261" y="1692"/>
                </a:lnTo>
                <a:lnTo>
                  <a:pt x="265" y="1694"/>
                </a:lnTo>
                <a:lnTo>
                  <a:pt x="265" y="1699"/>
                </a:lnTo>
                <a:lnTo>
                  <a:pt x="262" y="1704"/>
                </a:lnTo>
                <a:lnTo>
                  <a:pt x="262" y="1710"/>
                </a:lnTo>
                <a:lnTo>
                  <a:pt x="259" y="1710"/>
                </a:lnTo>
                <a:lnTo>
                  <a:pt x="256" y="1707"/>
                </a:lnTo>
                <a:lnTo>
                  <a:pt x="253" y="1708"/>
                </a:lnTo>
                <a:lnTo>
                  <a:pt x="252" y="1711"/>
                </a:lnTo>
                <a:lnTo>
                  <a:pt x="252" y="1719"/>
                </a:lnTo>
                <a:lnTo>
                  <a:pt x="256" y="1724"/>
                </a:lnTo>
                <a:lnTo>
                  <a:pt x="261" y="1723"/>
                </a:lnTo>
                <a:lnTo>
                  <a:pt x="259" y="1727"/>
                </a:lnTo>
                <a:lnTo>
                  <a:pt x="253" y="1731"/>
                </a:lnTo>
                <a:lnTo>
                  <a:pt x="250" y="1738"/>
                </a:lnTo>
                <a:lnTo>
                  <a:pt x="250" y="1746"/>
                </a:lnTo>
                <a:lnTo>
                  <a:pt x="250" y="1753"/>
                </a:lnTo>
                <a:lnTo>
                  <a:pt x="253" y="1756"/>
                </a:lnTo>
                <a:lnTo>
                  <a:pt x="253" y="1750"/>
                </a:lnTo>
                <a:lnTo>
                  <a:pt x="259" y="1746"/>
                </a:lnTo>
                <a:lnTo>
                  <a:pt x="259" y="1751"/>
                </a:lnTo>
                <a:lnTo>
                  <a:pt x="264" y="1751"/>
                </a:lnTo>
                <a:lnTo>
                  <a:pt x="264" y="1758"/>
                </a:lnTo>
                <a:lnTo>
                  <a:pt x="261" y="1761"/>
                </a:lnTo>
                <a:lnTo>
                  <a:pt x="258" y="1764"/>
                </a:lnTo>
                <a:lnTo>
                  <a:pt x="258" y="1769"/>
                </a:lnTo>
                <a:lnTo>
                  <a:pt x="259" y="1772"/>
                </a:lnTo>
                <a:lnTo>
                  <a:pt x="261" y="1778"/>
                </a:lnTo>
                <a:lnTo>
                  <a:pt x="261" y="1780"/>
                </a:lnTo>
                <a:lnTo>
                  <a:pt x="264" y="1786"/>
                </a:lnTo>
                <a:lnTo>
                  <a:pt x="267" y="1788"/>
                </a:lnTo>
                <a:lnTo>
                  <a:pt x="273" y="1790"/>
                </a:lnTo>
                <a:lnTo>
                  <a:pt x="274" y="1789"/>
                </a:lnTo>
                <a:lnTo>
                  <a:pt x="276" y="1793"/>
                </a:lnTo>
                <a:lnTo>
                  <a:pt x="276" y="1798"/>
                </a:lnTo>
                <a:lnTo>
                  <a:pt x="274" y="1804"/>
                </a:lnTo>
                <a:lnTo>
                  <a:pt x="274" y="1810"/>
                </a:lnTo>
                <a:lnTo>
                  <a:pt x="277" y="1814"/>
                </a:lnTo>
                <a:lnTo>
                  <a:pt x="280" y="1811"/>
                </a:lnTo>
                <a:lnTo>
                  <a:pt x="280" y="1805"/>
                </a:lnTo>
                <a:lnTo>
                  <a:pt x="282" y="1799"/>
                </a:lnTo>
                <a:lnTo>
                  <a:pt x="285" y="1791"/>
                </a:lnTo>
                <a:lnTo>
                  <a:pt x="286" y="1784"/>
                </a:lnTo>
                <a:lnTo>
                  <a:pt x="288" y="1778"/>
                </a:lnTo>
                <a:lnTo>
                  <a:pt x="289" y="1784"/>
                </a:lnTo>
                <a:lnTo>
                  <a:pt x="288" y="1791"/>
                </a:lnTo>
                <a:lnTo>
                  <a:pt x="288" y="1801"/>
                </a:lnTo>
                <a:lnTo>
                  <a:pt x="290" y="1811"/>
                </a:lnTo>
                <a:lnTo>
                  <a:pt x="290" y="1806"/>
                </a:lnTo>
                <a:lnTo>
                  <a:pt x="298" y="1805"/>
                </a:lnTo>
                <a:lnTo>
                  <a:pt x="292" y="1815"/>
                </a:lnTo>
                <a:lnTo>
                  <a:pt x="289" y="1816"/>
                </a:lnTo>
                <a:lnTo>
                  <a:pt x="290" y="1822"/>
                </a:lnTo>
                <a:lnTo>
                  <a:pt x="293" y="1823"/>
                </a:lnTo>
                <a:lnTo>
                  <a:pt x="296" y="1820"/>
                </a:lnTo>
                <a:lnTo>
                  <a:pt x="295" y="1823"/>
                </a:lnTo>
                <a:lnTo>
                  <a:pt x="292" y="1831"/>
                </a:lnTo>
                <a:lnTo>
                  <a:pt x="293" y="1836"/>
                </a:lnTo>
                <a:lnTo>
                  <a:pt x="298" y="1829"/>
                </a:lnTo>
                <a:lnTo>
                  <a:pt x="302" y="1836"/>
                </a:lnTo>
                <a:lnTo>
                  <a:pt x="305" y="1841"/>
                </a:lnTo>
                <a:lnTo>
                  <a:pt x="302" y="1844"/>
                </a:lnTo>
                <a:lnTo>
                  <a:pt x="298" y="1852"/>
                </a:lnTo>
                <a:lnTo>
                  <a:pt x="293" y="1859"/>
                </a:lnTo>
                <a:lnTo>
                  <a:pt x="295" y="1865"/>
                </a:lnTo>
                <a:lnTo>
                  <a:pt x="299" y="1871"/>
                </a:lnTo>
                <a:lnTo>
                  <a:pt x="299" y="1879"/>
                </a:lnTo>
                <a:lnTo>
                  <a:pt x="296" y="1895"/>
                </a:lnTo>
                <a:lnTo>
                  <a:pt x="302" y="1891"/>
                </a:lnTo>
                <a:lnTo>
                  <a:pt x="304" y="1897"/>
                </a:lnTo>
                <a:lnTo>
                  <a:pt x="305" y="190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1" name="Freeform 93"/>
          <p:cNvSpPr>
            <a:spLocks/>
          </p:cNvSpPr>
          <p:nvPr/>
        </p:nvSpPr>
        <p:spPr bwMode="auto">
          <a:xfrm>
            <a:off x="5861050" y="163513"/>
            <a:ext cx="771525" cy="1511300"/>
          </a:xfrm>
          <a:custGeom>
            <a:avLst/>
            <a:gdLst>
              <a:gd name="T0" fmla="*/ 511383685 w 971"/>
              <a:gd name="T1" fmla="*/ 14506259 h 1903"/>
              <a:gd name="T2" fmla="*/ 469714989 w 971"/>
              <a:gd name="T3" fmla="*/ 11983187 h 1903"/>
              <a:gd name="T4" fmla="*/ 414157158 w 971"/>
              <a:gd name="T5" fmla="*/ 29012518 h 1903"/>
              <a:gd name="T6" fmla="*/ 378171207 w 971"/>
              <a:gd name="T7" fmla="*/ 66224014 h 1903"/>
              <a:gd name="T8" fmla="*/ 366807306 w 971"/>
              <a:gd name="T9" fmla="*/ 106588366 h 1903"/>
              <a:gd name="T10" fmla="*/ 369964122 w 971"/>
              <a:gd name="T11" fmla="*/ 149476555 h 1903"/>
              <a:gd name="T12" fmla="*/ 352286589 w 971"/>
              <a:gd name="T13" fmla="*/ 187318608 h 1903"/>
              <a:gd name="T14" fmla="*/ 325770291 w 971"/>
              <a:gd name="T15" fmla="*/ 233990258 h 1903"/>
              <a:gd name="T16" fmla="*/ 260742112 w 971"/>
              <a:gd name="T17" fmla="*/ 211285027 h 1903"/>
              <a:gd name="T18" fmla="*/ 216549076 w 971"/>
              <a:gd name="T19" fmla="*/ 230206053 h 1903"/>
              <a:gd name="T20" fmla="*/ 75760424 w 971"/>
              <a:gd name="T21" fmla="*/ 163982014 h 1903"/>
              <a:gd name="T22" fmla="*/ 0 w 971"/>
              <a:gd name="T23" fmla="*/ 199932361 h 1903"/>
              <a:gd name="T24" fmla="*/ 68184225 w 971"/>
              <a:gd name="T25" fmla="*/ 246604011 h 1903"/>
              <a:gd name="T26" fmla="*/ 125636230 w 971"/>
              <a:gd name="T27" fmla="*/ 270571174 h 1903"/>
              <a:gd name="T28" fmla="*/ 209603763 w 971"/>
              <a:gd name="T29" fmla="*/ 305890159 h 1903"/>
              <a:gd name="T30" fmla="*/ 241171126 w 971"/>
              <a:gd name="T31" fmla="*/ 357607896 h 1903"/>
              <a:gd name="T32" fmla="*/ 250009892 w 971"/>
              <a:gd name="T33" fmla="*/ 397973017 h 1903"/>
              <a:gd name="T34" fmla="*/ 260742112 w 971"/>
              <a:gd name="T35" fmla="*/ 428877327 h 1903"/>
              <a:gd name="T36" fmla="*/ 298622311 w 971"/>
              <a:gd name="T37" fmla="*/ 484378475 h 1903"/>
              <a:gd name="T38" fmla="*/ 291677793 w 971"/>
              <a:gd name="T39" fmla="*/ 561324512 h 1903"/>
              <a:gd name="T40" fmla="*/ 333346490 w 971"/>
              <a:gd name="T41" fmla="*/ 621871796 h 1903"/>
              <a:gd name="T42" fmla="*/ 354180043 w 971"/>
              <a:gd name="T43" fmla="*/ 623132933 h 1903"/>
              <a:gd name="T44" fmla="*/ 371857575 w 971"/>
              <a:gd name="T45" fmla="*/ 601058270 h 1903"/>
              <a:gd name="T46" fmla="*/ 378171207 w 971"/>
              <a:gd name="T47" fmla="*/ 596012928 h 1903"/>
              <a:gd name="T48" fmla="*/ 371857575 w 971"/>
              <a:gd name="T49" fmla="*/ 626286570 h 1903"/>
              <a:gd name="T50" fmla="*/ 387640859 w 971"/>
              <a:gd name="T51" fmla="*/ 635746686 h 1903"/>
              <a:gd name="T52" fmla="*/ 423627704 w 971"/>
              <a:gd name="T53" fmla="*/ 645207596 h 1903"/>
              <a:gd name="T54" fmla="*/ 436885853 w 971"/>
              <a:gd name="T55" fmla="*/ 667282259 h 1903"/>
              <a:gd name="T56" fmla="*/ 436885853 w 971"/>
              <a:gd name="T57" fmla="*/ 680526581 h 1903"/>
              <a:gd name="T58" fmla="*/ 445092939 w 971"/>
              <a:gd name="T59" fmla="*/ 691879197 h 1903"/>
              <a:gd name="T60" fmla="*/ 453931705 w 971"/>
              <a:gd name="T61" fmla="*/ 713323291 h 1903"/>
              <a:gd name="T62" fmla="*/ 460245336 w 971"/>
              <a:gd name="T63" fmla="*/ 730352612 h 1903"/>
              <a:gd name="T64" fmla="*/ 456456840 w 971"/>
              <a:gd name="T65" fmla="*/ 739182160 h 1903"/>
              <a:gd name="T66" fmla="*/ 446355506 w 971"/>
              <a:gd name="T67" fmla="*/ 744227502 h 1903"/>
              <a:gd name="T68" fmla="*/ 425521953 w 971"/>
              <a:gd name="T69" fmla="*/ 742966365 h 1903"/>
              <a:gd name="T70" fmla="*/ 395217058 w 971"/>
              <a:gd name="T71" fmla="*/ 759995686 h 1903"/>
              <a:gd name="T72" fmla="*/ 387640859 w 971"/>
              <a:gd name="T73" fmla="*/ 783962055 h 1903"/>
              <a:gd name="T74" fmla="*/ 378171207 w 971"/>
              <a:gd name="T75" fmla="*/ 802252513 h 1903"/>
              <a:gd name="T76" fmla="*/ 360493674 w 971"/>
              <a:gd name="T77" fmla="*/ 829372518 h 1903"/>
              <a:gd name="T78" fmla="*/ 342816142 w 971"/>
              <a:gd name="T79" fmla="*/ 850816811 h 1903"/>
              <a:gd name="T80" fmla="*/ 335871624 w 971"/>
              <a:gd name="T81" fmla="*/ 878567385 h 1903"/>
              <a:gd name="T82" fmla="*/ 306830191 w 971"/>
              <a:gd name="T83" fmla="*/ 901903185 h 1903"/>
              <a:gd name="T84" fmla="*/ 259479545 w 971"/>
              <a:gd name="T85" fmla="*/ 941637738 h 1903"/>
              <a:gd name="T86" fmla="*/ 248115644 w 971"/>
              <a:gd name="T87" fmla="*/ 966234675 h 1903"/>
              <a:gd name="T88" fmla="*/ 243064580 w 971"/>
              <a:gd name="T89" fmla="*/ 970649449 h 1903"/>
              <a:gd name="T90" fmla="*/ 241802012 w 971"/>
              <a:gd name="T91" fmla="*/ 991462975 h 1903"/>
              <a:gd name="T92" fmla="*/ 230438111 w 971"/>
              <a:gd name="T93" fmla="*/ 1006599796 h 1903"/>
              <a:gd name="T94" fmla="*/ 186244231 w 971"/>
              <a:gd name="T95" fmla="*/ 1009122070 h 1903"/>
              <a:gd name="T96" fmla="*/ 190032728 w 971"/>
              <a:gd name="T97" fmla="*/ 1030566165 h 1903"/>
              <a:gd name="T98" fmla="*/ 180562280 w 971"/>
              <a:gd name="T99" fmla="*/ 1046333555 h 1903"/>
              <a:gd name="T100" fmla="*/ 176142897 w 971"/>
              <a:gd name="T101" fmla="*/ 1060209239 h 1903"/>
              <a:gd name="T102" fmla="*/ 160991294 w 971"/>
              <a:gd name="T103" fmla="*/ 1050748329 h 1903"/>
              <a:gd name="T104" fmla="*/ 167304131 w 971"/>
              <a:gd name="T105" fmla="*/ 1068408218 h 1903"/>
              <a:gd name="T106" fmla="*/ 164778996 w 971"/>
              <a:gd name="T107" fmla="*/ 1086698676 h 1903"/>
              <a:gd name="T108" fmla="*/ 166673245 w 971"/>
              <a:gd name="T109" fmla="*/ 1104358565 h 1903"/>
              <a:gd name="T110" fmla="*/ 172355195 w 971"/>
              <a:gd name="T111" fmla="*/ 1128955502 h 1903"/>
              <a:gd name="T112" fmla="*/ 179931394 w 971"/>
              <a:gd name="T113" fmla="*/ 1129586071 h 1903"/>
              <a:gd name="T114" fmla="*/ 182456529 w 971"/>
              <a:gd name="T115" fmla="*/ 1145353461 h 1903"/>
              <a:gd name="T116" fmla="*/ 190663614 w 971"/>
              <a:gd name="T117" fmla="*/ 1163013350 h 190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1"/>
              <a:gd name="T178" fmla="*/ 0 h 1903"/>
              <a:gd name="T179" fmla="*/ 971 w 971"/>
              <a:gd name="T180" fmla="*/ 1903 h 190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1" h="1903">
                <a:moveTo>
                  <a:pt x="929" y="162"/>
                </a:moveTo>
                <a:lnTo>
                  <a:pt x="971" y="101"/>
                </a:lnTo>
                <a:lnTo>
                  <a:pt x="935" y="57"/>
                </a:lnTo>
                <a:lnTo>
                  <a:pt x="849" y="45"/>
                </a:lnTo>
                <a:lnTo>
                  <a:pt x="844" y="42"/>
                </a:lnTo>
                <a:lnTo>
                  <a:pt x="841" y="38"/>
                </a:lnTo>
                <a:lnTo>
                  <a:pt x="841" y="35"/>
                </a:lnTo>
                <a:lnTo>
                  <a:pt x="828" y="32"/>
                </a:lnTo>
                <a:lnTo>
                  <a:pt x="819" y="29"/>
                </a:lnTo>
                <a:lnTo>
                  <a:pt x="810" y="23"/>
                </a:lnTo>
                <a:lnTo>
                  <a:pt x="799" y="18"/>
                </a:lnTo>
                <a:lnTo>
                  <a:pt x="795" y="7"/>
                </a:lnTo>
                <a:lnTo>
                  <a:pt x="793" y="0"/>
                </a:lnTo>
                <a:lnTo>
                  <a:pt x="786" y="0"/>
                </a:lnTo>
                <a:lnTo>
                  <a:pt x="774" y="5"/>
                </a:lnTo>
                <a:lnTo>
                  <a:pt x="765" y="6"/>
                </a:lnTo>
                <a:lnTo>
                  <a:pt x="758" y="7"/>
                </a:lnTo>
                <a:lnTo>
                  <a:pt x="750" y="11"/>
                </a:lnTo>
                <a:lnTo>
                  <a:pt x="746" y="16"/>
                </a:lnTo>
                <a:lnTo>
                  <a:pt x="744" y="19"/>
                </a:lnTo>
                <a:lnTo>
                  <a:pt x="734" y="26"/>
                </a:lnTo>
                <a:lnTo>
                  <a:pt x="731" y="29"/>
                </a:lnTo>
                <a:lnTo>
                  <a:pt x="726" y="33"/>
                </a:lnTo>
                <a:lnTo>
                  <a:pt x="723" y="39"/>
                </a:lnTo>
                <a:lnTo>
                  <a:pt x="696" y="50"/>
                </a:lnTo>
                <a:lnTo>
                  <a:pt x="689" y="48"/>
                </a:lnTo>
                <a:lnTo>
                  <a:pt x="678" y="50"/>
                </a:lnTo>
                <a:lnTo>
                  <a:pt x="674" y="45"/>
                </a:lnTo>
                <a:lnTo>
                  <a:pt x="662" y="51"/>
                </a:lnTo>
                <a:lnTo>
                  <a:pt x="656" y="46"/>
                </a:lnTo>
                <a:lnTo>
                  <a:pt x="646" y="50"/>
                </a:lnTo>
                <a:lnTo>
                  <a:pt x="632" y="56"/>
                </a:lnTo>
                <a:lnTo>
                  <a:pt x="632" y="62"/>
                </a:lnTo>
                <a:lnTo>
                  <a:pt x="631" y="69"/>
                </a:lnTo>
                <a:lnTo>
                  <a:pt x="626" y="76"/>
                </a:lnTo>
                <a:lnTo>
                  <a:pt x="622" y="82"/>
                </a:lnTo>
                <a:lnTo>
                  <a:pt x="614" y="89"/>
                </a:lnTo>
                <a:lnTo>
                  <a:pt x="611" y="94"/>
                </a:lnTo>
                <a:lnTo>
                  <a:pt x="607" y="101"/>
                </a:lnTo>
                <a:lnTo>
                  <a:pt x="599" y="105"/>
                </a:lnTo>
                <a:lnTo>
                  <a:pt x="592" y="109"/>
                </a:lnTo>
                <a:lnTo>
                  <a:pt x="584" y="114"/>
                </a:lnTo>
                <a:lnTo>
                  <a:pt x="581" y="121"/>
                </a:lnTo>
                <a:lnTo>
                  <a:pt x="586" y="126"/>
                </a:lnTo>
                <a:lnTo>
                  <a:pt x="592" y="131"/>
                </a:lnTo>
                <a:lnTo>
                  <a:pt x="590" y="140"/>
                </a:lnTo>
                <a:lnTo>
                  <a:pt x="586" y="146"/>
                </a:lnTo>
                <a:lnTo>
                  <a:pt x="584" y="155"/>
                </a:lnTo>
                <a:lnTo>
                  <a:pt x="584" y="163"/>
                </a:lnTo>
                <a:lnTo>
                  <a:pt x="581" y="169"/>
                </a:lnTo>
                <a:lnTo>
                  <a:pt x="587" y="178"/>
                </a:lnTo>
                <a:lnTo>
                  <a:pt x="586" y="187"/>
                </a:lnTo>
                <a:lnTo>
                  <a:pt x="580" y="192"/>
                </a:lnTo>
                <a:lnTo>
                  <a:pt x="577" y="199"/>
                </a:lnTo>
                <a:lnTo>
                  <a:pt x="578" y="204"/>
                </a:lnTo>
                <a:lnTo>
                  <a:pt x="578" y="211"/>
                </a:lnTo>
                <a:lnTo>
                  <a:pt x="575" y="219"/>
                </a:lnTo>
                <a:lnTo>
                  <a:pt x="578" y="225"/>
                </a:lnTo>
                <a:lnTo>
                  <a:pt x="583" y="231"/>
                </a:lnTo>
                <a:lnTo>
                  <a:pt x="586" y="237"/>
                </a:lnTo>
                <a:lnTo>
                  <a:pt x="587" y="246"/>
                </a:lnTo>
                <a:lnTo>
                  <a:pt x="592" y="253"/>
                </a:lnTo>
                <a:lnTo>
                  <a:pt x="595" y="258"/>
                </a:lnTo>
                <a:lnTo>
                  <a:pt x="598" y="263"/>
                </a:lnTo>
                <a:lnTo>
                  <a:pt x="590" y="273"/>
                </a:lnTo>
                <a:lnTo>
                  <a:pt x="590" y="278"/>
                </a:lnTo>
                <a:lnTo>
                  <a:pt x="581" y="289"/>
                </a:lnTo>
                <a:lnTo>
                  <a:pt x="574" y="294"/>
                </a:lnTo>
                <a:lnTo>
                  <a:pt x="565" y="295"/>
                </a:lnTo>
                <a:lnTo>
                  <a:pt x="558" y="297"/>
                </a:lnTo>
                <a:lnTo>
                  <a:pt x="552" y="302"/>
                </a:lnTo>
                <a:lnTo>
                  <a:pt x="546" y="308"/>
                </a:lnTo>
                <a:lnTo>
                  <a:pt x="541" y="316"/>
                </a:lnTo>
                <a:lnTo>
                  <a:pt x="535" y="323"/>
                </a:lnTo>
                <a:lnTo>
                  <a:pt x="535" y="330"/>
                </a:lnTo>
                <a:lnTo>
                  <a:pt x="535" y="339"/>
                </a:lnTo>
                <a:lnTo>
                  <a:pt x="534" y="349"/>
                </a:lnTo>
                <a:lnTo>
                  <a:pt x="534" y="354"/>
                </a:lnTo>
                <a:lnTo>
                  <a:pt x="522" y="362"/>
                </a:lnTo>
                <a:lnTo>
                  <a:pt x="516" y="371"/>
                </a:lnTo>
                <a:lnTo>
                  <a:pt x="508" y="369"/>
                </a:lnTo>
                <a:lnTo>
                  <a:pt x="498" y="358"/>
                </a:lnTo>
                <a:lnTo>
                  <a:pt x="483" y="351"/>
                </a:lnTo>
                <a:lnTo>
                  <a:pt x="471" y="350"/>
                </a:lnTo>
                <a:lnTo>
                  <a:pt x="458" y="348"/>
                </a:lnTo>
                <a:lnTo>
                  <a:pt x="443" y="345"/>
                </a:lnTo>
                <a:lnTo>
                  <a:pt x="429" y="343"/>
                </a:lnTo>
                <a:lnTo>
                  <a:pt x="422" y="339"/>
                </a:lnTo>
                <a:lnTo>
                  <a:pt x="422" y="334"/>
                </a:lnTo>
                <a:lnTo>
                  <a:pt x="413" y="335"/>
                </a:lnTo>
                <a:lnTo>
                  <a:pt x="404" y="328"/>
                </a:lnTo>
                <a:lnTo>
                  <a:pt x="396" y="326"/>
                </a:lnTo>
                <a:lnTo>
                  <a:pt x="387" y="327"/>
                </a:lnTo>
                <a:lnTo>
                  <a:pt x="382" y="330"/>
                </a:lnTo>
                <a:lnTo>
                  <a:pt x="379" y="338"/>
                </a:lnTo>
                <a:lnTo>
                  <a:pt x="374" y="345"/>
                </a:lnTo>
                <a:lnTo>
                  <a:pt x="373" y="350"/>
                </a:lnTo>
                <a:lnTo>
                  <a:pt x="371" y="355"/>
                </a:lnTo>
                <a:lnTo>
                  <a:pt x="353" y="361"/>
                </a:lnTo>
                <a:lnTo>
                  <a:pt x="343" y="365"/>
                </a:lnTo>
                <a:lnTo>
                  <a:pt x="317" y="382"/>
                </a:lnTo>
                <a:lnTo>
                  <a:pt x="299" y="369"/>
                </a:lnTo>
                <a:lnTo>
                  <a:pt x="274" y="371"/>
                </a:lnTo>
                <a:lnTo>
                  <a:pt x="240" y="362"/>
                </a:lnTo>
                <a:lnTo>
                  <a:pt x="223" y="371"/>
                </a:lnTo>
                <a:lnTo>
                  <a:pt x="214" y="346"/>
                </a:lnTo>
                <a:lnTo>
                  <a:pt x="196" y="329"/>
                </a:lnTo>
                <a:lnTo>
                  <a:pt x="194" y="321"/>
                </a:lnTo>
                <a:lnTo>
                  <a:pt x="165" y="297"/>
                </a:lnTo>
                <a:lnTo>
                  <a:pt x="120" y="260"/>
                </a:lnTo>
                <a:lnTo>
                  <a:pt x="83" y="257"/>
                </a:lnTo>
                <a:lnTo>
                  <a:pt x="64" y="267"/>
                </a:lnTo>
                <a:lnTo>
                  <a:pt x="53" y="274"/>
                </a:lnTo>
                <a:lnTo>
                  <a:pt x="49" y="281"/>
                </a:lnTo>
                <a:lnTo>
                  <a:pt x="53" y="289"/>
                </a:lnTo>
                <a:lnTo>
                  <a:pt x="61" y="295"/>
                </a:lnTo>
                <a:lnTo>
                  <a:pt x="65" y="300"/>
                </a:lnTo>
                <a:lnTo>
                  <a:pt x="64" y="317"/>
                </a:lnTo>
                <a:lnTo>
                  <a:pt x="25" y="302"/>
                </a:lnTo>
                <a:lnTo>
                  <a:pt x="0" y="317"/>
                </a:lnTo>
                <a:lnTo>
                  <a:pt x="22" y="319"/>
                </a:lnTo>
                <a:lnTo>
                  <a:pt x="40" y="329"/>
                </a:lnTo>
                <a:lnTo>
                  <a:pt x="43" y="332"/>
                </a:lnTo>
                <a:lnTo>
                  <a:pt x="40" y="342"/>
                </a:lnTo>
                <a:lnTo>
                  <a:pt x="61" y="351"/>
                </a:lnTo>
                <a:lnTo>
                  <a:pt x="85" y="366"/>
                </a:lnTo>
                <a:lnTo>
                  <a:pt x="89" y="375"/>
                </a:lnTo>
                <a:lnTo>
                  <a:pt x="100" y="376"/>
                </a:lnTo>
                <a:lnTo>
                  <a:pt x="102" y="385"/>
                </a:lnTo>
                <a:lnTo>
                  <a:pt x="108" y="391"/>
                </a:lnTo>
                <a:lnTo>
                  <a:pt x="117" y="394"/>
                </a:lnTo>
                <a:lnTo>
                  <a:pt x="135" y="394"/>
                </a:lnTo>
                <a:lnTo>
                  <a:pt x="138" y="401"/>
                </a:lnTo>
                <a:lnTo>
                  <a:pt x="141" y="407"/>
                </a:lnTo>
                <a:lnTo>
                  <a:pt x="149" y="409"/>
                </a:lnTo>
                <a:lnTo>
                  <a:pt x="165" y="408"/>
                </a:lnTo>
                <a:lnTo>
                  <a:pt x="171" y="412"/>
                </a:lnTo>
                <a:lnTo>
                  <a:pt x="177" y="420"/>
                </a:lnTo>
                <a:lnTo>
                  <a:pt x="186" y="428"/>
                </a:lnTo>
                <a:lnTo>
                  <a:pt x="199" y="429"/>
                </a:lnTo>
                <a:lnTo>
                  <a:pt x="216" y="425"/>
                </a:lnTo>
                <a:lnTo>
                  <a:pt x="232" y="426"/>
                </a:lnTo>
                <a:lnTo>
                  <a:pt x="252" y="429"/>
                </a:lnTo>
                <a:lnTo>
                  <a:pt x="267" y="433"/>
                </a:lnTo>
                <a:lnTo>
                  <a:pt x="280" y="439"/>
                </a:lnTo>
                <a:lnTo>
                  <a:pt x="302" y="447"/>
                </a:lnTo>
                <a:lnTo>
                  <a:pt x="320" y="460"/>
                </a:lnTo>
                <a:lnTo>
                  <a:pt x="328" y="466"/>
                </a:lnTo>
                <a:lnTo>
                  <a:pt x="328" y="481"/>
                </a:lnTo>
                <a:lnTo>
                  <a:pt x="332" y="485"/>
                </a:lnTo>
                <a:lnTo>
                  <a:pt x="344" y="483"/>
                </a:lnTo>
                <a:lnTo>
                  <a:pt x="353" y="494"/>
                </a:lnTo>
                <a:lnTo>
                  <a:pt x="361" y="503"/>
                </a:lnTo>
                <a:lnTo>
                  <a:pt x="376" y="508"/>
                </a:lnTo>
                <a:lnTo>
                  <a:pt x="385" y="514"/>
                </a:lnTo>
                <a:lnTo>
                  <a:pt x="393" y="517"/>
                </a:lnTo>
                <a:lnTo>
                  <a:pt x="395" y="525"/>
                </a:lnTo>
                <a:lnTo>
                  <a:pt x="385" y="533"/>
                </a:lnTo>
                <a:lnTo>
                  <a:pt x="380" y="547"/>
                </a:lnTo>
                <a:lnTo>
                  <a:pt x="382" y="567"/>
                </a:lnTo>
                <a:lnTo>
                  <a:pt x="383" y="578"/>
                </a:lnTo>
                <a:lnTo>
                  <a:pt x="387" y="586"/>
                </a:lnTo>
                <a:lnTo>
                  <a:pt x="395" y="592"/>
                </a:lnTo>
                <a:lnTo>
                  <a:pt x="396" y="600"/>
                </a:lnTo>
                <a:lnTo>
                  <a:pt x="389" y="606"/>
                </a:lnTo>
                <a:lnTo>
                  <a:pt x="386" y="608"/>
                </a:lnTo>
                <a:lnTo>
                  <a:pt x="386" y="613"/>
                </a:lnTo>
                <a:lnTo>
                  <a:pt x="383" y="621"/>
                </a:lnTo>
                <a:lnTo>
                  <a:pt x="383" y="628"/>
                </a:lnTo>
                <a:lnTo>
                  <a:pt x="396" y="631"/>
                </a:lnTo>
                <a:lnTo>
                  <a:pt x="405" y="628"/>
                </a:lnTo>
                <a:lnTo>
                  <a:pt x="422" y="629"/>
                </a:lnTo>
                <a:lnTo>
                  <a:pt x="428" y="632"/>
                </a:lnTo>
                <a:lnTo>
                  <a:pt x="426" y="640"/>
                </a:lnTo>
                <a:lnTo>
                  <a:pt x="432" y="650"/>
                </a:lnTo>
                <a:lnTo>
                  <a:pt x="431" y="658"/>
                </a:lnTo>
                <a:lnTo>
                  <a:pt x="428" y="664"/>
                </a:lnTo>
                <a:lnTo>
                  <a:pt x="417" y="667"/>
                </a:lnTo>
                <a:lnTo>
                  <a:pt x="410" y="671"/>
                </a:lnTo>
                <a:lnTo>
                  <a:pt x="413" y="680"/>
                </a:lnTo>
                <a:lnTo>
                  <a:pt x="417" y="683"/>
                </a:lnTo>
                <a:lnTo>
                  <a:pt x="414" y="691"/>
                </a:lnTo>
                <a:lnTo>
                  <a:pt x="420" y="699"/>
                </a:lnTo>
                <a:lnTo>
                  <a:pt x="429" y="709"/>
                </a:lnTo>
                <a:lnTo>
                  <a:pt x="446" y="724"/>
                </a:lnTo>
                <a:lnTo>
                  <a:pt x="461" y="738"/>
                </a:lnTo>
                <a:lnTo>
                  <a:pt x="473" y="751"/>
                </a:lnTo>
                <a:lnTo>
                  <a:pt x="479" y="761"/>
                </a:lnTo>
                <a:lnTo>
                  <a:pt x="481" y="767"/>
                </a:lnTo>
                <a:lnTo>
                  <a:pt x="473" y="768"/>
                </a:lnTo>
                <a:lnTo>
                  <a:pt x="470" y="777"/>
                </a:lnTo>
                <a:lnTo>
                  <a:pt x="471" y="792"/>
                </a:lnTo>
                <a:lnTo>
                  <a:pt x="473" y="806"/>
                </a:lnTo>
                <a:lnTo>
                  <a:pt x="473" y="816"/>
                </a:lnTo>
                <a:lnTo>
                  <a:pt x="468" y="826"/>
                </a:lnTo>
                <a:lnTo>
                  <a:pt x="461" y="837"/>
                </a:lnTo>
                <a:lnTo>
                  <a:pt x="452" y="848"/>
                </a:lnTo>
                <a:lnTo>
                  <a:pt x="458" y="860"/>
                </a:lnTo>
                <a:lnTo>
                  <a:pt x="456" y="876"/>
                </a:lnTo>
                <a:lnTo>
                  <a:pt x="462" y="890"/>
                </a:lnTo>
                <a:lnTo>
                  <a:pt x="473" y="901"/>
                </a:lnTo>
                <a:lnTo>
                  <a:pt x="492" y="907"/>
                </a:lnTo>
                <a:lnTo>
                  <a:pt x="499" y="917"/>
                </a:lnTo>
                <a:lnTo>
                  <a:pt x="508" y="931"/>
                </a:lnTo>
                <a:lnTo>
                  <a:pt x="517" y="942"/>
                </a:lnTo>
                <a:lnTo>
                  <a:pt x="522" y="951"/>
                </a:lnTo>
                <a:lnTo>
                  <a:pt x="528" y="956"/>
                </a:lnTo>
                <a:lnTo>
                  <a:pt x="532" y="964"/>
                </a:lnTo>
                <a:lnTo>
                  <a:pt x="537" y="971"/>
                </a:lnTo>
                <a:lnTo>
                  <a:pt x="528" y="986"/>
                </a:lnTo>
                <a:lnTo>
                  <a:pt x="546" y="992"/>
                </a:lnTo>
                <a:lnTo>
                  <a:pt x="547" y="990"/>
                </a:lnTo>
                <a:lnTo>
                  <a:pt x="546" y="986"/>
                </a:lnTo>
                <a:lnTo>
                  <a:pt x="546" y="983"/>
                </a:lnTo>
                <a:lnTo>
                  <a:pt x="541" y="982"/>
                </a:lnTo>
                <a:lnTo>
                  <a:pt x="541" y="980"/>
                </a:lnTo>
                <a:lnTo>
                  <a:pt x="547" y="980"/>
                </a:lnTo>
                <a:lnTo>
                  <a:pt x="552" y="982"/>
                </a:lnTo>
                <a:lnTo>
                  <a:pt x="555" y="986"/>
                </a:lnTo>
                <a:lnTo>
                  <a:pt x="561" y="988"/>
                </a:lnTo>
                <a:lnTo>
                  <a:pt x="567" y="990"/>
                </a:lnTo>
                <a:lnTo>
                  <a:pt x="571" y="988"/>
                </a:lnTo>
                <a:lnTo>
                  <a:pt x="574" y="985"/>
                </a:lnTo>
                <a:lnTo>
                  <a:pt x="580" y="981"/>
                </a:lnTo>
                <a:lnTo>
                  <a:pt x="580" y="977"/>
                </a:lnTo>
                <a:lnTo>
                  <a:pt x="581" y="972"/>
                </a:lnTo>
                <a:lnTo>
                  <a:pt x="583" y="967"/>
                </a:lnTo>
                <a:lnTo>
                  <a:pt x="583" y="963"/>
                </a:lnTo>
                <a:lnTo>
                  <a:pt x="584" y="956"/>
                </a:lnTo>
                <a:lnTo>
                  <a:pt x="589" y="953"/>
                </a:lnTo>
                <a:lnTo>
                  <a:pt x="590" y="953"/>
                </a:lnTo>
                <a:lnTo>
                  <a:pt x="592" y="945"/>
                </a:lnTo>
                <a:lnTo>
                  <a:pt x="592" y="940"/>
                </a:lnTo>
                <a:lnTo>
                  <a:pt x="592" y="934"/>
                </a:lnTo>
                <a:lnTo>
                  <a:pt x="593" y="931"/>
                </a:lnTo>
                <a:lnTo>
                  <a:pt x="598" y="929"/>
                </a:lnTo>
                <a:lnTo>
                  <a:pt x="599" y="931"/>
                </a:lnTo>
                <a:lnTo>
                  <a:pt x="599" y="937"/>
                </a:lnTo>
                <a:lnTo>
                  <a:pt x="599" y="942"/>
                </a:lnTo>
                <a:lnTo>
                  <a:pt x="599" y="945"/>
                </a:lnTo>
                <a:lnTo>
                  <a:pt x="601" y="949"/>
                </a:lnTo>
                <a:lnTo>
                  <a:pt x="601" y="958"/>
                </a:lnTo>
                <a:lnTo>
                  <a:pt x="599" y="961"/>
                </a:lnTo>
                <a:lnTo>
                  <a:pt x="596" y="965"/>
                </a:lnTo>
                <a:lnTo>
                  <a:pt x="595" y="971"/>
                </a:lnTo>
                <a:lnTo>
                  <a:pt x="595" y="976"/>
                </a:lnTo>
                <a:lnTo>
                  <a:pt x="593" y="980"/>
                </a:lnTo>
                <a:lnTo>
                  <a:pt x="592" y="985"/>
                </a:lnTo>
                <a:lnTo>
                  <a:pt x="590" y="988"/>
                </a:lnTo>
                <a:lnTo>
                  <a:pt x="589" y="993"/>
                </a:lnTo>
                <a:lnTo>
                  <a:pt x="586" y="998"/>
                </a:lnTo>
                <a:lnTo>
                  <a:pt x="592" y="999"/>
                </a:lnTo>
                <a:lnTo>
                  <a:pt x="590" y="1006"/>
                </a:lnTo>
                <a:lnTo>
                  <a:pt x="598" y="1001"/>
                </a:lnTo>
                <a:lnTo>
                  <a:pt x="601" y="1003"/>
                </a:lnTo>
                <a:lnTo>
                  <a:pt x="601" y="1011"/>
                </a:lnTo>
                <a:lnTo>
                  <a:pt x="604" y="1012"/>
                </a:lnTo>
                <a:lnTo>
                  <a:pt x="604" y="1014"/>
                </a:lnTo>
                <a:lnTo>
                  <a:pt x="610" y="1015"/>
                </a:lnTo>
                <a:lnTo>
                  <a:pt x="614" y="1008"/>
                </a:lnTo>
                <a:lnTo>
                  <a:pt x="614" y="1009"/>
                </a:lnTo>
                <a:lnTo>
                  <a:pt x="622" y="1009"/>
                </a:lnTo>
                <a:lnTo>
                  <a:pt x="635" y="1012"/>
                </a:lnTo>
                <a:lnTo>
                  <a:pt x="641" y="1012"/>
                </a:lnTo>
                <a:lnTo>
                  <a:pt x="650" y="1013"/>
                </a:lnTo>
                <a:lnTo>
                  <a:pt x="655" y="1014"/>
                </a:lnTo>
                <a:lnTo>
                  <a:pt x="658" y="1020"/>
                </a:lnTo>
                <a:lnTo>
                  <a:pt x="664" y="1025"/>
                </a:lnTo>
                <a:lnTo>
                  <a:pt x="665" y="1026"/>
                </a:lnTo>
                <a:lnTo>
                  <a:pt x="671" y="1023"/>
                </a:lnTo>
                <a:lnTo>
                  <a:pt x="677" y="1024"/>
                </a:lnTo>
                <a:lnTo>
                  <a:pt x="678" y="1029"/>
                </a:lnTo>
                <a:lnTo>
                  <a:pt x="684" y="1034"/>
                </a:lnTo>
                <a:lnTo>
                  <a:pt x="687" y="1039"/>
                </a:lnTo>
                <a:lnTo>
                  <a:pt x="695" y="1042"/>
                </a:lnTo>
                <a:lnTo>
                  <a:pt x="696" y="1049"/>
                </a:lnTo>
                <a:lnTo>
                  <a:pt x="701" y="1051"/>
                </a:lnTo>
                <a:lnTo>
                  <a:pt x="701" y="1056"/>
                </a:lnTo>
                <a:lnTo>
                  <a:pt x="698" y="1060"/>
                </a:lnTo>
                <a:lnTo>
                  <a:pt x="692" y="1058"/>
                </a:lnTo>
                <a:lnTo>
                  <a:pt x="689" y="1063"/>
                </a:lnTo>
                <a:lnTo>
                  <a:pt x="690" y="1066"/>
                </a:lnTo>
                <a:lnTo>
                  <a:pt x="696" y="1067"/>
                </a:lnTo>
                <a:lnTo>
                  <a:pt x="696" y="1070"/>
                </a:lnTo>
                <a:lnTo>
                  <a:pt x="696" y="1073"/>
                </a:lnTo>
                <a:lnTo>
                  <a:pt x="704" y="1072"/>
                </a:lnTo>
                <a:lnTo>
                  <a:pt x="705" y="1077"/>
                </a:lnTo>
                <a:lnTo>
                  <a:pt x="701" y="1078"/>
                </a:lnTo>
                <a:lnTo>
                  <a:pt x="695" y="1076"/>
                </a:lnTo>
                <a:lnTo>
                  <a:pt x="692" y="1079"/>
                </a:lnTo>
                <a:lnTo>
                  <a:pt x="693" y="1081"/>
                </a:lnTo>
                <a:lnTo>
                  <a:pt x="698" y="1082"/>
                </a:lnTo>
                <a:lnTo>
                  <a:pt x="699" y="1084"/>
                </a:lnTo>
                <a:lnTo>
                  <a:pt x="696" y="1089"/>
                </a:lnTo>
                <a:lnTo>
                  <a:pt x="699" y="1089"/>
                </a:lnTo>
                <a:lnTo>
                  <a:pt x="702" y="1090"/>
                </a:lnTo>
                <a:lnTo>
                  <a:pt x="704" y="1092"/>
                </a:lnTo>
                <a:lnTo>
                  <a:pt x="702" y="1094"/>
                </a:lnTo>
                <a:lnTo>
                  <a:pt x="704" y="1094"/>
                </a:lnTo>
                <a:lnTo>
                  <a:pt x="705" y="1097"/>
                </a:lnTo>
                <a:lnTo>
                  <a:pt x="704" y="1102"/>
                </a:lnTo>
                <a:lnTo>
                  <a:pt x="704" y="1104"/>
                </a:lnTo>
                <a:lnTo>
                  <a:pt x="705" y="1105"/>
                </a:lnTo>
                <a:lnTo>
                  <a:pt x="698" y="1105"/>
                </a:lnTo>
                <a:lnTo>
                  <a:pt x="698" y="1109"/>
                </a:lnTo>
                <a:lnTo>
                  <a:pt x="696" y="1113"/>
                </a:lnTo>
                <a:lnTo>
                  <a:pt x="698" y="1117"/>
                </a:lnTo>
                <a:lnTo>
                  <a:pt x="696" y="1120"/>
                </a:lnTo>
                <a:lnTo>
                  <a:pt x="716" y="1125"/>
                </a:lnTo>
                <a:lnTo>
                  <a:pt x="719" y="1131"/>
                </a:lnTo>
                <a:lnTo>
                  <a:pt x="720" y="1135"/>
                </a:lnTo>
                <a:lnTo>
                  <a:pt x="725" y="1142"/>
                </a:lnTo>
                <a:lnTo>
                  <a:pt x="722" y="1147"/>
                </a:lnTo>
                <a:lnTo>
                  <a:pt x="725" y="1149"/>
                </a:lnTo>
                <a:lnTo>
                  <a:pt x="728" y="1151"/>
                </a:lnTo>
                <a:lnTo>
                  <a:pt x="732" y="1151"/>
                </a:lnTo>
                <a:lnTo>
                  <a:pt x="734" y="1151"/>
                </a:lnTo>
                <a:lnTo>
                  <a:pt x="737" y="1154"/>
                </a:lnTo>
                <a:lnTo>
                  <a:pt x="734" y="1157"/>
                </a:lnTo>
                <a:lnTo>
                  <a:pt x="729" y="1158"/>
                </a:lnTo>
                <a:lnTo>
                  <a:pt x="725" y="1156"/>
                </a:lnTo>
                <a:lnTo>
                  <a:pt x="717" y="1154"/>
                </a:lnTo>
                <a:lnTo>
                  <a:pt x="710" y="1154"/>
                </a:lnTo>
                <a:lnTo>
                  <a:pt x="707" y="1151"/>
                </a:lnTo>
                <a:lnTo>
                  <a:pt x="702" y="1152"/>
                </a:lnTo>
                <a:lnTo>
                  <a:pt x="699" y="1159"/>
                </a:lnTo>
                <a:lnTo>
                  <a:pt x="705" y="1163"/>
                </a:lnTo>
                <a:lnTo>
                  <a:pt x="711" y="1165"/>
                </a:lnTo>
                <a:lnTo>
                  <a:pt x="716" y="1169"/>
                </a:lnTo>
                <a:lnTo>
                  <a:pt x="723" y="1172"/>
                </a:lnTo>
                <a:lnTo>
                  <a:pt x="725" y="1172"/>
                </a:lnTo>
                <a:lnTo>
                  <a:pt x="726" y="1178"/>
                </a:lnTo>
                <a:lnTo>
                  <a:pt x="726" y="1180"/>
                </a:lnTo>
                <a:lnTo>
                  <a:pt x="728" y="1185"/>
                </a:lnTo>
                <a:lnTo>
                  <a:pt x="723" y="1186"/>
                </a:lnTo>
                <a:lnTo>
                  <a:pt x="719" y="1189"/>
                </a:lnTo>
                <a:lnTo>
                  <a:pt x="713" y="1186"/>
                </a:lnTo>
                <a:lnTo>
                  <a:pt x="716" y="1180"/>
                </a:lnTo>
                <a:lnTo>
                  <a:pt x="713" y="1179"/>
                </a:lnTo>
                <a:lnTo>
                  <a:pt x="707" y="1180"/>
                </a:lnTo>
                <a:lnTo>
                  <a:pt x="704" y="1179"/>
                </a:lnTo>
                <a:lnTo>
                  <a:pt x="704" y="1174"/>
                </a:lnTo>
                <a:lnTo>
                  <a:pt x="701" y="1173"/>
                </a:lnTo>
                <a:lnTo>
                  <a:pt x="698" y="1175"/>
                </a:lnTo>
                <a:lnTo>
                  <a:pt x="693" y="1174"/>
                </a:lnTo>
                <a:lnTo>
                  <a:pt x="692" y="1169"/>
                </a:lnTo>
                <a:lnTo>
                  <a:pt x="687" y="1170"/>
                </a:lnTo>
                <a:lnTo>
                  <a:pt x="686" y="1174"/>
                </a:lnTo>
                <a:lnTo>
                  <a:pt x="678" y="1174"/>
                </a:lnTo>
                <a:lnTo>
                  <a:pt x="674" y="1178"/>
                </a:lnTo>
                <a:lnTo>
                  <a:pt x="674" y="1180"/>
                </a:lnTo>
                <a:lnTo>
                  <a:pt x="665" y="1180"/>
                </a:lnTo>
                <a:lnTo>
                  <a:pt x="662" y="1183"/>
                </a:lnTo>
                <a:lnTo>
                  <a:pt x="658" y="1183"/>
                </a:lnTo>
                <a:lnTo>
                  <a:pt x="646" y="1186"/>
                </a:lnTo>
                <a:lnTo>
                  <a:pt x="646" y="1191"/>
                </a:lnTo>
                <a:lnTo>
                  <a:pt x="643" y="1193"/>
                </a:lnTo>
                <a:lnTo>
                  <a:pt x="640" y="1204"/>
                </a:lnTo>
                <a:lnTo>
                  <a:pt x="637" y="1197"/>
                </a:lnTo>
                <a:lnTo>
                  <a:pt x="626" y="1205"/>
                </a:lnTo>
                <a:lnTo>
                  <a:pt x="631" y="1208"/>
                </a:lnTo>
                <a:lnTo>
                  <a:pt x="632" y="1210"/>
                </a:lnTo>
                <a:lnTo>
                  <a:pt x="629" y="1213"/>
                </a:lnTo>
                <a:lnTo>
                  <a:pt x="631" y="1217"/>
                </a:lnTo>
                <a:lnTo>
                  <a:pt x="631" y="1221"/>
                </a:lnTo>
                <a:lnTo>
                  <a:pt x="629" y="1224"/>
                </a:lnTo>
                <a:lnTo>
                  <a:pt x="626" y="1228"/>
                </a:lnTo>
                <a:lnTo>
                  <a:pt x="622" y="1232"/>
                </a:lnTo>
                <a:lnTo>
                  <a:pt x="614" y="1238"/>
                </a:lnTo>
                <a:lnTo>
                  <a:pt x="614" y="1243"/>
                </a:lnTo>
                <a:lnTo>
                  <a:pt x="613" y="1247"/>
                </a:lnTo>
                <a:lnTo>
                  <a:pt x="616" y="1248"/>
                </a:lnTo>
                <a:lnTo>
                  <a:pt x="614" y="1253"/>
                </a:lnTo>
                <a:lnTo>
                  <a:pt x="613" y="1258"/>
                </a:lnTo>
                <a:lnTo>
                  <a:pt x="613" y="1263"/>
                </a:lnTo>
                <a:lnTo>
                  <a:pt x="611" y="1268"/>
                </a:lnTo>
                <a:lnTo>
                  <a:pt x="610" y="1271"/>
                </a:lnTo>
                <a:lnTo>
                  <a:pt x="607" y="1274"/>
                </a:lnTo>
                <a:lnTo>
                  <a:pt x="602" y="1270"/>
                </a:lnTo>
                <a:lnTo>
                  <a:pt x="599" y="1272"/>
                </a:lnTo>
                <a:lnTo>
                  <a:pt x="602" y="1276"/>
                </a:lnTo>
                <a:lnTo>
                  <a:pt x="596" y="1281"/>
                </a:lnTo>
                <a:lnTo>
                  <a:pt x="592" y="1288"/>
                </a:lnTo>
                <a:lnTo>
                  <a:pt x="587" y="1292"/>
                </a:lnTo>
                <a:lnTo>
                  <a:pt x="583" y="1297"/>
                </a:lnTo>
                <a:lnTo>
                  <a:pt x="581" y="1299"/>
                </a:lnTo>
                <a:lnTo>
                  <a:pt x="575" y="1298"/>
                </a:lnTo>
                <a:lnTo>
                  <a:pt x="574" y="1304"/>
                </a:lnTo>
                <a:lnTo>
                  <a:pt x="573" y="1311"/>
                </a:lnTo>
                <a:lnTo>
                  <a:pt x="571" y="1315"/>
                </a:lnTo>
                <a:lnTo>
                  <a:pt x="570" y="1319"/>
                </a:lnTo>
                <a:lnTo>
                  <a:pt x="567" y="1327"/>
                </a:lnTo>
                <a:lnTo>
                  <a:pt x="565" y="1331"/>
                </a:lnTo>
                <a:lnTo>
                  <a:pt x="559" y="1330"/>
                </a:lnTo>
                <a:lnTo>
                  <a:pt x="556" y="1336"/>
                </a:lnTo>
                <a:lnTo>
                  <a:pt x="558" y="1339"/>
                </a:lnTo>
                <a:lnTo>
                  <a:pt x="555" y="1341"/>
                </a:lnTo>
                <a:lnTo>
                  <a:pt x="552" y="1345"/>
                </a:lnTo>
                <a:lnTo>
                  <a:pt x="547" y="1347"/>
                </a:lnTo>
                <a:lnTo>
                  <a:pt x="543" y="1349"/>
                </a:lnTo>
                <a:lnTo>
                  <a:pt x="543" y="1350"/>
                </a:lnTo>
                <a:lnTo>
                  <a:pt x="544" y="1354"/>
                </a:lnTo>
                <a:lnTo>
                  <a:pt x="543" y="1359"/>
                </a:lnTo>
                <a:lnTo>
                  <a:pt x="538" y="1370"/>
                </a:lnTo>
                <a:lnTo>
                  <a:pt x="534" y="1375"/>
                </a:lnTo>
                <a:lnTo>
                  <a:pt x="528" y="1383"/>
                </a:lnTo>
                <a:lnTo>
                  <a:pt x="529" y="1387"/>
                </a:lnTo>
                <a:lnTo>
                  <a:pt x="534" y="1384"/>
                </a:lnTo>
                <a:lnTo>
                  <a:pt x="538" y="1387"/>
                </a:lnTo>
                <a:lnTo>
                  <a:pt x="532" y="1393"/>
                </a:lnTo>
                <a:lnTo>
                  <a:pt x="523" y="1394"/>
                </a:lnTo>
                <a:lnTo>
                  <a:pt x="517" y="1393"/>
                </a:lnTo>
                <a:lnTo>
                  <a:pt x="510" y="1389"/>
                </a:lnTo>
                <a:lnTo>
                  <a:pt x="508" y="1399"/>
                </a:lnTo>
                <a:lnTo>
                  <a:pt x="510" y="1408"/>
                </a:lnTo>
                <a:lnTo>
                  <a:pt x="510" y="1416"/>
                </a:lnTo>
                <a:lnTo>
                  <a:pt x="510" y="1422"/>
                </a:lnTo>
                <a:lnTo>
                  <a:pt x="505" y="1425"/>
                </a:lnTo>
                <a:lnTo>
                  <a:pt x="490" y="1430"/>
                </a:lnTo>
                <a:lnTo>
                  <a:pt x="486" y="1430"/>
                </a:lnTo>
                <a:lnTo>
                  <a:pt x="481" y="1436"/>
                </a:lnTo>
                <a:lnTo>
                  <a:pt x="471" y="1440"/>
                </a:lnTo>
                <a:lnTo>
                  <a:pt x="464" y="1445"/>
                </a:lnTo>
                <a:lnTo>
                  <a:pt x="450" y="1447"/>
                </a:lnTo>
                <a:lnTo>
                  <a:pt x="440" y="1451"/>
                </a:lnTo>
                <a:lnTo>
                  <a:pt x="428" y="1454"/>
                </a:lnTo>
                <a:lnTo>
                  <a:pt x="425" y="1467"/>
                </a:lnTo>
                <a:lnTo>
                  <a:pt x="425" y="1484"/>
                </a:lnTo>
                <a:lnTo>
                  <a:pt x="419" y="1486"/>
                </a:lnTo>
                <a:lnTo>
                  <a:pt x="411" y="1493"/>
                </a:lnTo>
                <a:lnTo>
                  <a:pt x="410" y="1497"/>
                </a:lnTo>
                <a:lnTo>
                  <a:pt x="407" y="1506"/>
                </a:lnTo>
                <a:lnTo>
                  <a:pt x="404" y="1512"/>
                </a:lnTo>
                <a:lnTo>
                  <a:pt x="408" y="1512"/>
                </a:lnTo>
                <a:lnTo>
                  <a:pt x="408" y="1518"/>
                </a:lnTo>
                <a:lnTo>
                  <a:pt x="407" y="1526"/>
                </a:lnTo>
                <a:lnTo>
                  <a:pt x="404" y="1531"/>
                </a:lnTo>
                <a:lnTo>
                  <a:pt x="402" y="1533"/>
                </a:lnTo>
                <a:lnTo>
                  <a:pt x="399" y="1536"/>
                </a:lnTo>
                <a:lnTo>
                  <a:pt x="393" y="1532"/>
                </a:lnTo>
                <a:lnTo>
                  <a:pt x="395" y="1525"/>
                </a:lnTo>
                <a:lnTo>
                  <a:pt x="393" y="1521"/>
                </a:lnTo>
                <a:lnTo>
                  <a:pt x="390" y="1518"/>
                </a:lnTo>
                <a:lnTo>
                  <a:pt x="387" y="1523"/>
                </a:lnTo>
                <a:lnTo>
                  <a:pt x="387" y="1531"/>
                </a:lnTo>
                <a:lnTo>
                  <a:pt x="389" y="1537"/>
                </a:lnTo>
                <a:lnTo>
                  <a:pt x="395" y="1541"/>
                </a:lnTo>
                <a:lnTo>
                  <a:pt x="399" y="1547"/>
                </a:lnTo>
                <a:lnTo>
                  <a:pt x="390" y="1542"/>
                </a:lnTo>
                <a:lnTo>
                  <a:pt x="385" y="1539"/>
                </a:lnTo>
                <a:lnTo>
                  <a:pt x="376" y="1541"/>
                </a:lnTo>
                <a:lnTo>
                  <a:pt x="371" y="1545"/>
                </a:lnTo>
                <a:lnTo>
                  <a:pt x="376" y="1552"/>
                </a:lnTo>
                <a:lnTo>
                  <a:pt x="385" y="1558"/>
                </a:lnTo>
                <a:lnTo>
                  <a:pt x="392" y="1563"/>
                </a:lnTo>
                <a:lnTo>
                  <a:pt x="396" y="1570"/>
                </a:lnTo>
                <a:lnTo>
                  <a:pt x="399" y="1575"/>
                </a:lnTo>
                <a:lnTo>
                  <a:pt x="393" y="1581"/>
                </a:lnTo>
                <a:lnTo>
                  <a:pt x="390" y="1577"/>
                </a:lnTo>
                <a:lnTo>
                  <a:pt x="383" y="1572"/>
                </a:lnTo>
                <a:lnTo>
                  <a:pt x="374" y="1575"/>
                </a:lnTo>
                <a:lnTo>
                  <a:pt x="370" y="1574"/>
                </a:lnTo>
                <a:lnTo>
                  <a:pt x="364" y="1574"/>
                </a:lnTo>
                <a:lnTo>
                  <a:pt x="361" y="1579"/>
                </a:lnTo>
                <a:lnTo>
                  <a:pt x="359" y="1585"/>
                </a:lnTo>
                <a:lnTo>
                  <a:pt x="364" y="1592"/>
                </a:lnTo>
                <a:lnTo>
                  <a:pt x="371" y="1591"/>
                </a:lnTo>
                <a:lnTo>
                  <a:pt x="374" y="1596"/>
                </a:lnTo>
                <a:lnTo>
                  <a:pt x="368" y="1602"/>
                </a:lnTo>
                <a:lnTo>
                  <a:pt x="365" y="1596"/>
                </a:lnTo>
                <a:lnTo>
                  <a:pt x="359" y="1597"/>
                </a:lnTo>
                <a:lnTo>
                  <a:pt x="353" y="1595"/>
                </a:lnTo>
                <a:lnTo>
                  <a:pt x="347" y="1598"/>
                </a:lnTo>
                <a:lnTo>
                  <a:pt x="341" y="1593"/>
                </a:lnTo>
                <a:lnTo>
                  <a:pt x="332" y="1592"/>
                </a:lnTo>
                <a:lnTo>
                  <a:pt x="320" y="1598"/>
                </a:lnTo>
                <a:lnTo>
                  <a:pt x="313" y="1606"/>
                </a:lnTo>
                <a:lnTo>
                  <a:pt x="307" y="1608"/>
                </a:lnTo>
                <a:lnTo>
                  <a:pt x="299" y="1606"/>
                </a:lnTo>
                <a:lnTo>
                  <a:pt x="295" y="1600"/>
                </a:lnTo>
                <a:lnTo>
                  <a:pt x="293" y="1595"/>
                </a:lnTo>
                <a:lnTo>
                  <a:pt x="290" y="1602"/>
                </a:lnTo>
                <a:lnTo>
                  <a:pt x="290" y="1608"/>
                </a:lnTo>
                <a:lnTo>
                  <a:pt x="290" y="1613"/>
                </a:lnTo>
                <a:lnTo>
                  <a:pt x="293" y="1616"/>
                </a:lnTo>
                <a:lnTo>
                  <a:pt x="292" y="1618"/>
                </a:lnTo>
                <a:lnTo>
                  <a:pt x="290" y="1624"/>
                </a:lnTo>
                <a:lnTo>
                  <a:pt x="293" y="1629"/>
                </a:lnTo>
                <a:lnTo>
                  <a:pt x="299" y="1632"/>
                </a:lnTo>
                <a:lnTo>
                  <a:pt x="301" y="1634"/>
                </a:lnTo>
                <a:lnTo>
                  <a:pt x="299" y="1639"/>
                </a:lnTo>
                <a:lnTo>
                  <a:pt x="296" y="1644"/>
                </a:lnTo>
                <a:lnTo>
                  <a:pt x="290" y="1645"/>
                </a:lnTo>
                <a:lnTo>
                  <a:pt x="289" y="1644"/>
                </a:lnTo>
                <a:lnTo>
                  <a:pt x="283" y="1641"/>
                </a:lnTo>
                <a:lnTo>
                  <a:pt x="279" y="1646"/>
                </a:lnTo>
                <a:lnTo>
                  <a:pt x="276" y="1650"/>
                </a:lnTo>
                <a:lnTo>
                  <a:pt x="274" y="1655"/>
                </a:lnTo>
                <a:lnTo>
                  <a:pt x="280" y="1659"/>
                </a:lnTo>
                <a:lnTo>
                  <a:pt x="286" y="1659"/>
                </a:lnTo>
                <a:lnTo>
                  <a:pt x="292" y="1657"/>
                </a:lnTo>
                <a:lnTo>
                  <a:pt x="293" y="1661"/>
                </a:lnTo>
                <a:lnTo>
                  <a:pt x="293" y="1666"/>
                </a:lnTo>
                <a:lnTo>
                  <a:pt x="292" y="1671"/>
                </a:lnTo>
                <a:lnTo>
                  <a:pt x="286" y="1675"/>
                </a:lnTo>
                <a:lnTo>
                  <a:pt x="286" y="1677"/>
                </a:lnTo>
                <a:lnTo>
                  <a:pt x="283" y="1676"/>
                </a:lnTo>
                <a:lnTo>
                  <a:pt x="279" y="1673"/>
                </a:lnTo>
                <a:lnTo>
                  <a:pt x="277" y="1677"/>
                </a:lnTo>
                <a:lnTo>
                  <a:pt x="279" y="1681"/>
                </a:lnTo>
                <a:lnTo>
                  <a:pt x="283" y="1682"/>
                </a:lnTo>
                <a:lnTo>
                  <a:pt x="285" y="1686"/>
                </a:lnTo>
                <a:lnTo>
                  <a:pt x="283" y="1691"/>
                </a:lnTo>
                <a:lnTo>
                  <a:pt x="279" y="1691"/>
                </a:lnTo>
                <a:lnTo>
                  <a:pt x="271" y="1691"/>
                </a:lnTo>
                <a:lnTo>
                  <a:pt x="265" y="1686"/>
                </a:lnTo>
                <a:lnTo>
                  <a:pt x="259" y="1681"/>
                </a:lnTo>
                <a:lnTo>
                  <a:pt x="256" y="1676"/>
                </a:lnTo>
                <a:lnTo>
                  <a:pt x="255" y="1670"/>
                </a:lnTo>
                <a:lnTo>
                  <a:pt x="255" y="1666"/>
                </a:lnTo>
                <a:lnTo>
                  <a:pt x="252" y="1665"/>
                </a:lnTo>
                <a:lnTo>
                  <a:pt x="244" y="1665"/>
                </a:lnTo>
                <a:lnTo>
                  <a:pt x="247" y="1671"/>
                </a:lnTo>
                <a:lnTo>
                  <a:pt x="250" y="1677"/>
                </a:lnTo>
                <a:lnTo>
                  <a:pt x="255" y="1676"/>
                </a:lnTo>
                <a:lnTo>
                  <a:pt x="255" y="1678"/>
                </a:lnTo>
                <a:lnTo>
                  <a:pt x="256" y="1682"/>
                </a:lnTo>
                <a:lnTo>
                  <a:pt x="259" y="1688"/>
                </a:lnTo>
                <a:lnTo>
                  <a:pt x="261" y="1692"/>
                </a:lnTo>
                <a:lnTo>
                  <a:pt x="265" y="1694"/>
                </a:lnTo>
                <a:lnTo>
                  <a:pt x="265" y="1699"/>
                </a:lnTo>
                <a:lnTo>
                  <a:pt x="262" y="1704"/>
                </a:lnTo>
                <a:lnTo>
                  <a:pt x="262" y="1710"/>
                </a:lnTo>
                <a:lnTo>
                  <a:pt x="259" y="1710"/>
                </a:lnTo>
                <a:lnTo>
                  <a:pt x="256" y="1707"/>
                </a:lnTo>
                <a:lnTo>
                  <a:pt x="253" y="1708"/>
                </a:lnTo>
                <a:lnTo>
                  <a:pt x="252" y="1711"/>
                </a:lnTo>
                <a:lnTo>
                  <a:pt x="252" y="1719"/>
                </a:lnTo>
                <a:lnTo>
                  <a:pt x="256" y="1724"/>
                </a:lnTo>
                <a:lnTo>
                  <a:pt x="261" y="1723"/>
                </a:lnTo>
                <a:lnTo>
                  <a:pt x="259" y="1727"/>
                </a:lnTo>
                <a:lnTo>
                  <a:pt x="253" y="1731"/>
                </a:lnTo>
                <a:lnTo>
                  <a:pt x="250" y="1738"/>
                </a:lnTo>
                <a:lnTo>
                  <a:pt x="250" y="1746"/>
                </a:lnTo>
                <a:lnTo>
                  <a:pt x="250" y="1753"/>
                </a:lnTo>
                <a:lnTo>
                  <a:pt x="253" y="1756"/>
                </a:lnTo>
                <a:lnTo>
                  <a:pt x="253" y="1750"/>
                </a:lnTo>
                <a:lnTo>
                  <a:pt x="259" y="1746"/>
                </a:lnTo>
                <a:lnTo>
                  <a:pt x="259" y="1751"/>
                </a:lnTo>
                <a:lnTo>
                  <a:pt x="264" y="1751"/>
                </a:lnTo>
                <a:lnTo>
                  <a:pt x="264" y="1758"/>
                </a:lnTo>
                <a:lnTo>
                  <a:pt x="261" y="1761"/>
                </a:lnTo>
                <a:lnTo>
                  <a:pt x="258" y="1764"/>
                </a:lnTo>
                <a:lnTo>
                  <a:pt x="258" y="1769"/>
                </a:lnTo>
                <a:lnTo>
                  <a:pt x="259" y="1772"/>
                </a:lnTo>
                <a:lnTo>
                  <a:pt x="261" y="1778"/>
                </a:lnTo>
                <a:lnTo>
                  <a:pt x="261" y="1780"/>
                </a:lnTo>
                <a:lnTo>
                  <a:pt x="264" y="1786"/>
                </a:lnTo>
                <a:lnTo>
                  <a:pt x="267" y="1788"/>
                </a:lnTo>
                <a:lnTo>
                  <a:pt x="273" y="1790"/>
                </a:lnTo>
                <a:lnTo>
                  <a:pt x="274" y="1789"/>
                </a:lnTo>
                <a:lnTo>
                  <a:pt x="276" y="1793"/>
                </a:lnTo>
                <a:lnTo>
                  <a:pt x="276" y="1798"/>
                </a:lnTo>
                <a:lnTo>
                  <a:pt x="274" y="1804"/>
                </a:lnTo>
                <a:lnTo>
                  <a:pt x="274" y="1810"/>
                </a:lnTo>
                <a:lnTo>
                  <a:pt x="277" y="1814"/>
                </a:lnTo>
                <a:lnTo>
                  <a:pt x="280" y="1811"/>
                </a:lnTo>
                <a:lnTo>
                  <a:pt x="280" y="1805"/>
                </a:lnTo>
                <a:lnTo>
                  <a:pt x="282" y="1799"/>
                </a:lnTo>
                <a:lnTo>
                  <a:pt x="285" y="1791"/>
                </a:lnTo>
                <a:lnTo>
                  <a:pt x="286" y="1784"/>
                </a:lnTo>
                <a:lnTo>
                  <a:pt x="288" y="1778"/>
                </a:lnTo>
                <a:lnTo>
                  <a:pt x="289" y="1784"/>
                </a:lnTo>
                <a:lnTo>
                  <a:pt x="288" y="1791"/>
                </a:lnTo>
                <a:lnTo>
                  <a:pt x="288" y="1801"/>
                </a:lnTo>
                <a:lnTo>
                  <a:pt x="290" y="1811"/>
                </a:lnTo>
                <a:lnTo>
                  <a:pt x="290" y="1806"/>
                </a:lnTo>
                <a:lnTo>
                  <a:pt x="298" y="1805"/>
                </a:lnTo>
                <a:lnTo>
                  <a:pt x="292" y="1815"/>
                </a:lnTo>
                <a:lnTo>
                  <a:pt x="289" y="1816"/>
                </a:lnTo>
                <a:lnTo>
                  <a:pt x="290" y="1822"/>
                </a:lnTo>
                <a:lnTo>
                  <a:pt x="293" y="1823"/>
                </a:lnTo>
                <a:lnTo>
                  <a:pt x="296" y="1820"/>
                </a:lnTo>
                <a:lnTo>
                  <a:pt x="295" y="1823"/>
                </a:lnTo>
                <a:lnTo>
                  <a:pt x="292" y="1831"/>
                </a:lnTo>
                <a:lnTo>
                  <a:pt x="293" y="1836"/>
                </a:lnTo>
                <a:lnTo>
                  <a:pt x="298" y="1829"/>
                </a:lnTo>
                <a:lnTo>
                  <a:pt x="302" y="1836"/>
                </a:lnTo>
                <a:lnTo>
                  <a:pt x="305" y="1841"/>
                </a:lnTo>
                <a:lnTo>
                  <a:pt x="302" y="1844"/>
                </a:lnTo>
                <a:lnTo>
                  <a:pt x="298" y="1852"/>
                </a:lnTo>
                <a:lnTo>
                  <a:pt x="293" y="1859"/>
                </a:lnTo>
                <a:lnTo>
                  <a:pt x="295" y="1865"/>
                </a:lnTo>
                <a:lnTo>
                  <a:pt x="299" y="1871"/>
                </a:lnTo>
                <a:lnTo>
                  <a:pt x="299" y="1879"/>
                </a:lnTo>
                <a:lnTo>
                  <a:pt x="296" y="1895"/>
                </a:lnTo>
                <a:lnTo>
                  <a:pt x="302" y="1891"/>
                </a:lnTo>
                <a:lnTo>
                  <a:pt x="304" y="1897"/>
                </a:lnTo>
                <a:lnTo>
                  <a:pt x="305" y="1903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2" name="Freeform 94"/>
          <p:cNvSpPr>
            <a:spLocks/>
          </p:cNvSpPr>
          <p:nvPr/>
        </p:nvSpPr>
        <p:spPr bwMode="auto">
          <a:xfrm>
            <a:off x="6103938" y="293688"/>
            <a:ext cx="1057275" cy="1766887"/>
          </a:xfrm>
          <a:custGeom>
            <a:avLst/>
            <a:gdLst>
              <a:gd name="T0" fmla="*/ 17036346 w 1331"/>
              <a:gd name="T1" fmla="*/ 1112907841 h 2227"/>
              <a:gd name="T2" fmla="*/ 13250493 w 1331"/>
              <a:gd name="T3" fmla="*/ 1121090897 h 2227"/>
              <a:gd name="T4" fmla="*/ 22084415 w 1331"/>
              <a:gd name="T5" fmla="*/ 1131163021 h 2227"/>
              <a:gd name="T6" fmla="*/ 35966414 w 1331"/>
              <a:gd name="T7" fmla="*/ 1152564797 h 2227"/>
              <a:gd name="T8" fmla="*/ 28394707 w 1331"/>
              <a:gd name="T9" fmla="*/ 1158230417 h 2227"/>
              <a:gd name="T10" fmla="*/ 28394707 w 1331"/>
              <a:gd name="T11" fmla="*/ 1171449138 h 2227"/>
              <a:gd name="T12" fmla="*/ 31549055 w 1331"/>
              <a:gd name="T13" fmla="*/ 1190333478 h 2227"/>
              <a:gd name="T14" fmla="*/ 27763202 w 1331"/>
              <a:gd name="T15" fmla="*/ 1217400080 h 2227"/>
              <a:gd name="T16" fmla="*/ 14512709 w 1331"/>
              <a:gd name="T17" fmla="*/ 1226213090 h 2227"/>
              <a:gd name="T18" fmla="*/ 27763202 w 1331"/>
              <a:gd name="T19" fmla="*/ 1247614866 h 2227"/>
              <a:gd name="T20" fmla="*/ 15143420 w 1331"/>
              <a:gd name="T21" fmla="*/ 1254539600 h 2227"/>
              <a:gd name="T22" fmla="*/ 20191489 w 1331"/>
              <a:gd name="T23" fmla="*/ 1257686990 h 2227"/>
              <a:gd name="T24" fmla="*/ 35334908 w 1331"/>
              <a:gd name="T25" fmla="*/ 1278459606 h 2227"/>
              <a:gd name="T26" fmla="*/ 37859340 w 1331"/>
              <a:gd name="T27" fmla="*/ 1291678327 h 2227"/>
              <a:gd name="T28" fmla="*/ 30287634 w 1331"/>
              <a:gd name="T29" fmla="*/ 1298603061 h 2227"/>
              <a:gd name="T30" fmla="*/ 22084415 w 1331"/>
              <a:gd name="T31" fmla="*/ 1296713992 h 2227"/>
              <a:gd name="T32" fmla="*/ 41645194 w 1331"/>
              <a:gd name="T33" fmla="*/ 1314339218 h 2227"/>
              <a:gd name="T34" fmla="*/ 58681546 w 1331"/>
              <a:gd name="T35" fmla="*/ 1301120497 h 2227"/>
              <a:gd name="T36" fmla="*/ 61205978 w 1331"/>
              <a:gd name="T37" fmla="*/ 1313710057 h 2227"/>
              <a:gd name="T38" fmla="*/ 68146179 w 1331"/>
              <a:gd name="T39" fmla="*/ 1327558732 h 2227"/>
              <a:gd name="T40" fmla="*/ 89599878 w 1331"/>
              <a:gd name="T41" fmla="*/ 1317486608 h 2227"/>
              <a:gd name="T42" fmla="*/ 119887524 w 1331"/>
              <a:gd name="T43" fmla="*/ 1330706122 h 2227"/>
              <a:gd name="T44" fmla="*/ 112946528 w 1331"/>
              <a:gd name="T45" fmla="*/ 1341406614 h 2227"/>
              <a:gd name="T46" fmla="*/ 133138011 w 1331"/>
              <a:gd name="T47" fmla="*/ 1340147499 h 2227"/>
              <a:gd name="T48" fmla="*/ 141341222 w 1331"/>
              <a:gd name="T49" fmla="*/ 1330706122 h 2227"/>
              <a:gd name="T50" fmla="*/ 141341222 w 1331"/>
              <a:gd name="T51" fmla="*/ 1353996174 h 2227"/>
              <a:gd name="T52" fmla="*/ 133138011 w 1331"/>
              <a:gd name="T53" fmla="*/ 1382951845 h 2227"/>
              <a:gd name="T54" fmla="*/ 169735122 w 1331"/>
              <a:gd name="T55" fmla="*/ 1363438344 h 2227"/>
              <a:gd name="T56" fmla="*/ 188665183 w 1331"/>
              <a:gd name="T57" fmla="*/ 1365326620 h 2227"/>
              <a:gd name="T58" fmla="*/ 209487427 w 1331"/>
              <a:gd name="T59" fmla="*/ 1377287019 h 2227"/>
              <a:gd name="T60" fmla="*/ 215796917 w 1331"/>
              <a:gd name="T61" fmla="*/ 1390505740 h 2227"/>
              <a:gd name="T62" fmla="*/ 280788724 w 1331"/>
              <a:gd name="T63" fmla="*/ 1355884449 h 2227"/>
              <a:gd name="T64" fmla="*/ 311076345 w 1331"/>
              <a:gd name="T65" fmla="*/ 1353367013 h 2227"/>
              <a:gd name="T66" fmla="*/ 330005611 w 1331"/>
              <a:gd name="T67" fmla="*/ 1350848784 h 2227"/>
              <a:gd name="T68" fmla="*/ 376067357 w 1331"/>
              <a:gd name="T69" fmla="*/ 1311821782 h 2227"/>
              <a:gd name="T70" fmla="*/ 415188900 w 1331"/>
              <a:gd name="T71" fmla="*/ 1292937442 h 2227"/>
              <a:gd name="T72" fmla="*/ 456202676 w 1331"/>
              <a:gd name="T73" fmla="*/ 1298603061 h 2227"/>
              <a:gd name="T74" fmla="*/ 508574706 w 1331"/>
              <a:gd name="T75" fmla="*/ 1265870046 h 2227"/>
              <a:gd name="T76" fmla="*/ 533814258 w 1331"/>
              <a:gd name="T77" fmla="*/ 1250762256 h 2227"/>
              <a:gd name="T78" fmla="*/ 573566512 w 1331"/>
              <a:gd name="T79" fmla="*/ 1245726591 h 2227"/>
              <a:gd name="T80" fmla="*/ 592495779 w 1331"/>
              <a:gd name="T81" fmla="*/ 1244467476 h 2227"/>
              <a:gd name="T82" fmla="*/ 625307038 w 1331"/>
              <a:gd name="T83" fmla="*/ 1192221753 h 2227"/>
              <a:gd name="T84" fmla="*/ 672630999 w 1331"/>
              <a:gd name="T85" fmla="*/ 1135568732 h 2227"/>
              <a:gd name="T86" fmla="*/ 716800612 w 1331"/>
              <a:gd name="T87" fmla="*/ 1075769115 h 2227"/>
              <a:gd name="T88" fmla="*/ 753397724 w 1331"/>
              <a:gd name="T89" fmla="*/ 1021634323 h 2227"/>
              <a:gd name="T90" fmla="*/ 788101909 w 1331"/>
              <a:gd name="T91" fmla="*/ 952392535 h 2227"/>
              <a:gd name="T92" fmla="*/ 824067516 w 1331"/>
              <a:gd name="T93" fmla="*/ 886927298 h 2227"/>
              <a:gd name="T94" fmla="*/ 762230852 w 1331"/>
              <a:gd name="T95" fmla="*/ 783064021 h 2227"/>
              <a:gd name="T96" fmla="*/ 688405917 w 1331"/>
              <a:gd name="T97" fmla="*/ 722005289 h 2227"/>
              <a:gd name="T98" fmla="*/ 691561060 w 1331"/>
              <a:gd name="T99" fmla="*/ 668500451 h 2227"/>
              <a:gd name="T100" fmla="*/ 663166365 w 1331"/>
              <a:gd name="T101" fmla="*/ 651504386 h 2227"/>
              <a:gd name="T102" fmla="*/ 643605594 w 1331"/>
              <a:gd name="T103" fmla="*/ 616883096 h 2227"/>
              <a:gd name="T104" fmla="*/ 621521184 w 1331"/>
              <a:gd name="T105" fmla="*/ 594222205 h 2227"/>
              <a:gd name="T106" fmla="*/ 591233563 w 1331"/>
              <a:gd name="T107" fmla="*/ 561489983 h 2227"/>
              <a:gd name="T108" fmla="*/ 602591918 w 1331"/>
              <a:gd name="T109" fmla="*/ 535681702 h 2227"/>
              <a:gd name="T110" fmla="*/ 589340637 w 1331"/>
              <a:gd name="T111" fmla="*/ 509873421 h 2227"/>
              <a:gd name="T112" fmla="*/ 590602852 w 1331"/>
              <a:gd name="T113" fmla="*/ 472104740 h 2227"/>
              <a:gd name="T114" fmla="*/ 586816999 w 1331"/>
              <a:gd name="T115" fmla="*/ 417340788 h 2227"/>
              <a:gd name="T116" fmla="*/ 533183547 w 1331"/>
              <a:gd name="T117" fmla="*/ 360058507 h 2227"/>
              <a:gd name="T118" fmla="*/ 513622775 w 1331"/>
              <a:gd name="T119" fmla="*/ 245494143 h 2227"/>
              <a:gd name="T120" fmla="*/ 391211564 w 1331"/>
              <a:gd name="T121" fmla="*/ 47840024 h 2227"/>
              <a:gd name="T122" fmla="*/ 395628129 w 1331"/>
              <a:gd name="T123" fmla="*/ 3147391 h 22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31"/>
              <a:gd name="T187" fmla="*/ 0 h 2227"/>
              <a:gd name="T188" fmla="*/ 1331 w 1331"/>
              <a:gd name="T189" fmla="*/ 2227 h 22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31" h="2227">
                <a:moveTo>
                  <a:pt x="0" y="1741"/>
                </a:moveTo>
                <a:lnTo>
                  <a:pt x="3" y="1743"/>
                </a:lnTo>
                <a:lnTo>
                  <a:pt x="12" y="1745"/>
                </a:lnTo>
                <a:lnTo>
                  <a:pt x="15" y="1750"/>
                </a:lnTo>
                <a:lnTo>
                  <a:pt x="17" y="1755"/>
                </a:lnTo>
                <a:lnTo>
                  <a:pt x="20" y="1760"/>
                </a:lnTo>
                <a:lnTo>
                  <a:pt x="21" y="1765"/>
                </a:lnTo>
                <a:lnTo>
                  <a:pt x="23" y="1770"/>
                </a:lnTo>
                <a:lnTo>
                  <a:pt x="27" y="1768"/>
                </a:lnTo>
                <a:lnTo>
                  <a:pt x="29" y="1768"/>
                </a:lnTo>
                <a:lnTo>
                  <a:pt x="32" y="1770"/>
                </a:lnTo>
                <a:lnTo>
                  <a:pt x="29" y="1772"/>
                </a:lnTo>
                <a:lnTo>
                  <a:pt x="29" y="1777"/>
                </a:lnTo>
                <a:lnTo>
                  <a:pt x="26" y="1776"/>
                </a:lnTo>
                <a:lnTo>
                  <a:pt x="24" y="1776"/>
                </a:lnTo>
                <a:lnTo>
                  <a:pt x="20" y="1774"/>
                </a:lnTo>
                <a:lnTo>
                  <a:pt x="17" y="1774"/>
                </a:lnTo>
                <a:lnTo>
                  <a:pt x="21" y="1781"/>
                </a:lnTo>
                <a:lnTo>
                  <a:pt x="24" y="1783"/>
                </a:lnTo>
                <a:lnTo>
                  <a:pt x="29" y="1781"/>
                </a:lnTo>
                <a:lnTo>
                  <a:pt x="35" y="1786"/>
                </a:lnTo>
                <a:lnTo>
                  <a:pt x="39" y="1788"/>
                </a:lnTo>
                <a:lnTo>
                  <a:pt x="44" y="1793"/>
                </a:lnTo>
                <a:lnTo>
                  <a:pt x="44" y="1795"/>
                </a:lnTo>
                <a:lnTo>
                  <a:pt x="39" y="1792"/>
                </a:lnTo>
                <a:lnTo>
                  <a:pt x="36" y="1793"/>
                </a:lnTo>
                <a:lnTo>
                  <a:pt x="35" y="1797"/>
                </a:lnTo>
                <a:lnTo>
                  <a:pt x="36" y="1799"/>
                </a:lnTo>
                <a:lnTo>
                  <a:pt x="38" y="1805"/>
                </a:lnTo>
                <a:lnTo>
                  <a:pt x="41" y="1809"/>
                </a:lnTo>
                <a:lnTo>
                  <a:pt x="47" y="1815"/>
                </a:lnTo>
                <a:lnTo>
                  <a:pt x="51" y="1821"/>
                </a:lnTo>
                <a:lnTo>
                  <a:pt x="56" y="1825"/>
                </a:lnTo>
                <a:lnTo>
                  <a:pt x="60" y="1829"/>
                </a:lnTo>
                <a:lnTo>
                  <a:pt x="66" y="1831"/>
                </a:lnTo>
                <a:lnTo>
                  <a:pt x="57" y="1831"/>
                </a:lnTo>
                <a:lnTo>
                  <a:pt x="50" y="1827"/>
                </a:lnTo>
                <a:lnTo>
                  <a:pt x="42" y="1827"/>
                </a:lnTo>
                <a:lnTo>
                  <a:pt x="39" y="1824"/>
                </a:lnTo>
                <a:lnTo>
                  <a:pt x="33" y="1821"/>
                </a:lnTo>
                <a:lnTo>
                  <a:pt x="30" y="1825"/>
                </a:lnTo>
                <a:lnTo>
                  <a:pt x="30" y="1831"/>
                </a:lnTo>
                <a:lnTo>
                  <a:pt x="36" y="1836"/>
                </a:lnTo>
                <a:lnTo>
                  <a:pt x="41" y="1837"/>
                </a:lnTo>
                <a:lnTo>
                  <a:pt x="45" y="1840"/>
                </a:lnTo>
                <a:lnTo>
                  <a:pt x="48" y="1841"/>
                </a:lnTo>
                <a:lnTo>
                  <a:pt x="44" y="1843"/>
                </a:lnTo>
                <a:lnTo>
                  <a:pt x="39" y="1846"/>
                </a:lnTo>
                <a:lnTo>
                  <a:pt x="36" y="1847"/>
                </a:lnTo>
                <a:lnTo>
                  <a:pt x="41" y="1852"/>
                </a:lnTo>
                <a:lnTo>
                  <a:pt x="47" y="1854"/>
                </a:lnTo>
                <a:lnTo>
                  <a:pt x="50" y="1857"/>
                </a:lnTo>
                <a:lnTo>
                  <a:pt x="50" y="1859"/>
                </a:lnTo>
                <a:lnTo>
                  <a:pt x="45" y="1861"/>
                </a:lnTo>
                <a:lnTo>
                  <a:pt x="39" y="1863"/>
                </a:lnTo>
                <a:lnTo>
                  <a:pt x="35" y="1862"/>
                </a:lnTo>
                <a:lnTo>
                  <a:pt x="35" y="1865"/>
                </a:lnTo>
                <a:lnTo>
                  <a:pt x="41" y="1868"/>
                </a:lnTo>
                <a:lnTo>
                  <a:pt x="45" y="1870"/>
                </a:lnTo>
                <a:lnTo>
                  <a:pt x="48" y="1877"/>
                </a:lnTo>
                <a:lnTo>
                  <a:pt x="50" y="1880"/>
                </a:lnTo>
                <a:lnTo>
                  <a:pt x="51" y="1884"/>
                </a:lnTo>
                <a:lnTo>
                  <a:pt x="50" y="1891"/>
                </a:lnTo>
                <a:lnTo>
                  <a:pt x="47" y="1897"/>
                </a:lnTo>
                <a:lnTo>
                  <a:pt x="44" y="1899"/>
                </a:lnTo>
                <a:lnTo>
                  <a:pt x="60" y="1906"/>
                </a:lnTo>
                <a:lnTo>
                  <a:pt x="47" y="1913"/>
                </a:lnTo>
                <a:lnTo>
                  <a:pt x="51" y="1918"/>
                </a:lnTo>
                <a:lnTo>
                  <a:pt x="39" y="1920"/>
                </a:lnTo>
                <a:lnTo>
                  <a:pt x="41" y="1925"/>
                </a:lnTo>
                <a:lnTo>
                  <a:pt x="44" y="1929"/>
                </a:lnTo>
                <a:lnTo>
                  <a:pt x="44" y="1934"/>
                </a:lnTo>
                <a:lnTo>
                  <a:pt x="44" y="1940"/>
                </a:lnTo>
                <a:lnTo>
                  <a:pt x="50" y="1945"/>
                </a:lnTo>
                <a:lnTo>
                  <a:pt x="38" y="1945"/>
                </a:lnTo>
                <a:lnTo>
                  <a:pt x="33" y="1944"/>
                </a:lnTo>
                <a:lnTo>
                  <a:pt x="41" y="1948"/>
                </a:lnTo>
                <a:lnTo>
                  <a:pt x="41" y="1952"/>
                </a:lnTo>
                <a:lnTo>
                  <a:pt x="32" y="1949"/>
                </a:lnTo>
                <a:lnTo>
                  <a:pt x="27" y="1947"/>
                </a:lnTo>
                <a:lnTo>
                  <a:pt x="23" y="1948"/>
                </a:lnTo>
                <a:lnTo>
                  <a:pt x="24" y="1953"/>
                </a:lnTo>
                <a:lnTo>
                  <a:pt x="30" y="1954"/>
                </a:lnTo>
                <a:lnTo>
                  <a:pt x="27" y="1959"/>
                </a:lnTo>
                <a:lnTo>
                  <a:pt x="32" y="1959"/>
                </a:lnTo>
                <a:lnTo>
                  <a:pt x="35" y="1965"/>
                </a:lnTo>
                <a:lnTo>
                  <a:pt x="45" y="1975"/>
                </a:lnTo>
                <a:lnTo>
                  <a:pt x="48" y="1984"/>
                </a:lnTo>
                <a:lnTo>
                  <a:pt x="51" y="1987"/>
                </a:lnTo>
                <a:lnTo>
                  <a:pt x="44" y="1982"/>
                </a:lnTo>
                <a:lnTo>
                  <a:pt x="39" y="1981"/>
                </a:lnTo>
                <a:lnTo>
                  <a:pt x="42" y="1977"/>
                </a:lnTo>
                <a:lnTo>
                  <a:pt x="23" y="1964"/>
                </a:lnTo>
                <a:lnTo>
                  <a:pt x="18" y="1969"/>
                </a:lnTo>
                <a:lnTo>
                  <a:pt x="26" y="1976"/>
                </a:lnTo>
                <a:lnTo>
                  <a:pt x="30" y="1982"/>
                </a:lnTo>
                <a:lnTo>
                  <a:pt x="23" y="1986"/>
                </a:lnTo>
                <a:lnTo>
                  <a:pt x="18" y="1990"/>
                </a:lnTo>
                <a:lnTo>
                  <a:pt x="24" y="1993"/>
                </a:lnTo>
                <a:lnTo>
                  <a:pt x="33" y="1991"/>
                </a:lnTo>
                <a:lnTo>
                  <a:pt x="38" y="1990"/>
                </a:lnTo>
                <a:lnTo>
                  <a:pt x="35" y="1985"/>
                </a:lnTo>
                <a:lnTo>
                  <a:pt x="38" y="1985"/>
                </a:lnTo>
                <a:lnTo>
                  <a:pt x="42" y="1988"/>
                </a:lnTo>
                <a:lnTo>
                  <a:pt x="45" y="1990"/>
                </a:lnTo>
                <a:lnTo>
                  <a:pt x="47" y="1992"/>
                </a:lnTo>
                <a:lnTo>
                  <a:pt x="38" y="1992"/>
                </a:lnTo>
                <a:lnTo>
                  <a:pt x="32" y="1998"/>
                </a:lnTo>
                <a:lnTo>
                  <a:pt x="38" y="2002"/>
                </a:lnTo>
                <a:lnTo>
                  <a:pt x="44" y="2007"/>
                </a:lnTo>
                <a:lnTo>
                  <a:pt x="45" y="2012"/>
                </a:lnTo>
                <a:lnTo>
                  <a:pt x="48" y="2017"/>
                </a:lnTo>
                <a:lnTo>
                  <a:pt x="51" y="2022"/>
                </a:lnTo>
                <a:lnTo>
                  <a:pt x="54" y="2023"/>
                </a:lnTo>
                <a:lnTo>
                  <a:pt x="57" y="2025"/>
                </a:lnTo>
                <a:lnTo>
                  <a:pt x="53" y="2028"/>
                </a:lnTo>
                <a:lnTo>
                  <a:pt x="56" y="2031"/>
                </a:lnTo>
                <a:lnTo>
                  <a:pt x="59" y="2034"/>
                </a:lnTo>
                <a:lnTo>
                  <a:pt x="53" y="2034"/>
                </a:lnTo>
                <a:lnTo>
                  <a:pt x="45" y="2034"/>
                </a:lnTo>
                <a:lnTo>
                  <a:pt x="42" y="2034"/>
                </a:lnTo>
                <a:lnTo>
                  <a:pt x="44" y="2039"/>
                </a:lnTo>
                <a:lnTo>
                  <a:pt x="47" y="2044"/>
                </a:lnTo>
                <a:lnTo>
                  <a:pt x="51" y="2046"/>
                </a:lnTo>
                <a:lnTo>
                  <a:pt x="57" y="2049"/>
                </a:lnTo>
                <a:lnTo>
                  <a:pt x="60" y="2052"/>
                </a:lnTo>
                <a:lnTo>
                  <a:pt x="60" y="2054"/>
                </a:lnTo>
                <a:lnTo>
                  <a:pt x="56" y="2054"/>
                </a:lnTo>
                <a:lnTo>
                  <a:pt x="54" y="2057"/>
                </a:lnTo>
                <a:lnTo>
                  <a:pt x="59" y="2060"/>
                </a:lnTo>
                <a:lnTo>
                  <a:pt x="65" y="2066"/>
                </a:lnTo>
                <a:lnTo>
                  <a:pt x="66" y="2070"/>
                </a:lnTo>
                <a:lnTo>
                  <a:pt x="59" y="2068"/>
                </a:lnTo>
                <a:lnTo>
                  <a:pt x="54" y="2068"/>
                </a:lnTo>
                <a:lnTo>
                  <a:pt x="48" y="2063"/>
                </a:lnTo>
                <a:lnTo>
                  <a:pt x="45" y="2059"/>
                </a:lnTo>
                <a:lnTo>
                  <a:pt x="41" y="2055"/>
                </a:lnTo>
                <a:lnTo>
                  <a:pt x="36" y="2049"/>
                </a:lnTo>
                <a:lnTo>
                  <a:pt x="32" y="2045"/>
                </a:lnTo>
                <a:lnTo>
                  <a:pt x="29" y="2050"/>
                </a:lnTo>
                <a:lnTo>
                  <a:pt x="26" y="2054"/>
                </a:lnTo>
                <a:lnTo>
                  <a:pt x="30" y="2060"/>
                </a:lnTo>
                <a:lnTo>
                  <a:pt x="33" y="2062"/>
                </a:lnTo>
                <a:lnTo>
                  <a:pt x="35" y="2060"/>
                </a:lnTo>
                <a:lnTo>
                  <a:pt x="36" y="2067"/>
                </a:lnTo>
                <a:lnTo>
                  <a:pt x="39" y="2073"/>
                </a:lnTo>
                <a:lnTo>
                  <a:pt x="50" y="2087"/>
                </a:lnTo>
                <a:lnTo>
                  <a:pt x="50" y="2086"/>
                </a:lnTo>
                <a:lnTo>
                  <a:pt x="48" y="2083"/>
                </a:lnTo>
                <a:lnTo>
                  <a:pt x="53" y="2082"/>
                </a:lnTo>
                <a:lnTo>
                  <a:pt x="57" y="2082"/>
                </a:lnTo>
                <a:lnTo>
                  <a:pt x="62" y="2087"/>
                </a:lnTo>
                <a:lnTo>
                  <a:pt x="66" y="2088"/>
                </a:lnTo>
                <a:lnTo>
                  <a:pt x="68" y="2084"/>
                </a:lnTo>
                <a:lnTo>
                  <a:pt x="71" y="2082"/>
                </a:lnTo>
                <a:lnTo>
                  <a:pt x="74" y="2079"/>
                </a:lnTo>
                <a:lnTo>
                  <a:pt x="78" y="2082"/>
                </a:lnTo>
                <a:lnTo>
                  <a:pt x="82" y="2083"/>
                </a:lnTo>
                <a:lnTo>
                  <a:pt x="84" y="2079"/>
                </a:lnTo>
                <a:lnTo>
                  <a:pt x="88" y="2077"/>
                </a:lnTo>
                <a:lnTo>
                  <a:pt x="91" y="2071"/>
                </a:lnTo>
                <a:lnTo>
                  <a:pt x="93" y="2067"/>
                </a:lnTo>
                <a:lnTo>
                  <a:pt x="91" y="2065"/>
                </a:lnTo>
                <a:lnTo>
                  <a:pt x="93" y="2059"/>
                </a:lnTo>
                <a:lnTo>
                  <a:pt x="96" y="2056"/>
                </a:lnTo>
                <a:lnTo>
                  <a:pt x="102" y="2055"/>
                </a:lnTo>
                <a:lnTo>
                  <a:pt x="106" y="2054"/>
                </a:lnTo>
                <a:lnTo>
                  <a:pt x="105" y="2063"/>
                </a:lnTo>
                <a:lnTo>
                  <a:pt x="102" y="2068"/>
                </a:lnTo>
                <a:lnTo>
                  <a:pt x="97" y="2079"/>
                </a:lnTo>
                <a:lnTo>
                  <a:pt x="97" y="2087"/>
                </a:lnTo>
                <a:lnTo>
                  <a:pt x="102" y="2092"/>
                </a:lnTo>
                <a:lnTo>
                  <a:pt x="108" y="2087"/>
                </a:lnTo>
                <a:lnTo>
                  <a:pt x="112" y="2083"/>
                </a:lnTo>
                <a:lnTo>
                  <a:pt x="115" y="2082"/>
                </a:lnTo>
                <a:lnTo>
                  <a:pt x="114" y="2086"/>
                </a:lnTo>
                <a:lnTo>
                  <a:pt x="114" y="2089"/>
                </a:lnTo>
                <a:lnTo>
                  <a:pt x="114" y="2099"/>
                </a:lnTo>
                <a:lnTo>
                  <a:pt x="112" y="2105"/>
                </a:lnTo>
                <a:lnTo>
                  <a:pt x="108" y="2109"/>
                </a:lnTo>
                <a:lnTo>
                  <a:pt x="115" y="2114"/>
                </a:lnTo>
                <a:lnTo>
                  <a:pt x="120" y="2110"/>
                </a:lnTo>
                <a:lnTo>
                  <a:pt x="124" y="2109"/>
                </a:lnTo>
                <a:lnTo>
                  <a:pt x="130" y="2111"/>
                </a:lnTo>
                <a:lnTo>
                  <a:pt x="136" y="2111"/>
                </a:lnTo>
                <a:lnTo>
                  <a:pt x="142" y="2109"/>
                </a:lnTo>
                <a:lnTo>
                  <a:pt x="147" y="2108"/>
                </a:lnTo>
                <a:lnTo>
                  <a:pt x="144" y="2100"/>
                </a:lnTo>
                <a:lnTo>
                  <a:pt x="142" y="2093"/>
                </a:lnTo>
                <a:lnTo>
                  <a:pt x="148" y="2091"/>
                </a:lnTo>
                <a:lnTo>
                  <a:pt x="153" y="2091"/>
                </a:lnTo>
                <a:lnTo>
                  <a:pt x="160" y="2092"/>
                </a:lnTo>
                <a:lnTo>
                  <a:pt x="166" y="2091"/>
                </a:lnTo>
                <a:lnTo>
                  <a:pt x="172" y="2093"/>
                </a:lnTo>
                <a:lnTo>
                  <a:pt x="179" y="2095"/>
                </a:lnTo>
                <a:lnTo>
                  <a:pt x="185" y="2098"/>
                </a:lnTo>
                <a:lnTo>
                  <a:pt x="194" y="2100"/>
                </a:lnTo>
                <a:lnTo>
                  <a:pt x="190" y="2114"/>
                </a:lnTo>
                <a:lnTo>
                  <a:pt x="179" y="2113"/>
                </a:lnTo>
                <a:lnTo>
                  <a:pt x="172" y="2118"/>
                </a:lnTo>
                <a:lnTo>
                  <a:pt x="163" y="2119"/>
                </a:lnTo>
                <a:lnTo>
                  <a:pt x="160" y="2129"/>
                </a:lnTo>
                <a:lnTo>
                  <a:pt x="172" y="2132"/>
                </a:lnTo>
                <a:lnTo>
                  <a:pt x="176" y="2130"/>
                </a:lnTo>
                <a:lnTo>
                  <a:pt x="172" y="2126"/>
                </a:lnTo>
                <a:lnTo>
                  <a:pt x="178" y="2126"/>
                </a:lnTo>
                <a:lnTo>
                  <a:pt x="179" y="2131"/>
                </a:lnTo>
                <a:lnTo>
                  <a:pt x="178" y="2136"/>
                </a:lnTo>
                <a:lnTo>
                  <a:pt x="176" y="2143"/>
                </a:lnTo>
                <a:lnTo>
                  <a:pt x="188" y="2148"/>
                </a:lnTo>
                <a:lnTo>
                  <a:pt x="194" y="2142"/>
                </a:lnTo>
                <a:lnTo>
                  <a:pt x="196" y="2134"/>
                </a:lnTo>
                <a:lnTo>
                  <a:pt x="197" y="2126"/>
                </a:lnTo>
                <a:lnTo>
                  <a:pt x="200" y="2125"/>
                </a:lnTo>
                <a:lnTo>
                  <a:pt x="206" y="2127"/>
                </a:lnTo>
                <a:lnTo>
                  <a:pt x="211" y="2129"/>
                </a:lnTo>
                <a:lnTo>
                  <a:pt x="214" y="2118"/>
                </a:lnTo>
                <a:lnTo>
                  <a:pt x="217" y="2111"/>
                </a:lnTo>
                <a:lnTo>
                  <a:pt x="218" y="2106"/>
                </a:lnTo>
                <a:lnTo>
                  <a:pt x="208" y="2108"/>
                </a:lnTo>
                <a:lnTo>
                  <a:pt x="217" y="2104"/>
                </a:lnTo>
                <a:lnTo>
                  <a:pt x="221" y="2102"/>
                </a:lnTo>
                <a:lnTo>
                  <a:pt x="230" y="2094"/>
                </a:lnTo>
                <a:lnTo>
                  <a:pt x="227" y="2104"/>
                </a:lnTo>
                <a:lnTo>
                  <a:pt x="224" y="2114"/>
                </a:lnTo>
                <a:lnTo>
                  <a:pt x="217" y="2122"/>
                </a:lnTo>
                <a:lnTo>
                  <a:pt x="212" y="2132"/>
                </a:lnTo>
                <a:lnTo>
                  <a:pt x="224" y="2130"/>
                </a:lnTo>
                <a:lnTo>
                  <a:pt x="232" y="2121"/>
                </a:lnTo>
                <a:lnTo>
                  <a:pt x="233" y="2127"/>
                </a:lnTo>
                <a:lnTo>
                  <a:pt x="224" y="2136"/>
                </a:lnTo>
                <a:lnTo>
                  <a:pt x="217" y="2142"/>
                </a:lnTo>
                <a:lnTo>
                  <a:pt x="211" y="2152"/>
                </a:lnTo>
                <a:lnTo>
                  <a:pt x="224" y="2151"/>
                </a:lnTo>
                <a:lnTo>
                  <a:pt x="239" y="2150"/>
                </a:lnTo>
                <a:lnTo>
                  <a:pt x="223" y="2153"/>
                </a:lnTo>
                <a:lnTo>
                  <a:pt x="215" y="2157"/>
                </a:lnTo>
                <a:lnTo>
                  <a:pt x="220" y="2166"/>
                </a:lnTo>
                <a:lnTo>
                  <a:pt x="217" y="2168"/>
                </a:lnTo>
                <a:lnTo>
                  <a:pt x="211" y="2169"/>
                </a:lnTo>
                <a:lnTo>
                  <a:pt x="206" y="2175"/>
                </a:lnTo>
                <a:lnTo>
                  <a:pt x="209" y="2190"/>
                </a:lnTo>
                <a:lnTo>
                  <a:pt x="211" y="2197"/>
                </a:lnTo>
                <a:lnTo>
                  <a:pt x="218" y="2205"/>
                </a:lnTo>
                <a:lnTo>
                  <a:pt x="229" y="2201"/>
                </a:lnTo>
                <a:lnTo>
                  <a:pt x="239" y="2199"/>
                </a:lnTo>
                <a:lnTo>
                  <a:pt x="248" y="2197"/>
                </a:lnTo>
                <a:lnTo>
                  <a:pt x="260" y="2194"/>
                </a:lnTo>
                <a:lnTo>
                  <a:pt x="268" y="2188"/>
                </a:lnTo>
                <a:lnTo>
                  <a:pt x="273" y="2180"/>
                </a:lnTo>
                <a:lnTo>
                  <a:pt x="270" y="2173"/>
                </a:lnTo>
                <a:lnTo>
                  <a:pt x="269" y="2166"/>
                </a:lnTo>
                <a:lnTo>
                  <a:pt x="270" y="2159"/>
                </a:lnTo>
                <a:lnTo>
                  <a:pt x="275" y="2152"/>
                </a:lnTo>
                <a:lnTo>
                  <a:pt x="269" y="2141"/>
                </a:lnTo>
                <a:lnTo>
                  <a:pt x="284" y="2147"/>
                </a:lnTo>
                <a:lnTo>
                  <a:pt x="293" y="2151"/>
                </a:lnTo>
                <a:lnTo>
                  <a:pt x="279" y="2161"/>
                </a:lnTo>
                <a:lnTo>
                  <a:pt x="290" y="2161"/>
                </a:lnTo>
                <a:lnTo>
                  <a:pt x="291" y="2162"/>
                </a:lnTo>
                <a:lnTo>
                  <a:pt x="299" y="2169"/>
                </a:lnTo>
                <a:lnTo>
                  <a:pt x="293" y="2177"/>
                </a:lnTo>
                <a:lnTo>
                  <a:pt x="290" y="2184"/>
                </a:lnTo>
                <a:lnTo>
                  <a:pt x="282" y="2193"/>
                </a:lnTo>
                <a:lnTo>
                  <a:pt x="290" y="2201"/>
                </a:lnTo>
                <a:lnTo>
                  <a:pt x="300" y="2202"/>
                </a:lnTo>
                <a:lnTo>
                  <a:pt x="309" y="2199"/>
                </a:lnTo>
                <a:lnTo>
                  <a:pt x="321" y="2196"/>
                </a:lnTo>
                <a:lnTo>
                  <a:pt x="327" y="2190"/>
                </a:lnTo>
                <a:lnTo>
                  <a:pt x="332" y="2188"/>
                </a:lnTo>
                <a:lnTo>
                  <a:pt x="335" y="2195"/>
                </a:lnTo>
                <a:lnTo>
                  <a:pt x="326" y="2206"/>
                </a:lnTo>
                <a:lnTo>
                  <a:pt x="312" y="2213"/>
                </a:lnTo>
                <a:lnTo>
                  <a:pt x="302" y="2220"/>
                </a:lnTo>
                <a:lnTo>
                  <a:pt x="299" y="2227"/>
                </a:lnTo>
                <a:lnTo>
                  <a:pt x="314" y="2221"/>
                </a:lnTo>
                <a:lnTo>
                  <a:pt x="327" y="2217"/>
                </a:lnTo>
                <a:lnTo>
                  <a:pt x="341" y="2216"/>
                </a:lnTo>
                <a:lnTo>
                  <a:pt x="342" y="2209"/>
                </a:lnTo>
                <a:lnTo>
                  <a:pt x="351" y="2201"/>
                </a:lnTo>
                <a:lnTo>
                  <a:pt x="356" y="2196"/>
                </a:lnTo>
                <a:lnTo>
                  <a:pt x="366" y="2190"/>
                </a:lnTo>
                <a:lnTo>
                  <a:pt x="390" y="2186"/>
                </a:lnTo>
                <a:lnTo>
                  <a:pt x="402" y="2185"/>
                </a:lnTo>
                <a:lnTo>
                  <a:pt x="411" y="2178"/>
                </a:lnTo>
                <a:lnTo>
                  <a:pt x="420" y="2169"/>
                </a:lnTo>
                <a:lnTo>
                  <a:pt x="436" y="2159"/>
                </a:lnTo>
                <a:lnTo>
                  <a:pt x="445" y="2154"/>
                </a:lnTo>
                <a:lnTo>
                  <a:pt x="454" y="2159"/>
                </a:lnTo>
                <a:lnTo>
                  <a:pt x="466" y="2156"/>
                </a:lnTo>
                <a:lnTo>
                  <a:pt x="473" y="2152"/>
                </a:lnTo>
                <a:lnTo>
                  <a:pt x="482" y="2148"/>
                </a:lnTo>
                <a:lnTo>
                  <a:pt x="485" y="2146"/>
                </a:lnTo>
                <a:lnTo>
                  <a:pt x="481" y="2142"/>
                </a:lnTo>
                <a:lnTo>
                  <a:pt x="494" y="2138"/>
                </a:lnTo>
                <a:lnTo>
                  <a:pt x="491" y="2145"/>
                </a:lnTo>
                <a:lnTo>
                  <a:pt x="493" y="2150"/>
                </a:lnTo>
                <a:lnTo>
                  <a:pt x="491" y="2157"/>
                </a:lnTo>
                <a:lnTo>
                  <a:pt x="502" y="2159"/>
                </a:lnTo>
                <a:lnTo>
                  <a:pt x="503" y="2150"/>
                </a:lnTo>
                <a:lnTo>
                  <a:pt x="506" y="2143"/>
                </a:lnTo>
                <a:lnTo>
                  <a:pt x="505" y="2152"/>
                </a:lnTo>
                <a:lnTo>
                  <a:pt x="502" y="2164"/>
                </a:lnTo>
                <a:lnTo>
                  <a:pt x="509" y="2161"/>
                </a:lnTo>
                <a:lnTo>
                  <a:pt x="517" y="2154"/>
                </a:lnTo>
                <a:lnTo>
                  <a:pt x="523" y="2146"/>
                </a:lnTo>
                <a:lnTo>
                  <a:pt x="529" y="2136"/>
                </a:lnTo>
                <a:lnTo>
                  <a:pt x="532" y="2129"/>
                </a:lnTo>
                <a:lnTo>
                  <a:pt x="542" y="2120"/>
                </a:lnTo>
                <a:lnTo>
                  <a:pt x="561" y="2111"/>
                </a:lnTo>
                <a:lnTo>
                  <a:pt x="575" y="2113"/>
                </a:lnTo>
                <a:lnTo>
                  <a:pt x="581" y="2104"/>
                </a:lnTo>
                <a:lnTo>
                  <a:pt x="591" y="2097"/>
                </a:lnTo>
                <a:lnTo>
                  <a:pt x="600" y="2094"/>
                </a:lnTo>
                <a:lnTo>
                  <a:pt x="596" y="2084"/>
                </a:lnTo>
                <a:lnTo>
                  <a:pt x="606" y="2083"/>
                </a:lnTo>
                <a:lnTo>
                  <a:pt x="617" y="2081"/>
                </a:lnTo>
                <a:lnTo>
                  <a:pt x="627" y="2081"/>
                </a:lnTo>
                <a:lnTo>
                  <a:pt x="636" y="2081"/>
                </a:lnTo>
                <a:lnTo>
                  <a:pt x="644" y="2081"/>
                </a:lnTo>
                <a:lnTo>
                  <a:pt x="647" y="2071"/>
                </a:lnTo>
                <a:lnTo>
                  <a:pt x="651" y="2065"/>
                </a:lnTo>
                <a:lnTo>
                  <a:pt x="648" y="2056"/>
                </a:lnTo>
                <a:lnTo>
                  <a:pt x="658" y="2054"/>
                </a:lnTo>
                <a:lnTo>
                  <a:pt x="667" y="2051"/>
                </a:lnTo>
                <a:lnTo>
                  <a:pt x="666" y="2054"/>
                </a:lnTo>
                <a:lnTo>
                  <a:pt x="664" y="2063"/>
                </a:lnTo>
                <a:lnTo>
                  <a:pt x="672" y="2070"/>
                </a:lnTo>
                <a:lnTo>
                  <a:pt x="682" y="2073"/>
                </a:lnTo>
                <a:lnTo>
                  <a:pt x="693" y="2076"/>
                </a:lnTo>
                <a:lnTo>
                  <a:pt x="703" y="2068"/>
                </a:lnTo>
                <a:lnTo>
                  <a:pt x="712" y="2067"/>
                </a:lnTo>
                <a:lnTo>
                  <a:pt x="723" y="2063"/>
                </a:lnTo>
                <a:lnTo>
                  <a:pt x="730" y="2061"/>
                </a:lnTo>
                <a:lnTo>
                  <a:pt x="735" y="2050"/>
                </a:lnTo>
                <a:lnTo>
                  <a:pt x="738" y="2044"/>
                </a:lnTo>
                <a:lnTo>
                  <a:pt x="749" y="2034"/>
                </a:lnTo>
                <a:lnTo>
                  <a:pt x="776" y="2020"/>
                </a:lnTo>
                <a:lnTo>
                  <a:pt x="796" y="2020"/>
                </a:lnTo>
                <a:lnTo>
                  <a:pt x="800" y="2017"/>
                </a:lnTo>
                <a:lnTo>
                  <a:pt x="805" y="2013"/>
                </a:lnTo>
                <a:lnTo>
                  <a:pt x="806" y="2011"/>
                </a:lnTo>
                <a:lnTo>
                  <a:pt x="812" y="2006"/>
                </a:lnTo>
                <a:lnTo>
                  <a:pt x="827" y="1998"/>
                </a:lnTo>
                <a:lnTo>
                  <a:pt x="839" y="1996"/>
                </a:lnTo>
                <a:lnTo>
                  <a:pt x="848" y="2008"/>
                </a:lnTo>
                <a:lnTo>
                  <a:pt x="857" y="2018"/>
                </a:lnTo>
                <a:lnTo>
                  <a:pt x="857" y="2011"/>
                </a:lnTo>
                <a:lnTo>
                  <a:pt x="852" y="2002"/>
                </a:lnTo>
                <a:lnTo>
                  <a:pt x="846" y="1995"/>
                </a:lnTo>
                <a:lnTo>
                  <a:pt x="846" y="1987"/>
                </a:lnTo>
                <a:lnTo>
                  <a:pt x="855" y="1981"/>
                </a:lnTo>
                <a:lnTo>
                  <a:pt x="863" y="1977"/>
                </a:lnTo>
                <a:lnTo>
                  <a:pt x="870" y="1976"/>
                </a:lnTo>
                <a:lnTo>
                  <a:pt x="879" y="1980"/>
                </a:lnTo>
                <a:lnTo>
                  <a:pt x="890" y="1979"/>
                </a:lnTo>
                <a:lnTo>
                  <a:pt x="899" y="1979"/>
                </a:lnTo>
                <a:lnTo>
                  <a:pt x="906" y="1986"/>
                </a:lnTo>
                <a:lnTo>
                  <a:pt x="914" y="1987"/>
                </a:lnTo>
                <a:lnTo>
                  <a:pt x="909" y="1979"/>
                </a:lnTo>
                <a:lnTo>
                  <a:pt x="914" y="1975"/>
                </a:lnTo>
                <a:lnTo>
                  <a:pt x="921" y="1980"/>
                </a:lnTo>
                <a:lnTo>
                  <a:pt x="932" y="1982"/>
                </a:lnTo>
                <a:lnTo>
                  <a:pt x="933" y="1977"/>
                </a:lnTo>
                <a:lnTo>
                  <a:pt x="926" y="1977"/>
                </a:lnTo>
                <a:lnTo>
                  <a:pt x="927" y="1974"/>
                </a:lnTo>
                <a:lnTo>
                  <a:pt x="934" y="1971"/>
                </a:lnTo>
                <a:lnTo>
                  <a:pt x="934" y="1979"/>
                </a:lnTo>
                <a:lnTo>
                  <a:pt x="939" y="1977"/>
                </a:lnTo>
                <a:lnTo>
                  <a:pt x="943" y="1976"/>
                </a:lnTo>
                <a:lnTo>
                  <a:pt x="945" y="1965"/>
                </a:lnTo>
                <a:lnTo>
                  <a:pt x="942" y="1961"/>
                </a:lnTo>
                <a:lnTo>
                  <a:pt x="945" y="1956"/>
                </a:lnTo>
                <a:lnTo>
                  <a:pt x="949" y="1956"/>
                </a:lnTo>
                <a:lnTo>
                  <a:pt x="955" y="1953"/>
                </a:lnTo>
                <a:lnTo>
                  <a:pt x="972" y="1927"/>
                </a:lnTo>
                <a:lnTo>
                  <a:pt x="982" y="1911"/>
                </a:lnTo>
                <a:lnTo>
                  <a:pt x="991" y="1894"/>
                </a:lnTo>
                <a:lnTo>
                  <a:pt x="1002" y="1884"/>
                </a:lnTo>
                <a:lnTo>
                  <a:pt x="1012" y="1870"/>
                </a:lnTo>
                <a:lnTo>
                  <a:pt x="1020" y="1859"/>
                </a:lnTo>
                <a:lnTo>
                  <a:pt x="1030" y="1848"/>
                </a:lnTo>
                <a:lnTo>
                  <a:pt x="1045" y="1841"/>
                </a:lnTo>
                <a:lnTo>
                  <a:pt x="1049" y="1836"/>
                </a:lnTo>
                <a:lnTo>
                  <a:pt x="1052" y="1824"/>
                </a:lnTo>
                <a:lnTo>
                  <a:pt x="1055" y="1815"/>
                </a:lnTo>
                <a:lnTo>
                  <a:pt x="1066" y="1804"/>
                </a:lnTo>
                <a:lnTo>
                  <a:pt x="1075" y="1795"/>
                </a:lnTo>
                <a:lnTo>
                  <a:pt x="1085" y="1781"/>
                </a:lnTo>
                <a:lnTo>
                  <a:pt x="1093" y="1772"/>
                </a:lnTo>
                <a:lnTo>
                  <a:pt x="1100" y="1766"/>
                </a:lnTo>
                <a:lnTo>
                  <a:pt x="1108" y="1757"/>
                </a:lnTo>
                <a:lnTo>
                  <a:pt x="1115" y="1745"/>
                </a:lnTo>
                <a:lnTo>
                  <a:pt x="1121" y="1733"/>
                </a:lnTo>
                <a:lnTo>
                  <a:pt x="1128" y="1722"/>
                </a:lnTo>
                <a:lnTo>
                  <a:pt x="1136" y="1709"/>
                </a:lnTo>
                <a:lnTo>
                  <a:pt x="1136" y="1701"/>
                </a:lnTo>
                <a:lnTo>
                  <a:pt x="1149" y="1695"/>
                </a:lnTo>
                <a:lnTo>
                  <a:pt x="1155" y="1687"/>
                </a:lnTo>
                <a:lnTo>
                  <a:pt x="1158" y="1676"/>
                </a:lnTo>
                <a:lnTo>
                  <a:pt x="1166" y="1665"/>
                </a:lnTo>
                <a:lnTo>
                  <a:pt x="1173" y="1654"/>
                </a:lnTo>
                <a:lnTo>
                  <a:pt x="1181" y="1640"/>
                </a:lnTo>
                <a:lnTo>
                  <a:pt x="1190" y="1629"/>
                </a:lnTo>
                <a:lnTo>
                  <a:pt x="1194" y="1623"/>
                </a:lnTo>
                <a:lnTo>
                  <a:pt x="1194" y="1616"/>
                </a:lnTo>
                <a:lnTo>
                  <a:pt x="1197" y="1604"/>
                </a:lnTo>
                <a:lnTo>
                  <a:pt x="1203" y="1599"/>
                </a:lnTo>
                <a:lnTo>
                  <a:pt x="1212" y="1585"/>
                </a:lnTo>
                <a:lnTo>
                  <a:pt x="1222" y="1569"/>
                </a:lnTo>
                <a:lnTo>
                  <a:pt x="1225" y="1557"/>
                </a:lnTo>
                <a:lnTo>
                  <a:pt x="1234" y="1543"/>
                </a:lnTo>
                <a:lnTo>
                  <a:pt x="1242" y="1527"/>
                </a:lnTo>
                <a:lnTo>
                  <a:pt x="1249" y="1513"/>
                </a:lnTo>
                <a:lnTo>
                  <a:pt x="1260" y="1497"/>
                </a:lnTo>
                <a:lnTo>
                  <a:pt x="1278" y="1482"/>
                </a:lnTo>
                <a:lnTo>
                  <a:pt x="1275" y="1474"/>
                </a:lnTo>
                <a:lnTo>
                  <a:pt x="1279" y="1470"/>
                </a:lnTo>
                <a:lnTo>
                  <a:pt x="1285" y="1458"/>
                </a:lnTo>
                <a:lnTo>
                  <a:pt x="1299" y="1440"/>
                </a:lnTo>
                <a:lnTo>
                  <a:pt x="1297" y="1433"/>
                </a:lnTo>
                <a:lnTo>
                  <a:pt x="1305" y="1420"/>
                </a:lnTo>
                <a:lnTo>
                  <a:pt x="1306" y="1409"/>
                </a:lnTo>
                <a:lnTo>
                  <a:pt x="1331" y="1333"/>
                </a:lnTo>
                <a:lnTo>
                  <a:pt x="1305" y="1310"/>
                </a:lnTo>
                <a:lnTo>
                  <a:pt x="1300" y="1306"/>
                </a:lnTo>
                <a:lnTo>
                  <a:pt x="1266" y="1289"/>
                </a:lnTo>
                <a:lnTo>
                  <a:pt x="1258" y="1267"/>
                </a:lnTo>
                <a:lnTo>
                  <a:pt x="1240" y="1259"/>
                </a:lnTo>
                <a:lnTo>
                  <a:pt x="1231" y="1257"/>
                </a:lnTo>
                <a:lnTo>
                  <a:pt x="1218" y="1253"/>
                </a:lnTo>
                <a:lnTo>
                  <a:pt x="1208" y="1244"/>
                </a:lnTo>
                <a:lnTo>
                  <a:pt x="1196" y="1243"/>
                </a:lnTo>
                <a:lnTo>
                  <a:pt x="1188" y="1237"/>
                </a:lnTo>
                <a:lnTo>
                  <a:pt x="1146" y="1230"/>
                </a:lnTo>
                <a:lnTo>
                  <a:pt x="1125" y="1216"/>
                </a:lnTo>
                <a:lnTo>
                  <a:pt x="1117" y="1211"/>
                </a:lnTo>
                <a:lnTo>
                  <a:pt x="1060" y="1169"/>
                </a:lnTo>
                <a:lnTo>
                  <a:pt x="1070" y="1161"/>
                </a:lnTo>
                <a:lnTo>
                  <a:pt x="1078" y="1156"/>
                </a:lnTo>
                <a:lnTo>
                  <a:pt x="1091" y="1147"/>
                </a:lnTo>
                <a:lnTo>
                  <a:pt x="1093" y="1141"/>
                </a:lnTo>
                <a:lnTo>
                  <a:pt x="1094" y="1130"/>
                </a:lnTo>
                <a:lnTo>
                  <a:pt x="1097" y="1122"/>
                </a:lnTo>
                <a:lnTo>
                  <a:pt x="1103" y="1110"/>
                </a:lnTo>
                <a:lnTo>
                  <a:pt x="1108" y="1102"/>
                </a:lnTo>
                <a:lnTo>
                  <a:pt x="1112" y="1090"/>
                </a:lnTo>
                <a:lnTo>
                  <a:pt x="1114" y="1076"/>
                </a:lnTo>
                <a:lnTo>
                  <a:pt x="1103" y="1070"/>
                </a:lnTo>
                <a:lnTo>
                  <a:pt x="1096" y="1062"/>
                </a:lnTo>
                <a:lnTo>
                  <a:pt x="1093" y="1059"/>
                </a:lnTo>
                <a:lnTo>
                  <a:pt x="1096" y="1054"/>
                </a:lnTo>
                <a:lnTo>
                  <a:pt x="1094" y="1050"/>
                </a:lnTo>
                <a:lnTo>
                  <a:pt x="1090" y="1046"/>
                </a:lnTo>
                <a:lnTo>
                  <a:pt x="1079" y="1049"/>
                </a:lnTo>
                <a:lnTo>
                  <a:pt x="1076" y="1048"/>
                </a:lnTo>
                <a:lnTo>
                  <a:pt x="1069" y="1040"/>
                </a:lnTo>
                <a:lnTo>
                  <a:pt x="1060" y="1035"/>
                </a:lnTo>
                <a:lnTo>
                  <a:pt x="1051" y="1035"/>
                </a:lnTo>
                <a:lnTo>
                  <a:pt x="1039" y="1033"/>
                </a:lnTo>
                <a:lnTo>
                  <a:pt x="1031" y="1032"/>
                </a:lnTo>
                <a:lnTo>
                  <a:pt x="1027" y="1024"/>
                </a:lnTo>
                <a:lnTo>
                  <a:pt x="1027" y="1016"/>
                </a:lnTo>
                <a:lnTo>
                  <a:pt x="1023" y="1010"/>
                </a:lnTo>
                <a:lnTo>
                  <a:pt x="1014" y="997"/>
                </a:lnTo>
                <a:lnTo>
                  <a:pt x="1014" y="991"/>
                </a:lnTo>
                <a:lnTo>
                  <a:pt x="1012" y="985"/>
                </a:lnTo>
                <a:lnTo>
                  <a:pt x="1020" y="980"/>
                </a:lnTo>
                <a:lnTo>
                  <a:pt x="1024" y="974"/>
                </a:lnTo>
                <a:lnTo>
                  <a:pt x="1020" y="967"/>
                </a:lnTo>
                <a:lnTo>
                  <a:pt x="1012" y="962"/>
                </a:lnTo>
                <a:lnTo>
                  <a:pt x="1008" y="954"/>
                </a:lnTo>
                <a:lnTo>
                  <a:pt x="1009" y="949"/>
                </a:lnTo>
                <a:lnTo>
                  <a:pt x="1011" y="946"/>
                </a:lnTo>
                <a:lnTo>
                  <a:pt x="1005" y="942"/>
                </a:lnTo>
                <a:lnTo>
                  <a:pt x="999" y="942"/>
                </a:lnTo>
                <a:lnTo>
                  <a:pt x="985" y="944"/>
                </a:lnTo>
                <a:lnTo>
                  <a:pt x="975" y="946"/>
                </a:lnTo>
                <a:lnTo>
                  <a:pt x="963" y="946"/>
                </a:lnTo>
                <a:lnTo>
                  <a:pt x="958" y="940"/>
                </a:lnTo>
                <a:lnTo>
                  <a:pt x="955" y="936"/>
                </a:lnTo>
                <a:lnTo>
                  <a:pt x="945" y="924"/>
                </a:lnTo>
                <a:lnTo>
                  <a:pt x="942" y="914"/>
                </a:lnTo>
                <a:lnTo>
                  <a:pt x="940" y="908"/>
                </a:lnTo>
                <a:lnTo>
                  <a:pt x="937" y="898"/>
                </a:lnTo>
                <a:lnTo>
                  <a:pt x="937" y="892"/>
                </a:lnTo>
                <a:lnTo>
                  <a:pt x="940" y="888"/>
                </a:lnTo>
                <a:lnTo>
                  <a:pt x="949" y="882"/>
                </a:lnTo>
                <a:lnTo>
                  <a:pt x="960" y="878"/>
                </a:lnTo>
                <a:lnTo>
                  <a:pt x="966" y="877"/>
                </a:lnTo>
                <a:lnTo>
                  <a:pt x="964" y="873"/>
                </a:lnTo>
                <a:lnTo>
                  <a:pt x="958" y="868"/>
                </a:lnTo>
                <a:lnTo>
                  <a:pt x="963" y="862"/>
                </a:lnTo>
                <a:lnTo>
                  <a:pt x="963" y="856"/>
                </a:lnTo>
                <a:lnTo>
                  <a:pt x="955" y="851"/>
                </a:lnTo>
                <a:lnTo>
                  <a:pt x="946" y="852"/>
                </a:lnTo>
                <a:lnTo>
                  <a:pt x="939" y="853"/>
                </a:lnTo>
                <a:lnTo>
                  <a:pt x="932" y="853"/>
                </a:lnTo>
                <a:lnTo>
                  <a:pt x="927" y="850"/>
                </a:lnTo>
                <a:lnTo>
                  <a:pt x="930" y="840"/>
                </a:lnTo>
                <a:lnTo>
                  <a:pt x="936" y="831"/>
                </a:lnTo>
                <a:lnTo>
                  <a:pt x="940" y="824"/>
                </a:lnTo>
                <a:lnTo>
                  <a:pt x="939" y="818"/>
                </a:lnTo>
                <a:lnTo>
                  <a:pt x="934" y="810"/>
                </a:lnTo>
                <a:lnTo>
                  <a:pt x="932" y="801"/>
                </a:lnTo>
                <a:lnTo>
                  <a:pt x="933" y="793"/>
                </a:lnTo>
                <a:lnTo>
                  <a:pt x="937" y="786"/>
                </a:lnTo>
                <a:lnTo>
                  <a:pt x="940" y="781"/>
                </a:lnTo>
                <a:lnTo>
                  <a:pt x="943" y="776"/>
                </a:lnTo>
                <a:lnTo>
                  <a:pt x="934" y="769"/>
                </a:lnTo>
                <a:lnTo>
                  <a:pt x="926" y="765"/>
                </a:lnTo>
                <a:lnTo>
                  <a:pt x="923" y="759"/>
                </a:lnTo>
                <a:lnTo>
                  <a:pt x="936" y="750"/>
                </a:lnTo>
                <a:lnTo>
                  <a:pt x="946" y="744"/>
                </a:lnTo>
                <a:lnTo>
                  <a:pt x="952" y="740"/>
                </a:lnTo>
                <a:lnTo>
                  <a:pt x="963" y="740"/>
                </a:lnTo>
                <a:lnTo>
                  <a:pt x="969" y="740"/>
                </a:lnTo>
                <a:lnTo>
                  <a:pt x="966" y="730"/>
                </a:lnTo>
                <a:lnTo>
                  <a:pt x="957" y="710"/>
                </a:lnTo>
                <a:lnTo>
                  <a:pt x="952" y="696"/>
                </a:lnTo>
                <a:lnTo>
                  <a:pt x="940" y="676"/>
                </a:lnTo>
                <a:lnTo>
                  <a:pt x="930" y="663"/>
                </a:lnTo>
                <a:lnTo>
                  <a:pt x="923" y="652"/>
                </a:lnTo>
                <a:lnTo>
                  <a:pt x="912" y="638"/>
                </a:lnTo>
                <a:lnTo>
                  <a:pt x="897" y="630"/>
                </a:lnTo>
                <a:lnTo>
                  <a:pt x="881" y="616"/>
                </a:lnTo>
                <a:lnTo>
                  <a:pt x="879" y="611"/>
                </a:lnTo>
                <a:lnTo>
                  <a:pt x="873" y="603"/>
                </a:lnTo>
                <a:lnTo>
                  <a:pt x="866" y="592"/>
                </a:lnTo>
                <a:lnTo>
                  <a:pt x="858" y="589"/>
                </a:lnTo>
                <a:lnTo>
                  <a:pt x="845" y="572"/>
                </a:lnTo>
                <a:lnTo>
                  <a:pt x="832" y="560"/>
                </a:lnTo>
                <a:lnTo>
                  <a:pt x="803" y="540"/>
                </a:lnTo>
                <a:lnTo>
                  <a:pt x="782" y="519"/>
                </a:lnTo>
                <a:lnTo>
                  <a:pt x="772" y="505"/>
                </a:lnTo>
                <a:lnTo>
                  <a:pt x="767" y="494"/>
                </a:lnTo>
                <a:lnTo>
                  <a:pt x="764" y="486"/>
                </a:lnTo>
                <a:lnTo>
                  <a:pt x="803" y="403"/>
                </a:lnTo>
                <a:lnTo>
                  <a:pt x="818" y="392"/>
                </a:lnTo>
                <a:lnTo>
                  <a:pt x="814" y="390"/>
                </a:lnTo>
                <a:lnTo>
                  <a:pt x="839" y="344"/>
                </a:lnTo>
                <a:lnTo>
                  <a:pt x="840" y="311"/>
                </a:lnTo>
                <a:lnTo>
                  <a:pt x="794" y="291"/>
                </a:lnTo>
                <a:lnTo>
                  <a:pt x="739" y="239"/>
                </a:lnTo>
                <a:lnTo>
                  <a:pt x="654" y="225"/>
                </a:lnTo>
                <a:lnTo>
                  <a:pt x="612" y="153"/>
                </a:lnTo>
                <a:lnTo>
                  <a:pt x="635" y="106"/>
                </a:lnTo>
                <a:lnTo>
                  <a:pt x="638" y="76"/>
                </a:lnTo>
                <a:lnTo>
                  <a:pt x="620" y="76"/>
                </a:lnTo>
                <a:lnTo>
                  <a:pt x="603" y="79"/>
                </a:lnTo>
                <a:lnTo>
                  <a:pt x="594" y="73"/>
                </a:lnTo>
                <a:lnTo>
                  <a:pt x="644" y="36"/>
                </a:lnTo>
                <a:lnTo>
                  <a:pt x="630" y="28"/>
                </a:lnTo>
                <a:lnTo>
                  <a:pt x="629" y="23"/>
                </a:lnTo>
                <a:lnTo>
                  <a:pt x="627" y="20"/>
                </a:lnTo>
                <a:lnTo>
                  <a:pt x="629" y="16"/>
                </a:lnTo>
                <a:lnTo>
                  <a:pt x="626" y="10"/>
                </a:lnTo>
                <a:lnTo>
                  <a:pt x="627" y="5"/>
                </a:lnTo>
                <a:lnTo>
                  <a:pt x="624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3" name="Freeform 95"/>
          <p:cNvSpPr>
            <a:spLocks/>
          </p:cNvSpPr>
          <p:nvPr/>
        </p:nvSpPr>
        <p:spPr bwMode="auto">
          <a:xfrm>
            <a:off x="6691313" y="793750"/>
            <a:ext cx="57150" cy="41275"/>
          </a:xfrm>
          <a:custGeom>
            <a:avLst/>
            <a:gdLst>
              <a:gd name="T0" fmla="*/ 23972409 w 71"/>
              <a:gd name="T1" fmla="*/ 28504675 h 53"/>
              <a:gd name="T2" fmla="*/ 20733373 w 71"/>
              <a:gd name="T3" fmla="*/ 29111339 h 53"/>
              <a:gd name="T4" fmla="*/ 12310591 w 71"/>
              <a:gd name="T5" fmla="*/ 29718004 h 53"/>
              <a:gd name="T6" fmla="*/ 0 w 71"/>
              <a:gd name="T7" fmla="*/ 32143883 h 53"/>
              <a:gd name="T8" fmla="*/ 2591873 w 71"/>
              <a:gd name="T9" fmla="*/ 28504675 h 53"/>
              <a:gd name="T10" fmla="*/ 9070751 w 71"/>
              <a:gd name="T11" fmla="*/ 26078796 h 53"/>
              <a:gd name="T12" fmla="*/ 18789469 w 71"/>
              <a:gd name="T13" fmla="*/ 23046246 h 53"/>
              <a:gd name="T14" fmla="*/ 12310591 w 71"/>
              <a:gd name="T15" fmla="*/ 23046246 h 53"/>
              <a:gd name="T16" fmla="*/ 9070751 w 71"/>
              <a:gd name="T17" fmla="*/ 21833696 h 53"/>
              <a:gd name="T18" fmla="*/ 12958559 w 71"/>
              <a:gd name="T19" fmla="*/ 18801153 h 53"/>
              <a:gd name="T20" fmla="*/ 18141501 w 71"/>
              <a:gd name="T21" fmla="*/ 13949395 h 53"/>
              <a:gd name="T22" fmla="*/ 25916313 w 71"/>
              <a:gd name="T23" fmla="*/ 13342730 h 53"/>
              <a:gd name="T24" fmla="*/ 25916313 w 71"/>
              <a:gd name="T25" fmla="*/ 10916848 h 53"/>
              <a:gd name="T26" fmla="*/ 30452095 w 71"/>
              <a:gd name="T27" fmla="*/ 9097633 h 53"/>
              <a:gd name="T28" fmla="*/ 33691130 w 71"/>
              <a:gd name="T29" fmla="*/ 9703519 h 53"/>
              <a:gd name="T30" fmla="*/ 35635035 w 71"/>
              <a:gd name="T31" fmla="*/ 7277640 h 53"/>
              <a:gd name="T32" fmla="*/ 28508191 w 71"/>
              <a:gd name="T33" fmla="*/ 6065088 h 53"/>
              <a:gd name="T34" fmla="*/ 27860223 w 71"/>
              <a:gd name="T35" fmla="*/ 606665 h 53"/>
              <a:gd name="T36" fmla="*/ 34339099 w 71"/>
              <a:gd name="T37" fmla="*/ 0 h 53"/>
              <a:gd name="T38" fmla="*/ 46001718 w 71"/>
              <a:gd name="T39" fmla="*/ 4245095 h 53"/>
              <a:gd name="T40" fmla="*/ 46001718 w 71"/>
              <a:gd name="T41" fmla="*/ 6671754 h 53"/>
              <a:gd name="T42" fmla="*/ 42113910 w 71"/>
              <a:gd name="T43" fmla="*/ 7277640 h 53"/>
              <a:gd name="T44" fmla="*/ 42113910 w 71"/>
              <a:gd name="T45" fmla="*/ 9703519 h 53"/>
              <a:gd name="T46" fmla="*/ 37578939 w 71"/>
              <a:gd name="T47" fmla="*/ 10310184 h 53"/>
              <a:gd name="T48" fmla="*/ 39522843 w 71"/>
              <a:gd name="T49" fmla="*/ 12736063 h 53"/>
              <a:gd name="T50" fmla="*/ 34339099 w 71"/>
              <a:gd name="T51" fmla="*/ 13949395 h 53"/>
              <a:gd name="T52" fmla="*/ 28508191 w 71"/>
              <a:gd name="T53" fmla="*/ 17587824 h 53"/>
              <a:gd name="T54" fmla="*/ 25916313 w 71"/>
              <a:gd name="T55" fmla="*/ 18801153 h 53"/>
              <a:gd name="T56" fmla="*/ 25916313 w 71"/>
              <a:gd name="T57" fmla="*/ 20014481 h 53"/>
              <a:gd name="T58" fmla="*/ 28508191 w 71"/>
              <a:gd name="T59" fmla="*/ 20620367 h 53"/>
              <a:gd name="T60" fmla="*/ 23972409 w 71"/>
              <a:gd name="T61" fmla="*/ 28504675 h 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1"/>
              <a:gd name="T94" fmla="*/ 0 h 53"/>
              <a:gd name="T95" fmla="*/ 71 w 71"/>
              <a:gd name="T96" fmla="*/ 53 h 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1" h="53">
                <a:moveTo>
                  <a:pt x="37" y="47"/>
                </a:moveTo>
                <a:lnTo>
                  <a:pt x="32" y="48"/>
                </a:lnTo>
                <a:lnTo>
                  <a:pt x="19" y="49"/>
                </a:lnTo>
                <a:lnTo>
                  <a:pt x="0" y="53"/>
                </a:lnTo>
                <a:lnTo>
                  <a:pt x="4" y="47"/>
                </a:lnTo>
                <a:lnTo>
                  <a:pt x="14" y="43"/>
                </a:lnTo>
                <a:lnTo>
                  <a:pt x="29" y="38"/>
                </a:lnTo>
                <a:lnTo>
                  <a:pt x="19" y="38"/>
                </a:lnTo>
                <a:lnTo>
                  <a:pt x="14" y="36"/>
                </a:lnTo>
                <a:lnTo>
                  <a:pt x="20" y="31"/>
                </a:lnTo>
                <a:lnTo>
                  <a:pt x="28" y="23"/>
                </a:lnTo>
                <a:lnTo>
                  <a:pt x="40" y="22"/>
                </a:lnTo>
                <a:lnTo>
                  <a:pt x="40" y="18"/>
                </a:lnTo>
                <a:lnTo>
                  <a:pt x="47" y="15"/>
                </a:lnTo>
                <a:lnTo>
                  <a:pt x="52" y="16"/>
                </a:lnTo>
                <a:lnTo>
                  <a:pt x="55" y="12"/>
                </a:lnTo>
                <a:lnTo>
                  <a:pt x="44" y="10"/>
                </a:lnTo>
                <a:lnTo>
                  <a:pt x="43" y="1"/>
                </a:lnTo>
                <a:lnTo>
                  <a:pt x="53" y="0"/>
                </a:lnTo>
                <a:lnTo>
                  <a:pt x="71" y="7"/>
                </a:lnTo>
                <a:lnTo>
                  <a:pt x="71" y="11"/>
                </a:lnTo>
                <a:lnTo>
                  <a:pt x="65" y="12"/>
                </a:lnTo>
                <a:lnTo>
                  <a:pt x="65" y="16"/>
                </a:lnTo>
                <a:lnTo>
                  <a:pt x="58" y="17"/>
                </a:lnTo>
                <a:lnTo>
                  <a:pt x="61" y="21"/>
                </a:lnTo>
                <a:lnTo>
                  <a:pt x="53" y="23"/>
                </a:lnTo>
                <a:lnTo>
                  <a:pt x="44" y="29"/>
                </a:lnTo>
                <a:lnTo>
                  <a:pt x="40" y="31"/>
                </a:lnTo>
                <a:lnTo>
                  <a:pt x="40" y="33"/>
                </a:lnTo>
                <a:lnTo>
                  <a:pt x="44" y="34"/>
                </a:lnTo>
                <a:lnTo>
                  <a:pt x="37" y="4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4" name="Freeform 96"/>
          <p:cNvSpPr>
            <a:spLocks/>
          </p:cNvSpPr>
          <p:nvPr/>
        </p:nvSpPr>
        <p:spPr bwMode="auto">
          <a:xfrm>
            <a:off x="6661150" y="833438"/>
            <a:ext cx="61913" cy="17462"/>
          </a:xfrm>
          <a:custGeom>
            <a:avLst/>
            <a:gdLst>
              <a:gd name="T0" fmla="*/ 45450406 w 79"/>
              <a:gd name="T1" fmla="*/ 5187732 h 23"/>
              <a:gd name="T2" fmla="*/ 41150981 w 79"/>
              <a:gd name="T3" fmla="*/ 6917230 h 23"/>
              <a:gd name="T4" fmla="*/ 35623485 w 79"/>
              <a:gd name="T5" fmla="*/ 6917230 h 23"/>
              <a:gd name="T6" fmla="*/ 22725203 w 79"/>
              <a:gd name="T7" fmla="*/ 8069722 h 23"/>
              <a:gd name="T8" fmla="*/ 22725203 w 79"/>
              <a:gd name="T9" fmla="*/ 9222214 h 23"/>
              <a:gd name="T10" fmla="*/ 34395413 w 79"/>
              <a:gd name="T11" fmla="*/ 9799219 h 23"/>
              <a:gd name="T12" fmla="*/ 33780986 w 79"/>
              <a:gd name="T13" fmla="*/ 10375464 h 23"/>
              <a:gd name="T14" fmla="*/ 22111559 w 79"/>
              <a:gd name="T15" fmla="*/ 9799219 h 23"/>
              <a:gd name="T16" fmla="*/ 12898282 w 79"/>
              <a:gd name="T17" fmla="*/ 11527956 h 23"/>
              <a:gd name="T18" fmla="*/ 5527498 w 79"/>
              <a:gd name="T19" fmla="*/ 13257456 h 23"/>
              <a:gd name="T20" fmla="*/ 3684999 w 79"/>
              <a:gd name="T21" fmla="*/ 12104961 h 23"/>
              <a:gd name="T22" fmla="*/ 0 w 79"/>
              <a:gd name="T23" fmla="*/ 8645968 h 23"/>
              <a:gd name="T24" fmla="*/ 5527498 w 79"/>
              <a:gd name="T25" fmla="*/ 5187732 h 23"/>
              <a:gd name="T26" fmla="*/ 11669423 w 79"/>
              <a:gd name="T27" fmla="*/ 6340225 h 23"/>
              <a:gd name="T28" fmla="*/ 20268277 w 79"/>
              <a:gd name="T29" fmla="*/ 3458236 h 23"/>
              <a:gd name="T30" fmla="*/ 23954058 w 79"/>
              <a:gd name="T31" fmla="*/ 6917230 h 23"/>
              <a:gd name="T32" fmla="*/ 37465984 w 79"/>
              <a:gd name="T33" fmla="*/ 2881989 h 23"/>
              <a:gd name="T34" fmla="*/ 46679261 w 79"/>
              <a:gd name="T35" fmla="*/ 576246 h 23"/>
              <a:gd name="T36" fmla="*/ 48521760 w 79"/>
              <a:gd name="T37" fmla="*/ 0 h 23"/>
              <a:gd name="T38" fmla="*/ 47293689 w 79"/>
              <a:gd name="T39" fmla="*/ 2305743 h 23"/>
              <a:gd name="T40" fmla="*/ 45450406 w 79"/>
              <a:gd name="T41" fmla="*/ 5187732 h 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"/>
              <a:gd name="T65" fmla="*/ 79 w 79"/>
              <a:gd name="T66" fmla="*/ 23 h 2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">
                <a:moveTo>
                  <a:pt x="74" y="9"/>
                </a:moveTo>
                <a:lnTo>
                  <a:pt x="67" y="12"/>
                </a:lnTo>
                <a:lnTo>
                  <a:pt x="58" y="12"/>
                </a:lnTo>
                <a:lnTo>
                  <a:pt x="37" y="14"/>
                </a:lnTo>
                <a:lnTo>
                  <a:pt x="37" y="16"/>
                </a:lnTo>
                <a:lnTo>
                  <a:pt x="56" y="17"/>
                </a:lnTo>
                <a:lnTo>
                  <a:pt x="55" y="18"/>
                </a:lnTo>
                <a:lnTo>
                  <a:pt x="36" y="17"/>
                </a:lnTo>
                <a:lnTo>
                  <a:pt x="21" y="20"/>
                </a:lnTo>
                <a:lnTo>
                  <a:pt x="9" y="23"/>
                </a:lnTo>
                <a:lnTo>
                  <a:pt x="6" y="21"/>
                </a:lnTo>
                <a:lnTo>
                  <a:pt x="0" y="15"/>
                </a:lnTo>
                <a:lnTo>
                  <a:pt x="9" y="9"/>
                </a:lnTo>
                <a:lnTo>
                  <a:pt x="19" y="11"/>
                </a:lnTo>
                <a:lnTo>
                  <a:pt x="33" y="6"/>
                </a:lnTo>
                <a:lnTo>
                  <a:pt x="39" y="12"/>
                </a:lnTo>
                <a:lnTo>
                  <a:pt x="61" y="5"/>
                </a:lnTo>
                <a:lnTo>
                  <a:pt x="76" y="1"/>
                </a:lnTo>
                <a:lnTo>
                  <a:pt x="79" y="0"/>
                </a:lnTo>
                <a:lnTo>
                  <a:pt x="77" y="4"/>
                </a:lnTo>
                <a:lnTo>
                  <a:pt x="74" y="9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5" name="Freeform 97"/>
          <p:cNvSpPr>
            <a:spLocks/>
          </p:cNvSpPr>
          <p:nvPr/>
        </p:nvSpPr>
        <p:spPr bwMode="auto">
          <a:xfrm>
            <a:off x="5934075" y="1974850"/>
            <a:ext cx="100013" cy="82550"/>
          </a:xfrm>
          <a:custGeom>
            <a:avLst/>
            <a:gdLst>
              <a:gd name="T0" fmla="*/ 6300819 w 126"/>
              <a:gd name="T1" fmla="*/ 26462042 h 104"/>
              <a:gd name="T2" fmla="*/ 15751256 w 126"/>
              <a:gd name="T3" fmla="*/ 22051168 h 104"/>
              <a:gd name="T4" fmla="*/ 27091623 w 126"/>
              <a:gd name="T5" fmla="*/ 15120939 h 104"/>
              <a:gd name="T6" fmla="*/ 29611791 w 126"/>
              <a:gd name="T7" fmla="*/ 19531013 h 104"/>
              <a:gd name="T8" fmla="*/ 28982344 w 126"/>
              <a:gd name="T9" fmla="*/ 27091486 h 104"/>
              <a:gd name="T10" fmla="*/ 34652127 w 126"/>
              <a:gd name="T11" fmla="*/ 27091486 h 104"/>
              <a:gd name="T12" fmla="*/ 44103353 w 126"/>
              <a:gd name="T13" fmla="*/ 21421725 h 104"/>
              <a:gd name="T14" fmla="*/ 37172295 w 126"/>
              <a:gd name="T15" fmla="*/ 17641095 h 104"/>
              <a:gd name="T16" fmla="*/ 32762200 w 126"/>
              <a:gd name="T17" fmla="*/ 15120939 h 104"/>
              <a:gd name="T18" fmla="*/ 25201689 w 126"/>
              <a:gd name="T19" fmla="*/ 13861258 h 104"/>
              <a:gd name="T20" fmla="*/ 23942001 w 126"/>
              <a:gd name="T21" fmla="*/ 8190707 h 104"/>
              <a:gd name="T22" fmla="*/ 29611791 w 126"/>
              <a:gd name="T23" fmla="*/ 1889919 h 104"/>
              <a:gd name="T24" fmla="*/ 44103353 w 126"/>
              <a:gd name="T25" fmla="*/ 3780632 h 104"/>
              <a:gd name="T26" fmla="*/ 51663858 w 126"/>
              <a:gd name="T27" fmla="*/ 6930232 h 104"/>
              <a:gd name="T28" fmla="*/ 57963894 w 126"/>
              <a:gd name="T29" fmla="*/ 10080625 h 104"/>
              <a:gd name="T30" fmla="*/ 65524399 w 126"/>
              <a:gd name="T31" fmla="*/ 13231021 h 104"/>
              <a:gd name="T32" fmla="*/ 73084904 w 126"/>
              <a:gd name="T33" fmla="*/ 17641095 h 104"/>
              <a:gd name="T34" fmla="*/ 69935289 w 126"/>
              <a:gd name="T35" fmla="*/ 24571324 h 104"/>
              <a:gd name="T36" fmla="*/ 71194976 w 126"/>
              <a:gd name="T37" fmla="*/ 30241879 h 104"/>
              <a:gd name="T38" fmla="*/ 65524399 w 126"/>
              <a:gd name="T39" fmla="*/ 32131797 h 104"/>
              <a:gd name="T40" fmla="*/ 57963894 w 126"/>
              <a:gd name="T41" fmla="*/ 34021715 h 104"/>
              <a:gd name="T42" fmla="*/ 56073967 w 126"/>
              <a:gd name="T43" fmla="*/ 27721723 h 104"/>
              <a:gd name="T44" fmla="*/ 52294111 w 126"/>
              <a:gd name="T45" fmla="*/ 20161250 h 104"/>
              <a:gd name="T46" fmla="*/ 48513449 w 126"/>
              <a:gd name="T47" fmla="*/ 18271332 h 104"/>
              <a:gd name="T48" fmla="*/ 48513449 w 126"/>
              <a:gd name="T49" fmla="*/ 24571324 h 104"/>
              <a:gd name="T50" fmla="*/ 52294111 w 126"/>
              <a:gd name="T51" fmla="*/ 28351960 h 104"/>
              <a:gd name="T52" fmla="*/ 55443726 w 126"/>
              <a:gd name="T53" fmla="*/ 32131797 h 104"/>
              <a:gd name="T54" fmla="*/ 55443726 w 126"/>
              <a:gd name="T55" fmla="*/ 38432582 h 104"/>
              <a:gd name="T56" fmla="*/ 57334448 w 126"/>
              <a:gd name="T57" fmla="*/ 44732574 h 104"/>
              <a:gd name="T58" fmla="*/ 54184039 w 126"/>
              <a:gd name="T59" fmla="*/ 51033360 h 104"/>
              <a:gd name="T60" fmla="*/ 61114303 w 126"/>
              <a:gd name="T61" fmla="*/ 47252730 h 104"/>
              <a:gd name="T62" fmla="*/ 68044567 w 126"/>
              <a:gd name="T63" fmla="*/ 47252730 h 104"/>
              <a:gd name="T64" fmla="*/ 69935289 w 126"/>
              <a:gd name="T65" fmla="*/ 40322501 h 104"/>
              <a:gd name="T66" fmla="*/ 76865553 w 126"/>
              <a:gd name="T67" fmla="*/ 36541870 h 104"/>
              <a:gd name="T68" fmla="*/ 79385721 w 126"/>
              <a:gd name="T69" fmla="*/ 41582975 h 104"/>
              <a:gd name="T70" fmla="*/ 76865553 w 126"/>
              <a:gd name="T71" fmla="*/ 47252730 h 104"/>
              <a:gd name="T72" fmla="*/ 73084904 w 126"/>
              <a:gd name="T73" fmla="*/ 51663597 h 104"/>
              <a:gd name="T74" fmla="*/ 74975625 w 126"/>
              <a:gd name="T75" fmla="*/ 59224076 h 104"/>
              <a:gd name="T76" fmla="*/ 69305048 w 126"/>
              <a:gd name="T77" fmla="*/ 65524068 h 104"/>
              <a:gd name="T78" fmla="*/ 69305048 w 126"/>
              <a:gd name="T79" fmla="*/ 59224076 h 104"/>
              <a:gd name="T80" fmla="*/ 63634471 w 126"/>
              <a:gd name="T81" fmla="*/ 61744232 h 104"/>
              <a:gd name="T82" fmla="*/ 61744544 w 126"/>
              <a:gd name="T83" fmla="*/ 57333364 h 104"/>
              <a:gd name="T84" fmla="*/ 55443726 w 126"/>
              <a:gd name="T85" fmla="*/ 56703921 h 104"/>
              <a:gd name="T86" fmla="*/ 48513449 w 126"/>
              <a:gd name="T87" fmla="*/ 54183765 h 104"/>
              <a:gd name="T88" fmla="*/ 42842872 w 126"/>
              <a:gd name="T89" fmla="*/ 49143442 h 104"/>
              <a:gd name="T90" fmla="*/ 40322704 w 126"/>
              <a:gd name="T91" fmla="*/ 51033360 h 104"/>
              <a:gd name="T92" fmla="*/ 35282368 w 126"/>
              <a:gd name="T93" fmla="*/ 50403123 h 104"/>
              <a:gd name="T94" fmla="*/ 29611791 w 126"/>
              <a:gd name="T95" fmla="*/ 51033360 h 104"/>
              <a:gd name="T96" fmla="*/ 27091623 w 126"/>
              <a:gd name="T97" fmla="*/ 42212419 h 104"/>
              <a:gd name="T98" fmla="*/ 21421833 w 126"/>
              <a:gd name="T99" fmla="*/ 34021715 h 104"/>
              <a:gd name="T100" fmla="*/ 19531112 w 126"/>
              <a:gd name="T101" fmla="*/ 39692263 h 104"/>
              <a:gd name="T102" fmla="*/ 14490775 w 126"/>
              <a:gd name="T103" fmla="*/ 42212419 h 104"/>
              <a:gd name="T104" fmla="*/ 8820989 w 126"/>
              <a:gd name="T105" fmla="*/ 44732574 h 104"/>
              <a:gd name="T106" fmla="*/ 0 w 126"/>
              <a:gd name="T107" fmla="*/ 29611641 h 1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6"/>
              <a:gd name="T163" fmla="*/ 0 h 104"/>
              <a:gd name="T164" fmla="*/ 126 w 126"/>
              <a:gd name="T165" fmla="*/ 104 h 1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6" h="104">
                <a:moveTo>
                  <a:pt x="0" y="47"/>
                </a:moveTo>
                <a:lnTo>
                  <a:pt x="10" y="42"/>
                </a:lnTo>
                <a:lnTo>
                  <a:pt x="17" y="40"/>
                </a:lnTo>
                <a:lnTo>
                  <a:pt x="25" y="35"/>
                </a:lnTo>
                <a:lnTo>
                  <a:pt x="32" y="32"/>
                </a:lnTo>
                <a:lnTo>
                  <a:pt x="43" y="24"/>
                </a:lnTo>
                <a:lnTo>
                  <a:pt x="47" y="27"/>
                </a:lnTo>
                <a:lnTo>
                  <a:pt x="47" y="31"/>
                </a:lnTo>
                <a:lnTo>
                  <a:pt x="46" y="35"/>
                </a:lnTo>
                <a:lnTo>
                  <a:pt x="46" y="43"/>
                </a:lnTo>
                <a:lnTo>
                  <a:pt x="50" y="45"/>
                </a:lnTo>
                <a:lnTo>
                  <a:pt x="55" y="43"/>
                </a:lnTo>
                <a:lnTo>
                  <a:pt x="61" y="39"/>
                </a:lnTo>
                <a:lnTo>
                  <a:pt x="70" y="34"/>
                </a:lnTo>
                <a:lnTo>
                  <a:pt x="67" y="31"/>
                </a:lnTo>
                <a:lnTo>
                  <a:pt x="59" y="28"/>
                </a:lnTo>
                <a:lnTo>
                  <a:pt x="55" y="28"/>
                </a:lnTo>
                <a:lnTo>
                  <a:pt x="52" y="24"/>
                </a:lnTo>
                <a:lnTo>
                  <a:pt x="47" y="24"/>
                </a:lnTo>
                <a:lnTo>
                  <a:pt x="40" y="22"/>
                </a:lnTo>
                <a:lnTo>
                  <a:pt x="37" y="19"/>
                </a:lnTo>
                <a:lnTo>
                  <a:pt x="38" y="13"/>
                </a:lnTo>
                <a:lnTo>
                  <a:pt x="41" y="10"/>
                </a:lnTo>
                <a:lnTo>
                  <a:pt x="47" y="3"/>
                </a:lnTo>
                <a:lnTo>
                  <a:pt x="61" y="0"/>
                </a:lnTo>
                <a:lnTo>
                  <a:pt x="70" y="6"/>
                </a:lnTo>
                <a:lnTo>
                  <a:pt x="70" y="12"/>
                </a:lnTo>
                <a:lnTo>
                  <a:pt x="82" y="11"/>
                </a:lnTo>
                <a:lnTo>
                  <a:pt x="92" y="11"/>
                </a:lnTo>
                <a:lnTo>
                  <a:pt x="92" y="16"/>
                </a:lnTo>
                <a:lnTo>
                  <a:pt x="101" y="17"/>
                </a:lnTo>
                <a:lnTo>
                  <a:pt x="104" y="21"/>
                </a:lnTo>
                <a:lnTo>
                  <a:pt x="107" y="23"/>
                </a:lnTo>
                <a:lnTo>
                  <a:pt x="116" y="28"/>
                </a:lnTo>
                <a:lnTo>
                  <a:pt x="114" y="33"/>
                </a:lnTo>
                <a:lnTo>
                  <a:pt x="111" y="39"/>
                </a:lnTo>
                <a:lnTo>
                  <a:pt x="110" y="43"/>
                </a:lnTo>
                <a:lnTo>
                  <a:pt x="113" y="48"/>
                </a:lnTo>
                <a:lnTo>
                  <a:pt x="108" y="49"/>
                </a:lnTo>
                <a:lnTo>
                  <a:pt x="104" y="51"/>
                </a:lnTo>
                <a:lnTo>
                  <a:pt x="98" y="54"/>
                </a:lnTo>
                <a:lnTo>
                  <a:pt x="92" y="54"/>
                </a:lnTo>
                <a:lnTo>
                  <a:pt x="91" y="48"/>
                </a:lnTo>
                <a:lnTo>
                  <a:pt x="89" y="44"/>
                </a:lnTo>
                <a:lnTo>
                  <a:pt x="85" y="38"/>
                </a:lnTo>
                <a:lnTo>
                  <a:pt x="83" y="32"/>
                </a:lnTo>
                <a:lnTo>
                  <a:pt x="83" y="29"/>
                </a:lnTo>
                <a:lnTo>
                  <a:pt x="77" y="29"/>
                </a:lnTo>
                <a:lnTo>
                  <a:pt x="73" y="33"/>
                </a:lnTo>
                <a:lnTo>
                  <a:pt x="77" y="39"/>
                </a:lnTo>
                <a:lnTo>
                  <a:pt x="80" y="42"/>
                </a:lnTo>
                <a:lnTo>
                  <a:pt x="83" y="45"/>
                </a:lnTo>
                <a:lnTo>
                  <a:pt x="88" y="49"/>
                </a:lnTo>
                <a:lnTo>
                  <a:pt x="88" y="51"/>
                </a:lnTo>
                <a:lnTo>
                  <a:pt x="89" y="55"/>
                </a:lnTo>
                <a:lnTo>
                  <a:pt x="88" y="61"/>
                </a:lnTo>
                <a:lnTo>
                  <a:pt x="88" y="66"/>
                </a:lnTo>
                <a:lnTo>
                  <a:pt x="91" y="71"/>
                </a:lnTo>
                <a:lnTo>
                  <a:pt x="89" y="75"/>
                </a:lnTo>
                <a:lnTo>
                  <a:pt x="86" y="81"/>
                </a:lnTo>
                <a:lnTo>
                  <a:pt x="94" y="78"/>
                </a:lnTo>
                <a:lnTo>
                  <a:pt x="97" y="75"/>
                </a:lnTo>
                <a:lnTo>
                  <a:pt x="101" y="78"/>
                </a:lnTo>
                <a:lnTo>
                  <a:pt x="108" y="75"/>
                </a:lnTo>
                <a:lnTo>
                  <a:pt x="108" y="71"/>
                </a:lnTo>
                <a:lnTo>
                  <a:pt x="111" y="64"/>
                </a:lnTo>
                <a:lnTo>
                  <a:pt x="116" y="58"/>
                </a:lnTo>
                <a:lnTo>
                  <a:pt x="122" y="58"/>
                </a:lnTo>
                <a:lnTo>
                  <a:pt x="126" y="61"/>
                </a:lnTo>
                <a:lnTo>
                  <a:pt x="126" y="66"/>
                </a:lnTo>
                <a:lnTo>
                  <a:pt x="123" y="71"/>
                </a:lnTo>
                <a:lnTo>
                  <a:pt x="122" y="75"/>
                </a:lnTo>
                <a:lnTo>
                  <a:pt x="119" y="78"/>
                </a:lnTo>
                <a:lnTo>
                  <a:pt x="116" y="82"/>
                </a:lnTo>
                <a:lnTo>
                  <a:pt x="116" y="87"/>
                </a:lnTo>
                <a:lnTo>
                  <a:pt x="119" y="94"/>
                </a:lnTo>
                <a:lnTo>
                  <a:pt x="117" y="99"/>
                </a:lnTo>
                <a:lnTo>
                  <a:pt x="110" y="104"/>
                </a:lnTo>
                <a:lnTo>
                  <a:pt x="110" y="99"/>
                </a:lnTo>
                <a:lnTo>
                  <a:pt x="110" y="94"/>
                </a:lnTo>
                <a:lnTo>
                  <a:pt x="108" y="98"/>
                </a:lnTo>
                <a:lnTo>
                  <a:pt x="101" y="98"/>
                </a:lnTo>
                <a:lnTo>
                  <a:pt x="100" y="94"/>
                </a:lnTo>
                <a:lnTo>
                  <a:pt x="98" y="91"/>
                </a:lnTo>
                <a:lnTo>
                  <a:pt x="94" y="88"/>
                </a:lnTo>
                <a:lnTo>
                  <a:pt x="88" y="90"/>
                </a:lnTo>
                <a:lnTo>
                  <a:pt x="82" y="85"/>
                </a:lnTo>
                <a:lnTo>
                  <a:pt x="77" y="86"/>
                </a:lnTo>
                <a:lnTo>
                  <a:pt x="73" y="82"/>
                </a:lnTo>
                <a:lnTo>
                  <a:pt x="68" y="78"/>
                </a:lnTo>
                <a:lnTo>
                  <a:pt x="65" y="75"/>
                </a:lnTo>
                <a:lnTo>
                  <a:pt x="64" y="81"/>
                </a:lnTo>
                <a:lnTo>
                  <a:pt x="58" y="81"/>
                </a:lnTo>
                <a:lnTo>
                  <a:pt x="56" y="80"/>
                </a:lnTo>
                <a:lnTo>
                  <a:pt x="53" y="76"/>
                </a:lnTo>
                <a:lnTo>
                  <a:pt x="47" y="81"/>
                </a:lnTo>
                <a:lnTo>
                  <a:pt x="43" y="75"/>
                </a:lnTo>
                <a:lnTo>
                  <a:pt x="43" y="67"/>
                </a:lnTo>
                <a:lnTo>
                  <a:pt x="40" y="61"/>
                </a:lnTo>
                <a:lnTo>
                  <a:pt x="34" y="54"/>
                </a:lnTo>
                <a:lnTo>
                  <a:pt x="34" y="58"/>
                </a:lnTo>
                <a:lnTo>
                  <a:pt x="31" y="63"/>
                </a:lnTo>
                <a:lnTo>
                  <a:pt x="25" y="64"/>
                </a:lnTo>
                <a:lnTo>
                  <a:pt x="23" y="67"/>
                </a:lnTo>
                <a:lnTo>
                  <a:pt x="19" y="71"/>
                </a:lnTo>
                <a:lnTo>
                  <a:pt x="14" y="71"/>
                </a:lnTo>
                <a:lnTo>
                  <a:pt x="7" y="58"/>
                </a:lnTo>
                <a:lnTo>
                  <a:pt x="0" y="4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6" name="Freeform 98"/>
          <p:cNvSpPr>
            <a:spLocks/>
          </p:cNvSpPr>
          <p:nvPr/>
        </p:nvSpPr>
        <p:spPr bwMode="auto">
          <a:xfrm>
            <a:off x="6042025" y="1428750"/>
            <a:ext cx="41275" cy="26988"/>
          </a:xfrm>
          <a:custGeom>
            <a:avLst/>
            <a:gdLst>
              <a:gd name="T0" fmla="*/ 0 w 51"/>
              <a:gd name="T1" fmla="*/ 5351334 h 35"/>
              <a:gd name="T2" fmla="*/ 654735 w 51"/>
              <a:gd name="T3" fmla="*/ 2972535 h 35"/>
              <a:gd name="T4" fmla="*/ 4584762 w 51"/>
              <a:gd name="T5" fmla="*/ 3567814 h 35"/>
              <a:gd name="T6" fmla="*/ 7860056 w 51"/>
              <a:gd name="T7" fmla="*/ 4756827 h 35"/>
              <a:gd name="T8" fmla="*/ 9825069 w 51"/>
              <a:gd name="T9" fmla="*/ 3567814 h 35"/>
              <a:gd name="T10" fmla="*/ 9825069 w 51"/>
              <a:gd name="T11" fmla="*/ 2378028 h 35"/>
              <a:gd name="T12" fmla="*/ 10479803 w 51"/>
              <a:gd name="T13" fmla="*/ 0 h 35"/>
              <a:gd name="T14" fmla="*/ 13755098 w 51"/>
              <a:gd name="T15" fmla="*/ 0 h 35"/>
              <a:gd name="T16" fmla="*/ 15720111 w 51"/>
              <a:gd name="T17" fmla="*/ 594507 h 35"/>
              <a:gd name="T18" fmla="*/ 15720111 w 51"/>
              <a:gd name="T19" fmla="*/ 2972535 h 35"/>
              <a:gd name="T20" fmla="*/ 13755098 w 51"/>
              <a:gd name="T21" fmla="*/ 5945841 h 35"/>
              <a:gd name="T22" fmla="*/ 10479803 w 51"/>
              <a:gd name="T23" fmla="*/ 9512883 h 35"/>
              <a:gd name="T24" fmla="*/ 13755098 w 51"/>
              <a:gd name="T25" fmla="*/ 10107390 h 35"/>
              <a:gd name="T26" fmla="*/ 16374846 w 51"/>
              <a:gd name="T27" fmla="*/ 10107390 h 35"/>
              <a:gd name="T28" fmla="*/ 18339859 w 51"/>
              <a:gd name="T29" fmla="*/ 8323870 h 35"/>
              <a:gd name="T30" fmla="*/ 21614342 w 51"/>
              <a:gd name="T31" fmla="*/ 10107390 h 35"/>
              <a:gd name="T32" fmla="*/ 21614342 w 51"/>
              <a:gd name="T33" fmla="*/ 8323870 h 35"/>
              <a:gd name="T34" fmla="*/ 22269885 w 51"/>
              <a:gd name="T35" fmla="*/ 6540349 h 35"/>
              <a:gd name="T36" fmla="*/ 24234899 w 51"/>
              <a:gd name="T37" fmla="*/ 5945841 h 35"/>
              <a:gd name="T38" fmla="*/ 27509387 w 51"/>
              <a:gd name="T39" fmla="*/ 2972535 h 35"/>
              <a:gd name="T40" fmla="*/ 29474400 w 51"/>
              <a:gd name="T41" fmla="*/ 3567814 h 35"/>
              <a:gd name="T42" fmla="*/ 31439414 w 51"/>
              <a:gd name="T43" fmla="*/ 5351334 h 35"/>
              <a:gd name="T44" fmla="*/ 33404427 w 51"/>
              <a:gd name="T45" fmla="*/ 8323870 h 35"/>
              <a:gd name="T46" fmla="*/ 33404427 w 51"/>
              <a:gd name="T47" fmla="*/ 11891682 h 35"/>
              <a:gd name="T48" fmla="*/ 32094148 w 51"/>
              <a:gd name="T49" fmla="*/ 14269712 h 35"/>
              <a:gd name="T50" fmla="*/ 29474400 w 51"/>
              <a:gd name="T51" fmla="*/ 16053233 h 35"/>
              <a:gd name="T52" fmla="*/ 27509387 w 51"/>
              <a:gd name="T53" fmla="*/ 14864219 h 35"/>
              <a:gd name="T54" fmla="*/ 28164122 w 51"/>
              <a:gd name="T55" fmla="*/ 11891682 h 35"/>
              <a:gd name="T56" fmla="*/ 27509387 w 51"/>
              <a:gd name="T57" fmla="*/ 11297175 h 35"/>
              <a:gd name="T58" fmla="*/ 24234899 w 51"/>
              <a:gd name="T59" fmla="*/ 15458726 h 35"/>
              <a:gd name="T60" fmla="*/ 23579355 w 51"/>
              <a:gd name="T61" fmla="*/ 17837524 h 35"/>
              <a:gd name="T62" fmla="*/ 19649328 w 51"/>
              <a:gd name="T63" fmla="*/ 17837524 h 35"/>
              <a:gd name="T64" fmla="*/ 23579355 w 51"/>
              <a:gd name="T65" fmla="*/ 18432031 h 35"/>
              <a:gd name="T66" fmla="*/ 22269885 w 51"/>
              <a:gd name="T67" fmla="*/ 19621045 h 35"/>
              <a:gd name="T68" fmla="*/ 19649328 w 51"/>
              <a:gd name="T69" fmla="*/ 19621045 h 35"/>
              <a:gd name="T70" fmla="*/ 17684315 w 51"/>
              <a:gd name="T71" fmla="*/ 20810058 h 35"/>
              <a:gd name="T72" fmla="*/ 14409833 w 51"/>
              <a:gd name="T73" fmla="*/ 19621045 h 35"/>
              <a:gd name="T74" fmla="*/ 15720111 w 51"/>
              <a:gd name="T75" fmla="*/ 16053233 h 35"/>
              <a:gd name="T76" fmla="*/ 13755098 w 51"/>
              <a:gd name="T77" fmla="*/ 14864219 h 35"/>
              <a:gd name="T78" fmla="*/ 11790082 w 51"/>
              <a:gd name="T79" fmla="*/ 17837524 h 35"/>
              <a:gd name="T80" fmla="*/ 9825069 w 51"/>
              <a:gd name="T81" fmla="*/ 16647739 h 35"/>
              <a:gd name="T82" fmla="*/ 7860056 w 51"/>
              <a:gd name="T83" fmla="*/ 16053233 h 35"/>
              <a:gd name="T84" fmla="*/ 7860056 w 51"/>
              <a:gd name="T85" fmla="*/ 13080698 h 35"/>
              <a:gd name="T86" fmla="*/ 5895041 w 51"/>
              <a:gd name="T87" fmla="*/ 10107390 h 35"/>
              <a:gd name="T88" fmla="*/ 3930028 w 51"/>
              <a:gd name="T89" fmla="*/ 6540349 h 35"/>
              <a:gd name="T90" fmla="*/ 0 w 51"/>
              <a:gd name="T91" fmla="*/ 5351334 h 3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1"/>
              <a:gd name="T139" fmla="*/ 0 h 35"/>
              <a:gd name="T140" fmla="*/ 51 w 51"/>
              <a:gd name="T141" fmla="*/ 35 h 3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1" h="35">
                <a:moveTo>
                  <a:pt x="0" y="9"/>
                </a:moveTo>
                <a:lnTo>
                  <a:pt x="1" y="5"/>
                </a:lnTo>
                <a:lnTo>
                  <a:pt x="7" y="6"/>
                </a:lnTo>
                <a:lnTo>
                  <a:pt x="12" y="8"/>
                </a:lnTo>
                <a:lnTo>
                  <a:pt x="15" y="6"/>
                </a:lnTo>
                <a:lnTo>
                  <a:pt x="15" y="4"/>
                </a:lnTo>
                <a:lnTo>
                  <a:pt x="16" y="0"/>
                </a:lnTo>
                <a:lnTo>
                  <a:pt x="21" y="0"/>
                </a:lnTo>
                <a:lnTo>
                  <a:pt x="24" y="1"/>
                </a:lnTo>
                <a:lnTo>
                  <a:pt x="24" y="5"/>
                </a:lnTo>
                <a:lnTo>
                  <a:pt x="21" y="10"/>
                </a:lnTo>
                <a:lnTo>
                  <a:pt x="16" y="16"/>
                </a:lnTo>
                <a:lnTo>
                  <a:pt x="21" y="17"/>
                </a:lnTo>
                <a:lnTo>
                  <a:pt x="25" y="17"/>
                </a:lnTo>
                <a:lnTo>
                  <a:pt x="28" y="14"/>
                </a:lnTo>
                <a:lnTo>
                  <a:pt x="33" y="17"/>
                </a:lnTo>
                <a:lnTo>
                  <a:pt x="33" y="14"/>
                </a:lnTo>
                <a:lnTo>
                  <a:pt x="34" y="11"/>
                </a:lnTo>
                <a:lnTo>
                  <a:pt x="37" y="10"/>
                </a:lnTo>
                <a:lnTo>
                  <a:pt x="42" y="5"/>
                </a:lnTo>
                <a:lnTo>
                  <a:pt x="45" y="6"/>
                </a:lnTo>
                <a:lnTo>
                  <a:pt x="48" y="9"/>
                </a:lnTo>
                <a:lnTo>
                  <a:pt x="51" y="14"/>
                </a:lnTo>
                <a:lnTo>
                  <a:pt x="51" y="20"/>
                </a:lnTo>
                <a:lnTo>
                  <a:pt x="49" y="24"/>
                </a:lnTo>
                <a:lnTo>
                  <a:pt x="45" y="27"/>
                </a:lnTo>
                <a:lnTo>
                  <a:pt x="42" y="25"/>
                </a:lnTo>
                <a:lnTo>
                  <a:pt x="43" y="20"/>
                </a:lnTo>
                <a:lnTo>
                  <a:pt x="42" y="19"/>
                </a:lnTo>
                <a:lnTo>
                  <a:pt x="37" y="26"/>
                </a:lnTo>
                <a:lnTo>
                  <a:pt x="36" y="30"/>
                </a:lnTo>
                <a:lnTo>
                  <a:pt x="30" y="30"/>
                </a:lnTo>
                <a:lnTo>
                  <a:pt x="36" y="31"/>
                </a:lnTo>
                <a:lnTo>
                  <a:pt x="34" y="33"/>
                </a:lnTo>
                <a:lnTo>
                  <a:pt x="30" y="33"/>
                </a:lnTo>
                <a:lnTo>
                  <a:pt x="27" y="35"/>
                </a:lnTo>
                <a:lnTo>
                  <a:pt x="22" y="33"/>
                </a:lnTo>
                <a:lnTo>
                  <a:pt x="24" y="27"/>
                </a:lnTo>
                <a:lnTo>
                  <a:pt x="21" y="25"/>
                </a:lnTo>
                <a:lnTo>
                  <a:pt x="18" y="30"/>
                </a:lnTo>
                <a:lnTo>
                  <a:pt x="15" y="28"/>
                </a:lnTo>
                <a:lnTo>
                  <a:pt x="12" y="27"/>
                </a:lnTo>
                <a:lnTo>
                  <a:pt x="12" y="22"/>
                </a:lnTo>
                <a:lnTo>
                  <a:pt x="9" y="17"/>
                </a:lnTo>
                <a:lnTo>
                  <a:pt x="6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7" name="Freeform 99"/>
          <p:cNvSpPr>
            <a:spLocks/>
          </p:cNvSpPr>
          <p:nvPr/>
        </p:nvSpPr>
        <p:spPr bwMode="auto">
          <a:xfrm>
            <a:off x="6191250" y="1990725"/>
            <a:ext cx="46038" cy="22225"/>
          </a:xfrm>
          <a:custGeom>
            <a:avLst/>
            <a:gdLst>
              <a:gd name="T0" fmla="*/ 0 w 57"/>
              <a:gd name="T1" fmla="*/ 17641095 h 28"/>
              <a:gd name="T2" fmla="*/ 1957019 w 57"/>
              <a:gd name="T3" fmla="*/ 13861259 h 28"/>
              <a:gd name="T4" fmla="*/ 2609628 w 57"/>
              <a:gd name="T5" fmla="*/ 11341100 h 28"/>
              <a:gd name="T6" fmla="*/ 0 w 57"/>
              <a:gd name="T7" fmla="*/ 10710863 h 28"/>
              <a:gd name="T8" fmla="*/ 0 w 57"/>
              <a:gd name="T9" fmla="*/ 7560470 h 28"/>
              <a:gd name="T10" fmla="*/ 4566647 w 57"/>
              <a:gd name="T11" fmla="*/ 5040313 h 28"/>
              <a:gd name="T12" fmla="*/ 11742113 w 57"/>
              <a:gd name="T13" fmla="*/ 5040313 h 28"/>
              <a:gd name="T14" fmla="*/ 16308762 w 57"/>
              <a:gd name="T15" fmla="*/ 6930232 h 28"/>
              <a:gd name="T16" fmla="*/ 22179816 w 57"/>
              <a:gd name="T17" fmla="*/ 6300787 h 28"/>
              <a:gd name="T18" fmla="*/ 25442052 w 57"/>
              <a:gd name="T19" fmla="*/ 5040313 h 28"/>
              <a:gd name="T20" fmla="*/ 29356095 w 57"/>
              <a:gd name="T21" fmla="*/ 3150394 h 28"/>
              <a:gd name="T22" fmla="*/ 33270132 w 57"/>
              <a:gd name="T23" fmla="*/ 0 h 28"/>
              <a:gd name="T24" fmla="*/ 35879759 w 57"/>
              <a:gd name="T25" fmla="*/ 630238 h 28"/>
              <a:gd name="T26" fmla="*/ 37184168 w 57"/>
              <a:gd name="T27" fmla="*/ 1889919 h 28"/>
              <a:gd name="T28" fmla="*/ 35227150 w 57"/>
              <a:gd name="T29" fmla="*/ 4410075 h 28"/>
              <a:gd name="T30" fmla="*/ 31965722 w 57"/>
              <a:gd name="T31" fmla="*/ 6930232 h 28"/>
              <a:gd name="T32" fmla="*/ 33270132 w 57"/>
              <a:gd name="T33" fmla="*/ 8190707 h 28"/>
              <a:gd name="T34" fmla="*/ 29356095 w 57"/>
              <a:gd name="T35" fmla="*/ 11341100 h 28"/>
              <a:gd name="T36" fmla="*/ 25442052 w 57"/>
              <a:gd name="T37" fmla="*/ 11341100 h 28"/>
              <a:gd name="T38" fmla="*/ 21528015 w 57"/>
              <a:gd name="T39" fmla="*/ 10710863 h 28"/>
              <a:gd name="T40" fmla="*/ 17613171 w 57"/>
              <a:gd name="T41" fmla="*/ 8820944 h 28"/>
              <a:gd name="T42" fmla="*/ 12394722 w 57"/>
              <a:gd name="T43" fmla="*/ 11341100 h 28"/>
              <a:gd name="T44" fmla="*/ 9785095 w 57"/>
              <a:gd name="T45" fmla="*/ 13861259 h 28"/>
              <a:gd name="T46" fmla="*/ 6523665 w 57"/>
              <a:gd name="T47" fmla="*/ 16381414 h 28"/>
              <a:gd name="T48" fmla="*/ 2609628 w 57"/>
              <a:gd name="T49" fmla="*/ 17641095 h 28"/>
              <a:gd name="T50" fmla="*/ 0 w 57"/>
              <a:gd name="T51" fmla="*/ 17641095 h 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7"/>
              <a:gd name="T79" fmla="*/ 0 h 28"/>
              <a:gd name="T80" fmla="*/ 57 w 57"/>
              <a:gd name="T81" fmla="*/ 28 h 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7" h="28">
                <a:moveTo>
                  <a:pt x="0" y="28"/>
                </a:moveTo>
                <a:lnTo>
                  <a:pt x="3" y="22"/>
                </a:lnTo>
                <a:lnTo>
                  <a:pt x="4" y="18"/>
                </a:lnTo>
                <a:lnTo>
                  <a:pt x="0" y="17"/>
                </a:lnTo>
                <a:lnTo>
                  <a:pt x="0" y="12"/>
                </a:lnTo>
                <a:lnTo>
                  <a:pt x="7" y="8"/>
                </a:lnTo>
                <a:lnTo>
                  <a:pt x="18" y="8"/>
                </a:lnTo>
                <a:lnTo>
                  <a:pt x="25" y="11"/>
                </a:lnTo>
                <a:lnTo>
                  <a:pt x="34" y="10"/>
                </a:lnTo>
                <a:lnTo>
                  <a:pt x="39" y="8"/>
                </a:lnTo>
                <a:lnTo>
                  <a:pt x="45" y="5"/>
                </a:lnTo>
                <a:lnTo>
                  <a:pt x="51" y="0"/>
                </a:lnTo>
                <a:lnTo>
                  <a:pt x="55" y="1"/>
                </a:lnTo>
                <a:lnTo>
                  <a:pt x="57" y="3"/>
                </a:lnTo>
                <a:lnTo>
                  <a:pt x="54" y="7"/>
                </a:lnTo>
                <a:lnTo>
                  <a:pt x="49" y="11"/>
                </a:lnTo>
                <a:lnTo>
                  <a:pt x="51" y="13"/>
                </a:lnTo>
                <a:lnTo>
                  <a:pt x="45" y="18"/>
                </a:lnTo>
                <a:lnTo>
                  <a:pt x="39" y="18"/>
                </a:lnTo>
                <a:lnTo>
                  <a:pt x="33" y="17"/>
                </a:lnTo>
                <a:lnTo>
                  <a:pt x="27" y="14"/>
                </a:lnTo>
                <a:lnTo>
                  <a:pt x="19" y="18"/>
                </a:lnTo>
                <a:lnTo>
                  <a:pt x="15" y="22"/>
                </a:lnTo>
                <a:lnTo>
                  <a:pt x="10" y="26"/>
                </a:lnTo>
                <a:lnTo>
                  <a:pt x="4" y="28"/>
                </a:lnTo>
                <a:lnTo>
                  <a:pt x="0" y="2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8" name="Freeform 100"/>
          <p:cNvSpPr>
            <a:spLocks/>
          </p:cNvSpPr>
          <p:nvPr/>
        </p:nvSpPr>
        <p:spPr bwMode="auto">
          <a:xfrm>
            <a:off x="6169025" y="2006600"/>
            <a:ext cx="19050" cy="12700"/>
          </a:xfrm>
          <a:custGeom>
            <a:avLst/>
            <a:gdLst>
              <a:gd name="T0" fmla="*/ 0 w 24"/>
              <a:gd name="T1" fmla="*/ 5670549 h 16"/>
              <a:gd name="T2" fmla="*/ 1889919 w 24"/>
              <a:gd name="T3" fmla="*/ 5670549 h 16"/>
              <a:gd name="T4" fmla="*/ 5670550 w 24"/>
              <a:gd name="T5" fmla="*/ 5670549 h 16"/>
              <a:gd name="T6" fmla="*/ 6930232 w 24"/>
              <a:gd name="T7" fmla="*/ 6299992 h 16"/>
              <a:gd name="T8" fmla="*/ 3150394 w 24"/>
              <a:gd name="T9" fmla="*/ 6930231 h 16"/>
              <a:gd name="T10" fmla="*/ 0 w 24"/>
              <a:gd name="T11" fmla="*/ 8820149 h 16"/>
              <a:gd name="T12" fmla="*/ 1260475 w 24"/>
              <a:gd name="T13" fmla="*/ 10080623 h 16"/>
              <a:gd name="T14" fmla="*/ 5040312 w 24"/>
              <a:gd name="T15" fmla="*/ 9450386 h 16"/>
              <a:gd name="T16" fmla="*/ 10710862 w 24"/>
              <a:gd name="T17" fmla="*/ 10080623 h 16"/>
              <a:gd name="T18" fmla="*/ 14490702 w 24"/>
              <a:gd name="T19" fmla="*/ 7560468 h 16"/>
              <a:gd name="T20" fmla="*/ 13231021 w 24"/>
              <a:gd name="T21" fmla="*/ 6299992 h 16"/>
              <a:gd name="T22" fmla="*/ 12600780 w 24"/>
              <a:gd name="T23" fmla="*/ 5670549 h 16"/>
              <a:gd name="T24" fmla="*/ 12600780 w 24"/>
              <a:gd name="T25" fmla="*/ 3779837 h 16"/>
              <a:gd name="T26" fmla="*/ 15120939 w 24"/>
              <a:gd name="T27" fmla="*/ 3150393 h 16"/>
              <a:gd name="T28" fmla="*/ 15120939 w 24"/>
              <a:gd name="T29" fmla="*/ 0 h 16"/>
              <a:gd name="T30" fmla="*/ 10710862 w 24"/>
              <a:gd name="T31" fmla="*/ 0 h 16"/>
              <a:gd name="T32" fmla="*/ 7560469 w 24"/>
              <a:gd name="T33" fmla="*/ 0 h 16"/>
              <a:gd name="T34" fmla="*/ 3780632 w 24"/>
              <a:gd name="T35" fmla="*/ 1889919 h 16"/>
              <a:gd name="T36" fmla="*/ 1260475 w 24"/>
              <a:gd name="T37" fmla="*/ 3779837 h 16"/>
              <a:gd name="T38" fmla="*/ 0 w 24"/>
              <a:gd name="T39" fmla="*/ 5670549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"/>
              <a:gd name="T61" fmla="*/ 0 h 16"/>
              <a:gd name="T62" fmla="*/ 24 w 24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" h="16">
                <a:moveTo>
                  <a:pt x="0" y="9"/>
                </a:moveTo>
                <a:lnTo>
                  <a:pt x="3" y="9"/>
                </a:lnTo>
                <a:lnTo>
                  <a:pt x="9" y="9"/>
                </a:lnTo>
                <a:lnTo>
                  <a:pt x="11" y="10"/>
                </a:lnTo>
                <a:lnTo>
                  <a:pt x="5" y="11"/>
                </a:lnTo>
                <a:lnTo>
                  <a:pt x="0" y="14"/>
                </a:lnTo>
                <a:lnTo>
                  <a:pt x="2" y="16"/>
                </a:lnTo>
                <a:lnTo>
                  <a:pt x="8" y="15"/>
                </a:lnTo>
                <a:lnTo>
                  <a:pt x="17" y="16"/>
                </a:lnTo>
                <a:lnTo>
                  <a:pt x="23" y="12"/>
                </a:lnTo>
                <a:lnTo>
                  <a:pt x="21" y="10"/>
                </a:lnTo>
                <a:lnTo>
                  <a:pt x="20" y="9"/>
                </a:lnTo>
                <a:lnTo>
                  <a:pt x="20" y="6"/>
                </a:lnTo>
                <a:lnTo>
                  <a:pt x="24" y="5"/>
                </a:lnTo>
                <a:lnTo>
                  <a:pt x="24" y="0"/>
                </a:lnTo>
                <a:lnTo>
                  <a:pt x="17" y="0"/>
                </a:lnTo>
                <a:lnTo>
                  <a:pt x="12" y="0"/>
                </a:lnTo>
                <a:lnTo>
                  <a:pt x="6" y="3"/>
                </a:lnTo>
                <a:lnTo>
                  <a:pt x="2" y="6"/>
                </a:lnTo>
                <a:lnTo>
                  <a:pt x="0" y="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29" name="Freeform 101"/>
          <p:cNvSpPr>
            <a:spLocks/>
          </p:cNvSpPr>
          <p:nvPr/>
        </p:nvSpPr>
        <p:spPr bwMode="auto">
          <a:xfrm>
            <a:off x="6026150" y="1998663"/>
            <a:ext cx="19050" cy="19050"/>
          </a:xfrm>
          <a:custGeom>
            <a:avLst/>
            <a:gdLst>
              <a:gd name="T0" fmla="*/ 0 w 24"/>
              <a:gd name="T1" fmla="*/ 13935458 h 25"/>
              <a:gd name="T2" fmla="*/ 1889919 w 24"/>
              <a:gd name="T3" fmla="*/ 11032236 h 25"/>
              <a:gd name="T4" fmla="*/ 4410075 w 24"/>
              <a:gd name="T5" fmla="*/ 8129016 h 25"/>
              <a:gd name="T6" fmla="*/ 4410075 w 24"/>
              <a:gd name="T7" fmla="*/ 5806440 h 25"/>
              <a:gd name="T8" fmla="*/ 5670550 w 24"/>
              <a:gd name="T9" fmla="*/ 3483864 h 25"/>
              <a:gd name="T10" fmla="*/ 6300787 w 24"/>
              <a:gd name="T11" fmla="*/ 1741932 h 25"/>
              <a:gd name="T12" fmla="*/ 5670550 w 24"/>
              <a:gd name="T13" fmla="*/ 0 h 25"/>
              <a:gd name="T14" fmla="*/ 10080625 w 24"/>
              <a:gd name="T15" fmla="*/ 1161288 h 25"/>
              <a:gd name="T16" fmla="*/ 11970543 w 24"/>
              <a:gd name="T17" fmla="*/ 2903220 h 25"/>
              <a:gd name="T18" fmla="*/ 15120939 w 24"/>
              <a:gd name="T19" fmla="*/ 5225796 h 25"/>
              <a:gd name="T20" fmla="*/ 13861258 w 24"/>
              <a:gd name="T21" fmla="*/ 8129016 h 25"/>
              <a:gd name="T22" fmla="*/ 11341099 w 24"/>
              <a:gd name="T23" fmla="*/ 11612879 h 25"/>
              <a:gd name="T24" fmla="*/ 11341099 w 24"/>
              <a:gd name="T25" fmla="*/ 8709660 h 25"/>
              <a:gd name="T26" fmla="*/ 9450388 w 24"/>
              <a:gd name="T27" fmla="*/ 6387085 h 25"/>
              <a:gd name="T28" fmla="*/ 7560469 w 24"/>
              <a:gd name="T29" fmla="*/ 9290304 h 25"/>
              <a:gd name="T30" fmla="*/ 4410075 w 24"/>
              <a:gd name="T31" fmla="*/ 12193523 h 25"/>
              <a:gd name="T32" fmla="*/ 1889919 w 24"/>
              <a:gd name="T33" fmla="*/ 14516102 h 25"/>
              <a:gd name="T34" fmla="*/ 0 w 24"/>
              <a:gd name="T35" fmla="*/ 13935458 h 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5"/>
              <a:gd name="T56" fmla="*/ 24 w 24"/>
              <a:gd name="T57" fmla="*/ 25 h 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5">
                <a:moveTo>
                  <a:pt x="0" y="24"/>
                </a:moveTo>
                <a:lnTo>
                  <a:pt x="3" y="19"/>
                </a:lnTo>
                <a:lnTo>
                  <a:pt x="7" y="14"/>
                </a:lnTo>
                <a:lnTo>
                  <a:pt x="7" y="10"/>
                </a:lnTo>
                <a:lnTo>
                  <a:pt x="9" y="6"/>
                </a:lnTo>
                <a:lnTo>
                  <a:pt x="10" y="3"/>
                </a:lnTo>
                <a:lnTo>
                  <a:pt x="9" y="0"/>
                </a:lnTo>
                <a:lnTo>
                  <a:pt x="16" y="2"/>
                </a:lnTo>
                <a:lnTo>
                  <a:pt x="19" y="5"/>
                </a:lnTo>
                <a:lnTo>
                  <a:pt x="24" y="9"/>
                </a:lnTo>
                <a:lnTo>
                  <a:pt x="22" y="14"/>
                </a:lnTo>
                <a:lnTo>
                  <a:pt x="18" y="20"/>
                </a:lnTo>
                <a:lnTo>
                  <a:pt x="18" y="15"/>
                </a:lnTo>
                <a:lnTo>
                  <a:pt x="15" y="11"/>
                </a:lnTo>
                <a:lnTo>
                  <a:pt x="12" y="16"/>
                </a:lnTo>
                <a:lnTo>
                  <a:pt x="7" y="21"/>
                </a:lnTo>
                <a:lnTo>
                  <a:pt x="3" y="25"/>
                </a:lnTo>
                <a:lnTo>
                  <a:pt x="0" y="2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0" name="Freeform 102"/>
          <p:cNvSpPr>
            <a:spLocks/>
          </p:cNvSpPr>
          <p:nvPr/>
        </p:nvSpPr>
        <p:spPr bwMode="auto">
          <a:xfrm>
            <a:off x="6035675" y="2046288"/>
            <a:ext cx="17463" cy="11112"/>
          </a:xfrm>
          <a:custGeom>
            <a:avLst/>
            <a:gdLst>
              <a:gd name="T0" fmla="*/ 0 w 22"/>
              <a:gd name="T1" fmla="*/ 8036541 h 13"/>
              <a:gd name="T2" fmla="*/ 1889973 w 22"/>
              <a:gd name="T3" fmla="*/ 4384112 h 13"/>
              <a:gd name="T4" fmla="*/ 1889973 w 22"/>
              <a:gd name="T5" fmla="*/ 2191628 h 13"/>
              <a:gd name="T6" fmla="*/ 3780740 w 22"/>
              <a:gd name="T7" fmla="*/ 730828 h 13"/>
              <a:gd name="T8" fmla="*/ 6300967 w 22"/>
              <a:gd name="T9" fmla="*/ 1461655 h 13"/>
              <a:gd name="T10" fmla="*/ 9451452 w 22"/>
              <a:gd name="T11" fmla="*/ 730828 h 13"/>
              <a:gd name="T12" fmla="*/ 11971679 w 22"/>
              <a:gd name="T13" fmla="*/ 0 h 13"/>
              <a:gd name="T14" fmla="*/ 13861655 w 22"/>
              <a:gd name="T15" fmla="*/ 1461655 h 13"/>
              <a:gd name="T16" fmla="*/ 13231399 w 22"/>
              <a:gd name="T17" fmla="*/ 4384112 h 13"/>
              <a:gd name="T18" fmla="*/ 8190941 w 22"/>
              <a:gd name="T19" fmla="*/ 5844912 h 13"/>
              <a:gd name="T20" fmla="*/ 3780740 w 22"/>
              <a:gd name="T21" fmla="*/ 5844912 h 13"/>
              <a:gd name="T22" fmla="*/ 3780740 w 22"/>
              <a:gd name="T23" fmla="*/ 9498196 h 13"/>
              <a:gd name="T24" fmla="*/ 0 w 22"/>
              <a:gd name="T25" fmla="*/ 8036541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13"/>
              <a:gd name="T41" fmla="*/ 22 w 22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13">
                <a:moveTo>
                  <a:pt x="0" y="11"/>
                </a:moveTo>
                <a:lnTo>
                  <a:pt x="3" y="6"/>
                </a:lnTo>
                <a:lnTo>
                  <a:pt x="3" y="3"/>
                </a:lnTo>
                <a:lnTo>
                  <a:pt x="6" y="1"/>
                </a:lnTo>
                <a:lnTo>
                  <a:pt x="10" y="2"/>
                </a:lnTo>
                <a:lnTo>
                  <a:pt x="15" y="1"/>
                </a:lnTo>
                <a:lnTo>
                  <a:pt x="19" y="0"/>
                </a:lnTo>
                <a:lnTo>
                  <a:pt x="22" y="2"/>
                </a:lnTo>
                <a:lnTo>
                  <a:pt x="21" y="6"/>
                </a:lnTo>
                <a:lnTo>
                  <a:pt x="13" y="8"/>
                </a:lnTo>
                <a:lnTo>
                  <a:pt x="6" y="8"/>
                </a:lnTo>
                <a:lnTo>
                  <a:pt x="6" y="13"/>
                </a:lnTo>
                <a:lnTo>
                  <a:pt x="0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1" name="Freeform 103"/>
          <p:cNvSpPr>
            <a:spLocks/>
          </p:cNvSpPr>
          <p:nvPr/>
        </p:nvSpPr>
        <p:spPr bwMode="auto">
          <a:xfrm>
            <a:off x="6057900" y="2038350"/>
            <a:ext cx="12700" cy="9525"/>
          </a:xfrm>
          <a:custGeom>
            <a:avLst/>
            <a:gdLst>
              <a:gd name="T0" fmla="*/ 0 w 15"/>
              <a:gd name="T1" fmla="*/ 6300787 h 12"/>
              <a:gd name="T2" fmla="*/ 3583941 w 15"/>
              <a:gd name="T3" fmla="*/ 7560469 h 12"/>
              <a:gd name="T4" fmla="*/ 6451600 w 15"/>
              <a:gd name="T5" fmla="*/ 6300787 h 12"/>
              <a:gd name="T6" fmla="*/ 10752667 w 15"/>
              <a:gd name="T7" fmla="*/ 5040312 h 12"/>
              <a:gd name="T8" fmla="*/ 10752667 w 15"/>
              <a:gd name="T9" fmla="*/ 1889919 h 12"/>
              <a:gd name="T10" fmla="*/ 6451600 w 15"/>
              <a:gd name="T11" fmla="*/ 1889919 h 12"/>
              <a:gd name="T12" fmla="*/ 8602134 w 15"/>
              <a:gd name="T13" fmla="*/ 0 h 12"/>
              <a:gd name="T14" fmla="*/ 5734474 w 15"/>
              <a:gd name="T15" fmla="*/ 0 h 12"/>
              <a:gd name="T16" fmla="*/ 3583941 w 15"/>
              <a:gd name="T17" fmla="*/ 630237 h 12"/>
              <a:gd name="T18" fmla="*/ 3583941 w 15"/>
              <a:gd name="T19" fmla="*/ 3780632 h 12"/>
              <a:gd name="T20" fmla="*/ 0 w 15"/>
              <a:gd name="T21" fmla="*/ 630078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12"/>
              <a:gd name="T35" fmla="*/ 15 w 15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12">
                <a:moveTo>
                  <a:pt x="0" y="10"/>
                </a:moveTo>
                <a:lnTo>
                  <a:pt x="5" y="12"/>
                </a:lnTo>
                <a:lnTo>
                  <a:pt x="9" y="10"/>
                </a:lnTo>
                <a:lnTo>
                  <a:pt x="15" y="8"/>
                </a:lnTo>
                <a:lnTo>
                  <a:pt x="15" y="3"/>
                </a:lnTo>
                <a:lnTo>
                  <a:pt x="9" y="3"/>
                </a:lnTo>
                <a:lnTo>
                  <a:pt x="12" y="0"/>
                </a:lnTo>
                <a:lnTo>
                  <a:pt x="8" y="0"/>
                </a:lnTo>
                <a:lnTo>
                  <a:pt x="5" y="1"/>
                </a:lnTo>
                <a:lnTo>
                  <a:pt x="5" y="6"/>
                </a:lnTo>
                <a:lnTo>
                  <a:pt x="0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2" name="Freeform 104"/>
          <p:cNvSpPr>
            <a:spLocks/>
          </p:cNvSpPr>
          <p:nvPr/>
        </p:nvSpPr>
        <p:spPr bwMode="auto">
          <a:xfrm>
            <a:off x="6080125" y="1992313"/>
            <a:ext cx="9525" cy="11112"/>
          </a:xfrm>
          <a:custGeom>
            <a:avLst/>
            <a:gdLst>
              <a:gd name="T0" fmla="*/ 0 w 10"/>
              <a:gd name="T1" fmla="*/ 1097866 h 15"/>
              <a:gd name="T2" fmla="*/ 2721292 w 10"/>
              <a:gd name="T3" fmla="*/ 0 h 15"/>
              <a:gd name="T4" fmla="*/ 6350317 w 10"/>
              <a:gd name="T5" fmla="*/ 0 h 15"/>
              <a:gd name="T6" fmla="*/ 8165783 w 10"/>
              <a:gd name="T7" fmla="*/ 1097866 h 15"/>
              <a:gd name="T8" fmla="*/ 9072563 w 10"/>
              <a:gd name="T9" fmla="*/ 3292857 h 15"/>
              <a:gd name="T10" fmla="*/ 9072563 w 10"/>
              <a:gd name="T11" fmla="*/ 5487846 h 15"/>
              <a:gd name="T12" fmla="*/ 6350317 w 10"/>
              <a:gd name="T13" fmla="*/ 6036779 h 15"/>
              <a:gd name="T14" fmla="*/ 8165783 w 10"/>
              <a:gd name="T15" fmla="*/ 7133905 h 15"/>
              <a:gd name="T16" fmla="*/ 6350317 w 10"/>
              <a:gd name="T17" fmla="*/ 8231770 h 15"/>
              <a:gd name="T18" fmla="*/ 3629025 w 10"/>
              <a:gd name="T19" fmla="*/ 7133905 h 15"/>
              <a:gd name="T20" fmla="*/ 3629025 w 10"/>
              <a:gd name="T21" fmla="*/ 6036779 h 15"/>
              <a:gd name="T22" fmla="*/ 2721292 w 10"/>
              <a:gd name="T23" fmla="*/ 3841789 h 15"/>
              <a:gd name="T24" fmla="*/ 0 w 10"/>
              <a:gd name="T25" fmla="*/ 2194991 h 15"/>
              <a:gd name="T26" fmla="*/ 0 w 10"/>
              <a:gd name="T27" fmla="*/ 1097866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"/>
              <a:gd name="T43" fmla="*/ 0 h 15"/>
              <a:gd name="T44" fmla="*/ 10 w 10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" h="15">
                <a:moveTo>
                  <a:pt x="0" y="2"/>
                </a:moveTo>
                <a:lnTo>
                  <a:pt x="3" y="0"/>
                </a:lnTo>
                <a:lnTo>
                  <a:pt x="7" y="0"/>
                </a:lnTo>
                <a:lnTo>
                  <a:pt x="9" y="2"/>
                </a:lnTo>
                <a:lnTo>
                  <a:pt x="10" y="6"/>
                </a:lnTo>
                <a:lnTo>
                  <a:pt x="10" y="10"/>
                </a:lnTo>
                <a:lnTo>
                  <a:pt x="7" y="11"/>
                </a:lnTo>
                <a:lnTo>
                  <a:pt x="9" y="13"/>
                </a:lnTo>
                <a:lnTo>
                  <a:pt x="7" y="15"/>
                </a:lnTo>
                <a:lnTo>
                  <a:pt x="4" y="13"/>
                </a:lnTo>
                <a:lnTo>
                  <a:pt x="4" y="11"/>
                </a:lnTo>
                <a:lnTo>
                  <a:pt x="3" y="7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3" name="Freeform 105"/>
          <p:cNvSpPr>
            <a:spLocks/>
          </p:cNvSpPr>
          <p:nvPr/>
        </p:nvSpPr>
        <p:spPr bwMode="auto">
          <a:xfrm>
            <a:off x="6053138" y="2036763"/>
            <a:ext cx="7937" cy="9525"/>
          </a:xfrm>
          <a:custGeom>
            <a:avLst/>
            <a:gdLst>
              <a:gd name="T0" fmla="*/ 0 w 9"/>
              <a:gd name="T1" fmla="*/ 5368436 h 13"/>
              <a:gd name="T2" fmla="*/ 1555652 w 9"/>
              <a:gd name="T3" fmla="*/ 4295042 h 13"/>
              <a:gd name="T4" fmla="*/ 2333478 w 9"/>
              <a:gd name="T5" fmla="*/ 1610458 h 13"/>
              <a:gd name="T6" fmla="*/ 6999551 w 9"/>
              <a:gd name="T7" fmla="*/ 0 h 13"/>
              <a:gd name="T8" fmla="*/ 6221725 w 9"/>
              <a:gd name="T9" fmla="*/ 3220916 h 13"/>
              <a:gd name="T10" fmla="*/ 4666074 w 9"/>
              <a:gd name="T11" fmla="*/ 4831373 h 13"/>
              <a:gd name="T12" fmla="*/ 1555652 w 9"/>
              <a:gd name="T13" fmla="*/ 6978895 h 13"/>
              <a:gd name="T14" fmla="*/ 0 w 9"/>
              <a:gd name="T15" fmla="*/ 5368436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3"/>
              <a:gd name="T26" fmla="*/ 9 w 9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3">
                <a:moveTo>
                  <a:pt x="0" y="10"/>
                </a:moveTo>
                <a:lnTo>
                  <a:pt x="2" y="8"/>
                </a:lnTo>
                <a:lnTo>
                  <a:pt x="3" y="3"/>
                </a:lnTo>
                <a:lnTo>
                  <a:pt x="9" y="0"/>
                </a:lnTo>
                <a:lnTo>
                  <a:pt x="8" y="6"/>
                </a:lnTo>
                <a:lnTo>
                  <a:pt x="6" y="9"/>
                </a:lnTo>
                <a:lnTo>
                  <a:pt x="2" y="13"/>
                </a:lnTo>
                <a:lnTo>
                  <a:pt x="0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4" name="Freeform 106"/>
          <p:cNvSpPr>
            <a:spLocks/>
          </p:cNvSpPr>
          <p:nvPr/>
        </p:nvSpPr>
        <p:spPr bwMode="auto">
          <a:xfrm>
            <a:off x="6043613" y="2036763"/>
            <a:ext cx="7937" cy="9525"/>
          </a:xfrm>
          <a:custGeom>
            <a:avLst/>
            <a:gdLst>
              <a:gd name="T0" fmla="*/ 0 w 11"/>
              <a:gd name="T1" fmla="*/ 7560469 h 12"/>
              <a:gd name="T2" fmla="*/ 2603336 w 11"/>
              <a:gd name="T3" fmla="*/ 5670550 h 12"/>
              <a:gd name="T4" fmla="*/ 4164760 w 11"/>
              <a:gd name="T5" fmla="*/ 3150394 h 12"/>
              <a:gd name="T6" fmla="*/ 4685716 w 11"/>
              <a:gd name="T7" fmla="*/ 0 h 12"/>
              <a:gd name="T8" fmla="*/ 5726906 w 11"/>
              <a:gd name="T9" fmla="*/ 1260475 h 12"/>
              <a:gd name="T10" fmla="*/ 5726906 w 11"/>
              <a:gd name="T11" fmla="*/ 2520156 h 12"/>
              <a:gd name="T12" fmla="*/ 4685716 w 11"/>
              <a:gd name="T13" fmla="*/ 5040312 h 12"/>
              <a:gd name="T14" fmla="*/ 4164760 w 11"/>
              <a:gd name="T15" fmla="*/ 6300787 h 12"/>
              <a:gd name="T16" fmla="*/ 2603336 w 11"/>
              <a:gd name="T17" fmla="*/ 6300787 h 12"/>
              <a:gd name="T18" fmla="*/ 0 w 11"/>
              <a:gd name="T19" fmla="*/ 7560469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2"/>
              <a:gd name="T32" fmla="*/ 11 w 11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2">
                <a:moveTo>
                  <a:pt x="0" y="12"/>
                </a:moveTo>
                <a:lnTo>
                  <a:pt x="5" y="9"/>
                </a:lnTo>
                <a:lnTo>
                  <a:pt x="8" y="5"/>
                </a:ln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9" y="8"/>
                </a:lnTo>
                <a:lnTo>
                  <a:pt x="8" y="10"/>
                </a:lnTo>
                <a:lnTo>
                  <a:pt x="5" y="10"/>
                </a:lnTo>
                <a:lnTo>
                  <a:pt x="0" y="1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5" name="Freeform 107"/>
          <p:cNvSpPr>
            <a:spLocks/>
          </p:cNvSpPr>
          <p:nvPr/>
        </p:nvSpPr>
        <p:spPr bwMode="auto">
          <a:xfrm>
            <a:off x="6072188" y="2003425"/>
            <a:ext cx="6350" cy="6350"/>
          </a:xfrm>
          <a:custGeom>
            <a:avLst/>
            <a:gdLst>
              <a:gd name="T0" fmla="*/ 0 w 8"/>
              <a:gd name="T1" fmla="*/ 5760357 h 7"/>
              <a:gd name="T2" fmla="*/ 1260475 w 8"/>
              <a:gd name="T3" fmla="*/ 4114801 h 7"/>
              <a:gd name="T4" fmla="*/ 1260475 w 8"/>
              <a:gd name="T5" fmla="*/ 0 h 7"/>
              <a:gd name="T6" fmla="*/ 1889919 w 8"/>
              <a:gd name="T7" fmla="*/ 1645557 h 7"/>
              <a:gd name="T8" fmla="*/ 3150393 w 8"/>
              <a:gd name="T9" fmla="*/ 1645557 h 7"/>
              <a:gd name="T10" fmla="*/ 3779837 w 8"/>
              <a:gd name="T11" fmla="*/ 2468336 h 7"/>
              <a:gd name="T12" fmla="*/ 5040312 w 8"/>
              <a:gd name="T13" fmla="*/ 5760357 h 7"/>
              <a:gd name="T14" fmla="*/ 3150393 w 8"/>
              <a:gd name="T15" fmla="*/ 5760357 h 7"/>
              <a:gd name="T16" fmla="*/ 0 w 8"/>
              <a:gd name="T17" fmla="*/ 5760357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7"/>
              <a:gd name="T29" fmla="*/ 8 w 8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7">
                <a:moveTo>
                  <a:pt x="0" y="7"/>
                </a:moveTo>
                <a:lnTo>
                  <a:pt x="2" y="5"/>
                </a:lnTo>
                <a:lnTo>
                  <a:pt x="2" y="0"/>
                </a:lnTo>
                <a:lnTo>
                  <a:pt x="3" y="2"/>
                </a:lnTo>
                <a:lnTo>
                  <a:pt x="5" y="2"/>
                </a:lnTo>
                <a:lnTo>
                  <a:pt x="6" y="3"/>
                </a:lnTo>
                <a:lnTo>
                  <a:pt x="8" y="7"/>
                </a:lnTo>
                <a:lnTo>
                  <a:pt x="5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6" name="Freeform 108"/>
          <p:cNvSpPr>
            <a:spLocks/>
          </p:cNvSpPr>
          <p:nvPr/>
        </p:nvSpPr>
        <p:spPr bwMode="auto">
          <a:xfrm>
            <a:off x="4284663" y="-1588"/>
            <a:ext cx="2481262" cy="2459038"/>
          </a:xfrm>
          <a:custGeom>
            <a:avLst/>
            <a:gdLst>
              <a:gd name="T0" fmla="*/ 72990988 w 3128"/>
              <a:gd name="T1" fmla="*/ 1742688249 h 3098"/>
              <a:gd name="T2" fmla="*/ 59148120 w 3128"/>
              <a:gd name="T3" fmla="*/ 1672754119 h 3098"/>
              <a:gd name="T4" fmla="*/ 118296241 w 3128"/>
              <a:gd name="T5" fmla="*/ 1592109525 h 3098"/>
              <a:gd name="T6" fmla="*/ 45304447 w 3128"/>
              <a:gd name="T7" fmla="*/ 1617311085 h 3098"/>
              <a:gd name="T8" fmla="*/ 3145999 w 3128"/>
              <a:gd name="T9" fmla="*/ 1536666094 h 3098"/>
              <a:gd name="T10" fmla="*/ 108228412 w 3128"/>
              <a:gd name="T11" fmla="*/ 1482482343 h 3098"/>
              <a:gd name="T12" fmla="*/ 38383410 w 3128"/>
              <a:gd name="T13" fmla="*/ 1445310241 h 3098"/>
              <a:gd name="T14" fmla="*/ 54743247 w 3128"/>
              <a:gd name="T15" fmla="*/ 1367815644 h 3098"/>
              <a:gd name="T16" fmla="*/ 57260204 w 3128"/>
              <a:gd name="T17" fmla="*/ 1323712518 h 3098"/>
              <a:gd name="T18" fmla="*/ 124588237 w 3128"/>
              <a:gd name="T19" fmla="*/ 1282759785 h 3098"/>
              <a:gd name="T20" fmla="*/ 237850564 w 3128"/>
              <a:gd name="T21" fmla="*/ 1202745031 h 3098"/>
              <a:gd name="T22" fmla="*/ 341674053 w 3128"/>
              <a:gd name="T23" fmla="*/ 1170613241 h 3098"/>
              <a:gd name="T24" fmla="*/ 458081635 w 3128"/>
              <a:gd name="T25" fmla="*/ 1161162061 h 3098"/>
              <a:gd name="T26" fmla="*/ 581411740 w 3128"/>
              <a:gd name="T27" fmla="*/ 1072956602 h 3098"/>
              <a:gd name="T28" fmla="*/ 484510081 w 3128"/>
              <a:gd name="T29" fmla="*/ 1074217077 h 3098"/>
              <a:gd name="T30" fmla="*/ 583928697 w 3128"/>
              <a:gd name="T31" fmla="*/ 1003652710 h 3098"/>
              <a:gd name="T32" fmla="*/ 660065659 w 3128"/>
              <a:gd name="T33" fmla="*/ 907886783 h 3098"/>
              <a:gd name="T34" fmla="*/ 669504446 w 3128"/>
              <a:gd name="T35" fmla="*/ 863154213 h 3098"/>
              <a:gd name="T36" fmla="*/ 688381228 w 3128"/>
              <a:gd name="T37" fmla="*/ 776838474 h 3098"/>
              <a:gd name="T38" fmla="*/ 724876709 w 3128"/>
              <a:gd name="T39" fmla="*/ 739036134 h 3098"/>
              <a:gd name="T40" fmla="*/ 768294021 w 3128"/>
              <a:gd name="T41" fmla="*/ 682962466 h 3098"/>
              <a:gd name="T42" fmla="*/ 833105271 w 3128"/>
              <a:gd name="T43" fmla="*/ 584046146 h 3098"/>
              <a:gd name="T44" fmla="*/ 915535021 w 3128"/>
              <a:gd name="T45" fmla="*/ 553804274 h 3098"/>
              <a:gd name="T46" fmla="*/ 841914224 w 3128"/>
              <a:gd name="T47" fmla="*/ 541203494 h 3098"/>
              <a:gd name="T48" fmla="*/ 923714934 w 3128"/>
              <a:gd name="T49" fmla="*/ 500251555 h 3098"/>
              <a:gd name="T50" fmla="*/ 942591715 w 3128"/>
              <a:gd name="T51" fmla="*/ 493320531 h 3098"/>
              <a:gd name="T52" fmla="*/ 953917626 w 3128"/>
              <a:gd name="T53" fmla="*/ 473159283 h 3098"/>
              <a:gd name="T54" fmla="*/ 982233195 w 3128"/>
              <a:gd name="T55" fmla="*/ 437247656 h 3098"/>
              <a:gd name="T56" fmla="*/ 944479632 w 3128"/>
              <a:gd name="T57" fmla="*/ 416456171 h 3098"/>
              <a:gd name="T58" fmla="*/ 884702495 w 3128"/>
              <a:gd name="T59" fmla="*/ 440397255 h 3098"/>
              <a:gd name="T60" fmla="*/ 851353011 w 3128"/>
              <a:gd name="T61" fmla="*/ 418976327 h 3098"/>
              <a:gd name="T62" fmla="*/ 820520287 w 3128"/>
              <a:gd name="T63" fmla="*/ 398814980 h 3098"/>
              <a:gd name="T64" fmla="*/ 873375791 w 3128"/>
              <a:gd name="T65" fmla="*/ 379913413 h 3098"/>
              <a:gd name="T66" fmla="*/ 914276146 w 3128"/>
              <a:gd name="T67" fmla="*/ 354082410 h 3098"/>
              <a:gd name="T68" fmla="*/ 982233195 w 3128"/>
              <a:gd name="T69" fmla="*/ 401335136 h 3098"/>
              <a:gd name="T70" fmla="*/ 1030055380 w 3128"/>
              <a:gd name="T71" fmla="*/ 359752165 h 3098"/>
              <a:gd name="T72" fmla="*/ 1098641470 w 3128"/>
              <a:gd name="T73" fmla="*/ 322580063 h 3098"/>
              <a:gd name="T74" fmla="*/ 1135136952 w 3128"/>
              <a:gd name="T75" fmla="*/ 290448273 h 3098"/>
              <a:gd name="T76" fmla="*/ 1196802005 w 3128"/>
              <a:gd name="T77" fmla="*/ 230594767 h 3098"/>
              <a:gd name="T78" fmla="*/ 1236443484 w 3128"/>
              <a:gd name="T79" fmla="*/ 243195547 h 3098"/>
              <a:gd name="T80" fmla="*/ 1339008892 w 3128"/>
              <a:gd name="T81" fmla="*/ 197832690 h 3098"/>
              <a:gd name="T82" fmla="*/ 1339637933 w 3128"/>
              <a:gd name="T83" fmla="*/ 158769876 h 3098"/>
              <a:gd name="T84" fmla="*/ 1415774894 w 3128"/>
              <a:gd name="T85" fmla="*/ 192792378 h 3098"/>
              <a:gd name="T86" fmla="*/ 1432764553 w 3128"/>
              <a:gd name="T87" fmla="*/ 145538858 h 3098"/>
              <a:gd name="T88" fmla="*/ 1496316729 w 3128"/>
              <a:gd name="T89" fmla="*/ 85055090 h 3098"/>
              <a:gd name="T90" fmla="*/ 1505755516 w 3128"/>
              <a:gd name="T91" fmla="*/ 51033369 h 3098"/>
              <a:gd name="T92" fmla="*/ 1568678651 w 3128"/>
              <a:gd name="T93" fmla="*/ 67413999 h 3098"/>
              <a:gd name="T94" fmla="*/ 1575600481 w 3128"/>
              <a:gd name="T95" fmla="*/ 112147387 h 3098"/>
              <a:gd name="T96" fmla="*/ 1671244455 w 3128"/>
              <a:gd name="T97" fmla="*/ 73084548 h 3098"/>
              <a:gd name="T98" fmla="*/ 1705852021 w 3128"/>
              <a:gd name="T99" fmla="*/ 6930234 h 3098"/>
              <a:gd name="T100" fmla="*/ 1747381417 w 3128"/>
              <a:gd name="T101" fmla="*/ 47252738 h 3098"/>
              <a:gd name="T102" fmla="*/ 1775696986 w 3128"/>
              <a:gd name="T103" fmla="*/ 44732582 h 3098"/>
              <a:gd name="T104" fmla="*/ 1911611084 w 3128"/>
              <a:gd name="T105" fmla="*/ 39062827 h 3098"/>
              <a:gd name="T106" fmla="*/ 1824148212 w 3128"/>
              <a:gd name="T107" fmla="*/ 122857455 h 3098"/>
              <a:gd name="T108" fmla="*/ 1928600743 w 3128"/>
              <a:gd name="T109" fmla="*/ 148059014 h 3098"/>
              <a:gd name="T110" fmla="*/ 1901543255 w 3128"/>
              <a:gd name="T111" fmla="*/ 195941978 h 3098"/>
              <a:gd name="T112" fmla="*/ 1684458282 w 3128"/>
              <a:gd name="T113" fmla="*/ 161920269 h 3098"/>
              <a:gd name="T114" fmla="*/ 1570566567 w 3128"/>
              <a:gd name="T115" fmla="*/ 364163033 h 3098"/>
              <a:gd name="T116" fmla="*/ 1087944601 w 3128"/>
              <a:gd name="T117" fmla="*/ 460558503 h 3098"/>
              <a:gd name="T118" fmla="*/ 653773662 w 3128"/>
              <a:gd name="T119" fmla="*/ 1348914077 h 3098"/>
              <a:gd name="T120" fmla="*/ 551208255 w 3128"/>
              <a:gd name="T121" fmla="*/ 1810103016 h 3098"/>
              <a:gd name="T122" fmla="*/ 413406141 w 3128"/>
              <a:gd name="T123" fmla="*/ 1815773566 h 3098"/>
              <a:gd name="T124" fmla="*/ 154161888 w 3128"/>
              <a:gd name="T125" fmla="*/ 1929179790 h 30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28"/>
              <a:gd name="T190" fmla="*/ 0 h 3098"/>
              <a:gd name="T191" fmla="*/ 3128 w 3128"/>
              <a:gd name="T192" fmla="*/ 3098 h 30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28" h="3098">
                <a:moveTo>
                  <a:pt x="169" y="3021"/>
                </a:moveTo>
                <a:lnTo>
                  <a:pt x="157" y="3016"/>
                </a:lnTo>
                <a:lnTo>
                  <a:pt x="160" y="3010"/>
                </a:lnTo>
                <a:lnTo>
                  <a:pt x="134" y="3004"/>
                </a:lnTo>
                <a:lnTo>
                  <a:pt x="119" y="2995"/>
                </a:lnTo>
                <a:lnTo>
                  <a:pt x="116" y="2996"/>
                </a:lnTo>
                <a:lnTo>
                  <a:pt x="109" y="2978"/>
                </a:lnTo>
                <a:lnTo>
                  <a:pt x="94" y="2973"/>
                </a:lnTo>
                <a:lnTo>
                  <a:pt x="82" y="2967"/>
                </a:lnTo>
                <a:lnTo>
                  <a:pt x="60" y="2947"/>
                </a:lnTo>
                <a:lnTo>
                  <a:pt x="52" y="2930"/>
                </a:lnTo>
                <a:lnTo>
                  <a:pt x="45" y="2924"/>
                </a:lnTo>
                <a:lnTo>
                  <a:pt x="40" y="2903"/>
                </a:lnTo>
                <a:lnTo>
                  <a:pt x="48" y="2891"/>
                </a:lnTo>
                <a:lnTo>
                  <a:pt x="60" y="2864"/>
                </a:lnTo>
                <a:lnTo>
                  <a:pt x="57" y="2851"/>
                </a:lnTo>
                <a:lnTo>
                  <a:pt x="58" y="2841"/>
                </a:lnTo>
                <a:lnTo>
                  <a:pt x="84" y="2855"/>
                </a:lnTo>
                <a:lnTo>
                  <a:pt x="85" y="2864"/>
                </a:lnTo>
                <a:lnTo>
                  <a:pt x="94" y="2866"/>
                </a:lnTo>
                <a:lnTo>
                  <a:pt x="101" y="2857"/>
                </a:lnTo>
                <a:lnTo>
                  <a:pt x="115" y="2865"/>
                </a:lnTo>
                <a:lnTo>
                  <a:pt x="115" y="2872"/>
                </a:lnTo>
                <a:lnTo>
                  <a:pt x="137" y="2887"/>
                </a:lnTo>
                <a:lnTo>
                  <a:pt x="130" y="2873"/>
                </a:lnTo>
                <a:lnTo>
                  <a:pt x="216" y="2844"/>
                </a:lnTo>
                <a:lnTo>
                  <a:pt x="216" y="2841"/>
                </a:lnTo>
                <a:lnTo>
                  <a:pt x="152" y="2851"/>
                </a:lnTo>
                <a:lnTo>
                  <a:pt x="131" y="2866"/>
                </a:lnTo>
                <a:lnTo>
                  <a:pt x="118" y="2856"/>
                </a:lnTo>
                <a:lnTo>
                  <a:pt x="133" y="2848"/>
                </a:lnTo>
                <a:lnTo>
                  <a:pt x="121" y="2843"/>
                </a:lnTo>
                <a:lnTo>
                  <a:pt x="113" y="2845"/>
                </a:lnTo>
                <a:lnTo>
                  <a:pt x="106" y="2838"/>
                </a:lnTo>
                <a:lnTo>
                  <a:pt x="113" y="2826"/>
                </a:lnTo>
                <a:lnTo>
                  <a:pt x="152" y="2816"/>
                </a:lnTo>
                <a:lnTo>
                  <a:pt x="128" y="2817"/>
                </a:lnTo>
                <a:lnTo>
                  <a:pt x="142" y="2800"/>
                </a:lnTo>
                <a:lnTo>
                  <a:pt x="196" y="2778"/>
                </a:lnTo>
                <a:lnTo>
                  <a:pt x="146" y="2791"/>
                </a:lnTo>
                <a:lnTo>
                  <a:pt x="142" y="2780"/>
                </a:lnTo>
                <a:lnTo>
                  <a:pt x="161" y="2776"/>
                </a:lnTo>
                <a:lnTo>
                  <a:pt x="131" y="2773"/>
                </a:lnTo>
                <a:lnTo>
                  <a:pt x="134" y="2760"/>
                </a:lnTo>
                <a:lnTo>
                  <a:pt x="146" y="2752"/>
                </a:lnTo>
                <a:lnTo>
                  <a:pt x="146" y="2750"/>
                </a:lnTo>
                <a:lnTo>
                  <a:pt x="166" y="2737"/>
                </a:lnTo>
                <a:lnTo>
                  <a:pt x="212" y="2723"/>
                </a:lnTo>
                <a:lnTo>
                  <a:pt x="197" y="2722"/>
                </a:lnTo>
                <a:lnTo>
                  <a:pt x="172" y="2730"/>
                </a:lnTo>
                <a:lnTo>
                  <a:pt x="188" y="2698"/>
                </a:lnTo>
                <a:lnTo>
                  <a:pt x="158" y="2733"/>
                </a:lnTo>
                <a:lnTo>
                  <a:pt x="157" y="2737"/>
                </a:lnTo>
                <a:lnTo>
                  <a:pt x="136" y="2757"/>
                </a:lnTo>
                <a:lnTo>
                  <a:pt x="116" y="2766"/>
                </a:lnTo>
                <a:lnTo>
                  <a:pt x="116" y="2744"/>
                </a:lnTo>
                <a:lnTo>
                  <a:pt x="154" y="2739"/>
                </a:lnTo>
                <a:lnTo>
                  <a:pt x="149" y="2735"/>
                </a:lnTo>
                <a:lnTo>
                  <a:pt x="113" y="2733"/>
                </a:lnTo>
                <a:lnTo>
                  <a:pt x="109" y="2720"/>
                </a:lnTo>
                <a:lnTo>
                  <a:pt x="101" y="2726"/>
                </a:lnTo>
                <a:lnTo>
                  <a:pt x="106" y="2738"/>
                </a:lnTo>
                <a:lnTo>
                  <a:pt x="79" y="2753"/>
                </a:lnTo>
                <a:lnTo>
                  <a:pt x="103" y="2744"/>
                </a:lnTo>
                <a:lnTo>
                  <a:pt x="112" y="2762"/>
                </a:lnTo>
                <a:lnTo>
                  <a:pt x="107" y="2768"/>
                </a:lnTo>
                <a:lnTo>
                  <a:pt x="87" y="2769"/>
                </a:lnTo>
                <a:lnTo>
                  <a:pt x="72" y="2785"/>
                </a:lnTo>
                <a:lnTo>
                  <a:pt x="75" y="2769"/>
                </a:lnTo>
                <a:lnTo>
                  <a:pt x="73" y="2731"/>
                </a:lnTo>
                <a:lnTo>
                  <a:pt x="51" y="2741"/>
                </a:lnTo>
                <a:lnTo>
                  <a:pt x="64" y="2743"/>
                </a:lnTo>
                <a:lnTo>
                  <a:pt x="63" y="2780"/>
                </a:lnTo>
                <a:lnTo>
                  <a:pt x="28" y="2779"/>
                </a:lnTo>
                <a:lnTo>
                  <a:pt x="19" y="2808"/>
                </a:lnTo>
                <a:lnTo>
                  <a:pt x="6" y="2806"/>
                </a:lnTo>
                <a:lnTo>
                  <a:pt x="15" y="2750"/>
                </a:lnTo>
                <a:lnTo>
                  <a:pt x="18" y="2726"/>
                </a:lnTo>
                <a:lnTo>
                  <a:pt x="18" y="2722"/>
                </a:lnTo>
                <a:lnTo>
                  <a:pt x="33" y="2706"/>
                </a:lnTo>
                <a:lnTo>
                  <a:pt x="34" y="2699"/>
                </a:lnTo>
                <a:lnTo>
                  <a:pt x="46" y="2694"/>
                </a:lnTo>
                <a:lnTo>
                  <a:pt x="52" y="2707"/>
                </a:lnTo>
                <a:lnTo>
                  <a:pt x="58" y="2694"/>
                </a:lnTo>
                <a:lnTo>
                  <a:pt x="52" y="2688"/>
                </a:lnTo>
                <a:lnTo>
                  <a:pt x="60" y="2679"/>
                </a:lnTo>
                <a:lnTo>
                  <a:pt x="66" y="2679"/>
                </a:lnTo>
                <a:lnTo>
                  <a:pt x="64" y="2716"/>
                </a:lnTo>
                <a:lnTo>
                  <a:pt x="58" y="2721"/>
                </a:lnTo>
                <a:lnTo>
                  <a:pt x="51" y="2725"/>
                </a:lnTo>
                <a:lnTo>
                  <a:pt x="49" y="2735"/>
                </a:lnTo>
                <a:lnTo>
                  <a:pt x="66" y="2721"/>
                </a:lnTo>
                <a:lnTo>
                  <a:pt x="69" y="2719"/>
                </a:lnTo>
                <a:lnTo>
                  <a:pt x="76" y="2689"/>
                </a:lnTo>
                <a:lnTo>
                  <a:pt x="101" y="2699"/>
                </a:lnTo>
                <a:lnTo>
                  <a:pt x="103" y="2707"/>
                </a:lnTo>
                <a:lnTo>
                  <a:pt x="107" y="2699"/>
                </a:lnTo>
                <a:lnTo>
                  <a:pt x="125" y="2695"/>
                </a:lnTo>
                <a:lnTo>
                  <a:pt x="124" y="2690"/>
                </a:lnTo>
                <a:lnTo>
                  <a:pt x="104" y="2695"/>
                </a:lnTo>
                <a:lnTo>
                  <a:pt x="103" y="2685"/>
                </a:lnTo>
                <a:lnTo>
                  <a:pt x="128" y="2674"/>
                </a:lnTo>
                <a:lnTo>
                  <a:pt x="146" y="2678"/>
                </a:lnTo>
                <a:lnTo>
                  <a:pt x="181" y="2657"/>
                </a:lnTo>
                <a:lnTo>
                  <a:pt x="131" y="2671"/>
                </a:lnTo>
                <a:lnTo>
                  <a:pt x="136" y="2650"/>
                </a:lnTo>
                <a:lnTo>
                  <a:pt x="119" y="2667"/>
                </a:lnTo>
                <a:lnTo>
                  <a:pt x="110" y="2656"/>
                </a:lnTo>
                <a:lnTo>
                  <a:pt x="104" y="2652"/>
                </a:lnTo>
                <a:lnTo>
                  <a:pt x="94" y="2655"/>
                </a:lnTo>
                <a:lnTo>
                  <a:pt x="93" y="2645"/>
                </a:lnTo>
                <a:lnTo>
                  <a:pt x="101" y="2644"/>
                </a:lnTo>
                <a:lnTo>
                  <a:pt x="109" y="2632"/>
                </a:lnTo>
                <a:lnTo>
                  <a:pt x="121" y="2629"/>
                </a:lnTo>
                <a:lnTo>
                  <a:pt x="125" y="2625"/>
                </a:lnTo>
                <a:lnTo>
                  <a:pt x="137" y="2628"/>
                </a:lnTo>
                <a:lnTo>
                  <a:pt x="145" y="2619"/>
                </a:lnTo>
                <a:lnTo>
                  <a:pt x="139" y="2613"/>
                </a:lnTo>
                <a:lnTo>
                  <a:pt x="145" y="2604"/>
                </a:lnTo>
                <a:lnTo>
                  <a:pt x="158" y="2593"/>
                </a:lnTo>
                <a:lnTo>
                  <a:pt x="188" y="2588"/>
                </a:lnTo>
                <a:lnTo>
                  <a:pt x="185" y="2584"/>
                </a:lnTo>
                <a:lnTo>
                  <a:pt x="188" y="2577"/>
                </a:lnTo>
                <a:lnTo>
                  <a:pt x="184" y="2578"/>
                </a:lnTo>
                <a:lnTo>
                  <a:pt x="181" y="2583"/>
                </a:lnTo>
                <a:lnTo>
                  <a:pt x="163" y="2589"/>
                </a:lnTo>
                <a:lnTo>
                  <a:pt x="169" y="2586"/>
                </a:lnTo>
                <a:lnTo>
                  <a:pt x="158" y="2571"/>
                </a:lnTo>
                <a:lnTo>
                  <a:pt x="163" y="2565"/>
                </a:lnTo>
                <a:lnTo>
                  <a:pt x="169" y="2566"/>
                </a:lnTo>
                <a:lnTo>
                  <a:pt x="185" y="2550"/>
                </a:lnTo>
                <a:lnTo>
                  <a:pt x="203" y="2537"/>
                </a:lnTo>
                <a:lnTo>
                  <a:pt x="200" y="2530"/>
                </a:lnTo>
                <a:lnTo>
                  <a:pt x="210" y="2529"/>
                </a:lnTo>
                <a:lnTo>
                  <a:pt x="224" y="2525"/>
                </a:lnTo>
                <a:lnTo>
                  <a:pt x="230" y="2516"/>
                </a:lnTo>
                <a:lnTo>
                  <a:pt x="243" y="2521"/>
                </a:lnTo>
                <a:lnTo>
                  <a:pt x="236" y="2538"/>
                </a:lnTo>
                <a:lnTo>
                  <a:pt x="236" y="2546"/>
                </a:lnTo>
                <a:lnTo>
                  <a:pt x="227" y="2557"/>
                </a:lnTo>
                <a:lnTo>
                  <a:pt x="228" y="2565"/>
                </a:lnTo>
                <a:lnTo>
                  <a:pt x="219" y="2594"/>
                </a:lnTo>
                <a:lnTo>
                  <a:pt x="222" y="2596"/>
                </a:lnTo>
                <a:lnTo>
                  <a:pt x="234" y="2570"/>
                </a:lnTo>
                <a:lnTo>
                  <a:pt x="239" y="2553"/>
                </a:lnTo>
                <a:lnTo>
                  <a:pt x="248" y="2533"/>
                </a:lnTo>
                <a:lnTo>
                  <a:pt x="258" y="2522"/>
                </a:lnTo>
                <a:lnTo>
                  <a:pt x="269" y="2511"/>
                </a:lnTo>
                <a:lnTo>
                  <a:pt x="288" y="2509"/>
                </a:lnTo>
                <a:lnTo>
                  <a:pt x="300" y="2511"/>
                </a:lnTo>
                <a:lnTo>
                  <a:pt x="306" y="2517"/>
                </a:lnTo>
                <a:lnTo>
                  <a:pt x="306" y="2507"/>
                </a:lnTo>
                <a:lnTo>
                  <a:pt x="300" y="2501"/>
                </a:lnTo>
                <a:lnTo>
                  <a:pt x="288" y="2503"/>
                </a:lnTo>
                <a:lnTo>
                  <a:pt x="272" y="2506"/>
                </a:lnTo>
                <a:lnTo>
                  <a:pt x="260" y="2511"/>
                </a:lnTo>
                <a:lnTo>
                  <a:pt x="248" y="2518"/>
                </a:lnTo>
                <a:lnTo>
                  <a:pt x="240" y="2508"/>
                </a:lnTo>
                <a:lnTo>
                  <a:pt x="255" y="2493"/>
                </a:lnTo>
                <a:lnTo>
                  <a:pt x="236" y="2508"/>
                </a:lnTo>
                <a:lnTo>
                  <a:pt x="225" y="2509"/>
                </a:lnTo>
                <a:lnTo>
                  <a:pt x="201" y="2518"/>
                </a:lnTo>
                <a:lnTo>
                  <a:pt x="194" y="2523"/>
                </a:lnTo>
                <a:lnTo>
                  <a:pt x="188" y="2523"/>
                </a:lnTo>
                <a:lnTo>
                  <a:pt x="188" y="2527"/>
                </a:lnTo>
                <a:lnTo>
                  <a:pt x="178" y="2525"/>
                </a:lnTo>
                <a:lnTo>
                  <a:pt x="178" y="2529"/>
                </a:lnTo>
                <a:lnTo>
                  <a:pt x="172" y="2530"/>
                </a:lnTo>
                <a:lnTo>
                  <a:pt x="176" y="2534"/>
                </a:lnTo>
                <a:lnTo>
                  <a:pt x="181" y="2534"/>
                </a:lnTo>
                <a:lnTo>
                  <a:pt x="181" y="2539"/>
                </a:lnTo>
                <a:lnTo>
                  <a:pt x="173" y="2541"/>
                </a:lnTo>
                <a:lnTo>
                  <a:pt x="172" y="2548"/>
                </a:lnTo>
                <a:lnTo>
                  <a:pt x="167" y="2557"/>
                </a:lnTo>
                <a:lnTo>
                  <a:pt x="148" y="2550"/>
                </a:lnTo>
                <a:lnTo>
                  <a:pt x="142" y="2564"/>
                </a:lnTo>
                <a:lnTo>
                  <a:pt x="134" y="2576"/>
                </a:lnTo>
                <a:lnTo>
                  <a:pt x="131" y="2593"/>
                </a:lnTo>
                <a:lnTo>
                  <a:pt x="131" y="2600"/>
                </a:lnTo>
                <a:lnTo>
                  <a:pt x="119" y="2615"/>
                </a:lnTo>
                <a:lnTo>
                  <a:pt x="106" y="2616"/>
                </a:lnTo>
                <a:lnTo>
                  <a:pt x="101" y="2610"/>
                </a:lnTo>
                <a:lnTo>
                  <a:pt x="90" y="2623"/>
                </a:lnTo>
                <a:lnTo>
                  <a:pt x="91" y="2631"/>
                </a:lnTo>
                <a:lnTo>
                  <a:pt x="85" y="2634"/>
                </a:lnTo>
                <a:lnTo>
                  <a:pt x="76" y="2637"/>
                </a:lnTo>
                <a:lnTo>
                  <a:pt x="69" y="2626"/>
                </a:lnTo>
                <a:lnTo>
                  <a:pt x="55" y="2614"/>
                </a:lnTo>
                <a:lnTo>
                  <a:pt x="57" y="2608"/>
                </a:lnTo>
                <a:lnTo>
                  <a:pt x="64" y="2613"/>
                </a:lnTo>
                <a:lnTo>
                  <a:pt x="69" y="2598"/>
                </a:lnTo>
                <a:lnTo>
                  <a:pt x="82" y="2597"/>
                </a:lnTo>
                <a:lnTo>
                  <a:pt x="99" y="2596"/>
                </a:lnTo>
                <a:lnTo>
                  <a:pt x="109" y="2597"/>
                </a:lnTo>
                <a:lnTo>
                  <a:pt x="116" y="2593"/>
                </a:lnTo>
                <a:lnTo>
                  <a:pt x="109" y="2592"/>
                </a:lnTo>
                <a:lnTo>
                  <a:pt x="104" y="2583"/>
                </a:lnTo>
                <a:lnTo>
                  <a:pt x="109" y="2581"/>
                </a:lnTo>
                <a:lnTo>
                  <a:pt x="106" y="2570"/>
                </a:lnTo>
                <a:lnTo>
                  <a:pt x="100" y="2568"/>
                </a:lnTo>
                <a:lnTo>
                  <a:pt x="90" y="2577"/>
                </a:lnTo>
                <a:lnTo>
                  <a:pt x="82" y="2573"/>
                </a:lnTo>
                <a:lnTo>
                  <a:pt x="87" y="2566"/>
                </a:lnTo>
                <a:lnTo>
                  <a:pt x="88" y="2561"/>
                </a:lnTo>
                <a:lnTo>
                  <a:pt x="94" y="2559"/>
                </a:lnTo>
                <a:lnTo>
                  <a:pt x="103" y="2556"/>
                </a:lnTo>
                <a:lnTo>
                  <a:pt x="112" y="2555"/>
                </a:lnTo>
                <a:lnTo>
                  <a:pt x="103" y="2551"/>
                </a:lnTo>
                <a:lnTo>
                  <a:pt x="93" y="2551"/>
                </a:lnTo>
                <a:lnTo>
                  <a:pt x="99" y="2535"/>
                </a:lnTo>
                <a:lnTo>
                  <a:pt x="101" y="2529"/>
                </a:lnTo>
                <a:lnTo>
                  <a:pt x="118" y="2523"/>
                </a:lnTo>
                <a:lnTo>
                  <a:pt x="122" y="2517"/>
                </a:lnTo>
                <a:lnTo>
                  <a:pt x="112" y="2517"/>
                </a:lnTo>
                <a:lnTo>
                  <a:pt x="106" y="2522"/>
                </a:lnTo>
                <a:lnTo>
                  <a:pt x="93" y="2533"/>
                </a:lnTo>
                <a:lnTo>
                  <a:pt x="87" y="2543"/>
                </a:lnTo>
                <a:lnTo>
                  <a:pt x="84" y="2551"/>
                </a:lnTo>
                <a:lnTo>
                  <a:pt x="81" y="2560"/>
                </a:lnTo>
                <a:lnTo>
                  <a:pt x="72" y="2567"/>
                </a:lnTo>
                <a:lnTo>
                  <a:pt x="64" y="2572"/>
                </a:lnTo>
                <a:lnTo>
                  <a:pt x="55" y="2572"/>
                </a:lnTo>
                <a:lnTo>
                  <a:pt x="40" y="2567"/>
                </a:lnTo>
                <a:lnTo>
                  <a:pt x="36" y="2562"/>
                </a:lnTo>
                <a:lnTo>
                  <a:pt x="40" y="2553"/>
                </a:lnTo>
                <a:lnTo>
                  <a:pt x="49" y="2549"/>
                </a:lnTo>
                <a:lnTo>
                  <a:pt x="54" y="2543"/>
                </a:lnTo>
                <a:lnTo>
                  <a:pt x="42" y="2548"/>
                </a:lnTo>
                <a:lnTo>
                  <a:pt x="36" y="2544"/>
                </a:lnTo>
                <a:lnTo>
                  <a:pt x="30" y="2544"/>
                </a:lnTo>
                <a:lnTo>
                  <a:pt x="22" y="2546"/>
                </a:lnTo>
                <a:lnTo>
                  <a:pt x="24" y="2554"/>
                </a:lnTo>
                <a:lnTo>
                  <a:pt x="22" y="2557"/>
                </a:lnTo>
                <a:lnTo>
                  <a:pt x="18" y="2557"/>
                </a:lnTo>
                <a:lnTo>
                  <a:pt x="6" y="2551"/>
                </a:lnTo>
                <a:lnTo>
                  <a:pt x="2" y="2546"/>
                </a:lnTo>
                <a:lnTo>
                  <a:pt x="0" y="2535"/>
                </a:lnTo>
                <a:lnTo>
                  <a:pt x="13" y="2533"/>
                </a:lnTo>
                <a:lnTo>
                  <a:pt x="15" y="2529"/>
                </a:lnTo>
                <a:lnTo>
                  <a:pt x="7" y="2527"/>
                </a:lnTo>
                <a:lnTo>
                  <a:pt x="2" y="2523"/>
                </a:lnTo>
                <a:lnTo>
                  <a:pt x="5" y="2516"/>
                </a:lnTo>
                <a:lnTo>
                  <a:pt x="6" y="2507"/>
                </a:lnTo>
                <a:lnTo>
                  <a:pt x="12" y="2511"/>
                </a:lnTo>
                <a:lnTo>
                  <a:pt x="18" y="2513"/>
                </a:lnTo>
                <a:lnTo>
                  <a:pt x="27" y="2512"/>
                </a:lnTo>
                <a:lnTo>
                  <a:pt x="36" y="2509"/>
                </a:lnTo>
                <a:lnTo>
                  <a:pt x="42" y="2509"/>
                </a:lnTo>
                <a:lnTo>
                  <a:pt x="51" y="2511"/>
                </a:lnTo>
                <a:lnTo>
                  <a:pt x="54" y="2507"/>
                </a:lnTo>
                <a:lnTo>
                  <a:pt x="54" y="2502"/>
                </a:lnTo>
                <a:lnTo>
                  <a:pt x="52" y="2497"/>
                </a:lnTo>
                <a:lnTo>
                  <a:pt x="51" y="2491"/>
                </a:lnTo>
                <a:lnTo>
                  <a:pt x="52" y="2486"/>
                </a:lnTo>
                <a:lnTo>
                  <a:pt x="60" y="2485"/>
                </a:lnTo>
                <a:lnTo>
                  <a:pt x="66" y="2485"/>
                </a:lnTo>
                <a:lnTo>
                  <a:pt x="61" y="2481"/>
                </a:lnTo>
                <a:lnTo>
                  <a:pt x="63" y="2479"/>
                </a:lnTo>
                <a:lnTo>
                  <a:pt x="66" y="2477"/>
                </a:lnTo>
                <a:lnTo>
                  <a:pt x="73" y="2474"/>
                </a:lnTo>
                <a:lnTo>
                  <a:pt x="82" y="2469"/>
                </a:lnTo>
                <a:lnTo>
                  <a:pt x="87" y="2465"/>
                </a:lnTo>
                <a:lnTo>
                  <a:pt x="93" y="2459"/>
                </a:lnTo>
                <a:lnTo>
                  <a:pt x="91" y="2457"/>
                </a:lnTo>
                <a:lnTo>
                  <a:pt x="84" y="2462"/>
                </a:lnTo>
                <a:lnTo>
                  <a:pt x="76" y="2463"/>
                </a:lnTo>
                <a:lnTo>
                  <a:pt x="69" y="2468"/>
                </a:lnTo>
                <a:lnTo>
                  <a:pt x="64" y="2470"/>
                </a:lnTo>
                <a:lnTo>
                  <a:pt x="55" y="2476"/>
                </a:lnTo>
                <a:lnTo>
                  <a:pt x="52" y="2476"/>
                </a:lnTo>
                <a:lnTo>
                  <a:pt x="40" y="2466"/>
                </a:lnTo>
                <a:lnTo>
                  <a:pt x="34" y="2459"/>
                </a:lnTo>
                <a:lnTo>
                  <a:pt x="28" y="2460"/>
                </a:lnTo>
                <a:lnTo>
                  <a:pt x="10" y="2447"/>
                </a:lnTo>
                <a:lnTo>
                  <a:pt x="5" y="2439"/>
                </a:lnTo>
                <a:lnTo>
                  <a:pt x="3" y="2431"/>
                </a:lnTo>
                <a:lnTo>
                  <a:pt x="10" y="2432"/>
                </a:lnTo>
                <a:lnTo>
                  <a:pt x="21" y="2438"/>
                </a:lnTo>
                <a:lnTo>
                  <a:pt x="25" y="2442"/>
                </a:lnTo>
                <a:lnTo>
                  <a:pt x="30" y="2449"/>
                </a:lnTo>
                <a:lnTo>
                  <a:pt x="30" y="2450"/>
                </a:lnTo>
                <a:lnTo>
                  <a:pt x="36" y="2444"/>
                </a:lnTo>
                <a:lnTo>
                  <a:pt x="42" y="2448"/>
                </a:lnTo>
                <a:lnTo>
                  <a:pt x="43" y="2452"/>
                </a:lnTo>
                <a:lnTo>
                  <a:pt x="46" y="2455"/>
                </a:lnTo>
                <a:lnTo>
                  <a:pt x="49" y="2459"/>
                </a:lnTo>
                <a:lnTo>
                  <a:pt x="48" y="2455"/>
                </a:lnTo>
                <a:lnTo>
                  <a:pt x="49" y="2450"/>
                </a:lnTo>
                <a:lnTo>
                  <a:pt x="45" y="2446"/>
                </a:lnTo>
                <a:lnTo>
                  <a:pt x="37" y="2441"/>
                </a:lnTo>
                <a:lnTo>
                  <a:pt x="33" y="2437"/>
                </a:lnTo>
                <a:lnTo>
                  <a:pt x="34" y="2436"/>
                </a:lnTo>
                <a:lnTo>
                  <a:pt x="39" y="2437"/>
                </a:lnTo>
                <a:lnTo>
                  <a:pt x="40" y="2437"/>
                </a:lnTo>
                <a:lnTo>
                  <a:pt x="43" y="2434"/>
                </a:lnTo>
                <a:lnTo>
                  <a:pt x="40" y="2432"/>
                </a:lnTo>
                <a:lnTo>
                  <a:pt x="36" y="2431"/>
                </a:lnTo>
                <a:lnTo>
                  <a:pt x="30" y="2430"/>
                </a:lnTo>
                <a:lnTo>
                  <a:pt x="25" y="2425"/>
                </a:lnTo>
                <a:lnTo>
                  <a:pt x="19" y="2423"/>
                </a:lnTo>
                <a:lnTo>
                  <a:pt x="18" y="2428"/>
                </a:lnTo>
                <a:lnTo>
                  <a:pt x="5" y="2425"/>
                </a:lnTo>
                <a:lnTo>
                  <a:pt x="0" y="2417"/>
                </a:lnTo>
                <a:lnTo>
                  <a:pt x="18" y="2414"/>
                </a:lnTo>
                <a:lnTo>
                  <a:pt x="27" y="2416"/>
                </a:lnTo>
                <a:lnTo>
                  <a:pt x="37" y="2420"/>
                </a:lnTo>
                <a:lnTo>
                  <a:pt x="48" y="2425"/>
                </a:lnTo>
                <a:lnTo>
                  <a:pt x="54" y="2425"/>
                </a:lnTo>
                <a:lnTo>
                  <a:pt x="55" y="2418"/>
                </a:lnTo>
                <a:lnTo>
                  <a:pt x="46" y="2412"/>
                </a:lnTo>
                <a:lnTo>
                  <a:pt x="34" y="2409"/>
                </a:lnTo>
                <a:lnTo>
                  <a:pt x="28" y="2402"/>
                </a:lnTo>
                <a:lnTo>
                  <a:pt x="39" y="2396"/>
                </a:lnTo>
                <a:lnTo>
                  <a:pt x="40" y="2384"/>
                </a:lnTo>
                <a:lnTo>
                  <a:pt x="45" y="2375"/>
                </a:lnTo>
                <a:lnTo>
                  <a:pt x="39" y="2377"/>
                </a:lnTo>
                <a:lnTo>
                  <a:pt x="30" y="2374"/>
                </a:lnTo>
                <a:lnTo>
                  <a:pt x="24" y="2367"/>
                </a:lnTo>
                <a:lnTo>
                  <a:pt x="28" y="2356"/>
                </a:lnTo>
                <a:lnTo>
                  <a:pt x="42" y="2351"/>
                </a:lnTo>
                <a:lnTo>
                  <a:pt x="60" y="2353"/>
                </a:lnTo>
                <a:lnTo>
                  <a:pt x="69" y="2362"/>
                </a:lnTo>
                <a:lnTo>
                  <a:pt x="87" y="2369"/>
                </a:lnTo>
                <a:lnTo>
                  <a:pt x="96" y="2358"/>
                </a:lnTo>
                <a:lnTo>
                  <a:pt x="113" y="2352"/>
                </a:lnTo>
                <a:lnTo>
                  <a:pt x="136" y="2348"/>
                </a:lnTo>
                <a:lnTo>
                  <a:pt x="140" y="2353"/>
                </a:lnTo>
                <a:lnTo>
                  <a:pt x="149" y="2345"/>
                </a:lnTo>
                <a:lnTo>
                  <a:pt x="161" y="2346"/>
                </a:lnTo>
                <a:lnTo>
                  <a:pt x="172" y="2353"/>
                </a:lnTo>
                <a:lnTo>
                  <a:pt x="190" y="2352"/>
                </a:lnTo>
                <a:lnTo>
                  <a:pt x="196" y="2353"/>
                </a:lnTo>
                <a:lnTo>
                  <a:pt x="206" y="2356"/>
                </a:lnTo>
                <a:lnTo>
                  <a:pt x="212" y="2363"/>
                </a:lnTo>
                <a:lnTo>
                  <a:pt x="227" y="2362"/>
                </a:lnTo>
                <a:lnTo>
                  <a:pt x="240" y="2363"/>
                </a:lnTo>
                <a:lnTo>
                  <a:pt x="255" y="2347"/>
                </a:lnTo>
                <a:lnTo>
                  <a:pt x="285" y="2350"/>
                </a:lnTo>
                <a:lnTo>
                  <a:pt x="288" y="2364"/>
                </a:lnTo>
                <a:lnTo>
                  <a:pt x="303" y="2367"/>
                </a:lnTo>
                <a:lnTo>
                  <a:pt x="310" y="2357"/>
                </a:lnTo>
                <a:lnTo>
                  <a:pt x="319" y="2357"/>
                </a:lnTo>
                <a:lnTo>
                  <a:pt x="340" y="2355"/>
                </a:lnTo>
                <a:lnTo>
                  <a:pt x="333" y="2350"/>
                </a:lnTo>
                <a:lnTo>
                  <a:pt x="310" y="2353"/>
                </a:lnTo>
                <a:lnTo>
                  <a:pt x="300" y="2357"/>
                </a:lnTo>
                <a:lnTo>
                  <a:pt x="297" y="2350"/>
                </a:lnTo>
                <a:lnTo>
                  <a:pt x="309" y="2348"/>
                </a:lnTo>
                <a:lnTo>
                  <a:pt x="309" y="2340"/>
                </a:lnTo>
                <a:lnTo>
                  <a:pt x="290" y="2342"/>
                </a:lnTo>
                <a:lnTo>
                  <a:pt x="264" y="2336"/>
                </a:lnTo>
                <a:lnTo>
                  <a:pt x="242" y="2332"/>
                </a:lnTo>
                <a:lnTo>
                  <a:pt x="239" y="2347"/>
                </a:lnTo>
                <a:lnTo>
                  <a:pt x="228" y="2350"/>
                </a:lnTo>
                <a:lnTo>
                  <a:pt x="212" y="2351"/>
                </a:lnTo>
                <a:lnTo>
                  <a:pt x="198" y="2343"/>
                </a:lnTo>
                <a:lnTo>
                  <a:pt x="196" y="2337"/>
                </a:lnTo>
                <a:lnTo>
                  <a:pt x="190" y="2340"/>
                </a:lnTo>
                <a:lnTo>
                  <a:pt x="178" y="2342"/>
                </a:lnTo>
                <a:lnTo>
                  <a:pt x="167" y="2336"/>
                </a:lnTo>
                <a:lnTo>
                  <a:pt x="154" y="2337"/>
                </a:lnTo>
                <a:lnTo>
                  <a:pt x="137" y="2334"/>
                </a:lnTo>
                <a:lnTo>
                  <a:pt x="116" y="2335"/>
                </a:lnTo>
                <a:lnTo>
                  <a:pt x="101" y="2346"/>
                </a:lnTo>
                <a:lnTo>
                  <a:pt x="84" y="2355"/>
                </a:lnTo>
                <a:lnTo>
                  <a:pt x="73" y="2351"/>
                </a:lnTo>
                <a:lnTo>
                  <a:pt x="73" y="2342"/>
                </a:lnTo>
                <a:lnTo>
                  <a:pt x="57" y="2343"/>
                </a:lnTo>
                <a:lnTo>
                  <a:pt x="63" y="2337"/>
                </a:lnTo>
                <a:lnTo>
                  <a:pt x="51" y="2332"/>
                </a:lnTo>
                <a:lnTo>
                  <a:pt x="40" y="2327"/>
                </a:lnTo>
                <a:lnTo>
                  <a:pt x="40" y="2321"/>
                </a:lnTo>
                <a:lnTo>
                  <a:pt x="51" y="2321"/>
                </a:lnTo>
                <a:lnTo>
                  <a:pt x="61" y="2329"/>
                </a:lnTo>
                <a:lnTo>
                  <a:pt x="70" y="2326"/>
                </a:lnTo>
                <a:lnTo>
                  <a:pt x="52" y="2316"/>
                </a:lnTo>
                <a:lnTo>
                  <a:pt x="31" y="2316"/>
                </a:lnTo>
                <a:lnTo>
                  <a:pt x="33" y="2314"/>
                </a:lnTo>
                <a:lnTo>
                  <a:pt x="43" y="2315"/>
                </a:lnTo>
                <a:lnTo>
                  <a:pt x="43" y="2310"/>
                </a:lnTo>
                <a:lnTo>
                  <a:pt x="33" y="2309"/>
                </a:lnTo>
                <a:lnTo>
                  <a:pt x="28" y="2307"/>
                </a:lnTo>
                <a:lnTo>
                  <a:pt x="28" y="2302"/>
                </a:lnTo>
                <a:lnTo>
                  <a:pt x="48" y="2299"/>
                </a:lnTo>
                <a:lnTo>
                  <a:pt x="61" y="2294"/>
                </a:lnTo>
                <a:lnTo>
                  <a:pt x="73" y="2294"/>
                </a:lnTo>
                <a:lnTo>
                  <a:pt x="63" y="2284"/>
                </a:lnTo>
                <a:lnTo>
                  <a:pt x="37" y="2286"/>
                </a:lnTo>
                <a:lnTo>
                  <a:pt x="36" y="2278"/>
                </a:lnTo>
                <a:lnTo>
                  <a:pt x="43" y="2276"/>
                </a:lnTo>
                <a:lnTo>
                  <a:pt x="52" y="2267"/>
                </a:lnTo>
                <a:lnTo>
                  <a:pt x="43" y="2270"/>
                </a:lnTo>
                <a:lnTo>
                  <a:pt x="30" y="2271"/>
                </a:lnTo>
                <a:lnTo>
                  <a:pt x="31" y="2266"/>
                </a:lnTo>
                <a:lnTo>
                  <a:pt x="43" y="2262"/>
                </a:lnTo>
                <a:lnTo>
                  <a:pt x="52" y="2260"/>
                </a:lnTo>
                <a:lnTo>
                  <a:pt x="63" y="2262"/>
                </a:lnTo>
                <a:lnTo>
                  <a:pt x="75" y="2259"/>
                </a:lnTo>
                <a:lnTo>
                  <a:pt x="88" y="2262"/>
                </a:lnTo>
                <a:lnTo>
                  <a:pt x="101" y="2270"/>
                </a:lnTo>
                <a:lnTo>
                  <a:pt x="113" y="2268"/>
                </a:lnTo>
                <a:lnTo>
                  <a:pt x="122" y="2264"/>
                </a:lnTo>
                <a:lnTo>
                  <a:pt x="130" y="2260"/>
                </a:lnTo>
                <a:lnTo>
                  <a:pt x="139" y="2261"/>
                </a:lnTo>
                <a:lnTo>
                  <a:pt x="149" y="2265"/>
                </a:lnTo>
                <a:lnTo>
                  <a:pt x="145" y="2259"/>
                </a:lnTo>
                <a:lnTo>
                  <a:pt x="139" y="2254"/>
                </a:lnTo>
                <a:lnTo>
                  <a:pt x="130" y="2256"/>
                </a:lnTo>
                <a:lnTo>
                  <a:pt x="115" y="2261"/>
                </a:lnTo>
                <a:lnTo>
                  <a:pt x="106" y="2264"/>
                </a:lnTo>
                <a:lnTo>
                  <a:pt x="99" y="2261"/>
                </a:lnTo>
                <a:lnTo>
                  <a:pt x="97" y="2257"/>
                </a:lnTo>
                <a:lnTo>
                  <a:pt x="87" y="2256"/>
                </a:lnTo>
                <a:lnTo>
                  <a:pt x="75" y="2252"/>
                </a:lnTo>
                <a:lnTo>
                  <a:pt x="60" y="2246"/>
                </a:lnTo>
                <a:lnTo>
                  <a:pt x="60" y="2241"/>
                </a:lnTo>
                <a:lnTo>
                  <a:pt x="64" y="2239"/>
                </a:lnTo>
                <a:lnTo>
                  <a:pt x="75" y="2244"/>
                </a:lnTo>
                <a:lnTo>
                  <a:pt x="76" y="2241"/>
                </a:lnTo>
                <a:lnTo>
                  <a:pt x="87" y="2240"/>
                </a:lnTo>
                <a:lnTo>
                  <a:pt x="79" y="2236"/>
                </a:lnTo>
                <a:lnTo>
                  <a:pt x="70" y="2233"/>
                </a:lnTo>
                <a:lnTo>
                  <a:pt x="63" y="2225"/>
                </a:lnTo>
                <a:lnTo>
                  <a:pt x="64" y="2222"/>
                </a:lnTo>
                <a:lnTo>
                  <a:pt x="63" y="2212"/>
                </a:lnTo>
                <a:lnTo>
                  <a:pt x="57" y="2213"/>
                </a:lnTo>
                <a:lnTo>
                  <a:pt x="39" y="2212"/>
                </a:lnTo>
                <a:lnTo>
                  <a:pt x="37" y="2205"/>
                </a:lnTo>
                <a:lnTo>
                  <a:pt x="37" y="2195"/>
                </a:lnTo>
                <a:lnTo>
                  <a:pt x="40" y="2187"/>
                </a:lnTo>
                <a:lnTo>
                  <a:pt x="51" y="2185"/>
                </a:lnTo>
                <a:lnTo>
                  <a:pt x="52" y="2189"/>
                </a:lnTo>
                <a:lnTo>
                  <a:pt x="55" y="2195"/>
                </a:lnTo>
                <a:lnTo>
                  <a:pt x="60" y="2197"/>
                </a:lnTo>
                <a:lnTo>
                  <a:pt x="69" y="2193"/>
                </a:lnTo>
                <a:lnTo>
                  <a:pt x="64" y="2187"/>
                </a:lnTo>
                <a:lnTo>
                  <a:pt x="87" y="2181"/>
                </a:lnTo>
                <a:lnTo>
                  <a:pt x="54" y="2182"/>
                </a:lnTo>
                <a:lnTo>
                  <a:pt x="63" y="2175"/>
                </a:lnTo>
                <a:lnTo>
                  <a:pt x="87" y="2171"/>
                </a:lnTo>
                <a:lnTo>
                  <a:pt x="84" y="2166"/>
                </a:lnTo>
                <a:lnTo>
                  <a:pt x="94" y="2165"/>
                </a:lnTo>
                <a:lnTo>
                  <a:pt x="85" y="2164"/>
                </a:lnTo>
                <a:lnTo>
                  <a:pt x="100" y="2152"/>
                </a:lnTo>
                <a:lnTo>
                  <a:pt x="139" y="2160"/>
                </a:lnTo>
                <a:lnTo>
                  <a:pt x="136" y="2174"/>
                </a:lnTo>
                <a:lnTo>
                  <a:pt x="161" y="2169"/>
                </a:lnTo>
                <a:lnTo>
                  <a:pt x="178" y="2173"/>
                </a:lnTo>
                <a:lnTo>
                  <a:pt x="175" y="2179"/>
                </a:lnTo>
                <a:lnTo>
                  <a:pt x="170" y="2186"/>
                </a:lnTo>
                <a:lnTo>
                  <a:pt x="163" y="2193"/>
                </a:lnTo>
                <a:lnTo>
                  <a:pt x="164" y="2201"/>
                </a:lnTo>
                <a:lnTo>
                  <a:pt x="173" y="2195"/>
                </a:lnTo>
                <a:lnTo>
                  <a:pt x="178" y="2184"/>
                </a:lnTo>
                <a:lnTo>
                  <a:pt x="181" y="2176"/>
                </a:lnTo>
                <a:lnTo>
                  <a:pt x="190" y="2170"/>
                </a:lnTo>
                <a:lnTo>
                  <a:pt x="187" y="2164"/>
                </a:lnTo>
                <a:lnTo>
                  <a:pt x="175" y="2165"/>
                </a:lnTo>
                <a:lnTo>
                  <a:pt x="160" y="2166"/>
                </a:lnTo>
                <a:lnTo>
                  <a:pt x="148" y="2165"/>
                </a:lnTo>
                <a:lnTo>
                  <a:pt x="148" y="2160"/>
                </a:lnTo>
                <a:lnTo>
                  <a:pt x="161" y="2160"/>
                </a:lnTo>
                <a:lnTo>
                  <a:pt x="181" y="2159"/>
                </a:lnTo>
                <a:lnTo>
                  <a:pt x="170" y="2155"/>
                </a:lnTo>
                <a:lnTo>
                  <a:pt x="152" y="2153"/>
                </a:lnTo>
                <a:lnTo>
                  <a:pt x="137" y="2154"/>
                </a:lnTo>
                <a:lnTo>
                  <a:pt x="118" y="2149"/>
                </a:lnTo>
                <a:lnTo>
                  <a:pt x="101" y="2144"/>
                </a:lnTo>
                <a:lnTo>
                  <a:pt x="87" y="2150"/>
                </a:lnTo>
                <a:lnTo>
                  <a:pt x="58" y="2145"/>
                </a:lnTo>
                <a:lnTo>
                  <a:pt x="49" y="2142"/>
                </a:lnTo>
                <a:lnTo>
                  <a:pt x="48" y="2138"/>
                </a:lnTo>
                <a:lnTo>
                  <a:pt x="55" y="2136"/>
                </a:lnTo>
                <a:lnTo>
                  <a:pt x="52" y="2129"/>
                </a:lnTo>
                <a:lnTo>
                  <a:pt x="43" y="2128"/>
                </a:lnTo>
                <a:lnTo>
                  <a:pt x="45" y="2121"/>
                </a:lnTo>
                <a:lnTo>
                  <a:pt x="51" y="2122"/>
                </a:lnTo>
                <a:lnTo>
                  <a:pt x="54" y="2127"/>
                </a:lnTo>
                <a:lnTo>
                  <a:pt x="64" y="2122"/>
                </a:lnTo>
                <a:lnTo>
                  <a:pt x="72" y="2138"/>
                </a:lnTo>
                <a:lnTo>
                  <a:pt x="88" y="2134"/>
                </a:lnTo>
                <a:lnTo>
                  <a:pt x="94" y="2126"/>
                </a:lnTo>
                <a:lnTo>
                  <a:pt x="103" y="2125"/>
                </a:lnTo>
                <a:lnTo>
                  <a:pt x="94" y="2121"/>
                </a:lnTo>
                <a:lnTo>
                  <a:pt x="91" y="2114"/>
                </a:lnTo>
                <a:lnTo>
                  <a:pt x="81" y="2106"/>
                </a:lnTo>
                <a:lnTo>
                  <a:pt x="64" y="2105"/>
                </a:lnTo>
                <a:lnTo>
                  <a:pt x="64" y="2100"/>
                </a:lnTo>
                <a:lnTo>
                  <a:pt x="70" y="2100"/>
                </a:lnTo>
                <a:lnTo>
                  <a:pt x="70" y="2095"/>
                </a:lnTo>
                <a:lnTo>
                  <a:pt x="66" y="2094"/>
                </a:lnTo>
                <a:lnTo>
                  <a:pt x="63" y="2086"/>
                </a:lnTo>
                <a:lnTo>
                  <a:pt x="76" y="2080"/>
                </a:lnTo>
                <a:lnTo>
                  <a:pt x="91" y="2090"/>
                </a:lnTo>
                <a:lnTo>
                  <a:pt x="91" y="2101"/>
                </a:lnTo>
                <a:lnTo>
                  <a:pt x="116" y="2123"/>
                </a:lnTo>
                <a:lnTo>
                  <a:pt x="122" y="2116"/>
                </a:lnTo>
                <a:lnTo>
                  <a:pt x="133" y="2120"/>
                </a:lnTo>
                <a:lnTo>
                  <a:pt x="130" y="2112"/>
                </a:lnTo>
                <a:lnTo>
                  <a:pt x="116" y="2107"/>
                </a:lnTo>
                <a:lnTo>
                  <a:pt x="109" y="2109"/>
                </a:lnTo>
                <a:lnTo>
                  <a:pt x="101" y="2101"/>
                </a:lnTo>
                <a:lnTo>
                  <a:pt x="112" y="2090"/>
                </a:lnTo>
                <a:lnTo>
                  <a:pt x="119" y="2086"/>
                </a:lnTo>
                <a:lnTo>
                  <a:pt x="128" y="2095"/>
                </a:lnTo>
                <a:lnTo>
                  <a:pt x="136" y="2095"/>
                </a:lnTo>
                <a:lnTo>
                  <a:pt x="142" y="2104"/>
                </a:lnTo>
                <a:lnTo>
                  <a:pt x="142" y="2110"/>
                </a:lnTo>
                <a:lnTo>
                  <a:pt x="146" y="2110"/>
                </a:lnTo>
                <a:lnTo>
                  <a:pt x="143" y="2096"/>
                </a:lnTo>
                <a:lnTo>
                  <a:pt x="160" y="2091"/>
                </a:lnTo>
                <a:lnTo>
                  <a:pt x="170" y="2090"/>
                </a:lnTo>
                <a:lnTo>
                  <a:pt x="178" y="2102"/>
                </a:lnTo>
                <a:lnTo>
                  <a:pt x="172" y="2112"/>
                </a:lnTo>
                <a:lnTo>
                  <a:pt x="161" y="2126"/>
                </a:lnTo>
                <a:lnTo>
                  <a:pt x="157" y="2133"/>
                </a:lnTo>
                <a:lnTo>
                  <a:pt x="173" y="2123"/>
                </a:lnTo>
                <a:lnTo>
                  <a:pt x="182" y="2114"/>
                </a:lnTo>
                <a:lnTo>
                  <a:pt x="185" y="2105"/>
                </a:lnTo>
                <a:lnTo>
                  <a:pt x="191" y="2114"/>
                </a:lnTo>
                <a:lnTo>
                  <a:pt x="190" y="2123"/>
                </a:lnTo>
                <a:lnTo>
                  <a:pt x="201" y="2118"/>
                </a:lnTo>
                <a:lnTo>
                  <a:pt x="225" y="2122"/>
                </a:lnTo>
                <a:lnTo>
                  <a:pt x="227" y="2118"/>
                </a:lnTo>
                <a:lnTo>
                  <a:pt x="206" y="2115"/>
                </a:lnTo>
                <a:lnTo>
                  <a:pt x="196" y="2106"/>
                </a:lnTo>
                <a:lnTo>
                  <a:pt x="176" y="2086"/>
                </a:lnTo>
                <a:lnTo>
                  <a:pt x="187" y="2084"/>
                </a:lnTo>
                <a:lnTo>
                  <a:pt x="182" y="2077"/>
                </a:lnTo>
                <a:lnTo>
                  <a:pt x="210" y="2062"/>
                </a:lnTo>
                <a:lnTo>
                  <a:pt x="231" y="2051"/>
                </a:lnTo>
                <a:lnTo>
                  <a:pt x="239" y="2059"/>
                </a:lnTo>
                <a:lnTo>
                  <a:pt x="245" y="2070"/>
                </a:lnTo>
                <a:lnTo>
                  <a:pt x="251" y="2083"/>
                </a:lnTo>
                <a:lnTo>
                  <a:pt x="255" y="2095"/>
                </a:lnTo>
                <a:lnTo>
                  <a:pt x="264" y="2106"/>
                </a:lnTo>
                <a:lnTo>
                  <a:pt x="270" y="2106"/>
                </a:lnTo>
                <a:lnTo>
                  <a:pt x="260" y="2083"/>
                </a:lnTo>
                <a:lnTo>
                  <a:pt x="249" y="2067"/>
                </a:lnTo>
                <a:lnTo>
                  <a:pt x="245" y="2053"/>
                </a:lnTo>
                <a:lnTo>
                  <a:pt x="248" y="2047"/>
                </a:lnTo>
                <a:lnTo>
                  <a:pt x="263" y="2047"/>
                </a:lnTo>
                <a:lnTo>
                  <a:pt x="270" y="2066"/>
                </a:lnTo>
                <a:lnTo>
                  <a:pt x="275" y="2064"/>
                </a:lnTo>
                <a:lnTo>
                  <a:pt x="267" y="2045"/>
                </a:lnTo>
                <a:lnTo>
                  <a:pt x="263" y="2037"/>
                </a:lnTo>
                <a:lnTo>
                  <a:pt x="242" y="2038"/>
                </a:lnTo>
                <a:lnTo>
                  <a:pt x="219" y="2043"/>
                </a:lnTo>
                <a:lnTo>
                  <a:pt x="207" y="2045"/>
                </a:lnTo>
                <a:lnTo>
                  <a:pt x="198" y="2036"/>
                </a:lnTo>
                <a:lnTo>
                  <a:pt x="207" y="2034"/>
                </a:lnTo>
                <a:lnTo>
                  <a:pt x="222" y="2035"/>
                </a:lnTo>
                <a:lnTo>
                  <a:pt x="236" y="2035"/>
                </a:lnTo>
                <a:lnTo>
                  <a:pt x="237" y="2030"/>
                </a:lnTo>
                <a:lnTo>
                  <a:pt x="219" y="2029"/>
                </a:lnTo>
                <a:lnTo>
                  <a:pt x="210" y="2024"/>
                </a:lnTo>
                <a:lnTo>
                  <a:pt x="234" y="2018"/>
                </a:lnTo>
                <a:lnTo>
                  <a:pt x="252" y="2019"/>
                </a:lnTo>
                <a:lnTo>
                  <a:pt x="272" y="2018"/>
                </a:lnTo>
                <a:lnTo>
                  <a:pt x="272" y="2013"/>
                </a:lnTo>
                <a:lnTo>
                  <a:pt x="234" y="2014"/>
                </a:lnTo>
                <a:lnTo>
                  <a:pt x="228" y="2003"/>
                </a:lnTo>
                <a:lnTo>
                  <a:pt x="251" y="1995"/>
                </a:lnTo>
                <a:lnTo>
                  <a:pt x="257" y="2002"/>
                </a:lnTo>
                <a:lnTo>
                  <a:pt x="260" y="1997"/>
                </a:lnTo>
                <a:lnTo>
                  <a:pt x="270" y="1995"/>
                </a:lnTo>
                <a:lnTo>
                  <a:pt x="279" y="2004"/>
                </a:lnTo>
                <a:lnTo>
                  <a:pt x="281" y="1995"/>
                </a:lnTo>
                <a:lnTo>
                  <a:pt x="303" y="1991"/>
                </a:lnTo>
                <a:lnTo>
                  <a:pt x="309" y="1997"/>
                </a:lnTo>
                <a:lnTo>
                  <a:pt x="319" y="2005"/>
                </a:lnTo>
                <a:lnTo>
                  <a:pt x="327" y="1995"/>
                </a:lnTo>
                <a:lnTo>
                  <a:pt x="342" y="1993"/>
                </a:lnTo>
                <a:lnTo>
                  <a:pt x="343" y="2019"/>
                </a:lnTo>
                <a:lnTo>
                  <a:pt x="349" y="2019"/>
                </a:lnTo>
                <a:lnTo>
                  <a:pt x="348" y="2000"/>
                </a:lnTo>
                <a:lnTo>
                  <a:pt x="373" y="2005"/>
                </a:lnTo>
                <a:lnTo>
                  <a:pt x="379" y="2005"/>
                </a:lnTo>
                <a:lnTo>
                  <a:pt x="384" y="2014"/>
                </a:lnTo>
                <a:lnTo>
                  <a:pt x="388" y="2020"/>
                </a:lnTo>
                <a:lnTo>
                  <a:pt x="395" y="2020"/>
                </a:lnTo>
                <a:lnTo>
                  <a:pt x="400" y="2031"/>
                </a:lnTo>
                <a:lnTo>
                  <a:pt x="407" y="2030"/>
                </a:lnTo>
                <a:lnTo>
                  <a:pt x="416" y="2020"/>
                </a:lnTo>
                <a:lnTo>
                  <a:pt x="433" y="2013"/>
                </a:lnTo>
                <a:lnTo>
                  <a:pt x="433" y="2008"/>
                </a:lnTo>
                <a:lnTo>
                  <a:pt x="424" y="2008"/>
                </a:lnTo>
                <a:lnTo>
                  <a:pt x="415" y="2011"/>
                </a:lnTo>
                <a:lnTo>
                  <a:pt x="404" y="2009"/>
                </a:lnTo>
                <a:lnTo>
                  <a:pt x="404" y="2000"/>
                </a:lnTo>
                <a:lnTo>
                  <a:pt x="400" y="1993"/>
                </a:lnTo>
                <a:lnTo>
                  <a:pt x="392" y="1981"/>
                </a:lnTo>
                <a:lnTo>
                  <a:pt x="392" y="1976"/>
                </a:lnTo>
                <a:lnTo>
                  <a:pt x="381" y="1976"/>
                </a:lnTo>
                <a:lnTo>
                  <a:pt x="352" y="1973"/>
                </a:lnTo>
                <a:lnTo>
                  <a:pt x="330" y="1975"/>
                </a:lnTo>
                <a:lnTo>
                  <a:pt x="330" y="1960"/>
                </a:lnTo>
                <a:lnTo>
                  <a:pt x="342" y="1951"/>
                </a:lnTo>
                <a:lnTo>
                  <a:pt x="363" y="1956"/>
                </a:lnTo>
                <a:lnTo>
                  <a:pt x="355" y="1945"/>
                </a:lnTo>
                <a:lnTo>
                  <a:pt x="334" y="1946"/>
                </a:lnTo>
                <a:lnTo>
                  <a:pt x="330" y="1939"/>
                </a:lnTo>
                <a:lnTo>
                  <a:pt x="325" y="1932"/>
                </a:lnTo>
                <a:lnTo>
                  <a:pt x="345" y="1917"/>
                </a:lnTo>
                <a:lnTo>
                  <a:pt x="378" y="1909"/>
                </a:lnTo>
                <a:lnTo>
                  <a:pt x="394" y="1924"/>
                </a:lnTo>
                <a:lnTo>
                  <a:pt x="400" y="1932"/>
                </a:lnTo>
                <a:lnTo>
                  <a:pt x="422" y="1927"/>
                </a:lnTo>
                <a:lnTo>
                  <a:pt x="437" y="1922"/>
                </a:lnTo>
                <a:lnTo>
                  <a:pt x="440" y="1914"/>
                </a:lnTo>
                <a:lnTo>
                  <a:pt x="428" y="1917"/>
                </a:lnTo>
                <a:lnTo>
                  <a:pt x="409" y="1923"/>
                </a:lnTo>
                <a:lnTo>
                  <a:pt x="395" y="1919"/>
                </a:lnTo>
                <a:lnTo>
                  <a:pt x="389" y="1912"/>
                </a:lnTo>
                <a:lnTo>
                  <a:pt x="400" y="1906"/>
                </a:lnTo>
                <a:lnTo>
                  <a:pt x="384" y="1908"/>
                </a:lnTo>
                <a:lnTo>
                  <a:pt x="385" y="1904"/>
                </a:lnTo>
                <a:lnTo>
                  <a:pt x="410" y="1902"/>
                </a:lnTo>
                <a:lnTo>
                  <a:pt x="413" y="1911"/>
                </a:lnTo>
                <a:lnTo>
                  <a:pt x="416" y="1897"/>
                </a:lnTo>
                <a:lnTo>
                  <a:pt x="425" y="1887"/>
                </a:lnTo>
                <a:lnTo>
                  <a:pt x="431" y="1906"/>
                </a:lnTo>
                <a:lnTo>
                  <a:pt x="433" y="1896"/>
                </a:lnTo>
                <a:lnTo>
                  <a:pt x="455" y="1891"/>
                </a:lnTo>
                <a:lnTo>
                  <a:pt x="454" y="1904"/>
                </a:lnTo>
                <a:lnTo>
                  <a:pt x="445" y="1908"/>
                </a:lnTo>
                <a:lnTo>
                  <a:pt x="446" y="1916"/>
                </a:lnTo>
                <a:lnTo>
                  <a:pt x="467" y="1904"/>
                </a:lnTo>
                <a:lnTo>
                  <a:pt x="467" y="1897"/>
                </a:lnTo>
                <a:lnTo>
                  <a:pt x="479" y="1890"/>
                </a:lnTo>
                <a:lnTo>
                  <a:pt x="483" y="1891"/>
                </a:lnTo>
                <a:lnTo>
                  <a:pt x="488" y="1902"/>
                </a:lnTo>
                <a:lnTo>
                  <a:pt x="497" y="1916"/>
                </a:lnTo>
                <a:lnTo>
                  <a:pt x="510" y="1925"/>
                </a:lnTo>
                <a:lnTo>
                  <a:pt x="509" y="1932"/>
                </a:lnTo>
                <a:lnTo>
                  <a:pt x="512" y="1941"/>
                </a:lnTo>
                <a:lnTo>
                  <a:pt x="536" y="1955"/>
                </a:lnTo>
                <a:lnTo>
                  <a:pt x="549" y="1945"/>
                </a:lnTo>
                <a:lnTo>
                  <a:pt x="530" y="1935"/>
                </a:lnTo>
                <a:lnTo>
                  <a:pt x="527" y="1930"/>
                </a:lnTo>
                <a:lnTo>
                  <a:pt x="513" y="1917"/>
                </a:lnTo>
                <a:lnTo>
                  <a:pt x="501" y="1904"/>
                </a:lnTo>
                <a:lnTo>
                  <a:pt x="491" y="1902"/>
                </a:lnTo>
                <a:lnTo>
                  <a:pt x="492" y="1886"/>
                </a:lnTo>
                <a:lnTo>
                  <a:pt x="503" y="1886"/>
                </a:lnTo>
                <a:lnTo>
                  <a:pt x="528" y="1886"/>
                </a:lnTo>
                <a:lnTo>
                  <a:pt x="545" y="1888"/>
                </a:lnTo>
                <a:lnTo>
                  <a:pt x="552" y="1896"/>
                </a:lnTo>
                <a:lnTo>
                  <a:pt x="557" y="1893"/>
                </a:lnTo>
                <a:lnTo>
                  <a:pt x="555" y="1876"/>
                </a:lnTo>
                <a:lnTo>
                  <a:pt x="536" y="1881"/>
                </a:lnTo>
                <a:lnTo>
                  <a:pt x="521" y="1881"/>
                </a:lnTo>
                <a:lnTo>
                  <a:pt x="509" y="1868"/>
                </a:lnTo>
                <a:lnTo>
                  <a:pt x="506" y="1856"/>
                </a:lnTo>
                <a:lnTo>
                  <a:pt x="516" y="1859"/>
                </a:lnTo>
                <a:lnTo>
                  <a:pt x="533" y="1854"/>
                </a:lnTo>
                <a:lnTo>
                  <a:pt x="540" y="1863"/>
                </a:lnTo>
                <a:lnTo>
                  <a:pt x="549" y="1875"/>
                </a:lnTo>
                <a:lnTo>
                  <a:pt x="554" y="1874"/>
                </a:lnTo>
                <a:lnTo>
                  <a:pt x="543" y="1858"/>
                </a:lnTo>
                <a:lnTo>
                  <a:pt x="542" y="1849"/>
                </a:lnTo>
                <a:lnTo>
                  <a:pt x="577" y="1841"/>
                </a:lnTo>
                <a:lnTo>
                  <a:pt x="566" y="1825"/>
                </a:lnTo>
                <a:lnTo>
                  <a:pt x="576" y="1822"/>
                </a:lnTo>
                <a:lnTo>
                  <a:pt x="589" y="1821"/>
                </a:lnTo>
                <a:lnTo>
                  <a:pt x="592" y="1827"/>
                </a:lnTo>
                <a:lnTo>
                  <a:pt x="600" y="1823"/>
                </a:lnTo>
                <a:lnTo>
                  <a:pt x="609" y="1826"/>
                </a:lnTo>
                <a:lnTo>
                  <a:pt x="606" y="1817"/>
                </a:lnTo>
                <a:lnTo>
                  <a:pt x="610" y="1813"/>
                </a:lnTo>
                <a:lnTo>
                  <a:pt x="615" y="1817"/>
                </a:lnTo>
                <a:lnTo>
                  <a:pt x="630" y="1834"/>
                </a:lnTo>
                <a:lnTo>
                  <a:pt x="616" y="1850"/>
                </a:lnTo>
                <a:lnTo>
                  <a:pt x="607" y="1856"/>
                </a:lnTo>
                <a:lnTo>
                  <a:pt x="613" y="1865"/>
                </a:lnTo>
                <a:lnTo>
                  <a:pt x="618" y="1856"/>
                </a:lnTo>
                <a:lnTo>
                  <a:pt x="633" y="1848"/>
                </a:lnTo>
                <a:lnTo>
                  <a:pt x="643" y="1845"/>
                </a:lnTo>
                <a:lnTo>
                  <a:pt x="654" y="1838"/>
                </a:lnTo>
                <a:lnTo>
                  <a:pt x="674" y="1833"/>
                </a:lnTo>
                <a:lnTo>
                  <a:pt x="673" y="1831"/>
                </a:lnTo>
                <a:lnTo>
                  <a:pt x="661" y="1834"/>
                </a:lnTo>
                <a:lnTo>
                  <a:pt x="646" y="1836"/>
                </a:lnTo>
                <a:lnTo>
                  <a:pt x="640" y="1837"/>
                </a:lnTo>
                <a:lnTo>
                  <a:pt x="631" y="1831"/>
                </a:lnTo>
                <a:lnTo>
                  <a:pt x="631" y="1823"/>
                </a:lnTo>
                <a:lnTo>
                  <a:pt x="648" y="1821"/>
                </a:lnTo>
                <a:lnTo>
                  <a:pt x="661" y="1817"/>
                </a:lnTo>
                <a:lnTo>
                  <a:pt x="671" y="1816"/>
                </a:lnTo>
                <a:lnTo>
                  <a:pt x="674" y="1810"/>
                </a:lnTo>
                <a:lnTo>
                  <a:pt x="658" y="1813"/>
                </a:lnTo>
                <a:lnTo>
                  <a:pt x="648" y="1807"/>
                </a:lnTo>
                <a:lnTo>
                  <a:pt x="649" y="1817"/>
                </a:lnTo>
                <a:lnTo>
                  <a:pt x="637" y="1815"/>
                </a:lnTo>
                <a:lnTo>
                  <a:pt x="630" y="1810"/>
                </a:lnTo>
                <a:lnTo>
                  <a:pt x="637" y="1804"/>
                </a:lnTo>
                <a:lnTo>
                  <a:pt x="658" y="1795"/>
                </a:lnTo>
                <a:lnTo>
                  <a:pt x="663" y="1794"/>
                </a:lnTo>
                <a:lnTo>
                  <a:pt x="661" y="1805"/>
                </a:lnTo>
                <a:lnTo>
                  <a:pt x="666" y="1800"/>
                </a:lnTo>
                <a:lnTo>
                  <a:pt x="673" y="1791"/>
                </a:lnTo>
                <a:lnTo>
                  <a:pt x="680" y="1791"/>
                </a:lnTo>
                <a:lnTo>
                  <a:pt x="685" y="1799"/>
                </a:lnTo>
                <a:lnTo>
                  <a:pt x="683" y="1788"/>
                </a:lnTo>
                <a:lnTo>
                  <a:pt x="679" y="1788"/>
                </a:lnTo>
                <a:lnTo>
                  <a:pt x="706" y="1775"/>
                </a:lnTo>
                <a:lnTo>
                  <a:pt x="710" y="1786"/>
                </a:lnTo>
                <a:lnTo>
                  <a:pt x="712" y="1794"/>
                </a:lnTo>
                <a:lnTo>
                  <a:pt x="719" y="1797"/>
                </a:lnTo>
                <a:lnTo>
                  <a:pt x="718" y="1802"/>
                </a:lnTo>
                <a:lnTo>
                  <a:pt x="724" y="1810"/>
                </a:lnTo>
                <a:lnTo>
                  <a:pt x="731" y="1817"/>
                </a:lnTo>
                <a:lnTo>
                  <a:pt x="737" y="1821"/>
                </a:lnTo>
                <a:lnTo>
                  <a:pt x="733" y="1837"/>
                </a:lnTo>
                <a:lnTo>
                  <a:pt x="728" y="1843"/>
                </a:lnTo>
                <a:lnTo>
                  <a:pt x="719" y="1848"/>
                </a:lnTo>
                <a:lnTo>
                  <a:pt x="715" y="1849"/>
                </a:lnTo>
                <a:lnTo>
                  <a:pt x="715" y="1854"/>
                </a:lnTo>
                <a:lnTo>
                  <a:pt x="721" y="1854"/>
                </a:lnTo>
                <a:lnTo>
                  <a:pt x="733" y="1847"/>
                </a:lnTo>
                <a:lnTo>
                  <a:pt x="745" y="1844"/>
                </a:lnTo>
                <a:lnTo>
                  <a:pt x="757" y="1849"/>
                </a:lnTo>
                <a:lnTo>
                  <a:pt x="765" y="1850"/>
                </a:lnTo>
                <a:lnTo>
                  <a:pt x="771" y="1849"/>
                </a:lnTo>
                <a:lnTo>
                  <a:pt x="773" y="1844"/>
                </a:lnTo>
                <a:lnTo>
                  <a:pt x="758" y="1843"/>
                </a:lnTo>
                <a:lnTo>
                  <a:pt x="749" y="1837"/>
                </a:lnTo>
                <a:lnTo>
                  <a:pt x="751" y="1829"/>
                </a:lnTo>
                <a:lnTo>
                  <a:pt x="761" y="1826"/>
                </a:lnTo>
                <a:lnTo>
                  <a:pt x="773" y="1821"/>
                </a:lnTo>
                <a:lnTo>
                  <a:pt x="785" y="1823"/>
                </a:lnTo>
                <a:lnTo>
                  <a:pt x="794" y="1825"/>
                </a:lnTo>
                <a:lnTo>
                  <a:pt x="800" y="1821"/>
                </a:lnTo>
                <a:lnTo>
                  <a:pt x="804" y="1820"/>
                </a:lnTo>
                <a:lnTo>
                  <a:pt x="809" y="1825"/>
                </a:lnTo>
                <a:lnTo>
                  <a:pt x="824" y="1823"/>
                </a:lnTo>
                <a:lnTo>
                  <a:pt x="840" y="1826"/>
                </a:lnTo>
                <a:lnTo>
                  <a:pt x="852" y="1825"/>
                </a:lnTo>
                <a:lnTo>
                  <a:pt x="855" y="1823"/>
                </a:lnTo>
                <a:lnTo>
                  <a:pt x="859" y="1817"/>
                </a:lnTo>
                <a:lnTo>
                  <a:pt x="849" y="1813"/>
                </a:lnTo>
                <a:lnTo>
                  <a:pt x="842" y="1807"/>
                </a:lnTo>
                <a:lnTo>
                  <a:pt x="843" y="1805"/>
                </a:lnTo>
                <a:lnTo>
                  <a:pt x="849" y="1799"/>
                </a:lnTo>
                <a:lnTo>
                  <a:pt x="858" y="1794"/>
                </a:lnTo>
                <a:lnTo>
                  <a:pt x="865" y="1786"/>
                </a:lnTo>
                <a:lnTo>
                  <a:pt x="862" y="1783"/>
                </a:lnTo>
                <a:lnTo>
                  <a:pt x="830" y="1799"/>
                </a:lnTo>
                <a:lnTo>
                  <a:pt x="834" y="1784"/>
                </a:lnTo>
                <a:lnTo>
                  <a:pt x="842" y="1780"/>
                </a:lnTo>
                <a:lnTo>
                  <a:pt x="858" y="1775"/>
                </a:lnTo>
                <a:lnTo>
                  <a:pt x="859" y="1767"/>
                </a:lnTo>
                <a:lnTo>
                  <a:pt x="876" y="1763"/>
                </a:lnTo>
                <a:lnTo>
                  <a:pt x="879" y="1764"/>
                </a:lnTo>
                <a:lnTo>
                  <a:pt x="898" y="1758"/>
                </a:lnTo>
                <a:lnTo>
                  <a:pt x="901" y="1752"/>
                </a:lnTo>
                <a:lnTo>
                  <a:pt x="916" y="1751"/>
                </a:lnTo>
                <a:lnTo>
                  <a:pt x="925" y="1748"/>
                </a:lnTo>
                <a:lnTo>
                  <a:pt x="931" y="1746"/>
                </a:lnTo>
                <a:lnTo>
                  <a:pt x="928" y="1732"/>
                </a:lnTo>
                <a:lnTo>
                  <a:pt x="922" y="1732"/>
                </a:lnTo>
                <a:lnTo>
                  <a:pt x="916" y="1732"/>
                </a:lnTo>
                <a:lnTo>
                  <a:pt x="910" y="1725"/>
                </a:lnTo>
                <a:lnTo>
                  <a:pt x="898" y="1731"/>
                </a:lnTo>
                <a:lnTo>
                  <a:pt x="885" y="1729"/>
                </a:lnTo>
                <a:lnTo>
                  <a:pt x="886" y="1719"/>
                </a:lnTo>
                <a:lnTo>
                  <a:pt x="901" y="1714"/>
                </a:lnTo>
                <a:lnTo>
                  <a:pt x="900" y="1711"/>
                </a:lnTo>
                <a:lnTo>
                  <a:pt x="909" y="1702"/>
                </a:lnTo>
                <a:lnTo>
                  <a:pt x="924" y="1703"/>
                </a:lnTo>
                <a:lnTo>
                  <a:pt x="934" y="1702"/>
                </a:lnTo>
                <a:lnTo>
                  <a:pt x="937" y="1690"/>
                </a:lnTo>
                <a:lnTo>
                  <a:pt x="927" y="1690"/>
                </a:lnTo>
                <a:lnTo>
                  <a:pt x="907" y="1687"/>
                </a:lnTo>
                <a:lnTo>
                  <a:pt x="909" y="1681"/>
                </a:lnTo>
                <a:lnTo>
                  <a:pt x="922" y="1675"/>
                </a:lnTo>
                <a:lnTo>
                  <a:pt x="918" y="1671"/>
                </a:lnTo>
                <a:lnTo>
                  <a:pt x="900" y="1679"/>
                </a:lnTo>
                <a:lnTo>
                  <a:pt x="901" y="1690"/>
                </a:lnTo>
                <a:lnTo>
                  <a:pt x="897" y="1694"/>
                </a:lnTo>
                <a:lnTo>
                  <a:pt x="874" y="1704"/>
                </a:lnTo>
                <a:lnTo>
                  <a:pt x="857" y="1720"/>
                </a:lnTo>
                <a:lnTo>
                  <a:pt x="827" y="1731"/>
                </a:lnTo>
                <a:lnTo>
                  <a:pt x="819" y="1740"/>
                </a:lnTo>
                <a:lnTo>
                  <a:pt x="827" y="1738"/>
                </a:lnTo>
                <a:lnTo>
                  <a:pt x="836" y="1731"/>
                </a:lnTo>
                <a:lnTo>
                  <a:pt x="849" y="1729"/>
                </a:lnTo>
                <a:lnTo>
                  <a:pt x="864" y="1720"/>
                </a:lnTo>
                <a:lnTo>
                  <a:pt x="877" y="1724"/>
                </a:lnTo>
                <a:lnTo>
                  <a:pt x="882" y="1732"/>
                </a:lnTo>
                <a:lnTo>
                  <a:pt x="871" y="1740"/>
                </a:lnTo>
                <a:lnTo>
                  <a:pt x="865" y="1756"/>
                </a:lnTo>
                <a:lnTo>
                  <a:pt x="842" y="1763"/>
                </a:lnTo>
                <a:lnTo>
                  <a:pt x="828" y="1770"/>
                </a:lnTo>
                <a:lnTo>
                  <a:pt x="797" y="1794"/>
                </a:lnTo>
                <a:lnTo>
                  <a:pt x="767" y="1800"/>
                </a:lnTo>
                <a:lnTo>
                  <a:pt x="754" y="1810"/>
                </a:lnTo>
                <a:lnTo>
                  <a:pt x="736" y="1810"/>
                </a:lnTo>
                <a:lnTo>
                  <a:pt x="730" y="1800"/>
                </a:lnTo>
                <a:lnTo>
                  <a:pt x="728" y="1791"/>
                </a:lnTo>
                <a:lnTo>
                  <a:pt x="731" y="1788"/>
                </a:lnTo>
                <a:lnTo>
                  <a:pt x="722" y="1788"/>
                </a:lnTo>
                <a:lnTo>
                  <a:pt x="718" y="1773"/>
                </a:lnTo>
                <a:lnTo>
                  <a:pt x="721" y="1767"/>
                </a:lnTo>
                <a:lnTo>
                  <a:pt x="736" y="1762"/>
                </a:lnTo>
                <a:lnTo>
                  <a:pt x="749" y="1757"/>
                </a:lnTo>
                <a:lnTo>
                  <a:pt x="765" y="1745"/>
                </a:lnTo>
                <a:lnTo>
                  <a:pt x="739" y="1751"/>
                </a:lnTo>
                <a:lnTo>
                  <a:pt x="722" y="1757"/>
                </a:lnTo>
                <a:lnTo>
                  <a:pt x="701" y="1761"/>
                </a:lnTo>
                <a:lnTo>
                  <a:pt x="686" y="1770"/>
                </a:lnTo>
                <a:lnTo>
                  <a:pt x="682" y="1754"/>
                </a:lnTo>
                <a:lnTo>
                  <a:pt x="712" y="1747"/>
                </a:lnTo>
                <a:lnTo>
                  <a:pt x="686" y="1747"/>
                </a:lnTo>
                <a:lnTo>
                  <a:pt x="688" y="1741"/>
                </a:lnTo>
                <a:lnTo>
                  <a:pt x="703" y="1734"/>
                </a:lnTo>
                <a:lnTo>
                  <a:pt x="722" y="1729"/>
                </a:lnTo>
                <a:lnTo>
                  <a:pt x="727" y="1724"/>
                </a:lnTo>
                <a:lnTo>
                  <a:pt x="722" y="1724"/>
                </a:lnTo>
                <a:lnTo>
                  <a:pt x="733" y="1718"/>
                </a:lnTo>
                <a:lnTo>
                  <a:pt x="736" y="1721"/>
                </a:lnTo>
                <a:lnTo>
                  <a:pt x="760" y="1711"/>
                </a:lnTo>
                <a:lnTo>
                  <a:pt x="764" y="1710"/>
                </a:lnTo>
                <a:lnTo>
                  <a:pt x="774" y="1715"/>
                </a:lnTo>
                <a:lnTo>
                  <a:pt x="770" y="1705"/>
                </a:lnTo>
                <a:lnTo>
                  <a:pt x="768" y="1703"/>
                </a:lnTo>
                <a:lnTo>
                  <a:pt x="757" y="1708"/>
                </a:lnTo>
                <a:lnTo>
                  <a:pt x="757" y="1705"/>
                </a:lnTo>
                <a:lnTo>
                  <a:pt x="768" y="1695"/>
                </a:lnTo>
                <a:lnTo>
                  <a:pt x="751" y="1702"/>
                </a:lnTo>
                <a:lnTo>
                  <a:pt x="745" y="1698"/>
                </a:lnTo>
                <a:lnTo>
                  <a:pt x="746" y="1688"/>
                </a:lnTo>
                <a:lnTo>
                  <a:pt x="754" y="1683"/>
                </a:lnTo>
                <a:lnTo>
                  <a:pt x="751" y="1681"/>
                </a:lnTo>
                <a:lnTo>
                  <a:pt x="742" y="1684"/>
                </a:lnTo>
                <a:lnTo>
                  <a:pt x="736" y="1677"/>
                </a:lnTo>
                <a:lnTo>
                  <a:pt x="743" y="1673"/>
                </a:lnTo>
                <a:lnTo>
                  <a:pt x="748" y="1676"/>
                </a:lnTo>
                <a:lnTo>
                  <a:pt x="748" y="1671"/>
                </a:lnTo>
                <a:lnTo>
                  <a:pt x="755" y="1668"/>
                </a:lnTo>
                <a:lnTo>
                  <a:pt x="763" y="1676"/>
                </a:lnTo>
                <a:lnTo>
                  <a:pt x="779" y="1668"/>
                </a:lnTo>
                <a:lnTo>
                  <a:pt x="777" y="1667"/>
                </a:lnTo>
                <a:lnTo>
                  <a:pt x="771" y="1668"/>
                </a:lnTo>
                <a:lnTo>
                  <a:pt x="763" y="1666"/>
                </a:lnTo>
                <a:lnTo>
                  <a:pt x="764" y="1662"/>
                </a:lnTo>
                <a:lnTo>
                  <a:pt x="774" y="1657"/>
                </a:lnTo>
                <a:lnTo>
                  <a:pt x="770" y="1652"/>
                </a:lnTo>
                <a:lnTo>
                  <a:pt x="773" y="1647"/>
                </a:lnTo>
                <a:lnTo>
                  <a:pt x="788" y="1646"/>
                </a:lnTo>
                <a:lnTo>
                  <a:pt x="791" y="1652"/>
                </a:lnTo>
                <a:lnTo>
                  <a:pt x="795" y="1651"/>
                </a:lnTo>
                <a:lnTo>
                  <a:pt x="794" y="1646"/>
                </a:lnTo>
                <a:lnTo>
                  <a:pt x="783" y="1640"/>
                </a:lnTo>
                <a:lnTo>
                  <a:pt x="786" y="1636"/>
                </a:lnTo>
                <a:lnTo>
                  <a:pt x="794" y="1634"/>
                </a:lnTo>
                <a:lnTo>
                  <a:pt x="791" y="1628"/>
                </a:lnTo>
                <a:lnTo>
                  <a:pt x="801" y="1624"/>
                </a:lnTo>
                <a:lnTo>
                  <a:pt x="813" y="1625"/>
                </a:lnTo>
                <a:lnTo>
                  <a:pt x="813" y="1623"/>
                </a:lnTo>
                <a:lnTo>
                  <a:pt x="807" y="1622"/>
                </a:lnTo>
                <a:lnTo>
                  <a:pt x="804" y="1613"/>
                </a:lnTo>
                <a:lnTo>
                  <a:pt x="815" y="1607"/>
                </a:lnTo>
                <a:lnTo>
                  <a:pt x="818" y="1607"/>
                </a:lnTo>
                <a:lnTo>
                  <a:pt x="819" y="1598"/>
                </a:lnTo>
                <a:lnTo>
                  <a:pt x="824" y="1587"/>
                </a:lnTo>
                <a:lnTo>
                  <a:pt x="845" y="1582"/>
                </a:lnTo>
                <a:lnTo>
                  <a:pt x="851" y="1576"/>
                </a:lnTo>
                <a:lnTo>
                  <a:pt x="868" y="1574"/>
                </a:lnTo>
                <a:lnTo>
                  <a:pt x="874" y="1568"/>
                </a:lnTo>
                <a:lnTo>
                  <a:pt x="864" y="1558"/>
                </a:lnTo>
                <a:lnTo>
                  <a:pt x="873" y="1552"/>
                </a:lnTo>
                <a:lnTo>
                  <a:pt x="883" y="1560"/>
                </a:lnTo>
                <a:lnTo>
                  <a:pt x="886" y="1574"/>
                </a:lnTo>
                <a:lnTo>
                  <a:pt x="901" y="1590"/>
                </a:lnTo>
                <a:lnTo>
                  <a:pt x="919" y="1593"/>
                </a:lnTo>
                <a:lnTo>
                  <a:pt x="916" y="1604"/>
                </a:lnTo>
                <a:lnTo>
                  <a:pt x="906" y="1613"/>
                </a:lnTo>
                <a:lnTo>
                  <a:pt x="909" y="1617"/>
                </a:lnTo>
                <a:lnTo>
                  <a:pt x="928" y="1593"/>
                </a:lnTo>
                <a:lnTo>
                  <a:pt x="939" y="1593"/>
                </a:lnTo>
                <a:lnTo>
                  <a:pt x="948" y="1586"/>
                </a:lnTo>
                <a:lnTo>
                  <a:pt x="970" y="1591"/>
                </a:lnTo>
                <a:lnTo>
                  <a:pt x="995" y="1591"/>
                </a:lnTo>
                <a:lnTo>
                  <a:pt x="998" y="1585"/>
                </a:lnTo>
                <a:lnTo>
                  <a:pt x="1006" y="1576"/>
                </a:lnTo>
                <a:lnTo>
                  <a:pt x="991" y="1580"/>
                </a:lnTo>
                <a:lnTo>
                  <a:pt x="989" y="1587"/>
                </a:lnTo>
                <a:lnTo>
                  <a:pt x="955" y="1580"/>
                </a:lnTo>
                <a:lnTo>
                  <a:pt x="933" y="1587"/>
                </a:lnTo>
                <a:lnTo>
                  <a:pt x="913" y="1579"/>
                </a:lnTo>
                <a:lnTo>
                  <a:pt x="894" y="1564"/>
                </a:lnTo>
                <a:lnTo>
                  <a:pt x="882" y="1544"/>
                </a:lnTo>
                <a:lnTo>
                  <a:pt x="888" y="1542"/>
                </a:lnTo>
                <a:lnTo>
                  <a:pt x="904" y="1536"/>
                </a:lnTo>
                <a:lnTo>
                  <a:pt x="921" y="1534"/>
                </a:lnTo>
                <a:lnTo>
                  <a:pt x="927" y="1536"/>
                </a:lnTo>
                <a:lnTo>
                  <a:pt x="933" y="1532"/>
                </a:lnTo>
                <a:lnTo>
                  <a:pt x="948" y="1518"/>
                </a:lnTo>
                <a:lnTo>
                  <a:pt x="971" y="1512"/>
                </a:lnTo>
                <a:lnTo>
                  <a:pt x="985" y="1508"/>
                </a:lnTo>
                <a:lnTo>
                  <a:pt x="982" y="1504"/>
                </a:lnTo>
                <a:lnTo>
                  <a:pt x="967" y="1507"/>
                </a:lnTo>
                <a:lnTo>
                  <a:pt x="949" y="1504"/>
                </a:lnTo>
                <a:lnTo>
                  <a:pt x="937" y="1506"/>
                </a:lnTo>
                <a:lnTo>
                  <a:pt x="928" y="1517"/>
                </a:lnTo>
                <a:lnTo>
                  <a:pt x="906" y="1524"/>
                </a:lnTo>
                <a:lnTo>
                  <a:pt x="904" y="1521"/>
                </a:lnTo>
                <a:lnTo>
                  <a:pt x="930" y="1505"/>
                </a:lnTo>
                <a:lnTo>
                  <a:pt x="910" y="1504"/>
                </a:lnTo>
                <a:lnTo>
                  <a:pt x="909" y="1496"/>
                </a:lnTo>
                <a:lnTo>
                  <a:pt x="921" y="1485"/>
                </a:lnTo>
                <a:lnTo>
                  <a:pt x="939" y="1474"/>
                </a:lnTo>
                <a:lnTo>
                  <a:pt x="955" y="1468"/>
                </a:lnTo>
                <a:lnTo>
                  <a:pt x="970" y="1470"/>
                </a:lnTo>
                <a:lnTo>
                  <a:pt x="973" y="1467"/>
                </a:lnTo>
                <a:lnTo>
                  <a:pt x="953" y="1464"/>
                </a:lnTo>
                <a:lnTo>
                  <a:pt x="967" y="1457"/>
                </a:lnTo>
                <a:lnTo>
                  <a:pt x="973" y="1461"/>
                </a:lnTo>
                <a:lnTo>
                  <a:pt x="977" y="1457"/>
                </a:lnTo>
                <a:lnTo>
                  <a:pt x="971" y="1453"/>
                </a:lnTo>
                <a:lnTo>
                  <a:pt x="988" y="1435"/>
                </a:lnTo>
                <a:lnTo>
                  <a:pt x="997" y="1429"/>
                </a:lnTo>
                <a:lnTo>
                  <a:pt x="1007" y="1431"/>
                </a:lnTo>
                <a:lnTo>
                  <a:pt x="1012" y="1433"/>
                </a:lnTo>
                <a:lnTo>
                  <a:pt x="1006" y="1442"/>
                </a:lnTo>
                <a:lnTo>
                  <a:pt x="1012" y="1447"/>
                </a:lnTo>
                <a:lnTo>
                  <a:pt x="1018" y="1440"/>
                </a:lnTo>
                <a:lnTo>
                  <a:pt x="1025" y="1438"/>
                </a:lnTo>
                <a:lnTo>
                  <a:pt x="1022" y="1433"/>
                </a:lnTo>
                <a:lnTo>
                  <a:pt x="1024" y="1426"/>
                </a:lnTo>
                <a:lnTo>
                  <a:pt x="1037" y="1419"/>
                </a:lnTo>
                <a:lnTo>
                  <a:pt x="1045" y="1430"/>
                </a:lnTo>
                <a:lnTo>
                  <a:pt x="1042" y="1440"/>
                </a:lnTo>
                <a:lnTo>
                  <a:pt x="1049" y="1441"/>
                </a:lnTo>
                <a:lnTo>
                  <a:pt x="1049" y="1443"/>
                </a:lnTo>
                <a:lnTo>
                  <a:pt x="1037" y="1452"/>
                </a:lnTo>
                <a:lnTo>
                  <a:pt x="1040" y="1456"/>
                </a:lnTo>
                <a:lnTo>
                  <a:pt x="1059" y="1447"/>
                </a:lnTo>
                <a:lnTo>
                  <a:pt x="1092" y="1432"/>
                </a:lnTo>
                <a:lnTo>
                  <a:pt x="1110" y="1414"/>
                </a:lnTo>
                <a:lnTo>
                  <a:pt x="1116" y="1405"/>
                </a:lnTo>
                <a:lnTo>
                  <a:pt x="1130" y="1397"/>
                </a:lnTo>
                <a:lnTo>
                  <a:pt x="1127" y="1392"/>
                </a:lnTo>
                <a:lnTo>
                  <a:pt x="1106" y="1410"/>
                </a:lnTo>
                <a:lnTo>
                  <a:pt x="1088" y="1425"/>
                </a:lnTo>
                <a:lnTo>
                  <a:pt x="1070" y="1436"/>
                </a:lnTo>
                <a:lnTo>
                  <a:pt x="1056" y="1431"/>
                </a:lnTo>
                <a:lnTo>
                  <a:pt x="1059" y="1425"/>
                </a:lnTo>
                <a:lnTo>
                  <a:pt x="1073" y="1424"/>
                </a:lnTo>
                <a:lnTo>
                  <a:pt x="1064" y="1420"/>
                </a:lnTo>
                <a:lnTo>
                  <a:pt x="1062" y="1415"/>
                </a:lnTo>
                <a:lnTo>
                  <a:pt x="1052" y="1416"/>
                </a:lnTo>
                <a:lnTo>
                  <a:pt x="1058" y="1413"/>
                </a:lnTo>
                <a:lnTo>
                  <a:pt x="1073" y="1413"/>
                </a:lnTo>
                <a:lnTo>
                  <a:pt x="1071" y="1410"/>
                </a:lnTo>
                <a:lnTo>
                  <a:pt x="1058" y="1406"/>
                </a:lnTo>
                <a:lnTo>
                  <a:pt x="1045" y="1414"/>
                </a:lnTo>
                <a:lnTo>
                  <a:pt x="1050" y="1399"/>
                </a:lnTo>
                <a:lnTo>
                  <a:pt x="1064" y="1397"/>
                </a:lnTo>
                <a:lnTo>
                  <a:pt x="1065" y="1393"/>
                </a:lnTo>
                <a:lnTo>
                  <a:pt x="1061" y="1393"/>
                </a:lnTo>
                <a:lnTo>
                  <a:pt x="1062" y="1389"/>
                </a:lnTo>
                <a:lnTo>
                  <a:pt x="1076" y="1384"/>
                </a:lnTo>
                <a:lnTo>
                  <a:pt x="1074" y="1383"/>
                </a:lnTo>
                <a:lnTo>
                  <a:pt x="1061" y="1384"/>
                </a:lnTo>
                <a:lnTo>
                  <a:pt x="1049" y="1394"/>
                </a:lnTo>
                <a:lnTo>
                  <a:pt x="1039" y="1397"/>
                </a:lnTo>
                <a:lnTo>
                  <a:pt x="1037" y="1400"/>
                </a:lnTo>
                <a:lnTo>
                  <a:pt x="1043" y="1402"/>
                </a:lnTo>
                <a:lnTo>
                  <a:pt x="1034" y="1411"/>
                </a:lnTo>
                <a:lnTo>
                  <a:pt x="1015" y="1420"/>
                </a:lnTo>
                <a:lnTo>
                  <a:pt x="1022" y="1404"/>
                </a:lnTo>
                <a:lnTo>
                  <a:pt x="1025" y="1398"/>
                </a:lnTo>
                <a:lnTo>
                  <a:pt x="1019" y="1398"/>
                </a:lnTo>
                <a:lnTo>
                  <a:pt x="1027" y="1383"/>
                </a:lnTo>
                <a:lnTo>
                  <a:pt x="1034" y="1387"/>
                </a:lnTo>
                <a:lnTo>
                  <a:pt x="1036" y="1381"/>
                </a:lnTo>
                <a:lnTo>
                  <a:pt x="1030" y="1381"/>
                </a:lnTo>
                <a:lnTo>
                  <a:pt x="1034" y="1371"/>
                </a:lnTo>
                <a:lnTo>
                  <a:pt x="1050" y="1365"/>
                </a:lnTo>
                <a:lnTo>
                  <a:pt x="1050" y="1357"/>
                </a:lnTo>
                <a:lnTo>
                  <a:pt x="1046" y="1356"/>
                </a:lnTo>
                <a:lnTo>
                  <a:pt x="1039" y="1363"/>
                </a:lnTo>
                <a:lnTo>
                  <a:pt x="1034" y="1361"/>
                </a:lnTo>
                <a:lnTo>
                  <a:pt x="1040" y="1338"/>
                </a:lnTo>
                <a:lnTo>
                  <a:pt x="1048" y="1338"/>
                </a:lnTo>
                <a:lnTo>
                  <a:pt x="1050" y="1347"/>
                </a:lnTo>
                <a:lnTo>
                  <a:pt x="1062" y="1357"/>
                </a:lnTo>
                <a:lnTo>
                  <a:pt x="1064" y="1370"/>
                </a:lnTo>
                <a:lnTo>
                  <a:pt x="1076" y="1367"/>
                </a:lnTo>
                <a:lnTo>
                  <a:pt x="1088" y="1368"/>
                </a:lnTo>
                <a:lnTo>
                  <a:pt x="1091" y="1363"/>
                </a:lnTo>
                <a:lnTo>
                  <a:pt x="1080" y="1354"/>
                </a:lnTo>
                <a:lnTo>
                  <a:pt x="1079" y="1335"/>
                </a:lnTo>
                <a:lnTo>
                  <a:pt x="1076" y="1349"/>
                </a:lnTo>
                <a:lnTo>
                  <a:pt x="1070" y="1354"/>
                </a:lnTo>
                <a:lnTo>
                  <a:pt x="1065" y="1351"/>
                </a:lnTo>
                <a:lnTo>
                  <a:pt x="1070" y="1345"/>
                </a:lnTo>
                <a:lnTo>
                  <a:pt x="1074" y="1338"/>
                </a:lnTo>
                <a:lnTo>
                  <a:pt x="1064" y="1349"/>
                </a:lnTo>
                <a:lnTo>
                  <a:pt x="1056" y="1340"/>
                </a:lnTo>
                <a:lnTo>
                  <a:pt x="1061" y="1335"/>
                </a:lnTo>
                <a:lnTo>
                  <a:pt x="1055" y="1336"/>
                </a:lnTo>
                <a:lnTo>
                  <a:pt x="1053" y="1325"/>
                </a:lnTo>
                <a:lnTo>
                  <a:pt x="1068" y="1303"/>
                </a:lnTo>
                <a:lnTo>
                  <a:pt x="1076" y="1306"/>
                </a:lnTo>
                <a:lnTo>
                  <a:pt x="1085" y="1315"/>
                </a:lnTo>
                <a:lnTo>
                  <a:pt x="1083" y="1322"/>
                </a:lnTo>
                <a:lnTo>
                  <a:pt x="1103" y="1326"/>
                </a:lnTo>
                <a:lnTo>
                  <a:pt x="1103" y="1333"/>
                </a:lnTo>
                <a:lnTo>
                  <a:pt x="1112" y="1329"/>
                </a:lnTo>
                <a:lnTo>
                  <a:pt x="1106" y="1323"/>
                </a:lnTo>
                <a:lnTo>
                  <a:pt x="1091" y="1320"/>
                </a:lnTo>
                <a:lnTo>
                  <a:pt x="1092" y="1313"/>
                </a:lnTo>
                <a:lnTo>
                  <a:pt x="1083" y="1309"/>
                </a:lnTo>
                <a:lnTo>
                  <a:pt x="1082" y="1303"/>
                </a:lnTo>
                <a:lnTo>
                  <a:pt x="1076" y="1301"/>
                </a:lnTo>
                <a:lnTo>
                  <a:pt x="1083" y="1288"/>
                </a:lnTo>
                <a:lnTo>
                  <a:pt x="1089" y="1287"/>
                </a:lnTo>
                <a:lnTo>
                  <a:pt x="1092" y="1293"/>
                </a:lnTo>
                <a:lnTo>
                  <a:pt x="1100" y="1288"/>
                </a:lnTo>
                <a:lnTo>
                  <a:pt x="1092" y="1276"/>
                </a:lnTo>
                <a:lnTo>
                  <a:pt x="1083" y="1283"/>
                </a:lnTo>
                <a:lnTo>
                  <a:pt x="1086" y="1272"/>
                </a:lnTo>
                <a:lnTo>
                  <a:pt x="1086" y="1263"/>
                </a:lnTo>
                <a:lnTo>
                  <a:pt x="1112" y="1249"/>
                </a:lnTo>
                <a:lnTo>
                  <a:pt x="1118" y="1253"/>
                </a:lnTo>
                <a:lnTo>
                  <a:pt x="1128" y="1259"/>
                </a:lnTo>
                <a:lnTo>
                  <a:pt x="1134" y="1260"/>
                </a:lnTo>
                <a:lnTo>
                  <a:pt x="1137" y="1266"/>
                </a:lnTo>
                <a:lnTo>
                  <a:pt x="1144" y="1267"/>
                </a:lnTo>
                <a:lnTo>
                  <a:pt x="1152" y="1275"/>
                </a:lnTo>
                <a:lnTo>
                  <a:pt x="1155" y="1285"/>
                </a:lnTo>
                <a:lnTo>
                  <a:pt x="1159" y="1293"/>
                </a:lnTo>
                <a:lnTo>
                  <a:pt x="1164" y="1292"/>
                </a:lnTo>
                <a:lnTo>
                  <a:pt x="1158" y="1280"/>
                </a:lnTo>
                <a:lnTo>
                  <a:pt x="1150" y="1266"/>
                </a:lnTo>
                <a:lnTo>
                  <a:pt x="1149" y="1256"/>
                </a:lnTo>
                <a:lnTo>
                  <a:pt x="1136" y="1255"/>
                </a:lnTo>
                <a:lnTo>
                  <a:pt x="1122" y="1249"/>
                </a:lnTo>
                <a:lnTo>
                  <a:pt x="1124" y="1234"/>
                </a:lnTo>
                <a:lnTo>
                  <a:pt x="1134" y="1228"/>
                </a:lnTo>
                <a:lnTo>
                  <a:pt x="1112" y="1229"/>
                </a:lnTo>
                <a:lnTo>
                  <a:pt x="1094" y="1233"/>
                </a:lnTo>
                <a:lnTo>
                  <a:pt x="1085" y="1247"/>
                </a:lnTo>
                <a:lnTo>
                  <a:pt x="1121" y="1235"/>
                </a:lnTo>
                <a:lnTo>
                  <a:pt x="1119" y="1244"/>
                </a:lnTo>
                <a:lnTo>
                  <a:pt x="1100" y="1250"/>
                </a:lnTo>
                <a:lnTo>
                  <a:pt x="1073" y="1267"/>
                </a:lnTo>
                <a:lnTo>
                  <a:pt x="1070" y="1276"/>
                </a:lnTo>
                <a:lnTo>
                  <a:pt x="1062" y="1272"/>
                </a:lnTo>
                <a:lnTo>
                  <a:pt x="1067" y="1266"/>
                </a:lnTo>
                <a:lnTo>
                  <a:pt x="1058" y="1267"/>
                </a:lnTo>
                <a:lnTo>
                  <a:pt x="1058" y="1261"/>
                </a:lnTo>
                <a:lnTo>
                  <a:pt x="1064" y="1258"/>
                </a:lnTo>
                <a:lnTo>
                  <a:pt x="1067" y="1248"/>
                </a:lnTo>
                <a:lnTo>
                  <a:pt x="1080" y="1239"/>
                </a:lnTo>
                <a:lnTo>
                  <a:pt x="1091" y="1223"/>
                </a:lnTo>
                <a:lnTo>
                  <a:pt x="1109" y="1213"/>
                </a:lnTo>
                <a:lnTo>
                  <a:pt x="1139" y="1207"/>
                </a:lnTo>
                <a:lnTo>
                  <a:pt x="1156" y="1201"/>
                </a:lnTo>
                <a:lnTo>
                  <a:pt x="1159" y="1196"/>
                </a:lnTo>
                <a:lnTo>
                  <a:pt x="1171" y="1191"/>
                </a:lnTo>
                <a:lnTo>
                  <a:pt x="1176" y="1192"/>
                </a:lnTo>
                <a:lnTo>
                  <a:pt x="1200" y="1189"/>
                </a:lnTo>
                <a:lnTo>
                  <a:pt x="1200" y="1192"/>
                </a:lnTo>
                <a:lnTo>
                  <a:pt x="1192" y="1197"/>
                </a:lnTo>
                <a:lnTo>
                  <a:pt x="1200" y="1197"/>
                </a:lnTo>
                <a:lnTo>
                  <a:pt x="1198" y="1215"/>
                </a:lnTo>
                <a:lnTo>
                  <a:pt x="1207" y="1205"/>
                </a:lnTo>
                <a:lnTo>
                  <a:pt x="1224" y="1204"/>
                </a:lnTo>
                <a:lnTo>
                  <a:pt x="1230" y="1208"/>
                </a:lnTo>
                <a:lnTo>
                  <a:pt x="1236" y="1208"/>
                </a:lnTo>
                <a:lnTo>
                  <a:pt x="1228" y="1199"/>
                </a:lnTo>
                <a:lnTo>
                  <a:pt x="1216" y="1200"/>
                </a:lnTo>
                <a:lnTo>
                  <a:pt x="1206" y="1190"/>
                </a:lnTo>
                <a:lnTo>
                  <a:pt x="1230" y="1185"/>
                </a:lnTo>
                <a:lnTo>
                  <a:pt x="1228" y="1191"/>
                </a:lnTo>
                <a:lnTo>
                  <a:pt x="1249" y="1184"/>
                </a:lnTo>
                <a:lnTo>
                  <a:pt x="1270" y="1172"/>
                </a:lnTo>
                <a:lnTo>
                  <a:pt x="1264" y="1167"/>
                </a:lnTo>
                <a:lnTo>
                  <a:pt x="1246" y="1176"/>
                </a:lnTo>
                <a:lnTo>
                  <a:pt x="1230" y="1178"/>
                </a:lnTo>
                <a:lnTo>
                  <a:pt x="1209" y="1185"/>
                </a:lnTo>
                <a:lnTo>
                  <a:pt x="1201" y="1184"/>
                </a:lnTo>
                <a:lnTo>
                  <a:pt x="1204" y="1178"/>
                </a:lnTo>
                <a:lnTo>
                  <a:pt x="1189" y="1184"/>
                </a:lnTo>
                <a:lnTo>
                  <a:pt x="1179" y="1188"/>
                </a:lnTo>
                <a:lnTo>
                  <a:pt x="1173" y="1185"/>
                </a:lnTo>
                <a:lnTo>
                  <a:pt x="1149" y="1197"/>
                </a:lnTo>
                <a:lnTo>
                  <a:pt x="1131" y="1204"/>
                </a:lnTo>
                <a:lnTo>
                  <a:pt x="1128" y="1199"/>
                </a:lnTo>
                <a:lnTo>
                  <a:pt x="1156" y="1181"/>
                </a:lnTo>
                <a:lnTo>
                  <a:pt x="1179" y="1173"/>
                </a:lnTo>
                <a:lnTo>
                  <a:pt x="1200" y="1174"/>
                </a:lnTo>
                <a:lnTo>
                  <a:pt x="1188" y="1168"/>
                </a:lnTo>
                <a:lnTo>
                  <a:pt x="1192" y="1163"/>
                </a:lnTo>
                <a:lnTo>
                  <a:pt x="1171" y="1172"/>
                </a:lnTo>
                <a:lnTo>
                  <a:pt x="1152" y="1173"/>
                </a:lnTo>
                <a:lnTo>
                  <a:pt x="1146" y="1175"/>
                </a:lnTo>
                <a:lnTo>
                  <a:pt x="1147" y="1169"/>
                </a:lnTo>
                <a:lnTo>
                  <a:pt x="1142" y="1170"/>
                </a:lnTo>
                <a:lnTo>
                  <a:pt x="1131" y="1165"/>
                </a:lnTo>
                <a:lnTo>
                  <a:pt x="1147" y="1157"/>
                </a:lnTo>
                <a:lnTo>
                  <a:pt x="1156" y="1151"/>
                </a:lnTo>
                <a:lnTo>
                  <a:pt x="1150" y="1142"/>
                </a:lnTo>
                <a:lnTo>
                  <a:pt x="1146" y="1140"/>
                </a:lnTo>
                <a:lnTo>
                  <a:pt x="1152" y="1137"/>
                </a:lnTo>
                <a:lnTo>
                  <a:pt x="1136" y="1132"/>
                </a:lnTo>
                <a:lnTo>
                  <a:pt x="1128" y="1125"/>
                </a:lnTo>
                <a:lnTo>
                  <a:pt x="1146" y="1117"/>
                </a:lnTo>
                <a:lnTo>
                  <a:pt x="1156" y="1122"/>
                </a:lnTo>
                <a:lnTo>
                  <a:pt x="1159" y="1132"/>
                </a:lnTo>
                <a:lnTo>
                  <a:pt x="1165" y="1141"/>
                </a:lnTo>
                <a:lnTo>
                  <a:pt x="1182" y="1136"/>
                </a:lnTo>
                <a:lnTo>
                  <a:pt x="1170" y="1137"/>
                </a:lnTo>
                <a:lnTo>
                  <a:pt x="1171" y="1126"/>
                </a:lnTo>
                <a:lnTo>
                  <a:pt x="1162" y="1124"/>
                </a:lnTo>
                <a:lnTo>
                  <a:pt x="1180" y="1121"/>
                </a:lnTo>
                <a:lnTo>
                  <a:pt x="1195" y="1121"/>
                </a:lnTo>
                <a:lnTo>
                  <a:pt x="1200" y="1121"/>
                </a:lnTo>
                <a:lnTo>
                  <a:pt x="1212" y="1126"/>
                </a:lnTo>
                <a:lnTo>
                  <a:pt x="1215" y="1126"/>
                </a:lnTo>
                <a:lnTo>
                  <a:pt x="1212" y="1121"/>
                </a:lnTo>
                <a:lnTo>
                  <a:pt x="1206" y="1117"/>
                </a:lnTo>
                <a:lnTo>
                  <a:pt x="1192" y="1115"/>
                </a:lnTo>
                <a:lnTo>
                  <a:pt x="1198" y="1111"/>
                </a:lnTo>
                <a:lnTo>
                  <a:pt x="1209" y="1108"/>
                </a:lnTo>
                <a:lnTo>
                  <a:pt x="1221" y="1108"/>
                </a:lnTo>
                <a:lnTo>
                  <a:pt x="1222" y="1106"/>
                </a:lnTo>
                <a:lnTo>
                  <a:pt x="1213" y="1105"/>
                </a:lnTo>
                <a:lnTo>
                  <a:pt x="1198" y="1108"/>
                </a:lnTo>
                <a:lnTo>
                  <a:pt x="1192" y="1110"/>
                </a:lnTo>
                <a:lnTo>
                  <a:pt x="1188" y="1115"/>
                </a:lnTo>
                <a:lnTo>
                  <a:pt x="1168" y="1117"/>
                </a:lnTo>
                <a:lnTo>
                  <a:pt x="1156" y="1116"/>
                </a:lnTo>
                <a:lnTo>
                  <a:pt x="1159" y="1104"/>
                </a:lnTo>
                <a:lnTo>
                  <a:pt x="1176" y="1100"/>
                </a:lnTo>
                <a:lnTo>
                  <a:pt x="1161" y="1100"/>
                </a:lnTo>
                <a:lnTo>
                  <a:pt x="1153" y="1095"/>
                </a:lnTo>
                <a:lnTo>
                  <a:pt x="1158" y="1092"/>
                </a:lnTo>
                <a:lnTo>
                  <a:pt x="1164" y="1093"/>
                </a:lnTo>
                <a:lnTo>
                  <a:pt x="1171" y="1092"/>
                </a:lnTo>
                <a:lnTo>
                  <a:pt x="1180" y="1093"/>
                </a:lnTo>
                <a:lnTo>
                  <a:pt x="1197" y="1095"/>
                </a:lnTo>
                <a:lnTo>
                  <a:pt x="1194" y="1090"/>
                </a:lnTo>
                <a:lnTo>
                  <a:pt x="1182" y="1087"/>
                </a:lnTo>
                <a:lnTo>
                  <a:pt x="1167" y="1084"/>
                </a:lnTo>
                <a:lnTo>
                  <a:pt x="1159" y="1079"/>
                </a:lnTo>
                <a:lnTo>
                  <a:pt x="1176" y="1078"/>
                </a:lnTo>
                <a:lnTo>
                  <a:pt x="1186" y="1081"/>
                </a:lnTo>
                <a:lnTo>
                  <a:pt x="1200" y="1083"/>
                </a:lnTo>
                <a:lnTo>
                  <a:pt x="1210" y="1085"/>
                </a:lnTo>
                <a:lnTo>
                  <a:pt x="1221" y="1084"/>
                </a:lnTo>
                <a:lnTo>
                  <a:pt x="1218" y="1082"/>
                </a:lnTo>
                <a:lnTo>
                  <a:pt x="1238" y="1078"/>
                </a:lnTo>
                <a:lnTo>
                  <a:pt x="1221" y="1079"/>
                </a:lnTo>
                <a:lnTo>
                  <a:pt x="1209" y="1082"/>
                </a:lnTo>
                <a:lnTo>
                  <a:pt x="1195" y="1078"/>
                </a:lnTo>
                <a:lnTo>
                  <a:pt x="1195" y="1069"/>
                </a:lnTo>
                <a:lnTo>
                  <a:pt x="1191" y="1063"/>
                </a:lnTo>
                <a:lnTo>
                  <a:pt x="1216" y="1060"/>
                </a:lnTo>
                <a:lnTo>
                  <a:pt x="1228" y="1063"/>
                </a:lnTo>
                <a:lnTo>
                  <a:pt x="1250" y="1062"/>
                </a:lnTo>
                <a:lnTo>
                  <a:pt x="1231" y="1060"/>
                </a:lnTo>
                <a:lnTo>
                  <a:pt x="1221" y="1056"/>
                </a:lnTo>
                <a:lnTo>
                  <a:pt x="1213" y="1049"/>
                </a:lnTo>
                <a:lnTo>
                  <a:pt x="1204" y="1041"/>
                </a:lnTo>
                <a:lnTo>
                  <a:pt x="1194" y="1039"/>
                </a:lnTo>
                <a:lnTo>
                  <a:pt x="1195" y="1035"/>
                </a:lnTo>
                <a:lnTo>
                  <a:pt x="1189" y="1031"/>
                </a:lnTo>
                <a:lnTo>
                  <a:pt x="1195" y="1030"/>
                </a:lnTo>
                <a:lnTo>
                  <a:pt x="1204" y="1030"/>
                </a:lnTo>
                <a:lnTo>
                  <a:pt x="1218" y="1030"/>
                </a:lnTo>
                <a:lnTo>
                  <a:pt x="1227" y="1028"/>
                </a:lnTo>
                <a:lnTo>
                  <a:pt x="1219" y="1025"/>
                </a:lnTo>
                <a:lnTo>
                  <a:pt x="1230" y="1023"/>
                </a:lnTo>
                <a:lnTo>
                  <a:pt x="1234" y="1022"/>
                </a:lnTo>
                <a:lnTo>
                  <a:pt x="1236" y="1018"/>
                </a:lnTo>
                <a:lnTo>
                  <a:pt x="1247" y="1017"/>
                </a:lnTo>
                <a:lnTo>
                  <a:pt x="1247" y="1023"/>
                </a:lnTo>
                <a:lnTo>
                  <a:pt x="1241" y="1026"/>
                </a:lnTo>
                <a:lnTo>
                  <a:pt x="1247" y="1026"/>
                </a:lnTo>
                <a:lnTo>
                  <a:pt x="1253" y="1022"/>
                </a:lnTo>
                <a:lnTo>
                  <a:pt x="1256" y="1020"/>
                </a:lnTo>
                <a:lnTo>
                  <a:pt x="1255" y="1009"/>
                </a:lnTo>
                <a:lnTo>
                  <a:pt x="1259" y="1003"/>
                </a:lnTo>
                <a:lnTo>
                  <a:pt x="1264" y="1009"/>
                </a:lnTo>
                <a:lnTo>
                  <a:pt x="1267" y="1017"/>
                </a:lnTo>
                <a:lnTo>
                  <a:pt x="1273" y="1019"/>
                </a:lnTo>
                <a:lnTo>
                  <a:pt x="1279" y="1017"/>
                </a:lnTo>
                <a:lnTo>
                  <a:pt x="1285" y="1009"/>
                </a:lnTo>
                <a:lnTo>
                  <a:pt x="1285" y="1001"/>
                </a:lnTo>
                <a:lnTo>
                  <a:pt x="1289" y="991"/>
                </a:lnTo>
                <a:lnTo>
                  <a:pt x="1291" y="978"/>
                </a:lnTo>
                <a:lnTo>
                  <a:pt x="1303" y="974"/>
                </a:lnTo>
                <a:lnTo>
                  <a:pt x="1324" y="971"/>
                </a:lnTo>
                <a:lnTo>
                  <a:pt x="1324" y="961"/>
                </a:lnTo>
                <a:lnTo>
                  <a:pt x="1331" y="956"/>
                </a:lnTo>
                <a:lnTo>
                  <a:pt x="1335" y="950"/>
                </a:lnTo>
                <a:lnTo>
                  <a:pt x="1313" y="953"/>
                </a:lnTo>
                <a:lnTo>
                  <a:pt x="1304" y="956"/>
                </a:lnTo>
                <a:lnTo>
                  <a:pt x="1294" y="963"/>
                </a:lnTo>
                <a:lnTo>
                  <a:pt x="1288" y="956"/>
                </a:lnTo>
                <a:lnTo>
                  <a:pt x="1292" y="951"/>
                </a:lnTo>
                <a:lnTo>
                  <a:pt x="1297" y="947"/>
                </a:lnTo>
                <a:lnTo>
                  <a:pt x="1307" y="943"/>
                </a:lnTo>
                <a:lnTo>
                  <a:pt x="1315" y="935"/>
                </a:lnTo>
                <a:lnTo>
                  <a:pt x="1324" y="927"/>
                </a:lnTo>
                <a:lnTo>
                  <a:pt x="1322" y="921"/>
                </a:lnTo>
                <a:lnTo>
                  <a:pt x="1325" y="917"/>
                </a:lnTo>
                <a:lnTo>
                  <a:pt x="1337" y="918"/>
                </a:lnTo>
                <a:lnTo>
                  <a:pt x="1344" y="916"/>
                </a:lnTo>
                <a:lnTo>
                  <a:pt x="1347" y="921"/>
                </a:lnTo>
                <a:lnTo>
                  <a:pt x="1346" y="926"/>
                </a:lnTo>
                <a:lnTo>
                  <a:pt x="1349" y="928"/>
                </a:lnTo>
                <a:lnTo>
                  <a:pt x="1352" y="926"/>
                </a:lnTo>
                <a:lnTo>
                  <a:pt x="1355" y="921"/>
                </a:lnTo>
                <a:lnTo>
                  <a:pt x="1358" y="918"/>
                </a:lnTo>
                <a:lnTo>
                  <a:pt x="1371" y="913"/>
                </a:lnTo>
                <a:lnTo>
                  <a:pt x="1371" y="912"/>
                </a:lnTo>
                <a:lnTo>
                  <a:pt x="1358" y="912"/>
                </a:lnTo>
                <a:lnTo>
                  <a:pt x="1349" y="911"/>
                </a:lnTo>
                <a:lnTo>
                  <a:pt x="1337" y="913"/>
                </a:lnTo>
                <a:lnTo>
                  <a:pt x="1327" y="908"/>
                </a:lnTo>
                <a:lnTo>
                  <a:pt x="1337" y="903"/>
                </a:lnTo>
                <a:lnTo>
                  <a:pt x="1350" y="886"/>
                </a:lnTo>
                <a:lnTo>
                  <a:pt x="1370" y="878"/>
                </a:lnTo>
                <a:lnTo>
                  <a:pt x="1377" y="883"/>
                </a:lnTo>
                <a:lnTo>
                  <a:pt x="1380" y="885"/>
                </a:lnTo>
                <a:lnTo>
                  <a:pt x="1380" y="889"/>
                </a:lnTo>
                <a:lnTo>
                  <a:pt x="1371" y="896"/>
                </a:lnTo>
                <a:lnTo>
                  <a:pt x="1362" y="902"/>
                </a:lnTo>
                <a:lnTo>
                  <a:pt x="1373" y="897"/>
                </a:lnTo>
                <a:lnTo>
                  <a:pt x="1382" y="892"/>
                </a:lnTo>
                <a:lnTo>
                  <a:pt x="1388" y="895"/>
                </a:lnTo>
                <a:lnTo>
                  <a:pt x="1392" y="896"/>
                </a:lnTo>
                <a:lnTo>
                  <a:pt x="1383" y="903"/>
                </a:lnTo>
                <a:lnTo>
                  <a:pt x="1382" y="910"/>
                </a:lnTo>
                <a:lnTo>
                  <a:pt x="1382" y="912"/>
                </a:lnTo>
                <a:lnTo>
                  <a:pt x="1395" y="900"/>
                </a:lnTo>
                <a:lnTo>
                  <a:pt x="1404" y="897"/>
                </a:lnTo>
                <a:lnTo>
                  <a:pt x="1413" y="901"/>
                </a:lnTo>
                <a:lnTo>
                  <a:pt x="1421" y="901"/>
                </a:lnTo>
                <a:lnTo>
                  <a:pt x="1424" y="908"/>
                </a:lnTo>
                <a:lnTo>
                  <a:pt x="1429" y="917"/>
                </a:lnTo>
                <a:lnTo>
                  <a:pt x="1428" y="926"/>
                </a:lnTo>
                <a:lnTo>
                  <a:pt x="1431" y="931"/>
                </a:lnTo>
                <a:lnTo>
                  <a:pt x="1437" y="938"/>
                </a:lnTo>
                <a:lnTo>
                  <a:pt x="1440" y="943"/>
                </a:lnTo>
                <a:lnTo>
                  <a:pt x="1446" y="940"/>
                </a:lnTo>
                <a:lnTo>
                  <a:pt x="1449" y="937"/>
                </a:lnTo>
                <a:lnTo>
                  <a:pt x="1446" y="926"/>
                </a:lnTo>
                <a:lnTo>
                  <a:pt x="1443" y="919"/>
                </a:lnTo>
                <a:lnTo>
                  <a:pt x="1440" y="911"/>
                </a:lnTo>
                <a:lnTo>
                  <a:pt x="1437" y="903"/>
                </a:lnTo>
                <a:lnTo>
                  <a:pt x="1435" y="895"/>
                </a:lnTo>
                <a:lnTo>
                  <a:pt x="1443" y="887"/>
                </a:lnTo>
                <a:lnTo>
                  <a:pt x="1456" y="883"/>
                </a:lnTo>
                <a:lnTo>
                  <a:pt x="1465" y="880"/>
                </a:lnTo>
                <a:lnTo>
                  <a:pt x="1476" y="875"/>
                </a:lnTo>
                <a:lnTo>
                  <a:pt x="1474" y="874"/>
                </a:lnTo>
                <a:lnTo>
                  <a:pt x="1464" y="878"/>
                </a:lnTo>
                <a:lnTo>
                  <a:pt x="1455" y="879"/>
                </a:lnTo>
                <a:lnTo>
                  <a:pt x="1438" y="885"/>
                </a:lnTo>
                <a:lnTo>
                  <a:pt x="1429" y="892"/>
                </a:lnTo>
                <a:lnTo>
                  <a:pt x="1424" y="895"/>
                </a:lnTo>
                <a:lnTo>
                  <a:pt x="1419" y="890"/>
                </a:lnTo>
                <a:lnTo>
                  <a:pt x="1409" y="891"/>
                </a:lnTo>
                <a:lnTo>
                  <a:pt x="1401" y="891"/>
                </a:lnTo>
                <a:lnTo>
                  <a:pt x="1395" y="890"/>
                </a:lnTo>
                <a:lnTo>
                  <a:pt x="1392" y="887"/>
                </a:lnTo>
                <a:lnTo>
                  <a:pt x="1394" y="879"/>
                </a:lnTo>
                <a:lnTo>
                  <a:pt x="1397" y="872"/>
                </a:lnTo>
                <a:lnTo>
                  <a:pt x="1407" y="879"/>
                </a:lnTo>
                <a:lnTo>
                  <a:pt x="1422" y="879"/>
                </a:lnTo>
                <a:lnTo>
                  <a:pt x="1422" y="875"/>
                </a:lnTo>
                <a:lnTo>
                  <a:pt x="1413" y="873"/>
                </a:lnTo>
                <a:lnTo>
                  <a:pt x="1404" y="870"/>
                </a:lnTo>
                <a:lnTo>
                  <a:pt x="1398" y="864"/>
                </a:lnTo>
                <a:lnTo>
                  <a:pt x="1391" y="872"/>
                </a:lnTo>
                <a:lnTo>
                  <a:pt x="1385" y="869"/>
                </a:lnTo>
                <a:lnTo>
                  <a:pt x="1400" y="848"/>
                </a:lnTo>
                <a:lnTo>
                  <a:pt x="1412" y="854"/>
                </a:lnTo>
                <a:lnTo>
                  <a:pt x="1422" y="856"/>
                </a:lnTo>
                <a:lnTo>
                  <a:pt x="1429" y="852"/>
                </a:lnTo>
                <a:lnTo>
                  <a:pt x="1425" y="848"/>
                </a:lnTo>
                <a:lnTo>
                  <a:pt x="1415" y="846"/>
                </a:lnTo>
                <a:lnTo>
                  <a:pt x="1422" y="840"/>
                </a:lnTo>
                <a:lnTo>
                  <a:pt x="1431" y="840"/>
                </a:lnTo>
                <a:lnTo>
                  <a:pt x="1438" y="842"/>
                </a:lnTo>
                <a:lnTo>
                  <a:pt x="1449" y="846"/>
                </a:lnTo>
                <a:lnTo>
                  <a:pt x="1456" y="851"/>
                </a:lnTo>
                <a:lnTo>
                  <a:pt x="1462" y="853"/>
                </a:lnTo>
                <a:lnTo>
                  <a:pt x="1462" y="849"/>
                </a:lnTo>
                <a:lnTo>
                  <a:pt x="1458" y="846"/>
                </a:lnTo>
                <a:lnTo>
                  <a:pt x="1450" y="841"/>
                </a:lnTo>
                <a:lnTo>
                  <a:pt x="1443" y="835"/>
                </a:lnTo>
                <a:lnTo>
                  <a:pt x="1437" y="832"/>
                </a:lnTo>
                <a:lnTo>
                  <a:pt x="1428" y="833"/>
                </a:lnTo>
                <a:lnTo>
                  <a:pt x="1419" y="831"/>
                </a:lnTo>
                <a:lnTo>
                  <a:pt x="1415" y="830"/>
                </a:lnTo>
                <a:lnTo>
                  <a:pt x="1413" y="826"/>
                </a:lnTo>
                <a:lnTo>
                  <a:pt x="1415" y="822"/>
                </a:lnTo>
                <a:lnTo>
                  <a:pt x="1416" y="820"/>
                </a:lnTo>
                <a:lnTo>
                  <a:pt x="1410" y="819"/>
                </a:lnTo>
                <a:lnTo>
                  <a:pt x="1406" y="820"/>
                </a:lnTo>
                <a:lnTo>
                  <a:pt x="1401" y="826"/>
                </a:lnTo>
                <a:lnTo>
                  <a:pt x="1398" y="835"/>
                </a:lnTo>
                <a:lnTo>
                  <a:pt x="1395" y="838"/>
                </a:lnTo>
                <a:lnTo>
                  <a:pt x="1388" y="842"/>
                </a:lnTo>
                <a:lnTo>
                  <a:pt x="1386" y="848"/>
                </a:lnTo>
                <a:lnTo>
                  <a:pt x="1377" y="853"/>
                </a:lnTo>
                <a:lnTo>
                  <a:pt x="1368" y="857"/>
                </a:lnTo>
                <a:lnTo>
                  <a:pt x="1358" y="863"/>
                </a:lnTo>
                <a:lnTo>
                  <a:pt x="1349" y="865"/>
                </a:lnTo>
                <a:lnTo>
                  <a:pt x="1340" y="865"/>
                </a:lnTo>
                <a:lnTo>
                  <a:pt x="1332" y="863"/>
                </a:lnTo>
                <a:lnTo>
                  <a:pt x="1338" y="859"/>
                </a:lnTo>
                <a:lnTo>
                  <a:pt x="1349" y="853"/>
                </a:lnTo>
                <a:lnTo>
                  <a:pt x="1344" y="853"/>
                </a:lnTo>
                <a:lnTo>
                  <a:pt x="1340" y="853"/>
                </a:lnTo>
                <a:lnTo>
                  <a:pt x="1338" y="851"/>
                </a:lnTo>
                <a:lnTo>
                  <a:pt x="1340" y="848"/>
                </a:lnTo>
                <a:lnTo>
                  <a:pt x="1344" y="848"/>
                </a:lnTo>
                <a:lnTo>
                  <a:pt x="1355" y="846"/>
                </a:lnTo>
                <a:lnTo>
                  <a:pt x="1361" y="844"/>
                </a:lnTo>
                <a:lnTo>
                  <a:pt x="1370" y="844"/>
                </a:lnTo>
                <a:lnTo>
                  <a:pt x="1377" y="842"/>
                </a:lnTo>
                <a:lnTo>
                  <a:pt x="1368" y="842"/>
                </a:lnTo>
                <a:lnTo>
                  <a:pt x="1362" y="840"/>
                </a:lnTo>
                <a:lnTo>
                  <a:pt x="1364" y="836"/>
                </a:lnTo>
                <a:lnTo>
                  <a:pt x="1358" y="837"/>
                </a:lnTo>
                <a:lnTo>
                  <a:pt x="1352" y="837"/>
                </a:lnTo>
                <a:lnTo>
                  <a:pt x="1344" y="838"/>
                </a:lnTo>
                <a:lnTo>
                  <a:pt x="1344" y="833"/>
                </a:lnTo>
                <a:lnTo>
                  <a:pt x="1335" y="836"/>
                </a:lnTo>
                <a:lnTo>
                  <a:pt x="1340" y="825"/>
                </a:lnTo>
                <a:lnTo>
                  <a:pt x="1344" y="828"/>
                </a:lnTo>
                <a:lnTo>
                  <a:pt x="1353" y="822"/>
                </a:lnTo>
                <a:lnTo>
                  <a:pt x="1364" y="822"/>
                </a:lnTo>
                <a:lnTo>
                  <a:pt x="1371" y="821"/>
                </a:lnTo>
                <a:lnTo>
                  <a:pt x="1373" y="816"/>
                </a:lnTo>
                <a:lnTo>
                  <a:pt x="1364" y="819"/>
                </a:lnTo>
                <a:lnTo>
                  <a:pt x="1353" y="821"/>
                </a:lnTo>
                <a:lnTo>
                  <a:pt x="1346" y="822"/>
                </a:lnTo>
                <a:lnTo>
                  <a:pt x="1346" y="816"/>
                </a:lnTo>
                <a:lnTo>
                  <a:pt x="1353" y="812"/>
                </a:lnTo>
                <a:lnTo>
                  <a:pt x="1364" y="812"/>
                </a:lnTo>
                <a:lnTo>
                  <a:pt x="1371" y="812"/>
                </a:lnTo>
                <a:lnTo>
                  <a:pt x="1376" y="811"/>
                </a:lnTo>
                <a:lnTo>
                  <a:pt x="1391" y="814"/>
                </a:lnTo>
                <a:lnTo>
                  <a:pt x="1398" y="809"/>
                </a:lnTo>
                <a:lnTo>
                  <a:pt x="1406" y="806"/>
                </a:lnTo>
                <a:lnTo>
                  <a:pt x="1418" y="803"/>
                </a:lnTo>
                <a:lnTo>
                  <a:pt x="1424" y="800"/>
                </a:lnTo>
                <a:lnTo>
                  <a:pt x="1426" y="805"/>
                </a:lnTo>
                <a:lnTo>
                  <a:pt x="1432" y="800"/>
                </a:lnTo>
                <a:lnTo>
                  <a:pt x="1438" y="799"/>
                </a:lnTo>
                <a:lnTo>
                  <a:pt x="1443" y="794"/>
                </a:lnTo>
                <a:lnTo>
                  <a:pt x="1450" y="794"/>
                </a:lnTo>
                <a:lnTo>
                  <a:pt x="1455" y="799"/>
                </a:lnTo>
                <a:lnTo>
                  <a:pt x="1458" y="804"/>
                </a:lnTo>
                <a:lnTo>
                  <a:pt x="1458" y="809"/>
                </a:lnTo>
                <a:lnTo>
                  <a:pt x="1459" y="814"/>
                </a:lnTo>
                <a:lnTo>
                  <a:pt x="1462" y="817"/>
                </a:lnTo>
                <a:lnTo>
                  <a:pt x="1468" y="820"/>
                </a:lnTo>
                <a:lnTo>
                  <a:pt x="1476" y="822"/>
                </a:lnTo>
                <a:lnTo>
                  <a:pt x="1480" y="820"/>
                </a:lnTo>
                <a:lnTo>
                  <a:pt x="1479" y="815"/>
                </a:lnTo>
                <a:lnTo>
                  <a:pt x="1470" y="811"/>
                </a:lnTo>
                <a:lnTo>
                  <a:pt x="1464" y="808"/>
                </a:lnTo>
                <a:lnTo>
                  <a:pt x="1465" y="798"/>
                </a:lnTo>
                <a:lnTo>
                  <a:pt x="1468" y="794"/>
                </a:lnTo>
                <a:lnTo>
                  <a:pt x="1471" y="789"/>
                </a:lnTo>
                <a:lnTo>
                  <a:pt x="1476" y="783"/>
                </a:lnTo>
                <a:lnTo>
                  <a:pt x="1471" y="778"/>
                </a:lnTo>
                <a:lnTo>
                  <a:pt x="1462" y="778"/>
                </a:lnTo>
                <a:lnTo>
                  <a:pt x="1455" y="776"/>
                </a:lnTo>
                <a:lnTo>
                  <a:pt x="1449" y="774"/>
                </a:lnTo>
                <a:lnTo>
                  <a:pt x="1438" y="776"/>
                </a:lnTo>
                <a:lnTo>
                  <a:pt x="1432" y="776"/>
                </a:lnTo>
                <a:lnTo>
                  <a:pt x="1428" y="778"/>
                </a:lnTo>
                <a:lnTo>
                  <a:pt x="1429" y="772"/>
                </a:lnTo>
                <a:lnTo>
                  <a:pt x="1424" y="772"/>
                </a:lnTo>
                <a:lnTo>
                  <a:pt x="1419" y="777"/>
                </a:lnTo>
                <a:lnTo>
                  <a:pt x="1410" y="783"/>
                </a:lnTo>
                <a:lnTo>
                  <a:pt x="1401" y="784"/>
                </a:lnTo>
                <a:lnTo>
                  <a:pt x="1398" y="783"/>
                </a:lnTo>
                <a:lnTo>
                  <a:pt x="1395" y="779"/>
                </a:lnTo>
                <a:lnTo>
                  <a:pt x="1395" y="776"/>
                </a:lnTo>
                <a:lnTo>
                  <a:pt x="1401" y="768"/>
                </a:lnTo>
                <a:lnTo>
                  <a:pt x="1406" y="761"/>
                </a:lnTo>
                <a:lnTo>
                  <a:pt x="1410" y="758"/>
                </a:lnTo>
                <a:lnTo>
                  <a:pt x="1415" y="753"/>
                </a:lnTo>
                <a:lnTo>
                  <a:pt x="1418" y="755"/>
                </a:lnTo>
                <a:lnTo>
                  <a:pt x="1418" y="760"/>
                </a:lnTo>
                <a:lnTo>
                  <a:pt x="1419" y="763"/>
                </a:lnTo>
                <a:lnTo>
                  <a:pt x="1426" y="757"/>
                </a:lnTo>
                <a:lnTo>
                  <a:pt x="1432" y="755"/>
                </a:lnTo>
                <a:lnTo>
                  <a:pt x="1434" y="751"/>
                </a:lnTo>
                <a:lnTo>
                  <a:pt x="1432" y="749"/>
                </a:lnTo>
                <a:lnTo>
                  <a:pt x="1435" y="747"/>
                </a:lnTo>
                <a:lnTo>
                  <a:pt x="1440" y="750"/>
                </a:lnTo>
                <a:lnTo>
                  <a:pt x="1443" y="751"/>
                </a:lnTo>
                <a:lnTo>
                  <a:pt x="1440" y="758"/>
                </a:lnTo>
                <a:lnTo>
                  <a:pt x="1446" y="761"/>
                </a:lnTo>
                <a:lnTo>
                  <a:pt x="1452" y="761"/>
                </a:lnTo>
                <a:lnTo>
                  <a:pt x="1459" y="757"/>
                </a:lnTo>
                <a:lnTo>
                  <a:pt x="1464" y="750"/>
                </a:lnTo>
                <a:lnTo>
                  <a:pt x="1459" y="746"/>
                </a:lnTo>
                <a:lnTo>
                  <a:pt x="1462" y="744"/>
                </a:lnTo>
                <a:lnTo>
                  <a:pt x="1467" y="745"/>
                </a:lnTo>
                <a:lnTo>
                  <a:pt x="1471" y="741"/>
                </a:lnTo>
                <a:lnTo>
                  <a:pt x="1470" y="737"/>
                </a:lnTo>
                <a:lnTo>
                  <a:pt x="1468" y="733"/>
                </a:lnTo>
                <a:lnTo>
                  <a:pt x="1471" y="729"/>
                </a:lnTo>
                <a:lnTo>
                  <a:pt x="1480" y="730"/>
                </a:lnTo>
                <a:lnTo>
                  <a:pt x="1482" y="735"/>
                </a:lnTo>
                <a:lnTo>
                  <a:pt x="1485" y="742"/>
                </a:lnTo>
                <a:lnTo>
                  <a:pt x="1488" y="745"/>
                </a:lnTo>
                <a:lnTo>
                  <a:pt x="1489" y="750"/>
                </a:lnTo>
                <a:lnTo>
                  <a:pt x="1488" y="755"/>
                </a:lnTo>
                <a:lnTo>
                  <a:pt x="1486" y="758"/>
                </a:lnTo>
                <a:lnTo>
                  <a:pt x="1488" y="766"/>
                </a:lnTo>
                <a:lnTo>
                  <a:pt x="1486" y="769"/>
                </a:lnTo>
                <a:lnTo>
                  <a:pt x="1483" y="774"/>
                </a:lnTo>
                <a:lnTo>
                  <a:pt x="1482" y="777"/>
                </a:lnTo>
                <a:lnTo>
                  <a:pt x="1498" y="783"/>
                </a:lnTo>
                <a:lnTo>
                  <a:pt x="1498" y="790"/>
                </a:lnTo>
                <a:lnTo>
                  <a:pt x="1504" y="796"/>
                </a:lnTo>
                <a:lnTo>
                  <a:pt x="1503" y="801"/>
                </a:lnTo>
                <a:lnTo>
                  <a:pt x="1503" y="809"/>
                </a:lnTo>
                <a:lnTo>
                  <a:pt x="1510" y="814"/>
                </a:lnTo>
                <a:lnTo>
                  <a:pt x="1521" y="817"/>
                </a:lnTo>
                <a:lnTo>
                  <a:pt x="1529" y="824"/>
                </a:lnTo>
                <a:lnTo>
                  <a:pt x="1541" y="827"/>
                </a:lnTo>
                <a:lnTo>
                  <a:pt x="1543" y="824"/>
                </a:lnTo>
                <a:lnTo>
                  <a:pt x="1541" y="819"/>
                </a:lnTo>
                <a:lnTo>
                  <a:pt x="1534" y="815"/>
                </a:lnTo>
                <a:lnTo>
                  <a:pt x="1526" y="812"/>
                </a:lnTo>
                <a:lnTo>
                  <a:pt x="1521" y="808"/>
                </a:lnTo>
                <a:lnTo>
                  <a:pt x="1513" y="806"/>
                </a:lnTo>
                <a:lnTo>
                  <a:pt x="1507" y="806"/>
                </a:lnTo>
                <a:lnTo>
                  <a:pt x="1515" y="796"/>
                </a:lnTo>
                <a:lnTo>
                  <a:pt x="1516" y="788"/>
                </a:lnTo>
                <a:lnTo>
                  <a:pt x="1509" y="787"/>
                </a:lnTo>
                <a:lnTo>
                  <a:pt x="1504" y="783"/>
                </a:lnTo>
                <a:lnTo>
                  <a:pt x="1507" y="777"/>
                </a:lnTo>
                <a:lnTo>
                  <a:pt x="1512" y="779"/>
                </a:lnTo>
                <a:lnTo>
                  <a:pt x="1519" y="784"/>
                </a:lnTo>
                <a:lnTo>
                  <a:pt x="1525" y="793"/>
                </a:lnTo>
                <a:lnTo>
                  <a:pt x="1528" y="798"/>
                </a:lnTo>
                <a:lnTo>
                  <a:pt x="1531" y="803"/>
                </a:lnTo>
                <a:lnTo>
                  <a:pt x="1535" y="795"/>
                </a:lnTo>
                <a:lnTo>
                  <a:pt x="1532" y="794"/>
                </a:lnTo>
                <a:lnTo>
                  <a:pt x="1526" y="790"/>
                </a:lnTo>
                <a:lnTo>
                  <a:pt x="1522" y="787"/>
                </a:lnTo>
                <a:lnTo>
                  <a:pt x="1521" y="782"/>
                </a:lnTo>
                <a:lnTo>
                  <a:pt x="1525" y="781"/>
                </a:lnTo>
                <a:lnTo>
                  <a:pt x="1529" y="785"/>
                </a:lnTo>
                <a:lnTo>
                  <a:pt x="1534" y="789"/>
                </a:lnTo>
                <a:lnTo>
                  <a:pt x="1538" y="794"/>
                </a:lnTo>
                <a:lnTo>
                  <a:pt x="1543" y="788"/>
                </a:lnTo>
                <a:lnTo>
                  <a:pt x="1535" y="785"/>
                </a:lnTo>
                <a:lnTo>
                  <a:pt x="1540" y="779"/>
                </a:lnTo>
                <a:lnTo>
                  <a:pt x="1541" y="776"/>
                </a:lnTo>
                <a:lnTo>
                  <a:pt x="1532" y="778"/>
                </a:lnTo>
                <a:lnTo>
                  <a:pt x="1528" y="776"/>
                </a:lnTo>
                <a:lnTo>
                  <a:pt x="1522" y="776"/>
                </a:lnTo>
                <a:lnTo>
                  <a:pt x="1526" y="769"/>
                </a:lnTo>
                <a:lnTo>
                  <a:pt x="1531" y="763"/>
                </a:lnTo>
                <a:lnTo>
                  <a:pt x="1535" y="760"/>
                </a:lnTo>
                <a:lnTo>
                  <a:pt x="1543" y="769"/>
                </a:lnTo>
                <a:lnTo>
                  <a:pt x="1553" y="767"/>
                </a:lnTo>
                <a:lnTo>
                  <a:pt x="1561" y="763"/>
                </a:lnTo>
                <a:lnTo>
                  <a:pt x="1549" y="762"/>
                </a:lnTo>
                <a:lnTo>
                  <a:pt x="1544" y="757"/>
                </a:lnTo>
                <a:lnTo>
                  <a:pt x="1535" y="753"/>
                </a:lnTo>
                <a:lnTo>
                  <a:pt x="1523" y="762"/>
                </a:lnTo>
                <a:lnTo>
                  <a:pt x="1518" y="762"/>
                </a:lnTo>
                <a:lnTo>
                  <a:pt x="1512" y="756"/>
                </a:lnTo>
                <a:lnTo>
                  <a:pt x="1512" y="752"/>
                </a:lnTo>
                <a:lnTo>
                  <a:pt x="1516" y="751"/>
                </a:lnTo>
                <a:lnTo>
                  <a:pt x="1523" y="749"/>
                </a:lnTo>
                <a:lnTo>
                  <a:pt x="1531" y="747"/>
                </a:lnTo>
                <a:lnTo>
                  <a:pt x="1537" y="745"/>
                </a:lnTo>
                <a:lnTo>
                  <a:pt x="1541" y="745"/>
                </a:lnTo>
                <a:lnTo>
                  <a:pt x="1532" y="742"/>
                </a:lnTo>
                <a:lnTo>
                  <a:pt x="1529" y="739"/>
                </a:lnTo>
                <a:lnTo>
                  <a:pt x="1532" y="734"/>
                </a:lnTo>
                <a:lnTo>
                  <a:pt x="1523" y="737"/>
                </a:lnTo>
                <a:lnTo>
                  <a:pt x="1513" y="739"/>
                </a:lnTo>
                <a:lnTo>
                  <a:pt x="1504" y="740"/>
                </a:lnTo>
                <a:lnTo>
                  <a:pt x="1498" y="737"/>
                </a:lnTo>
                <a:lnTo>
                  <a:pt x="1501" y="733"/>
                </a:lnTo>
                <a:lnTo>
                  <a:pt x="1506" y="734"/>
                </a:lnTo>
                <a:lnTo>
                  <a:pt x="1510" y="728"/>
                </a:lnTo>
                <a:lnTo>
                  <a:pt x="1503" y="728"/>
                </a:lnTo>
                <a:lnTo>
                  <a:pt x="1495" y="728"/>
                </a:lnTo>
                <a:lnTo>
                  <a:pt x="1491" y="725"/>
                </a:lnTo>
                <a:lnTo>
                  <a:pt x="1494" y="720"/>
                </a:lnTo>
                <a:lnTo>
                  <a:pt x="1500" y="718"/>
                </a:lnTo>
                <a:lnTo>
                  <a:pt x="1506" y="717"/>
                </a:lnTo>
                <a:lnTo>
                  <a:pt x="1513" y="719"/>
                </a:lnTo>
                <a:lnTo>
                  <a:pt x="1521" y="720"/>
                </a:lnTo>
                <a:lnTo>
                  <a:pt x="1529" y="721"/>
                </a:lnTo>
                <a:lnTo>
                  <a:pt x="1537" y="725"/>
                </a:lnTo>
                <a:lnTo>
                  <a:pt x="1541" y="729"/>
                </a:lnTo>
                <a:lnTo>
                  <a:pt x="1546" y="735"/>
                </a:lnTo>
                <a:lnTo>
                  <a:pt x="1549" y="737"/>
                </a:lnTo>
                <a:lnTo>
                  <a:pt x="1552" y="744"/>
                </a:lnTo>
                <a:lnTo>
                  <a:pt x="1558" y="745"/>
                </a:lnTo>
                <a:lnTo>
                  <a:pt x="1564" y="747"/>
                </a:lnTo>
                <a:lnTo>
                  <a:pt x="1568" y="749"/>
                </a:lnTo>
                <a:lnTo>
                  <a:pt x="1576" y="747"/>
                </a:lnTo>
                <a:lnTo>
                  <a:pt x="1570" y="742"/>
                </a:lnTo>
                <a:lnTo>
                  <a:pt x="1561" y="740"/>
                </a:lnTo>
                <a:lnTo>
                  <a:pt x="1552" y="737"/>
                </a:lnTo>
                <a:lnTo>
                  <a:pt x="1552" y="733"/>
                </a:lnTo>
                <a:lnTo>
                  <a:pt x="1549" y="731"/>
                </a:lnTo>
                <a:lnTo>
                  <a:pt x="1547" y="724"/>
                </a:lnTo>
                <a:lnTo>
                  <a:pt x="1541" y="720"/>
                </a:lnTo>
                <a:lnTo>
                  <a:pt x="1532" y="719"/>
                </a:lnTo>
                <a:lnTo>
                  <a:pt x="1528" y="717"/>
                </a:lnTo>
                <a:lnTo>
                  <a:pt x="1522" y="715"/>
                </a:lnTo>
                <a:lnTo>
                  <a:pt x="1516" y="713"/>
                </a:lnTo>
                <a:lnTo>
                  <a:pt x="1512" y="714"/>
                </a:lnTo>
                <a:lnTo>
                  <a:pt x="1510" y="712"/>
                </a:lnTo>
                <a:lnTo>
                  <a:pt x="1512" y="709"/>
                </a:lnTo>
                <a:lnTo>
                  <a:pt x="1507" y="710"/>
                </a:lnTo>
                <a:lnTo>
                  <a:pt x="1509" y="705"/>
                </a:lnTo>
                <a:lnTo>
                  <a:pt x="1516" y="703"/>
                </a:lnTo>
                <a:lnTo>
                  <a:pt x="1523" y="702"/>
                </a:lnTo>
                <a:lnTo>
                  <a:pt x="1529" y="698"/>
                </a:lnTo>
                <a:lnTo>
                  <a:pt x="1534" y="698"/>
                </a:lnTo>
                <a:lnTo>
                  <a:pt x="1540" y="696"/>
                </a:lnTo>
                <a:lnTo>
                  <a:pt x="1550" y="694"/>
                </a:lnTo>
                <a:lnTo>
                  <a:pt x="1561" y="694"/>
                </a:lnTo>
                <a:lnTo>
                  <a:pt x="1565" y="697"/>
                </a:lnTo>
                <a:lnTo>
                  <a:pt x="1577" y="699"/>
                </a:lnTo>
                <a:lnTo>
                  <a:pt x="1580" y="704"/>
                </a:lnTo>
                <a:lnTo>
                  <a:pt x="1571" y="713"/>
                </a:lnTo>
                <a:lnTo>
                  <a:pt x="1582" y="708"/>
                </a:lnTo>
                <a:lnTo>
                  <a:pt x="1588" y="704"/>
                </a:lnTo>
                <a:lnTo>
                  <a:pt x="1598" y="702"/>
                </a:lnTo>
                <a:lnTo>
                  <a:pt x="1597" y="698"/>
                </a:lnTo>
                <a:lnTo>
                  <a:pt x="1601" y="697"/>
                </a:lnTo>
                <a:lnTo>
                  <a:pt x="1609" y="694"/>
                </a:lnTo>
                <a:lnTo>
                  <a:pt x="1613" y="698"/>
                </a:lnTo>
                <a:lnTo>
                  <a:pt x="1617" y="701"/>
                </a:lnTo>
                <a:lnTo>
                  <a:pt x="1620" y="697"/>
                </a:lnTo>
                <a:lnTo>
                  <a:pt x="1625" y="692"/>
                </a:lnTo>
                <a:lnTo>
                  <a:pt x="1628" y="687"/>
                </a:lnTo>
                <a:lnTo>
                  <a:pt x="1634" y="690"/>
                </a:lnTo>
                <a:lnTo>
                  <a:pt x="1638" y="690"/>
                </a:lnTo>
                <a:lnTo>
                  <a:pt x="1641" y="683"/>
                </a:lnTo>
                <a:lnTo>
                  <a:pt x="1644" y="681"/>
                </a:lnTo>
                <a:lnTo>
                  <a:pt x="1662" y="683"/>
                </a:lnTo>
                <a:lnTo>
                  <a:pt x="1667" y="686"/>
                </a:lnTo>
                <a:lnTo>
                  <a:pt x="1668" y="682"/>
                </a:lnTo>
                <a:lnTo>
                  <a:pt x="1664" y="677"/>
                </a:lnTo>
                <a:lnTo>
                  <a:pt x="1656" y="677"/>
                </a:lnTo>
                <a:lnTo>
                  <a:pt x="1646" y="677"/>
                </a:lnTo>
                <a:lnTo>
                  <a:pt x="1650" y="671"/>
                </a:lnTo>
                <a:lnTo>
                  <a:pt x="1653" y="666"/>
                </a:lnTo>
                <a:lnTo>
                  <a:pt x="1650" y="662"/>
                </a:lnTo>
                <a:lnTo>
                  <a:pt x="1643" y="666"/>
                </a:lnTo>
                <a:lnTo>
                  <a:pt x="1635" y="667"/>
                </a:lnTo>
                <a:lnTo>
                  <a:pt x="1628" y="672"/>
                </a:lnTo>
                <a:lnTo>
                  <a:pt x="1619" y="678"/>
                </a:lnTo>
                <a:lnTo>
                  <a:pt x="1598" y="683"/>
                </a:lnTo>
                <a:lnTo>
                  <a:pt x="1591" y="682"/>
                </a:lnTo>
                <a:lnTo>
                  <a:pt x="1594" y="680"/>
                </a:lnTo>
                <a:lnTo>
                  <a:pt x="1597" y="677"/>
                </a:lnTo>
                <a:lnTo>
                  <a:pt x="1597" y="674"/>
                </a:lnTo>
                <a:lnTo>
                  <a:pt x="1592" y="670"/>
                </a:lnTo>
                <a:lnTo>
                  <a:pt x="1586" y="669"/>
                </a:lnTo>
                <a:lnTo>
                  <a:pt x="1580" y="674"/>
                </a:lnTo>
                <a:lnTo>
                  <a:pt x="1580" y="677"/>
                </a:lnTo>
                <a:lnTo>
                  <a:pt x="1574" y="681"/>
                </a:lnTo>
                <a:lnTo>
                  <a:pt x="1565" y="683"/>
                </a:lnTo>
                <a:lnTo>
                  <a:pt x="1559" y="685"/>
                </a:lnTo>
                <a:lnTo>
                  <a:pt x="1546" y="687"/>
                </a:lnTo>
                <a:lnTo>
                  <a:pt x="1537" y="690"/>
                </a:lnTo>
                <a:lnTo>
                  <a:pt x="1537" y="686"/>
                </a:lnTo>
                <a:lnTo>
                  <a:pt x="1534" y="683"/>
                </a:lnTo>
                <a:lnTo>
                  <a:pt x="1534" y="680"/>
                </a:lnTo>
                <a:lnTo>
                  <a:pt x="1528" y="678"/>
                </a:lnTo>
                <a:lnTo>
                  <a:pt x="1526" y="675"/>
                </a:lnTo>
                <a:lnTo>
                  <a:pt x="1528" y="670"/>
                </a:lnTo>
                <a:lnTo>
                  <a:pt x="1532" y="666"/>
                </a:lnTo>
                <a:lnTo>
                  <a:pt x="1507" y="661"/>
                </a:lnTo>
                <a:lnTo>
                  <a:pt x="1501" y="661"/>
                </a:lnTo>
                <a:lnTo>
                  <a:pt x="1497" y="662"/>
                </a:lnTo>
                <a:lnTo>
                  <a:pt x="1495" y="666"/>
                </a:lnTo>
                <a:lnTo>
                  <a:pt x="1491" y="667"/>
                </a:lnTo>
                <a:lnTo>
                  <a:pt x="1488" y="666"/>
                </a:lnTo>
                <a:lnTo>
                  <a:pt x="1485" y="665"/>
                </a:lnTo>
                <a:lnTo>
                  <a:pt x="1480" y="667"/>
                </a:lnTo>
                <a:lnTo>
                  <a:pt x="1480" y="672"/>
                </a:lnTo>
                <a:lnTo>
                  <a:pt x="1479" y="677"/>
                </a:lnTo>
                <a:lnTo>
                  <a:pt x="1479" y="681"/>
                </a:lnTo>
                <a:lnTo>
                  <a:pt x="1476" y="686"/>
                </a:lnTo>
                <a:lnTo>
                  <a:pt x="1474" y="692"/>
                </a:lnTo>
                <a:lnTo>
                  <a:pt x="1474" y="697"/>
                </a:lnTo>
                <a:lnTo>
                  <a:pt x="1470" y="699"/>
                </a:lnTo>
                <a:lnTo>
                  <a:pt x="1464" y="703"/>
                </a:lnTo>
                <a:lnTo>
                  <a:pt x="1459" y="704"/>
                </a:lnTo>
                <a:lnTo>
                  <a:pt x="1459" y="699"/>
                </a:lnTo>
                <a:lnTo>
                  <a:pt x="1459" y="693"/>
                </a:lnTo>
                <a:lnTo>
                  <a:pt x="1461" y="688"/>
                </a:lnTo>
                <a:lnTo>
                  <a:pt x="1461" y="685"/>
                </a:lnTo>
                <a:lnTo>
                  <a:pt x="1458" y="683"/>
                </a:lnTo>
                <a:lnTo>
                  <a:pt x="1456" y="687"/>
                </a:lnTo>
                <a:lnTo>
                  <a:pt x="1455" y="691"/>
                </a:lnTo>
                <a:lnTo>
                  <a:pt x="1453" y="694"/>
                </a:lnTo>
                <a:lnTo>
                  <a:pt x="1452" y="691"/>
                </a:lnTo>
                <a:lnTo>
                  <a:pt x="1446" y="694"/>
                </a:lnTo>
                <a:lnTo>
                  <a:pt x="1447" y="696"/>
                </a:lnTo>
                <a:lnTo>
                  <a:pt x="1450" y="698"/>
                </a:lnTo>
                <a:lnTo>
                  <a:pt x="1449" y="703"/>
                </a:lnTo>
                <a:lnTo>
                  <a:pt x="1446" y="703"/>
                </a:lnTo>
                <a:lnTo>
                  <a:pt x="1443" y="704"/>
                </a:lnTo>
                <a:lnTo>
                  <a:pt x="1440" y="704"/>
                </a:lnTo>
                <a:lnTo>
                  <a:pt x="1438" y="709"/>
                </a:lnTo>
                <a:lnTo>
                  <a:pt x="1440" y="713"/>
                </a:lnTo>
                <a:lnTo>
                  <a:pt x="1438" y="715"/>
                </a:lnTo>
                <a:lnTo>
                  <a:pt x="1434" y="718"/>
                </a:lnTo>
                <a:lnTo>
                  <a:pt x="1434" y="720"/>
                </a:lnTo>
                <a:lnTo>
                  <a:pt x="1426" y="720"/>
                </a:lnTo>
                <a:lnTo>
                  <a:pt x="1425" y="715"/>
                </a:lnTo>
                <a:lnTo>
                  <a:pt x="1419" y="717"/>
                </a:lnTo>
                <a:lnTo>
                  <a:pt x="1418" y="713"/>
                </a:lnTo>
                <a:lnTo>
                  <a:pt x="1413" y="714"/>
                </a:lnTo>
                <a:lnTo>
                  <a:pt x="1406" y="714"/>
                </a:lnTo>
                <a:lnTo>
                  <a:pt x="1400" y="715"/>
                </a:lnTo>
                <a:lnTo>
                  <a:pt x="1394" y="713"/>
                </a:lnTo>
                <a:lnTo>
                  <a:pt x="1401" y="707"/>
                </a:lnTo>
                <a:lnTo>
                  <a:pt x="1409" y="701"/>
                </a:lnTo>
                <a:lnTo>
                  <a:pt x="1415" y="694"/>
                </a:lnTo>
                <a:lnTo>
                  <a:pt x="1422" y="687"/>
                </a:lnTo>
                <a:lnTo>
                  <a:pt x="1428" y="681"/>
                </a:lnTo>
                <a:lnTo>
                  <a:pt x="1424" y="677"/>
                </a:lnTo>
                <a:lnTo>
                  <a:pt x="1421" y="681"/>
                </a:lnTo>
                <a:lnTo>
                  <a:pt x="1422" y="683"/>
                </a:lnTo>
                <a:lnTo>
                  <a:pt x="1418" y="687"/>
                </a:lnTo>
                <a:lnTo>
                  <a:pt x="1410" y="694"/>
                </a:lnTo>
                <a:lnTo>
                  <a:pt x="1406" y="699"/>
                </a:lnTo>
                <a:lnTo>
                  <a:pt x="1398" y="702"/>
                </a:lnTo>
                <a:lnTo>
                  <a:pt x="1394" y="705"/>
                </a:lnTo>
                <a:lnTo>
                  <a:pt x="1391" y="708"/>
                </a:lnTo>
                <a:lnTo>
                  <a:pt x="1385" y="710"/>
                </a:lnTo>
                <a:lnTo>
                  <a:pt x="1383" y="715"/>
                </a:lnTo>
                <a:lnTo>
                  <a:pt x="1382" y="718"/>
                </a:lnTo>
                <a:lnTo>
                  <a:pt x="1376" y="720"/>
                </a:lnTo>
                <a:lnTo>
                  <a:pt x="1373" y="723"/>
                </a:lnTo>
                <a:lnTo>
                  <a:pt x="1368" y="725"/>
                </a:lnTo>
                <a:lnTo>
                  <a:pt x="1361" y="723"/>
                </a:lnTo>
                <a:lnTo>
                  <a:pt x="1367" y="714"/>
                </a:lnTo>
                <a:lnTo>
                  <a:pt x="1373" y="707"/>
                </a:lnTo>
                <a:lnTo>
                  <a:pt x="1376" y="702"/>
                </a:lnTo>
                <a:lnTo>
                  <a:pt x="1380" y="694"/>
                </a:lnTo>
                <a:lnTo>
                  <a:pt x="1382" y="690"/>
                </a:lnTo>
                <a:lnTo>
                  <a:pt x="1391" y="690"/>
                </a:lnTo>
                <a:lnTo>
                  <a:pt x="1398" y="688"/>
                </a:lnTo>
                <a:lnTo>
                  <a:pt x="1401" y="688"/>
                </a:lnTo>
                <a:lnTo>
                  <a:pt x="1401" y="686"/>
                </a:lnTo>
                <a:lnTo>
                  <a:pt x="1395" y="686"/>
                </a:lnTo>
                <a:lnTo>
                  <a:pt x="1389" y="686"/>
                </a:lnTo>
                <a:lnTo>
                  <a:pt x="1386" y="683"/>
                </a:lnTo>
                <a:lnTo>
                  <a:pt x="1385" y="682"/>
                </a:lnTo>
                <a:lnTo>
                  <a:pt x="1386" y="680"/>
                </a:lnTo>
                <a:lnTo>
                  <a:pt x="1389" y="681"/>
                </a:lnTo>
                <a:lnTo>
                  <a:pt x="1397" y="682"/>
                </a:lnTo>
                <a:lnTo>
                  <a:pt x="1400" y="680"/>
                </a:lnTo>
                <a:lnTo>
                  <a:pt x="1397" y="678"/>
                </a:lnTo>
                <a:lnTo>
                  <a:pt x="1391" y="678"/>
                </a:lnTo>
                <a:lnTo>
                  <a:pt x="1388" y="676"/>
                </a:lnTo>
                <a:lnTo>
                  <a:pt x="1385" y="675"/>
                </a:lnTo>
                <a:lnTo>
                  <a:pt x="1380" y="675"/>
                </a:lnTo>
                <a:lnTo>
                  <a:pt x="1379" y="674"/>
                </a:lnTo>
                <a:lnTo>
                  <a:pt x="1380" y="670"/>
                </a:lnTo>
                <a:lnTo>
                  <a:pt x="1382" y="666"/>
                </a:lnTo>
                <a:lnTo>
                  <a:pt x="1385" y="666"/>
                </a:lnTo>
                <a:lnTo>
                  <a:pt x="1391" y="666"/>
                </a:lnTo>
                <a:lnTo>
                  <a:pt x="1394" y="662"/>
                </a:lnTo>
                <a:lnTo>
                  <a:pt x="1398" y="661"/>
                </a:lnTo>
                <a:lnTo>
                  <a:pt x="1406" y="655"/>
                </a:lnTo>
                <a:lnTo>
                  <a:pt x="1410" y="654"/>
                </a:lnTo>
                <a:lnTo>
                  <a:pt x="1418" y="651"/>
                </a:lnTo>
                <a:lnTo>
                  <a:pt x="1412" y="648"/>
                </a:lnTo>
                <a:lnTo>
                  <a:pt x="1407" y="645"/>
                </a:lnTo>
                <a:lnTo>
                  <a:pt x="1409" y="643"/>
                </a:lnTo>
                <a:lnTo>
                  <a:pt x="1407" y="640"/>
                </a:lnTo>
                <a:lnTo>
                  <a:pt x="1407" y="638"/>
                </a:lnTo>
                <a:lnTo>
                  <a:pt x="1401" y="642"/>
                </a:lnTo>
                <a:lnTo>
                  <a:pt x="1395" y="646"/>
                </a:lnTo>
                <a:lnTo>
                  <a:pt x="1389" y="651"/>
                </a:lnTo>
                <a:lnTo>
                  <a:pt x="1382" y="656"/>
                </a:lnTo>
                <a:lnTo>
                  <a:pt x="1377" y="659"/>
                </a:lnTo>
                <a:lnTo>
                  <a:pt x="1368" y="662"/>
                </a:lnTo>
                <a:lnTo>
                  <a:pt x="1364" y="665"/>
                </a:lnTo>
                <a:lnTo>
                  <a:pt x="1353" y="665"/>
                </a:lnTo>
                <a:lnTo>
                  <a:pt x="1349" y="667"/>
                </a:lnTo>
                <a:lnTo>
                  <a:pt x="1353" y="669"/>
                </a:lnTo>
                <a:lnTo>
                  <a:pt x="1355" y="672"/>
                </a:lnTo>
                <a:lnTo>
                  <a:pt x="1352" y="677"/>
                </a:lnTo>
                <a:lnTo>
                  <a:pt x="1343" y="680"/>
                </a:lnTo>
                <a:lnTo>
                  <a:pt x="1332" y="682"/>
                </a:lnTo>
                <a:lnTo>
                  <a:pt x="1327" y="680"/>
                </a:lnTo>
                <a:lnTo>
                  <a:pt x="1319" y="677"/>
                </a:lnTo>
                <a:lnTo>
                  <a:pt x="1315" y="671"/>
                </a:lnTo>
                <a:lnTo>
                  <a:pt x="1315" y="667"/>
                </a:lnTo>
                <a:lnTo>
                  <a:pt x="1321" y="662"/>
                </a:lnTo>
                <a:lnTo>
                  <a:pt x="1327" y="665"/>
                </a:lnTo>
                <a:lnTo>
                  <a:pt x="1334" y="666"/>
                </a:lnTo>
                <a:lnTo>
                  <a:pt x="1338" y="666"/>
                </a:lnTo>
                <a:lnTo>
                  <a:pt x="1341" y="662"/>
                </a:lnTo>
                <a:lnTo>
                  <a:pt x="1341" y="660"/>
                </a:lnTo>
                <a:lnTo>
                  <a:pt x="1338" y="658"/>
                </a:lnTo>
                <a:lnTo>
                  <a:pt x="1337" y="656"/>
                </a:lnTo>
                <a:lnTo>
                  <a:pt x="1334" y="654"/>
                </a:lnTo>
                <a:lnTo>
                  <a:pt x="1337" y="650"/>
                </a:lnTo>
                <a:lnTo>
                  <a:pt x="1344" y="648"/>
                </a:lnTo>
                <a:lnTo>
                  <a:pt x="1355" y="645"/>
                </a:lnTo>
                <a:lnTo>
                  <a:pt x="1362" y="642"/>
                </a:lnTo>
                <a:lnTo>
                  <a:pt x="1368" y="638"/>
                </a:lnTo>
                <a:lnTo>
                  <a:pt x="1374" y="634"/>
                </a:lnTo>
                <a:lnTo>
                  <a:pt x="1376" y="630"/>
                </a:lnTo>
                <a:lnTo>
                  <a:pt x="1373" y="627"/>
                </a:lnTo>
                <a:lnTo>
                  <a:pt x="1365" y="627"/>
                </a:lnTo>
                <a:lnTo>
                  <a:pt x="1361" y="626"/>
                </a:lnTo>
                <a:lnTo>
                  <a:pt x="1364" y="629"/>
                </a:lnTo>
                <a:lnTo>
                  <a:pt x="1364" y="634"/>
                </a:lnTo>
                <a:lnTo>
                  <a:pt x="1355" y="638"/>
                </a:lnTo>
                <a:lnTo>
                  <a:pt x="1353" y="633"/>
                </a:lnTo>
                <a:lnTo>
                  <a:pt x="1347" y="642"/>
                </a:lnTo>
                <a:lnTo>
                  <a:pt x="1337" y="645"/>
                </a:lnTo>
                <a:lnTo>
                  <a:pt x="1335" y="637"/>
                </a:lnTo>
                <a:lnTo>
                  <a:pt x="1331" y="646"/>
                </a:lnTo>
                <a:lnTo>
                  <a:pt x="1327" y="649"/>
                </a:lnTo>
                <a:lnTo>
                  <a:pt x="1321" y="642"/>
                </a:lnTo>
                <a:lnTo>
                  <a:pt x="1318" y="648"/>
                </a:lnTo>
                <a:lnTo>
                  <a:pt x="1315" y="650"/>
                </a:lnTo>
                <a:lnTo>
                  <a:pt x="1315" y="655"/>
                </a:lnTo>
                <a:lnTo>
                  <a:pt x="1310" y="658"/>
                </a:lnTo>
                <a:lnTo>
                  <a:pt x="1300" y="662"/>
                </a:lnTo>
                <a:lnTo>
                  <a:pt x="1294" y="660"/>
                </a:lnTo>
                <a:lnTo>
                  <a:pt x="1289" y="654"/>
                </a:lnTo>
                <a:lnTo>
                  <a:pt x="1289" y="648"/>
                </a:lnTo>
                <a:lnTo>
                  <a:pt x="1286" y="646"/>
                </a:lnTo>
                <a:lnTo>
                  <a:pt x="1286" y="644"/>
                </a:lnTo>
                <a:lnTo>
                  <a:pt x="1288" y="642"/>
                </a:lnTo>
                <a:lnTo>
                  <a:pt x="1295" y="642"/>
                </a:lnTo>
                <a:lnTo>
                  <a:pt x="1291" y="638"/>
                </a:lnTo>
                <a:lnTo>
                  <a:pt x="1294" y="635"/>
                </a:lnTo>
                <a:lnTo>
                  <a:pt x="1298" y="633"/>
                </a:lnTo>
                <a:lnTo>
                  <a:pt x="1304" y="633"/>
                </a:lnTo>
                <a:lnTo>
                  <a:pt x="1309" y="630"/>
                </a:lnTo>
                <a:lnTo>
                  <a:pt x="1298" y="630"/>
                </a:lnTo>
                <a:lnTo>
                  <a:pt x="1292" y="627"/>
                </a:lnTo>
                <a:lnTo>
                  <a:pt x="1292" y="624"/>
                </a:lnTo>
                <a:lnTo>
                  <a:pt x="1297" y="623"/>
                </a:lnTo>
                <a:lnTo>
                  <a:pt x="1303" y="621"/>
                </a:lnTo>
                <a:lnTo>
                  <a:pt x="1304" y="617"/>
                </a:lnTo>
                <a:lnTo>
                  <a:pt x="1309" y="617"/>
                </a:lnTo>
                <a:lnTo>
                  <a:pt x="1309" y="622"/>
                </a:lnTo>
                <a:lnTo>
                  <a:pt x="1307" y="627"/>
                </a:lnTo>
                <a:lnTo>
                  <a:pt x="1310" y="630"/>
                </a:lnTo>
                <a:lnTo>
                  <a:pt x="1313" y="626"/>
                </a:lnTo>
                <a:lnTo>
                  <a:pt x="1315" y="622"/>
                </a:lnTo>
                <a:lnTo>
                  <a:pt x="1312" y="621"/>
                </a:lnTo>
                <a:lnTo>
                  <a:pt x="1316" y="614"/>
                </a:lnTo>
                <a:lnTo>
                  <a:pt x="1316" y="612"/>
                </a:lnTo>
                <a:lnTo>
                  <a:pt x="1321" y="612"/>
                </a:lnTo>
                <a:lnTo>
                  <a:pt x="1321" y="618"/>
                </a:lnTo>
                <a:lnTo>
                  <a:pt x="1319" y="622"/>
                </a:lnTo>
                <a:lnTo>
                  <a:pt x="1319" y="626"/>
                </a:lnTo>
                <a:lnTo>
                  <a:pt x="1324" y="626"/>
                </a:lnTo>
                <a:lnTo>
                  <a:pt x="1327" y="623"/>
                </a:lnTo>
                <a:lnTo>
                  <a:pt x="1331" y="622"/>
                </a:lnTo>
                <a:lnTo>
                  <a:pt x="1337" y="621"/>
                </a:lnTo>
                <a:lnTo>
                  <a:pt x="1341" y="619"/>
                </a:lnTo>
                <a:lnTo>
                  <a:pt x="1343" y="624"/>
                </a:lnTo>
                <a:lnTo>
                  <a:pt x="1347" y="621"/>
                </a:lnTo>
                <a:lnTo>
                  <a:pt x="1346" y="616"/>
                </a:lnTo>
                <a:lnTo>
                  <a:pt x="1349" y="614"/>
                </a:lnTo>
                <a:lnTo>
                  <a:pt x="1341" y="610"/>
                </a:lnTo>
                <a:lnTo>
                  <a:pt x="1346" y="606"/>
                </a:lnTo>
                <a:lnTo>
                  <a:pt x="1350" y="608"/>
                </a:lnTo>
                <a:lnTo>
                  <a:pt x="1356" y="611"/>
                </a:lnTo>
                <a:lnTo>
                  <a:pt x="1356" y="616"/>
                </a:lnTo>
                <a:lnTo>
                  <a:pt x="1361" y="611"/>
                </a:lnTo>
                <a:lnTo>
                  <a:pt x="1361" y="607"/>
                </a:lnTo>
                <a:lnTo>
                  <a:pt x="1365" y="607"/>
                </a:lnTo>
                <a:lnTo>
                  <a:pt x="1368" y="613"/>
                </a:lnTo>
                <a:lnTo>
                  <a:pt x="1371" y="617"/>
                </a:lnTo>
                <a:lnTo>
                  <a:pt x="1371" y="612"/>
                </a:lnTo>
                <a:lnTo>
                  <a:pt x="1368" y="606"/>
                </a:lnTo>
                <a:lnTo>
                  <a:pt x="1365" y="601"/>
                </a:lnTo>
                <a:lnTo>
                  <a:pt x="1364" y="599"/>
                </a:lnTo>
                <a:lnTo>
                  <a:pt x="1361" y="591"/>
                </a:lnTo>
                <a:lnTo>
                  <a:pt x="1358" y="585"/>
                </a:lnTo>
                <a:lnTo>
                  <a:pt x="1359" y="575"/>
                </a:lnTo>
                <a:lnTo>
                  <a:pt x="1365" y="573"/>
                </a:lnTo>
                <a:lnTo>
                  <a:pt x="1373" y="573"/>
                </a:lnTo>
                <a:lnTo>
                  <a:pt x="1373" y="579"/>
                </a:lnTo>
                <a:lnTo>
                  <a:pt x="1371" y="584"/>
                </a:lnTo>
                <a:lnTo>
                  <a:pt x="1374" y="589"/>
                </a:lnTo>
                <a:lnTo>
                  <a:pt x="1379" y="594"/>
                </a:lnTo>
                <a:lnTo>
                  <a:pt x="1386" y="592"/>
                </a:lnTo>
                <a:lnTo>
                  <a:pt x="1389" y="597"/>
                </a:lnTo>
                <a:lnTo>
                  <a:pt x="1388" y="603"/>
                </a:lnTo>
                <a:lnTo>
                  <a:pt x="1383" y="611"/>
                </a:lnTo>
                <a:lnTo>
                  <a:pt x="1389" y="606"/>
                </a:lnTo>
                <a:lnTo>
                  <a:pt x="1394" y="603"/>
                </a:lnTo>
                <a:lnTo>
                  <a:pt x="1398" y="606"/>
                </a:lnTo>
                <a:lnTo>
                  <a:pt x="1398" y="612"/>
                </a:lnTo>
                <a:lnTo>
                  <a:pt x="1397" y="617"/>
                </a:lnTo>
                <a:lnTo>
                  <a:pt x="1391" y="617"/>
                </a:lnTo>
                <a:lnTo>
                  <a:pt x="1391" y="622"/>
                </a:lnTo>
                <a:lnTo>
                  <a:pt x="1391" y="627"/>
                </a:lnTo>
                <a:lnTo>
                  <a:pt x="1397" y="627"/>
                </a:lnTo>
                <a:lnTo>
                  <a:pt x="1400" y="630"/>
                </a:lnTo>
                <a:lnTo>
                  <a:pt x="1404" y="634"/>
                </a:lnTo>
                <a:lnTo>
                  <a:pt x="1407" y="632"/>
                </a:lnTo>
                <a:lnTo>
                  <a:pt x="1413" y="632"/>
                </a:lnTo>
                <a:lnTo>
                  <a:pt x="1415" y="629"/>
                </a:lnTo>
                <a:lnTo>
                  <a:pt x="1409" y="624"/>
                </a:lnTo>
                <a:lnTo>
                  <a:pt x="1407" y="621"/>
                </a:lnTo>
                <a:lnTo>
                  <a:pt x="1410" y="614"/>
                </a:lnTo>
                <a:lnTo>
                  <a:pt x="1413" y="611"/>
                </a:lnTo>
                <a:lnTo>
                  <a:pt x="1418" y="610"/>
                </a:lnTo>
                <a:lnTo>
                  <a:pt x="1424" y="610"/>
                </a:lnTo>
                <a:lnTo>
                  <a:pt x="1429" y="611"/>
                </a:lnTo>
                <a:lnTo>
                  <a:pt x="1431" y="608"/>
                </a:lnTo>
                <a:lnTo>
                  <a:pt x="1429" y="605"/>
                </a:lnTo>
                <a:lnTo>
                  <a:pt x="1424" y="602"/>
                </a:lnTo>
                <a:lnTo>
                  <a:pt x="1421" y="601"/>
                </a:lnTo>
                <a:lnTo>
                  <a:pt x="1418" y="599"/>
                </a:lnTo>
                <a:lnTo>
                  <a:pt x="1422" y="595"/>
                </a:lnTo>
                <a:lnTo>
                  <a:pt x="1425" y="592"/>
                </a:lnTo>
                <a:lnTo>
                  <a:pt x="1425" y="589"/>
                </a:lnTo>
                <a:lnTo>
                  <a:pt x="1428" y="583"/>
                </a:lnTo>
                <a:lnTo>
                  <a:pt x="1426" y="578"/>
                </a:lnTo>
                <a:lnTo>
                  <a:pt x="1424" y="574"/>
                </a:lnTo>
                <a:lnTo>
                  <a:pt x="1418" y="571"/>
                </a:lnTo>
                <a:lnTo>
                  <a:pt x="1415" y="568"/>
                </a:lnTo>
                <a:lnTo>
                  <a:pt x="1415" y="565"/>
                </a:lnTo>
                <a:lnTo>
                  <a:pt x="1416" y="558"/>
                </a:lnTo>
                <a:lnTo>
                  <a:pt x="1419" y="553"/>
                </a:lnTo>
                <a:lnTo>
                  <a:pt x="1425" y="546"/>
                </a:lnTo>
                <a:lnTo>
                  <a:pt x="1432" y="543"/>
                </a:lnTo>
                <a:lnTo>
                  <a:pt x="1441" y="539"/>
                </a:lnTo>
                <a:lnTo>
                  <a:pt x="1444" y="535"/>
                </a:lnTo>
                <a:lnTo>
                  <a:pt x="1447" y="528"/>
                </a:lnTo>
                <a:lnTo>
                  <a:pt x="1449" y="522"/>
                </a:lnTo>
                <a:lnTo>
                  <a:pt x="1446" y="520"/>
                </a:lnTo>
                <a:lnTo>
                  <a:pt x="1474" y="505"/>
                </a:lnTo>
                <a:lnTo>
                  <a:pt x="1479" y="508"/>
                </a:lnTo>
                <a:lnTo>
                  <a:pt x="1486" y="508"/>
                </a:lnTo>
                <a:lnTo>
                  <a:pt x="1486" y="511"/>
                </a:lnTo>
                <a:lnTo>
                  <a:pt x="1482" y="519"/>
                </a:lnTo>
                <a:lnTo>
                  <a:pt x="1476" y="527"/>
                </a:lnTo>
                <a:lnTo>
                  <a:pt x="1473" y="535"/>
                </a:lnTo>
                <a:lnTo>
                  <a:pt x="1471" y="542"/>
                </a:lnTo>
                <a:lnTo>
                  <a:pt x="1459" y="552"/>
                </a:lnTo>
                <a:lnTo>
                  <a:pt x="1453" y="562"/>
                </a:lnTo>
                <a:lnTo>
                  <a:pt x="1444" y="568"/>
                </a:lnTo>
                <a:lnTo>
                  <a:pt x="1440" y="571"/>
                </a:lnTo>
                <a:lnTo>
                  <a:pt x="1431" y="578"/>
                </a:lnTo>
                <a:lnTo>
                  <a:pt x="1437" y="581"/>
                </a:lnTo>
                <a:lnTo>
                  <a:pt x="1444" y="579"/>
                </a:lnTo>
                <a:lnTo>
                  <a:pt x="1453" y="580"/>
                </a:lnTo>
                <a:lnTo>
                  <a:pt x="1456" y="583"/>
                </a:lnTo>
                <a:lnTo>
                  <a:pt x="1462" y="594"/>
                </a:lnTo>
                <a:lnTo>
                  <a:pt x="1464" y="597"/>
                </a:lnTo>
                <a:lnTo>
                  <a:pt x="1464" y="603"/>
                </a:lnTo>
                <a:lnTo>
                  <a:pt x="1461" y="610"/>
                </a:lnTo>
                <a:lnTo>
                  <a:pt x="1459" y="614"/>
                </a:lnTo>
                <a:lnTo>
                  <a:pt x="1455" y="622"/>
                </a:lnTo>
                <a:lnTo>
                  <a:pt x="1462" y="618"/>
                </a:lnTo>
                <a:lnTo>
                  <a:pt x="1468" y="616"/>
                </a:lnTo>
                <a:lnTo>
                  <a:pt x="1471" y="618"/>
                </a:lnTo>
                <a:lnTo>
                  <a:pt x="1471" y="626"/>
                </a:lnTo>
                <a:lnTo>
                  <a:pt x="1471" y="630"/>
                </a:lnTo>
                <a:lnTo>
                  <a:pt x="1468" y="637"/>
                </a:lnTo>
                <a:lnTo>
                  <a:pt x="1464" y="639"/>
                </a:lnTo>
                <a:lnTo>
                  <a:pt x="1459" y="643"/>
                </a:lnTo>
                <a:lnTo>
                  <a:pt x="1464" y="646"/>
                </a:lnTo>
                <a:lnTo>
                  <a:pt x="1471" y="639"/>
                </a:lnTo>
                <a:lnTo>
                  <a:pt x="1477" y="630"/>
                </a:lnTo>
                <a:lnTo>
                  <a:pt x="1477" y="624"/>
                </a:lnTo>
                <a:lnTo>
                  <a:pt x="1485" y="627"/>
                </a:lnTo>
                <a:lnTo>
                  <a:pt x="1495" y="624"/>
                </a:lnTo>
                <a:lnTo>
                  <a:pt x="1498" y="621"/>
                </a:lnTo>
                <a:lnTo>
                  <a:pt x="1494" y="618"/>
                </a:lnTo>
                <a:lnTo>
                  <a:pt x="1486" y="616"/>
                </a:lnTo>
                <a:lnTo>
                  <a:pt x="1482" y="613"/>
                </a:lnTo>
                <a:lnTo>
                  <a:pt x="1480" y="608"/>
                </a:lnTo>
                <a:lnTo>
                  <a:pt x="1482" y="601"/>
                </a:lnTo>
                <a:lnTo>
                  <a:pt x="1489" y="599"/>
                </a:lnTo>
                <a:lnTo>
                  <a:pt x="1495" y="601"/>
                </a:lnTo>
                <a:lnTo>
                  <a:pt x="1500" y="603"/>
                </a:lnTo>
                <a:lnTo>
                  <a:pt x="1506" y="603"/>
                </a:lnTo>
                <a:lnTo>
                  <a:pt x="1509" y="599"/>
                </a:lnTo>
                <a:lnTo>
                  <a:pt x="1501" y="595"/>
                </a:lnTo>
                <a:lnTo>
                  <a:pt x="1498" y="589"/>
                </a:lnTo>
                <a:lnTo>
                  <a:pt x="1506" y="591"/>
                </a:lnTo>
                <a:lnTo>
                  <a:pt x="1515" y="596"/>
                </a:lnTo>
                <a:lnTo>
                  <a:pt x="1521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5" y="605"/>
                </a:lnTo>
                <a:lnTo>
                  <a:pt x="1538" y="610"/>
                </a:lnTo>
                <a:lnTo>
                  <a:pt x="1538" y="617"/>
                </a:lnTo>
                <a:lnTo>
                  <a:pt x="1538" y="623"/>
                </a:lnTo>
                <a:lnTo>
                  <a:pt x="1541" y="626"/>
                </a:lnTo>
                <a:lnTo>
                  <a:pt x="1540" y="634"/>
                </a:lnTo>
                <a:lnTo>
                  <a:pt x="1538" y="639"/>
                </a:lnTo>
                <a:lnTo>
                  <a:pt x="1540" y="643"/>
                </a:lnTo>
                <a:lnTo>
                  <a:pt x="1555" y="640"/>
                </a:lnTo>
                <a:lnTo>
                  <a:pt x="1561" y="637"/>
                </a:lnTo>
                <a:lnTo>
                  <a:pt x="1571" y="633"/>
                </a:lnTo>
                <a:lnTo>
                  <a:pt x="1579" y="629"/>
                </a:lnTo>
                <a:lnTo>
                  <a:pt x="1586" y="628"/>
                </a:lnTo>
                <a:lnTo>
                  <a:pt x="1594" y="628"/>
                </a:lnTo>
                <a:lnTo>
                  <a:pt x="1600" y="627"/>
                </a:lnTo>
                <a:lnTo>
                  <a:pt x="1610" y="622"/>
                </a:lnTo>
                <a:lnTo>
                  <a:pt x="1617" y="619"/>
                </a:lnTo>
                <a:lnTo>
                  <a:pt x="1623" y="622"/>
                </a:lnTo>
                <a:lnTo>
                  <a:pt x="1629" y="622"/>
                </a:lnTo>
                <a:lnTo>
                  <a:pt x="1632" y="624"/>
                </a:lnTo>
                <a:lnTo>
                  <a:pt x="1634" y="628"/>
                </a:lnTo>
                <a:lnTo>
                  <a:pt x="1640" y="632"/>
                </a:lnTo>
                <a:lnTo>
                  <a:pt x="1643" y="633"/>
                </a:lnTo>
                <a:lnTo>
                  <a:pt x="1647" y="630"/>
                </a:lnTo>
                <a:lnTo>
                  <a:pt x="1643" y="624"/>
                </a:lnTo>
                <a:lnTo>
                  <a:pt x="1640" y="621"/>
                </a:lnTo>
                <a:lnTo>
                  <a:pt x="1635" y="616"/>
                </a:lnTo>
                <a:lnTo>
                  <a:pt x="1631" y="614"/>
                </a:lnTo>
                <a:lnTo>
                  <a:pt x="1625" y="616"/>
                </a:lnTo>
                <a:lnTo>
                  <a:pt x="1617" y="619"/>
                </a:lnTo>
                <a:lnTo>
                  <a:pt x="1616" y="611"/>
                </a:lnTo>
                <a:lnTo>
                  <a:pt x="1625" y="606"/>
                </a:lnTo>
                <a:lnTo>
                  <a:pt x="1632" y="601"/>
                </a:lnTo>
                <a:lnTo>
                  <a:pt x="1637" y="603"/>
                </a:lnTo>
                <a:lnTo>
                  <a:pt x="1644" y="606"/>
                </a:lnTo>
                <a:lnTo>
                  <a:pt x="1655" y="610"/>
                </a:lnTo>
                <a:lnTo>
                  <a:pt x="1661" y="611"/>
                </a:lnTo>
                <a:lnTo>
                  <a:pt x="1668" y="613"/>
                </a:lnTo>
                <a:lnTo>
                  <a:pt x="1674" y="614"/>
                </a:lnTo>
                <a:lnTo>
                  <a:pt x="1676" y="611"/>
                </a:lnTo>
                <a:lnTo>
                  <a:pt x="1673" y="607"/>
                </a:lnTo>
                <a:lnTo>
                  <a:pt x="1667" y="606"/>
                </a:lnTo>
                <a:lnTo>
                  <a:pt x="1659" y="606"/>
                </a:lnTo>
                <a:lnTo>
                  <a:pt x="1650" y="605"/>
                </a:lnTo>
                <a:lnTo>
                  <a:pt x="1647" y="602"/>
                </a:lnTo>
                <a:lnTo>
                  <a:pt x="1640" y="600"/>
                </a:lnTo>
                <a:lnTo>
                  <a:pt x="1649" y="592"/>
                </a:lnTo>
                <a:lnTo>
                  <a:pt x="1653" y="587"/>
                </a:lnTo>
                <a:lnTo>
                  <a:pt x="1659" y="585"/>
                </a:lnTo>
                <a:lnTo>
                  <a:pt x="1664" y="586"/>
                </a:lnTo>
                <a:lnTo>
                  <a:pt x="1664" y="590"/>
                </a:lnTo>
                <a:lnTo>
                  <a:pt x="1670" y="591"/>
                </a:lnTo>
                <a:lnTo>
                  <a:pt x="1676" y="591"/>
                </a:lnTo>
                <a:lnTo>
                  <a:pt x="1674" y="586"/>
                </a:lnTo>
                <a:lnTo>
                  <a:pt x="1670" y="583"/>
                </a:lnTo>
                <a:lnTo>
                  <a:pt x="1667" y="583"/>
                </a:lnTo>
                <a:lnTo>
                  <a:pt x="1664" y="580"/>
                </a:lnTo>
                <a:lnTo>
                  <a:pt x="1664" y="575"/>
                </a:lnTo>
                <a:lnTo>
                  <a:pt x="1653" y="581"/>
                </a:lnTo>
                <a:lnTo>
                  <a:pt x="1647" y="583"/>
                </a:lnTo>
                <a:lnTo>
                  <a:pt x="1640" y="585"/>
                </a:lnTo>
                <a:lnTo>
                  <a:pt x="1637" y="586"/>
                </a:lnTo>
                <a:lnTo>
                  <a:pt x="1634" y="583"/>
                </a:lnTo>
                <a:lnTo>
                  <a:pt x="1635" y="579"/>
                </a:lnTo>
                <a:lnTo>
                  <a:pt x="1637" y="571"/>
                </a:lnTo>
                <a:lnTo>
                  <a:pt x="1644" y="571"/>
                </a:lnTo>
                <a:lnTo>
                  <a:pt x="1644" y="567"/>
                </a:lnTo>
                <a:lnTo>
                  <a:pt x="1640" y="569"/>
                </a:lnTo>
                <a:lnTo>
                  <a:pt x="1637" y="565"/>
                </a:lnTo>
                <a:lnTo>
                  <a:pt x="1641" y="560"/>
                </a:lnTo>
                <a:lnTo>
                  <a:pt x="1647" y="553"/>
                </a:lnTo>
                <a:lnTo>
                  <a:pt x="1652" y="547"/>
                </a:lnTo>
                <a:lnTo>
                  <a:pt x="1655" y="544"/>
                </a:lnTo>
                <a:lnTo>
                  <a:pt x="1650" y="542"/>
                </a:lnTo>
                <a:lnTo>
                  <a:pt x="1658" y="538"/>
                </a:lnTo>
                <a:lnTo>
                  <a:pt x="1664" y="538"/>
                </a:lnTo>
                <a:lnTo>
                  <a:pt x="1674" y="533"/>
                </a:lnTo>
                <a:lnTo>
                  <a:pt x="1686" y="528"/>
                </a:lnTo>
                <a:lnTo>
                  <a:pt x="1697" y="527"/>
                </a:lnTo>
                <a:lnTo>
                  <a:pt x="1697" y="531"/>
                </a:lnTo>
                <a:lnTo>
                  <a:pt x="1709" y="527"/>
                </a:lnTo>
                <a:lnTo>
                  <a:pt x="1701" y="524"/>
                </a:lnTo>
                <a:lnTo>
                  <a:pt x="1695" y="522"/>
                </a:lnTo>
                <a:lnTo>
                  <a:pt x="1694" y="519"/>
                </a:lnTo>
                <a:lnTo>
                  <a:pt x="1697" y="512"/>
                </a:lnTo>
                <a:lnTo>
                  <a:pt x="1694" y="511"/>
                </a:lnTo>
                <a:lnTo>
                  <a:pt x="1686" y="512"/>
                </a:lnTo>
                <a:lnTo>
                  <a:pt x="1686" y="508"/>
                </a:lnTo>
                <a:lnTo>
                  <a:pt x="1685" y="500"/>
                </a:lnTo>
                <a:lnTo>
                  <a:pt x="1686" y="496"/>
                </a:lnTo>
                <a:lnTo>
                  <a:pt x="1692" y="493"/>
                </a:lnTo>
                <a:lnTo>
                  <a:pt x="1700" y="489"/>
                </a:lnTo>
                <a:lnTo>
                  <a:pt x="1700" y="484"/>
                </a:lnTo>
                <a:lnTo>
                  <a:pt x="1697" y="479"/>
                </a:lnTo>
                <a:lnTo>
                  <a:pt x="1704" y="478"/>
                </a:lnTo>
                <a:lnTo>
                  <a:pt x="1710" y="476"/>
                </a:lnTo>
                <a:lnTo>
                  <a:pt x="1707" y="471"/>
                </a:lnTo>
                <a:lnTo>
                  <a:pt x="1706" y="467"/>
                </a:lnTo>
                <a:lnTo>
                  <a:pt x="1706" y="462"/>
                </a:lnTo>
                <a:lnTo>
                  <a:pt x="1711" y="460"/>
                </a:lnTo>
                <a:lnTo>
                  <a:pt x="1716" y="458"/>
                </a:lnTo>
                <a:lnTo>
                  <a:pt x="1722" y="462"/>
                </a:lnTo>
                <a:lnTo>
                  <a:pt x="1729" y="464"/>
                </a:lnTo>
                <a:lnTo>
                  <a:pt x="1725" y="473"/>
                </a:lnTo>
                <a:lnTo>
                  <a:pt x="1722" y="479"/>
                </a:lnTo>
                <a:lnTo>
                  <a:pt x="1717" y="485"/>
                </a:lnTo>
                <a:lnTo>
                  <a:pt x="1711" y="494"/>
                </a:lnTo>
                <a:lnTo>
                  <a:pt x="1713" y="501"/>
                </a:lnTo>
                <a:lnTo>
                  <a:pt x="1717" y="498"/>
                </a:lnTo>
                <a:lnTo>
                  <a:pt x="1719" y="493"/>
                </a:lnTo>
                <a:lnTo>
                  <a:pt x="1723" y="487"/>
                </a:lnTo>
                <a:lnTo>
                  <a:pt x="1726" y="482"/>
                </a:lnTo>
                <a:lnTo>
                  <a:pt x="1728" y="478"/>
                </a:lnTo>
                <a:lnTo>
                  <a:pt x="1734" y="476"/>
                </a:lnTo>
                <a:lnTo>
                  <a:pt x="1741" y="477"/>
                </a:lnTo>
                <a:lnTo>
                  <a:pt x="1743" y="483"/>
                </a:lnTo>
                <a:lnTo>
                  <a:pt x="1743" y="489"/>
                </a:lnTo>
                <a:lnTo>
                  <a:pt x="1744" y="499"/>
                </a:lnTo>
                <a:lnTo>
                  <a:pt x="1743" y="506"/>
                </a:lnTo>
                <a:lnTo>
                  <a:pt x="1746" y="512"/>
                </a:lnTo>
                <a:lnTo>
                  <a:pt x="1752" y="519"/>
                </a:lnTo>
                <a:lnTo>
                  <a:pt x="1758" y="515"/>
                </a:lnTo>
                <a:lnTo>
                  <a:pt x="1755" y="509"/>
                </a:lnTo>
                <a:lnTo>
                  <a:pt x="1753" y="503"/>
                </a:lnTo>
                <a:lnTo>
                  <a:pt x="1753" y="498"/>
                </a:lnTo>
                <a:lnTo>
                  <a:pt x="1755" y="494"/>
                </a:lnTo>
                <a:lnTo>
                  <a:pt x="1756" y="492"/>
                </a:lnTo>
                <a:lnTo>
                  <a:pt x="1765" y="488"/>
                </a:lnTo>
                <a:lnTo>
                  <a:pt x="1771" y="487"/>
                </a:lnTo>
                <a:lnTo>
                  <a:pt x="1777" y="485"/>
                </a:lnTo>
                <a:lnTo>
                  <a:pt x="1783" y="487"/>
                </a:lnTo>
                <a:lnTo>
                  <a:pt x="1789" y="488"/>
                </a:lnTo>
                <a:lnTo>
                  <a:pt x="1794" y="493"/>
                </a:lnTo>
                <a:lnTo>
                  <a:pt x="1803" y="490"/>
                </a:lnTo>
                <a:lnTo>
                  <a:pt x="1800" y="485"/>
                </a:lnTo>
                <a:lnTo>
                  <a:pt x="1795" y="482"/>
                </a:lnTo>
                <a:lnTo>
                  <a:pt x="1788" y="480"/>
                </a:lnTo>
                <a:lnTo>
                  <a:pt x="1780" y="479"/>
                </a:lnTo>
                <a:lnTo>
                  <a:pt x="1767" y="477"/>
                </a:lnTo>
                <a:lnTo>
                  <a:pt x="1761" y="474"/>
                </a:lnTo>
                <a:lnTo>
                  <a:pt x="1755" y="468"/>
                </a:lnTo>
                <a:lnTo>
                  <a:pt x="1744" y="463"/>
                </a:lnTo>
                <a:lnTo>
                  <a:pt x="1740" y="460"/>
                </a:lnTo>
                <a:lnTo>
                  <a:pt x="1740" y="452"/>
                </a:lnTo>
                <a:lnTo>
                  <a:pt x="1737" y="447"/>
                </a:lnTo>
                <a:lnTo>
                  <a:pt x="1758" y="444"/>
                </a:lnTo>
                <a:lnTo>
                  <a:pt x="1765" y="441"/>
                </a:lnTo>
                <a:lnTo>
                  <a:pt x="1777" y="439"/>
                </a:lnTo>
                <a:lnTo>
                  <a:pt x="1780" y="447"/>
                </a:lnTo>
                <a:lnTo>
                  <a:pt x="1789" y="457"/>
                </a:lnTo>
                <a:lnTo>
                  <a:pt x="1792" y="464"/>
                </a:lnTo>
                <a:lnTo>
                  <a:pt x="1801" y="473"/>
                </a:lnTo>
                <a:lnTo>
                  <a:pt x="1811" y="479"/>
                </a:lnTo>
                <a:lnTo>
                  <a:pt x="1825" y="479"/>
                </a:lnTo>
                <a:lnTo>
                  <a:pt x="1835" y="478"/>
                </a:lnTo>
                <a:lnTo>
                  <a:pt x="1840" y="483"/>
                </a:lnTo>
                <a:lnTo>
                  <a:pt x="1838" y="488"/>
                </a:lnTo>
                <a:lnTo>
                  <a:pt x="1834" y="493"/>
                </a:lnTo>
                <a:lnTo>
                  <a:pt x="1829" y="499"/>
                </a:lnTo>
                <a:lnTo>
                  <a:pt x="1834" y="504"/>
                </a:lnTo>
                <a:lnTo>
                  <a:pt x="1840" y="503"/>
                </a:lnTo>
                <a:lnTo>
                  <a:pt x="1846" y="500"/>
                </a:lnTo>
                <a:lnTo>
                  <a:pt x="1861" y="505"/>
                </a:lnTo>
                <a:lnTo>
                  <a:pt x="1870" y="503"/>
                </a:lnTo>
                <a:lnTo>
                  <a:pt x="1868" y="500"/>
                </a:lnTo>
                <a:lnTo>
                  <a:pt x="1861" y="498"/>
                </a:lnTo>
                <a:lnTo>
                  <a:pt x="1853" y="494"/>
                </a:lnTo>
                <a:lnTo>
                  <a:pt x="1852" y="490"/>
                </a:lnTo>
                <a:lnTo>
                  <a:pt x="1852" y="483"/>
                </a:lnTo>
                <a:lnTo>
                  <a:pt x="1841" y="473"/>
                </a:lnTo>
                <a:lnTo>
                  <a:pt x="1831" y="471"/>
                </a:lnTo>
                <a:lnTo>
                  <a:pt x="1823" y="469"/>
                </a:lnTo>
                <a:lnTo>
                  <a:pt x="1811" y="471"/>
                </a:lnTo>
                <a:lnTo>
                  <a:pt x="1807" y="467"/>
                </a:lnTo>
                <a:lnTo>
                  <a:pt x="1804" y="461"/>
                </a:lnTo>
                <a:lnTo>
                  <a:pt x="1798" y="457"/>
                </a:lnTo>
                <a:lnTo>
                  <a:pt x="1798" y="451"/>
                </a:lnTo>
                <a:lnTo>
                  <a:pt x="1798" y="445"/>
                </a:lnTo>
                <a:lnTo>
                  <a:pt x="1797" y="439"/>
                </a:lnTo>
                <a:lnTo>
                  <a:pt x="1791" y="436"/>
                </a:lnTo>
                <a:lnTo>
                  <a:pt x="1791" y="430"/>
                </a:lnTo>
                <a:lnTo>
                  <a:pt x="1788" y="425"/>
                </a:lnTo>
                <a:lnTo>
                  <a:pt x="1794" y="419"/>
                </a:lnTo>
                <a:lnTo>
                  <a:pt x="1797" y="414"/>
                </a:lnTo>
                <a:lnTo>
                  <a:pt x="1801" y="408"/>
                </a:lnTo>
                <a:lnTo>
                  <a:pt x="1804" y="404"/>
                </a:lnTo>
                <a:lnTo>
                  <a:pt x="1805" y="399"/>
                </a:lnTo>
                <a:lnTo>
                  <a:pt x="1808" y="394"/>
                </a:lnTo>
                <a:lnTo>
                  <a:pt x="1817" y="388"/>
                </a:lnTo>
                <a:lnTo>
                  <a:pt x="1829" y="383"/>
                </a:lnTo>
                <a:lnTo>
                  <a:pt x="1838" y="382"/>
                </a:lnTo>
                <a:lnTo>
                  <a:pt x="1850" y="380"/>
                </a:lnTo>
                <a:lnTo>
                  <a:pt x="1861" y="377"/>
                </a:lnTo>
                <a:lnTo>
                  <a:pt x="1870" y="375"/>
                </a:lnTo>
                <a:lnTo>
                  <a:pt x="1874" y="377"/>
                </a:lnTo>
                <a:lnTo>
                  <a:pt x="1871" y="385"/>
                </a:lnTo>
                <a:lnTo>
                  <a:pt x="1870" y="389"/>
                </a:lnTo>
                <a:lnTo>
                  <a:pt x="1868" y="398"/>
                </a:lnTo>
                <a:lnTo>
                  <a:pt x="1867" y="404"/>
                </a:lnTo>
                <a:lnTo>
                  <a:pt x="1870" y="408"/>
                </a:lnTo>
                <a:lnTo>
                  <a:pt x="1874" y="410"/>
                </a:lnTo>
                <a:lnTo>
                  <a:pt x="1876" y="415"/>
                </a:lnTo>
                <a:lnTo>
                  <a:pt x="1873" y="421"/>
                </a:lnTo>
                <a:lnTo>
                  <a:pt x="1871" y="429"/>
                </a:lnTo>
                <a:lnTo>
                  <a:pt x="1868" y="433"/>
                </a:lnTo>
                <a:lnTo>
                  <a:pt x="1870" y="440"/>
                </a:lnTo>
                <a:lnTo>
                  <a:pt x="1873" y="444"/>
                </a:lnTo>
                <a:lnTo>
                  <a:pt x="1880" y="445"/>
                </a:lnTo>
                <a:lnTo>
                  <a:pt x="1885" y="437"/>
                </a:lnTo>
                <a:lnTo>
                  <a:pt x="1882" y="431"/>
                </a:lnTo>
                <a:lnTo>
                  <a:pt x="1880" y="426"/>
                </a:lnTo>
                <a:lnTo>
                  <a:pt x="1880" y="421"/>
                </a:lnTo>
                <a:lnTo>
                  <a:pt x="1882" y="419"/>
                </a:lnTo>
                <a:lnTo>
                  <a:pt x="1892" y="420"/>
                </a:lnTo>
                <a:lnTo>
                  <a:pt x="1901" y="421"/>
                </a:lnTo>
                <a:lnTo>
                  <a:pt x="1910" y="421"/>
                </a:lnTo>
                <a:lnTo>
                  <a:pt x="1917" y="423"/>
                </a:lnTo>
                <a:lnTo>
                  <a:pt x="1922" y="420"/>
                </a:lnTo>
                <a:lnTo>
                  <a:pt x="1919" y="417"/>
                </a:lnTo>
                <a:lnTo>
                  <a:pt x="1911" y="418"/>
                </a:lnTo>
                <a:lnTo>
                  <a:pt x="1901" y="415"/>
                </a:lnTo>
                <a:lnTo>
                  <a:pt x="1894" y="413"/>
                </a:lnTo>
                <a:lnTo>
                  <a:pt x="1886" y="412"/>
                </a:lnTo>
                <a:lnTo>
                  <a:pt x="1882" y="404"/>
                </a:lnTo>
                <a:lnTo>
                  <a:pt x="1883" y="397"/>
                </a:lnTo>
                <a:lnTo>
                  <a:pt x="1889" y="389"/>
                </a:lnTo>
                <a:lnTo>
                  <a:pt x="1889" y="385"/>
                </a:lnTo>
                <a:lnTo>
                  <a:pt x="1892" y="381"/>
                </a:lnTo>
                <a:lnTo>
                  <a:pt x="1894" y="372"/>
                </a:lnTo>
                <a:lnTo>
                  <a:pt x="1902" y="366"/>
                </a:lnTo>
                <a:lnTo>
                  <a:pt x="1904" y="375"/>
                </a:lnTo>
                <a:lnTo>
                  <a:pt x="1901" y="383"/>
                </a:lnTo>
                <a:lnTo>
                  <a:pt x="1908" y="373"/>
                </a:lnTo>
                <a:lnTo>
                  <a:pt x="1911" y="365"/>
                </a:lnTo>
                <a:lnTo>
                  <a:pt x="1916" y="355"/>
                </a:lnTo>
                <a:lnTo>
                  <a:pt x="1919" y="349"/>
                </a:lnTo>
                <a:lnTo>
                  <a:pt x="1919" y="345"/>
                </a:lnTo>
                <a:lnTo>
                  <a:pt x="1925" y="340"/>
                </a:lnTo>
                <a:lnTo>
                  <a:pt x="1928" y="338"/>
                </a:lnTo>
                <a:lnTo>
                  <a:pt x="1932" y="342"/>
                </a:lnTo>
                <a:lnTo>
                  <a:pt x="1940" y="349"/>
                </a:lnTo>
                <a:lnTo>
                  <a:pt x="1946" y="355"/>
                </a:lnTo>
                <a:lnTo>
                  <a:pt x="1940" y="367"/>
                </a:lnTo>
                <a:lnTo>
                  <a:pt x="1935" y="378"/>
                </a:lnTo>
                <a:lnTo>
                  <a:pt x="1934" y="394"/>
                </a:lnTo>
                <a:lnTo>
                  <a:pt x="1935" y="402"/>
                </a:lnTo>
                <a:lnTo>
                  <a:pt x="1947" y="405"/>
                </a:lnTo>
                <a:lnTo>
                  <a:pt x="1946" y="412"/>
                </a:lnTo>
                <a:lnTo>
                  <a:pt x="1943" y="418"/>
                </a:lnTo>
                <a:lnTo>
                  <a:pt x="1938" y="421"/>
                </a:lnTo>
                <a:lnTo>
                  <a:pt x="1937" y="430"/>
                </a:lnTo>
                <a:lnTo>
                  <a:pt x="1938" y="436"/>
                </a:lnTo>
                <a:lnTo>
                  <a:pt x="1935" y="442"/>
                </a:lnTo>
                <a:lnTo>
                  <a:pt x="1931" y="451"/>
                </a:lnTo>
                <a:lnTo>
                  <a:pt x="1931" y="457"/>
                </a:lnTo>
                <a:lnTo>
                  <a:pt x="1917" y="468"/>
                </a:lnTo>
                <a:lnTo>
                  <a:pt x="1913" y="474"/>
                </a:lnTo>
                <a:lnTo>
                  <a:pt x="1905" y="485"/>
                </a:lnTo>
                <a:lnTo>
                  <a:pt x="1910" y="487"/>
                </a:lnTo>
                <a:lnTo>
                  <a:pt x="1916" y="478"/>
                </a:lnTo>
                <a:lnTo>
                  <a:pt x="1929" y="468"/>
                </a:lnTo>
                <a:lnTo>
                  <a:pt x="1940" y="461"/>
                </a:lnTo>
                <a:lnTo>
                  <a:pt x="1946" y="463"/>
                </a:lnTo>
                <a:lnTo>
                  <a:pt x="1949" y="441"/>
                </a:lnTo>
                <a:lnTo>
                  <a:pt x="1950" y="431"/>
                </a:lnTo>
                <a:lnTo>
                  <a:pt x="1950" y="428"/>
                </a:lnTo>
                <a:lnTo>
                  <a:pt x="1953" y="417"/>
                </a:lnTo>
                <a:lnTo>
                  <a:pt x="1959" y="420"/>
                </a:lnTo>
                <a:lnTo>
                  <a:pt x="1967" y="421"/>
                </a:lnTo>
                <a:lnTo>
                  <a:pt x="1973" y="428"/>
                </a:lnTo>
                <a:lnTo>
                  <a:pt x="1979" y="433"/>
                </a:lnTo>
                <a:lnTo>
                  <a:pt x="1988" y="433"/>
                </a:lnTo>
                <a:lnTo>
                  <a:pt x="1992" y="434"/>
                </a:lnTo>
                <a:lnTo>
                  <a:pt x="2002" y="434"/>
                </a:lnTo>
                <a:lnTo>
                  <a:pt x="2005" y="430"/>
                </a:lnTo>
                <a:lnTo>
                  <a:pt x="1996" y="425"/>
                </a:lnTo>
                <a:lnTo>
                  <a:pt x="1995" y="423"/>
                </a:lnTo>
                <a:lnTo>
                  <a:pt x="1983" y="425"/>
                </a:lnTo>
                <a:lnTo>
                  <a:pt x="1982" y="419"/>
                </a:lnTo>
                <a:lnTo>
                  <a:pt x="1977" y="413"/>
                </a:lnTo>
                <a:lnTo>
                  <a:pt x="1973" y="409"/>
                </a:lnTo>
                <a:lnTo>
                  <a:pt x="1964" y="405"/>
                </a:lnTo>
                <a:lnTo>
                  <a:pt x="1965" y="399"/>
                </a:lnTo>
                <a:lnTo>
                  <a:pt x="1967" y="393"/>
                </a:lnTo>
                <a:lnTo>
                  <a:pt x="1965" y="386"/>
                </a:lnTo>
                <a:lnTo>
                  <a:pt x="1962" y="378"/>
                </a:lnTo>
                <a:lnTo>
                  <a:pt x="1968" y="376"/>
                </a:lnTo>
                <a:lnTo>
                  <a:pt x="1977" y="373"/>
                </a:lnTo>
                <a:lnTo>
                  <a:pt x="1982" y="373"/>
                </a:lnTo>
                <a:lnTo>
                  <a:pt x="1991" y="367"/>
                </a:lnTo>
                <a:lnTo>
                  <a:pt x="1992" y="364"/>
                </a:lnTo>
                <a:lnTo>
                  <a:pt x="1992" y="357"/>
                </a:lnTo>
                <a:lnTo>
                  <a:pt x="1986" y="353"/>
                </a:lnTo>
                <a:lnTo>
                  <a:pt x="1991" y="349"/>
                </a:lnTo>
                <a:lnTo>
                  <a:pt x="1999" y="343"/>
                </a:lnTo>
                <a:lnTo>
                  <a:pt x="2005" y="339"/>
                </a:lnTo>
                <a:lnTo>
                  <a:pt x="2013" y="334"/>
                </a:lnTo>
                <a:lnTo>
                  <a:pt x="2016" y="332"/>
                </a:lnTo>
                <a:lnTo>
                  <a:pt x="2019" y="334"/>
                </a:lnTo>
                <a:lnTo>
                  <a:pt x="2016" y="338"/>
                </a:lnTo>
                <a:lnTo>
                  <a:pt x="2010" y="343"/>
                </a:lnTo>
                <a:lnTo>
                  <a:pt x="2005" y="349"/>
                </a:lnTo>
                <a:lnTo>
                  <a:pt x="1998" y="356"/>
                </a:lnTo>
                <a:lnTo>
                  <a:pt x="2007" y="356"/>
                </a:lnTo>
                <a:lnTo>
                  <a:pt x="2005" y="361"/>
                </a:lnTo>
                <a:lnTo>
                  <a:pt x="2008" y="367"/>
                </a:lnTo>
                <a:lnTo>
                  <a:pt x="2019" y="360"/>
                </a:lnTo>
                <a:lnTo>
                  <a:pt x="2022" y="355"/>
                </a:lnTo>
                <a:lnTo>
                  <a:pt x="2020" y="349"/>
                </a:lnTo>
                <a:lnTo>
                  <a:pt x="2029" y="346"/>
                </a:lnTo>
                <a:lnTo>
                  <a:pt x="2032" y="348"/>
                </a:lnTo>
                <a:lnTo>
                  <a:pt x="2034" y="353"/>
                </a:lnTo>
                <a:lnTo>
                  <a:pt x="2026" y="357"/>
                </a:lnTo>
                <a:lnTo>
                  <a:pt x="2025" y="365"/>
                </a:lnTo>
                <a:lnTo>
                  <a:pt x="2037" y="360"/>
                </a:lnTo>
                <a:lnTo>
                  <a:pt x="2041" y="354"/>
                </a:lnTo>
                <a:lnTo>
                  <a:pt x="2043" y="351"/>
                </a:lnTo>
                <a:lnTo>
                  <a:pt x="2040" y="344"/>
                </a:lnTo>
                <a:lnTo>
                  <a:pt x="2046" y="343"/>
                </a:lnTo>
                <a:lnTo>
                  <a:pt x="2047" y="339"/>
                </a:lnTo>
                <a:lnTo>
                  <a:pt x="2037" y="338"/>
                </a:lnTo>
                <a:lnTo>
                  <a:pt x="2035" y="330"/>
                </a:lnTo>
                <a:lnTo>
                  <a:pt x="2035" y="323"/>
                </a:lnTo>
                <a:lnTo>
                  <a:pt x="2041" y="316"/>
                </a:lnTo>
                <a:lnTo>
                  <a:pt x="2050" y="314"/>
                </a:lnTo>
                <a:lnTo>
                  <a:pt x="2061" y="317"/>
                </a:lnTo>
                <a:lnTo>
                  <a:pt x="2064" y="321"/>
                </a:lnTo>
                <a:lnTo>
                  <a:pt x="2077" y="328"/>
                </a:lnTo>
                <a:lnTo>
                  <a:pt x="2083" y="333"/>
                </a:lnTo>
                <a:lnTo>
                  <a:pt x="2090" y="340"/>
                </a:lnTo>
                <a:lnTo>
                  <a:pt x="2102" y="344"/>
                </a:lnTo>
                <a:lnTo>
                  <a:pt x="2113" y="348"/>
                </a:lnTo>
                <a:lnTo>
                  <a:pt x="2120" y="348"/>
                </a:lnTo>
                <a:lnTo>
                  <a:pt x="2131" y="345"/>
                </a:lnTo>
                <a:lnTo>
                  <a:pt x="2126" y="339"/>
                </a:lnTo>
                <a:lnTo>
                  <a:pt x="2120" y="337"/>
                </a:lnTo>
                <a:lnTo>
                  <a:pt x="2116" y="329"/>
                </a:lnTo>
                <a:lnTo>
                  <a:pt x="2113" y="324"/>
                </a:lnTo>
                <a:lnTo>
                  <a:pt x="2116" y="318"/>
                </a:lnTo>
                <a:lnTo>
                  <a:pt x="2128" y="314"/>
                </a:lnTo>
                <a:lnTo>
                  <a:pt x="2131" y="312"/>
                </a:lnTo>
                <a:lnTo>
                  <a:pt x="2126" y="308"/>
                </a:lnTo>
                <a:lnTo>
                  <a:pt x="2113" y="310"/>
                </a:lnTo>
                <a:lnTo>
                  <a:pt x="2104" y="308"/>
                </a:lnTo>
                <a:lnTo>
                  <a:pt x="2098" y="308"/>
                </a:lnTo>
                <a:lnTo>
                  <a:pt x="2108" y="301"/>
                </a:lnTo>
                <a:lnTo>
                  <a:pt x="2116" y="298"/>
                </a:lnTo>
                <a:lnTo>
                  <a:pt x="2122" y="296"/>
                </a:lnTo>
                <a:lnTo>
                  <a:pt x="2128" y="291"/>
                </a:lnTo>
                <a:lnTo>
                  <a:pt x="2132" y="287"/>
                </a:lnTo>
                <a:lnTo>
                  <a:pt x="2117" y="296"/>
                </a:lnTo>
                <a:lnTo>
                  <a:pt x="2108" y="298"/>
                </a:lnTo>
                <a:lnTo>
                  <a:pt x="2101" y="298"/>
                </a:lnTo>
                <a:lnTo>
                  <a:pt x="2092" y="305"/>
                </a:lnTo>
                <a:lnTo>
                  <a:pt x="2089" y="302"/>
                </a:lnTo>
                <a:lnTo>
                  <a:pt x="2077" y="298"/>
                </a:lnTo>
                <a:lnTo>
                  <a:pt x="2079" y="295"/>
                </a:lnTo>
                <a:lnTo>
                  <a:pt x="2067" y="298"/>
                </a:lnTo>
                <a:lnTo>
                  <a:pt x="2062" y="295"/>
                </a:lnTo>
                <a:lnTo>
                  <a:pt x="2055" y="292"/>
                </a:lnTo>
                <a:lnTo>
                  <a:pt x="2058" y="286"/>
                </a:lnTo>
                <a:lnTo>
                  <a:pt x="2061" y="285"/>
                </a:lnTo>
                <a:lnTo>
                  <a:pt x="2062" y="282"/>
                </a:lnTo>
                <a:lnTo>
                  <a:pt x="2052" y="286"/>
                </a:lnTo>
                <a:lnTo>
                  <a:pt x="2043" y="285"/>
                </a:lnTo>
                <a:lnTo>
                  <a:pt x="2035" y="284"/>
                </a:lnTo>
                <a:lnTo>
                  <a:pt x="2032" y="280"/>
                </a:lnTo>
                <a:lnTo>
                  <a:pt x="2028" y="279"/>
                </a:lnTo>
                <a:lnTo>
                  <a:pt x="2031" y="274"/>
                </a:lnTo>
                <a:lnTo>
                  <a:pt x="2035" y="268"/>
                </a:lnTo>
                <a:lnTo>
                  <a:pt x="2043" y="265"/>
                </a:lnTo>
                <a:lnTo>
                  <a:pt x="2050" y="262"/>
                </a:lnTo>
                <a:lnTo>
                  <a:pt x="2053" y="271"/>
                </a:lnTo>
                <a:lnTo>
                  <a:pt x="2059" y="275"/>
                </a:lnTo>
                <a:lnTo>
                  <a:pt x="2056" y="255"/>
                </a:lnTo>
                <a:lnTo>
                  <a:pt x="2064" y="249"/>
                </a:lnTo>
                <a:lnTo>
                  <a:pt x="2065" y="257"/>
                </a:lnTo>
                <a:lnTo>
                  <a:pt x="2073" y="264"/>
                </a:lnTo>
                <a:lnTo>
                  <a:pt x="2076" y="262"/>
                </a:lnTo>
                <a:lnTo>
                  <a:pt x="2085" y="268"/>
                </a:lnTo>
                <a:lnTo>
                  <a:pt x="2090" y="273"/>
                </a:lnTo>
                <a:lnTo>
                  <a:pt x="2095" y="280"/>
                </a:lnTo>
                <a:lnTo>
                  <a:pt x="2098" y="271"/>
                </a:lnTo>
                <a:lnTo>
                  <a:pt x="2090" y="264"/>
                </a:lnTo>
                <a:lnTo>
                  <a:pt x="2090" y="260"/>
                </a:lnTo>
                <a:lnTo>
                  <a:pt x="2104" y="248"/>
                </a:lnTo>
                <a:lnTo>
                  <a:pt x="2110" y="244"/>
                </a:lnTo>
                <a:lnTo>
                  <a:pt x="2111" y="248"/>
                </a:lnTo>
                <a:lnTo>
                  <a:pt x="2108" y="254"/>
                </a:lnTo>
                <a:lnTo>
                  <a:pt x="2110" y="257"/>
                </a:lnTo>
                <a:lnTo>
                  <a:pt x="2120" y="247"/>
                </a:lnTo>
                <a:lnTo>
                  <a:pt x="2123" y="248"/>
                </a:lnTo>
                <a:lnTo>
                  <a:pt x="2123" y="262"/>
                </a:lnTo>
                <a:lnTo>
                  <a:pt x="2126" y="262"/>
                </a:lnTo>
                <a:lnTo>
                  <a:pt x="2129" y="252"/>
                </a:lnTo>
                <a:lnTo>
                  <a:pt x="2140" y="251"/>
                </a:lnTo>
                <a:lnTo>
                  <a:pt x="2146" y="253"/>
                </a:lnTo>
                <a:lnTo>
                  <a:pt x="2146" y="263"/>
                </a:lnTo>
                <a:lnTo>
                  <a:pt x="2146" y="276"/>
                </a:lnTo>
                <a:lnTo>
                  <a:pt x="2143" y="280"/>
                </a:lnTo>
                <a:lnTo>
                  <a:pt x="2144" y="282"/>
                </a:lnTo>
                <a:lnTo>
                  <a:pt x="2150" y="282"/>
                </a:lnTo>
                <a:lnTo>
                  <a:pt x="2158" y="280"/>
                </a:lnTo>
                <a:lnTo>
                  <a:pt x="2167" y="280"/>
                </a:lnTo>
                <a:lnTo>
                  <a:pt x="2173" y="282"/>
                </a:lnTo>
                <a:lnTo>
                  <a:pt x="2170" y="275"/>
                </a:lnTo>
                <a:lnTo>
                  <a:pt x="2162" y="274"/>
                </a:lnTo>
                <a:lnTo>
                  <a:pt x="2155" y="276"/>
                </a:lnTo>
                <a:lnTo>
                  <a:pt x="2152" y="271"/>
                </a:lnTo>
                <a:lnTo>
                  <a:pt x="2152" y="264"/>
                </a:lnTo>
                <a:lnTo>
                  <a:pt x="2152" y="262"/>
                </a:lnTo>
                <a:lnTo>
                  <a:pt x="2153" y="255"/>
                </a:lnTo>
                <a:lnTo>
                  <a:pt x="2167" y="254"/>
                </a:lnTo>
                <a:lnTo>
                  <a:pt x="2171" y="255"/>
                </a:lnTo>
                <a:lnTo>
                  <a:pt x="2173" y="260"/>
                </a:lnTo>
                <a:lnTo>
                  <a:pt x="2177" y="257"/>
                </a:lnTo>
                <a:lnTo>
                  <a:pt x="2183" y="259"/>
                </a:lnTo>
                <a:lnTo>
                  <a:pt x="2183" y="262"/>
                </a:lnTo>
                <a:lnTo>
                  <a:pt x="2187" y="259"/>
                </a:lnTo>
                <a:lnTo>
                  <a:pt x="2202" y="259"/>
                </a:lnTo>
                <a:lnTo>
                  <a:pt x="2207" y="262"/>
                </a:lnTo>
                <a:lnTo>
                  <a:pt x="2214" y="259"/>
                </a:lnTo>
                <a:lnTo>
                  <a:pt x="2220" y="259"/>
                </a:lnTo>
                <a:lnTo>
                  <a:pt x="2225" y="263"/>
                </a:lnTo>
                <a:lnTo>
                  <a:pt x="2220" y="270"/>
                </a:lnTo>
                <a:lnTo>
                  <a:pt x="2216" y="276"/>
                </a:lnTo>
                <a:lnTo>
                  <a:pt x="2210" y="280"/>
                </a:lnTo>
                <a:lnTo>
                  <a:pt x="2202" y="284"/>
                </a:lnTo>
                <a:lnTo>
                  <a:pt x="2192" y="287"/>
                </a:lnTo>
                <a:lnTo>
                  <a:pt x="2180" y="291"/>
                </a:lnTo>
                <a:lnTo>
                  <a:pt x="2173" y="292"/>
                </a:lnTo>
                <a:lnTo>
                  <a:pt x="2168" y="291"/>
                </a:lnTo>
                <a:lnTo>
                  <a:pt x="2162" y="295"/>
                </a:lnTo>
                <a:lnTo>
                  <a:pt x="2156" y="301"/>
                </a:lnTo>
                <a:lnTo>
                  <a:pt x="2156" y="303"/>
                </a:lnTo>
                <a:lnTo>
                  <a:pt x="2168" y="298"/>
                </a:lnTo>
                <a:lnTo>
                  <a:pt x="2179" y="294"/>
                </a:lnTo>
                <a:lnTo>
                  <a:pt x="2195" y="290"/>
                </a:lnTo>
                <a:lnTo>
                  <a:pt x="2205" y="286"/>
                </a:lnTo>
                <a:lnTo>
                  <a:pt x="2219" y="281"/>
                </a:lnTo>
                <a:lnTo>
                  <a:pt x="2220" y="278"/>
                </a:lnTo>
                <a:lnTo>
                  <a:pt x="2228" y="273"/>
                </a:lnTo>
                <a:lnTo>
                  <a:pt x="2229" y="275"/>
                </a:lnTo>
                <a:lnTo>
                  <a:pt x="2231" y="287"/>
                </a:lnTo>
                <a:lnTo>
                  <a:pt x="2231" y="295"/>
                </a:lnTo>
                <a:lnTo>
                  <a:pt x="2240" y="296"/>
                </a:lnTo>
                <a:lnTo>
                  <a:pt x="2241" y="294"/>
                </a:lnTo>
                <a:lnTo>
                  <a:pt x="2246" y="300"/>
                </a:lnTo>
                <a:lnTo>
                  <a:pt x="2247" y="305"/>
                </a:lnTo>
                <a:lnTo>
                  <a:pt x="2250" y="306"/>
                </a:lnTo>
                <a:lnTo>
                  <a:pt x="2252" y="308"/>
                </a:lnTo>
                <a:lnTo>
                  <a:pt x="2246" y="311"/>
                </a:lnTo>
                <a:lnTo>
                  <a:pt x="2249" y="314"/>
                </a:lnTo>
                <a:lnTo>
                  <a:pt x="2253" y="311"/>
                </a:lnTo>
                <a:lnTo>
                  <a:pt x="2259" y="310"/>
                </a:lnTo>
                <a:lnTo>
                  <a:pt x="2262" y="305"/>
                </a:lnTo>
                <a:lnTo>
                  <a:pt x="2264" y="300"/>
                </a:lnTo>
                <a:lnTo>
                  <a:pt x="2268" y="301"/>
                </a:lnTo>
                <a:lnTo>
                  <a:pt x="2271" y="302"/>
                </a:lnTo>
                <a:lnTo>
                  <a:pt x="2276" y="301"/>
                </a:lnTo>
                <a:lnTo>
                  <a:pt x="2278" y="303"/>
                </a:lnTo>
                <a:lnTo>
                  <a:pt x="2286" y="301"/>
                </a:lnTo>
                <a:lnTo>
                  <a:pt x="2290" y="298"/>
                </a:lnTo>
                <a:lnTo>
                  <a:pt x="2292" y="292"/>
                </a:lnTo>
                <a:lnTo>
                  <a:pt x="2286" y="290"/>
                </a:lnTo>
                <a:lnTo>
                  <a:pt x="2276" y="292"/>
                </a:lnTo>
                <a:lnTo>
                  <a:pt x="2273" y="294"/>
                </a:lnTo>
                <a:lnTo>
                  <a:pt x="2259" y="290"/>
                </a:lnTo>
                <a:lnTo>
                  <a:pt x="2258" y="289"/>
                </a:lnTo>
                <a:lnTo>
                  <a:pt x="2253" y="286"/>
                </a:lnTo>
                <a:lnTo>
                  <a:pt x="2249" y="284"/>
                </a:lnTo>
                <a:lnTo>
                  <a:pt x="2247" y="281"/>
                </a:lnTo>
                <a:lnTo>
                  <a:pt x="2252" y="280"/>
                </a:lnTo>
                <a:lnTo>
                  <a:pt x="2261" y="279"/>
                </a:lnTo>
                <a:lnTo>
                  <a:pt x="2265" y="276"/>
                </a:lnTo>
                <a:lnTo>
                  <a:pt x="2268" y="276"/>
                </a:lnTo>
                <a:lnTo>
                  <a:pt x="2271" y="269"/>
                </a:lnTo>
                <a:lnTo>
                  <a:pt x="2259" y="264"/>
                </a:lnTo>
                <a:lnTo>
                  <a:pt x="2259" y="262"/>
                </a:lnTo>
                <a:lnTo>
                  <a:pt x="2265" y="262"/>
                </a:lnTo>
                <a:lnTo>
                  <a:pt x="2262" y="257"/>
                </a:lnTo>
                <a:lnTo>
                  <a:pt x="2256" y="259"/>
                </a:lnTo>
                <a:lnTo>
                  <a:pt x="2250" y="258"/>
                </a:lnTo>
                <a:lnTo>
                  <a:pt x="2249" y="252"/>
                </a:lnTo>
                <a:lnTo>
                  <a:pt x="2250" y="252"/>
                </a:lnTo>
                <a:lnTo>
                  <a:pt x="2255" y="253"/>
                </a:lnTo>
                <a:lnTo>
                  <a:pt x="2264" y="252"/>
                </a:lnTo>
                <a:lnTo>
                  <a:pt x="2268" y="249"/>
                </a:lnTo>
                <a:lnTo>
                  <a:pt x="2273" y="247"/>
                </a:lnTo>
                <a:lnTo>
                  <a:pt x="2271" y="244"/>
                </a:lnTo>
                <a:lnTo>
                  <a:pt x="2265" y="246"/>
                </a:lnTo>
                <a:lnTo>
                  <a:pt x="2259" y="247"/>
                </a:lnTo>
                <a:lnTo>
                  <a:pt x="2255" y="248"/>
                </a:lnTo>
                <a:lnTo>
                  <a:pt x="2255" y="246"/>
                </a:lnTo>
                <a:lnTo>
                  <a:pt x="2256" y="243"/>
                </a:lnTo>
                <a:lnTo>
                  <a:pt x="2264" y="242"/>
                </a:lnTo>
                <a:lnTo>
                  <a:pt x="2268" y="242"/>
                </a:lnTo>
                <a:lnTo>
                  <a:pt x="2268" y="241"/>
                </a:lnTo>
                <a:lnTo>
                  <a:pt x="2267" y="238"/>
                </a:lnTo>
                <a:lnTo>
                  <a:pt x="2271" y="236"/>
                </a:lnTo>
                <a:lnTo>
                  <a:pt x="2276" y="236"/>
                </a:lnTo>
                <a:lnTo>
                  <a:pt x="2280" y="236"/>
                </a:lnTo>
                <a:lnTo>
                  <a:pt x="2283" y="236"/>
                </a:lnTo>
                <a:lnTo>
                  <a:pt x="2281" y="233"/>
                </a:lnTo>
                <a:lnTo>
                  <a:pt x="2277" y="231"/>
                </a:lnTo>
                <a:lnTo>
                  <a:pt x="2278" y="228"/>
                </a:lnTo>
                <a:lnTo>
                  <a:pt x="2277" y="227"/>
                </a:lnTo>
                <a:lnTo>
                  <a:pt x="2271" y="231"/>
                </a:lnTo>
                <a:lnTo>
                  <a:pt x="2271" y="230"/>
                </a:lnTo>
                <a:lnTo>
                  <a:pt x="2276" y="222"/>
                </a:lnTo>
                <a:lnTo>
                  <a:pt x="2280" y="219"/>
                </a:lnTo>
                <a:lnTo>
                  <a:pt x="2286" y="215"/>
                </a:lnTo>
                <a:lnTo>
                  <a:pt x="2290" y="207"/>
                </a:lnTo>
                <a:lnTo>
                  <a:pt x="2296" y="205"/>
                </a:lnTo>
                <a:lnTo>
                  <a:pt x="2304" y="200"/>
                </a:lnTo>
                <a:lnTo>
                  <a:pt x="2305" y="194"/>
                </a:lnTo>
                <a:lnTo>
                  <a:pt x="2314" y="188"/>
                </a:lnTo>
                <a:lnTo>
                  <a:pt x="2322" y="185"/>
                </a:lnTo>
                <a:lnTo>
                  <a:pt x="2326" y="185"/>
                </a:lnTo>
                <a:lnTo>
                  <a:pt x="2331" y="183"/>
                </a:lnTo>
                <a:lnTo>
                  <a:pt x="2346" y="187"/>
                </a:lnTo>
                <a:lnTo>
                  <a:pt x="2349" y="185"/>
                </a:lnTo>
                <a:lnTo>
                  <a:pt x="2355" y="187"/>
                </a:lnTo>
                <a:lnTo>
                  <a:pt x="2356" y="187"/>
                </a:lnTo>
                <a:lnTo>
                  <a:pt x="2361" y="190"/>
                </a:lnTo>
                <a:lnTo>
                  <a:pt x="2362" y="191"/>
                </a:lnTo>
                <a:lnTo>
                  <a:pt x="2361" y="184"/>
                </a:lnTo>
                <a:lnTo>
                  <a:pt x="2356" y="182"/>
                </a:lnTo>
                <a:lnTo>
                  <a:pt x="2349" y="179"/>
                </a:lnTo>
                <a:lnTo>
                  <a:pt x="2340" y="177"/>
                </a:lnTo>
                <a:lnTo>
                  <a:pt x="2337" y="177"/>
                </a:lnTo>
                <a:lnTo>
                  <a:pt x="2338" y="172"/>
                </a:lnTo>
                <a:lnTo>
                  <a:pt x="2343" y="168"/>
                </a:lnTo>
                <a:lnTo>
                  <a:pt x="2346" y="162"/>
                </a:lnTo>
                <a:lnTo>
                  <a:pt x="2347" y="161"/>
                </a:lnTo>
                <a:lnTo>
                  <a:pt x="2349" y="157"/>
                </a:lnTo>
                <a:lnTo>
                  <a:pt x="2346" y="153"/>
                </a:lnTo>
                <a:lnTo>
                  <a:pt x="2349" y="150"/>
                </a:lnTo>
                <a:lnTo>
                  <a:pt x="2350" y="147"/>
                </a:lnTo>
                <a:lnTo>
                  <a:pt x="2350" y="146"/>
                </a:lnTo>
                <a:lnTo>
                  <a:pt x="2353" y="141"/>
                </a:lnTo>
                <a:lnTo>
                  <a:pt x="2358" y="144"/>
                </a:lnTo>
                <a:lnTo>
                  <a:pt x="2358" y="141"/>
                </a:lnTo>
                <a:lnTo>
                  <a:pt x="2362" y="142"/>
                </a:lnTo>
                <a:lnTo>
                  <a:pt x="2368" y="142"/>
                </a:lnTo>
                <a:lnTo>
                  <a:pt x="2371" y="142"/>
                </a:lnTo>
                <a:lnTo>
                  <a:pt x="2373" y="145"/>
                </a:lnTo>
                <a:lnTo>
                  <a:pt x="2381" y="147"/>
                </a:lnTo>
                <a:lnTo>
                  <a:pt x="2386" y="152"/>
                </a:lnTo>
                <a:lnTo>
                  <a:pt x="2387" y="151"/>
                </a:lnTo>
                <a:lnTo>
                  <a:pt x="2389" y="153"/>
                </a:lnTo>
                <a:lnTo>
                  <a:pt x="2395" y="152"/>
                </a:lnTo>
                <a:lnTo>
                  <a:pt x="2396" y="148"/>
                </a:lnTo>
                <a:lnTo>
                  <a:pt x="2393" y="145"/>
                </a:lnTo>
                <a:lnTo>
                  <a:pt x="2386" y="140"/>
                </a:lnTo>
                <a:lnTo>
                  <a:pt x="2384" y="139"/>
                </a:lnTo>
                <a:lnTo>
                  <a:pt x="2386" y="137"/>
                </a:lnTo>
                <a:lnTo>
                  <a:pt x="2384" y="134"/>
                </a:lnTo>
                <a:lnTo>
                  <a:pt x="2383" y="134"/>
                </a:lnTo>
                <a:lnTo>
                  <a:pt x="2378" y="135"/>
                </a:lnTo>
                <a:lnTo>
                  <a:pt x="2374" y="129"/>
                </a:lnTo>
                <a:lnTo>
                  <a:pt x="2370" y="129"/>
                </a:lnTo>
                <a:lnTo>
                  <a:pt x="2358" y="130"/>
                </a:lnTo>
                <a:lnTo>
                  <a:pt x="2356" y="128"/>
                </a:lnTo>
                <a:lnTo>
                  <a:pt x="2353" y="126"/>
                </a:lnTo>
                <a:lnTo>
                  <a:pt x="2349" y="126"/>
                </a:lnTo>
                <a:lnTo>
                  <a:pt x="2344" y="126"/>
                </a:lnTo>
                <a:lnTo>
                  <a:pt x="2343" y="124"/>
                </a:lnTo>
                <a:lnTo>
                  <a:pt x="2344" y="119"/>
                </a:lnTo>
                <a:lnTo>
                  <a:pt x="2343" y="115"/>
                </a:lnTo>
                <a:lnTo>
                  <a:pt x="2340" y="113"/>
                </a:lnTo>
                <a:lnTo>
                  <a:pt x="2346" y="108"/>
                </a:lnTo>
                <a:lnTo>
                  <a:pt x="2349" y="110"/>
                </a:lnTo>
                <a:lnTo>
                  <a:pt x="2349" y="108"/>
                </a:lnTo>
                <a:lnTo>
                  <a:pt x="2347" y="107"/>
                </a:lnTo>
                <a:lnTo>
                  <a:pt x="2352" y="104"/>
                </a:lnTo>
                <a:lnTo>
                  <a:pt x="2356" y="105"/>
                </a:lnTo>
                <a:lnTo>
                  <a:pt x="2356" y="109"/>
                </a:lnTo>
                <a:lnTo>
                  <a:pt x="2361" y="108"/>
                </a:lnTo>
                <a:lnTo>
                  <a:pt x="2364" y="113"/>
                </a:lnTo>
                <a:lnTo>
                  <a:pt x="2373" y="116"/>
                </a:lnTo>
                <a:lnTo>
                  <a:pt x="2378" y="119"/>
                </a:lnTo>
                <a:lnTo>
                  <a:pt x="2381" y="119"/>
                </a:lnTo>
                <a:lnTo>
                  <a:pt x="2383" y="115"/>
                </a:lnTo>
                <a:lnTo>
                  <a:pt x="2381" y="113"/>
                </a:lnTo>
                <a:lnTo>
                  <a:pt x="2377" y="112"/>
                </a:lnTo>
                <a:lnTo>
                  <a:pt x="2375" y="108"/>
                </a:lnTo>
                <a:lnTo>
                  <a:pt x="2374" y="103"/>
                </a:lnTo>
                <a:lnTo>
                  <a:pt x="2378" y="102"/>
                </a:lnTo>
                <a:lnTo>
                  <a:pt x="2386" y="102"/>
                </a:lnTo>
                <a:lnTo>
                  <a:pt x="2386" y="97"/>
                </a:lnTo>
                <a:lnTo>
                  <a:pt x="2383" y="98"/>
                </a:lnTo>
                <a:lnTo>
                  <a:pt x="2374" y="97"/>
                </a:lnTo>
                <a:lnTo>
                  <a:pt x="2371" y="96"/>
                </a:lnTo>
                <a:lnTo>
                  <a:pt x="2375" y="93"/>
                </a:lnTo>
                <a:lnTo>
                  <a:pt x="2377" y="92"/>
                </a:lnTo>
                <a:lnTo>
                  <a:pt x="2375" y="91"/>
                </a:lnTo>
                <a:lnTo>
                  <a:pt x="2371" y="92"/>
                </a:lnTo>
                <a:lnTo>
                  <a:pt x="2370" y="89"/>
                </a:lnTo>
                <a:lnTo>
                  <a:pt x="2368" y="87"/>
                </a:lnTo>
                <a:lnTo>
                  <a:pt x="2371" y="84"/>
                </a:lnTo>
                <a:lnTo>
                  <a:pt x="2374" y="84"/>
                </a:lnTo>
                <a:lnTo>
                  <a:pt x="2373" y="82"/>
                </a:lnTo>
                <a:lnTo>
                  <a:pt x="2370" y="82"/>
                </a:lnTo>
                <a:lnTo>
                  <a:pt x="2368" y="80"/>
                </a:lnTo>
                <a:lnTo>
                  <a:pt x="2373" y="78"/>
                </a:lnTo>
                <a:lnTo>
                  <a:pt x="2377" y="76"/>
                </a:lnTo>
                <a:lnTo>
                  <a:pt x="2381" y="76"/>
                </a:lnTo>
                <a:lnTo>
                  <a:pt x="2383" y="78"/>
                </a:lnTo>
                <a:lnTo>
                  <a:pt x="2381" y="80"/>
                </a:lnTo>
                <a:lnTo>
                  <a:pt x="2383" y="80"/>
                </a:lnTo>
                <a:lnTo>
                  <a:pt x="2384" y="77"/>
                </a:lnTo>
                <a:lnTo>
                  <a:pt x="2392" y="75"/>
                </a:lnTo>
                <a:lnTo>
                  <a:pt x="2392" y="77"/>
                </a:lnTo>
                <a:lnTo>
                  <a:pt x="2393" y="81"/>
                </a:lnTo>
                <a:lnTo>
                  <a:pt x="2395" y="81"/>
                </a:lnTo>
                <a:lnTo>
                  <a:pt x="2398" y="82"/>
                </a:lnTo>
                <a:lnTo>
                  <a:pt x="2399" y="83"/>
                </a:lnTo>
                <a:lnTo>
                  <a:pt x="2401" y="87"/>
                </a:lnTo>
                <a:lnTo>
                  <a:pt x="2398" y="88"/>
                </a:lnTo>
                <a:lnTo>
                  <a:pt x="2399" y="89"/>
                </a:lnTo>
                <a:lnTo>
                  <a:pt x="2402" y="88"/>
                </a:lnTo>
                <a:lnTo>
                  <a:pt x="2405" y="87"/>
                </a:lnTo>
                <a:lnTo>
                  <a:pt x="2405" y="86"/>
                </a:lnTo>
                <a:lnTo>
                  <a:pt x="2408" y="86"/>
                </a:lnTo>
                <a:lnTo>
                  <a:pt x="2408" y="87"/>
                </a:lnTo>
                <a:lnTo>
                  <a:pt x="2408" y="89"/>
                </a:lnTo>
                <a:lnTo>
                  <a:pt x="2411" y="88"/>
                </a:lnTo>
                <a:lnTo>
                  <a:pt x="2414" y="87"/>
                </a:lnTo>
                <a:lnTo>
                  <a:pt x="2410" y="83"/>
                </a:lnTo>
                <a:lnTo>
                  <a:pt x="2413" y="78"/>
                </a:lnTo>
                <a:lnTo>
                  <a:pt x="2413" y="75"/>
                </a:lnTo>
                <a:lnTo>
                  <a:pt x="2416" y="75"/>
                </a:lnTo>
                <a:lnTo>
                  <a:pt x="2420" y="75"/>
                </a:lnTo>
                <a:lnTo>
                  <a:pt x="2420" y="83"/>
                </a:lnTo>
                <a:lnTo>
                  <a:pt x="2413" y="94"/>
                </a:lnTo>
                <a:lnTo>
                  <a:pt x="2423" y="97"/>
                </a:lnTo>
                <a:lnTo>
                  <a:pt x="2425" y="88"/>
                </a:lnTo>
                <a:lnTo>
                  <a:pt x="2434" y="82"/>
                </a:lnTo>
                <a:lnTo>
                  <a:pt x="2438" y="87"/>
                </a:lnTo>
                <a:lnTo>
                  <a:pt x="2440" y="86"/>
                </a:lnTo>
                <a:lnTo>
                  <a:pt x="2446" y="93"/>
                </a:lnTo>
                <a:lnTo>
                  <a:pt x="2447" y="103"/>
                </a:lnTo>
                <a:lnTo>
                  <a:pt x="2456" y="102"/>
                </a:lnTo>
                <a:lnTo>
                  <a:pt x="2461" y="100"/>
                </a:lnTo>
                <a:lnTo>
                  <a:pt x="2461" y="89"/>
                </a:lnTo>
                <a:lnTo>
                  <a:pt x="2459" y="82"/>
                </a:lnTo>
                <a:lnTo>
                  <a:pt x="2455" y="77"/>
                </a:lnTo>
                <a:lnTo>
                  <a:pt x="2450" y="76"/>
                </a:lnTo>
                <a:lnTo>
                  <a:pt x="2449" y="69"/>
                </a:lnTo>
                <a:lnTo>
                  <a:pt x="2453" y="70"/>
                </a:lnTo>
                <a:lnTo>
                  <a:pt x="2465" y="75"/>
                </a:lnTo>
                <a:lnTo>
                  <a:pt x="2471" y="76"/>
                </a:lnTo>
                <a:lnTo>
                  <a:pt x="2477" y="80"/>
                </a:lnTo>
                <a:lnTo>
                  <a:pt x="2468" y="89"/>
                </a:lnTo>
                <a:lnTo>
                  <a:pt x="2475" y="92"/>
                </a:lnTo>
                <a:lnTo>
                  <a:pt x="2480" y="82"/>
                </a:lnTo>
                <a:lnTo>
                  <a:pt x="2489" y="78"/>
                </a:lnTo>
                <a:lnTo>
                  <a:pt x="2495" y="78"/>
                </a:lnTo>
                <a:lnTo>
                  <a:pt x="2498" y="84"/>
                </a:lnTo>
                <a:lnTo>
                  <a:pt x="2501" y="86"/>
                </a:lnTo>
                <a:lnTo>
                  <a:pt x="2505" y="80"/>
                </a:lnTo>
                <a:lnTo>
                  <a:pt x="2510" y="76"/>
                </a:lnTo>
                <a:lnTo>
                  <a:pt x="2514" y="78"/>
                </a:lnTo>
                <a:lnTo>
                  <a:pt x="2516" y="82"/>
                </a:lnTo>
                <a:lnTo>
                  <a:pt x="2519" y="83"/>
                </a:lnTo>
                <a:lnTo>
                  <a:pt x="2517" y="88"/>
                </a:lnTo>
                <a:lnTo>
                  <a:pt x="2508" y="98"/>
                </a:lnTo>
                <a:lnTo>
                  <a:pt x="2505" y="102"/>
                </a:lnTo>
                <a:lnTo>
                  <a:pt x="2493" y="107"/>
                </a:lnTo>
                <a:lnTo>
                  <a:pt x="2496" y="109"/>
                </a:lnTo>
                <a:lnTo>
                  <a:pt x="2499" y="109"/>
                </a:lnTo>
                <a:lnTo>
                  <a:pt x="2499" y="114"/>
                </a:lnTo>
                <a:lnTo>
                  <a:pt x="2498" y="115"/>
                </a:lnTo>
                <a:lnTo>
                  <a:pt x="2495" y="115"/>
                </a:lnTo>
                <a:lnTo>
                  <a:pt x="2486" y="120"/>
                </a:lnTo>
                <a:lnTo>
                  <a:pt x="2478" y="128"/>
                </a:lnTo>
                <a:lnTo>
                  <a:pt x="2471" y="130"/>
                </a:lnTo>
                <a:lnTo>
                  <a:pt x="2471" y="136"/>
                </a:lnTo>
                <a:lnTo>
                  <a:pt x="2464" y="147"/>
                </a:lnTo>
                <a:lnTo>
                  <a:pt x="2456" y="153"/>
                </a:lnTo>
                <a:lnTo>
                  <a:pt x="2444" y="163"/>
                </a:lnTo>
                <a:lnTo>
                  <a:pt x="2443" y="169"/>
                </a:lnTo>
                <a:lnTo>
                  <a:pt x="2446" y="175"/>
                </a:lnTo>
                <a:lnTo>
                  <a:pt x="2450" y="178"/>
                </a:lnTo>
                <a:lnTo>
                  <a:pt x="2458" y="174"/>
                </a:lnTo>
                <a:lnTo>
                  <a:pt x="2462" y="172"/>
                </a:lnTo>
                <a:lnTo>
                  <a:pt x="2459" y="179"/>
                </a:lnTo>
                <a:lnTo>
                  <a:pt x="2464" y="187"/>
                </a:lnTo>
                <a:lnTo>
                  <a:pt x="2465" y="189"/>
                </a:lnTo>
                <a:lnTo>
                  <a:pt x="2464" y="191"/>
                </a:lnTo>
                <a:lnTo>
                  <a:pt x="2458" y="189"/>
                </a:lnTo>
                <a:lnTo>
                  <a:pt x="2456" y="189"/>
                </a:lnTo>
                <a:lnTo>
                  <a:pt x="2450" y="195"/>
                </a:lnTo>
                <a:lnTo>
                  <a:pt x="2452" y="200"/>
                </a:lnTo>
                <a:lnTo>
                  <a:pt x="2453" y="206"/>
                </a:lnTo>
                <a:lnTo>
                  <a:pt x="2461" y="204"/>
                </a:lnTo>
                <a:lnTo>
                  <a:pt x="2462" y="205"/>
                </a:lnTo>
                <a:lnTo>
                  <a:pt x="2461" y="210"/>
                </a:lnTo>
                <a:lnTo>
                  <a:pt x="2453" y="216"/>
                </a:lnTo>
                <a:lnTo>
                  <a:pt x="2449" y="221"/>
                </a:lnTo>
                <a:lnTo>
                  <a:pt x="2443" y="223"/>
                </a:lnTo>
                <a:lnTo>
                  <a:pt x="2440" y="227"/>
                </a:lnTo>
                <a:lnTo>
                  <a:pt x="2441" y="232"/>
                </a:lnTo>
                <a:lnTo>
                  <a:pt x="2440" y="235"/>
                </a:lnTo>
                <a:lnTo>
                  <a:pt x="2440" y="246"/>
                </a:lnTo>
                <a:lnTo>
                  <a:pt x="2443" y="251"/>
                </a:lnTo>
                <a:lnTo>
                  <a:pt x="2450" y="257"/>
                </a:lnTo>
                <a:lnTo>
                  <a:pt x="2450" y="243"/>
                </a:lnTo>
                <a:lnTo>
                  <a:pt x="2456" y="242"/>
                </a:lnTo>
                <a:lnTo>
                  <a:pt x="2459" y="248"/>
                </a:lnTo>
                <a:lnTo>
                  <a:pt x="2461" y="255"/>
                </a:lnTo>
                <a:lnTo>
                  <a:pt x="2472" y="257"/>
                </a:lnTo>
                <a:lnTo>
                  <a:pt x="2477" y="247"/>
                </a:lnTo>
                <a:lnTo>
                  <a:pt x="2480" y="233"/>
                </a:lnTo>
                <a:lnTo>
                  <a:pt x="2489" y="226"/>
                </a:lnTo>
                <a:lnTo>
                  <a:pt x="2492" y="217"/>
                </a:lnTo>
                <a:lnTo>
                  <a:pt x="2498" y="209"/>
                </a:lnTo>
                <a:lnTo>
                  <a:pt x="2496" y="203"/>
                </a:lnTo>
                <a:lnTo>
                  <a:pt x="2484" y="203"/>
                </a:lnTo>
                <a:lnTo>
                  <a:pt x="2489" y="193"/>
                </a:lnTo>
                <a:lnTo>
                  <a:pt x="2493" y="189"/>
                </a:lnTo>
                <a:lnTo>
                  <a:pt x="2499" y="187"/>
                </a:lnTo>
                <a:lnTo>
                  <a:pt x="2499" y="180"/>
                </a:lnTo>
                <a:lnTo>
                  <a:pt x="2504" y="178"/>
                </a:lnTo>
                <a:lnTo>
                  <a:pt x="2504" y="174"/>
                </a:lnTo>
                <a:lnTo>
                  <a:pt x="2510" y="163"/>
                </a:lnTo>
                <a:lnTo>
                  <a:pt x="2531" y="144"/>
                </a:lnTo>
                <a:lnTo>
                  <a:pt x="2538" y="130"/>
                </a:lnTo>
                <a:lnTo>
                  <a:pt x="2538" y="121"/>
                </a:lnTo>
                <a:lnTo>
                  <a:pt x="2541" y="112"/>
                </a:lnTo>
                <a:lnTo>
                  <a:pt x="2541" y="109"/>
                </a:lnTo>
                <a:lnTo>
                  <a:pt x="2547" y="108"/>
                </a:lnTo>
                <a:lnTo>
                  <a:pt x="2547" y="100"/>
                </a:lnTo>
                <a:lnTo>
                  <a:pt x="2559" y="94"/>
                </a:lnTo>
                <a:lnTo>
                  <a:pt x="2568" y="81"/>
                </a:lnTo>
                <a:lnTo>
                  <a:pt x="2575" y="71"/>
                </a:lnTo>
                <a:lnTo>
                  <a:pt x="2581" y="61"/>
                </a:lnTo>
                <a:lnTo>
                  <a:pt x="2593" y="51"/>
                </a:lnTo>
                <a:lnTo>
                  <a:pt x="2599" y="51"/>
                </a:lnTo>
                <a:lnTo>
                  <a:pt x="2605" y="59"/>
                </a:lnTo>
                <a:lnTo>
                  <a:pt x="2602" y="75"/>
                </a:lnTo>
                <a:lnTo>
                  <a:pt x="2607" y="78"/>
                </a:lnTo>
                <a:lnTo>
                  <a:pt x="2610" y="76"/>
                </a:lnTo>
                <a:lnTo>
                  <a:pt x="2610" y="81"/>
                </a:lnTo>
                <a:lnTo>
                  <a:pt x="2608" y="89"/>
                </a:lnTo>
                <a:lnTo>
                  <a:pt x="2604" y="100"/>
                </a:lnTo>
                <a:lnTo>
                  <a:pt x="2590" y="107"/>
                </a:lnTo>
                <a:lnTo>
                  <a:pt x="2580" y="114"/>
                </a:lnTo>
                <a:lnTo>
                  <a:pt x="2580" y="121"/>
                </a:lnTo>
                <a:lnTo>
                  <a:pt x="2593" y="113"/>
                </a:lnTo>
                <a:lnTo>
                  <a:pt x="2604" y="112"/>
                </a:lnTo>
                <a:lnTo>
                  <a:pt x="2608" y="119"/>
                </a:lnTo>
                <a:lnTo>
                  <a:pt x="2607" y="134"/>
                </a:lnTo>
                <a:lnTo>
                  <a:pt x="2605" y="140"/>
                </a:lnTo>
                <a:lnTo>
                  <a:pt x="2607" y="151"/>
                </a:lnTo>
                <a:lnTo>
                  <a:pt x="2607" y="160"/>
                </a:lnTo>
                <a:lnTo>
                  <a:pt x="2604" y="166"/>
                </a:lnTo>
                <a:lnTo>
                  <a:pt x="2605" y="171"/>
                </a:lnTo>
                <a:lnTo>
                  <a:pt x="2604" y="179"/>
                </a:lnTo>
                <a:lnTo>
                  <a:pt x="2607" y="178"/>
                </a:lnTo>
                <a:lnTo>
                  <a:pt x="2610" y="169"/>
                </a:lnTo>
                <a:lnTo>
                  <a:pt x="2616" y="169"/>
                </a:lnTo>
                <a:lnTo>
                  <a:pt x="2617" y="161"/>
                </a:lnTo>
                <a:lnTo>
                  <a:pt x="2625" y="162"/>
                </a:lnTo>
                <a:lnTo>
                  <a:pt x="2628" y="158"/>
                </a:lnTo>
                <a:lnTo>
                  <a:pt x="2626" y="145"/>
                </a:lnTo>
                <a:lnTo>
                  <a:pt x="2631" y="141"/>
                </a:lnTo>
                <a:lnTo>
                  <a:pt x="2634" y="146"/>
                </a:lnTo>
                <a:lnTo>
                  <a:pt x="2638" y="147"/>
                </a:lnTo>
                <a:lnTo>
                  <a:pt x="2644" y="144"/>
                </a:lnTo>
                <a:lnTo>
                  <a:pt x="2650" y="151"/>
                </a:lnTo>
                <a:lnTo>
                  <a:pt x="2656" y="146"/>
                </a:lnTo>
                <a:lnTo>
                  <a:pt x="2662" y="146"/>
                </a:lnTo>
                <a:lnTo>
                  <a:pt x="2660" y="141"/>
                </a:lnTo>
                <a:lnTo>
                  <a:pt x="2650" y="136"/>
                </a:lnTo>
                <a:lnTo>
                  <a:pt x="2646" y="131"/>
                </a:lnTo>
                <a:lnTo>
                  <a:pt x="2649" y="129"/>
                </a:lnTo>
                <a:lnTo>
                  <a:pt x="2647" y="124"/>
                </a:lnTo>
                <a:lnTo>
                  <a:pt x="2656" y="116"/>
                </a:lnTo>
                <a:lnTo>
                  <a:pt x="2665" y="120"/>
                </a:lnTo>
                <a:lnTo>
                  <a:pt x="2672" y="124"/>
                </a:lnTo>
                <a:lnTo>
                  <a:pt x="2674" y="118"/>
                </a:lnTo>
                <a:lnTo>
                  <a:pt x="2674" y="116"/>
                </a:lnTo>
                <a:lnTo>
                  <a:pt x="2669" y="115"/>
                </a:lnTo>
                <a:lnTo>
                  <a:pt x="2663" y="114"/>
                </a:lnTo>
                <a:lnTo>
                  <a:pt x="2657" y="112"/>
                </a:lnTo>
                <a:lnTo>
                  <a:pt x="2656" y="104"/>
                </a:lnTo>
                <a:lnTo>
                  <a:pt x="2660" y="103"/>
                </a:lnTo>
                <a:lnTo>
                  <a:pt x="2657" y="99"/>
                </a:lnTo>
                <a:lnTo>
                  <a:pt x="2652" y="98"/>
                </a:lnTo>
                <a:lnTo>
                  <a:pt x="2655" y="88"/>
                </a:lnTo>
                <a:lnTo>
                  <a:pt x="2662" y="89"/>
                </a:lnTo>
                <a:lnTo>
                  <a:pt x="2666" y="87"/>
                </a:lnTo>
                <a:lnTo>
                  <a:pt x="2674" y="88"/>
                </a:lnTo>
                <a:lnTo>
                  <a:pt x="2680" y="87"/>
                </a:lnTo>
                <a:lnTo>
                  <a:pt x="2681" y="82"/>
                </a:lnTo>
                <a:lnTo>
                  <a:pt x="2671" y="83"/>
                </a:lnTo>
                <a:lnTo>
                  <a:pt x="2672" y="67"/>
                </a:lnTo>
                <a:lnTo>
                  <a:pt x="2689" y="65"/>
                </a:lnTo>
                <a:lnTo>
                  <a:pt x="2710" y="67"/>
                </a:lnTo>
                <a:lnTo>
                  <a:pt x="2692" y="62"/>
                </a:lnTo>
                <a:lnTo>
                  <a:pt x="2695" y="55"/>
                </a:lnTo>
                <a:lnTo>
                  <a:pt x="2687" y="55"/>
                </a:lnTo>
                <a:lnTo>
                  <a:pt x="2687" y="53"/>
                </a:lnTo>
                <a:lnTo>
                  <a:pt x="2677" y="55"/>
                </a:lnTo>
                <a:lnTo>
                  <a:pt x="2678" y="51"/>
                </a:lnTo>
                <a:lnTo>
                  <a:pt x="2669" y="54"/>
                </a:lnTo>
                <a:lnTo>
                  <a:pt x="2655" y="54"/>
                </a:lnTo>
                <a:lnTo>
                  <a:pt x="2649" y="50"/>
                </a:lnTo>
                <a:lnTo>
                  <a:pt x="2652" y="39"/>
                </a:lnTo>
                <a:lnTo>
                  <a:pt x="2663" y="41"/>
                </a:lnTo>
                <a:lnTo>
                  <a:pt x="2671" y="41"/>
                </a:lnTo>
                <a:lnTo>
                  <a:pt x="2666" y="35"/>
                </a:lnTo>
                <a:lnTo>
                  <a:pt x="2655" y="32"/>
                </a:lnTo>
                <a:lnTo>
                  <a:pt x="2659" y="23"/>
                </a:lnTo>
                <a:lnTo>
                  <a:pt x="2671" y="25"/>
                </a:lnTo>
                <a:lnTo>
                  <a:pt x="2674" y="27"/>
                </a:lnTo>
                <a:lnTo>
                  <a:pt x="2677" y="27"/>
                </a:lnTo>
                <a:lnTo>
                  <a:pt x="2683" y="29"/>
                </a:lnTo>
                <a:lnTo>
                  <a:pt x="2687" y="40"/>
                </a:lnTo>
                <a:lnTo>
                  <a:pt x="2692" y="38"/>
                </a:lnTo>
                <a:lnTo>
                  <a:pt x="2690" y="32"/>
                </a:lnTo>
                <a:lnTo>
                  <a:pt x="2690" y="27"/>
                </a:lnTo>
                <a:lnTo>
                  <a:pt x="2681" y="22"/>
                </a:lnTo>
                <a:lnTo>
                  <a:pt x="2680" y="14"/>
                </a:lnTo>
                <a:lnTo>
                  <a:pt x="2686" y="8"/>
                </a:lnTo>
                <a:lnTo>
                  <a:pt x="2693" y="8"/>
                </a:lnTo>
                <a:lnTo>
                  <a:pt x="2693" y="2"/>
                </a:lnTo>
                <a:lnTo>
                  <a:pt x="2702" y="5"/>
                </a:lnTo>
                <a:lnTo>
                  <a:pt x="2704" y="3"/>
                </a:lnTo>
                <a:lnTo>
                  <a:pt x="2707" y="5"/>
                </a:lnTo>
                <a:lnTo>
                  <a:pt x="2702" y="13"/>
                </a:lnTo>
                <a:lnTo>
                  <a:pt x="2705" y="17"/>
                </a:lnTo>
                <a:lnTo>
                  <a:pt x="2711" y="11"/>
                </a:lnTo>
                <a:lnTo>
                  <a:pt x="2714" y="18"/>
                </a:lnTo>
                <a:lnTo>
                  <a:pt x="2722" y="18"/>
                </a:lnTo>
                <a:lnTo>
                  <a:pt x="2729" y="8"/>
                </a:lnTo>
                <a:lnTo>
                  <a:pt x="2732" y="13"/>
                </a:lnTo>
                <a:lnTo>
                  <a:pt x="2740" y="5"/>
                </a:lnTo>
                <a:lnTo>
                  <a:pt x="2744" y="12"/>
                </a:lnTo>
                <a:lnTo>
                  <a:pt x="2747" y="3"/>
                </a:lnTo>
                <a:lnTo>
                  <a:pt x="2756" y="0"/>
                </a:lnTo>
                <a:lnTo>
                  <a:pt x="2762" y="5"/>
                </a:lnTo>
                <a:lnTo>
                  <a:pt x="2757" y="11"/>
                </a:lnTo>
                <a:lnTo>
                  <a:pt x="2756" y="18"/>
                </a:lnTo>
                <a:lnTo>
                  <a:pt x="2760" y="25"/>
                </a:lnTo>
                <a:lnTo>
                  <a:pt x="2771" y="17"/>
                </a:lnTo>
                <a:lnTo>
                  <a:pt x="2786" y="16"/>
                </a:lnTo>
                <a:lnTo>
                  <a:pt x="2798" y="19"/>
                </a:lnTo>
                <a:lnTo>
                  <a:pt x="2798" y="22"/>
                </a:lnTo>
                <a:lnTo>
                  <a:pt x="2798" y="29"/>
                </a:lnTo>
                <a:lnTo>
                  <a:pt x="2793" y="34"/>
                </a:lnTo>
                <a:lnTo>
                  <a:pt x="2781" y="35"/>
                </a:lnTo>
                <a:lnTo>
                  <a:pt x="2781" y="38"/>
                </a:lnTo>
                <a:lnTo>
                  <a:pt x="2792" y="38"/>
                </a:lnTo>
                <a:lnTo>
                  <a:pt x="2790" y="41"/>
                </a:lnTo>
                <a:lnTo>
                  <a:pt x="2783" y="44"/>
                </a:lnTo>
                <a:lnTo>
                  <a:pt x="2786" y="46"/>
                </a:lnTo>
                <a:lnTo>
                  <a:pt x="2784" y="50"/>
                </a:lnTo>
                <a:lnTo>
                  <a:pt x="2771" y="48"/>
                </a:lnTo>
                <a:lnTo>
                  <a:pt x="2768" y="50"/>
                </a:lnTo>
                <a:lnTo>
                  <a:pt x="2780" y="54"/>
                </a:lnTo>
                <a:lnTo>
                  <a:pt x="2774" y="59"/>
                </a:lnTo>
                <a:lnTo>
                  <a:pt x="2760" y="59"/>
                </a:lnTo>
                <a:lnTo>
                  <a:pt x="2759" y="55"/>
                </a:lnTo>
                <a:lnTo>
                  <a:pt x="2756" y="60"/>
                </a:lnTo>
                <a:lnTo>
                  <a:pt x="2750" y="60"/>
                </a:lnTo>
                <a:lnTo>
                  <a:pt x="2749" y="56"/>
                </a:lnTo>
                <a:lnTo>
                  <a:pt x="2744" y="57"/>
                </a:lnTo>
                <a:lnTo>
                  <a:pt x="2743" y="62"/>
                </a:lnTo>
                <a:lnTo>
                  <a:pt x="2726" y="65"/>
                </a:lnTo>
                <a:lnTo>
                  <a:pt x="2728" y="67"/>
                </a:lnTo>
                <a:lnTo>
                  <a:pt x="2734" y="71"/>
                </a:lnTo>
                <a:lnTo>
                  <a:pt x="2741" y="67"/>
                </a:lnTo>
                <a:lnTo>
                  <a:pt x="2752" y="67"/>
                </a:lnTo>
                <a:lnTo>
                  <a:pt x="2752" y="71"/>
                </a:lnTo>
                <a:lnTo>
                  <a:pt x="2759" y="67"/>
                </a:lnTo>
                <a:lnTo>
                  <a:pt x="2765" y="69"/>
                </a:lnTo>
                <a:lnTo>
                  <a:pt x="2766" y="71"/>
                </a:lnTo>
                <a:lnTo>
                  <a:pt x="2756" y="81"/>
                </a:lnTo>
                <a:lnTo>
                  <a:pt x="2743" y="87"/>
                </a:lnTo>
                <a:lnTo>
                  <a:pt x="2740" y="91"/>
                </a:lnTo>
                <a:lnTo>
                  <a:pt x="2744" y="92"/>
                </a:lnTo>
                <a:lnTo>
                  <a:pt x="2720" y="102"/>
                </a:lnTo>
                <a:lnTo>
                  <a:pt x="2726" y="104"/>
                </a:lnTo>
                <a:lnTo>
                  <a:pt x="2750" y="94"/>
                </a:lnTo>
                <a:lnTo>
                  <a:pt x="2757" y="89"/>
                </a:lnTo>
                <a:lnTo>
                  <a:pt x="2766" y="84"/>
                </a:lnTo>
                <a:lnTo>
                  <a:pt x="2777" y="75"/>
                </a:lnTo>
                <a:lnTo>
                  <a:pt x="2783" y="73"/>
                </a:lnTo>
                <a:lnTo>
                  <a:pt x="2786" y="76"/>
                </a:lnTo>
                <a:lnTo>
                  <a:pt x="2787" y="86"/>
                </a:lnTo>
                <a:lnTo>
                  <a:pt x="2781" y="96"/>
                </a:lnTo>
                <a:lnTo>
                  <a:pt x="2772" y="105"/>
                </a:lnTo>
                <a:lnTo>
                  <a:pt x="2759" y="116"/>
                </a:lnTo>
                <a:lnTo>
                  <a:pt x="2750" y="124"/>
                </a:lnTo>
                <a:lnTo>
                  <a:pt x="2744" y="129"/>
                </a:lnTo>
                <a:lnTo>
                  <a:pt x="2749" y="129"/>
                </a:lnTo>
                <a:lnTo>
                  <a:pt x="2750" y="137"/>
                </a:lnTo>
                <a:lnTo>
                  <a:pt x="2753" y="137"/>
                </a:lnTo>
                <a:lnTo>
                  <a:pt x="2754" y="123"/>
                </a:lnTo>
                <a:lnTo>
                  <a:pt x="2763" y="121"/>
                </a:lnTo>
                <a:lnTo>
                  <a:pt x="2763" y="126"/>
                </a:lnTo>
                <a:lnTo>
                  <a:pt x="2769" y="123"/>
                </a:lnTo>
                <a:lnTo>
                  <a:pt x="2777" y="118"/>
                </a:lnTo>
                <a:lnTo>
                  <a:pt x="2781" y="116"/>
                </a:lnTo>
                <a:lnTo>
                  <a:pt x="2784" y="120"/>
                </a:lnTo>
                <a:lnTo>
                  <a:pt x="2774" y="125"/>
                </a:lnTo>
                <a:lnTo>
                  <a:pt x="2771" y="134"/>
                </a:lnTo>
                <a:lnTo>
                  <a:pt x="2774" y="134"/>
                </a:lnTo>
                <a:lnTo>
                  <a:pt x="2781" y="124"/>
                </a:lnTo>
                <a:lnTo>
                  <a:pt x="2786" y="124"/>
                </a:lnTo>
                <a:lnTo>
                  <a:pt x="2789" y="115"/>
                </a:lnTo>
                <a:lnTo>
                  <a:pt x="2793" y="116"/>
                </a:lnTo>
                <a:lnTo>
                  <a:pt x="2799" y="114"/>
                </a:lnTo>
                <a:lnTo>
                  <a:pt x="2790" y="139"/>
                </a:lnTo>
                <a:lnTo>
                  <a:pt x="2787" y="156"/>
                </a:lnTo>
                <a:lnTo>
                  <a:pt x="2789" y="164"/>
                </a:lnTo>
                <a:lnTo>
                  <a:pt x="2793" y="182"/>
                </a:lnTo>
                <a:lnTo>
                  <a:pt x="2799" y="191"/>
                </a:lnTo>
                <a:lnTo>
                  <a:pt x="2795" y="204"/>
                </a:lnTo>
                <a:lnTo>
                  <a:pt x="2786" y="210"/>
                </a:lnTo>
                <a:lnTo>
                  <a:pt x="2792" y="212"/>
                </a:lnTo>
                <a:lnTo>
                  <a:pt x="2802" y="200"/>
                </a:lnTo>
                <a:lnTo>
                  <a:pt x="2804" y="187"/>
                </a:lnTo>
                <a:lnTo>
                  <a:pt x="2796" y="172"/>
                </a:lnTo>
                <a:lnTo>
                  <a:pt x="2796" y="161"/>
                </a:lnTo>
                <a:lnTo>
                  <a:pt x="2795" y="148"/>
                </a:lnTo>
                <a:lnTo>
                  <a:pt x="2792" y="141"/>
                </a:lnTo>
                <a:lnTo>
                  <a:pt x="2799" y="132"/>
                </a:lnTo>
                <a:lnTo>
                  <a:pt x="2801" y="125"/>
                </a:lnTo>
                <a:lnTo>
                  <a:pt x="2801" y="121"/>
                </a:lnTo>
                <a:lnTo>
                  <a:pt x="2811" y="116"/>
                </a:lnTo>
                <a:lnTo>
                  <a:pt x="2819" y="123"/>
                </a:lnTo>
                <a:lnTo>
                  <a:pt x="2817" y="116"/>
                </a:lnTo>
                <a:lnTo>
                  <a:pt x="2822" y="112"/>
                </a:lnTo>
                <a:lnTo>
                  <a:pt x="2820" y="109"/>
                </a:lnTo>
                <a:lnTo>
                  <a:pt x="2813" y="113"/>
                </a:lnTo>
                <a:lnTo>
                  <a:pt x="2805" y="105"/>
                </a:lnTo>
                <a:lnTo>
                  <a:pt x="2804" y="99"/>
                </a:lnTo>
                <a:lnTo>
                  <a:pt x="2808" y="89"/>
                </a:lnTo>
                <a:lnTo>
                  <a:pt x="2808" y="76"/>
                </a:lnTo>
                <a:lnTo>
                  <a:pt x="2822" y="75"/>
                </a:lnTo>
                <a:lnTo>
                  <a:pt x="2822" y="71"/>
                </a:lnTo>
                <a:lnTo>
                  <a:pt x="2811" y="70"/>
                </a:lnTo>
                <a:lnTo>
                  <a:pt x="2808" y="66"/>
                </a:lnTo>
                <a:lnTo>
                  <a:pt x="2813" y="59"/>
                </a:lnTo>
                <a:lnTo>
                  <a:pt x="2820" y="55"/>
                </a:lnTo>
                <a:lnTo>
                  <a:pt x="2820" y="50"/>
                </a:lnTo>
                <a:lnTo>
                  <a:pt x="2826" y="39"/>
                </a:lnTo>
                <a:lnTo>
                  <a:pt x="2835" y="32"/>
                </a:lnTo>
                <a:lnTo>
                  <a:pt x="2847" y="27"/>
                </a:lnTo>
                <a:lnTo>
                  <a:pt x="2857" y="24"/>
                </a:lnTo>
                <a:lnTo>
                  <a:pt x="2862" y="29"/>
                </a:lnTo>
                <a:lnTo>
                  <a:pt x="2872" y="28"/>
                </a:lnTo>
                <a:lnTo>
                  <a:pt x="2878" y="28"/>
                </a:lnTo>
                <a:lnTo>
                  <a:pt x="2883" y="33"/>
                </a:lnTo>
                <a:lnTo>
                  <a:pt x="2886" y="38"/>
                </a:lnTo>
                <a:lnTo>
                  <a:pt x="2898" y="38"/>
                </a:lnTo>
                <a:lnTo>
                  <a:pt x="2896" y="43"/>
                </a:lnTo>
                <a:lnTo>
                  <a:pt x="2892" y="46"/>
                </a:lnTo>
                <a:lnTo>
                  <a:pt x="2886" y="49"/>
                </a:lnTo>
                <a:lnTo>
                  <a:pt x="2886" y="51"/>
                </a:lnTo>
                <a:lnTo>
                  <a:pt x="2902" y="48"/>
                </a:lnTo>
                <a:lnTo>
                  <a:pt x="2902" y="50"/>
                </a:lnTo>
                <a:lnTo>
                  <a:pt x="2895" y="54"/>
                </a:lnTo>
                <a:lnTo>
                  <a:pt x="2898" y="55"/>
                </a:lnTo>
                <a:lnTo>
                  <a:pt x="2889" y="64"/>
                </a:lnTo>
                <a:lnTo>
                  <a:pt x="2892" y="67"/>
                </a:lnTo>
                <a:lnTo>
                  <a:pt x="2895" y="65"/>
                </a:lnTo>
                <a:lnTo>
                  <a:pt x="2899" y="59"/>
                </a:lnTo>
                <a:lnTo>
                  <a:pt x="2923" y="50"/>
                </a:lnTo>
                <a:lnTo>
                  <a:pt x="2929" y="43"/>
                </a:lnTo>
                <a:lnTo>
                  <a:pt x="2944" y="41"/>
                </a:lnTo>
                <a:lnTo>
                  <a:pt x="2945" y="49"/>
                </a:lnTo>
                <a:lnTo>
                  <a:pt x="2942" y="59"/>
                </a:lnTo>
                <a:lnTo>
                  <a:pt x="2940" y="65"/>
                </a:lnTo>
                <a:lnTo>
                  <a:pt x="2944" y="66"/>
                </a:lnTo>
                <a:lnTo>
                  <a:pt x="2954" y="60"/>
                </a:lnTo>
                <a:lnTo>
                  <a:pt x="2959" y="50"/>
                </a:lnTo>
                <a:lnTo>
                  <a:pt x="2960" y="44"/>
                </a:lnTo>
                <a:lnTo>
                  <a:pt x="2969" y="41"/>
                </a:lnTo>
                <a:lnTo>
                  <a:pt x="2989" y="45"/>
                </a:lnTo>
                <a:lnTo>
                  <a:pt x="2984" y="49"/>
                </a:lnTo>
                <a:lnTo>
                  <a:pt x="2978" y="54"/>
                </a:lnTo>
                <a:lnTo>
                  <a:pt x="2992" y="51"/>
                </a:lnTo>
                <a:lnTo>
                  <a:pt x="2998" y="55"/>
                </a:lnTo>
                <a:lnTo>
                  <a:pt x="3007" y="56"/>
                </a:lnTo>
                <a:lnTo>
                  <a:pt x="3007" y="61"/>
                </a:lnTo>
                <a:lnTo>
                  <a:pt x="3002" y="64"/>
                </a:lnTo>
                <a:lnTo>
                  <a:pt x="2995" y="66"/>
                </a:lnTo>
                <a:lnTo>
                  <a:pt x="2996" y="71"/>
                </a:lnTo>
                <a:lnTo>
                  <a:pt x="2984" y="73"/>
                </a:lnTo>
                <a:lnTo>
                  <a:pt x="2987" y="76"/>
                </a:lnTo>
                <a:lnTo>
                  <a:pt x="2983" y="77"/>
                </a:lnTo>
                <a:lnTo>
                  <a:pt x="2987" y="80"/>
                </a:lnTo>
                <a:lnTo>
                  <a:pt x="3016" y="67"/>
                </a:lnTo>
                <a:lnTo>
                  <a:pt x="3034" y="66"/>
                </a:lnTo>
                <a:lnTo>
                  <a:pt x="3038" y="62"/>
                </a:lnTo>
                <a:lnTo>
                  <a:pt x="3041" y="66"/>
                </a:lnTo>
                <a:lnTo>
                  <a:pt x="3041" y="71"/>
                </a:lnTo>
                <a:lnTo>
                  <a:pt x="3056" y="76"/>
                </a:lnTo>
                <a:lnTo>
                  <a:pt x="3057" y="83"/>
                </a:lnTo>
                <a:lnTo>
                  <a:pt x="3063" y="86"/>
                </a:lnTo>
                <a:lnTo>
                  <a:pt x="3071" y="81"/>
                </a:lnTo>
                <a:lnTo>
                  <a:pt x="3081" y="76"/>
                </a:lnTo>
                <a:lnTo>
                  <a:pt x="3084" y="81"/>
                </a:lnTo>
                <a:lnTo>
                  <a:pt x="3093" y="84"/>
                </a:lnTo>
                <a:lnTo>
                  <a:pt x="3098" y="89"/>
                </a:lnTo>
                <a:lnTo>
                  <a:pt x="3098" y="99"/>
                </a:lnTo>
                <a:lnTo>
                  <a:pt x="3098" y="109"/>
                </a:lnTo>
                <a:lnTo>
                  <a:pt x="3083" y="116"/>
                </a:lnTo>
                <a:lnTo>
                  <a:pt x="3075" y="118"/>
                </a:lnTo>
                <a:lnTo>
                  <a:pt x="3066" y="123"/>
                </a:lnTo>
                <a:lnTo>
                  <a:pt x="3057" y="125"/>
                </a:lnTo>
                <a:lnTo>
                  <a:pt x="3047" y="128"/>
                </a:lnTo>
                <a:lnTo>
                  <a:pt x="3044" y="134"/>
                </a:lnTo>
                <a:lnTo>
                  <a:pt x="3042" y="136"/>
                </a:lnTo>
                <a:lnTo>
                  <a:pt x="3034" y="140"/>
                </a:lnTo>
                <a:lnTo>
                  <a:pt x="3028" y="145"/>
                </a:lnTo>
                <a:lnTo>
                  <a:pt x="3032" y="148"/>
                </a:lnTo>
                <a:lnTo>
                  <a:pt x="3035" y="152"/>
                </a:lnTo>
                <a:lnTo>
                  <a:pt x="3025" y="161"/>
                </a:lnTo>
                <a:lnTo>
                  <a:pt x="3016" y="163"/>
                </a:lnTo>
                <a:lnTo>
                  <a:pt x="3011" y="168"/>
                </a:lnTo>
                <a:lnTo>
                  <a:pt x="3016" y="171"/>
                </a:lnTo>
                <a:lnTo>
                  <a:pt x="3014" y="174"/>
                </a:lnTo>
                <a:lnTo>
                  <a:pt x="3008" y="172"/>
                </a:lnTo>
                <a:lnTo>
                  <a:pt x="2987" y="179"/>
                </a:lnTo>
                <a:lnTo>
                  <a:pt x="2971" y="178"/>
                </a:lnTo>
                <a:lnTo>
                  <a:pt x="2940" y="179"/>
                </a:lnTo>
                <a:lnTo>
                  <a:pt x="2934" y="182"/>
                </a:lnTo>
                <a:lnTo>
                  <a:pt x="2923" y="179"/>
                </a:lnTo>
                <a:lnTo>
                  <a:pt x="2907" y="180"/>
                </a:lnTo>
                <a:lnTo>
                  <a:pt x="2896" y="180"/>
                </a:lnTo>
                <a:lnTo>
                  <a:pt x="2881" y="182"/>
                </a:lnTo>
                <a:lnTo>
                  <a:pt x="2869" y="177"/>
                </a:lnTo>
                <a:lnTo>
                  <a:pt x="2857" y="177"/>
                </a:lnTo>
                <a:lnTo>
                  <a:pt x="2844" y="177"/>
                </a:lnTo>
                <a:lnTo>
                  <a:pt x="2841" y="180"/>
                </a:lnTo>
                <a:lnTo>
                  <a:pt x="2856" y="178"/>
                </a:lnTo>
                <a:lnTo>
                  <a:pt x="2860" y="180"/>
                </a:lnTo>
                <a:lnTo>
                  <a:pt x="2856" y="185"/>
                </a:lnTo>
                <a:lnTo>
                  <a:pt x="2854" y="188"/>
                </a:lnTo>
                <a:lnTo>
                  <a:pt x="2846" y="191"/>
                </a:lnTo>
                <a:lnTo>
                  <a:pt x="2851" y="194"/>
                </a:lnTo>
                <a:lnTo>
                  <a:pt x="2860" y="191"/>
                </a:lnTo>
                <a:lnTo>
                  <a:pt x="2865" y="189"/>
                </a:lnTo>
                <a:lnTo>
                  <a:pt x="2872" y="191"/>
                </a:lnTo>
                <a:lnTo>
                  <a:pt x="2872" y="194"/>
                </a:lnTo>
                <a:lnTo>
                  <a:pt x="2863" y="194"/>
                </a:lnTo>
                <a:lnTo>
                  <a:pt x="2866" y="196"/>
                </a:lnTo>
                <a:lnTo>
                  <a:pt x="2893" y="195"/>
                </a:lnTo>
                <a:lnTo>
                  <a:pt x="2899" y="195"/>
                </a:lnTo>
                <a:lnTo>
                  <a:pt x="2902" y="193"/>
                </a:lnTo>
                <a:lnTo>
                  <a:pt x="2907" y="194"/>
                </a:lnTo>
                <a:lnTo>
                  <a:pt x="2905" y="196"/>
                </a:lnTo>
                <a:lnTo>
                  <a:pt x="2910" y="196"/>
                </a:lnTo>
                <a:lnTo>
                  <a:pt x="2913" y="199"/>
                </a:lnTo>
                <a:lnTo>
                  <a:pt x="2908" y="203"/>
                </a:lnTo>
                <a:lnTo>
                  <a:pt x="2923" y="199"/>
                </a:lnTo>
                <a:lnTo>
                  <a:pt x="2941" y="196"/>
                </a:lnTo>
                <a:lnTo>
                  <a:pt x="2950" y="198"/>
                </a:lnTo>
                <a:lnTo>
                  <a:pt x="2951" y="200"/>
                </a:lnTo>
                <a:lnTo>
                  <a:pt x="2971" y="200"/>
                </a:lnTo>
                <a:lnTo>
                  <a:pt x="2966" y="206"/>
                </a:lnTo>
                <a:lnTo>
                  <a:pt x="2959" y="210"/>
                </a:lnTo>
                <a:lnTo>
                  <a:pt x="2953" y="215"/>
                </a:lnTo>
                <a:lnTo>
                  <a:pt x="2951" y="219"/>
                </a:lnTo>
                <a:lnTo>
                  <a:pt x="2947" y="225"/>
                </a:lnTo>
                <a:lnTo>
                  <a:pt x="2944" y="228"/>
                </a:lnTo>
                <a:lnTo>
                  <a:pt x="2950" y="230"/>
                </a:lnTo>
                <a:lnTo>
                  <a:pt x="2953" y="225"/>
                </a:lnTo>
                <a:lnTo>
                  <a:pt x="2957" y="219"/>
                </a:lnTo>
                <a:lnTo>
                  <a:pt x="2962" y="215"/>
                </a:lnTo>
                <a:lnTo>
                  <a:pt x="2972" y="215"/>
                </a:lnTo>
                <a:lnTo>
                  <a:pt x="2980" y="214"/>
                </a:lnTo>
                <a:lnTo>
                  <a:pt x="2984" y="221"/>
                </a:lnTo>
                <a:lnTo>
                  <a:pt x="2987" y="227"/>
                </a:lnTo>
                <a:lnTo>
                  <a:pt x="2984" y="233"/>
                </a:lnTo>
                <a:lnTo>
                  <a:pt x="2978" y="243"/>
                </a:lnTo>
                <a:lnTo>
                  <a:pt x="2974" y="252"/>
                </a:lnTo>
                <a:lnTo>
                  <a:pt x="2968" y="260"/>
                </a:lnTo>
                <a:lnTo>
                  <a:pt x="2966" y="268"/>
                </a:lnTo>
                <a:lnTo>
                  <a:pt x="2969" y="269"/>
                </a:lnTo>
                <a:lnTo>
                  <a:pt x="2974" y="263"/>
                </a:lnTo>
                <a:lnTo>
                  <a:pt x="2981" y="255"/>
                </a:lnTo>
                <a:lnTo>
                  <a:pt x="2986" y="249"/>
                </a:lnTo>
                <a:lnTo>
                  <a:pt x="2996" y="247"/>
                </a:lnTo>
                <a:lnTo>
                  <a:pt x="3011" y="242"/>
                </a:lnTo>
                <a:lnTo>
                  <a:pt x="3022" y="235"/>
                </a:lnTo>
                <a:lnTo>
                  <a:pt x="3023" y="243"/>
                </a:lnTo>
                <a:lnTo>
                  <a:pt x="3014" y="251"/>
                </a:lnTo>
                <a:lnTo>
                  <a:pt x="3026" y="246"/>
                </a:lnTo>
                <a:lnTo>
                  <a:pt x="3032" y="253"/>
                </a:lnTo>
                <a:lnTo>
                  <a:pt x="3035" y="244"/>
                </a:lnTo>
                <a:lnTo>
                  <a:pt x="3029" y="238"/>
                </a:lnTo>
                <a:lnTo>
                  <a:pt x="3039" y="231"/>
                </a:lnTo>
                <a:lnTo>
                  <a:pt x="3032" y="226"/>
                </a:lnTo>
                <a:lnTo>
                  <a:pt x="3034" y="221"/>
                </a:lnTo>
                <a:lnTo>
                  <a:pt x="3026" y="216"/>
                </a:lnTo>
                <a:lnTo>
                  <a:pt x="3028" y="211"/>
                </a:lnTo>
                <a:lnTo>
                  <a:pt x="3045" y="207"/>
                </a:lnTo>
                <a:lnTo>
                  <a:pt x="3048" y="212"/>
                </a:lnTo>
                <a:lnTo>
                  <a:pt x="3039" y="217"/>
                </a:lnTo>
                <a:lnTo>
                  <a:pt x="3054" y="215"/>
                </a:lnTo>
                <a:lnTo>
                  <a:pt x="3057" y="221"/>
                </a:lnTo>
                <a:lnTo>
                  <a:pt x="3060" y="228"/>
                </a:lnTo>
                <a:lnTo>
                  <a:pt x="3065" y="235"/>
                </a:lnTo>
                <a:lnTo>
                  <a:pt x="3066" y="242"/>
                </a:lnTo>
                <a:lnTo>
                  <a:pt x="3065" y="248"/>
                </a:lnTo>
                <a:lnTo>
                  <a:pt x="3068" y="246"/>
                </a:lnTo>
                <a:lnTo>
                  <a:pt x="3069" y="239"/>
                </a:lnTo>
                <a:lnTo>
                  <a:pt x="3071" y="233"/>
                </a:lnTo>
                <a:lnTo>
                  <a:pt x="3068" y="228"/>
                </a:lnTo>
                <a:lnTo>
                  <a:pt x="3068" y="222"/>
                </a:lnTo>
                <a:lnTo>
                  <a:pt x="3065" y="217"/>
                </a:lnTo>
                <a:lnTo>
                  <a:pt x="3072" y="214"/>
                </a:lnTo>
                <a:lnTo>
                  <a:pt x="3078" y="214"/>
                </a:lnTo>
                <a:lnTo>
                  <a:pt x="3087" y="214"/>
                </a:lnTo>
                <a:lnTo>
                  <a:pt x="3093" y="212"/>
                </a:lnTo>
                <a:lnTo>
                  <a:pt x="3095" y="217"/>
                </a:lnTo>
                <a:lnTo>
                  <a:pt x="3095" y="223"/>
                </a:lnTo>
                <a:lnTo>
                  <a:pt x="3099" y="220"/>
                </a:lnTo>
                <a:lnTo>
                  <a:pt x="3105" y="216"/>
                </a:lnTo>
                <a:lnTo>
                  <a:pt x="3114" y="228"/>
                </a:lnTo>
                <a:lnTo>
                  <a:pt x="3116" y="232"/>
                </a:lnTo>
                <a:lnTo>
                  <a:pt x="3122" y="236"/>
                </a:lnTo>
                <a:lnTo>
                  <a:pt x="3123" y="241"/>
                </a:lnTo>
                <a:lnTo>
                  <a:pt x="3126" y="248"/>
                </a:lnTo>
                <a:lnTo>
                  <a:pt x="3128" y="254"/>
                </a:lnTo>
                <a:lnTo>
                  <a:pt x="3128" y="259"/>
                </a:lnTo>
                <a:lnTo>
                  <a:pt x="3128" y="262"/>
                </a:lnTo>
                <a:lnTo>
                  <a:pt x="3125" y="266"/>
                </a:lnTo>
                <a:lnTo>
                  <a:pt x="3116" y="269"/>
                </a:lnTo>
                <a:lnTo>
                  <a:pt x="3110" y="270"/>
                </a:lnTo>
                <a:lnTo>
                  <a:pt x="3107" y="269"/>
                </a:lnTo>
                <a:lnTo>
                  <a:pt x="3099" y="271"/>
                </a:lnTo>
                <a:lnTo>
                  <a:pt x="3098" y="270"/>
                </a:lnTo>
                <a:lnTo>
                  <a:pt x="3089" y="274"/>
                </a:lnTo>
                <a:lnTo>
                  <a:pt x="3081" y="269"/>
                </a:lnTo>
                <a:lnTo>
                  <a:pt x="3075" y="265"/>
                </a:lnTo>
                <a:lnTo>
                  <a:pt x="3069" y="263"/>
                </a:lnTo>
                <a:lnTo>
                  <a:pt x="3063" y="260"/>
                </a:lnTo>
                <a:lnTo>
                  <a:pt x="3060" y="258"/>
                </a:lnTo>
                <a:lnTo>
                  <a:pt x="3054" y="258"/>
                </a:lnTo>
                <a:lnTo>
                  <a:pt x="3048" y="257"/>
                </a:lnTo>
                <a:lnTo>
                  <a:pt x="3036" y="255"/>
                </a:lnTo>
                <a:lnTo>
                  <a:pt x="3042" y="269"/>
                </a:lnTo>
                <a:lnTo>
                  <a:pt x="3045" y="274"/>
                </a:lnTo>
                <a:lnTo>
                  <a:pt x="3048" y="276"/>
                </a:lnTo>
                <a:lnTo>
                  <a:pt x="3048" y="280"/>
                </a:lnTo>
                <a:lnTo>
                  <a:pt x="3045" y="282"/>
                </a:lnTo>
                <a:lnTo>
                  <a:pt x="3042" y="285"/>
                </a:lnTo>
                <a:lnTo>
                  <a:pt x="3044" y="289"/>
                </a:lnTo>
                <a:lnTo>
                  <a:pt x="3044" y="292"/>
                </a:lnTo>
                <a:lnTo>
                  <a:pt x="3044" y="297"/>
                </a:lnTo>
                <a:lnTo>
                  <a:pt x="3044" y="301"/>
                </a:lnTo>
                <a:lnTo>
                  <a:pt x="3041" y="303"/>
                </a:lnTo>
                <a:lnTo>
                  <a:pt x="3036" y="307"/>
                </a:lnTo>
                <a:lnTo>
                  <a:pt x="3035" y="311"/>
                </a:lnTo>
                <a:lnTo>
                  <a:pt x="3031" y="313"/>
                </a:lnTo>
                <a:lnTo>
                  <a:pt x="3028" y="312"/>
                </a:lnTo>
                <a:lnTo>
                  <a:pt x="3022" y="311"/>
                </a:lnTo>
                <a:lnTo>
                  <a:pt x="3016" y="316"/>
                </a:lnTo>
                <a:lnTo>
                  <a:pt x="3011" y="318"/>
                </a:lnTo>
                <a:lnTo>
                  <a:pt x="3004" y="321"/>
                </a:lnTo>
                <a:lnTo>
                  <a:pt x="3002" y="326"/>
                </a:lnTo>
                <a:lnTo>
                  <a:pt x="2999" y="332"/>
                </a:lnTo>
                <a:lnTo>
                  <a:pt x="2993" y="335"/>
                </a:lnTo>
                <a:lnTo>
                  <a:pt x="2989" y="338"/>
                </a:lnTo>
                <a:lnTo>
                  <a:pt x="2981" y="339"/>
                </a:lnTo>
                <a:lnTo>
                  <a:pt x="2974" y="342"/>
                </a:lnTo>
                <a:lnTo>
                  <a:pt x="2966" y="345"/>
                </a:lnTo>
                <a:lnTo>
                  <a:pt x="2962" y="350"/>
                </a:lnTo>
                <a:lnTo>
                  <a:pt x="2962" y="354"/>
                </a:lnTo>
                <a:lnTo>
                  <a:pt x="2963" y="357"/>
                </a:lnTo>
                <a:lnTo>
                  <a:pt x="2969" y="360"/>
                </a:lnTo>
                <a:lnTo>
                  <a:pt x="2965" y="367"/>
                </a:lnTo>
                <a:lnTo>
                  <a:pt x="2968" y="376"/>
                </a:lnTo>
                <a:lnTo>
                  <a:pt x="2965" y="383"/>
                </a:lnTo>
                <a:lnTo>
                  <a:pt x="2963" y="391"/>
                </a:lnTo>
                <a:lnTo>
                  <a:pt x="2960" y="397"/>
                </a:lnTo>
                <a:lnTo>
                  <a:pt x="2957" y="403"/>
                </a:lnTo>
                <a:lnTo>
                  <a:pt x="2950" y="410"/>
                </a:lnTo>
                <a:lnTo>
                  <a:pt x="2944" y="409"/>
                </a:lnTo>
                <a:lnTo>
                  <a:pt x="2937" y="407"/>
                </a:lnTo>
                <a:lnTo>
                  <a:pt x="2923" y="399"/>
                </a:lnTo>
                <a:lnTo>
                  <a:pt x="2922" y="394"/>
                </a:lnTo>
                <a:lnTo>
                  <a:pt x="2920" y="391"/>
                </a:lnTo>
                <a:lnTo>
                  <a:pt x="2922" y="387"/>
                </a:lnTo>
                <a:lnTo>
                  <a:pt x="2919" y="381"/>
                </a:lnTo>
                <a:lnTo>
                  <a:pt x="2920" y="376"/>
                </a:lnTo>
                <a:lnTo>
                  <a:pt x="2917" y="371"/>
                </a:lnTo>
                <a:lnTo>
                  <a:pt x="2959" y="310"/>
                </a:lnTo>
                <a:lnTo>
                  <a:pt x="2923" y="266"/>
                </a:lnTo>
                <a:lnTo>
                  <a:pt x="2837" y="254"/>
                </a:lnTo>
                <a:lnTo>
                  <a:pt x="2832" y="251"/>
                </a:lnTo>
                <a:lnTo>
                  <a:pt x="2829" y="247"/>
                </a:lnTo>
                <a:lnTo>
                  <a:pt x="2829" y="244"/>
                </a:lnTo>
                <a:lnTo>
                  <a:pt x="2816" y="241"/>
                </a:lnTo>
                <a:lnTo>
                  <a:pt x="2807" y="238"/>
                </a:lnTo>
                <a:lnTo>
                  <a:pt x="2798" y="232"/>
                </a:lnTo>
                <a:lnTo>
                  <a:pt x="2787" y="227"/>
                </a:lnTo>
                <a:lnTo>
                  <a:pt x="2783" y="216"/>
                </a:lnTo>
                <a:lnTo>
                  <a:pt x="2781" y="209"/>
                </a:lnTo>
                <a:lnTo>
                  <a:pt x="2774" y="209"/>
                </a:lnTo>
                <a:lnTo>
                  <a:pt x="2762" y="214"/>
                </a:lnTo>
                <a:lnTo>
                  <a:pt x="2753" y="215"/>
                </a:lnTo>
                <a:lnTo>
                  <a:pt x="2746" y="216"/>
                </a:lnTo>
                <a:lnTo>
                  <a:pt x="2738" y="220"/>
                </a:lnTo>
                <a:lnTo>
                  <a:pt x="2734" y="225"/>
                </a:lnTo>
                <a:lnTo>
                  <a:pt x="2732" y="228"/>
                </a:lnTo>
                <a:lnTo>
                  <a:pt x="2722" y="235"/>
                </a:lnTo>
                <a:lnTo>
                  <a:pt x="2719" y="238"/>
                </a:lnTo>
                <a:lnTo>
                  <a:pt x="2714" y="242"/>
                </a:lnTo>
                <a:lnTo>
                  <a:pt x="2711" y="248"/>
                </a:lnTo>
                <a:lnTo>
                  <a:pt x="2684" y="259"/>
                </a:lnTo>
                <a:lnTo>
                  <a:pt x="2677" y="257"/>
                </a:lnTo>
                <a:lnTo>
                  <a:pt x="2666" y="259"/>
                </a:lnTo>
                <a:lnTo>
                  <a:pt x="2662" y="254"/>
                </a:lnTo>
                <a:lnTo>
                  <a:pt x="2650" y="260"/>
                </a:lnTo>
                <a:lnTo>
                  <a:pt x="2644" y="255"/>
                </a:lnTo>
                <a:lnTo>
                  <a:pt x="2634" y="259"/>
                </a:lnTo>
                <a:lnTo>
                  <a:pt x="2620" y="265"/>
                </a:lnTo>
                <a:lnTo>
                  <a:pt x="2620" y="271"/>
                </a:lnTo>
                <a:lnTo>
                  <a:pt x="2619" y="278"/>
                </a:lnTo>
                <a:lnTo>
                  <a:pt x="2614" y="285"/>
                </a:lnTo>
                <a:lnTo>
                  <a:pt x="2610" y="291"/>
                </a:lnTo>
                <a:lnTo>
                  <a:pt x="2602" y="298"/>
                </a:lnTo>
                <a:lnTo>
                  <a:pt x="2599" y="303"/>
                </a:lnTo>
                <a:lnTo>
                  <a:pt x="2595" y="310"/>
                </a:lnTo>
                <a:lnTo>
                  <a:pt x="2587" y="314"/>
                </a:lnTo>
                <a:lnTo>
                  <a:pt x="2580" y="318"/>
                </a:lnTo>
                <a:lnTo>
                  <a:pt x="2572" y="323"/>
                </a:lnTo>
                <a:lnTo>
                  <a:pt x="2569" y="330"/>
                </a:lnTo>
                <a:lnTo>
                  <a:pt x="2574" y="335"/>
                </a:lnTo>
                <a:lnTo>
                  <a:pt x="2580" y="340"/>
                </a:lnTo>
                <a:lnTo>
                  <a:pt x="2578" y="349"/>
                </a:lnTo>
                <a:lnTo>
                  <a:pt x="2574" y="355"/>
                </a:lnTo>
                <a:lnTo>
                  <a:pt x="2572" y="364"/>
                </a:lnTo>
                <a:lnTo>
                  <a:pt x="2572" y="372"/>
                </a:lnTo>
                <a:lnTo>
                  <a:pt x="2569" y="378"/>
                </a:lnTo>
                <a:lnTo>
                  <a:pt x="2575" y="387"/>
                </a:lnTo>
                <a:lnTo>
                  <a:pt x="2574" y="396"/>
                </a:lnTo>
                <a:lnTo>
                  <a:pt x="2568" y="401"/>
                </a:lnTo>
                <a:lnTo>
                  <a:pt x="2565" y="408"/>
                </a:lnTo>
                <a:lnTo>
                  <a:pt x="2566" y="413"/>
                </a:lnTo>
                <a:lnTo>
                  <a:pt x="2566" y="420"/>
                </a:lnTo>
                <a:lnTo>
                  <a:pt x="2563" y="428"/>
                </a:lnTo>
                <a:lnTo>
                  <a:pt x="2566" y="434"/>
                </a:lnTo>
                <a:lnTo>
                  <a:pt x="2571" y="440"/>
                </a:lnTo>
                <a:lnTo>
                  <a:pt x="2574" y="446"/>
                </a:lnTo>
                <a:lnTo>
                  <a:pt x="2575" y="455"/>
                </a:lnTo>
                <a:lnTo>
                  <a:pt x="2580" y="462"/>
                </a:lnTo>
                <a:lnTo>
                  <a:pt x="2583" y="467"/>
                </a:lnTo>
                <a:lnTo>
                  <a:pt x="2586" y="472"/>
                </a:lnTo>
                <a:lnTo>
                  <a:pt x="2578" y="482"/>
                </a:lnTo>
                <a:lnTo>
                  <a:pt x="2578" y="487"/>
                </a:lnTo>
                <a:lnTo>
                  <a:pt x="2569" y="498"/>
                </a:lnTo>
                <a:lnTo>
                  <a:pt x="2562" y="503"/>
                </a:lnTo>
                <a:lnTo>
                  <a:pt x="2553" y="504"/>
                </a:lnTo>
                <a:lnTo>
                  <a:pt x="2546" y="506"/>
                </a:lnTo>
                <a:lnTo>
                  <a:pt x="2540" y="511"/>
                </a:lnTo>
                <a:lnTo>
                  <a:pt x="2534" y="517"/>
                </a:lnTo>
                <a:lnTo>
                  <a:pt x="2529" y="525"/>
                </a:lnTo>
                <a:lnTo>
                  <a:pt x="2523" y="532"/>
                </a:lnTo>
                <a:lnTo>
                  <a:pt x="2523" y="539"/>
                </a:lnTo>
                <a:lnTo>
                  <a:pt x="2523" y="548"/>
                </a:lnTo>
                <a:lnTo>
                  <a:pt x="2522" y="558"/>
                </a:lnTo>
                <a:lnTo>
                  <a:pt x="2522" y="563"/>
                </a:lnTo>
                <a:lnTo>
                  <a:pt x="2510" y="571"/>
                </a:lnTo>
                <a:lnTo>
                  <a:pt x="2504" y="580"/>
                </a:lnTo>
                <a:lnTo>
                  <a:pt x="2496" y="578"/>
                </a:lnTo>
                <a:lnTo>
                  <a:pt x="2486" y="567"/>
                </a:lnTo>
                <a:lnTo>
                  <a:pt x="2471" y="560"/>
                </a:lnTo>
                <a:lnTo>
                  <a:pt x="2459" y="559"/>
                </a:lnTo>
                <a:lnTo>
                  <a:pt x="2446" y="557"/>
                </a:lnTo>
                <a:lnTo>
                  <a:pt x="2431" y="554"/>
                </a:lnTo>
                <a:lnTo>
                  <a:pt x="2417" y="552"/>
                </a:lnTo>
                <a:lnTo>
                  <a:pt x="2410" y="548"/>
                </a:lnTo>
                <a:lnTo>
                  <a:pt x="2410" y="543"/>
                </a:lnTo>
                <a:lnTo>
                  <a:pt x="2401" y="544"/>
                </a:lnTo>
                <a:lnTo>
                  <a:pt x="2392" y="537"/>
                </a:lnTo>
                <a:lnTo>
                  <a:pt x="2384" y="535"/>
                </a:lnTo>
                <a:lnTo>
                  <a:pt x="2375" y="536"/>
                </a:lnTo>
                <a:lnTo>
                  <a:pt x="2370" y="539"/>
                </a:lnTo>
                <a:lnTo>
                  <a:pt x="2367" y="547"/>
                </a:lnTo>
                <a:lnTo>
                  <a:pt x="2362" y="554"/>
                </a:lnTo>
                <a:lnTo>
                  <a:pt x="2361" y="559"/>
                </a:lnTo>
                <a:lnTo>
                  <a:pt x="2359" y="564"/>
                </a:lnTo>
                <a:lnTo>
                  <a:pt x="2341" y="570"/>
                </a:lnTo>
                <a:lnTo>
                  <a:pt x="2331" y="574"/>
                </a:lnTo>
                <a:lnTo>
                  <a:pt x="2305" y="591"/>
                </a:lnTo>
                <a:lnTo>
                  <a:pt x="2287" y="578"/>
                </a:lnTo>
                <a:lnTo>
                  <a:pt x="2262" y="580"/>
                </a:lnTo>
                <a:lnTo>
                  <a:pt x="2228" y="571"/>
                </a:lnTo>
                <a:lnTo>
                  <a:pt x="2211" y="580"/>
                </a:lnTo>
                <a:lnTo>
                  <a:pt x="2202" y="555"/>
                </a:lnTo>
                <a:lnTo>
                  <a:pt x="2184" y="538"/>
                </a:lnTo>
                <a:lnTo>
                  <a:pt x="2182" y="530"/>
                </a:lnTo>
                <a:lnTo>
                  <a:pt x="2153" y="506"/>
                </a:lnTo>
                <a:lnTo>
                  <a:pt x="2108" y="469"/>
                </a:lnTo>
                <a:lnTo>
                  <a:pt x="2071" y="466"/>
                </a:lnTo>
                <a:lnTo>
                  <a:pt x="2052" y="476"/>
                </a:lnTo>
                <a:lnTo>
                  <a:pt x="2041" y="483"/>
                </a:lnTo>
                <a:lnTo>
                  <a:pt x="2037" y="490"/>
                </a:lnTo>
                <a:lnTo>
                  <a:pt x="2041" y="498"/>
                </a:lnTo>
                <a:lnTo>
                  <a:pt x="2049" y="504"/>
                </a:lnTo>
                <a:lnTo>
                  <a:pt x="2053" y="509"/>
                </a:lnTo>
                <a:lnTo>
                  <a:pt x="2052" y="526"/>
                </a:lnTo>
                <a:lnTo>
                  <a:pt x="2013" y="511"/>
                </a:lnTo>
                <a:lnTo>
                  <a:pt x="1988" y="526"/>
                </a:lnTo>
                <a:lnTo>
                  <a:pt x="1932" y="533"/>
                </a:lnTo>
                <a:lnTo>
                  <a:pt x="1964" y="557"/>
                </a:lnTo>
                <a:lnTo>
                  <a:pt x="1968" y="581"/>
                </a:lnTo>
                <a:lnTo>
                  <a:pt x="1958" y="616"/>
                </a:lnTo>
                <a:lnTo>
                  <a:pt x="1926" y="642"/>
                </a:lnTo>
                <a:lnTo>
                  <a:pt x="1940" y="646"/>
                </a:lnTo>
                <a:lnTo>
                  <a:pt x="1961" y="648"/>
                </a:lnTo>
                <a:lnTo>
                  <a:pt x="1932" y="683"/>
                </a:lnTo>
                <a:lnTo>
                  <a:pt x="1817" y="658"/>
                </a:lnTo>
                <a:lnTo>
                  <a:pt x="1779" y="661"/>
                </a:lnTo>
                <a:lnTo>
                  <a:pt x="1759" y="653"/>
                </a:lnTo>
                <a:lnTo>
                  <a:pt x="1746" y="650"/>
                </a:lnTo>
                <a:lnTo>
                  <a:pt x="1720" y="660"/>
                </a:lnTo>
                <a:lnTo>
                  <a:pt x="1720" y="664"/>
                </a:lnTo>
                <a:lnTo>
                  <a:pt x="1720" y="687"/>
                </a:lnTo>
                <a:lnTo>
                  <a:pt x="1729" y="731"/>
                </a:lnTo>
                <a:lnTo>
                  <a:pt x="1704" y="784"/>
                </a:lnTo>
                <a:lnTo>
                  <a:pt x="1680" y="772"/>
                </a:lnTo>
                <a:lnTo>
                  <a:pt x="1626" y="757"/>
                </a:lnTo>
                <a:lnTo>
                  <a:pt x="1620" y="768"/>
                </a:lnTo>
                <a:lnTo>
                  <a:pt x="1570" y="801"/>
                </a:lnTo>
                <a:lnTo>
                  <a:pt x="1564" y="819"/>
                </a:lnTo>
                <a:lnTo>
                  <a:pt x="1549" y="865"/>
                </a:lnTo>
                <a:lnTo>
                  <a:pt x="1535" y="885"/>
                </a:lnTo>
                <a:lnTo>
                  <a:pt x="1504" y="892"/>
                </a:lnTo>
                <a:lnTo>
                  <a:pt x="1498" y="908"/>
                </a:lnTo>
                <a:lnTo>
                  <a:pt x="1518" y="934"/>
                </a:lnTo>
                <a:lnTo>
                  <a:pt x="1538" y="960"/>
                </a:lnTo>
                <a:lnTo>
                  <a:pt x="1540" y="993"/>
                </a:lnTo>
                <a:lnTo>
                  <a:pt x="1522" y="1004"/>
                </a:lnTo>
                <a:lnTo>
                  <a:pt x="1495" y="1025"/>
                </a:lnTo>
                <a:lnTo>
                  <a:pt x="1455" y="1093"/>
                </a:lnTo>
                <a:lnTo>
                  <a:pt x="1421" y="1122"/>
                </a:lnTo>
                <a:lnTo>
                  <a:pt x="1434" y="1153"/>
                </a:lnTo>
                <a:lnTo>
                  <a:pt x="1438" y="1165"/>
                </a:lnTo>
                <a:lnTo>
                  <a:pt x="1380" y="1200"/>
                </a:lnTo>
                <a:lnTo>
                  <a:pt x="1318" y="1206"/>
                </a:lnTo>
                <a:lnTo>
                  <a:pt x="1334" y="1277"/>
                </a:lnTo>
                <a:lnTo>
                  <a:pt x="1324" y="1298"/>
                </a:lnTo>
                <a:lnTo>
                  <a:pt x="1322" y="1389"/>
                </a:lnTo>
                <a:lnTo>
                  <a:pt x="1307" y="1403"/>
                </a:lnTo>
                <a:lnTo>
                  <a:pt x="1303" y="1432"/>
                </a:lnTo>
                <a:lnTo>
                  <a:pt x="1221" y="1556"/>
                </a:lnTo>
                <a:lnTo>
                  <a:pt x="1280" y="1588"/>
                </a:lnTo>
                <a:lnTo>
                  <a:pt x="1288" y="1649"/>
                </a:lnTo>
                <a:lnTo>
                  <a:pt x="1261" y="1690"/>
                </a:lnTo>
                <a:lnTo>
                  <a:pt x="1171" y="1672"/>
                </a:lnTo>
                <a:lnTo>
                  <a:pt x="1128" y="1683"/>
                </a:lnTo>
                <a:lnTo>
                  <a:pt x="1095" y="1703"/>
                </a:lnTo>
                <a:lnTo>
                  <a:pt x="1071" y="1736"/>
                </a:lnTo>
                <a:lnTo>
                  <a:pt x="1052" y="1763"/>
                </a:lnTo>
                <a:lnTo>
                  <a:pt x="1040" y="1780"/>
                </a:lnTo>
                <a:lnTo>
                  <a:pt x="1024" y="1794"/>
                </a:lnTo>
                <a:lnTo>
                  <a:pt x="1036" y="1818"/>
                </a:lnTo>
                <a:lnTo>
                  <a:pt x="1021" y="1843"/>
                </a:lnTo>
                <a:lnTo>
                  <a:pt x="1004" y="1865"/>
                </a:lnTo>
                <a:lnTo>
                  <a:pt x="1007" y="1871"/>
                </a:lnTo>
                <a:lnTo>
                  <a:pt x="1015" y="1887"/>
                </a:lnTo>
                <a:lnTo>
                  <a:pt x="1033" y="1916"/>
                </a:lnTo>
                <a:lnTo>
                  <a:pt x="1037" y="1919"/>
                </a:lnTo>
                <a:lnTo>
                  <a:pt x="1039" y="1928"/>
                </a:lnTo>
                <a:lnTo>
                  <a:pt x="1019" y="1951"/>
                </a:lnTo>
                <a:lnTo>
                  <a:pt x="1024" y="1987"/>
                </a:lnTo>
                <a:lnTo>
                  <a:pt x="1015" y="2020"/>
                </a:lnTo>
                <a:lnTo>
                  <a:pt x="1025" y="2048"/>
                </a:lnTo>
                <a:lnTo>
                  <a:pt x="1031" y="2062"/>
                </a:lnTo>
                <a:lnTo>
                  <a:pt x="1039" y="2075"/>
                </a:lnTo>
                <a:lnTo>
                  <a:pt x="1039" y="2084"/>
                </a:lnTo>
                <a:lnTo>
                  <a:pt x="1043" y="2098"/>
                </a:lnTo>
                <a:lnTo>
                  <a:pt x="1039" y="2136"/>
                </a:lnTo>
                <a:lnTo>
                  <a:pt x="1039" y="2141"/>
                </a:lnTo>
                <a:lnTo>
                  <a:pt x="1027" y="2233"/>
                </a:lnTo>
                <a:lnTo>
                  <a:pt x="1067" y="2266"/>
                </a:lnTo>
                <a:lnTo>
                  <a:pt x="1086" y="2266"/>
                </a:lnTo>
                <a:lnTo>
                  <a:pt x="1127" y="2313"/>
                </a:lnTo>
                <a:lnTo>
                  <a:pt x="1121" y="2327"/>
                </a:lnTo>
                <a:lnTo>
                  <a:pt x="1125" y="2337"/>
                </a:lnTo>
                <a:lnTo>
                  <a:pt x="1121" y="2345"/>
                </a:lnTo>
                <a:lnTo>
                  <a:pt x="1104" y="2367"/>
                </a:lnTo>
                <a:lnTo>
                  <a:pt x="1100" y="2387"/>
                </a:lnTo>
                <a:lnTo>
                  <a:pt x="1089" y="2389"/>
                </a:lnTo>
                <a:lnTo>
                  <a:pt x="1074" y="2388"/>
                </a:lnTo>
                <a:lnTo>
                  <a:pt x="1062" y="2391"/>
                </a:lnTo>
                <a:lnTo>
                  <a:pt x="1042" y="2395"/>
                </a:lnTo>
                <a:lnTo>
                  <a:pt x="1049" y="2409"/>
                </a:lnTo>
                <a:lnTo>
                  <a:pt x="1053" y="2421"/>
                </a:lnTo>
                <a:lnTo>
                  <a:pt x="1059" y="2436"/>
                </a:lnTo>
                <a:lnTo>
                  <a:pt x="1065" y="2452"/>
                </a:lnTo>
                <a:lnTo>
                  <a:pt x="1071" y="2468"/>
                </a:lnTo>
                <a:lnTo>
                  <a:pt x="1083" y="2484"/>
                </a:lnTo>
                <a:lnTo>
                  <a:pt x="1085" y="2493"/>
                </a:lnTo>
                <a:lnTo>
                  <a:pt x="1091" y="2501"/>
                </a:lnTo>
                <a:lnTo>
                  <a:pt x="1098" y="2512"/>
                </a:lnTo>
                <a:lnTo>
                  <a:pt x="1098" y="2527"/>
                </a:lnTo>
                <a:lnTo>
                  <a:pt x="1100" y="2541"/>
                </a:lnTo>
                <a:lnTo>
                  <a:pt x="1091" y="2554"/>
                </a:lnTo>
                <a:lnTo>
                  <a:pt x="1083" y="2565"/>
                </a:lnTo>
                <a:lnTo>
                  <a:pt x="1089" y="2591"/>
                </a:lnTo>
                <a:lnTo>
                  <a:pt x="1085" y="2610"/>
                </a:lnTo>
                <a:lnTo>
                  <a:pt x="1073" y="2635"/>
                </a:lnTo>
                <a:lnTo>
                  <a:pt x="1059" y="2650"/>
                </a:lnTo>
                <a:lnTo>
                  <a:pt x="1046" y="2661"/>
                </a:lnTo>
                <a:lnTo>
                  <a:pt x="1034" y="2664"/>
                </a:lnTo>
                <a:lnTo>
                  <a:pt x="1030" y="2663"/>
                </a:lnTo>
                <a:lnTo>
                  <a:pt x="1009" y="2664"/>
                </a:lnTo>
                <a:lnTo>
                  <a:pt x="989" y="2675"/>
                </a:lnTo>
                <a:lnTo>
                  <a:pt x="989" y="2678"/>
                </a:lnTo>
                <a:lnTo>
                  <a:pt x="997" y="2683"/>
                </a:lnTo>
                <a:lnTo>
                  <a:pt x="998" y="2690"/>
                </a:lnTo>
                <a:lnTo>
                  <a:pt x="1001" y="2699"/>
                </a:lnTo>
                <a:lnTo>
                  <a:pt x="1000" y="2709"/>
                </a:lnTo>
                <a:lnTo>
                  <a:pt x="986" y="2719"/>
                </a:lnTo>
                <a:lnTo>
                  <a:pt x="964" y="2731"/>
                </a:lnTo>
                <a:lnTo>
                  <a:pt x="973" y="2766"/>
                </a:lnTo>
                <a:lnTo>
                  <a:pt x="983" y="2800"/>
                </a:lnTo>
                <a:lnTo>
                  <a:pt x="977" y="2838"/>
                </a:lnTo>
                <a:lnTo>
                  <a:pt x="977" y="2843"/>
                </a:lnTo>
                <a:lnTo>
                  <a:pt x="965" y="2867"/>
                </a:lnTo>
                <a:lnTo>
                  <a:pt x="953" y="2893"/>
                </a:lnTo>
                <a:lnTo>
                  <a:pt x="940" y="2903"/>
                </a:lnTo>
                <a:lnTo>
                  <a:pt x="930" y="2901"/>
                </a:lnTo>
                <a:lnTo>
                  <a:pt x="928" y="2892"/>
                </a:lnTo>
                <a:lnTo>
                  <a:pt x="919" y="2861"/>
                </a:lnTo>
                <a:lnTo>
                  <a:pt x="909" y="2848"/>
                </a:lnTo>
                <a:lnTo>
                  <a:pt x="882" y="2861"/>
                </a:lnTo>
                <a:lnTo>
                  <a:pt x="876" y="2873"/>
                </a:lnTo>
                <a:lnTo>
                  <a:pt x="880" y="2860"/>
                </a:lnTo>
                <a:lnTo>
                  <a:pt x="883" y="2846"/>
                </a:lnTo>
                <a:lnTo>
                  <a:pt x="888" y="2839"/>
                </a:lnTo>
                <a:lnTo>
                  <a:pt x="874" y="2835"/>
                </a:lnTo>
                <a:lnTo>
                  <a:pt x="873" y="2844"/>
                </a:lnTo>
                <a:lnTo>
                  <a:pt x="861" y="2845"/>
                </a:lnTo>
                <a:lnTo>
                  <a:pt x="862" y="2838"/>
                </a:lnTo>
                <a:lnTo>
                  <a:pt x="857" y="2834"/>
                </a:lnTo>
                <a:lnTo>
                  <a:pt x="851" y="2830"/>
                </a:lnTo>
                <a:lnTo>
                  <a:pt x="834" y="2841"/>
                </a:lnTo>
                <a:lnTo>
                  <a:pt x="828" y="2830"/>
                </a:lnTo>
                <a:lnTo>
                  <a:pt x="819" y="2819"/>
                </a:lnTo>
                <a:lnTo>
                  <a:pt x="822" y="2810"/>
                </a:lnTo>
                <a:lnTo>
                  <a:pt x="825" y="2800"/>
                </a:lnTo>
                <a:lnTo>
                  <a:pt x="816" y="2792"/>
                </a:lnTo>
                <a:lnTo>
                  <a:pt x="809" y="2782"/>
                </a:lnTo>
                <a:lnTo>
                  <a:pt x="801" y="2773"/>
                </a:lnTo>
                <a:lnTo>
                  <a:pt x="809" y="2755"/>
                </a:lnTo>
                <a:lnTo>
                  <a:pt x="809" y="2737"/>
                </a:lnTo>
                <a:lnTo>
                  <a:pt x="807" y="2715"/>
                </a:lnTo>
                <a:lnTo>
                  <a:pt x="800" y="2693"/>
                </a:lnTo>
                <a:lnTo>
                  <a:pt x="812" y="2671"/>
                </a:lnTo>
                <a:lnTo>
                  <a:pt x="821" y="2698"/>
                </a:lnTo>
                <a:lnTo>
                  <a:pt x="827" y="2675"/>
                </a:lnTo>
                <a:lnTo>
                  <a:pt x="825" y="2661"/>
                </a:lnTo>
                <a:lnTo>
                  <a:pt x="818" y="2662"/>
                </a:lnTo>
                <a:lnTo>
                  <a:pt x="798" y="2663"/>
                </a:lnTo>
                <a:lnTo>
                  <a:pt x="783" y="2675"/>
                </a:lnTo>
                <a:lnTo>
                  <a:pt x="788" y="2687"/>
                </a:lnTo>
                <a:lnTo>
                  <a:pt x="791" y="2703"/>
                </a:lnTo>
                <a:lnTo>
                  <a:pt x="795" y="2710"/>
                </a:lnTo>
                <a:lnTo>
                  <a:pt x="800" y="2712"/>
                </a:lnTo>
                <a:lnTo>
                  <a:pt x="800" y="2739"/>
                </a:lnTo>
                <a:lnTo>
                  <a:pt x="791" y="2750"/>
                </a:lnTo>
                <a:lnTo>
                  <a:pt x="774" y="2752"/>
                </a:lnTo>
                <a:lnTo>
                  <a:pt x="771" y="2748"/>
                </a:lnTo>
                <a:lnTo>
                  <a:pt x="748" y="2738"/>
                </a:lnTo>
                <a:lnTo>
                  <a:pt x="763" y="2757"/>
                </a:lnTo>
                <a:lnTo>
                  <a:pt x="783" y="2774"/>
                </a:lnTo>
                <a:lnTo>
                  <a:pt x="791" y="2800"/>
                </a:lnTo>
                <a:lnTo>
                  <a:pt x="782" y="2816"/>
                </a:lnTo>
                <a:lnTo>
                  <a:pt x="779" y="2833"/>
                </a:lnTo>
                <a:lnTo>
                  <a:pt x="767" y="2819"/>
                </a:lnTo>
                <a:lnTo>
                  <a:pt x="752" y="2844"/>
                </a:lnTo>
                <a:lnTo>
                  <a:pt x="758" y="2855"/>
                </a:lnTo>
                <a:lnTo>
                  <a:pt x="739" y="2865"/>
                </a:lnTo>
                <a:lnTo>
                  <a:pt x="721" y="2865"/>
                </a:lnTo>
                <a:lnTo>
                  <a:pt x="703" y="2840"/>
                </a:lnTo>
                <a:lnTo>
                  <a:pt x="697" y="2844"/>
                </a:lnTo>
                <a:lnTo>
                  <a:pt x="719" y="2876"/>
                </a:lnTo>
                <a:lnTo>
                  <a:pt x="685" y="2880"/>
                </a:lnTo>
                <a:lnTo>
                  <a:pt x="683" y="2855"/>
                </a:lnTo>
                <a:lnTo>
                  <a:pt x="667" y="2846"/>
                </a:lnTo>
                <a:lnTo>
                  <a:pt x="673" y="2870"/>
                </a:lnTo>
                <a:lnTo>
                  <a:pt x="657" y="2882"/>
                </a:lnTo>
                <a:lnTo>
                  <a:pt x="645" y="2889"/>
                </a:lnTo>
                <a:lnTo>
                  <a:pt x="616" y="2896"/>
                </a:lnTo>
                <a:lnTo>
                  <a:pt x="607" y="2905"/>
                </a:lnTo>
                <a:lnTo>
                  <a:pt x="630" y="2909"/>
                </a:lnTo>
                <a:lnTo>
                  <a:pt x="621" y="2919"/>
                </a:lnTo>
                <a:lnTo>
                  <a:pt x="613" y="2925"/>
                </a:lnTo>
                <a:lnTo>
                  <a:pt x="600" y="2929"/>
                </a:lnTo>
                <a:lnTo>
                  <a:pt x="577" y="2929"/>
                </a:lnTo>
                <a:lnTo>
                  <a:pt x="594" y="2935"/>
                </a:lnTo>
                <a:lnTo>
                  <a:pt x="592" y="2946"/>
                </a:lnTo>
                <a:lnTo>
                  <a:pt x="570" y="2956"/>
                </a:lnTo>
                <a:lnTo>
                  <a:pt x="552" y="2962"/>
                </a:lnTo>
                <a:lnTo>
                  <a:pt x="539" y="2985"/>
                </a:lnTo>
                <a:lnTo>
                  <a:pt x="531" y="2993"/>
                </a:lnTo>
                <a:lnTo>
                  <a:pt x="518" y="3001"/>
                </a:lnTo>
                <a:lnTo>
                  <a:pt x="504" y="3021"/>
                </a:lnTo>
                <a:lnTo>
                  <a:pt x="488" y="3032"/>
                </a:lnTo>
                <a:lnTo>
                  <a:pt x="475" y="3041"/>
                </a:lnTo>
                <a:lnTo>
                  <a:pt x="457" y="3049"/>
                </a:lnTo>
                <a:lnTo>
                  <a:pt x="442" y="3064"/>
                </a:lnTo>
                <a:lnTo>
                  <a:pt x="445" y="3068"/>
                </a:lnTo>
                <a:lnTo>
                  <a:pt x="425" y="3073"/>
                </a:lnTo>
                <a:lnTo>
                  <a:pt x="418" y="3067"/>
                </a:lnTo>
                <a:lnTo>
                  <a:pt x="415" y="3064"/>
                </a:lnTo>
                <a:lnTo>
                  <a:pt x="419" y="3049"/>
                </a:lnTo>
                <a:lnTo>
                  <a:pt x="415" y="3051"/>
                </a:lnTo>
                <a:lnTo>
                  <a:pt x="410" y="3063"/>
                </a:lnTo>
                <a:lnTo>
                  <a:pt x="404" y="3065"/>
                </a:lnTo>
                <a:lnTo>
                  <a:pt x="403" y="3075"/>
                </a:lnTo>
                <a:lnTo>
                  <a:pt x="379" y="3081"/>
                </a:lnTo>
                <a:lnTo>
                  <a:pt x="361" y="3083"/>
                </a:lnTo>
                <a:lnTo>
                  <a:pt x="357" y="3074"/>
                </a:lnTo>
                <a:lnTo>
                  <a:pt x="360" y="3086"/>
                </a:lnTo>
                <a:lnTo>
                  <a:pt x="354" y="3092"/>
                </a:lnTo>
                <a:lnTo>
                  <a:pt x="343" y="3095"/>
                </a:lnTo>
                <a:lnTo>
                  <a:pt x="330" y="3094"/>
                </a:lnTo>
                <a:lnTo>
                  <a:pt x="321" y="3089"/>
                </a:lnTo>
                <a:lnTo>
                  <a:pt x="315" y="3092"/>
                </a:lnTo>
                <a:lnTo>
                  <a:pt x="297" y="3083"/>
                </a:lnTo>
                <a:lnTo>
                  <a:pt x="287" y="3085"/>
                </a:lnTo>
                <a:lnTo>
                  <a:pt x="284" y="3081"/>
                </a:lnTo>
                <a:lnTo>
                  <a:pt x="275" y="3085"/>
                </a:lnTo>
                <a:lnTo>
                  <a:pt x="261" y="3098"/>
                </a:lnTo>
                <a:lnTo>
                  <a:pt x="260" y="3091"/>
                </a:lnTo>
                <a:lnTo>
                  <a:pt x="267" y="3081"/>
                </a:lnTo>
                <a:lnTo>
                  <a:pt x="278" y="3075"/>
                </a:lnTo>
                <a:lnTo>
                  <a:pt x="284" y="3068"/>
                </a:lnTo>
                <a:lnTo>
                  <a:pt x="267" y="3076"/>
                </a:lnTo>
                <a:lnTo>
                  <a:pt x="251" y="3086"/>
                </a:lnTo>
                <a:lnTo>
                  <a:pt x="264" y="3063"/>
                </a:lnTo>
                <a:lnTo>
                  <a:pt x="248" y="3079"/>
                </a:lnTo>
                <a:lnTo>
                  <a:pt x="246" y="3068"/>
                </a:lnTo>
                <a:lnTo>
                  <a:pt x="237" y="3074"/>
                </a:lnTo>
                <a:lnTo>
                  <a:pt x="233" y="3069"/>
                </a:lnTo>
                <a:lnTo>
                  <a:pt x="245" y="3062"/>
                </a:lnTo>
                <a:lnTo>
                  <a:pt x="263" y="3059"/>
                </a:lnTo>
                <a:lnTo>
                  <a:pt x="240" y="3057"/>
                </a:lnTo>
                <a:lnTo>
                  <a:pt x="228" y="3044"/>
                </a:lnTo>
                <a:lnTo>
                  <a:pt x="233" y="3062"/>
                </a:lnTo>
                <a:lnTo>
                  <a:pt x="221" y="3068"/>
                </a:lnTo>
                <a:lnTo>
                  <a:pt x="225" y="3075"/>
                </a:lnTo>
                <a:lnTo>
                  <a:pt x="198" y="3073"/>
                </a:lnTo>
                <a:lnTo>
                  <a:pt x="190" y="3063"/>
                </a:lnTo>
                <a:lnTo>
                  <a:pt x="200" y="3047"/>
                </a:lnTo>
                <a:lnTo>
                  <a:pt x="210" y="3048"/>
                </a:lnTo>
                <a:lnTo>
                  <a:pt x="227" y="3032"/>
                </a:lnTo>
                <a:lnTo>
                  <a:pt x="213" y="3037"/>
                </a:lnTo>
                <a:lnTo>
                  <a:pt x="204" y="3021"/>
                </a:lnTo>
                <a:lnTo>
                  <a:pt x="206" y="3033"/>
                </a:lnTo>
                <a:lnTo>
                  <a:pt x="185" y="3032"/>
                </a:lnTo>
                <a:lnTo>
                  <a:pt x="175" y="3026"/>
                </a:lnTo>
                <a:lnTo>
                  <a:pt x="169" y="3021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7" name="Freeform 109"/>
          <p:cNvSpPr>
            <a:spLocks/>
          </p:cNvSpPr>
          <p:nvPr/>
        </p:nvSpPr>
        <p:spPr bwMode="auto">
          <a:xfrm>
            <a:off x="4418013" y="31750"/>
            <a:ext cx="2347912" cy="2425700"/>
          </a:xfrm>
          <a:custGeom>
            <a:avLst/>
            <a:gdLst>
              <a:gd name="T0" fmla="*/ 1744658323 w 2959"/>
              <a:gd name="T1" fmla="*/ 15111232 h 3057"/>
              <a:gd name="T2" fmla="*/ 1781174334 w 2959"/>
              <a:gd name="T3" fmla="*/ 8814885 h 3057"/>
              <a:gd name="T4" fmla="*/ 1792508421 w 2959"/>
              <a:gd name="T5" fmla="*/ 16370500 h 3057"/>
              <a:gd name="T6" fmla="*/ 1835321499 w 2959"/>
              <a:gd name="T7" fmla="*/ 25185382 h 3057"/>
              <a:gd name="T8" fmla="*/ 1810137989 w 2959"/>
              <a:gd name="T9" fmla="*/ 58555626 h 3057"/>
              <a:gd name="T10" fmla="*/ 1791248373 w 2959"/>
              <a:gd name="T11" fmla="*/ 83740209 h 3057"/>
              <a:gd name="T12" fmla="*/ 1699955173 w 2959"/>
              <a:gd name="T13" fmla="*/ 85629509 h 3057"/>
              <a:gd name="T14" fmla="*/ 1694288129 w 2959"/>
              <a:gd name="T15" fmla="*/ 94444390 h 3057"/>
              <a:gd name="T16" fmla="*/ 1722621760 w 2959"/>
              <a:gd name="T17" fmla="*/ 97592165 h 3057"/>
              <a:gd name="T18" fmla="*/ 1756620848 w 2959"/>
              <a:gd name="T19" fmla="*/ 106407072 h 3057"/>
              <a:gd name="T20" fmla="*/ 1769841834 w 2959"/>
              <a:gd name="T21" fmla="*/ 108925609 h 3057"/>
              <a:gd name="T22" fmla="*/ 1770471858 w 2959"/>
              <a:gd name="T23" fmla="*/ 134740222 h 3057"/>
              <a:gd name="T24" fmla="*/ 1800692387 w 2959"/>
              <a:gd name="T25" fmla="*/ 124036835 h 3057"/>
              <a:gd name="T26" fmla="*/ 1818321955 w 2959"/>
              <a:gd name="T27" fmla="*/ 113332653 h 3057"/>
              <a:gd name="T28" fmla="*/ 1823358975 w 2959"/>
              <a:gd name="T29" fmla="*/ 110814116 h 3057"/>
              <a:gd name="T30" fmla="*/ 1855469577 w 2959"/>
              <a:gd name="T31" fmla="*/ 120259028 h 3057"/>
              <a:gd name="T32" fmla="*/ 1849802533 w 2959"/>
              <a:gd name="T33" fmla="*/ 143555104 h 3057"/>
              <a:gd name="T34" fmla="*/ 1812654912 w 2959"/>
              <a:gd name="T35" fmla="*/ 135999491 h 3057"/>
              <a:gd name="T36" fmla="*/ 1810137989 w 2959"/>
              <a:gd name="T37" fmla="*/ 161184867 h 3057"/>
              <a:gd name="T38" fmla="*/ 1784952892 w 2959"/>
              <a:gd name="T39" fmla="*/ 176295299 h 3057"/>
              <a:gd name="T40" fmla="*/ 1759139358 w 2959"/>
              <a:gd name="T41" fmla="*/ 198962137 h 3057"/>
              <a:gd name="T42" fmla="*/ 1742768251 w 2959"/>
              <a:gd name="T43" fmla="*/ 230443113 h 3057"/>
              <a:gd name="T44" fmla="*/ 1679807095 w 2959"/>
              <a:gd name="T45" fmla="*/ 134110191 h 3057"/>
              <a:gd name="T46" fmla="*/ 1640142154 w 2959"/>
              <a:gd name="T47" fmla="*/ 105777040 h 3057"/>
              <a:gd name="T48" fmla="*/ 1600476023 w 2959"/>
              <a:gd name="T49" fmla="*/ 130332385 h 3057"/>
              <a:gd name="T50" fmla="*/ 1542551887 w 2959"/>
              <a:gd name="T51" fmla="*/ 149221417 h 3057"/>
              <a:gd name="T52" fmla="*/ 1514219049 w 2959"/>
              <a:gd name="T53" fmla="*/ 185110180 h 3057"/>
              <a:gd name="T54" fmla="*/ 1508552799 w 2959"/>
              <a:gd name="T55" fmla="*/ 231073144 h 3057"/>
              <a:gd name="T56" fmla="*/ 1521774578 w 2959"/>
              <a:gd name="T57" fmla="*/ 271368951 h 3057"/>
              <a:gd name="T58" fmla="*/ 1482109241 w 2959"/>
              <a:gd name="T59" fmla="*/ 309147015 h 3057"/>
              <a:gd name="T60" fmla="*/ 1441813879 w 2959"/>
              <a:gd name="T61" fmla="*/ 326146747 h 3057"/>
              <a:gd name="T62" fmla="*/ 1385778228 w 2959"/>
              <a:gd name="T63" fmla="*/ 313554059 h 3057"/>
              <a:gd name="T64" fmla="*/ 1296373514 w 2959"/>
              <a:gd name="T65" fmla="*/ 333702359 h 3057"/>
              <a:gd name="T66" fmla="*/ 1176116659 w 2959"/>
              <a:gd name="T67" fmla="*/ 282702370 h 3057"/>
              <a:gd name="T68" fmla="*/ 1126377282 w 2959"/>
              <a:gd name="T69" fmla="*/ 362035510 h 3057"/>
              <a:gd name="T70" fmla="*/ 976529922 w 2959"/>
              <a:gd name="T71" fmla="*/ 392257961 h 3057"/>
              <a:gd name="T72" fmla="*/ 860051625 w 2959"/>
              <a:gd name="T73" fmla="*/ 531405277 h 3057"/>
              <a:gd name="T74" fmla="*/ 796460247 w 2959"/>
              <a:gd name="T75" fmla="*/ 700144913 h 3057"/>
              <a:gd name="T76" fmla="*/ 699500004 w 2959"/>
              <a:gd name="T77" fmla="*/ 974033295 h 3057"/>
              <a:gd name="T78" fmla="*/ 545874085 w 2959"/>
              <a:gd name="T79" fmla="*/ 1118846825 h 3057"/>
              <a:gd name="T80" fmla="*/ 532652306 w 2959"/>
              <a:gd name="T81" fmla="*/ 1246031385 h 3057"/>
              <a:gd name="T82" fmla="*/ 577355457 w 2959"/>
              <a:gd name="T83" fmla="*/ 1400919858 h 3057"/>
              <a:gd name="T84" fmla="*/ 549651850 w 2959"/>
              <a:gd name="T85" fmla="*/ 1482141504 h 3057"/>
              <a:gd name="T86" fmla="*/ 584910192 w 2959"/>
              <a:gd name="T87" fmla="*/ 1565252451 h 3057"/>
              <a:gd name="T88" fmla="*/ 542097114 w 2959"/>
              <a:gd name="T89" fmla="*/ 1650881934 h 3057"/>
              <a:gd name="T90" fmla="*/ 506208748 w 2959"/>
              <a:gd name="T91" fmla="*/ 1715732690 h 3057"/>
              <a:gd name="T92" fmla="*/ 465913386 w 2959"/>
              <a:gd name="T93" fmla="*/ 1767361916 h 3057"/>
              <a:gd name="T94" fmla="*/ 433173553 w 2959"/>
              <a:gd name="T95" fmla="*/ 1758547828 h 3057"/>
              <a:gd name="T96" fmla="*/ 402952131 w 2959"/>
              <a:gd name="T97" fmla="*/ 1708807108 h 3057"/>
              <a:gd name="T98" fmla="*/ 386582611 w 2959"/>
              <a:gd name="T99" fmla="*/ 1658437547 h 3057"/>
              <a:gd name="T100" fmla="*/ 373990063 w 2959"/>
              <a:gd name="T101" fmla="*/ 1710067170 h 3057"/>
              <a:gd name="T102" fmla="*/ 336213211 w 2959"/>
              <a:gd name="T103" fmla="*/ 1762326428 h 3057"/>
              <a:gd name="T104" fmla="*/ 275770564 w 2959"/>
              <a:gd name="T105" fmla="*/ 1803251473 h 3057"/>
              <a:gd name="T106" fmla="*/ 232956693 w 2959"/>
              <a:gd name="T107" fmla="*/ 1853622225 h 3057"/>
              <a:gd name="T108" fmla="*/ 156773708 w 2959"/>
              <a:gd name="T109" fmla="*/ 1905251451 h 3057"/>
              <a:gd name="T110" fmla="*/ 120256111 w 2959"/>
              <a:gd name="T111" fmla="*/ 1917214108 h 3057"/>
              <a:gd name="T112" fmla="*/ 57924161 w 2959"/>
              <a:gd name="T113" fmla="*/ 1924769721 h 3057"/>
              <a:gd name="T114" fmla="*/ 42813884 w 2959"/>
              <a:gd name="T115" fmla="*/ 1909658495 h 3057"/>
              <a:gd name="T116" fmla="*/ 13221785 w 2959"/>
              <a:gd name="T117" fmla="*/ 1902732914 h 30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59"/>
              <a:gd name="T178" fmla="*/ 0 h 3057"/>
              <a:gd name="T179" fmla="*/ 2959 w 2959"/>
              <a:gd name="T180" fmla="*/ 3057 h 305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59" h="3057">
                <a:moveTo>
                  <a:pt x="2720" y="23"/>
                </a:moveTo>
                <a:lnTo>
                  <a:pt x="2723" y="26"/>
                </a:lnTo>
                <a:lnTo>
                  <a:pt x="2726" y="24"/>
                </a:lnTo>
                <a:lnTo>
                  <a:pt x="2730" y="18"/>
                </a:lnTo>
                <a:lnTo>
                  <a:pt x="2754" y="9"/>
                </a:lnTo>
                <a:lnTo>
                  <a:pt x="2760" y="2"/>
                </a:lnTo>
                <a:lnTo>
                  <a:pt x="2775" y="0"/>
                </a:lnTo>
                <a:lnTo>
                  <a:pt x="2776" y="8"/>
                </a:lnTo>
                <a:lnTo>
                  <a:pt x="2773" y="18"/>
                </a:lnTo>
                <a:lnTo>
                  <a:pt x="2771" y="24"/>
                </a:lnTo>
                <a:lnTo>
                  <a:pt x="2775" y="25"/>
                </a:lnTo>
                <a:lnTo>
                  <a:pt x="2785" y="19"/>
                </a:lnTo>
                <a:lnTo>
                  <a:pt x="2790" y="9"/>
                </a:lnTo>
                <a:lnTo>
                  <a:pt x="2791" y="3"/>
                </a:lnTo>
                <a:lnTo>
                  <a:pt x="2800" y="0"/>
                </a:lnTo>
                <a:lnTo>
                  <a:pt x="2820" y="4"/>
                </a:lnTo>
                <a:lnTo>
                  <a:pt x="2815" y="8"/>
                </a:lnTo>
                <a:lnTo>
                  <a:pt x="2809" y="13"/>
                </a:lnTo>
                <a:lnTo>
                  <a:pt x="2823" y="10"/>
                </a:lnTo>
                <a:lnTo>
                  <a:pt x="2829" y="14"/>
                </a:lnTo>
                <a:lnTo>
                  <a:pt x="2838" y="15"/>
                </a:lnTo>
                <a:lnTo>
                  <a:pt x="2838" y="20"/>
                </a:lnTo>
                <a:lnTo>
                  <a:pt x="2833" y="23"/>
                </a:lnTo>
                <a:lnTo>
                  <a:pt x="2826" y="25"/>
                </a:lnTo>
                <a:lnTo>
                  <a:pt x="2827" y="30"/>
                </a:lnTo>
                <a:lnTo>
                  <a:pt x="2815" y="32"/>
                </a:lnTo>
                <a:lnTo>
                  <a:pt x="2818" y="35"/>
                </a:lnTo>
                <a:lnTo>
                  <a:pt x="2814" y="36"/>
                </a:lnTo>
                <a:lnTo>
                  <a:pt x="2818" y="39"/>
                </a:lnTo>
                <a:lnTo>
                  <a:pt x="2847" y="26"/>
                </a:lnTo>
                <a:lnTo>
                  <a:pt x="2865" y="25"/>
                </a:lnTo>
                <a:lnTo>
                  <a:pt x="2869" y="21"/>
                </a:lnTo>
                <a:lnTo>
                  <a:pt x="2872" y="25"/>
                </a:lnTo>
                <a:lnTo>
                  <a:pt x="2872" y="30"/>
                </a:lnTo>
                <a:lnTo>
                  <a:pt x="2887" y="35"/>
                </a:lnTo>
                <a:lnTo>
                  <a:pt x="2888" y="42"/>
                </a:lnTo>
                <a:lnTo>
                  <a:pt x="2894" y="45"/>
                </a:lnTo>
                <a:lnTo>
                  <a:pt x="2902" y="40"/>
                </a:lnTo>
                <a:lnTo>
                  <a:pt x="2912" y="35"/>
                </a:lnTo>
                <a:lnTo>
                  <a:pt x="2915" y="40"/>
                </a:lnTo>
                <a:lnTo>
                  <a:pt x="2924" y="43"/>
                </a:lnTo>
                <a:lnTo>
                  <a:pt x="2929" y="48"/>
                </a:lnTo>
                <a:lnTo>
                  <a:pt x="2929" y="58"/>
                </a:lnTo>
                <a:lnTo>
                  <a:pt x="2929" y="68"/>
                </a:lnTo>
                <a:lnTo>
                  <a:pt x="2914" y="75"/>
                </a:lnTo>
                <a:lnTo>
                  <a:pt x="2906" y="77"/>
                </a:lnTo>
                <a:lnTo>
                  <a:pt x="2897" y="82"/>
                </a:lnTo>
                <a:lnTo>
                  <a:pt x="2888" y="84"/>
                </a:lnTo>
                <a:lnTo>
                  <a:pt x="2878" y="87"/>
                </a:lnTo>
                <a:lnTo>
                  <a:pt x="2875" y="93"/>
                </a:lnTo>
                <a:lnTo>
                  <a:pt x="2873" y="95"/>
                </a:lnTo>
                <a:lnTo>
                  <a:pt x="2865" y="99"/>
                </a:lnTo>
                <a:lnTo>
                  <a:pt x="2859" y="104"/>
                </a:lnTo>
                <a:lnTo>
                  <a:pt x="2863" y="107"/>
                </a:lnTo>
                <a:lnTo>
                  <a:pt x="2866" y="111"/>
                </a:lnTo>
                <a:lnTo>
                  <a:pt x="2856" y="120"/>
                </a:lnTo>
                <a:lnTo>
                  <a:pt x="2847" y="122"/>
                </a:lnTo>
                <a:lnTo>
                  <a:pt x="2842" y="127"/>
                </a:lnTo>
                <a:lnTo>
                  <a:pt x="2847" y="130"/>
                </a:lnTo>
                <a:lnTo>
                  <a:pt x="2845" y="133"/>
                </a:lnTo>
                <a:lnTo>
                  <a:pt x="2839" y="131"/>
                </a:lnTo>
                <a:lnTo>
                  <a:pt x="2818" y="138"/>
                </a:lnTo>
                <a:lnTo>
                  <a:pt x="2802" y="137"/>
                </a:lnTo>
                <a:lnTo>
                  <a:pt x="2771" y="138"/>
                </a:lnTo>
                <a:lnTo>
                  <a:pt x="2765" y="141"/>
                </a:lnTo>
                <a:lnTo>
                  <a:pt x="2754" y="138"/>
                </a:lnTo>
                <a:lnTo>
                  <a:pt x="2738" y="139"/>
                </a:lnTo>
                <a:lnTo>
                  <a:pt x="2727" y="139"/>
                </a:lnTo>
                <a:lnTo>
                  <a:pt x="2712" y="141"/>
                </a:lnTo>
                <a:lnTo>
                  <a:pt x="2700" y="136"/>
                </a:lnTo>
                <a:lnTo>
                  <a:pt x="2688" y="136"/>
                </a:lnTo>
                <a:lnTo>
                  <a:pt x="2675" y="136"/>
                </a:lnTo>
                <a:lnTo>
                  <a:pt x="2672" y="139"/>
                </a:lnTo>
                <a:lnTo>
                  <a:pt x="2687" y="137"/>
                </a:lnTo>
                <a:lnTo>
                  <a:pt x="2691" y="139"/>
                </a:lnTo>
                <a:lnTo>
                  <a:pt x="2687" y="144"/>
                </a:lnTo>
                <a:lnTo>
                  <a:pt x="2685" y="147"/>
                </a:lnTo>
                <a:lnTo>
                  <a:pt x="2677" y="150"/>
                </a:lnTo>
                <a:lnTo>
                  <a:pt x="2682" y="153"/>
                </a:lnTo>
                <a:lnTo>
                  <a:pt x="2691" y="150"/>
                </a:lnTo>
                <a:lnTo>
                  <a:pt x="2696" y="148"/>
                </a:lnTo>
                <a:lnTo>
                  <a:pt x="2703" y="150"/>
                </a:lnTo>
                <a:lnTo>
                  <a:pt x="2703" y="153"/>
                </a:lnTo>
                <a:lnTo>
                  <a:pt x="2694" y="153"/>
                </a:lnTo>
                <a:lnTo>
                  <a:pt x="2697" y="155"/>
                </a:lnTo>
                <a:lnTo>
                  <a:pt x="2724" y="154"/>
                </a:lnTo>
                <a:lnTo>
                  <a:pt x="2730" y="154"/>
                </a:lnTo>
                <a:lnTo>
                  <a:pt x="2733" y="152"/>
                </a:lnTo>
                <a:lnTo>
                  <a:pt x="2738" y="153"/>
                </a:lnTo>
                <a:lnTo>
                  <a:pt x="2736" y="155"/>
                </a:lnTo>
                <a:lnTo>
                  <a:pt x="2741" y="155"/>
                </a:lnTo>
                <a:lnTo>
                  <a:pt x="2744" y="158"/>
                </a:lnTo>
                <a:lnTo>
                  <a:pt x="2739" y="162"/>
                </a:lnTo>
                <a:lnTo>
                  <a:pt x="2754" y="158"/>
                </a:lnTo>
                <a:lnTo>
                  <a:pt x="2772" y="155"/>
                </a:lnTo>
                <a:lnTo>
                  <a:pt x="2781" y="157"/>
                </a:lnTo>
                <a:lnTo>
                  <a:pt x="2782" y="159"/>
                </a:lnTo>
                <a:lnTo>
                  <a:pt x="2802" y="159"/>
                </a:lnTo>
                <a:lnTo>
                  <a:pt x="2797" y="165"/>
                </a:lnTo>
                <a:lnTo>
                  <a:pt x="2790" y="169"/>
                </a:lnTo>
                <a:lnTo>
                  <a:pt x="2784" y="174"/>
                </a:lnTo>
                <a:lnTo>
                  <a:pt x="2782" y="178"/>
                </a:lnTo>
                <a:lnTo>
                  <a:pt x="2778" y="184"/>
                </a:lnTo>
                <a:lnTo>
                  <a:pt x="2775" y="187"/>
                </a:lnTo>
                <a:lnTo>
                  <a:pt x="2781" y="189"/>
                </a:lnTo>
                <a:lnTo>
                  <a:pt x="2784" y="184"/>
                </a:lnTo>
                <a:lnTo>
                  <a:pt x="2788" y="178"/>
                </a:lnTo>
                <a:lnTo>
                  <a:pt x="2793" y="174"/>
                </a:lnTo>
                <a:lnTo>
                  <a:pt x="2803" y="174"/>
                </a:lnTo>
                <a:lnTo>
                  <a:pt x="2811" y="173"/>
                </a:lnTo>
                <a:lnTo>
                  <a:pt x="2815" y="180"/>
                </a:lnTo>
                <a:lnTo>
                  <a:pt x="2818" y="186"/>
                </a:lnTo>
                <a:lnTo>
                  <a:pt x="2815" y="192"/>
                </a:lnTo>
                <a:lnTo>
                  <a:pt x="2809" y="202"/>
                </a:lnTo>
                <a:lnTo>
                  <a:pt x="2805" y="211"/>
                </a:lnTo>
                <a:lnTo>
                  <a:pt x="2799" y="219"/>
                </a:lnTo>
                <a:lnTo>
                  <a:pt x="2797" y="227"/>
                </a:lnTo>
                <a:lnTo>
                  <a:pt x="2800" y="228"/>
                </a:lnTo>
                <a:lnTo>
                  <a:pt x="2805" y="222"/>
                </a:lnTo>
                <a:lnTo>
                  <a:pt x="2812" y="214"/>
                </a:lnTo>
                <a:lnTo>
                  <a:pt x="2817" y="208"/>
                </a:lnTo>
                <a:lnTo>
                  <a:pt x="2827" y="206"/>
                </a:lnTo>
                <a:lnTo>
                  <a:pt x="2842" y="201"/>
                </a:lnTo>
                <a:lnTo>
                  <a:pt x="2853" y="194"/>
                </a:lnTo>
                <a:lnTo>
                  <a:pt x="2854" y="202"/>
                </a:lnTo>
                <a:lnTo>
                  <a:pt x="2845" y="210"/>
                </a:lnTo>
                <a:lnTo>
                  <a:pt x="2857" y="205"/>
                </a:lnTo>
                <a:lnTo>
                  <a:pt x="2863" y="212"/>
                </a:lnTo>
                <a:lnTo>
                  <a:pt x="2866" y="203"/>
                </a:lnTo>
                <a:lnTo>
                  <a:pt x="2860" y="197"/>
                </a:lnTo>
                <a:lnTo>
                  <a:pt x="2870" y="190"/>
                </a:lnTo>
                <a:lnTo>
                  <a:pt x="2863" y="185"/>
                </a:lnTo>
                <a:lnTo>
                  <a:pt x="2865" y="180"/>
                </a:lnTo>
                <a:lnTo>
                  <a:pt x="2857" y="175"/>
                </a:lnTo>
                <a:lnTo>
                  <a:pt x="2859" y="170"/>
                </a:lnTo>
                <a:lnTo>
                  <a:pt x="2876" y="166"/>
                </a:lnTo>
                <a:lnTo>
                  <a:pt x="2879" y="171"/>
                </a:lnTo>
                <a:lnTo>
                  <a:pt x="2870" y="176"/>
                </a:lnTo>
                <a:lnTo>
                  <a:pt x="2885" y="174"/>
                </a:lnTo>
                <a:lnTo>
                  <a:pt x="2888" y="180"/>
                </a:lnTo>
                <a:lnTo>
                  <a:pt x="2891" y="187"/>
                </a:lnTo>
                <a:lnTo>
                  <a:pt x="2896" y="194"/>
                </a:lnTo>
                <a:lnTo>
                  <a:pt x="2897" y="201"/>
                </a:lnTo>
                <a:lnTo>
                  <a:pt x="2896" y="207"/>
                </a:lnTo>
                <a:lnTo>
                  <a:pt x="2899" y="205"/>
                </a:lnTo>
                <a:lnTo>
                  <a:pt x="2900" y="198"/>
                </a:lnTo>
                <a:lnTo>
                  <a:pt x="2902" y="192"/>
                </a:lnTo>
                <a:lnTo>
                  <a:pt x="2899" y="187"/>
                </a:lnTo>
                <a:lnTo>
                  <a:pt x="2899" y="181"/>
                </a:lnTo>
                <a:lnTo>
                  <a:pt x="2896" y="176"/>
                </a:lnTo>
                <a:lnTo>
                  <a:pt x="2903" y="173"/>
                </a:lnTo>
                <a:lnTo>
                  <a:pt x="2909" y="173"/>
                </a:lnTo>
                <a:lnTo>
                  <a:pt x="2918" y="173"/>
                </a:lnTo>
                <a:lnTo>
                  <a:pt x="2924" y="171"/>
                </a:lnTo>
                <a:lnTo>
                  <a:pt x="2926" y="176"/>
                </a:lnTo>
                <a:lnTo>
                  <a:pt x="2926" y="182"/>
                </a:lnTo>
                <a:lnTo>
                  <a:pt x="2930" y="179"/>
                </a:lnTo>
                <a:lnTo>
                  <a:pt x="2936" y="175"/>
                </a:lnTo>
                <a:lnTo>
                  <a:pt x="2945" y="187"/>
                </a:lnTo>
                <a:lnTo>
                  <a:pt x="2947" y="191"/>
                </a:lnTo>
                <a:lnTo>
                  <a:pt x="2953" y="195"/>
                </a:lnTo>
                <a:lnTo>
                  <a:pt x="2954" y="200"/>
                </a:lnTo>
                <a:lnTo>
                  <a:pt x="2957" y="207"/>
                </a:lnTo>
                <a:lnTo>
                  <a:pt x="2959" y="213"/>
                </a:lnTo>
                <a:lnTo>
                  <a:pt x="2959" y="218"/>
                </a:lnTo>
                <a:lnTo>
                  <a:pt x="2959" y="221"/>
                </a:lnTo>
                <a:lnTo>
                  <a:pt x="2956" y="225"/>
                </a:lnTo>
                <a:lnTo>
                  <a:pt x="2947" y="228"/>
                </a:lnTo>
                <a:lnTo>
                  <a:pt x="2941" y="229"/>
                </a:lnTo>
                <a:lnTo>
                  <a:pt x="2938" y="228"/>
                </a:lnTo>
                <a:lnTo>
                  <a:pt x="2930" y="230"/>
                </a:lnTo>
                <a:lnTo>
                  <a:pt x="2929" y="229"/>
                </a:lnTo>
                <a:lnTo>
                  <a:pt x="2920" y="233"/>
                </a:lnTo>
                <a:lnTo>
                  <a:pt x="2912" y="228"/>
                </a:lnTo>
                <a:lnTo>
                  <a:pt x="2906" y="224"/>
                </a:lnTo>
                <a:lnTo>
                  <a:pt x="2900" y="222"/>
                </a:lnTo>
                <a:lnTo>
                  <a:pt x="2894" y="219"/>
                </a:lnTo>
                <a:lnTo>
                  <a:pt x="2891" y="217"/>
                </a:lnTo>
                <a:lnTo>
                  <a:pt x="2885" y="217"/>
                </a:lnTo>
                <a:lnTo>
                  <a:pt x="2879" y="216"/>
                </a:lnTo>
                <a:lnTo>
                  <a:pt x="2867" y="214"/>
                </a:lnTo>
                <a:lnTo>
                  <a:pt x="2873" y="228"/>
                </a:lnTo>
                <a:lnTo>
                  <a:pt x="2876" y="233"/>
                </a:lnTo>
                <a:lnTo>
                  <a:pt x="2879" y="235"/>
                </a:lnTo>
                <a:lnTo>
                  <a:pt x="2879" y="239"/>
                </a:lnTo>
                <a:lnTo>
                  <a:pt x="2876" y="241"/>
                </a:lnTo>
                <a:lnTo>
                  <a:pt x="2873" y="244"/>
                </a:lnTo>
                <a:lnTo>
                  <a:pt x="2875" y="248"/>
                </a:lnTo>
                <a:lnTo>
                  <a:pt x="2875" y="251"/>
                </a:lnTo>
                <a:lnTo>
                  <a:pt x="2875" y="256"/>
                </a:lnTo>
                <a:lnTo>
                  <a:pt x="2875" y="260"/>
                </a:lnTo>
                <a:lnTo>
                  <a:pt x="2872" y="262"/>
                </a:lnTo>
                <a:lnTo>
                  <a:pt x="2867" y="266"/>
                </a:lnTo>
                <a:lnTo>
                  <a:pt x="2866" y="270"/>
                </a:lnTo>
                <a:lnTo>
                  <a:pt x="2862" y="272"/>
                </a:lnTo>
                <a:lnTo>
                  <a:pt x="2859" y="271"/>
                </a:lnTo>
                <a:lnTo>
                  <a:pt x="2853" y="270"/>
                </a:lnTo>
                <a:lnTo>
                  <a:pt x="2847" y="275"/>
                </a:lnTo>
                <a:lnTo>
                  <a:pt x="2842" y="277"/>
                </a:lnTo>
                <a:lnTo>
                  <a:pt x="2835" y="280"/>
                </a:lnTo>
                <a:lnTo>
                  <a:pt x="2833" y="285"/>
                </a:lnTo>
                <a:lnTo>
                  <a:pt x="2830" y="291"/>
                </a:lnTo>
                <a:lnTo>
                  <a:pt x="2824" y="294"/>
                </a:lnTo>
                <a:lnTo>
                  <a:pt x="2820" y="297"/>
                </a:lnTo>
                <a:lnTo>
                  <a:pt x="2812" y="298"/>
                </a:lnTo>
                <a:lnTo>
                  <a:pt x="2805" y="301"/>
                </a:lnTo>
                <a:lnTo>
                  <a:pt x="2797" y="304"/>
                </a:lnTo>
                <a:lnTo>
                  <a:pt x="2793" y="309"/>
                </a:lnTo>
                <a:lnTo>
                  <a:pt x="2793" y="313"/>
                </a:lnTo>
                <a:lnTo>
                  <a:pt x="2794" y="316"/>
                </a:lnTo>
                <a:lnTo>
                  <a:pt x="2800" y="319"/>
                </a:lnTo>
                <a:lnTo>
                  <a:pt x="2796" y="326"/>
                </a:lnTo>
                <a:lnTo>
                  <a:pt x="2799" y="335"/>
                </a:lnTo>
                <a:lnTo>
                  <a:pt x="2796" y="342"/>
                </a:lnTo>
                <a:lnTo>
                  <a:pt x="2794" y="350"/>
                </a:lnTo>
                <a:lnTo>
                  <a:pt x="2791" y="356"/>
                </a:lnTo>
                <a:lnTo>
                  <a:pt x="2788" y="362"/>
                </a:lnTo>
                <a:lnTo>
                  <a:pt x="2781" y="369"/>
                </a:lnTo>
                <a:lnTo>
                  <a:pt x="2775" y="368"/>
                </a:lnTo>
                <a:lnTo>
                  <a:pt x="2768" y="366"/>
                </a:lnTo>
                <a:lnTo>
                  <a:pt x="2754" y="358"/>
                </a:lnTo>
                <a:lnTo>
                  <a:pt x="2753" y="353"/>
                </a:lnTo>
                <a:lnTo>
                  <a:pt x="2751" y="350"/>
                </a:lnTo>
                <a:lnTo>
                  <a:pt x="2753" y="346"/>
                </a:lnTo>
                <a:lnTo>
                  <a:pt x="2750" y="340"/>
                </a:lnTo>
                <a:lnTo>
                  <a:pt x="2751" y="335"/>
                </a:lnTo>
                <a:lnTo>
                  <a:pt x="2748" y="330"/>
                </a:lnTo>
                <a:lnTo>
                  <a:pt x="2790" y="269"/>
                </a:lnTo>
                <a:lnTo>
                  <a:pt x="2754" y="225"/>
                </a:lnTo>
                <a:lnTo>
                  <a:pt x="2668" y="213"/>
                </a:lnTo>
                <a:lnTo>
                  <a:pt x="2663" y="210"/>
                </a:lnTo>
                <a:lnTo>
                  <a:pt x="2660" y="206"/>
                </a:lnTo>
                <a:lnTo>
                  <a:pt x="2660" y="203"/>
                </a:lnTo>
                <a:lnTo>
                  <a:pt x="2647" y="200"/>
                </a:lnTo>
                <a:lnTo>
                  <a:pt x="2638" y="197"/>
                </a:lnTo>
                <a:lnTo>
                  <a:pt x="2629" y="191"/>
                </a:lnTo>
                <a:lnTo>
                  <a:pt x="2618" y="186"/>
                </a:lnTo>
                <a:lnTo>
                  <a:pt x="2614" y="175"/>
                </a:lnTo>
                <a:lnTo>
                  <a:pt x="2612" y="168"/>
                </a:lnTo>
                <a:lnTo>
                  <a:pt x="2605" y="168"/>
                </a:lnTo>
                <a:lnTo>
                  <a:pt x="2593" y="173"/>
                </a:lnTo>
                <a:lnTo>
                  <a:pt x="2584" y="174"/>
                </a:lnTo>
                <a:lnTo>
                  <a:pt x="2577" y="175"/>
                </a:lnTo>
                <a:lnTo>
                  <a:pt x="2569" y="179"/>
                </a:lnTo>
                <a:lnTo>
                  <a:pt x="2565" y="184"/>
                </a:lnTo>
                <a:lnTo>
                  <a:pt x="2563" y="187"/>
                </a:lnTo>
                <a:lnTo>
                  <a:pt x="2553" y="194"/>
                </a:lnTo>
                <a:lnTo>
                  <a:pt x="2550" y="197"/>
                </a:lnTo>
                <a:lnTo>
                  <a:pt x="2545" y="201"/>
                </a:lnTo>
                <a:lnTo>
                  <a:pt x="2542" y="207"/>
                </a:lnTo>
                <a:lnTo>
                  <a:pt x="2515" y="218"/>
                </a:lnTo>
                <a:lnTo>
                  <a:pt x="2508" y="216"/>
                </a:lnTo>
                <a:lnTo>
                  <a:pt x="2497" y="218"/>
                </a:lnTo>
                <a:lnTo>
                  <a:pt x="2493" y="213"/>
                </a:lnTo>
                <a:lnTo>
                  <a:pt x="2481" y="219"/>
                </a:lnTo>
                <a:lnTo>
                  <a:pt x="2475" y="214"/>
                </a:lnTo>
                <a:lnTo>
                  <a:pt x="2465" y="218"/>
                </a:lnTo>
                <a:lnTo>
                  <a:pt x="2451" y="224"/>
                </a:lnTo>
                <a:lnTo>
                  <a:pt x="2451" y="230"/>
                </a:lnTo>
                <a:lnTo>
                  <a:pt x="2450" y="237"/>
                </a:lnTo>
                <a:lnTo>
                  <a:pt x="2445" y="244"/>
                </a:lnTo>
                <a:lnTo>
                  <a:pt x="2441" y="250"/>
                </a:lnTo>
                <a:lnTo>
                  <a:pt x="2433" y="257"/>
                </a:lnTo>
                <a:lnTo>
                  <a:pt x="2430" y="262"/>
                </a:lnTo>
                <a:lnTo>
                  <a:pt x="2426" y="269"/>
                </a:lnTo>
                <a:lnTo>
                  <a:pt x="2418" y="273"/>
                </a:lnTo>
                <a:lnTo>
                  <a:pt x="2411" y="277"/>
                </a:lnTo>
                <a:lnTo>
                  <a:pt x="2403" y="282"/>
                </a:lnTo>
                <a:lnTo>
                  <a:pt x="2400" y="289"/>
                </a:lnTo>
                <a:lnTo>
                  <a:pt x="2405" y="294"/>
                </a:lnTo>
                <a:lnTo>
                  <a:pt x="2411" y="299"/>
                </a:lnTo>
                <a:lnTo>
                  <a:pt x="2409" y="308"/>
                </a:lnTo>
                <a:lnTo>
                  <a:pt x="2405" y="314"/>
                </a:lnTo>
                <a:lnTo>
                  <a:pt x="2403" y="323"/>
                </a:lnTo>
                <a:lnTo>
                  <a:pt x="2403" y="331"/>
                </a:lnTo>
                <a:lnTo>
                  <a:pt x="2400" y="337"/>
                </a:lnTo>
                <a:lnTo>
                  <a:pt x="2406" y="346"/>
                </a:lnTo>
                <a:lnTo>
                  <a:pt x="2405" y="355"/>
                </a:lnTo>
                <a:lnTo>
                  <a:pt x="2399" y="360"/>
                </a:lnTo>
                <a:lnTo>
                  <a:pt x="2396" y="367"/>
                </a:lnTo>
                <a:lnTo>
                  <a:pt x="2397" y="372"/>
                </a:lnTo>
                <a:lnTo>
                  <a:pt x="2397" y="379"/>
                </a:lnTo>
                <a:lnTo>
                  <a:pt x="2394" y="387"/>
                </a:lnTo>
                <a:lnTo>
                  <a:pt x="2397" y="393"/>
                </a:lnTo>
                <a:lnTo>
                  <a:pt x="2402" y="399"/>
                </a:lnTo>
                <a:lnTo>
                  <a:pt x="2405" y="405"/>
                </a:lnTo>
                <a:lnTo>
                  <a:pt x="2406" y="414"/>
                </a:lnTo>
                <a:lnTo>
                  <a:pt x="2411" y="421"/>
                </a:lnTo>
                <a:lnTo>
                  <a:pt x="2414" y="426"/>
                </a:lnTo>
                <a:lnTo>
                  <a:pt x="2417" y="431"/>
                </a:lnTo>
                <a:lnTo>
                  <a:pt x="2409" y="441"/>
                </a:lnTo>
                <a:lnTo>
                  <a:pt x="2409" y="446"/>
                </a:lnTo>
                <a:lnTo>
                  <a:pt x="2400" y="457"/>
                </a:lnTo>
                <a:lnTo>
                  <a:pt x="2393" y="462"/>
                </a:lnTo>
                <a:lnTo>
                  <a:pt x="2384" y="463"/>
                </a:lnTo>
                <a:lnTo>
                  <a:pt x="2377" y="465"/>
                </a:lnTo>
                <a:lnTo>
                  <a:pt x="2371" y="470"/>
                </a:lnTo>
                <a:lnTo>
                  <a:pt x="2365" y="476"/>
                </a:lnTo>
                <a:lnTo>
                  <a:pt x="2360" y="484"/>
                </a:lnTo>
                <a:lnTo>
                  <a:pt x="2354" y="491"/>
                </a:lnTo>
                <a:lnTo>
                  <a:pt x="2354" y="498"/>
                </a:lnTo>
                <a:lnTo>
                  <a:pt x="2354" y="507"/>
                </a:lnTo>
                <a:lnTo>
                  <a:pt x="2353" y="517"/>
                </a:lnTo>
                <a:lnTo>
                  <a:pt x="2353" y="522"/>
                </a:lnTo>
                <a:lnTo>
                  <a:pt x="2341" y="530"/>
                </a:lnTo>
                <a:lnTo>
                  <a:pt x="2335" y="539"/>
                </a:lnTo>
                <a:lnTo>
                  <a:pt x="2327" y="537"/>
                </a:lnTo>
                <a:lnTo>
                  <a:pt x="2317" y="526"/>
                </a:lnTo>
                <a:lnTo>
                  <a:pt x="2302" y="519"/>
                </a:lnTo>
                <a:lnTo>
                  <a:pt x="2290" y="518"/>
                </a:lnTo>
                <a:lnTo>
                  <a:pt x="2277" y="516"/>
                </a:lnTo>
                <a:lnTo>
                  <a:pt x="2262" y="513"/>
                </a:lnTo>
                <a:lnTo>
                  <a:pt x="2248" y="511"/>
                </a:lnTo>
                <a:lnTo>
                  <a:pt x="2241" y="507"/>
                </a:lnTo>
                <a:lnTo>
                  <a:pt x="2241" y="502"/>
                </a:lnTo>
                <a:lnTo>
                  <a:pt x="2232" y="503"/>
                </a:lnTo>
                <a:lnTo>
                  <a:pt x="2223" y="496"/>
                </a:lnTo>
                <a:lnTo>
                  <a:pt x="2215" y="494"/>
                </a:lnTo>
                <a:lnTo>
                  <a:pt x="2206" y="495"/>
                </a:lnTo>
                <a:lnTo>
                  <a:pt x="2201" y="498"/>
                </a:lnTo>
                <a:lnTo>
                  <a:pt x="2198" y="506"/>
                </a:lnTo>
                <a:lnTo>
                  <a:pt x="2193" y="513"/>
                </a:lnTo>
                <a:lnTo>
                  <a:pt x="2192" y="518"/>
                </a:lnTo>
                <a:lnTo>
                  <a:pt x="2190" y="523"/>
                </a:lnTo>
                <a:lnTo>
                  <a:pt x="2172" y="529"/>
                </a:lnTo>
                <a:lnTo>
                  <a:pt x="2162" y="533"/>
                </a:lnTo>
                <a:lnTo>
                  <a:pt x="2136" y="550"/>
                </a:lnTo>
                <a:lnTo>
                  <a:pt x="2118" y="537"/>
                </a:lnTo>
                <a:lnTo>
                  <a:pt x="2093" y="539"/>
                </a:lnTo>
                <a:lnTo>
                  <a:pt x="2059" y="530"/>
                </a:lnTo>
                <a:lnTo>
                  <a:pt x="2042" y="539"/>
                </a:lnTo>
                <a:lnTo>
                  <a:pt x="2033" y="514"/>
                </a:lnTo>
                <a:lnTo>
                  <a:pt x="2015" y="497"/>
                </a:lnTo>
                <a:lnTo>
                  <a:pt x="2013" y="489"/>
                </a:lnTo>
                <a:lnTo>
                  <a:pt x="1984" y="465"/>
                </a:lnTo>
                <a:lnTo>
                  <a:pt x="1939" y="428"/>
                </a:lnTo>
                <a:lnTo>
                  <a:pt x="1902" y="425"/>
                </a:lnTo>
                <a:lnTo>
                  <a:pt x="1883" y="435"/>
                </a:lnTo>
                <a:lnTo>
                  <a:pt x="1872" y="442"/>
                </a:lnTo>
                <a:lnTo>
                  <a:pt x="1868" y="449"/>
                </a:lnTo>
                <a:lnTo>
                  <a:pt x="1872" y="457"/>
                </a:lnTo>
                <a:lnTo>
                  <a:pt x="1880" y="463"/>
                </a:lnTo>
                <a:lnTo>
                  <a:pt x="1884" y="468"/>
                </a:lnTo>
                <a:lnTo>
                  <a:pt x="1883" y="485"/>
                </a:lnTo>
                <a:lnTo>
                  <a:pt x="1844" y="470"/>
                </a:lnTo>
                <a:lnTo>
                  <a:pt x="1819" y="485"/>
                </a:lnTo>
                <a:lnTo>
                  <a:pt x="1763" y="492"/>
                </a:lnTo>
                <a:lnTo>
                  <a:pt x="1795" y="516"/>
                </a:lnTo>
                <a:lnTo>
                  <a:pt x="1799" y="540"/>
                </a:lnTo>
                <a:lnTo>
                  <a:pt x="1789" y="575"/>
                </a:lnTo>
                <a:lnTo>
                  <a:pt x="1757" y="601"/>
                </a:lnTo>
                <a:lnTo>
                  <a:pt x="1771" y="605"/>
                </a:lnTo>
                <a:lnTo>
                  <a:pt x="1792" y="607"/>
                </a:lnTo>
                <a:lnTo>
                  <a:pt x="1763" y="642"/>
                </a:lnTo>
                <a:lnTo>
                  <a:pt x="1648" y="617"/>
                </a:lnTo>
                <a:lnTo>
                  <a:pt x="1610" y="620"/>
                </a:lnTo>
                <a:lnTo>
                  <a:pt x="1590" y="612"/>
                </a:lnTo>
                <a:lnTo>
                  <a:pt x="1577" y="609"/>
                </a:lnTo>
                <a:lnTo>
                  <a:pt x="1551" y="619"/>
                </a:lnTo>
                <a:lnTo>
                  <a:pt x="1551" y="623"/>
                </a:lnTo>
                <a:lnTo>
                  <a:pt x="1551" y="646"/>
                </a:lnTo>
                <a:lnTo>
                  <a:pt x="1560" y="690"/>
                </a:lnTo>
                <a:lnTo>
                  <a:pt x="1535" y="743"/>
                </a:lnTo>
                <a:lnTo>
                  <a:pt x="1511" y="731"/>
                </a:lnTo>
                <a:lnTo>
                  <a:pt x="1457" y="716"/>
                </a:lnTo>
                <a:lnTo>
                  <a:pt x="1451" y="727"/>
                </a:lnTo>
                <a:lnTo>
                  <a:pt x="1401" y="760"/>
                </a:lnTo>
                <a:lnTo>
                  <a:pt x="1395" y="778"/>
                </a:lnTo>
                <a:lnTo>
                  <a:pt x="1380" y="824"/>
                </a:lnTo>
                <a:lnTo>
                  <a:pt x="1366" y="844"/>
                </a:lnTo>
                <a:lnTo>
                  <a:pt x="1335" y="851"/>
                </a:lnTo>
                <a:lnTo>
                  <a:pt x="1329" y="867"/>
                </a:lnTo>
                <a:lnTo>
                  <a:pt x="1349" y="893"/>
                </a:lnTo>
                <a:lnTo>
                  <a:pt x="1369" y="919"/>
                </a:lnTo>
                <a:lnTo>
                  <a:pt x="1371" y="952"/>
                </a:lnTo>
                <a:lnTo>
                  <a:pt x="1353" y="963"/>
                </a:lnTo>
                <a:lnTo>
                  <a:pt x="1326" y="984"/>
                </a:lnTo>
                <a:lnTo>
                  <a:pt x="1286" y="1052"/>
                </a:lnTo>
                <a:lnTo>
                  <a:pt x="1252" y="1081"/>
                </a:lnTo>
                <a:lnTo>
                  <a:pt x="1265" y="1112"/>
                </a:lnTo>
                <a:lnTo>
                  <a:pt x="1269" y="1124"/>
                </a:lnTo>
                <a:lnTo>
                  <a:pt x="1211" y="1159"/>
                </a:lnTo>
                <a:lnTo>
                  <a:pt x="1149" y="1165"/>
                </a:lnTo>
                <a:lnTo>
                  <a:pt x="1165" y="1236"/>
                </a:lnTo>
                <a:lnTo>
                  <a:pt x="1155" y="1257"/>
                </a:lnTo>
                <a:lnTo>
                  <a:pt x="1153" y="1348"/>
                </a:lnTo>
                <a:lnTo>
                  <a:pt x="1138" y="1362"/>
                </a:lnTo>
                <a:lnTo>
                  <a:pt x="1134" y="1391"/>
                </a:lnTo>
                <a:lnTo>
                  <a:pt x="1052" y="1515"/>
                </a:lnTo>
                <a:lnTo>
                  <a:pt x="1111" y="1547"/>
                </a:lnTo>
                <a:lnTo>
                  <a:pt x="1119" y="1608"/>
                </a:lnTo>
                <a:lnTo>
                  <a:pt x="1092" y="1649"/>
                </a:lnTo>
                <a:lnTo>
                  <a:pt x="1002" y="1631"/>
                </a:lnTo>
                <a:lnTo>
                  <a:pt x="959" y="1642"/>
                </a:lnTo>
                <a:lnTo>
                  <a:pt x="926" y="1662"/>
                </a:lnTo>
                <a:lnTo>
                  <a:pt x="902" y="1695"/>
                </a:lnTo>
                <a:lnTo>
                  <a:pt x="883" y="1722"/>
                </a:lnTo>
                <a:lnTo>
                  <a:pt x="871" y="1739"/>
                </a:lnTo>
                <a:lnTo>
                  <a:pt x="855" y="1753"/>
                </a:lnTo>
                <a:lnTo>
                  <a:pt x="867" y="1777"/>
                </a:lnTo>
                <a:lnTo>
                  <a:pt x="852" y="1802"/>
                </a:lnTo>
                <a:lnTo>
                  <a:pt x="835" y="1824"/>
                </a:lnTo>
                <a:lnTo>
                  <a:pt x="838" y="1830"/>
                </a:lnTo>
                <a:lnTo>
                  <a:pt x="846" y="1846"/>
                </a:lnTo>
                <a:lnTo>
                  <a:pt x="864" y="1875"/>
                </a:lnTo>
                <a:lnTo>
                  <a:pt x="868" y="1878"/>
                </a:lnTo>
                <a:lnTo>
                  <a:pt x="870" y="1887"/>
                </a:lnTo>
                <a:lnTo>
                  <a:pt x="850" y="1910"/>
                </a:lnTo>
                <a:lnTo>
                  <a:pt x="855" y="1946"/>
                </a:lnTo>
                <a:lnTo>
                  <a:pt x="846" y="1979"/>
                </a:lnTo>
                <a:lnTo>
                  <a:pt x="856" y="2007"/>
                </a:lnTo>
                <a:lnTo>
                  <a:pt x="862" y="2021"/>
                </a:lnTo>
                <a:lnTo>
                  <a:pt x="870" y="2034"/>
                </a:lnTo>
                <a:lnTo>
                  <a:pt x="870" y="2043"/>
                </a:lnTo>
                <a:lnTo>
                  <a:pt x="874" y="2057"/>
                </a:lnTo>
                <a:lnTo>
                  <a:pt x="870" y="2095"/>
                </a:lnTo>
                <a:lnTo>
                  <a:pt x="870" y="2100"/>
                </a:lnTo>
                <a:lnTo>
                  <a:pt x="858" y="2192"/>
                </a:lnTo>
                <a:lnTo>
                  <a:pt x="898" y="2225"/>
                </a:lnTo>
                <a:lnTo>
                  <a:pt x="917" y="2225"/>
                </a:lnTo>
                <a:lnTo>
                  <a:pt x="958" y="2272"/>
                </a:lnTo>
                <a:lnTo>
                  <a:pt x="952" y="2286"/>
                </a:lnTo>
                <a:lnTo>
                  <a:pt x="956" y="2296"/>
                </a:lnTo>
                <a:lnTo>
                  <a:pt x="952" y="2304"/>
                </a:lnTo>
                <a:lnTo>
                  <a:pt x="935" y="2326"/>
                </a:lnTo>
                <a:lnTo>
                  <a:pt x="931" y="2346"/>
                </a:lnTo>
                <a:lnTo>
                  <a:pt x="920" y="2348"/>
                </a:lnTo>
                <a:lnTo>
                  <a:pt x="905" y="2347"/>
                </a:lnTo>
                <a:lnTo>
                  <a:pt x="893" y="2350"/>
                </a:lnTo>
                <a:lnTo>
                  <a:pt x="873" y="2354"/>
                </a:lnTo>
                <a:lnTo>
                  <a:pt x="880" y="2368"/>
                </a:lnTo>
                <a:lnTo>
                  <a:pt x="884" y="2380"/>
                </a:lnTo>
                <a:lnTo>
                  <a:pt x="890" y="2395"/>
                </a:lnTo>
                <a:lnTo>
                  <a:pt x="896" y="2411"/>
                </a:lnTo>
                <a:lnTo>
                  <a:pt x="902" y="2427"/>
                </a:lnTo>
                <a:lnTo>
                  <a:pt x="914" y="2443"/>
                </a:lnTo>
                <a:lnTo>
                  <a:pt x="916" y="2452"/>
                </a:lnTo>
                <a:lnTo>
                  <a:pt x="922" y="2460"/>
                </a:lnTo>
                <a:lnTo>
                  <a:pt x="929" y="2471"/>
                </a:lnTo>
                <a:lnTo>
                  <a:pt x="929" y="2486"/>
                </a:lnTo>
                <a:lnTo>
                  <a:pt x="931" y="2500"/>
                </a:lnTo>
                <a:lnTo>
                  <a:pt x="922" y="2513"/>
                </a:lnTo>
                <a:lnTo>
                  <a:pt x="914" y="2524"/>
                </a:lnTo>
                <a:lnTo>
                  <a:pt x="920" y="2550"/>
                </a:lnTo>
                <a:lnTo>
                  <a:pt x="916" y="2569"/>
                </a:lnTo>
                <a:lnTo>
                  <a:pt x="904" y="2594"/>
                </a:lnTo>
                <a:lnTo>
                  <a:pt x="890" y="2609"/>
                </a:lnTo>
                <a:lnTo>
                  <a:pt x="877" y="2620"/>
                </a:lnTo>
                <a:lnTo>
                  <a:pt x="865" y="2623"/>
                </a:lnTo>
                <a:lnTo>
                  <a:pt x="861" y="2622"/>
                </a:lnTo>
                <a:lnTo>
                  <a:pt x="840" y="2623"/>
                </a:lnTo>
                <a:lnTo>
                  <a:pt x="820" y="2634"/>
                </a:lnTo>
                <a:lnTo>
                  <a:pt x="820" y="2637"/>
                </a:lnTo>
                <a:lnTo>
                  <a:pt x="828" y="2642"/>
                </a:lnTo>
                <a:lnTo>
                  <a:pt x="829" y="2649"/>
                </a:lnTo>
                <a:lnTo>
                  <a:pt x="832" y="2658"/>
                </a:lnTo>
                <a:lnTo>
                  <a:pt x="831" y="2668"/>
                </a:lnTo>
                <a:lnTo>
                  <a:pt x="817" y="2678"/>
                </a:lnTo>
                <a:lnTo>
                  <a:pt x="795" y="2690"/>
                </a:lnTo>
                <a:lnTo>
                  <a:pt x="804" y="2725"/>
                </a:lnTo>
                <a:lnTo>
                  <a:pt x="814" y="2759"/>
                </a:lnTo>
                <a:lnTo>
                  <a:pt x="808" y="2797"/>
                </a:lnTo>
                <a:lnTo>
                  <a:pt x="808" y="2802"/>
                </a:lnTo>
                <a:lnTo>
                  <a:pt x="796" y="2826"/>
                </a:lnTo>
                <a:lnTo>
                  <a:pt x="784" y="2852"/>
                </a:lnTo>
                <a:lnTo>
                  <a:pt x="771" y="2862"/>
                </a:lnTo>
                <a:lnTo>
                  <a:pt x="761" y="2860"/>
                </a:lnTo>
                <a:lnTo>
                  <a:pt x="759" y="2851"/>
                </a:lnTo>
                <a:lnTo>
                  <a:pt x="750" y="2820"/>
                </a:lnTo>
                <a:lnTo>
                  <a:pt x="740" y="2807"/>
                </a:lnTo>
                <a:lnTo>
                  <a:pt x="713" y="2820"/>
                </a:lnTo>
                <a:lnTo>
                  <a:pt x="707" y="2832"/>
                </a:lnTo>
                <a:lnTo>
                  <a:pt x="711" y="2819"/>
                </a:lnTo>
                <a:lnTo>
                  <a:pt x="714" y="2805"/>
                </a:lnTo>
                <a:lnTo>
                  <a:pt x="719" y="2798"/>
                </a:lnTo>
                <a:lnTo>
                  <a:pt x="705" y="2794"/>
                </a:lnTo>
                <a:lnTo>
                  <a:pt x="704" y="2803"/>
                </a:lnTo>
                <a:lnTo>
                  <a:pt x="692" y="2804"/>
                </a:lnTo>
                <a:lnTo>
                  <a:pt x="693" y="2797"/>
                </a:lnTo>
                <a:lnTo>
                  <a:pt x="688" y="2793"/>
                </a:lnTo>
                <a:lnTo>
                  <a:pt x="682" y="2789"/>
                </a:lnTo>
                <a:lnTo>
                  <a:pt x="665" y="2800"/>
                </a:lnTo>
                <a:lnTo>
                  <a:pt x="659" y="2789"/>
                </a:lnTo>
                <a:lnTo>
                  <a:pt x="650" y="2778"/>
                </a:lnTo>
                <a:lnTo>
                  <a:pt x="653" y="2769"/>
                </a:lnTo>
                <a:lnTo>
                  <a:pt x="656" y="2759"/>
                </a:lnTo>
                <a:lnTo>
                  <a:pt x="647" y="2751"/>
                </a:lnTo>
                <a:lnTo>
                  <a:pt x="640" y="2741"/>
                </a:lnTo>
                <a:lnTo>
                  <a:pt x="632" y="2732"/>
                </a:lnTo>
                <a:lnTo>
                  <a:pt x="640" y="2714"/>
                </a:lnTo>
                <a:lnTo>
                  <a:pt x="640" y="2696"/>
                </a:lnTo>
                <a:lnTo>
                  <a:pt x="638" y="2674"/>
                </a:lnTo>
                <a:lnTo>
                  <a:pt x="631" y="2652"/>
                </a:lnTo>
                <a:lnTo>
                  <a:pt x="643" y="2630"/>
                </a:lnTo>
                <a:lnTo>
                  <a:pt x="652" y="2657"/>
                </a:lnTo>
                <a:lnTo>
                  <a:pt x="658" y="2634"/>
                </a:lnTo>
                <a:lnTo>
                  <a:pt x="656" y="2620"/>
                </a:lnTo>
                <a:lnTo>
                  <a:pt x="649" y="2621"/>
                </a:lnTo>
                <a:lnTo>
                  <a:pt x="629" y="2622"/>
                </a:lnTo>
                <a:lnTo>
                  <a:pt x="614" y="2634"/>
                </a:lnTo>
                <a:lnTo>
                  <a:pt x="619" y="2646"/>
                </a:lnTo>
                <a:lnTo>
                  <a:pt x="622" y="2662"/>
                </a:lnTo>
                <a:lnTo>
                  <a:pt x="626" y="2669"/>
                </a:lnTo>
                <a:lnTo>
                  <a:pt x="631" y="2671"/>
                </a:lnTo>
                <a:lnTo>
                  <a:pt x="631" y="2698"/>
                </a:lnTo>
                <a:lnTo>
                  <a:pt x="622" y="2709"/>
                </a:lnTo>
                <a:lnTo>
                  <a:pt x="605" y="2711"/>
                </a:lnTo>
                <a:lnTo>
                  <a:pt x="602" y="2707"/>
                </a:lnTo>
                <a:lnTo>
                  <a:pt x="579" y="2697"/>
                </a:lnTo>
                <a:lnTo>
                  <a:pt x="594" y="2716"/>
                </a:lnTo>
                <a:lnTo>
                  <a:pt x="614" y="2733"/>
                </a:lnTo>
                <a:lnTo>
                  <a:pt x="622" y="2759"/>
                </a:lnTo>
                <a:lnTo>
                  <a:pt x="613" y="2775"/>
                </a:lnTo>
                <a:lnTo>
                  <a:pt x="610" y="2792"/>
                </a:lnTo>
                <a:lnTo>
                  <a:pt x="598" y="2778"/>
                </a:lnTo>
                <a:lnTo>
                  <a:pt x="583" y="2803"/>
                </a:lnTo>
                <a:lnTo>
                  <a:pt x="589" y="2814"/>
                </a:lnTo>
                <a:lnTo>
                  <a:pt x="570" y="2824"/>
                </a:lnTo>
                <a:lnTo>
                  <a:pt x="552" y="2824"/>
                </a:lnTo>
                <a:lnTo>
                  <a:pt x="534" y="2799"/>
                </a:lnTo>
                <a:lnTo>
                  <a:pt x="528" y="2803"/>
                </a:lnTo>
                <a:lnTo>
                  <a:pt x="550" y="2835"/>
                </a:lnTo>
                <a:lnTo>
                  <a:pt x="516" y="2839"/>
                </a:lnTo>
                <a:lnTo>
                  <a:pt x="514" y="2814"/>
                </a:lnTo>
                <a:lnTo>
                  <a:pt x="498" y="2805"/>
                </a:lnTo>
                <a:lnTo>
                  <a:pt x="504" y="2829"/>
                </a:lnTo>
                <a:lnTo>
                  <a:pt x="488" y="2841"/>
                </a:lnTo>
                <a:lnTo>
                  <a:pt x="476" y="2848"/>
                </a:lnTo>
                <a:lnTo>
                  <a:pt x="447" y="2855"/>
                </a:lnTo>
                <a:lnTo>
                  <a:pt x="438" y="2864"/>
                </a:lnTo>
                <a:lnTo>
                  <a:pt x="461" y="2868"/>
                </a:lnTo>
                <a:lnTo>
                  <a:pt x="452" y="2878"/>
                </a:lnTo>
                <a:lnTo>
                  <a:pt x="444" y="2884"/>
                </a:lnTo>
                <a:lnTo>
                  <a:pt x="431" y="2888"/>
                </a:lnTo>
                <a:lnTo>
                  <a:pt x="408" y="2888"/>
                </a:lnTo>
                <a:lnTo>
                  <a:pt x="425" y="2894"/>
                </a:lnTo>
                <a:lnTo>
                  <a:pt x="423" y="2905"/>
                </a:lnTo>
                <a:lnTo>
                  <a:pt x="401" y="2915"/>
                </a:lnTo>
                <a:lnTo>
                  <a:pt x="383" y="2921"/>
                </a:lnTo>
                <a:lnTo>
                  <a:pt x="370" y="2944"/>
                </a:lnTo>
                <a:lnTo>
                  <a:pt x="362" y="2952"/>
                </a:lnTo>
                <a:lnTo>
                  <a:pt x="349" y="2960"/>
                </a:lnTo>
                <a:lnTo>
                  <a:pt x="335" y="2980"/>
                </a:lnTo>
                <a:lnTo>
                  <a:pt x="319" y="2991"/>
                </a:lnTo>
                <a:lnTo>
                  <a:pt x="306" y="3000"/>
                </a:lnTo>
                <a:lnTo>
                  <a:pt x="288" y="3008"/>
                </a:lnTo>
                <a:lnTo>
                  <a:pt x="273" y="3023"/>
                </a:lnTo>
                <a:lnTo>
                  <a:pt x="276" y="3027"/>
                </a:lnTo>
                <a:lnTo>
                  <a:pt x="256" y="3032"/>
                </a:lnTo>
                <a:lnTo>
                  <a:pt x="249" y="3026"/>
                </a:lnTo>
                <a:lnTo>
                  <a:pt x="246" y="3023"/>
                </a:lnTo>
                <a:lnTo>
                  <a:pt x="250" y="3008"/>
                </a:lnTo>
                <a:lnTo>
                  <a:pt x="246" y="3010"/>
                </a:lnTo>
                <a:lnTo>
                  <a:pt x="241" y="3022"/>
                </a:lnTo>
                <a:lnTo>
                  <a:pt x="235" y="3024"/>
                </a:lnTo>
                <a:lnTo>
                  <a:pt x="234" y="3034"/>
                </a:lnTo>
                <a:lnTo>
                  <a:pt x="210" y="3040"/>
                </a:lnTo>
                <a:lnTo>
                  <a:pt x="192" y="3042"/>
                </a:lnTo>
                <a:lnTo>
                  <a:pt x="188" y="3033"/>
                </a:lnTo>
                <a:lnTo>
                  <a:pt x="191" y="3045"/>
                </a:lnTo>
                <a:lnTo>
                  <a:pt x="185" y="3051"/>
                </a:lnTo>
                <a:lnTo>
                  <a:pt x="174" y="3054"/>
                </a:lnTo>
                <a:lnTo>
                  <a:pt x="161" y="3053"/>
                </a:lnTo>
                <a:lnTo>
                  <a:pt x="152" y="3048"/>
                </a:lnTo>
                <a:lnTo>
                  <a:pt x="146" y="3051"/>
                </a:lnTo>
                <a:lnTo>
                  <a:pt x="128" y="3042"/>
                </a:lnTo>
                <a:lnTo>
                  <a:pt x="118" y="3044"/>
                </a:lnTo>
                <a:lnTo>
                  <a:pt x="115" y="3040"/>
                </a:lnTo>
                <a:lnTo>
                  <a:pt x="106" y="3044"/>
                </a:lnTo>
                <a:lnTo>
                  <a:pt x="92" y="3057"/>
                </a:lnTo>
                <a:lnTo>
                  <a:pt x="91" y="3050"/>
                </a:lnTo>
                <a:lnTo>
                  <a:pt x="98" y="3040"/>
                </a:lnTo>
                <a:lnTo>
                  <a:pt x="109" y="3034"/>
                </a:lnTo>
                <a:lnTo>
                  <a:pt x="115" y="3027"/>
                </a:lnTo>
                <a:lnTo>
                  <a:pt x="98" y="3035"/>
                </a:lnTo>
                <a:lnTo>
                  <a:pt x="82" y="3045"/>
                </a:lnTo>
                <a:lnTo>
                  <a:pt x="95" y="3022"/>
                </a:lnTo>
                <a:lnTo>
                  <a:pt x="79" y="3038"/>
                </a:lnTo>
                <a:lnTo>
                  <a:pt x="77" y="3027"/>
                </a:lnTo>
                <a:lnTo>
                  <a:pt x="68" y="3033"/>
                </a:lnTo>
                <a:lnTo>
                  <a:pt x="64" y="3028"/>
                </a:lnTo>
                <a:lnTo>
                  <a:pt x="76" y="3021"/>
                </a:lnTo>
                <a:lnTo>
                  <a:pt x="94" y="3018"/>
                </a:lnTo>
                <a:lnTo>
                  <a:pt x="71" y="3016"/>
                </a:lnTo>
                <a:lnTo>
                  <a:pt x="59" y="3003"/>
                </a:lnTo>
                <a:lnTo>
                  <a:pt x="64" y="3021"/>
                </a:lnTo>
                <a:lnTo>
                  <a:pt x="52" y="3027"/>
                </a:lnTo>
                <a:lnTo>
                  <a:pt x="56" y="3034"/>
                </a:lnTo>
                <a:lnTo>
                  <a:pt x="29" y="3032"/>
                </a:lnTo>
                <a:lnTo>
                  <a:pt x="21" y="3022"/>
                </a:lnTo>
                <a:lnTo>
                  <a:pt x="31" y="3006"/>
                </a:lnTo>
                <a:lnTo>
                  <a:pt x="41" y="3007"/>
                </a:lnTo>
                <a:lnTo>
                  <a:pt x="58" y="2991"/>
                </a:lnTo>
                <a:lnTo>
                  <a:pt x="44" y="2996"/>
                </a:lnTo>
                <a:lnTo>
                  <a:pt x="35" y="2980"/>
                </a:lnTo>
                <a:lnTo>
                  <a:pt x="37" y="2992"/>
                </a:lnTo>
                <a:lnTo>
                  <a:pt x="16" y="2991"/>
                </a:lnTo>
                <a:lnTo>
                  <a:pt x="6" y="2985"/>
                </a:lnTo>
                <a:lnTo>
                  <a:pt x="0" y="298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8" name="Freeform 110"/>
          <p:cNvSpPr>
            <a:spLocks/>
          </p:cNvSpPr>
          <p:nvPr/>
        </p:nvSpPr>
        <p:spPr bwMode="auto">
          <a:xfrm>
            <a:off x="5905500" y="-1588"/>
            <a:ext cx="682625" cy="249238"/>
          </a:xfrm>
          <a:custGeom>
            <a:avLst/>
            <a:gdLst>
              <a:gd name="T0" fmla="*/ 26523046 w 859"/>
              <a:gd name="T1" fmla="*/ 168850791 h 314"/>
              <a:gd name="T2" fmla="*/ 42310830 w 859"/>
              <a:gd name="T3" fmla="*/ 161920549 h 314"/>
              <a:gd name="T4" fmla="*/ 63150369 w 859"/>
              <a:gd name="T5" fmla="*/ 176411272 h 314"/>
              <a:gd name="T6" fmla="*/ 68833876 w 859"/>
              <a:gd name="T7" fmla="*/ 166330631 h 314"/>
              <a:gd name="T8" fmla="*/ 100409445 w 859"/>
              <a:gd name="T9" fmla="*/ 163181026 h 314"/>
              <a:gd name="T10" fmla="*/ 86516163 w 859"/>
              <a:gd name="T11" fmla="*/ 183342309 h 314"/>
              <a:gd name="T12" fmla="*/ 111145513 w 859"/>
              <a:gd name="T13" fmla="*/ 177041511 h 314"/>
              <a:gd name="T14" fmla="*/ 130722303 w 859"/>
              <a:gd name="T15" fmla="*/ 192792711 h 314"/>
              <a:gd name="T16" fmla="*/ 147141058 w 859"/>
              <a:gd name="T17" fmla="*/ 189642313 h 314"/>
              <a:gd name="T18" fmla="*/ 132616805 w 859"/>
              <a:gd name="T19" fmla="*/ 180191910 h 314"/>
              <a:gd name="T20" fmla="*/ 140194815 w 859"/>
              <a:gd name="T21" fmla="*/ 165070948 h 314"/>
              <a:gd name="T22" fmla="*/ 143983819 w 859"/>
              <a:gd name="T23" fmla="*/ 153729829 h 314"/>
              <a:gd name="T24" fmla="*/ 143983819 w 859"/>
              <a:gd name="T25" fmla="*/ 148689509 h 314"/>
              <a:gd name="T26" fmla="*/ 147141058 w 859"/>
              <a:gd name="T27" fmla="*/ 139869345 h 314"/>
              <a:gd name="T28" fmla="*/ 181873867 w 859"/>
              <a:gd name="T29" fmla="*/ 115297980 h 314"/>
              <a:gd name="T30" fmla="*/ 187557374 w 859"/>
              <a:gd name="T31" fmla="*/ 111517342 h 314"/>
              <a:gd name="T32" fmla="*/ 193872647 w 859"/>
              <a:gd name="T33" fmla="*/ 91986274 h 314"/>
              <a:gd name="T34" fmla="*/ 217238490 w 859"/>
              <a:gd name="T35" fmla="*/ 95135879 h 314"/>
              <a:gd name="T36" fmla="*/ 211554983 w 859"/>
              <a:gd name="T37" fmla="*/ 85055237 h 314"/>
              <a:gd name="T38" fmla="*/ 189451876 w 859"/>
              <a:gd name="T39" fmla="*/ 72454436 h 314"/>
              <a:gd name="T40" fmla="*/ 202713393 w 859"/>
              <a:gd name="T41" fmla="*/ 71194752 h 314"/>
              <a:gd name="T42" fmla="*/ 216606725 w 859"/>
              <a:gd name="T43" fmla="*/ 64264510 h 314"/>
              <a:gd name="T44" fmla="*/ 205239661 w 859"/>
              <a:gd name="T45" fmla="*/ 54813313 h 314"/>
              <a:gd name="T46" fmla="*/ 213449486 w 859"/>
              <a:gd name="T47" fmla="*/ 50403219 h 314"/>
              <a:gd name="T48" fmla="*/ 224184734 w 859"/>
              <a:gd name="T49" fmla="*/ 55443552 h 314"/>
              <a:gd name="T50" fmla="*/ 231762744 w 859"/>
              <a:gd name="T51" fmla="*/ 52293153 h 314"/>
              <a:gd name="T52" fmla="*/ 249445031 w 859"/>
              <a:gd name="T53" fmla="*/ 54813313 h 314"/>
              <a:gd name="T54" fmla="*/ 256392069 w 859"/>
              <a:gd name="T55" fmla="*/ 43472976 h 314"/>
              <a:gd name="T56" fmla="*/ 287335873 w 859"/>
              <a:gd name="T57" fmla="*/ 52923392 h 314"/>
              <a:gd name="T58" fmla="*/ 284177839 w 859"/>
              <a:gd name="T59" fmla="*/ 67414115 h 314"/>
              <a:gd name="T60" fmla="*/ 265864581 w 859"/>
              <a:gd name="T61" fmla="*/ 92615718 h 314"/>
              <a:gd name="T62" fmla="*/ 266495552 w 859"/>
              <a:gd name="T63" fmla="*/ 119077823 h 314"/>
              <a:gd name="T64" fmla="*/ 258917543 w 859"/>
              <a:gd name="T65" fmla="*/ 136088707 h 314"/>
              <a:gd name="T66" fmla="*/ 260812045 w 859"/>
              <a:gd name="T67" fmla="*/ 152470146 h 314"/>
              <a:gd name="T68" fmla="*/ 278494332 w 859"/>
              <a:gd name="T69" fmla="*/ 127898781 h 314"/>
              <a:gd name="T70" fmla="*/ 312596169 w 859"/>
              <a:gd name="T71" fmla="*/ 76235073 h 314"/>
              <a:gd name="T72" fmla="*/ 351117983 w 859"/>
              <a:gd name="T73" fmla="*/ 32131858 h 314"/>
              <a:gd name="T74" fmla="*/ 339119203 w 859"/>
              <a:gd name="T75" fmla="*/ 76235073 h 314"/>
              <a:gd name="T76" fmla="*/ 354275222 w 859"/>
              <a:gd name="T77" fmla="*/ 112777820 h 314"/>
              <a:gd name="T78" fmla="*/ 375746513 w 859"/>
              <a:gd name="T79" fmla="*/ 92615718 h 314"/>
              <a:gd name="T80" fmla="*/ 387113528 w 859"/>
              <a:gd name="T81" fmla="*/ 73084674 h 314"/>
              <a:gd name="T82" fmla="*/ 387745293 w 859"/>
              <a:gd name="T83" fmla="*/ 62373794 h 314"/>
              <a:gd name="T84" fmla="*/ 407953054 w 859"/>
              <a:gd name="T85" fmla="*/ 40952816 h 314"/>
              <a:gd name="T86" fmla="*/ 382693552 w 859"/>
              <a:gd name="T87" fmla="*/ 31502413 h 314"/>
              <a:gd name="T88" fmla="*/ 404164049 w 859"/>
              <a:gd name="T89" fmla="*/ 18271367 h 314"/>
              <a:gd name="T90" fmla="*/ 416162829 w 859"/>
              <a:gd name="T91" fmla="*/ 3150400 h 314"/>
              <a:gd name="T92" fmla="*/ 440160488 w 859"/>
              <a:gd name="T93" fmla="*/ 3150400 h 314"/>
              <a:gd name="T94" fmla="*/ 476787799 w 859"/>
              <a:gd name="T95" fmla="*/ 11970566 h 314"/>
              <a:gd name="T96" fmla="*/ 467946258 w 859"/>
              <a:gd name="T97" fmla="*/ 31502413 h 314"/>
              <a:gd name="T98" fmla="*/ 442686756 w 859"/>
              <a:gd name="T99" fmla="*/ 35912495 h 314"/>
              <a:gd name="T100" fmla="*/ 456579244 w 859"/>
              <a:gd name="T101" fmla="*/ 44732660 h 314"/>
              <a:gd name="T102" fmla="*/ 463526282 w 859"/>
              <a:gd name="T103" fmla="*/ 47252820 h 314"/>
              <a:gd name="T104" fmla="*/ 446475761 w 859"/>
              <a:gd name="T105" fmla="*/ 86315714 h 314"/>
              <a:gd name="T106" fmla="*/ 459737277 w 859"/>
              <a:gd name="T107" fmla="*/ 84425793 h 314"/>
              <a:gd name="T108" fmla="*/ 473630560 w 859"/>
              <a:gd name="T109" fmla="*/ 114667741 h 314"/>
              <a:gd name="T110" fmla="*/ 472998794 w 859"/>
              <a:gd name="T111" fmla="*/ 88835875 h 314"/>
              <a:gd name="T112" fmla="*/ 481208569 w 859"/>
              <a:gd name="T113" fmla="*/ 66154432 h 314"/>
              <a:gd name="T114" fmla="*/ 490681081 w 859"/>
              <a:gd name="T115" fmla="*/ 31502413 h 314"/>
              <a:gd name="T116" fmla="*/ 539938143 w 859"/>
              <a:gd name="T117" fmla="*/ 23941926 h 3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59"/>
              <a:gd name="T178" fmla="*/ 0 h 314"/>
              <a:gd name="T179" fmla="*/ 859 w 859"/>
              <a:gd name="T180" fmla="*/ 314 h 3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59" h="314">
                <a:moveTo>
                  <a:pt x="0" y="265"/>
                </a:moveTo>
                <a:lnTo>
                  <a:pt x="7" y="262"/>
                </a:lnTo>
                <a:lnTo>
                  <a:pt x="10" y="271"/>
                </a:lnTo>
                <a:lnTo>
                  <a:pt x="16" y="275"/>
                </a:lnTo>
                <a:lnTo>
                  <a:pt x="13" y="255"/>
                </a:lnTo>
                <a:lnTo>
                  <a:pt x="21" y="249"/>
                </a:lnTo>
                <a:lnTo>
                  <a:pt x="22" y="257"/>
                </a:lnTo>
                <a:lnTo>
                  <a:pt x="30" y="264"/>
                </a:lnTo>
                <a:lnTo>
                  <a:pt x="33" y="262"/>
                </a:lnTo>
                <a:lnTo>
                  <a:pt x="42" y="268"/>
                </a:lnTo>
                <a:lnTo>
                  <a:pt x="47" y="273"/>
                </a:lnTo>
                <a:lnTo>
                  <a:pt x="52" y="280"/>
                </a:lnTo>
                <a:lnTo>
                  <a:pt x="55" y="271"/>
                </a:lnTo>
                <a:lnTo>
                  <a:pt x="47" y="264"/>
                </a:lnTo>
                <a:lnTo>
                  <a:pt x="47" y="260"/>
                </a:lnTo>
                <a:lnTo>
                  <a:pt x="61" y="248"/>
                </a:lnTo>
                <a:lnTo>
                  <a:pt x="67" y="244"/>
                </a:lnTo>
                <a:lnTo>
                  <a:pt x="68" y="248"/>
                </a:lnTo>
                <a:lnTo>
                  <a:pt x="65" y="254"/>
                </a:lnTo>
                <a:lnTo>
                  <a:pt x="67" y="257"/>
                </a:lnTo>
                <a:lnTo>
                  <a:pt x="77" y="247"/>
                </a:lnTo>
                <a:lnTo>
                  <a:pt x="80" y="248"/>
                </a:lnTo>
                <a:lnTo>
                  <a:pt x="80" y="262"/>
                </a:lnTo>
                <a:lnTo>
                  <a:pt x="83" y="262"/>
                </a:lnTo>
                <a:lnTo>
                  <a:pt x="86" y="252"/>
                </a:lnTo>
                <a:lnTo>
                  <a:pt x="97" y="251"/>
                </a:lnTo>
                <a:lnTo>
                  <a:pt x="103" y="253"/>
                </a:lnTo>
                <a:lnTo>
                  <a:pt x="103" y="263"/>
                </a:lnTo>
                <a:lnTo>
                  <a:pt x="103" y="276"/>
                </a:lnTo>
                <a:lnTo>
                  <a:pt x="100" y="280"/>
                </a:lnTo>
                <a:lnTo>
                  <a:pt x="101" y="282"/>
                </a:lnTo>
                <a:lnTo>
                  <a:pt x="107" y="282"/>
                </a:lnTo>
                <a:lnTo>
                  <a:pt x="115" y="280"/>
                </a:lnTo>
                <a:lnTo>
                  <a:pt x="124" y="280"/>
                </a:lnTo>
                <a:lnTo>
                  <a:pt x="130" y="282"/>
                </a:lnTo>
                <a:lnTo>
                  <a:pt x="127" y="275"/>
                </a:lnTo>
                <a:lnTo>
                  <a:pt x="119" y="274"/>
                </a:lnTo>
                <a:lnTo>
                  <a:pt x="112" y="276"/>
                </a:lnTo>
                <a:lnTo>
                  <a:pt x="109" y="271"/>
                </a:lnTo>
                <a:lnTo>
                  <a:pt x="109" y="264"/>
                </a:lnTo>
                <a:lnTo>
                  <a:pt x="109" y="262"/>
                </a:lnTo>
                <a:lnTo>
                  <a:pt x="110" y="255"/>
                </a:lnTo>
                <a:lnTo>
                  <a:pt x="124" y="254"/>
                </a:lnTo>
                <a:lnTo>
                  <a:pt x="128" y="255"/>
                </a:lnTo>
                <a:lnTo>
                  <a:pt x="130" y="260"/>
                </a:lnTo>
                <a:lnTo>
                  <a:pt x="134" y="257"/>
                </a:lnTo>
                <a:lnTo>
                  <a:pt x="140" y="259"/>
                </a:lnTo>
                <a:lnTo>
                  <a:pt x="140" y="262"/>
                </a:lnTo>
                <a:lnTo>
                  <a:pt x="144" y="259"/>
                </a:lnTo>
                <a:lnTo>
                  <a:pt x="159" y="259"/>
                </a:lnTo>
                <a:lnTo>
                  <a:pt x="164" y="262"/>
                </a:lnTo>
                <a:lnTo>
                  <a:pt x="171" y="259"/>
                </a:lnTo>
                <a:lnTo>
                  <a:pt x="177" y="259"/>
                </a:lnTo>
                <a:lnTo>
                  <a:pt x="182" y="263"/>
                </a:lnTo>
                <a:lnTo>
                  <a:pt x="177" y="270"/>
                </a:lnTo>
                <a:lnTo>
                  <a:pt x="173" y="276"/>
                </a:lnTo>
                <a:lnTo>
                  <a:pt x="167" y="280"/>
                </a:lnTo>
                <a:lnTo>
                  <a:pt x="159" y="284"/>
                </a:lnTo>
                <a:lnTo>
                  <a:pt x="149" y="287"/>
                </a:lnTo>
                <a:lnTo>
                  <a:pt x="137" y="291"/>
                </a:lnTo>
                <a:lnTo>
                  <a:pt x="130" y="292"/>
                </a:lnTo>
                <a:lnTo>
                  <a:pt x="125" y="291"/>
                </a:lnTo>
                <a:lnTo>
                  <a:pt x="119" y="295"/>
                </a:lnTo>
                <a:lnTo>
                  <a:pt x="113" y="301"/>
                </a:lnTo>
                <a:lnTo>
                  <a:pt x="113" y="303"/>
                </a:lnTo>
                <a:lnTo>
                  <a:pt x="125" y="298"/>
                </a:lnTo>
                <a:lnTo>
                  <a:pt x="136" y="294"/>
                </a:lnTo>
                <a:lnTo>
                  <a:pt x="152" y="290"/>
                </a:lnTo>
                <a:lnTo>
                  <a:pt x="162" y="286"/>
                </a:lnTo>
                <a:lnTo>
                  <a:pt x="176" y="281"/>
                </a:lnTo>
                <a:lnTo>
                  <a:pt x="177" y="278"/>
                </a:lnTo>
                <a:lnTo>
                  <a:pt x="185" y="273"/>
                </a:lnTo>
                <a:lnTo>
                  <a:pt x="186" y="275"/>
                </a:lnTo>
                <a:lnTo>
                  <a:pt x="188" y="287"/>
                </a:lnTo>
                <a:lnTo>
                  <a:pt x="188" y="295"/>
                </a:lnTo>
                <a:lnTo>
                  <a:pt x="197" y="296"/>
                </a:lnTo>
                <a:lnTo>
                  <a:pt x="198" y="294"/>
                </a:lnTo>
                <a:lnTo>
                  <a:pt x="203" y="300"/>
                </a:lnTo>
                <a:lnTo>
                  <a:pt x="204" y="305"/>
                </a:lnTo>
                <a:lnTo>
                  <a:pt x="207" y="306"/>
                </a:lnTo>
                <a:lnTo>
                  <a:pt x="209" y="308"/>
                </a:lnTo>
                <a:lnTo>
                  <a:pt x="203" y="311"/>
                </a:lnTo>
                <a:lnTo>
                  <a:pt x="206" y="314"/>
                </a:lnTo>
                <a:lnTo>
                  <a:pt x="210" y="311"/>
                </a:lnTo>
                <a:lnTo>
                  <a:pt x="216" y="310"/>
                </a:lnTo>
                <a:lnTo>
                  <a:pt x="219" y="305"/>
                </a:lnTo>
                <a:lnTo>
                  <a:pt x="221" y="300"/>
                </a:lnTo>
                <a:lnTo>
                  <a:pt x="225" y="301"/>
                </a:lnTo>
                <a:lnTo>
                  <a:pt x="228" y="302"/>
                </a:lnTo>
                <a:lnTo>
                  <a:pt x="233" y="301"/>
                </a:lnTo>
                <a:lnTo>
                  <a:pt x="235" y="303"/>
                </a:lnTo>
                <a:lnTo>
                  <a:pt x="243" y="301"/>
                </a:lnTo>
                <a:lnTo>
                  <a:pt x="247" y="298"/>
                </a:lnTo>
                <a:lnTo>
                  <a:pt x="249" y="292"/>
                </a:lnTo>
                <a:lnTo>
                  <a:pt x="243" y="290"/>
                </a:lnTo>
                <a:lnTo>
                  <a:pt x="233" y="292"/>
                </a:lnTo>
                <a:lnTo>
                  <a:pt x="230" y="294"/>
                </a:lnTo>
                <a:lnTo>
                  <a:pt x="216" y="290"/>
                </a:lnTo>
                <a:lnTo>
                  <a:pt x="215" y="289"/>
                </a:lnTo>
                <a:lnTo>
                  <a:pt x="210" y="286"/>
                </a:lnTo>
                <a:lnTo>
                  <a:pt x="206" y="284"/>
                </a:lnTo>
                <a:lnTo>
                  <a:pt x="204" y="281"/>
                </a:lnTo>
                <a:lnTo>
                  <a:pt x="209" y="280"/>
                </a:lnTo>
                <a:lnTo>
                  <a:pt x="218" y="279"/>
                </a:lnTo>
                <a:lnTo>
                  <a:pt x="222" y="276"/>
                </a:lnTo>
                <a:lnTo>
                  <a:pt x="225" y="276"/>
                </a:lnTo>
                <a:lnTo>
                  <a:pt x="228" y="269"/>
                </a:lnTo>
                <a:lnTo>
                  <a:pt x="216" y="264"/>
                </a:lnTo>
                <a:lnTo>
                  <a:pt x="216" y="262"/>
                </a:lnTo>
                <a:lnTo>
                  <a:pt x="222" y="262"/>
                </a:lnTo>
                <a:lnTo>
                  <a:pt x="219" y="257"/>
                </a:lnTo>
                <a:lnTo>
                  <a:pt x="213" y="259"/>
                </a:lnTo>
                <a:lnTo>
                  <a:pt x="207" y="258"/>
                </a:lnTo>
                <a:lnTo>
                  <a:pt x="206" y="252"/>
                </a:lnTo>
                <a:lnTo>
                  <a:pt x="207" y="252"/>
                </a:lnTo>
                <a:lnTo>
                  <a:pt x="212" y="253"/>
                </a:lnTo>
                <a:lnTo>
                  <a:pt x="221" y="252"/>
                </a:lnTo>
                <a:lnTo>
                  <a:pt x="225" y="249"/>
                </a:lnTo>
                <a:lnTo>
                  <a:pt x="230" y="247"/>
                </a:lnTo>
                <a:lnTo>
                  <a:pt x="228" y="244"/>
                </a:lnTo>
                <a:lnTo>
                  <a:pt x="222" y="246"/>
                </a:lnTo>
                <a:lnTo>
                  <a:pt x="216" y="247"/>
                </a:lnTo>
                <a:lnTo>
                  <a:pt x="212" y="248"/>
                </a:lnTo>
                <a:lnTo>
                  <a:pt x="212" y="246"/>
                </a:lnTo>
                <a:lnTo>
                  <a:pt x="213" y="243"/>
                </a:lnTo>
                <a:lnTo>
                  <a:pt x="221" y="242"/>
                </a:lnTo>
                <a:lnTo>
                  <a:pt x="225" y="242"/>
                </a:lnTo>
                <a:lnTo>
                  <a:pt x="225" y="241"/>
                </a:lnTo>
                <a:lnTo>
                  <a:pt x="224" y="238"/>
                </a:lnTo>
                <a:lnTo>
                  <a:pt x="228" y="236"/>
                </a:lnTo>
                <a:lnTo>
                  <a:pt x="233" y="236"/>
                </a:lnTo>
                <a:lnTo>
                  <a:pt x="237" y="236"/>
                </a:lnTo>
                <a:lnTo>
                  <a:pt x="240" y="236"/>
                </a:lnTo>
                <a:lnTo>
                  <a:pt x="238" y="233"/>
                </a:lnTo>
                <a:lnTo>
                  <a:pt x="234" y="231"/>
                </a:lnTo>
                <a:lnTo>
                  <a:pt x="235" y="228"/>
                </a:lnTo>
                <a:lnTo>
                  <a:pt x="234" y="227"/>
                </a:lnTo>
                <a:lnTo>
                  <a:pt x="228" y="231"/>
                </a:lnTo>
                <a:lnTo>
                  <a:pt x="228" y="230"/>
                </a:lnTo>
                <a:lnTo>
                  <a:pt x="233" y="222"/>
                </a:lnTo>
                <a:lnTo>
                  <a:pt x="237" y="219"/>
                </a:lnTo>
                <a:lnTo>
                  <a:pt x="243" y="215"/>
                </a:lnTo>
                <a:lnTo>
                  <a:pt x="247" y="207"/>
                </a:lnTo>
                <a:lnTo>
                  <a:pt x="253" y="205"/>
                </a:lnTo>
                <a:lnTo>
                  <a:pt x="261" y="200"/>
                </a:lnTo>
                <a:lnTo>
                  <a:pt x="262" y="194"/>
                </a:lnTo>
                <a:lnTo>
                  <a:pt x="271" y="188"/>
                </a:lnTo>
                <a:lnTo>
                  <a:pt x="279" y="185"/>
                </a:lnTo>
                <a:lnTo>
                  <a:pt x="283" y="185"/>
                </a:lnTo>
                <a:lnTo>
                  <a:pt x="288" y="183"/>
                </a:lnTo>
                <a:lnTo>
                  <a:pt x="303" y="187"/>
                </a:lnTo>
                <a:lnTo>
                  <a:pt x="306" y="185"/>
                </a:lnTo>
                <a:lnTo>
                  <a:pt x="312" y="187"/>
                </a:lnTo>
                <a:lnTo>
                  <a:pt x="313" y="187"/>
                </a:lnTo>
                <a:lnTo>
                  <a:pt x="318" y="190"/>
                </a:lnTo>
                <a:lnTo>
                  <a:pt x="319" y="191"/>
                </a:lnTo>
                <a:lnTo>
                  <a:pt x="318" y="184"/>
                </a:lnTo>
                <a:lnTo>
                  <a:pt x="313" y="182"/>
                </a:lnTo>
                <a:lnTo>
                  <a:pt x="306" y="179"/>
                </a:lnTo>
                <a:lnTo>
                  <a:pt x="297" y="177"/>
                </a:lnTo>
                <a:lnTo>
                  <a:pt x="294" y="177"/>
                </a:lnTo>
                <a:lnTo>
                  <a:pt x="295" y="172"/>
                </a:lnTo>
                <a:lnTo>
                  <a:pt x="300" y="168"/>
                </a:lnTo>
                <a:lnTo>
                  <a:pt x="303" y="162"/>
                </a:lnTo>
                <a:lnTo>
                  <a:pt x="304" y="161"/>
                </a:lnTo>
                <a:lnTo>
                  <a:pt x="306" y="157"/>
                </a:lnTo>
                <a:lnTo>
                  <a:pt x="303" y="153"/>
                </a:lnTo>
                <a:lnTo>
                  <a:pt x="306" y="150"/>
                </a:lnTo>
                <a:lnTo>
                  <a:pt x="307" y="147"/>
                </a:lnTo>
                <a:lnTo>
                  <a:pt x="307" y="146"/>
                </a:lnTo>
                <a:lnTo>
                  <a:pt x="310" y="141"/>
                </a:lnTo>
                <a:lnTo>
                  <a:pt x="315" y="144"/>
                </a:lnTo>
                <a:lnTo>
                  <a:pt x="315" y="141"/>
                </a:lnTo>
                <a:lnTo>
                  <a:pt x="319" y="142"/>
                </a:lnTo>
                <a:lnTo>
                  <a:pt x="325" y="142"/>
                </a:lnTo>
                <a:lnTo>
                  <a:pt x="328" y="142"/>
                </a:lnTo>
                <a:lnTo>
                  <a:pt x="330" y="145"/>
                </a:lnTo>
                <a:lnTo>
                  <a:pt x="338" y="147"/>
                </a:lnTo>
                <a:lnTo>
                  <a:pt x="343" y="152"/>
                </a:lnTo>
                <a:lnTo>
                  <a:pt x="344" y="151"/>
                </a:lnTo>
                <a:lnTo>
                  <a:pt x="346" y="153"/>
                </a:lnTo>
                <a:lnTo>
                  <a:pt x="352" y="152"/>
                </a:lnTo>
                <a:lnTo>
                  <a:pt x="353" y="148"/>
                </a:lnTo>
                <a:lnTo>
                  <a:pt x="350" y="145"/>
                </a:lnTo>
                <a:lnTo>
                  <a:pt x="343" y="140"/>
                </a:lnTo>
                <a:lnTo>
                  <a:pt x="341" y="139"/>
                </a:lnTo>
                <a:lnTo>
                  <a:pt x="343" y="137"/>
                </a:lnTo>
                <a:lnTo>
                  <a:pt x="341" y="134"/>
                </a:lnTo>
                <a:lnTo>
                  <a:pt x="340" y="134"/>
                </a:lnTo>
                <a:lnTo>
                  <a:pt x="335" y="135"/>
                </a:lnTo>
                <a:lnTo>
                  <a:pt x="331" y="129"/>
                </a:lnTo>
                <a:lnTo>
                  <a:pt x="327" y="129"/>
                </a:lnTo>
                <a:lnTo>
                  <a:pt x="315" y="130"/>
                </a:lnTo>
                <a:lnTo>
                  <a:pt x="313" y="128"/>
                </a:lnTo>
                <a:lnTo>
                  <a:pt x="310" y="126"/>
                </a:lnTo>
                <a:lnTo>
                  <a:pt x="306" y="126"/>
                </a:lnTo>
                <a:lnTo>
                  <a:pt x="301" y="126"/>
                </a:lnTo>
                <a:lnTo>
                  <a:pt x="300" y="124"/>
                </a:lnTo>
                <a:lnTo>
                  <a:pt x="301" y="119"/>
                </a:lnTo>
                <a:lnTo>
                  <a:pt x="300" y="115"/>
                </a:lnTo>
                <a:lnTo>
                  <a:pt x="297" y="113"/>
                </a:lnTo>
                <a:lnTo>
                  <a:pt x="303" y="108"/>
                </a:lnTo>
                <a:lnTo>
                  <a:pt x="306" y="110"/>
                </a:lnTo>
                <a:lnTo>
                  <a:pt x="306" y="108"/>
                </a:lnTo>
                <a:lnTo>
                  <a:pt x="304" y="107"/>
                </a:lnTo>
                <a:lnTo>
                  <a:pt x="309" y="104"/>
                </a:lnTo>
                <a:lnTo>
                  <a:pt x="313" y="105"/>
                </a:lnTo>
                <a:lnTo>
                  <a:pt x="313" y="109"/>
                </a:lnTo>
                <a:lnTo>
                  <a:pt x="318" y="108"/>
                </a:lnTo>
                <a:lnTo>
                  <a:pt x="321" y="113"/>
                </a:lnTo>
                <a:lnTo>
                  <a:pt x="330" y="116"/>
                </a:lnTo>
                <a:lnTo>
                  <a:pt x="335" y="119"/>
                </a:lnTo>
                <a:lnTo>
                  <a:pt x="338" y="119"/>
                </a:lnTo>
                <a:lnTo>
                  <a:pt x="340" y="115"/>
                </a:lnTo>
                <a:lnTo>
                  <a:pt x="338" y="113"/>
                </a:lnTo>
                <a:lnTo>
                  <a:pt x="334" y="112"/>
                </a:lnTo>
                <a:lnTo>
                  <a:pt x="332" y="108"/>
                </a:lnTo>
                <a:lnTo>
                  <a:pt x="331" y="103"/>
                </a:lnTo>
                <a:lnTo>
                  <a:pt x="335" y="102"/>
                </a:lnTo>
                <a:lnTo>
                  <a:pt x="343" y="102"/>
                </a:lnTo>
                <a:lnTo>
                  <a:pt x="343" y="97"/>
                </a:lnTo>
                <a:lnTo>
                  <a:pt x="340" y="98"/>
                </a:lnTo>
                <a:lnTo>
                  <a:pt x="331" y="97"/>
                </a:lnTo>
                <a:lnTo>
                  <a:pt x="328" y="96"/>
                </a:lnTo>
                <a:lnTo>
                  <a:pt x="332" y="93"/>
                </a:lnTo>
                <a:lnTo>
                  <a:pt x="334" y="92"/>
                </a:lnTo>
                <a:lnTo>
                  <a:pt x="332" y="91"/>
                </a:lnTo>
                <a:lnTo>
                  <a:pt x="328" y="92"/>
                </a:lnTo>
                <a:lnTo>
                  <a:pt x="327" y="89"/>
                </a:lnTo>
                <a:lnTo>
                  <a:pt x="325" y="87"/>
                </a:lnTo>
                <a:lnTo>
                  <a:pt x="328" y="84"/>
                </a:lnTo>
                <a:lnTo>
                  <a:pt x="331" y="84"/>
                </a:lnTo>
                <a:lnTo>
                  <a:pt x="330" y="82"/>
                </a:lnTo>
                <a:lnTo>
                  <a:pt x="327" y="82"/>
                </a:lnTo>
                <a:lnTo>
                  <a:pt x="325" y="80"/>
                </a:lnTo>
                <a:lnTo>
                  <a:pt x="330" y="78"/>
                </a:lnTo>
                <a:lnTo>
                  <a:pt x="334" y="76"/>
                </a:lnTo>
                <a:lnTo>
                  <a:pt x="338" y="76"/>
                </a:lnTo>
                <a:lnTo>
                  <a:pt x="340" y="78"/>
                </a:lnTo>
                <a:lnTo>
                  <a:pt x="338" y="80"/>
                </a:lnTo>
                <a:lnTo>
                  <a:pt x="340" y="80"/>
                </a:lnTo>
                <a:lnTo>
                  <a:pt x="341" y="77"/>
                </a:lnTo>
                <a:lnTo>
                  <a:pt x="349" y="75"/>
                </a:lnTo>
                <a:lnTo>
                  <a:pt x="349" y="77"/>
                </a:lnTo>
                <a:lnTo>
                  <a:pt x="350" y="81"/>
                </a:lnTo>
                <a:lnTo>
                  <a:pt x="352" y="81"/>
                </a:lnTo>
                <a:lnTo>
                  <a:pt x="355" y="82"/>
                </a:lnTo>
                <a:lnTo>
                  <a:pt x="356" y="83"/>
                </a:lnTo>
                <a:lnTo>
                  <a:pt x="358" y="87"/>
                </a:lnTo>
                <a:lnTo>
                  <a:pt x="355" y="88"/>
                </a:lnTo>
                <a:lnTo>
                  <a:pt x="356" y="89"/>
                </a:lnTo>
                <a:lnTo>
                  <a:pt x="359" y="88"/>
                </a:lnTo>
                <a:lnTo>
                  <a:pt x="362" y="87"/>
                </a:lnTo>
                <a:lnTo>
                  <a:pt x="362" y="86"/>
                </a:lnTo>
                <a:lnTo>
                  <a:pt x="365" y="86"/>
                </a:lnTo>
                <a:lnTo>
                  <a:pt x="365" y="87"/>
                </a:lnTo>
                <a:lnTo>
                  <a:pt x="365" y="89"/>
                </a:lnTo>
                <a:lnTo>
                  <a:pt x="368" y="88"/>
                </a:lnTo>
                <a:lnTo>
                  <a:pt x="371" y="87"/>
                </a:lnTo>
                <a:lnTo>
                  <a:pt x="367" y="83"/>
                </a:lnTo>
                <a:lnTo>
                  <a:pt x="370" y="78"/>
                </a:lnTo>
                <a:lnTo>
                  <a:pt x="370" y="75"/>
                </a:lnTo>
                <a:lnTo>
                  <a:pt x="373" y="75"/>
                </a:lnTo>
                <a:lnTo>
                  <a:pt x="377" y="75"/>
                </a:lnTo>
                <a:lnTo>
                  <a:pt x="377" y="83"/>
                </a:lnTo>
                <a:lnTo>
                  <a:pt x="370" y="94"/>
                </a:lnTo>
                <a:lnTo>
                  <a:pt x="380" y="97"/>
                </a:lnTo>
                <a:lnTo>
                  <a:pt x="382" y="88"/>
                </a:lnTo>
                <a:lnTo>
                  <a:pt x="391" y="82"/>
                </a:lnTo>
                <a:lnTo>
                  <a:pt x="395" y="87"/>
                </a:lnTo>
                <a:lnTo>
                  <a:pt x="397" y="86"/>
                </a:lnTo>
                <a:lnTo>
                  <a:pt x="403" y="93"/>
                </a:lnTo>
                <a:lnTo>
                  <a:pt x="404" y="103"/>
                </a:lnTo>
                <a:lnTo>
                  <a:pt x="413" y="102"/>
                </a:lnTo>
                <a:lnTo>
                  <a:pt x="418" y="100"/>
                </a:lnTo>
                <a:lnTo>
                  <a:pt x="418" y="89"/>
                </a:lnTo>
                <a:lnTo>
                  <a:pt x="416" y="82"/>
                </a:lnTo>
                <a:lnTo>
                  <a:pt x="412" y="77"/>
                </a:lnTo>
                <a:lnTo>
                  <a:pt x="407" y="76"/>
                </a:lnTo>
                <a:lnTo>
                  <a:pt x="406" y="69"/>
                </a:lnTo>
                <a:lnTo>
                  <a:pt x="410" y="70"/>
                </a:lnTo>
                <a:lnTo>
                  <a:pt x="422" y="75"/>
                </a:lnTo>
                <a:lnTo>
                  <a:pt x="428" y="76"/>
                </a:lnTo>
                <a:lnTo>
                  <a:pt x="434" y="80"/>
                </a:lnTo>
                <a:lnTo>
                  <a:pt x="425" y="89"/>
                </a:lnTo>
                <a:lnTo>
                  <a:pt x="432" y="92"/>
                </a:lnTo>
                <a:lnTo>
                  <a:pt x="437" y="82"/>
                </a:lnTo>
                <a:lnTo>
                  <a:pt x="446" y="78"/>
                </a:lnTo>
                <a:lnTo>
                  <a:pt x="452" y="78"/>
                </a:lnTo>
                <a:lnTo>
                  <a:pt x="455" y="84"/>
                </a:lnTo>
                <a:lnTo>
                  <a:pt x="458" y="86"/>
                </a:lnTo>
                <a:lnTo>
                  <a:pt x="462" y="80"/>
                </a:lnTo>
                <a:lnTo>
                  <a:pt x="467" y="76"/>
                </a:lnTo>
                <a:lnTo>
                  <a:pt x="471" y="78"/>
                </a:lnTo>
                <a:lnTo>
                  <a:pt x="473" y="82"/>
                </a:lnTo>
                <a:lnTo>
                  <a:pt x="476" y="83"/>
                </a:lnTo>
                <a:lnTo>
                  <a:pt x="474" y="88"/>
                </a:lnTo>
                <a:lnTo>
                  <a:pt x="465" y="98"/>
                </a:lnTo>
                <a:lnTo>
                  <a:pt x="462" y="102"/>
                </a:lnTo>
                <a:lnTo>
                  <a:pt x="450" y="107"/>
                </a:lnTo>
                <a:lnTo>
                  <a:pt x="453" y="109"/>
                </a:lnTo>
                <a:lnTo>
                  <a:pt x="456" y="109"/>
                </a:lnTo>
                <a:lnTo>
                  <a:pt x="456" y="114"/>
                </a:lnTo>
                <a:lnTo>
                  <a:pt x="455" y="115"/>
                </a:lnTo>
                <a:lnTo>
                  <a:pt x="452" y="115"/>
                </a:lnTo>
                <a:lnTo>
                  <a:pt x="443" y="120"/>
                </a:lnTo>
                <a:lnTo>
                  <a:pt x="435" y="128"/>
                </a:lnTo>
                <a:lnTo>
                  <a:pt x="428" y="130"/>
                </a:lnTo>
                <a:lnTo>
                  <a:pt x="428" y="136"/>
                </a:lnTo>
                <a:lnTo>
                  <a:pt x="421" y="147"/>
                </a:lnTo>
                <a:lnTo>
                  <a:pt x="413" y="153"/>
                </a:lnTo>
                <a:lnTo>
                  <a:pt x="401" y="163"/>
                </a:lnTo>
                <a:lnTo>
                  <a:pt x="400" y="169"/>
                </a:lnTo>
                <a:lnTo>
                  <a:pt x="403" y="175"/>
                </a:lnTo>
                <a:lnTo>
                  <a:pt x="407" y="178"/>
                </a:lnTo>
                <a:lnTo>
                  <a:pt x="415" y="174"/>
                </a:lnTo>
                <a:lnTo>
                  <a:pt x="419" y="172"/>
                </a:lnTo>
                <a:lnTo>
                  <a:pt x="416" y="179"/>
                </a:lnTo>
                <a:lnTo>
                  <a:pt x="421" y="187"/>
                </a:lnTo>
                <a:lnTo>
                  <a:pt x="422" y="189"/>
                </a:lnTo>
                <a:lnTo>
                  <a:pt x="421" y="191"/>
                </a:lnTo>
                <a:lnTo>
                  <a:pt x="415" y="189"/>
                </a:lnTo>
                <a:lnTo>
                  <a:pt x="413" y="189"/>
                </a:lnTo>
                <a:lnTo>
                  <a:pt x="407" y="195"/>
                </a:lnTo>
                <a:lnTo>
                  <a:pt x="409" y="200"/>
                </a:lnTo>
                <a:lnTo>
                  <a:pt x="410" y="206"/>
                </a:lnTo>
                <a:lnTo>
                  <a:pt x="418" y="204"/>
                </a:lnTo>
                <a:lnTo>
                  <a:pt x="419" y="205"/>
                </a:lnTo>
                <a:lnTo>
                  <a:pt x="418" y="210"/>
                </a:lnTo>
                <a:lnTo>
                  <a:pt x="410" y="216"/>
                </a:lnTo>
                <a:lnTo>
                  <a:pt x="406" y="221"/>
                </a:lnTo>
                <a:lnTo>
                  <a:pt x="400" y="223"/>
                </a:lnTo>
                <a:lnTo>
                  <a:pt x="397" y="227"/>
                </a:lnTo>
                <a:lnTo>
                  <a:pt x="398" y="232"/>
                </a:lnTo>
                <a:lnTo>
                  <a:pt x="397" y="235"/>
                </a:lnTo>
                <a:lnTo>
                  <a:pt x="397" y="246"/>
                </a:lnTo>
                <a:lnTo>
                  <a:pt x="400" y="251"/>
                </a:lnTo>
                <a:lnTo>
                  <a:pt x="407" y="257"/>
                </a:lnTo>
                <a:lnTo>
                  <a:pt x="407" y="243"/>
                </a:lnTo>
                <a:lnTo>
                  <a:pt x="413" y="242"/>
                </a:lnTo>
                <a:lnTo>
                  <a:pt x="416" y="248"/>
                </a:lnTo>
                <a:lnTo>
                  <a:pt x="418" y="255"/>
                </a:lnTo>
                <a:lnTo>
                  <a:pt x="429" y="257"/>
                </a:lnTo>
                <a:lnTo>
                  <a:pt x="434" y="247"/>
                </a:lnTo>
                <a:lnTo>
                  <a:pt x="437" y="233"/>
                </a:lnTo>
                <a:lnTo>
                  <a:pt x="446" y="226"/>
                </a:lnTo>
                <a:lnTo>
                  <a:pt x="449" y="217"/>
                </a:lnTo>
                <a:lnTo>
                  <a:pt x="455" y="209"/>
                </a:lnTo>
                <a:lnTo>
                  <a:pt x="453" y="203"/>
                </a:lnTo>
                <a:lnTo>
                  <a:pt x="441" y="203"/>
                </a:lnTo>
                <a:lnTo>
                  <a:pt x="446" y="193"/>
                </a:lnTo>
                <a:lnTo>
                  <a:pt x="450" y="189"/>
                </a:lnTo>
                <a:lnTo>
                  <a:pt x="456" y="187"/>
                </a:lnTo>
                <a:lnTo>
                  <a:pt x="456" y="180"/>
                </a:lnTo>
                <a:lnTo>
                  <a:pt x="461" y="178"/>
                </a:lnTo>
                <a:lnTo>
                  <a:pt x="461" y="174"/>
                </a:lnTo>
                <a:lnTo>
                  <a:pt x="467" y="163"/>
                </a:lnTo>
                <a:lnTo>
                  <a:pt x="488" y="144"/>
                </a:lnTo>
                <a:lnTo>
                  <a:pt x="495" y="130"/>
                </a:lnTo>
                <a:lnTo>
                  <a:pt x="495" y="121"/>
                </a:lnTo>
                <a:lnTo>
                  <a:pt x="498" y="112"/>
                </a:lnTo>
                <a:lnTo>
                  <a:pt x="498" y="109"/>
                </a:lnTo>
                <a:lnTo>
                  <a:pt x="504" y="108"/>
                </a:lnTo>
                <a:lnTo>
                  <a:pt x="504" y="100"/>
                </a:lnTo>
                <a:lnTo>
                  <a:pt x="516" y="94"/>
                </a:lnTo>
                <a:lnTo>
                  <a:pt x="525" y="81"/>
                </a:lnTo>
                <a:lnTo>
                  <a:pt x="532" y="71"/>
                </a:lnTo>
                <a:lnTo>
                  <a:pt x="538" y="61"/>
                </a:lnTo>
                <a:lnTo>
                  <a:pt x="550" y="51"/>
                </a:lnTo>
                <a:lnTo>
                  <a:pt x="556" y="51"/>
                </a:lnTo>
                <a:lnTo>
                  <a:pt x="562" y="59"/>
                </a:lnTo>
                <a:lnTo>
                  <a:pt x="559" y="75"/>
                </a:lnTo>
                <a:lnTo>
                  <a:pt x="564" y="78"/>
                </a:lnTo>
                <a:lnTo>
                  <a:pt x="567" y="76"/>
                </a:lnTo>
                <a:lnTo>
                  <a:pt x="567" y="81"/>
                </a:lnTo>
                <a:lnTo>
                  <a:pt x="565" y="89"/>
                </a:lnTo>
                <a:lnTo>
                  <a:pt x="561" y="100"/>
                </a:lnTo>
                <a:lnTo>
                  <a:pt x="547" y="107"/>
                </a:lnTo>
                <a:lnTo>
                  <a:pt x="537" y="114"/>
                </a:lnTo>
                <a:lnTo>
                  <a:pt x="537" y="121"/>
                </a:lnTo>
                <a:lnTo>
                  <a:pt x="550" y="113"/>
                </a:lnTo>
                <a:lnTo>
                  <a:pt x="561" y="112"/>
                </a:lnTo>
                <a:lnTo>
                  <a:pt x="565" y="119"/>
                </a:lnTo>
                <a:lnTo>
                  <a:pt x="564" y="134"/>
                </a:lnTo>
                <a:lnTo>
                  <a:pt x="562" y="140"/>
                </a:lnTo>
                <a:lnTo>
                  <a:pt x="564" y="151"/>
                </a:lnTo>
                <a:lnTo>
                  <a:pt x="564" y="160"/>
                </a:lnTo>
                <a:lnTo>
                  <a:pt x="561" y="166"/>
                </a:lnTo>
                <a:lnTo>
                  <a:pt x="562" y="171"/>
                </a:lnTo>
                <a:lnTo>
                  <a:pt x="561" y="179"/>
                </a:lnTo>
                <a:lnTo>
                  <a:pt x="564" y="178"/>
                </a:lnTo>
                <a:lnTo>
                  <a:pt x="567" y="169"/>
                </a:lnTo>
                <a:lnTo>
                  <a:pt x="573" y="169"/>
                </a:lnTo>
                <a:lnTo>
                  <a:pt x="574" y="161"/>
                </a:lnTo>
                <a:lnTo>
                  <a:pt x="582" y="162"/>
                </a:lnTo>
                <a:lnTo>
                  <a:pt x="585" y="158"/>
                </a:lnTo>
                <a:lnTo>
                  <a:pt x="583" y="145"/>
                </a:lnTo>
                <a:lnTo>
                  <a:pt x="588" y="141"/>
                </a:lnTo>
                <a:lnTo>
                  <a:pt x="591" y="146"/>
                </a:lnTo>
                <a:lnTo>
                  <a:pt x="595" y="147"/>
                </a:lnTo>
                <a:lnTo>
                  <a:pt x="601" y="144"/>
                </a:lnTo>
                <a:lnTo>
                  <a:pt x="607" y="151"/>
                </a:lnTo>
                <a:lnTo>
                  <a:pt x="613" y="146"/>
                </a:lnTo>
                <a:lnTo>
                  <a:pt x="619" y="146"/>
                </a:lnTo>
                <a:lnTo>
                  <a:pt x="617" y="141"/>
                </a:lnTo>
                <a:lnTo>
                  <a:pt x="607" y="136"/>
                </a:lnTo>
                <a:lnTo>
                  <a:pt x="603" y="131"/>
                </a:lnTo>
                <a:lnTo>
                  <a:pt x="606" y="129"/>
                </a:lnTo>
                <a:lnTo>
                  <a:pt x="604" y="124"/>
                </a:lnTo>
                <a:lnTo>
                  <a:pt x="613" y="116"/>
                </a:lnTo>
                <a:lnTo>
                  <a:pt x="622" y="120"/>
                </a:lnTo>
                <a:lnTo>
                  <a:pt x="629" y="124"/>
                </a:lnTo>
                <a:lnTo>
                  <a:pt x="631" y="118"/>
                </a:lnTo>
                <a:lnTo>
                  <a:pt x="631" y="116"/>
                </a:lnTo>
                <a:lnTo>
                  <a:pt x="626" y="115"/>
                </a:lnTo>
                <a:lnTo>
                  <a:pt x="620" y="114"/>
                </a:lnTo>
                <a:lnTo>
                  <a:pt x="614" y="112"/>
                </a:lnTo>
                <a:lnTo>
                  <a:pt x="613" y="104"/>
                </a:lnTo>
                <a:lnTo>
                  <a:pt x="617" y="103"/>
                </a:lnTo>
                <a:lnTo>
                  <a:pt x="614" y="99"/>
                </a:lnTo>
                <a:lnTo>
                  <a:pt x="609" y="98"/>
                </a:lnTo>
                <a:lnTo>
                  <a:pt x="612" y="88"/>
                </a:lnTo>
                <a:lnTo>
                  <a:pt x="619" y="89"/>
                </a:lnTo>
                <a:lnTo>
                  <a:pt x="623" y="87"/>
                </a:lnTo>
                <a:lnTo>
                  <a:pt x="631" y="88"/>
                </a:lnTo>
                <a:lnTo>
                  <a:pt x="637" y="87"/>
                </a:lnTo>
                <a:lnTo>
                  <a:pt x="638" y="82"/>
                </a:lnTo>
                <a:lnTo>
                  <a:pt x="628" y="83"/>
                </a:lnTo>
                <a:lnTo>
                  <a:pt x="629" y="67"/>
                </a:lnTo>
                <a:lnTo>
                  <a:pt x="646" y="65"/>
                </a:lnTo>
                <a:lnTo>
                  <a:pt x="667" y="67"/>
                </a:lnTo>
                <a:lnTo>
                  <a:pt x="649" y="62"/>
                </a:lnTo>
                <a:lnTo>
                  <a:pt x="652" y="55"/>
                </a:lnTo>
                <a:lnTo>
                  <a:pt x="644" y="55"/>
                </a:lnTo>
                <a:lnTo>
                  <a:pt x="644" y="53"/>
                </a:lnTo>
                <a:lnTo>
                  <a:pt x="634" y="55"/>
                </a:lnTo>
                <a:lnTo>
                  <a:pt x="635" y="51"/>
                </a:lnTo>
                <a:lnTo>
                  <a:pt x="626" y="54"/>
                </a:lnTo>
                <a:lnTo>
                  <a:pt x="612" y="54"/>
                </a:lnTo>
                <a:lnTo>
                  <a:pt x="606" y="50"/>
                </a:lnTo>
                <a:lnTo>
                  <a:pt x="609" y="39"/>
                </a:lnTo>
                <a:lnTo>
                  <a:pt x="620" y="41"/>
                </a:lnTo>
                <a:lnTo>
                  <a:pt x="628" y="41"/>
                </a:lnTo>
                <a:lnTo>
                  <a:pt x="623" y="35"/>
                </a:lnTo>
                <a:lnTo>
                  <a:pt x="612" y="32"/>
                </a:lnTo>
                <a:lnTo>
                  <a:pt x="616" y="23"/>
                </a:lnTo>
                <a:lnTo>
                  <a:pt x="628" y="25"/>
                </a:lnTo>
                <a:lnTo>
                  <a:pt x="631" y="27"/>
                </a:lnTo>
                <a:lnTo>
                  <a:pt x="634" y="27"/>
                </a:lnTo>
                <a:lnTo>
                  <a:pt x="640" y="29"/>
                </a:lnTo>
                <a:lnTo>
                  <a:pt x="644" y="40"/>
                </a:lnTo>
                <a:lnTo>
                  <a:pt x="649" y="38"/>
                </a:lnTo>
                <a:lnTo>
                  <a:pt x="647" y="32"/>
                </a:lnTo>
                <a:lnTo>
                  <a:pt x="647" y="27"/>
                </a:lnTo>
                <a:lnTo>
                  <a:pt x="638" y="22"/>
                </a:lnTo>
                <a:lnTo>
                  <a:pt x="637" y="14"/>
                </a:lnTo>
                <a:lnTo>
                  <a:pt x="643" y="8"/>
                </a:lnTo>
                <a:lnTo>
                  <a:pt x="650" y="8"/>
                </a:lnTo>
                <a:lnTo>
                  <a:pt x="650" y="2"/>
                </a:lnTo>
                <a:lnTo>
                  <a:pt x="659" y="5"/>
                </a:lnTo>
                <a:lnTo>
                  <a:pt x="661" y="3"/>
                </a:lnTo>
                <a:lnTo>
                  <a:pt x="664" y="5"/>
                </a:lnTo>
                <a:lnTo>
                  <a:pt x="659" y="13"/>
                </a:lnTo>
                <a:lnTo>
                  <a:pt x="662" y="17"/>
                </a:lnTo>
                <a:lnTo>
                  <a:pt x="668" y="11"/>
                </a:lnTo>
                <a:lnTo>
                  <a:pt x="671" y="18"/>
                </a:lnTo>
                <a:lnTo>
                  <a:pt x="679" y="18"/>
                </a:lnTo>
                <a:lnTo>
                  <a:pt x="686" y="8"/>
                </a:lnTo>
                <a:lnTo>
                  <a:pt x="689" y="13"/>
                </a:lnTo>
                <a:lnTo>
                  <a:pt x="697" y="5"/>
                </a:lnTo>
                <a:lnTo>
                  <a:pt x="701" y="12"/>
                </a:lnTo>
                <a:lnTo>
                  <a:pt x="704" y="3"/>
                </a:lnTo>
                <a:lnTo>
                  <a:pt x="713" y="0"/>
                </a:lnTo>
                <a:lnTo>
                  <a:pt x="719" y="5"/>
                </a:lnTo>
                <a:lnTo>
                  <a:pt x="714" y="11"/>
                </a:lnTo>
                <a:lnTo>
                  <a:pt x="713" y="18"/>
                </a:lnTo>
                <a:lnTo>
                  <a:pt x="717" y="25"/>
                </a:lnTo>
                <a:lnTo>
                  <a:pt x="728" y="17"/>
                </a:lnTo>
                <a:lnTo>
                  <a:pt x="743" y="16"/>
                </a:lnTo>
                <a:lnTo>
                  <a:pt x="755" y="19"/>
                </a:lnTo>
                <a:lnTo>
                  <a:pt x="755" y="22"/>
                </a:lnTo>
                <a:lnTo>
                  <a:pt x="755" y="29"/>
                </a:lnTo>
                <a:lnTo>
                  <a:pt x="750" y="34"/>
                </a:lnTo>
                <a:lnTo>
                  <a:pt x="738" y="35"/>
                </a:lnTo>
                <a:lnTo>
                  <a:pt x="738" y="38"/>
                </a:lnTo>
                <a:lnTo>
                  <a:pt x="749" y="38"/>
                </a:lnTo>
                <a:lnTo>
                  <a:pt x="747" y="41"/>
                </a:lnTo>
                <a:lnTo>
                  <a:pt x="740" y="44"/>
                </a:lnTo>
                <a:lnTo>
                  <a:pt x="743" y="46"/>
                </a:lnTo>
                <a:lnTo>
                  <a:pt x="741" y="50"/>
                </a:lnTo>
                <a:lnTo>
                  <a:pt x="728" y="48"/>
                </a:lnTo>
                <a:lnTo>
                  <a:pt x="725" y="50"/>
                </a:lnTo>
                <a:lnTo>
                  <a:pt x="737" y="54"/>
                </a:lnTo>
                <a:lnTo>
                  <a:pt x="731" y="59"/>
                </a:lnTo>
                <a:lnTo>
                  <a:pt x="717" y="59"/>
                </a:lnTo>
                <a:lnTo>
                  <a:pt x="716" y="55"/>
                </a:lnTo>
                <a:lnTo>
                  <a:pt x="713" y="60"/>
                </a:lnTo>
                <a:lnTo>
                  <a:pt x="707" y="60"/>
                </a:lnTo>
                <a:lnTo>
                  <a:pt x="706" y="56"/>
                </a:lnTo>
                <a:lnTo>
                  <a:pt x="701" y="57"/>
                </a:lnTo>
                <a:lnTo>
                  <a:pt x="700" y="62"/>
                </a:lnTo>
                <a:lnTo>
                  <a:pt x="683" y="65"/>
                </a:lnTo>
                <a:lnTo>
                  <a:pt x="685" y="67"/>
                </a:lnTo>
                <a:lnTo>
                  <a:pt x="691" y="71"/>
                </a:lnTo>
                <a:lnTo>
                  <a:pt x="698" y="67"/>
                </a:lnTo>
                <a:lnTo>
                  <a:pt x="709" y="67"/>
                </a:lnTo>
                <a:lnTo>
                  <a:pt x="709" y="71"/>
                </a:lnTo>
                <a:lnTo>
                  <a:pt x="716" y="67"/>
                </a:lnTo>
                <a:lnTo>
                  <a:pt x="722" y="69"/>
                </a:lnTo>
                <a:lnTo>
                  <a:pt x="723" y="71"/>
                </a:lnTo>
                <a:lnTo>
                  <a:pt x="713" y="81"/>
                </a:lnTo>
                <a:lnTo>
                  <a:pt x="700" y="87"/>
                </a:lnTo>
                <a:lnTo>
                  <a:pt x="697" y="91"/>
                </a:lnTo>
                <a:lnTo>
                  <a:pt x="701" y="92"/>
                </a:lnTo>
                <a:lnTo>
                  <a:pt x="677" y="102"/>
                </a:lnTo>
                <a:lnTo>
                  <a:pt x="683" y="104"/>
                </a:lnTo>
                <a:lnTo>
                  <a:pt x="707" y="94"/>
                </a:lnTo>
                <a:lnTo>
                  <a:pt x="714" y="89"/>
                </a:lnTo>
                <a:lnTo>
                  <a:pt x="723" y="84"/>
                </a:lnTo>
                <a:lnTo>
                  <a:pt x="734" y="75"/>
                </a:lnTo>
                <a:lnTo>
                  <a:pt x="740" y="73"/>
                </a:lnTo>
                <a:lnTo>
                  <a:pt x="743" y="76"/>
                </a:lnTo>
                <a:lnTo>
                  <a:pt x="744" y="86"/>
                </a:lnTo>
                <a:lnTo>
                  <a:pt x="738" y="96"/>
                </a:lnTo>
                <a:lnTo>
                  <a:pt x="729" y="105"/>
                </a:lnTo>
                <a:lnTo>
                  <a:pt x="716" y="116"/>
                </a:lnTo>
                <a:lnTo>
                  <a:pt x="707" y="124"/>
                </a:lnTo>
                <a:lnTo>
                  <a:pt x="701" y="129"/>
                </a:lnTo>
                <a:lnTo>
                  <a:pt x="706" y="129"/>
                </a:lnTo>
                <a:lnTo>
                  <a:pt x="707" y="137"/>
                </a:lnTo>
                <a:lnTo>
                  <a:pt x="710" y="137"/>
                </a:lnTo>
                <a:lnTo>
                  <a:pt x="711" y="123"/>
                </a:lnTo>
                <a:lnTo>
                  <a:pt x="720" y="121"/>
                </a:lnTo>
                <a:lnTo>
                  <a:pt x="720" y="126"/>
                </a:lnTo>
                <a:lnTo>
                  <a:pt x="726" y="123"/>
                </a:lnTo>
                <a:lnTo>
                  <a:pt x="734" y="118"/>
                </a:lnTo>
                <a:lnTo>
                  <a:pt x="738" y="116"/>
                </a:lnTo>
                <a:lnTo>
                  <a:pt x="741" y="120"/>
                </a:lnTo>
                <a:lnTo>
                  <a:pt x="731" y="125"/>
                </a:lnTo>
                <a:lnTo>
                  <a:pt x="728" y="134"/>
                </a:lnTo>
                <a:lnTo>
                  <a:pt x="731" y="134"/>
                </a:lnTo>
                <a:lnTo>
                  <a:pt x="738" y="124"/>
                </a:lnTo>
                <a:lnTo>
                  <a:pt x="743" y="124"/>
                </a:lnTo>
                <a:lnTo>
                  <a:pt x="746" y="115"/>
                </a:lnTo>
                <a:lnTo>
                  <a:pt x="750" y="116"/>
                </a:lnTo>
                <a:lnTo>
                  <a:pt x="756" y="114"/>
                </a:lnTo>
                <a:lnTo>
                  <a:pt x="747" y="139"/>
                </a:lnTo>
                <a:lnTo>
                  <a:pt x="744" y="156"/>
                </a:lnTo>
                <a:lnTo>
                  <a:pt x="746" y="164"/>
                </a:lnTo>
                <a:lnTo>
                  <a:pt x="750" y="182"/>
                </a:lnTo>
                <a:lnTo>
                  <a:pt x="756" y="191"/>
                </a:lnTo>
                <a:lnTo>
                  <a:pt x="752" y="204"/>
                </a:lnTo>
                <a:lnTo>
                  <a:pt x="743" y="210"/>
                </a:lnTo>
                <a:lnTo>
                  <a:pt x="749" y="212"/>
                </a:lnTo>
                <a:lnTo>
                  <a:pt x="759" y="200"/>
                </a:lnTo>
                <a:lnTo>
                  <a:pt x="761" y="187"/>
                </a:lnTo>
                <a:lnTo>
                  <a:pt x="753" y="172"/>
                </a:lnTo>
                <a:lnTo>
                  <a:pt x="753" y="161"/>
                </a:lnTo>
                <a:lnTo>
                  <a:pt x="752" y="148"/>
                </a:lnTo>
                <a:lnTo>
                  <a:pt x="749" y="141"/>
                </a:lnTo>
                <a:lnTo>
                  <a:pt x="756" y="132"/>
                </a:lnTo>
                <a:lnTo>
                  <a:pt x="758" y="125"/>
                </a:lnTo>
                <a:lnTo>
                  <a:pt x="758" y="121"/>
                </a:lnTo>
                <a:lnTo>
                  <a:pt x="768" y="116"/>
                </a:lnTo>
                <a:lnTo>
                  <a:pt x="776" y="123"/>
                </a:lnTo>
                <a:lnTo>
                  <a:pt x="774" y="116"/>
                </a:lnTo>
                <a:lnTo>
                  <a:pt x="779" y="112"/>
                </a:lnTo>
                <a:lnTo>
                  <a:pt x="777" y="109"/>
                </a:lnTo>
                <a:lnTo>
                  <a:pt x="770" y="113"/>
                </a:lnTo>
                <a:lnTo>
                  <a:pt x="762" y="105"/>
                </a:lnTo>
                <a:lnTo>
                  <a:pt x="761" y="99"/>
                </a:lnTo>
                <a:lnTo>
                  <a:pt x="765" y="89"/>
                </a:lnTo>
                <a:lnTo>
                  <a:pt x="765" y="76"/>
                </a:lnTo>
                <a:lnTo>
                  <a:pt x="779" y="75"/>
                </a:lnTo>
                <a:lnTo>
                  <a:pt x="779" y="71"/>
                </a:lnTo>
                <a:lnTo>
                  <a:pt x="768" y="70"/>
                </a:lnTo>
                <a:lnTo>
                  <a:pt x="765" y="66"/>
                </a:lnTo>
                <a:lnTo>
                  <a:pt x="770" y="59"/>
                </a:lnTo>
                <a:lnTo>
                  <a:pt x="777" y="55"/>
                </a:lnTo>
                <a:lnTo>
                  <a:pt x="777" y="50"/>
                </a:lnTo>
                <a:lnTo>
                  <a:pt x="783" y="39"/>
                </a:lnTo>
                <a:lnTo>
                  <a:pt x="792" y="32"/>
                </a:lnTo>
                <a:lnTo>
                  <a:pt x="804" y="27"/>
                </a:lnTo>
                <a:lnTo>
                  <a:pt x="814" y="24"/>
                </a:lnTo>
                <a:lnTo>
                  <a:pt x="819" y="29"/>
                </a:lnTo>
                <a:lnTo>
                  <a:pt x="829" y="28"/>
                </a:lnTo>
                <a:lnTo>
                  <a:pt x="835" y="28"/>
                </a:lnTo>
                <a:lnTo>
                  <a:pt x="840" y="33"/>
                </a:lnTo>
                <a:lnTo>
                  <a:pt x="843" y="38"/>
                </a:lnTo>
                <a:lnTo>
                  <a:pt x="855" y="38"/>
                </a:lnTo>
                <a:lnTo>
                  <a:pt x="853" y="43"/>
                </a:lnTo>
                <a:lnTo>
                  <a:pt x="849" y="46"/>
                </a:lnTo>
                <a:lnTo>
                  <a:pt x="843" y="49"/>
                </a:lnTo>
                <a:lnTo>
                  <a:pt x="843" y="51"/>
                </a:lnTo>
                <a:lnTo>
                  <a:pt x="859" y="48"/>
                </a:lnTo>
                <a:lnTo>
                  <a:pt x="859" y="50"/>
                </a:lnTo>
                <a:lnTo>
                  <a:pt x="852" y="54"/>
                </a:lnTo>
                <a:lnTo>
                  <a:pt x="855" y="55"/>
                </a:lnTo>
                <a:lnTo>
                  <a:pt x="846" y="64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39" name="Freeform 111"/>
          <p:cNvSpPr>
            <a:spLocks/>
          </p:cNvSpPr>
          <p:nvPr/>
        </p:nvSpPr>
        <p:spPr bwMode="auto">
          <a:xfrm>
            <a:off x="5305425" y="209550"/>
            <a:ext cx="671513" cy="330200"/>
          </a:xfrm>
          <a:custGeom>
            <a:avLst/>
            <a:gdLst>
              <a:gd name="T0" fmla="*/ 76234985 w 846"/>
              <a:gd name="T1" fmla="*/ 233879028 h 417"/>
              <a:gd name="T2" fmla="*/ 42212450 w 846"/>
              <a:gd name="T3" fmla="*/ 253316479 h 417"/>
              <a:gd name="T4" fmla="*/ 25831818 w 846"/>
              <a:gd name="T5" fmla="*/ 250808701 h 417"/>
              <a:gd name="T6" fmla="*/ 43472926 w 846"/>
              <a:gd name="T7" fmla="*/ 238268232 h 417"/>
              <a:gd name="T8" fmla="*/ 43472926 w 846"/>
              <a:gd name="T9" fmla="*/ 233879028 h 417"/>
              <a:gd name="T10" fmla="*/ 18271346 w 846"/>
              <a:gd name="T11" fmla="*/ 244538071 h 417"/>
              <a:gd name="T12" fmla="*/ 3150396 w 846"/>
              <a:gd name="T13" fmla="*/ 233879028 h 417"/>
              <a:gd name="T14" fmla="*/ 11341108 w 846"/>
              <a:gd name="T15" fmla="*/ 220711416 h 417"/>
              <a:gd name="T16" fmla="*/ 22051185 w 846"/>
              <a:gd name="T17" fmla="*/ 217576496 h 417"/>
              <a:gd name="T18" fmla="*/ 38432611 w 846"/>
              <a:gd name="T19" fmla="*/ 223219193 h 417"/>
              <a:gd name="T20" fmla="*/ 49772923 w 846"/>
              <a:gd name="T21" fmla="*/ 214441577 h 417"/>
              <a:gd name="T22" fmla="*/ 49772923 w 846"/>
              <a:gd name="T23" fmla="*/ 193122650 h 417"/>
              <a:gd name="T24" fmla="*/ 64893879 w 846"/>
              <a:gd name="T25" fmla="*/ 213814434 h 417"/>
              <a:gd name="T26" fmla="*/ 74345065 w 846"/>
              <a:gd name="T27" fmla="*/ 231370459 h 417"/>
              <a:gd name="T28" fmla="*/ 90095453 w 846"/>
              <a:gd name="T29" fmla="*/ 216949354 h 417"/>
              <a:gd name="T30" fmla="*/ 88205534 w 846"/>
              <a:gd name="T31" fmla="*/ 196257569 h 417"/>
              <a:gd name="T32" fmla="*/ 99546639 w 846"/>
              <a:gd name="T33" fmla="*/ 169295995 h 417"/>
              <a:gd name="T34" fmla="*/ 117817210 w 846"/>
              <a:gd name="T35" fmla="*/ 169295995 h 417"/>
              <a:gd name="T36" fmla="*/ 107107136 w 846"/>
              <a:gd name="T37" fmla="*/ 199392488 h 417"/>
              <a:gd name="T38" fmla="*/ 116557528 w 846"/>
              <a:gd name="T39" fmla="*/ 226354904 h 417"/>
              <a:gd name="T40" fmla="*/ 131678472 w 846"/>
              <a:gd name="T41" fmla="*/ 225100620 h 417"/>
              <a:gd name="T42" fmla="*/ 138608707 w 846"/>
              <a:gd name="T43" fmla="*/ 211933008 h 417"/>
              <a:gd name="T44" fmla="*/ 158769966 w 846"/>
              <a:gd name="T45" fmla="*/ 216322212 h 417"/>
              <a:gd name="T46" fmla="*/ 184601778 w 846"/>
              <a:gd name="T47" fmla="*/ 228235539 h 417"/>
              <a:gd name="T48" fmla="*/ 223034426 w 846"/>
              <a:gd name="T49" fmla="*/ 230116966 h 417"/>
              <a:gd name="T50" fmla="*/ 213583240 w 846"/>
              <a:gd name="T51" fmla="*/ 213814434 h 417"/>
              <a:gd name="T52" fmla="*/ 240045290 w 846"/>
              <a:gd name="T53" fmla="*/ 213814434 h 417"/>
              <a:gd name="T54" fmla="*/ 241935210 w 846"/>
              <a:gd name="T55" fmla="*/ 204408835 h 417"/>
              <a:gd name="T56" fmla="*/ 221143713 w 846"/>
              <a:gd name="T57" fmla="*/ 201273915 h 417"/>
              <a:gd name="T58" fmla="*/ 230594898 w 846"/>
              <a:gd name="T59" fmla="*/ 176820118 h 417"/>
              <a:gd name="T60" fmla="*/ 261466231 w 846"/>
              <a:gd name="T61" fmla="*/ 162398222 h 417"/>
              <a:gd name="T62" fmla="*/ 260836787 w 846"/>
              <a:gd name="T63" fmla="*/ 140452994 h 417"/>
              <a:gd name="T64" fmla="*/ 274697256 w 846"/>
              <a:gd name="T65" fmla="*/ 123523320 h 417"/>
              <a:gd name="T66" fmla="*/ 277217413 w 846"/>
              <a:gd name="T67" fmla="*/ 136063790 h 417"/>
              <a:gd name="T68" fmla="*/ 297378672 w 846"/>
              <a:gd name="T69" fmla="*/ 156755525 h 417"/>
              <a:gd name="T70" fmla="*/ 316910487 w 846"/>
              <a:gd name="T71" fmla="*/ 139825851 h 417"/>
              <a:gd name="T72" fmla="*/ 288558518 w 846"/>
              <a:gd name="T73" fmla="*/ 124150462 h 417"/>
              <a:gd name="T74" fmla="*/ 324470960 w 846"/>
              <a:gd name="T75" fmla="*/ 130420301 h 417"/>
              <a:gd name="T76" fmla="*/ 352822135 w 846"/>
              <a:gd name="T77" fmla="*/ 147349975 h 417"/>
              <a:gd name="T78" fmla="*/ 338331428 w 846"/>
              <a:gd name="T79" fmla="*/ 127912524 h 417"/>
              <a:gd name="T80" fmla="*/ 316280250 w 846"/>
              <a:gd name="T81" fmla="*/ 100322991 h 417"/>
              <a:gd name="T82" fmla="*/ 355342293 w 846"/>
              <a:gd name="T83" fmla="*/ 72107132 h 417"/>
              <a:gd name="T84" fmla="*/ 371723712 w 846"/>
              <a:gd name="T85" fmla="*/ 94053152 h 417"/>
              <a:gd name="T86" fmla="*/ 374243870 w 846"/>
              <a:gd name="T87" fmla="*/ 97815213 h 417"/>
              <a:gd name="T88" fmla="*/ 383064024 w 846"/>
              <a:gd name="T89" fmla="*/ 92798867 h 417"/>
              <a:gd name="T90" fmla="*/ 387474895 w 846"/>
              <a:gd name="T91" fmla="*/ 73988558 h 417"/>
              <a:gd name="T92" fmla="*/ 415826070 w 846"/>
              <a:gd name="T93" fmla="*/ 56431743 h 417"/>
              <a:gd name="T94" fmla="*/ 410785755 w 846"/>
              <a:gd name="T95" fmla="*/ 107220788 h 417"/>
              <a:gd name="T96" fmla="*/ 412046231 w 846"/>
              <a:gd name="T97" fmla="*/ 122896178 h 417"/>
              <a:gd name="T98" fmla="*/ 442288219 w 846"/>
              <a:gd name="T99" fmla="*/ 105339362 h 417"/>
              <a:gd name="T100" fmla="*/ 427167274 w 846"/>
              <a:gd name="T101" fmla="*/ 87783313 h 417"/>
              <a:gd name="T102" fmla="*/ 444808376 w 846"/>
              <a:gd name="T103" fmla="*/ 57686027 h 417"/>
              <a:gd name="T104" fmla="*/ 452999086 w 846"/>
              <a:gd name="T105" fmla="*/ 52669681 h 417"/>
              <a:gd name="T106" fmla="*/ 471269632 w 846"/>
              <a:gd name="T107" fmla="*/ 55177458 h 417"/>
              <a:gd name="T108" fmla="*/ 471899870 w 846"/>
              <a:gd name="T109" fmla="*/ 40756341 h 417"/>
              <a:gd name="T110" fmla="*/ 521043336 w 846"/>
              <a:gd name="T111" fmla="*/ 52042539 h 417"/>
              <a:gd name="T112" fmla="*/ 529233252 w 846"/>
              <a:gd name="T113" fmla="*/ 26961587 h 417"/>
              <a:gd name="T114" fmla="*/ 517892941 w 846"/>
              <a:gd name="T115" fmla="*/ 20691742 h 417"/>
              <a:gd name="T116" fmla="*/ 488281290 w 846"/>
              <a:gd name="T117" fmla="*/ 12540473 h 4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46"/>
              <a:gd name="T178" fmla="*/ 0 h 417"/>
              <a:gd name="T179" fmla="*/ 846 w 846"/>
              <a:gd name="T180" fmla="*/ 417 h 41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46" h="417">
                <a:moveTo>
                  <a:pt x="108" y="397"/>
                </a:moveTo>
                <a:lnTo>
                  <a:pt x="112" y="396"/>
                </a:lnTo>
                <a:lnTo>
                  <a:pt x="120" y="390"/>
                </a:lnTo>
                <a:lnTo>
                  <a:pt x="124" y="389"/>
                </a:lnTo>
                <a:lnTo>
                  <a:pt x="132" y="386"/>
                </a:lnTo>
                <a:lnTo>
                  <a:pt x="126" y="383"/>
                </a:lnTo>
                <a:lnTo>
                  <a:pt x="121" y="380"/>
                </a:lnTo>
                <a:lnTo>
                  <a:pt x="123" y="378"/>
                </a:lnTo>
                <a:lnTo>
                  <a:pt x="121" y="375"/>
                </a:lnTo>
                <a:lnTo>
                  <a:pt x="121" y="373"/>
                </a:lnTo>
                <a:lnTo>
                  <a:pt x="115" y="377"/>
                </a:lnTo>
                <a:lnTo>
                  <a:pt x="109" y="381"/>
                </a:lnTo>
                <a:lnTo>
                  <a:pt x="103" y="386"/>
                </a:lnTo>
                <a:lnTo>
                  <a:pt x="96" y="391"/>
                </a:lnTo>
                <a:lnTo>
                  <a:pt x="91" y="394"/>
                </a:lnTo>
                <a:lnTo>
                  <a:pt x="82" y="397"/>
                </a:lnTo>
                <a:lnTo>
                  <a:pt x="78" y="400"/>
                </a:lnTo>
                <a:lnTo>
                  <a:pt x="67" y="400"/>
                </a:lnTo>
                <a:lnTo>
                  <a:pt x="63" y="402"/>
                </a:lnTo>
                <a:lnTo>
                  <a:pt x="67" y="404"/>
                </a:lnTo>
                <a:lnTo>
                  <a:pt x="69" y="407"/>
                </a:lnTo>
                <a:lnTo>
                  <a:pt x="66" y="412"/>
                </a:lnTo>
                <a:lnTo>
                  <a:pt x="57" y="415"/>
                </a:lnTo>
                <a:lnTo>
                  <a:pt x="46" y="417"/>
                </a:lnTo>
                <a:lnTo>
                  <a:pt x="41" y="415"/>
                </a:lnTo>
                <a:lnTo>
                  <a:pt x="33" y="412"/>
                </a:lnTo>
                <a:lnTo>
                  <a:pt x="29" y="406"/>
                </a:lnTo>
                <a:lnTo>
                  <a:pt x="29" y="402"/>
                </a:lnTo>
                <a:lnTo>
                  <a:pt x="35" y="397"/>
                </a:lnTo>
                <a:lnTo>
                  <a:pt x="41" y="400"/>
                </a:lnTo>
                <a:lnTo>
                  <a:pt x="48" y="401"/>
                </a:lnTo>
                <a:lnTo>
                  <a:pt x="52" y="401"/>
                </a:lnTo>
                <a:lnTo>
                  <a:pt x="55" y="397"/>
                </a:lnTo>
                <a:lnTo>
                  <a:pt x="55" y="395"/>
                </a:lnTo>
                <a:lnTo>
                  <a:pt x="52" y="393"/>
                </a:lnTo>
                <a:lnTo>
                  <a:pt x="51" y="391"/>
                </a:lnTo>
                <a:lnTo>
                  <a:pt x="48" y="389"/>
                </a:lnTo>
                <a:lnTo>
                  <a:pt x="51" y="385"/>
                </a:lnTo>
                <a:lnTo>
                  <a:pt x="58" y="383"/>
                </a:lnTo>
                <a:lnTo>
                  <a:pt x="69" y="380"/>
                </a:lnTo>
                <a:lnTo>
                  <a:pt x="76" y="377"/>
                </a:lnTo>
                <a:lnTo>
                  <a:pt x="82" y="373"/>
                </a:lnTo>
                <a:lnTo>
                  <a:pt x="88" y="369"/>
                </a:lnTo>
                <a:lnTo>
                  <a:pt x="90" y="365"/>
                </a:lnTo>
                <a:lnTo>
                  <a:pt x="87" y="362"/>
                </a:lnTo>
                <a:lnTo>
                  <a:pt x="79" y="362"/>
                </a:lnTo>
                <a:lnTo>
                  <a:pt x="75" y="361"/>
                </a:lnTo>
                <a:lnTo>
                  <a:pt x="78" y="364"/>
                </a:lnTo>
                <a:lnTo>
                  <a:pt x="78" y="369"/>
                </a:lnTo>
                <a:lnTo>
                  <a:pt x="69" y="373"/>
                </a:lnTo>
                <a:lnTo>
                  <a:pt x="67" y="368"/>
                </a:lnTo>
                <a:lnTo>
                  <a:pt x="61" y="377"/>
                </a:lnTo>
                <a:lnTo>
                  <a:pt x="51" y="380"/>
                </a:lnTo>
                <a:lnTo>
                  <a:pt x="49" y="372"/>
                </a:lnTo>
                <a:lnTo>
                  <a:pt x="45" y="381"/>
                </a:lnTo>
                <a:lnTo>
                  <a:pt x="41" y="384"/>
                </a:lnTo>
                <a:lnTo>
                  <a:pt x="35" y="377"/>
                </a:lnTo>
                <a:lnTo>
                  <a:pt x="32" y="383"/>
                </a:lnTo>
                <a:lnTo>
                  <a:pt x="29" y="385"/>
                </a:lnTo>
                <a:lnTo>
                  <a:pt x="29" y="390"/>
                </a:lnTo>
                <a:lnTo>
                  <a:pt x="24" y="393"/>
                </a:lnTo>
                <a:lnTo>
                  <a:pt x="14" y="397"/>
                </a:lnTo>
                <a:lnTo>
                  <a:pt x="8" y="395"/>
                </a:lnTo>
                <a:lnTo>
                  <a:pt x="3" y="389"/>
                </a:lnTo>
                <a:lnTo>
                  <a:pt x="3" y="383"/>
                </a:lnTo>
                <a:lnTo>
                  <a:pt x="0" y="381"/>
                </a:lnTo>
                <a:lnTo>
                  <a:pt x="0" y="379"/>
                </a:lnTo>
                <a:lnTo>
                  <a:pt x="2" y="377"/>
                </a:lnTo>
                <a:lnTo>
                  <a:pt x="9" y="377"/>
                </a:lnTo>
                <a:lnTo>
                  <a:pt x="5" y="373"/>
                </a:lnTo>
                <a:lnTo>
                  <a:pt x="8" y="370"/>
                </a:lnTo>
                <a:lnTo>
                  <a:pt x="12" y="368"/>
                </a:lnTo>
                <a:lnTo>
                  <a:pt x="18" y="368"/>
                </a:lnTo>
                <a:lnTo>
                  <a:pt x="23" y="365"/>
                </a:lnTo>
                <a:lnTo>
                  <a:pt x="12" y="365"/>
                </a:lnTo>
                <a:lnTo>
                  <a:pt x="6" y="362"/>
                </a:lnTo>
                <a:lnTo>
                  <a:pt x="6" y="359"/>
                </a:lnTo>
                <a:lnTo>
                  <a:pt x="11" y="358"/>
                </a:lnTo>
                <a:lnTo>
                  <a:pt x="17" y="356"/>
                </a:lnTo>
                <a:lnTo>
                  <a:pt x="18" y="352"/>
                </a:lnTo>
                <a:lnTo>
                  <a:pt x="23" y="352"/>
                </a:lnTo>
                <a:lnTo>
                  <a:pt x="23" y="357"/>
                </a:lnTo>
                <a:lnTo>
                  <a:pt x="21" y="362"/>
                </a:lnTo>
                <a:lnTo>
                  <a:pt x="24" y="365"/>
                </a:lnTo>
                <a:lnTo>
                  <a:pt x="27" y="361"/>
                </a:lnTo>
                <a:lnTo>
                  <a:pt x="29" y="357"/>
                </a:lnTo>
                <a:lnTo>
                  <a:pt x="26" y="356"/>
                </a:lnTo>
                <a:lnTo>
                  <a:pt x="30" y="349"/>
                </a:lnTo>
                <a:lnTo>
                  <a:pt x="30" y="347"/>
                </a:lnTo>
                <a:lnTo>
                  <a:pt x="35" y="347"/>
                </a:lnTo>
                <a:lnTo>
                  <a:pt x="35" y="353"/>
                </a:lnTo>
                <a:lnTo>
                  <a:pt x="33" y="357"/>
                </a:lnTo>
                <a:lnTo>
                  <a:pt x="33" y="361"/>
                </a:lnTo>
                <a:lnTo>
                  <a:pt x="38" y="361"/>
                </a:lnTo>
                <a:lnTo>
                  <a:pt x="41" y="358"/>
                </a:lnTo>
                <a:lnTo>
                  <a:pt x="45" y="357"/>
                </a:lnTo>
                <a:lnTo>
                  <a:pt x="51" y="356"/>
                </a:lnTo>
                <a:lnTo>
                  <a:pt x="55" y="354"/>
                </a:lnTo>
                <a:lnTo>
                  <a:pt x="57" y="359"/>
                </a:lnTo>
                <a:lnTo>
                  <a:pt x="61" y="356"/>
                </a:lnTo>
                <a:lnTo>
                  <a:pt x="60" y="351"/>
                </a:lnTo>
                <a:lnTo>
                  <a:pt x="63" y="349"/>
                </a:lnTo>
                <a:lnTo>
                  <a:pt x="55" y="345"/>
                </a:lnTo>
                <a:lnTo>
                  <a:pt x="60" y="341"/>
                </a:lnTo>
                <a:lnTo>
                  <a:pt x="64" y="343"/>
                </a:lnTo>
                <a:lnTo>
                  <a:pt x="70" y="346"/>
                </a:lnTo>
                <a:lnTo>
                  <a:pt x="70" y="351"/>
                </a:lnTo>
                <a:lnTo>
                  <a:pt x="75" y="346"/>
                </a:lnTo>
                <a:lnTo>
                  <a:pt x="75" y="342"/>
                </a:lnTo>
                <a:lnTo>
                  <a:pt x="79" y="342"/>
                </a:lnTo>
                <a:lnTo>
                  <a:pt x="82" y="348"/>
                </a:lnTo>
                <a:lnTo>
                  <a:pt x="85" y="352"/>
                </a:lnTo>
                <a:lnTo>
                  <a:pt x="85" y="347"/>
                </a:lnTo>
                <a:lnTo>
                  <a:pt x="82" y="341"/>
                </a:lnTo>
                <a:lnTo>
                  <a:pt x="79" y="336"/>
                </a:lnTo>
                <a:lnTo>
                  <a:pt x="78" y="334"/>
                </a:lnTo>
                <a:lnTo>
                  <a:pt x="75" y="326"/>
                </a:lnTo>
                <a:lnTo>
                  <a:pt x="72" y="320"/>
                </a:lnTo>
                <a:lnTo>
                  <a:pt x="73" y="310"/>
                </a:lnTo>
                <a:lnTo>
                  <a:pt x="79" y="308"/>
                </a:lnTo>
                <a:lnTo>
                  <a:pt x="87" y="308"/>
                </a:lnTo>
                <a:lnTo>
                  <a:pt x="87" y="314"/>
                </a:lnTo>
                <a:lnTo>
                  <a:pt x="85" y="319"/>
                </a:lnTo>
                <a:lnTo>
                  <a:pt x="88" y="324"/>
                </a:lnTo>
                <a:lnTo>
                  <a:pt x="93" y="329"/>
                </a:lnTo>
                <a:lnTo>
                  <a:pt x="100" y="327"/>
                </a:lnTo>
                <a:lnTo>
                  <a:pt x="103" y="332"/>
                </a:lnTo>
                <a:lnTo>
                  <a:pt x="102" y="338"/>
                </a:lnTo>
                <a:lnTo>
                  <a:pt x="97" y="346"/>
                </a:lnTo>
                <a:lnTo>
                  <a:pt x="103" y="341"/>
                </a:lnTo>
                <a:lnTo>
                  <a:pt x="108" y="338"/>
                </a:lnTo>
                <a:lnTo>
                  <a:pt x="112" y="341"/>
                </a:lnTo>
                <a:lnTo>
                  <a:pt x="112" y="347"/>
                </a:lnTo>
                <a:lnTo>
                  <a:pt x="111" y="352"/>
                </a:lnTo>
                <a:lnTo>
                  <a:pt x="105" y="352"/>
                </a:lnTo>
                <a:lnTo>
                  <a:pt x="105" y="357"/>
                </a:lnTo>
                <a:lnTo>
                  <a:pt x="105" y="362"/>
                </a:lnTo>
                <a:lnTo>
                  <a:pt x="111" y="362"/>
                </a:lnTo>
                <a:lnTo>
                  <a:pt x="114" y="365"/>
                </a:lnTo>
                <a:lnTo>
                  <a:pt x="118" y="369"/>
                </a:lnTo>
                <a:lnTo>
                  <a:pt x="121" y="367"/>
                </a:lnTo>
                <a:lnTo>
                  <a:pt x="127" y="367"/>
                </a:lnTo>
                <a:lnTo>
                  <a:pt x="129" y="364"/>
                </a:lnTo>
                <a:lnTo>
                  <a:pt x="123" y="359"/>
                </a:lnTo>
                <a:lnTo>
                  <a:pt x="121" y="356"/>
                </a:lnTo>
                <a:lnTo>
                  <a:pt x="124" y="349"/>
                </a:lnTo>
                <a:lnTo>
                  <a:pt x="127" y="346"/>
                </a:lnTo>
                <a:lnTo>
                  <a:pt x="132" y="345"/>
                </a:lnTo>
                <a:lnTo>
                  <a:pt x="138" y="345"/>
                </a:lnTo>
                <a:lnTo>
                  <a:pt x="143" y="346"/>
                </a:lnTo>
                <a:lnTo>
                  <a:pt x="145" y="343"/>
                </a:lnTo>
                <a:lnTo>
                  <a:pt x="143" y="340"/>
                </a:lnTo>
                <a:lnTo>
                  <a:pt x="138" y="337"/>
                </a:lnTo>
                <a:lnTo>
                  <a:pt x="135" y="336"/>
                </a:lnTo>
                <a:lnTo>
                  <a:pt x="132" y="334"/>
                </a:lnTo>
                <a:lnTo>
                  <a:pt x="136" y="330"/>
                </a:lnTo>
                <a:lnTo>
                  <a:pt x="139" y="327"/>
                </a:lnTo>
                <a:lnTo>
                  <a:pt x="139" y="324"/>
                </a:lnTo>
                <a:lnTo>
                  <a:pt x="142" y="318"/>
                </a:lnTo>
                <a:lnTo>
                  <a:pt x="140" y="313"/>
                </a:lnTo>
                <a:lnTo>
                  <a:pt x="138" y="309"/>
                </a:lnTo>
                <a:lnTo>
                  <a:pt x="132" y="306"/>
                </a:lnTo>
                <a:lnTo>
                  <a:pt x="129" y="303"/>
                </a:lnTo>
                <a:lnTo>
                  <a:pt x="129" y="300"/>
                </a:lnTo>
                <a:lnTo>
                  <a:pt x="130" y="293"/>
                </a:lnTo>
                <a:lnTo>
                  <a:pt x="133" y="288"/>
                </a:lnTo>
                <a:lnTo>
                  <a:pt x="139" y="281"/>
                </a:lnTo>
                <a:lnTo>
                  <a:pt x="146" y="278"/>
                </a:lnTo>
                <a:lnTo>
                  <a:pt x="155" y="274"/>
                </a:lnTo>
                <a:lnTo>
                  <a:pt x="158" y="270"/>
                </a:lnTo>
                <a:lnTo>
                  <a:pt x="161" y="263"/>
                </a:lnTo>
                <a:lnTo>
                  <a:pt x="163" y="257"/>
                </a:lnTo>
                <a:lnTo>
                  <a:pt x="160" y="255"/>
                </a:lnTo>
                <a:lnTo>
                  <a:pt x="188" y="240"/>
                </a:lnTo>
                <a:lnTo>
                  <a:pt x="193" y="243"/>
                </a:lnTo>
                <a:lnTo>
                  <a:pt x="200" y="243"/>
                </a:lnTo>
                <a:lnTo>
                  <a:pt x="200" y="246"/>
                </a:lnTo>
                <a:lnTo>
                  <a:pt x="196" y="254"/>
                </a:lnTo>
                <a:lnTo>
                  <a:pt x="190" y="262"/>
                </a:lnTo>
                <a:lnTo>
                  <a:pt x="187" y="270"/>
                </a:lnTo>
                <a:lnTo>
                  <a:pt x="185" y="277"/>
                </a:lnTo>
                <a:lnTo>
                  <a:pt x="173" y="287"/>
                </a:lnTo>
                <a:lnTo>
                  <a:pt x="167" y="297"/>
                </a:lnTo>
                <a:lnTo>
                  <a:pt x="158" y="303"/>
                </a:lnTo>
                <a:lnTo>
                  <a:pt x="154" y="306"/>
                </a:lnTo>
                <a:lnTo>
                  <a:pt x="145" y="313"/>
                </a:lnTo>
                <a:lnTo>
                  <a:pt x="151" y="316"/>
                </a:lnTo>
                <a:lnTo>
                  <a:pt x="158" y="314"/>
                </a:lnTo>
                <a:lnTo>
                  <a:pt x="167" y="315"/>
                </a:lnTo>
                <a:lnTo>
                  <a:pt x="170" y="318"/>
                </a:lnTo>
                <a:lnTo>
                  <a:pt x="176" y="329"/>
                </a:lnTo>
                <a:lnTo>
                  <a:pt x="178" y="332"/>
                </a:lnTo>
                <a:lnTo>
                  <a:pt x="178" y="338"/>
                </a:lnTo>
                <a:lnTo>
                  <a:pt x="175" y="345"/>
                </a:lnTo>
                <a:lnTo>
                  <a:pt x="173" y="349"/>
                </a:lnTo>
                <a:lnTo>
                  <a:pt x="169" y="357"/>
                </a:lnTo>
                <a:lnTo>
                  <a:pt x="176" y="353"/>
                </a:lnTo>
                <a:lnTo>
                  <a:pt x="182" y="351"/>
                </a:lnTo>
                <a:lnTo>
                  <a:pt x="185" y="353"/>
                </a:lnTo>
                <a:lnTo>
                  <a:pt x="185" y="361"/>
                </a:lnTo>
                <a:lnTo>
                  <a:pt x="185" y="365"/>
                </a:lnTo>
                <a:lnTo>
                  <a:pt x="182" y="372"/>
                </a:lnTo>
                <a:lnTo>
                  <a:pt x="178" y="374"/>
                </a:lnTo>
                <a:lnTo>
                  <a:pt x="173" y="378"/>
                </a:lnTo>
                <a:lnTo>
                  <a:pt x="178" y="381"/>
                </a:lnTo>
                <a:lnTo>
                  <a:pt x="185" y="374"/>
                </a:lnTo>
                <a:lnTo>
                  <a:pt x="191" y="365"/>
                </a:lnTo>
                <a:lnTo>
                  <a:pt x="191" y="359"/>
                </a:lnTo>
                <a:lnTo>
                  <a:pt x="199" y="362"/>
                </a:lnTo>
                <a:lnTo>
                  <a:pt x="209" y="359"/>
                </a:lnTo>
                <a:lnTo>
                  <a:pt x="212" y="356"/>
                </a:lnTo>
                <a:lnTo>
                  <a:pt x="208" y="353"/>
                </a:lnTo>
                <a:lnTo>
                  <a:pt x="200" y="351"/>
                </a:lnTo>
                <a:lnTo>
                  <a:pt x="196" y="348"/>
                </a:lnTo>
                <a:lnTo>
                  <a:pt x="194" y="343"/>
                </a:lnTo>
                <a:lnTo>
                  <a:pt x="196" y="336"/>
                </a:lnTo>
                <a:lnTo>
                  <a:pt x="203" y="334"/>
                </a:lnTo>
                <a:lnTo>
                  <a:pt x="209" y="336"/>
                </a:lnTo>
                <a:lnTo>
                  <a:pt x="214" y="338"/>
                </a:lnTo>
                <a:lnTo>
                  <a:pt x="220" y="338"/>
                </a:lnTo>
                <a:lnTo>
                  <a:pt x="223" y="334"/>
                </a:lnTo>
                <a:lnTo>
                  <a:pt x="215" y="330"/>
                </a:lnTo>
                <a:lnTo>
                  <a:pt x="212" y="324"/>
                </a:lnTo>
                <a:lnTo>
                  <a:pt x="220" y="326"/>
                </a:lnTo>
                <a:lnTo>
                  <a:pt x="229" y="331"/>
                </a:lnTo>
                <a:lnTo>
                  <a:pt x="235" y="334"/>
                </a:lnTo>
                <a:lnTo>
                  <a:pt x="240" y="334"/>
                </a:lnTo>
                <a:lnTo>
                  <a:pt x="245" y="337"/>
                </a:lnTo>
                <a:lnTo>
                  <a:pt x="249" y="340"/>
                </a:lnTo>
                <a:lnTo>
                  <a:pt x="252" y="345"/>
                </a:lnTo>
                <a:lnTo>
                  <a:pt x="252" y="352"/>
                </a:lnTo>
                <a:lnTo>
                  <a:pt x="252" y="358"/>
                </a:lnTo>
                <a:lnTo>
                  <a:pt x="255" y="361"/>
                </a:lnTo>
                <a:lnTo>
                  <a:pt x="254" y="369"/>
                </a:lnTo>
                <a:lnTo>
                  <a:pt x="252" y="374"/>
                </a:lnTo>
                <a:lnTo>
                  <a:pt x="254" y="378"/>
                </a:lnTo>
                <a:lnTo>
                  <a:pt x="269" y="375"/>
                </a:lnTo>
                <a:lnTo>
                  <a:pt x="275" y="372"/>
                </a:lnTo>
                <a:lnTo>
                  <a:pt x="285" y="368"/>
                </a:lnTo>
                <a:lnTo>
                  <a:pt x="293" y="364"/>
                </a:lnTo>
                <a:lnTo>
                  <a:pt x="300" y="363"/>
                </a:lnTo>
                <a:lnTo>
                  <a:pt x="308" y="363"/>
                </a:lnTo>
                <a:lnTo>
                  <a:pt x="314" y="362"/>
                </a:lnTo>
                <a:lnTo>
                  <a:pt x="324" y="357"/>
                </a:lnTo>
                <a:lnTo>
                  <a:pt x="331" y="354"/>
                </a:lnTo>
                <a:lnTo>
                  <a:pt x="337" y="357"/>
                </a:lnTo>
                <a:lnTo>
                  <a:pt x="343" y="357"/>
                </a:lnTo>
                <a:lnTo>
                  <a:pt x="346" y="359"/>
                </a:lnTo>
                <a:lnTo>
                  <a:pt x="348" y="363"/>
                </a:lnTo>
                <a:lnTo>
                  <a:pt x="354" y="367"/>
                </a:lnTo>
                <a:lnTo>
                  <a:pt x="357" y="368"/>
                </a:lnTo>
                <a:lnTo>
                  <a:pt x="361" y="365"/>
                </a:lnTo>
                <a:lnTo>
                  <a:pt x="357" y="359"/>
                </a:lnTo>
                <a:lnTo>
                  <a:pt x="354" y="356"/>
                </a:lnTo>
                <a:lnTo>
                  <a:pt x="349" y="351"/>
                </a:lnTo>
                <a:lnTo>
                  <a:pt x="345" y="349"/>
                </a:lnTo>
                <a:lnTo>
                  <a:pt x="339" y="351"/>
                </a:lnTo>
                <a:lnTo>
                  <a:pt x="331" y="354"/>
                </a:lnTo>
                <a:lnTo>
                  <a:pt x="330" y="346"/>
                </a:lnTo>
                <a:lnTo>
                  <a:pt x="339" y="341"/>
                </a:lnTo>
                <a:lnTo>
                  <a:pt x="346" y="336"/>
                </a:lnTo>
                <a:lnTo>
                  <a:pt x="351" y="338"/>
                </a:lnTo>
                <a:lnTo>
                  <a:pt x="358" y="341"/>
                </a:lnTo>
                <a:lnTo>
                  <a:pt x="369" y="345"/>
                </a:lnTo>
                <a:lnTo>
                  <a:pt x="375" y="346"/>
                </a:lnTo>
                <a:lnTo>
                  <a:pt x="382" y="348"/>
                </a:lnTo>
                <a:lnTo>
                  <a:pt x="388" y="349"/>
                </a:lnTo>
                <a:lnTo>
                  <a:pt x="390" y="346"/>
                </a:lnTo>
                <a:lnTo>
                  <a:pt x="387" y="342"/>
                </a:lnTo>
                <a:lnTo>
                  <a:pt x="381" y="341"/>
                </a:lnTo>
                <a:lnTo>
                  <a:pt x="373" y="341"/>
                </a:lnTo>
                <a:lnTo>
                  <a:pt x="364" y="340"/>
                </a:lnTo>
                <a:lnTo>
                  <a:pt x="361" y="337"/>
                </a:lnTo>
                <a:lnTo>
                  <a:pt x="354" y="335"/>
                </a:lnTo>
                <a:lnTo>
                  <a:pt x="363" y="327"/>
                </a:lnTo>
                <a:lnTo>
                  <a:pt x="367" y="322"/>
                </a:lnTo>
                <a:lnTo>
                  <a:pt x="373" y="320"/>
                </a:lnTo>
                <a:lnTo>
                  <a:pt x="378" y="321"/>
                </a:lnTo>
                <a:lnTo>
                  <a:pt x="378" y="325"/>
                </a:lnTo>
                <a:lnTo>
                  <a:pt x="384" y="326"/>
                </a:lnTo>
                <a:lnTo>
                  <a:pt x="390" y="326"/>
                </a:lnTo>
                <a:lnTo>
                  <a:pt x="388" y="321"/>
                </a:lnTo>
                <a:lnTo>
                  <a:pt x="384" y="318"/>
                </a:lnTo>
                <a:lnTo>
                  <a:pt x="381" y="318"/>
                </a:lnTo>
                <a:lnTo>
                  <a:pt x="378" y="315"/>
                </a:lnTo>
                <a:lnTo>
                  <a:pt x="378" y="310"/>
                </a:lnTo>
                <a:lnTo>
                  <a:pt x="367" y="316"/>
                </a:lnTo>
                <a:lnTo>
                  <a:pt x="361" y="318"/>
                </a:lnTo>
                <a:lnTo>
                  <a:pt x="354" y="320"/>
                </a:lnTo>
                <a:lnTo>
                  <a:pt x="351" y="321"/>
                </a:lnTo>
                <a:lnTo>
                  <a:pt x="348" y="318"/>
                </a:lnTo>
                <a:lnTo>
                  <a:pt x="349" y="314"/>
                </a:lnTo>
                <a:lnTo>
                  <a:pt x="351" y="306"/>
                </a:lnTo>
                <a:lnTo>
                  <a:pt x="358" y="306"/>
                </a:lnTo>
                <a:lnTo>
                  <a:pt x="358" y="302"/>
                </a:lnTo>
                <a:lnTo>
                  <a:pt x="354" y="304"/>
                </a:lnTo>
                <a:lnTo>
                  <a:pt x="351" y="300"/>
                </a:lnTo>
                <a:lnTo>
                  <a:pt x="355" y="295"/>
                </a:lnTo>
                <a:lnTo>
                  <a:pt x="361" y="288"/>
                </a:lnTo>
                <a:lnTo>
                  <a:pt x="366" y="282"/>
                </a:lnTo>
                <a:lnTo>
                  <a:pt x="369" y="279"/>
                </a:lnTo>
                <a:lnTo>
                  <a:pt x="364" y="277"/>
                </a:lnTo>
                <a:lnTo>
                  <a:pt x="372" y="273"/>
                </a:lnTo>
                <a:lnTo>
                  <a:pt x="378" y="273"/>
                </a:lnTo>
                <a:lnTo>
                  <a:pt x="388" y="268"/>
                </a:lnTo>
                <a:lnTo>
                  <a:pt x="400" y="263"/>
                </a:lnTo>
                <a:lnTo>
                  <a:pt x="411" y="262"/>
                </a:lnTo>
                <a:lnTo>
                  <a:pt x="411" y="266"/>
                </a:lnTo>
                <a:lnTo>
                  <a:pt x="423" y="262"/>
                </a:lnTo>
                <a:lnTo>
                  <a:pt x="415" y="259"/>
                </a:lnTo>
                <a:lnTo>
                  <a:pt x="409" y="257"/>
                </a:lnTo>
                <a:lnTo>
                  <a:pt x="408" y="254"/>
                </a:lnTo>
                <a:lnTo>
                  <a:pt x="411" y="247"/>
                </a:lnTo>
                <a:lnTo>
                  <a:pt x="408" y="246"/>
                </a:lnTo>
                <a:lnTo>
                  <a:pt x="400" y="247"/>
                </a:lnTo>
                <a:lnTo>
                  <a:pt x="400" y="243"/>
                </a:lnTo>
                <a:lnTo>
                  <a:pt x="399" y="235"/>
                </a:lnTo>
                <a:lnTo>
                  <a:pt x="400" y="231"/>
                </a:lnTo>
                <a:lnTo>
                  <a:pt x="406" y="228"/>
                </a:lnTo>
                <a:lnTo>
                  <a:pt x="414" y="224"/>
                </a:lnTo>
                <a:lnTo>
                  <a:pt x="414" y="219"/>
                </a:lnTo>
                <a:lnTo>
                  <a:pt x="411" y="214"/>
                </a:lnTo>
                <a:lnTo>
                  <a:pt x="418" y="213"/>
                </a:lnTo>
                <a:lnTo>
                  <a:pt x="424" y="211"/>
                </a:lnTo>
                <a:lnTo>
                  <a:pt x="421" y="206"/>
                </a:lnTo>
                <a:lnTo>
                  <a:pt x="420" y="202"/>
                </a:lnTo>
                <a:lnTo>
                  <a:pt x="420" y="197"/>
                </a:lnTo>
                <a:lnTo>
                  <a:pt x="425" y="195"/>
                </a:lnTo>
                <a:lnTo>
                  <a:pt x="430" y="193"/>
                </a:lnTo>
                <a:lnTo>
                  <a:pt x="436" y="197"/>
                </a:lnTo>
                <a:lnTo>
                  <a:pt x="443" y="199"/>
                </a:lnTo>
                <a:lnTo>
                  <a:pt x="439" y="208"/>
                </a:lnTo>
                <a:lnTo>
                  <a:pt x="436" y="214"/>
                </a:lnTo>
                <a:lnTo>
                  <a:pt x="431" y="220"/>
                </a:lnTo>
                <a:lnTo>
                  <a:pt x="425" y="229"/>
                </a:lnTo>
                <a:lnTo>
                  <a:pt x="427" y="236"/>
                </a:lnTo>
                <a:lnTo>
                  <a:pt x="431" y="233"/>
                </a:lnTo>
                <a:lnTo>
                  <a:pt x="433" y="228"/>
                </a:lnTo>
                <a:lnTo>
                  <a:pt x="437" y="222"/>
                </a:lnTo>
                <a:lnTo>
                  <a:pt x="440" y="217"/>
                </a:lnTo>
                <a:lnTo>
                  <a:pt x="442" y="213"/>
                </a:lnTo>
                <a:lnTo>
                  <a:pt x="448" y="211"/>
                </a:lnTo>
                <a:lnTo>
                  <a:pt x="455" y="212"/>
                </a:lnTo>
                <a:lnTo>
                  <a:pt x="457" y="218"/>
                </a:lnTo>
                <a:lnTo>
                  <a:pt x="457" y="224"/>
                </a:lnTo>
                <a:lnTo>
                  <a:pt x="458" y="234"/>
                </a:lnTo>
                <a:lnTo>
                  <a:pt x="457" y="241"/>
                </a:lnTo>
                <a:lnTo>
                  <a:pt x="460" y="247"/>
                </a:lnTo>
                <a:lnTo>
                  <a:pt x="466" y="254"/>
                </a:lnTo>
                <a:lnTo>
                  <a:pt x="472" y="250"/>
                </a:lnTo>
                <a:lnTo>
                  <a:pt x="469" y="244"/>
                </a:lnTo>
                <a:lnTo>
                  <a:pt x="467" y="238"/>
                </a:lnTo>
                <a:lnTo>
                  <a:pt x="467" y="233"/>
                </a:lnTo>
                <a:lnTo>
                  <a:pt x="469" y="229"/>
                </a:lnTo>
                <a:lnTo>
                  <a:pt x="470" y="227"/>
                </a:lnTo>
                <a:lnTo>
                  <a:pt x="479" y="223"/>
                </a:lnTo>
                <a:lnTo>
                  <a:pt x="485" y="222"/>
                </a:lnTo>
                <a:lnTo>
                  <a:pt x="491" y="220"/>
                </a:lnTo>
                <a:lnTo>
                  <a:pt x="497" y="222"/>
                </a:lnTo>
                <a:lnTo>
                  <a:pt x="503" y="223"/>
                </a:lnTo>
                <a:lnTo>
                  <a:pt x="508" y="228"/>
                </a:lnTo>
                <a:lnTo>
                  <a:pt x="517" y="225"/>
                </a:lnTo>
                <a:lnTo>
                  <a:pt x="514" y="220"/>
                </a:lnTo>
                <a:lnTo>
                  <a:pt x="509" y="217"/>
                </a:lnTo>
                <a:lnTo>
                  <a:pt x="502" y="215"/>
                </a:lnTo>
                <a:lnTo>
                  <a:pt x="494" y="214"/>
                </a:lnTo>
                <a:lnTo>
                  <a:pt x="481" y="212"/>
                </a:lnTo>
                <a:lnTo>
                  <a:pt x="475" y="209"/>
                </a:lnTo>
                <a:lnTo>
                  <a:pt x="469" y="203"/>
                </a:lnTo>
                <a:lnTo>
                  <a:pt x="458" y="198"/>
                </a:lnTo>
                <a:lnTo>
                  <a:pt x="454" y="195"/>
                </a:lnTo>
                <a:lnTo>
                  <a:pt x="454" y="187"/>
                </a:lnTo>
                <a:lnTo>
                  <a:pt x="451" y="182"/>
                </a:lnTo>
                <a:lnTo>
                  <a:pt x="472" y="179"/>
                </a:lnTo>
                <a:lnTo>
                  <a:pt x="479" y="176"/>
                </a:lnTo>
                <a:lnTo>
                  <a:pt x="491" y="174"/>
                </a:lnTo>
                <a:lnTo>
                  <a:pt x="494" y="182"/>
                </a:lnTo>
                <a:lnTo>
                  <a:pt x="503" y="192"/>
                </a:lnTo>
                <a:lnTo>
                  <a:pt x="506" y="199"/>
                </a:lnTo>
                <a:lnTo>
                  <a:pt x="515" y="208"/>
                </a:lnTo>
                <a:lnTo>
                  <a:pt x="525" y="214"/>
                </a:lnTo>
                <a:lnTo>
                  <a:pt x="539" y="214"/>
                </a:lnTo>
                <a:lnTo>
                  <a:pt x="549" y="213"/>
                </a:lnTo>
                <a:lnTo>
                  <a:pt x="554" y="218"/>
                </a:lnTo>
                <a:lnTo>
                  <a:pt x="552" y="223"/>
                </a:lnTo>
                <a:lnTo>
                  <a:pt x="548" y="228"/>
                </a:lnTo>
                <a:lnTo>
                  <a:pt x="543" y="234"/>
                </a:lnTo>
                <a:lnTo>
                  <a:pt x="548" y="239"/>
                </a:lnTo>
                <a:lnTo>
                  <a:pt x="554" y="238"/>
                </a:lnTo>
                <a:lnTo>
                  <a:pt x="560" y="235"/>
                </a:lnTo>
                <a:lnTo>
                  <a:pt x="575" y="240"/>
                </a:lnTo>
                <a:lnTo>
                  <a:pt x="584" y="238"/>
                </a:lnTo>
                <a:lnTo>
                  <a:pt x="582" y="235"/>
                </a:lnTo>
                <a:lnTo>
                  <a:pt x="575" y="233"/>
                </a:lnTo>
                <a:lnTo>
                  <a:pt x="567" y="229"/>
                </a:lnTo>
                <a:lnTo>
                  <a:pt x="566" y="225"/>
                </a:lnTo>
                <a:lnTo>
                  <a:pt x="566" y="218"/>
                </a:lnTo>
                <a:lnTo>
                  <a:pt x="555" y="208"/>
                </a:lnTo>
                <a:lnTo>
                  <a:pt x="545" y="206"/>
                </a:lnTo>
                <a:lnTo>
                  <a:pt x="537" y="204"/>
                </a:lnTo>
                <a:lnTo>
                  <a:pt x="525" y="206"/>
                </a:lnTo>
                <a:lnTo>
                  <a:pt x="521" y="202"/>
                </a:lnTo>
                <a:lnTo>
                  <a:pt x="518" y="196"/>
                </a:lnTo>
                <a:lnTo>
                  <a:pt x="512" y="192"/>
                </a:lnTo>
                <a:lnTo>
                  <a:pt x="512" y="186"/>
                </a:lnTo>
                <a:lnTo>
                  <a:pt x="512" y="180"/>
                </a:lnTo>
                <a:lnTo>
                  <a:pt x="511" y="174"/>
                </a:lnTo>
                <a:lnTo>
                  <a:pt x="505" y="171"/>
                </a:lnTo>
                <a:lnTo>
                  <a:pt x="505" y="165"/>
                </a:lnTo>
                <a:lnTo>
                  <a:pt x="502" y="160"/>
                </a:lnTo>
                <a:lnTo>
                  <a:pt x="508" y="154"/>
                </a:lnTo>
                <a:lnTo>
                  <a:pt x="511" y="149"/>
                </a:lnTo>
                <a:lnTo>
                  <a:pt x="515" y="143"/>
                </a:lnTo>
                <a:lnTo>
                  <a:pt x="518" y="139"/>
                </a:lnTo>
                <a:lnTo>
                  <a:pt x="519" y="134"/>
                </a:lnTo>
                <a:lnTo>
                  <a:pt x="522" y="129"/>
                </a:lnTo>
                <a:lnTo>
                  <a:pt x="531" y="123"/>
                </a:lnTo>
                <a:lnTo>
                  <a:pt x="543" y="118"/>
                </a:lnTo>
                <a:lnTo>
                  <a:pt x="552" y="117"/>
                </a:lnTo>
                <a:lnTo>
                  <a:pt x="564" y="115"/>
                </a:lnTo>
                <a:lnTo>
                  <a:pt x="575" y="112"/>
                </a:lnTo>
                <a:lnTo>
                  <a:pt x="584" y="110"/>
                </a:lnTo>
                <a:lnTo>
                  <a:pt x="588" y="112"/>
                </a:lnTo>
                <a:lnTo>
                  <a:pt x="585" y="120"/>
                </a:lnTo>
                <a:lnTo>
                  <a:pt x="584" y="124"/>
                </a:lnTo>
                <a:lnTo>
                  <a:pt x="582" y="133"/>
                </a:lnTo>
                <a:lnTo>
                  <a:pt x="581" y="139"/>
                </a:lnTo>
                <a:lnTo>
                  <a:pt x="584" y="143"/>
                </a:lnTo>
                <a:lnTo>
                  <a:pt x="588" y="145"/>
                </a:lnTo>
                <a:lnTo>
                  <a:pt x="590" y="150"/>
                </a:lnTo>
                <a:lnTo>
                  <a:pt x="587" y="156"/>
                </a:lnTo>
                <a:lnTo>
                  <a:pt x="585" y="164"/>
                </a:lnTo>
                <a:lnTo>
                  <a:pt x="582" y="168"/>
                </a:lnTo>
                <a:lnTo>
                  <a:pt x="584" y="175"/>
                </a:lnTo>
                <a:lnTo>
                  <a:pt x="587" y="179"/>
                </a:lnTo>
                <a:lnTo>
                  <a:pt x="594" y="180"/>
                </a:lnTo>
                <a:lnTo>
                  <a:pt x="599" y="172"/>
                </a:lnTo>
                <a:lnTo>
                  <a:pt x="596" y="166"/>
                </a:lnTo>
                <a:lnTo>
                  <a:pt x="594" y="161"/>
                </a:lnTo>
                <a:lnTo>
                  <a:pt x="594" y="156"/>
                </a:lnTo>
                <a:lnTo>
                  <a:pt x="596" y="154"/>
                </a:lnTo>
                <a:lnTo>
                  <a:pt x="606" y="155"/>
                </a:lnTo>
                <a:lnTo>
                  <a:pt x="615" y="156"/>
                </a:lnTo>
                <a:lnTo>
                  <a:pt x="624" y="156"/>
                </a:lnTo>
                <a:lnTo>
                  <a:pt x="631" y="158"/>
                </a:lnTo>
                <a:lnTo>
                  <a:pt x="636" y="155"/>
                </a:lnTo>
                <a:lnTo>
                  <a:pt x="633" y="152"/>
                </a:lnTo>
                <a:lnTo>
                  <a:pt x="625" y="153"/>
                </a:lnTo>
                <a:lnTo>
                  <a:pt x="615" y="150"/>
                </a:lnTo>
                <a:lnTo>
                  <a:pt x="608" y="148"/>
                </a:lnTo>
                <a:lnTo>
                  <a:pt x="600" y="147"/>
                </a:lnTo>
                <a:lnTo>
                  <a:pt x="596" y="139"/>
                </a:lnTo>
                <a:lnTo>
                  <a:pt x="597" y="132"/>
                </a:lnTo>
                <a:lnTo>
                  <a:pt x="603" y="124"/>
                </a:lnTo>
                <a:lnTo>
                  <a:pt x="603" y="120"/>
                </a:lnTo>
                <a:lnTo>
                  <a:pt x="606" y="116"/>
                </a:lnTo>
                <a:lnTo>
                  <a:pt x="608" y="107"/>
                </a:lnTo>
                <a:lnTo>
                  <a:pt x="616" y="101"/>
                </a:lnTo>
                <a:lnTo>
                  <a:pt x="618" y="110"/>
                </a:lnTo>
                <a:lnTo>
                  <a:pt x="615" y="118"/>
                </a:lnTo>
                <a:lnTo>
                  <a:pt x="622" y="108"/>
                </a:lnTo>
                <a:lnTo>
                  <a:pt x="625" y="100"/>
                </a:lnTo>
                <a:lnTo>
                  <a:pt x="630" y="90"/>
                </a:lnTo>
                <a:lnTo>
                  <a:pt x="633" y="84"/>
                </a:lnTo>
                <a:lnTo>
                  <a:pt x="633" y="80"/>
                </a:lnTo>
                <a:lnTo>
                  <a:pt x="639" y="75"/>
                </a:lnTo>
                <a:lnTo>
                  <a:pt x="642" y="73"/>
                </a:lnTo>
                <a:lnTo>
                  <a:pt x="646" y="77"/>
                </a:lnTo>
                <a:lnTo>
                  <a:pt x="654" y="84"/>
                </a:lnTo>
                <a:lnTo>
                  <a:pt x="660" y="90"/>
                </a:lnTo>
                <a:lnTo>
                  <a:pt x="654" y="102"/>
                </a:lnTo>
                <a:lnTo>
                  <a:pt x="649" y="113"/>
                </a:lnTo>
                <a:lnTo>
                  <a:pt x="648" y="129"/>
                </a:lnTo>
                <a:lnTo>
                  <a:pt x="649" y="137"/>
                </a:lnTo>
                <a:lnTo>
                  <a:pt x="661" y="140"/>
                </a:lnTo>
                <a:lnTo>
                  <a:pt x="660" y="147"/>
                </a:lnTo>
                <a:lnTo>
                  <a:pt x="657" y="153"/>
                </a:lnTo>
                <a:lnTo>
                  <a:pt x="652" y="156"/>
                </a:lnTo>
                <a:lnTo>
                  <a:pt x="651" y="165"/>
                </a:lnTo>
                <a:lnTo>
                  <a:pt x="652" y="171"/>
                </a:lnTo>
                <a:lnTo>
                  <a:pt x="649" y="177"/>
                </a:lnTo>
                <a:lnTo>
                  <a:pt x="645" y="186"/>
                </a:lnTo>
                <a:lnTo>
                  <a:pt x="645" y="192"/>
                </a:lnTo>
                <a:lnTo>
                  <a:pt x="631" y="203"/>
                </a:lnTo>
                <a:lnTo>
                  <a:pt x="627" y="209"/>
                </a:lnTo>
                <a:lnTo>
                  <a:pt x="619" y="220"/>
                </a:lnTo>
                <a:lnTo>
                  <a:pt x="624" y="222"/>
                </a:lnTo>
                <a:lnTo>
                  <a:pt x="630" y="213"/>
                </a:lnTo>
                <a:lnTo>
                  <a:pt x="643" y="203"/>
                </a:lnTo>
                <a:lnTo>
                  <a:pt x="654" y="196"/>
                </a:lnTo>
                <a:lnTo>
                  <a:pt x="660" y="198"/>
                </a:lnTo>
                <a:lnTo>
                  <a:pt x="663" y="176"/>
                </a:lnTo>
                <a:lnTo>
                  <a:pt x="664" y="166"/>
                </a:lnTo>
                <a:lnTo>
                  <a:pt x="664" y="163"/>
                </a:lnTo>
                <a:lnTo>
                  <a:pt x="667" y="152"/>
                </a:lnTo>
                <a:lnTo>
                  <a:pt x="673" y="155"/>
                </a:lnTo>
                <a:lnTo>
                  <a:pt x="681" y="156"/>
                </a:lnTo>
                <a:lnTo>
                  <a:pt x="687" y="163"/>
                </a:lnTo>
                <a:lnTo>
                  <a:pt x="693" y="168"/>
                </a:lnTo>
                <a:lnTo>
                  <a:pt x="702" y="168"/>
                </a:lnTo>
                <a:lnTo>
                  <a:pt x="706" y="169"/>
                </a:lnTo>
                <a:lnTo>
                  <a:pt x="716" y="169"/>
                </a:lnTo>
                <a:lnTo>
                  <a:pt x="719" y="165"/>
                </a:lnTo>
                <a:lnTo>
                  <a:pt x="710" y="160"/>
                </a:lnTo>
                <a:lnTo>
                  <a:pt x="709" y="158"/>
                </a:lnTo>
                <a:lnTo>
                  <a:pt x="697" y="160"/>
                </a:lnTo>
                <a:lnTo>
                  <a:pt x="696" y="154"/>
                </a:lnTo>
                <a:lnTo>
                  <a:pt x="691" y="148"/>
                </a:lnTo>
                <a:lnTo>
                  <a:pt x="687" y="144"/>
                </a:lnTo>
                <a:lnTo>
                  <a:pt x="678" y="140"/>
                </a:lnTo>
                <a:lnTo>
                  <a:pt x="679" y="134"/>
                </a:lnTo>
                <a:lnTo>
                  <a:pt x="681" y="128"/>
                </a:lnTo>
                <a:lnTo>
                  <a:pt x="679" y="121"/>
                </a:lnTo>
                <a:lnTo>
                  <a:pt x="676" y="113"/>
                </a:lnTo>
                <a:lnTo>
                  <a:pt x="682" y="111"/>
                </a:lnTo>
                <a:lnTo>
                  <a:pt x="691" y="108"/>
                </a:lnTo>
                <a:lnTo>
                  <a:pt x="696" y="108"/>
                </a:lnTo>
                <a:lnTo>
                  <a:pt x="705" y="102"/>
                </a:lnTo>
                <a:lnTo>
                  <a:pt x="706" y="99"/>
                </a:lnTo>
                <a:lnTo>
                  <a:pt x="706" y="92"/>
                </a:lnTo>
                <a:lnTo>
                  <a:pt x="700" y="88"/>
                </a:lnTo>
                <a:lnTo>
                  <a:pt x="705" y="84"/>
                </a:lnTo>
                <a:lnTo>
                  <a:pt x="713" y="78"/>
                </a:lnTo>
                <a:lnTo>
                  <a:pt x="719" y="74"/>
                </a:lnTo>
                <a:lnTo>
                  <a:pt x="727" y="69"/>
                </a:lnTo>
                <a:lnTo>
                  <a:pt x="730" y="67"/>
                </a:lnTo>
                <a:lnTo>
                  <a:pt x="733" y="69"/>
                </a:lnTo>
                <a:lnTo>
                  <a:pt x="730" y="73"/>
                </a:lnTo>
                <a:lnTo>
                  <a:pt x="724" y="78"/>
                </a:lnTo>
                <a:lnTo>
                  <a:pt x="719" y="84"/>
                </a:lnTo>
                <a:lnTo>
                  <a:pt x="712" y="91"/>
                </a:lnTo>
                <a:lnTo>
                  <a:pt x="721" y="91"/>
                </a:lnTo>
                <a:lnTo>
                  <a:pt x="719" y="96"/>
                </a:lnTo>
                <a:lnTo>
                  <a:pt x="722" y="102"/>
                </a:lnTo>
                <a:lnTo>
                  <a:pt x="733" y="95"/>
                </a:lnTo>
                <a:lnTo>
                  <a:pt x="736" y="90"/>
                </a:lnTo>
                <a:lnTo>
                  <a:pt x="734" y="84"/>
                </a:lnTo>
                <a:lnTo>
                  <a:pt x="743" y="81"/>
                </a:lnTo>
                <a:lnTo>
                  <a:pt x="746" y="83"/>
                </a:lnTo>
                <a:lnTo>
                  <a:pt x="748" y="88"/>
                </a:lnTo>
                <a:lnTo>
                  <a:pt x="740" y="92"/>
                </a:lnTo>
                <a:lnTo>
                  <a:pt x="739" y="100"/>
                </a:lnTo>
                <a:lnTo>
                  <a:pt x="751" y="95"/>
                </a:lnTo>
                <a:lnTo>
                  <a:pt x="755" y="89"/>
                </a:lnTo>
                <a:lnTo>
                  <a:pt x="757" y="86"/>
                </a:lnTo>
                <a:lnTo>
                  <a:pt x="754" y="79"/>
                </a:lnTo>
                <a:lnTo>
                  <a:pt x="760" y="78"/>
                </a:lnTo>
                <a:lnTo>
                  <a:pt x="761" y="74"/>
                </a:lnTo>
                <a:lnTo>
                  <a:pt x="751" y="73"/>
                </a:lnTo>
                <a:lnTo>
                  <a:pt x="749" y="65"/>
                </a:lnTo>
                <a:lnTo>
                  <a:pt x="749" y="58"/>
                </a:lnTo>
                <a:lnTo>
                  <a:pt x="755" y="51"/>
                </a:lnTo>
                <a:lnTo>
                  <a:pt x="764" y="49"/>
                </a:lnTo>
                <a:lnTo>
                  <a:pt x="775" y="52"/>
                </a:lnTo>
                <a:lnTo>
                  <a:pt x="778" y="56"/>
                </a:lnTo>
                <a:lnTo>
                  <a:pt x="791" y="63"/>
                </a:lnTo>
                <a:lnTo>
                  <a:pt x="797" y="68"/>
                </a:lnTo>
                <a:lnTo>
                  <a:pt x="804" y="75"/>
                </a:lnTo>
                <a:lnTo>
                  <a:pt x="816" y="79"/>
                </a:lnTo>
                <a:lnTo>
                  <a:pt x="827" y="83"/>
                </a:lnTo>
                <a:lnTo>
                  <a:pt x="834" y="83"/>
                </a:lnTo>
                <a:lnTo>
                  <a:pt x="845" y="80"/>
                </a:lnTo>
                <a:lnTo>
                  <a:pt x="840" y="74"/>
                </a:lnTo>
                <a:lnTo>
                  <a:pt x="834" y="72"/>
                </a:lnTo>
                <a:lnTo>
                  <a:pt x="830" y="64"/>
                </a:lnTo>
                <a:lnTo>
                  <a:pt x="827" y="59"/>
                </a:lnTo>
                <a:lnTo>
                  <a:pt x="830" y="53"/>
                </a:lnTo>
                <a:lnTo>
                  <a:pt x="842" y="49"/>
                </a:lnTo>
                <a:lnTo>
                  <a:pt x="845" y="47"/>
                </a:lnTo>
                <a:lnTo>
                  <a:pt x="840" y="43"/>
                </a:lnTo>
                <a:lnTo>
                  <a:pt x="827" y="45"/>
                </a:lnTo>
                <a:lnTo>
                  <a:pt x="818" y="43"/>
                </a:lnTo>
                <a:lnTo>
                  <a:pt x="812" y="43"/>
                </a:lnTo>
                <a:lnTo>
                  <a:pt x="822" y="36"/>
                </a:lnTo>
                <a:lnTo>
                  <a:pt x="830" y="33"/>
                </a:lnTo>
                <a:lnTo>
                  <a:pt x="836" y="31"/>
                </a:lnTo>
                <a:lnTo>
                  <a:pt x="842" y="26"/>
                </a:lnTo>
                <a:lnTo>
                  <a:pt x="846" y="22"/>
                </a:lnTo>
                <a:lnTo>
                  <a:pt x="831" y="31"/>
                </a:lnTo>
                <a:lnTo>
                  <a:pt x="822" y="33"/>
                </a:lnTo>
                <a:lnTo>
                  <a:pt x="815" y="33"/>
                </a:lnTo>
                <a:lnTo>
                  <a:pt x="806" y="40"/>
                </a:lnTo>
                <a:lnTo>
                  <a:pt x="803" y="37"/>
                </a:lnTo>
                <a:lnTo>
                  <a:pt x="791" y="33"/>
                </a:lnTo>
                <a:lnTo>
                  <a:pt x="793" y="30"/>
                </a:lnTo>
                <a:lnTo>
                  <a:pt x="781" y="33"/>
                </a:lnTo>
                <a:lnTo>
                  <a:pt x="776" y="30"/>
                </a:lnTo>
                <a:lnTo>
                  <a:pt x="769" y="27"/>
                </a:lnTo>
                <a:lnTo>
                  <a:pt x="772" y="21"/>
                </a:lnTo>
                <a:lnTo>
                  <a:pt x="775" y="20"/>
                </a:lnTo>
                <a:lnTo>
                  <a:pt x="776" y="17"/>
                </a:lnTo>
                <a:lnTo>
                  <a:pt x="766" y="21"/>
                </a:lnTo>
                <a:lnTo>
                  <a:pt x="757" y="20"/>
                </a:lnTo>
                <a:lnTo>
                  <a:pt x="749" y="19"/>
                </a:lnTo>
                <a:lnTo>
                  <a:pt x="746" y="15"/>
                </a:lnTo>
                <a:lnTo>
                  <a:pt x="742" y="14"/>
                </a:lnTo>
                <a:lnTo>
                  <a:pt x="745" y="9"/>
                </a:lnTo>
                <a:lnTo>
                  <a:pt x="749" y="3"/>
                </a:lnTo>
                <a:lnTo>
                  <a:pt x="757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0" name="Freeform 112"/>
          <p:cNvSpPr>
            <a:spLocks/>
          </p:cNvSpPr>
          <p:nvPr/>
        </p:nvSpPr>
        <p:spPr bwMode="auto">
          <a:xfrm>
            <a:off x="5180013" y="523875"/>
            <a:ext cx="428625" cy="430213"/>
          </a:xfrm>
          <a:custGeom>
            <a:avLst/>
            <a:gdLst>
              <a:gd name="T0" fmla="*/ 27091481 w 540"/>
              <a:gd name="T1" fmla="*/ 320766134 h 543"/>
              <a:gd name="T2" fmla="*/ 15120937 w 540"/>
              <a:gd name="T3" fmla="*/ 298795966 h 543"/>
              <a:gd name="T4" fmla="*/ 21420928 w 540"/>
              <a:gd name="T5" fmla="*/ 290635392 h 543"/>
              <a:gd name="T6" fmla="*/ 51033352 w 540"/>
              <a:gd name="T7" fmla="*/ 280591547 h 543"/>
              <a:gd name="T8" fmla="*/ 30241874 w 540"/>
              <a:gd name="T9" fmla="*/ 275570020 h 543"/>
              <a:gd name="T10" fmla="*/ 24571320 w 540"/>
              <a:gd name="T11" fmla="*/ 265526176 h 543"/>
              <a:gd name="T12" fmla="*/ 51033352 w 540"/>
              <a:gd name="T13" fmla="*/ 264271190 h 543"/>
              <a:gd name="T14" fmla="*/ 47882960 w 540"/>
              <a:gd name="T15" fmla="*/ 238534481 h 543"/>
              <a:gd name="T16" fmla="*/ 66783738 w 540"/>
              <a:gd name="T17" fmla="*/ 226607366 h 543"/>
              <a:gd name="T18" fmla="*/ 85685299 w 540"/>
              <a:gd name="T19" fmla="*/ 218447584 h 543"/>
              <a:gd name="T20" fmla="*/ 123487650 w 540"/>
              <a:gd name="T21" fmla="*/ 188316792 h 543"/>
              <a:gd name="T22" fmla="*/ 117817103 w 540"/>
              <a:gd name="T23" fmla="*/ 171995644 h 543"/>
              <a:gd name="T24" fmla="*/ 143018654 w 540"/>
              <a:gd name="T25" fmla="*/ 163207576 h 543"/>
              <a:gd name="T26" fmla="*/ 152469037 w 540"/>
              <a:gd name="T27" fmla="*/ 136215882 h 543"/>
              <a:gd name="T28" fmla="*/ 160659739 w 540"/>
              <a:gd name="T29" fmla="*/ 151908746 h 543"/>
              <a:gd name="T30" fmla="*/ 190901601 w 540"/>
              <a:gd name="T31" fmla="*/ 169484880 h 543"/>
              <a:gd name="T32" fmla="*/ 198462066 w 540"/>
              <a:gd name="T33" fmla="*/ 141864901 h 543"/>
              <a:gd name="T34" fmla="*/ 183341135 w 540"/>
              <a:gd name="T35" fmla="*/ 143748172 h 543"/>
              <a:gd name="T36" fmla="*/ 179561300 w 540"/>
              <a:gd name="T37" fmla="*/ 133076834 h 543"/>
              <a:gd name="T38" fmla="*/ 180820980 w 540"/>
              <a:gd name="T39" fmla="*/ 116128193 h 543"/>
              <a:gd name="T40" fmla="*/ 198462066 w 540"/>
              <a:gd name="T41" fmla="*/ 109223396 h 543"/>
              <a:gd name="T42" fmla="*/ 172000834 w 540"/>
              <a:gd name="T43" fmla="*/ 103574352 h 543"/>
              <a:gd name="T44" fmla="*/ 128527960 w 540"/>
              <a:gd name="T45" fmla="*/ 126799530 h 543"/>
              <a:gd name="T46" fmla="*/ 152469037 w 540"/>
              <a:gd name="T47" fmla="*/ 114873207 h 543"/>
              <a:gd name="T48" fmla="*/ 133568270 w 540"/>
              <a:gd name="T49" fmla="*/ 102946067 h 543"/>
              <a:gd name="T50" fmla="*/ 141758973 w 540"/>
              <a:gd name="T51" fmla="*/ 94786285 h 543"/>
              <a:gd name="T52" fmla="*/ 191531838 w 540"/>
              <a:gd name="T53" fmla="*/ 87253203 h 543"/>
              <a:gd name="T54" fmla="*/ 219253594 w 540"/>
              <a:gd name="T55" fmla="*/ 101063589 h 543"/>
              <a:gd name="T56" fmla="*/ 210432654 w 540"/>
              <a:gd name="T57" fmla="*/ 73443610 h 543"/>
              <a:gd name="T58" fmla="*/ 172000834 w 540"/>
              <a:gd name="T59" fmla="*/ 77210151 h 543"/>
              <a:gd name="T60" fmla="*/ 183341135 w 540"/>
              <a:gd name="T61" fmla="*/ 64027258 h 543"/>
              <a:gd name="T62" fmla="*/ 204132614 w 540"/>
              <a:gd name="T63" fmla="*/ 62772272 h 543"/>
              <a:gd name="T64" fmla="*/ 221773749 w 540"/>
              <a:gd name="T65" fmla="*/ 43312855 h 543"/>
              <a:gd name="T66" fmla="*/ 223033430 w 540"/>
              <a:gd name="T67" fmla="*/ 72816117 h 543"/>
              <a:gd name="T68" fmla="*/ 261465994 w 540"/>
              <a:gd name="T69" fmla="*/ 102318574 h 543"/>
              <a:gd name="T70" fmla="*/ 236894680 w 540"/>
              <a:gd name="T71" fmla="*/ 76581866 h 543"/>
              <a:gd name="T72" fmla="*/ 248234981 w 540"/>
              <a:gd name="T73" fmla="*/ 79092629 h 543"/>
              <a:gd name="T74" fmla="*/ 254535765 w 540"/>
              <a:gd name="T75" fmla="*/ 73443610 h 543"/>
              <a:gd name="T76" fmla="*/ 262096231 w 540"/>
              <a:gd name="T77" fmla="*/ 60261509 h 543"/>
              <a:gd name="T78" fmla="*/ 260206313 w 540"/>
              <a:gd name="T79" fmla="*/ 52728428 h 543"/>
              <a:gd name="T80" fmla="*/ 240674515 w 540"/>
              <a:gd name="T81" fmla="*/ 42057078 h 543"/>
              <a:gd name="T82" fmla="*/ 257686158 w 540"/>
              <a:gd name="T83" fmla="*/ 40174599 h 543"/>
              <a:gd name="T84" fmla="*/ 272807088 w 540"/>
              <a:gd name="T85" fmla="*/ 49590159 h 543"/>
              <a:gd name="T86" fmla="*/ 241934990 w 540"/>
              <a:gd name="T87" fmla="*/ 33269010 h 543"/>
              <a:gd name="T88" fmla="*/ 265876067 w 540"/>
              <a:gd name="T89" fmla="*/ 20715189 h 543"/>
              <a:gd name="T90" fmla="*/ 298008639 w 540"/>
              <a:gd name="T91" fmla="*/ 22597667 h 543"/>
              <a:gd name="T92" fmla="*/ 325100108 w 540"/>
              <a:gd name="T93" fmla="*/ 12554611 h 543"/>
              <a:gd name="T94" fmla="*/ 324469871 w 540"/>
              <a:gd name="T95" fmla="*/ 3138257 h 543"/>
              <a:gd name="T96" fmla="*/ 288557463 w 540"/>
              <a:gd name="T97" fmla="*/ 5021528 h 543"/>
              <a:gd name="T98" fmla="*/ 255795446 w 540"/>
              <a:gd name="T99" fmla="*/ 11926326 h 543"/>
              <a:gd name="T100" fmla="*/ 226814059 w 540"/>
              <a:gd name="T101" fmla="*/ 3138257 h 543"/>
              <a:gd name="T102" fmla="*/ 211693129 w 540"/>
              <a:gd name="T103" fmla="*/ 26364214 h 543"/>
              <a:gd name="T104" fmla="*/ 204132614 w 540"/>
              <a:gd name="T105" fmla="*/ 18831918 h 543"/>
              <a:gd name="T106" fmla="*/ 195311674 w 540"/>
              <a:gd name="T107" fmla="*/ 33897295 h 543"/>
              <a:gd name="T108" fmla="*/ 167590761 w 540"/>
              <a:gd name="T109" fmla="*/ 32641518 h 543"/>
              <a:gd name="T110" fmla="*/ 177670588 w 540"/>
              <a:gd name="T111" fmla="*/ 20715189 h 543"/>
              <a:gd name="T112" fmla="*/ 151209356 w 540"/>
              <a:gd name="T113" fmla="*/ 40174599 h 543"/>
              <a:gd name="T114" fmla="*/ 172000834 w 540"/>
              <a:gd name="T115" fmla="*/ 15692870 h 543"/>
              <a:gd name="T116" fmla="*/ 165700050 w 540"/>
              <a:gd name="T117" fmla="*/ 10671341 h 5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0"/>
              <a:gd name="T178" fmla="*/ 0 h 543"/>
              <a:gd name="T179" fmla="*/ 540 w 540"/>
              <a:gd name="T180" fmla="*/ 543 h 5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0" h="543">
                <a:moveTo>
                  <a:pt x="45" y="524"/>
                </a:moveTo>
                <a:lnTo>
                  <a:pt x="21" y="536"/>
                </a:lnTo>
                <a:lnTo>
                  <a:pt x="3" y="543"/>
                </a:lnTo>
                <a:lnTo>
                  <a:pt x="0" y="538"/>
                </a:lnTo>
                <a:lnTo>
                  <a:pt x="28" y="520"/>
                </a:lnTo>
                <a:lnTo>
                  <a:pt x="51" y="512"/>
                </a:lnTo>
                <a:lnTo>
                  <a:pt x="72" y="513"/>
                </a:lnTo>
                <a:lnTo>
                  <a:pt x="60" y="507"/>
                </a:lnTo>
                <a:lnTo>
                  <a:pt x="64" y="502"/>
                </a:lnTo>
                <a:lnTo>
                  <a:pt x="43" y="511"/>
                </a:lnTo>
                <a:lnTo>
                  <a:pt x="24" y="512"/>
                </a:lnTo>
                <a:lnTo>
                  <a:pt x="18" y="514"/>
                </a:lnTo>
                <a:lnTo>
                  <a:pt x="19" y="508"/>
                </a:lnTo>
                <a:lnTo>
                  <a:pt x="14" y="509"/>
                </a:lnTo>
                <a:lnTo>
                  <a:pt x="3" y="504"/>
                </a:lnTo>
                <a:lnTo>
                  <a:pt x="19" y="496"/>
                </a:lnTo>
                <a:lnTo>
                  <a:pt x="28" y="490"/>
                </a:lnTo>
                <a:lnTo>
                  <a:pt x="22" y="481"/>
                </a:lnTo>
                <a:lnTo>
                  <a:pt x="18" y="479"/>
                </a:lnTo>
                <a:lnTo>
                  <a:pt x="24" y="476"/>
                </a:lnTo>
                <a:lnTo>
                  <a:pt x="8" y="471"/>
                </a:lnTo>
                <a:lnTo>
                  <a:pt x="0" y="464"/>
                </a:lnTo>
                <a:lnTo>
                  <a:pt x="18" y="456"/>
                </a:lnTo>
                <a:lnTo>
                  <a:pt x="28" y="461"/>
                </a:lnTo>
                <a:lnTo>
                  <a:pt x="31" y="471"/>
                </a:lnTo>
                <a:lnTo>
                  <a:pt x="37" y="480"/>
                </a:lnTo>
                <a:lnTo>
                  <a:pt x="54" y="475"/>
                </a:lnTo>
                <a:lnTo>
                  <a:pt x="42" y="476"/>
                </a:lnTo>
                <a:lnTo>
                  <a:pt x="43" y="465"/>
                </a:lnTo>
                <a:lnTo>
                  <a:pt x="34" y="463"/>
                </a:lnTo>
                <a:lnTo>
                  <a:pt x="52" y="460"/>
                </a:lnTo>
                <a:lnTo>
                  <a:pt x="67" y="460"/>
                </a:lnTo>
                <a:lnTo>
                  <a:pt x="72" y="460"/>
                </a:lnTo>
                <a:lnTo>
                  <a:pt x="84" y="465"/>
                </a:lnTo>
                <a:lnTo>
                  <a:pt x="87" y="465"/>
                </a:lnTo>
                <a:lnTo>
                  <a:pt x="84" y="460"/>
                </a:lnTo>
                <a:lnTo>
                  <a:pt x="78" y="456"/>
                </a:lnTo>
                <a:lnTo>
                  <a:pt x="64" y="454"/>
                </a:lnTo>
                <a:lnTo>
                  <a:pt x="70" y="450"/>
                </a:lnTo>
                <a:lnTo>
                  <a:pt x="81" y="447"/>
                </a:lnTo>
                <a:lnTo>
                  <a:pt x="93" y="447"/>
                </a:lnTo>
                <a:lnTo>
                  <a:pt x="94" y="445"/>
                </a:lnTo>
                <a:lnTo>
                  <a:pt x="85" y="444"/>
                </a:lnTo>
                <a:lnTo>
                  <a:pt x="70" y="447"/>
                </a:lnTo>
                <a:lnTo>
                  <a:pt x="64" y="449"/>
                </a:lnTo>
                <a:lnTo>
                  <a:pt x="60" y="454"/>
                </a:lnTo>
                <a:lnTo>
                  <a:pt x="40" y="456"/>
                </a:lnTo>
                <a:lnTo>
                  <a:pt x="28" y="455"/>
                </a:lnTo>
                <a:lnTo>
                  <a:pt x="31" y="443"/>
                </a:lnTo>
                <a:lnTo>
                  <a:pt x="48" y="439"/>
                </a:lnTo>
                <a:lnTo>
                  <a:pt x="33" y="439"/>
                </a:lnTo>
                <a:lnTo>
                  <a:pt x="25" y="434"/>
                </a:lnTo>
                <a:lnTo>
                  <a:pt x="30" y="431"/>
                </a:lnTo>
                <a:lnTo>
                  <a:pt x="36" y="432"/>
                </a:lnTo>
                <a:lnTo>
                  <a:pt x="43" y="431"/>
                </a:lnTo>
                <a:lnTo>
                  <a:pt x="52" y="432"/>
                </a:lnTo>
                <a:lnTo>
                  <a:pt x="69" y="434"/>
                </a:lnTo>
                <a:lnTo>
                  <a:pt x="66" y="429"/>
                </a:lnTo>
                <a:lnTo>
                  <a:pt x="54" y="426"/>
                </a:lnTo>
                <a:lnTo>
                  <a:pt x="39" y="423"/>
                </a:lnTo>
                <a:lnTo>
                  <a:pt x="31" y="418"/>
                </a:lnTo>
                <a:lnTo>
                  <a:pt x="48" y="417"/>
                </a:lnTo>
                <a:lnTo>
                  <a:pt x="58" y="420"/>
                </a:lnTo>
                <a:lnTo>
                  <a:pt x="72" y="422"/>
                </a:lnTo>
                <a:lnTo>
                  <a:pt x="82" y="424"/>
                </a:lnTo>
                <a:lnTo>
                  <a:pt x="93" y="423"/>
                </a:lnTo>
                <a:lnTo>
                  <a:pt x="90" y="421"/>
                </a:lnTo>
                <a:lnTo>
                  <a:pt x="110" y="417"/>
                </a:lnTo>
                <a:lnTo>
                  <a:pt x="93" y="418"/>
                </a:lnTo>
                <a:lnTo>
                  <a:pt x="81" y="421"/>
                </a:lnTo>
                <a:lnTo>
                  <a:pt x="67" y="417"/>
                </a:lnTo>
                <a:lnTo>
                  <a:pt x="67" y="408"/>
                </a:lnTo>
                <a:lnTo>
                  <a:pt x="63" y="402"/>
                </a:lnTo>
                <a:lnTo>
                  <a:pt x="88" y="399"/>
                </a:lnTo>
                <a:lnTo>
                  <a:pt x="100" y="402"/>
                </a:lnTo>
                <a:lnTo>
                  <a:pt x="122" y="401"/>
                </a:lnTo>
                <a:lnTo>
                  <a:pt x="103" y="399"/>
                </a:lnTo>
                <a:lnTo>
                  <a:pt x="93" y="395"/>
                </a:lnTo>
                <a:lnTo>
                  <a:pt x="85" y="388"/>
                </a:lnTo>
                <a:lnTo>
                  <a:pt x="76" y="380"/>
                </a:lnTo>
                <a:lnTo>
                  <a:pt x="66" y="378"/>
                </a:lnTo>
                <a:lnTo>
                  <a:pt x="67" y="374"/>
                </a:lnTo>
                <a:lnTo>
                  <a:pt x="61" y="370"/>
                </a:lnTo>
                <a:lnTo>
                  <a:pt x="67" y="369"/>
                </a:lnTo>
                <a:lnTo>
                  <a:pt x="76" y="369"/>
                </a:lnTo>
                <a:lnTo>
                  <a:pt x="90" y="369"/>
                </a:lnTo>
                <a:lnTo>
                  <a:pt x="99" y="367"/>
                </a:lnTo>
                <a:lnTo>
                  <a:pt x="91" y="364"/>
                </a:lnTo>
                <a:lnTo>
                  <a:pt x="102" y="362"/>
                </a:lnTo>
                <a:lnTo>
                  <a:pt x="106" y="361"/>
                </a:lnTo>
                <a:lnTo>
                  <a:pt x="108" y="357"/>
                </a:lnTo>
                <a:lnTo>
                  <a:pt x="119" y="356"/>
                </a:lnTo>
                <a:lnTo>
                  <a:pt x="119" y="362"/>
                </a:lnTo>
                <a:lnTo>
                  <a:pt x="113" y="365"/>
                </a:lnTo>
                <a:lnTo>
                  <a:pt x="119" y="365"/>
                </a:lnTo>
                <a:lnTo>
                  <a:pt x="125" y="361"/>
                </a:lnTo>
                <a:lnTo>
                  <a:pt x="128" y="359"/>
                </a:lnTo>
                <a:lnTo>
                  <a:pt x="127" y="348"/>
                </a:lnTo>
                <a:lnTo>
                  <a:pt x="131" y="342"/>
                </a:lnTo>
                <a:lnTo>
                  <a:pt x="136" y="348"/>
                </a:lnTo>
                <a:lnTo>
                  <a:pt x="139" y="356"/>
                </a:lnTo>
                <a:lnTo>
                  <a:pt x="145" y="358"/>
                </a:lnTo>
                <a:lnTo>
                  <a:pt x="151" y="356"/>
                </a:lnTo>
                <a:lnTo>
                  <a:pt x="157" y="348"/>
                </a:lnTo>
                <a:lnTo>
                  <a:pt x="157" y="340"/>
                </a:lnTo>
                <a:lnTo>
                  <a:pt x="161" y="330"/>
                </a:lnTo>
                <a:lnTo>
                  <a:pt x="163" y="317"/>
                </a:lnTo>
                <a:lnTo>
                  <a:pt x="175" y="313"/>
                </a:lnTo>
                <a:lnTo>
                  <a:pt x="196" y="310"/>
                </a:lnTo>
                <a:lnTo>
                  <a:pt x="196" y="300"/>
                </a:lnTo>
                <a:lnTo>
                  <a:pt x="203" y="295"/>
                </a:lnTo>
                <a:lnTo>
                  <a:pt x="207" y="289"/>
                </a:lnTo>
                <a:lnTo>
                  <a:pt x="185" y="292"/>
                </a:lnTo>
                <a:lnTo>
                  <a:pt x="176" y="295"/>
                </a:lnTo>
                <a:lnTo>
                  <a:pt x="166" y="302"/>
                </a:lnTo>
                <a:lnTo>
                  <a:pt x="160" y="295"/>
                </a:lnTo>
                <a:lnTo>
                  <a:pt x="164" y="290"/>
                </a:lnTo>
                <a:lnTo>
                  <a:pt x="169" y="286"/>
                </a:lnTo>
                <a:lnTo>
                  <a:pt x="179" y="282"/>
                </a:lnTo>
                <a:lnTo>
                  <a:pt x="187" y="274"/>
                </a:lnTo>
                <a:lnTo>
                  <a:pt x="196" y="266"/>
                </a:lnTo>
                <a:lnTo>
                  <a:pt x="194" y="260"/>
                </a:lnTo>
                <a:lnTo>
                  <a:pt x="197" y="256"/>
                </a:lnTo>
                <a:lnTo>
                  <a:pt x="209" y="257"/>
                </a:lnTo>
                <a:lnTo>
                  <a:pt x="216" y="255"/>
                </a:lnTo>
                <a:lnTo>
                  <a:pt x="219" y="260"/>
                </a:lnTo>
                <a:lnTo>
                  <a:pt x="218" y="265"/>
                </a:lnTo>
                <a:lnTo>
                  <a:pt x="221" y="267"/>
                </a:lnTo>
                <a:lnTo>
                  <a:pt x="224" y="265"/>
                </a:lnTo>
                <a:lnTo>
                  <a:pt x="227" y="260"/>
                </a:lnTo>
                <a:lnTo>
                  <a:pt x="230" y="257"/>
                </a:lnTo>
                <a:lnTo>
                  <a:pt x="243" y="252"/>
                </a:lnTo>
                <a:lnTo>
                  <a:pt x="243" y="251"/>
                </a:lnTo>
                <a:lnTo>
                  <a:pt x="230" y="251"/>
                </a:lnTo>
                <a:lnTo>
                  <a:pt x="221" y="250"/>
                </a:lnTo>
                <a:lnTo>
                  <a:pt x="209" y="252"/>
                </a:lnTo>
                <a:lnTo>
                  <a:pt x="199" y="247"/>
                </a:lnTo>
                <a:lnTo>
                  <a:pt x="209" y="242"/>
                </a:lnTo>
                <a:lnTo>
                  <a:pt x="222" y="225"/>
                </a:lnTo>
                <a:lnTo>
                  <a:pt x="242" y="217"/>
                </a:lnTo>
                <a:lnTo>
                  <a:pt x="249" y="222"/>
                </a:lnTo>
                <a:lnTo>
                  <a:pt x="252" y="224"/>
                </a:lnTo>
                <a:lnTo>
                  <a:pt x="252" y="228"/>
                </a:lnTo>
                <a:lnTo>
                  <a:pt x="243" y="235"/>
                </a:lnTo>
                <a:lnTo>
                  <a:pt x="234" y="241"/>
                </a:lnTo>
                <a:lnTo>
                  <a:pt x="245" y="236"/>
                </a:lnTo>
                <a:lnTo>
                  <a:pt x="254" y="231"/>
                </a:lnTo>
                <a:lnTo>
                  <a:pt x="260" y="234"/>
                </a:lnTo>
                <a:lnTo>
                  <a:pt x="264" y="235"/>
                </a:lnTo>
                <a:lnTo>
                  <a:pt x="255" y="242"/>
                </a:lnTo>
                <a:lnTo>
                  <a:pt x="254" y="249"/>
                </a:lnTo>
                <a:lnTo>
                  <a:pt x="254" y="251"/>
                </a:lnTo>
                <a:lnTo>
                  <a:pt x="267" y="239"/>
                </a:lnTo>
                <a:lnTo>
                  <a:pt x="276" y="236"/>
                </a:lnTo>
                <a:lnTo>
                  <a:pt x="285" y="240"/>
                </a:lnTo>
                <a:lnTo>
                  <a:pt x="293" y="240"/>
                </a:lnTo>
                <a:lnTo>
                  <a:pt x="296" y="247"/>
                </a:lnTo>
                <a:lnTo>
                  <a:pt x="301" y="256"/>
                </a:lnTo>
                <a:lnTo>
                  <a:pt x="300" y="265"/>
                </a:lnTo>
                <a:lnTo>
                  <a:pt x="303" y="270"/>
                </a:lnTo>
                <a:lnTo>
                  <a:pt x="309" y="277"/>
                </a:lnTo>
                <a:lnTo>
                  <a:pt x="312" y="282"/>
                </a:lnTo>
                <a:lnTo>
                  <a:pt x="318" y="279"/>
                </a:lnTo>
                <a:lnTo>
                  <a:pt x="321" y="276"/>
                </a:lnTo>
                <a:lnTo>
                  <a:pt x="318" y="265"/>
                </a:lnTo>
                <a:lnTo>
                  <a:pt x="315" y="258"/>
                </a:lnTo>
                <a:lnTo>
                  <a:pt x="312" y="250"/>
                </a:lnTo>
                <a:lnTo>
                  <a:pt x="309" y="242"/>
                </a:lnTo>
                <a:lnTo>
                  <a:pt x="307" y="234"/>
                </a:lnTo>
                <a:lnTo>
                  <a:pt x="315" y="226"/>
                </a:lnTo>
                <a:lnTo>
                  <a:pt x="328" y="222"/>
                </a:lnTo>
                <a:lnTo>
                  <a:pt x="337" y="219"/>
                </a:lnTo>
                <a:lnTo>
                  <a:pt x="348" y="214"/>
                </a:lnTo>
                <a:lnTo>
                  <a:pt x="346" y="213"/>
                </a:lnTo>
                <a:lnTo>
                  <a:pt x="336" y="217"/>
                </a:lnTo>
                <a:lnTo>
                  <a:pt x="327" y="218"/>
                </a:lnTo>
                <a:lnTo>
                  <a:pt x="310" y="224"/>
                </a:lnTo>
                <a:lnTo>
                  <a:pt x="301" y="231"/>
                </a:lnTo>
                <a:lnTo>
                  <a:pt x="296" y="234"/>
                </a:lnTo>
                <a:lnTo>
                  <a:pt x="291" y="229"/>
                </a:lnTo>
                <a:lnTo>
                  <a:pt x="281" y="230"/>
                </a:lnTo>
                <a:lnTo>
                  <a:pt x="273" y="230"/>
                </a:lnTo>
                <a:lnTo>
                  <a:pt x="267" y="229"/>
                </a:lnTo>
                <a:lnTo>
                  <a:pt x="264" y="226"/>
                </a:lnTo>
                <a:lnTo>
                  <a:pt x="266" y="218"/>
                </a:lnTo>
                <a:lnTo>
                  <a:pt x="269" y="211"/>
                </a:lnTo>
                <a:lnTo>
                  <a:pt x="279" y="218"/>
                </a:lnTo>
                <a:lnTo>
                  <a:pt x="294" y="218"/>
                </a:lnTo>
                <a:lnTo>
                  <a:pt x="294" y="214"/>
                </a:lnTo>
                <a:lnTo>
                  <a:pt x="285" y="212"/>
                </a:lnTo>
                <a:lnTo>
                  <a:pt x="276" y="209"/>
                </a:lnTo>
                <a:lnTo>
                  <a:pt x="270" y="203"/>
                </a:lnTo>
                <a:lnTo>
                  <a:pt x="263" y="211"/>
                </a:lnTo>
                <a:lnTo>
                  <a:pt x="257" y="208"/>
                </a:lnTo>
                <a:lnTo>
                  <a:pt x="272" y="187"/>
                </a:lnTo>
                <a:lnTo>
                  <a:pt x="284" y="193"/>
                </a:lnTo>
                <a:lnTo>
                  <a:pt x="294" y="195"/>
                </a:lnTo>
                <a:lnTo>
                  <a:pt x="301" y="191"/>
                </a:lnTo>
                <a:lnTo>
                  <a:pt x="297" y="187"/>
                </a:lnTo>
                <a:lnTo>
                  <a:pt x="287" y="185"/>
                </a:lnTo>
                <a:lnTo>
                  <a:pt x="294" y="179"/>
                </a:lnTo>
                <a:lnTo>
                  <a:pt x="303" y="179"/>
                </a:lnTo>
                <a:lnTo>
                  <a:pt x="310" y="181"/>
                </a:lnTo>
                <a:lnTo>
                  <a:pt x="321" y="185"/>
                </a:lnTo>
                <a:lnTo>
                  <a:pt x="328" y="190"/>
                </a:lnTo>
                <a:lnTo>
                  <a:pt x="334" y="192"/>
                </a:lnTo>
                <a:lnTo>
                  <a:pt x="334" y="188"/>
                </a:lnTo>
                <a:lnTo>
                  <a:pt x="330" y="185"/>
                </a:lnTo>
                <a:lnTo>
                  <a:pt x="322" y="180"/>
                </a:lnTo>
                <a:lnTo>
                  <a:pt x="315" y="174"/>
                </a:lnTo>
                <a:lnTo>
                  <a:pt x="309" y="171"/>
                </a:lnTo>
                <a:lnTo>
                  <a:pt x="300" y="172"/>
                </a:lnTo>
                <a:lnTo>
                  <a:pt x="291" y="170"/>
                </a:lnTo>
                <a:lnTo>
                  <a:pt x="287" y="169"/>
                </a:lnTo>
                <a:lnTo>
                  <a:pt x="285" y="165"/>
                </a:lnTo>
                <a:lnTo>
                  <a:pt x="287" y="161"/>
                </a:lnTo>
                <a:lnTo>
                  <a:pt x="288" y="159"/>
                </a:lnTo>
                <a:lnTo>
                  <a:pt x="282" y="158"/>
                </a:lnTo>
                <a:lnTo>
                  <a:pt x="278" y="159"/>
                </a:lnTo>
                <a:lnTo>
                  <a:pt x="273" y="165"/>
                </a:lnTo>
                <a:lnTo>
                  <a:pt x="270" y="174"/>
                </a:lnTo>
                <a:lnTo>
                  <a:pt x="267" y="177"/>
                </a:lnTo>
                <a:lnTo>
                  <a:pt x="260" y="181"/>
                </a:lnTo>
                <a:lnTo>
                  <a:pt x="258" y="187"/>
                </a:lnTo>
                <a:lnTo>
                  <a:pt x="249" y="192"/>
                </a:lnTo>
                <a:lnTo>
                  <a:pt x="240" y="196"/>
                </a:lnTo>
                <a:lnTo>
                  <a:pt x="230" y="202"/>
                </a:lnTo>
                <a:lnTo>
                  <a:pt x="221" y="204"/>
                </a:lnTo>
                <a:lnTo>
                  <a:pt x="212" y="204"/>
                </a:lnTo>
                <a:lnTo>
                  <a:pt x="204" y="202"/>
                </a:lnTo>
                <a:lnTo>
                  <a:pt x="210" y="198"/>
                </a:lnTo>
                <a:lnTo>
                  <a:pt x="221" y="192"/>
                </a:lnTo>
                <a:lnTo>
                  <a:pt x="216" y="192"/>
                </a:lnTo>
                <a:lnTo>
                  <a:pt x="212" y="192"/>
                </a:lnTo>
                <a:lnTo>
                  <a:pt x="210" y="190"/>
                </a:lnTo>
                <a:lnTo>
                  <a:pt x="212" y="187"/>
                </a:lnTo>
                <a:lnTo>
                  <a:pt x="216" y="187"/>
                </a:lnTo>
                <a:lnTo>
                  <a:pt x="227" y="185"/>
                </a:lnTo>
                <a:lnTo>
                  <a:pt x="233" y="183"/>
                </a:lnTo>
                <a:lnTo>
                  <a:pt x="242" y="183"/>
                </a:lnTo>
                <a:lnTo>
                  <a:pt x="249" y="181"/>
                </a:lnTo>
                <a:lnTo>
                  <a:pt x="240" y="181"/>
                </a:lnTo>
                <a:lnTo>
                  <a:pt x="234" y="179"/>
                </a:lnTo>
                <a:lnTo>
                  <a:pt x="236" y="175"/>
                </a:lnTo>
                <a:lnTo>
                  <a:pt x="230" y="176"/>
                </a:lnTo>
                <a:lnTo>
                  <a:pt x="224" y="176"/>
                </a:lnTo>
                <a:lnTo>
                  <a:pt x="216" y="177"/>
                </a:lnTo>
                <a:lnTo>
                  <a:pt x="216" y="172"/>
                </a:lnTo>
                <a:lnTo>
                  <a:pt x="207" y="175"/>
                </a:lnTo>
                <a:lnTo>
                  <a:pt x="212" y="164"/>
                </a:lnTo>
                <a:lnTo>
                  <a:pt x="216" y="167"/>
                </a:lnTo>
                <a:lnTo>
                  <a:pt x="225" y="161"/>
                </a:lnTo>
                <a:lnTo>
                  <a:pt x="236" y="161"/>
                </a:lnTo>
                <a:lnTo>
                  <a:pt x="243" y="160"/>
                </a:lnTo>
                <a:lnTo>
                  <a:pt x="245" y="155"/>
                </a:lnTo>
                <a:lnTo>
                  <a:pt x="236" y="158"/>
                </a:lnTo>
                <a:lnTo>
                  <a:pt x="225" y="160"/>
                </a:lnTo>
                <a:lnTo>
                  <a:pt x="218" y="161"/>
                </a:lnTo>
                <a:lnTo>
                  <a:pt x="218" y="155"/>
                </a:lnTo>
                <a:lnTo>
                  <a:pt x="225" y="151"/>
                </a:lnTo>
                <a:lnTo>
                  <a:pt x="236" y="151"/>
                </a:lnTo>
                <a:lnTo>
                  <a:pt x="243" y="151"/>
                </a:lnTo>
                <a:lnTo>
                  <a:pt x="248" y="150"/>
                </a:lnTo>
                <a:lnTo>
                  <a:pt x="263" y="153"/>
                </a:lnTo>
                <a:lnTo>
                  <a:pt x="270" y="148"/>
                </a:lnTo>
                <a:lnTo>
                  <a:pt x="278" y="145"/>
                </a:lnTo>
                <a:lnTo>
                  <a:pt x="290" y="142"/>
                </a:lnTo>
                <a:lnTo>
                  <a:pt x="296" y="139"/>
                </a:lnTo>
                <a:lnTo>
                  <a:pt x="298" y="144"/>
                </a:lnTo>
                <a:lnTo>
                  <a:pt x="304" y="139"/>
                </a:lnTo>
                <a:lnTo>
                  <a:pt x="310" y="138"/>
                </a:lnTo>
                <a:lnTo>
                  <a:pt x="315" y="133"/>
                </a:lnTo>
                <a:lnTo>
                  <a:pt x="322" y="133"/>
                </a:lnTo>
                <a:lnTo>
                  <a:pt x="327" y="138"/>
                </a:lnTo>
                <a:lnTo>
                  <a:pt x="330" y="143"/>
                </a:lnTo>
                <a:lnTo>
                  <a:pt x="330" y="148"/>
                </a:lnTo>
                <a:lnTo>
                  <a:pt x="331" y="153"/>
                </a:lnTo>
                <a:lnTo>
                  <a:pt x="334" y="156"/>
                </a:lnTo>
                <a:lnTo>
                  <a:pt x="340" y="159"/>
                </a:lnTo>
                <a:lnTo>
                  <a:pt x="348" y="161"/>
                </a:lnTo>
                <a:lnTo>
                  <a:pt x="352" y="159"/>
                </a:lnTo>
                <a:lnTo>
                  <a:pt x="351" y="154"/>
                </a:lnTo>
                <a:lnTo>
                  <a:pt x="342" y="150"/>
                </a:lnTo>
                <a:lnTo>
                  <a:pt x="336" y="147"/>
                </a:lnTo>
                <a:lnTo>
                  <a:pt x="337" y="137"/>
                </a:lnTo>
                <a:lnTo>
                  <a:pt x="340" y="133"/>
                </a:lnTo>
                <a:lnTo>
                  <a:pt x="343" y="128"/>
                </a:lnTo>
                <a:lnTo>
                  <a:pt x="348" y="122"/>
                </a:lnTo>
                <a:lnTo>
                  <a:pt x="343" y="117"/>
                </a:lnTo>
                <a:lnTo>
                  <a:pt x="334" y="117"/>
                </a:lnTo>
                <a:lnTo>
                  <a:pt x="327" y="115"/>
                </a:lnTo>
                <a:lnTo>
                  <a:pt x="321" y="113"/>
                </a:lnTo>
                <a:lnTo>
                  <a:pt x="310" y="115"/>
                </a:lnTo>
                <a:lnTo>
                  <a:pt x="304" y="115"/>
                </a:lnTo>
                <a:lnTo>
                  <a:pt x="300" y="117"/>
                </a:lnTo>
                <a:lnTo>
                  <a:pt x="301" y="111"/>
                </a:lnTo>
                <a:lnTo>
                  <a:pt x="296" y="111"/>
                </a:lnTo>
                <a:lnTo>
                  <a:pt x="291" y="116"/>
                </a:lnTo>
                <a:lnTo>
                  <a:pt x="282" y="122"/>
                </a:lnTo>
                <a:lnTo>
                  <a:pt x="273" y="123"/>
                </a:lnTo>
                <a:lnTo>
                  <a:pt x="270" y="122"/>
                </a:lnTo>
                <a:lnTo>
                  <a:pt x="267" y="118"/>
                </a:lnTo>
                <a:lnTo>
                  <a:pt x="267" y="115"/>
                </a:lnTo>
                <a:lnTo>
                  <a:pt x="273" y="107"/>
                </a:lnTo>
                <a:lnTo>
                  <a:pt x="278" y="100"/>
                </a:lnTo>
                <a:lnTo>
                  <a:pt x="282" y="97"/>
                </a:lnTo>
                <a:lnTo>
                  <a:pt x="287" y="92"/>
                </a:lnTo>
                <a:lnTo>
                  <a:pt x="290" y="94"/>
                </a:lnTo>
                <a:lnTo>
                  <a:pt x="290" y="99"/>
                </a:lnTo>
                <a:lnTo>
                  <a:pt x="291" y="102"/>
                </a:lnTo>
                <a:lnTo>
                  <a:pt x="298" y="96"/>
                </a:lnTo>
                <a:lnTo>
                  <a:pt x="304" y="94"/>
                </a:lnTo>
                <a:lnTo>
                  <a:pt x="306" y="90"/>
                </a:lnTo>
                <a:lnTo>
                  <a:pt x="304" y="88"/>
                </a:lnTo>
                <a:lnTo>
                  <a:pt x="307" y="86"/>
                </a:lnTo>
                <a:lnTo>
                  <a:pt x="312" y="89"/>
                </a:lnTo>
                <a:lnTo>
                  <a:pt x="315" y="90"/>
                </a:lnTo>
                <a:lnTo>
                  <a:pt x="312" y="97"/>
                </a:lnTo>
                <a:lnTo>
                  <a:pt x="318" y="100"/>
                </a:lnTo>
                <a:lnTo>
                  <a:pt x="324" y="100"/>
                </a:lnTo>
                <a:lnTo>
                  <a:pt x="331" y="96"/>
                </a:lnTo>
                <a:lnTo>
                  <a:pt x="336" y="89"/>
                </a:lnTo>
                <a:lnTo>
                  <a:pt x="331" y="85"/>
                </a:lnTo>
                <a:lnTo>
                  <a:pt x="334" y="83"/>
                </a:lnTo>
                <a:lnTo>
                  <a:pt x="339" y="84"/>
                </a:lnTo>
                <a:lnTo>
                  <a:pt x="343" y="80"/>
                </a:lnTo>
                <a:lnTo>
                  <a:pt x="342" y="76"/>
                </a:lnTo>
                <a:lnTo>
                  <a:pt x="340" y="72"/>
                </a:lnTo>
                <a:lnTo>
                  <a:pt x="343" y="68"/>
                </a:lnTo>
                <a:lnTo>
                  <a:pt x="352" y="69"/>
                </a:lnTo>
                <a:lnTo>
                  <a:pt x="354" y="74"/>
                </a:lnTo>
                <a:lnTo>
                  <a:pt x="357" y="81"/>
                </a:lnTo>
                <a:lnTo>
                  <a:pt x="360" y="84"/>
                </a:lnTo>
                <a:lnTo>
                  <a:pt x="361" y="89"/>
                </a:lnTo>
                <a:lnTo>
                  <a:pt x="360" y="94"/>
                </a:lnTo>
                <a:lnTo>
                  <a:pt x="358" y="97"/>
                </a:lnTo>
                <a:lnTo>
                  <a:pt x="360" y="105"/>
                </a:lnTo>
                <a:lnTo>
                  <a:pt x="358" y="108"/>
                </a:lnTo>
                <a:lnTo>
                  <a:pt x="355" y="113"/>
                </a:lnTo>
                <a:lnTo>
                  <a:pt x="354" y="116"/>
                </a:lnTo>
                <a:lnTo>
                  <a:pt x="370" y="122"/>
                </a:lnTo>
                <a:lnTo>
                  <a:pt x="370" y="129"/>
                </a:lnTo>
                <a:lnTo>
                  <a:pt x="376" y="135"/>
                </a:lnTo>
                <a:lnTo>
                  <a:pt x="375" y="140"/>
                </a:lnTo>
                <a:lnTo>
                  <a:pt x="375" y="148"/>
                </a:lnTo>
                <a:lnTo>
                  <a:pt x="382" y="153"/>
                </a:lnTo>
                <a:lnTo>
                  <a:pt x="393" y="156"/>
                </a:lnTo>
                <a:lnTo>
                  <a:pt x="401" y="163"/>
                </a:lnTo>
                <a:lnTo>
                  <a:pt x="413" y="166"/>
                </a:lnTo>
                <a:lnTo>
                  <a:pt x="415" y="163"/>
                </a:lnTo>
                <a:lnTo>
                  <a:pt x="413" y="158"/>
                </a:lnTo>
                <a:lnTo>
                  <a:pt x="406" y="154"/>
                </a:lnTo>
                <a:lnTo>
                  <a:pt x="398" y="151"/>
                </a:lnTo>
                <a:lnTo>
                  <a:pt x="393" y="147"/>
                </a:lnTo>
                <a:lnTo>
                  <a:pt x="385" y="145"/>
                </a:lnTo>
                <a:lnTo>
                  <a:pt x="379" y="145"/>
                </a:lnTo>
                <a:lnTo>
                  <a:pt x="387" y="135"/>
                </a:lnTo>
                <a:lnTo>
                  <a:pt x="388" y="127"/>
                </a:lnTo>
                <a:lnTo>
                  <a:pt x="381" y="126"/>
                </a:lnTo>
                <a:lnTo>
                  <a:pt x="376" y="122"/>
                </a:lnTo>
                <a:lnTo>
                  <a:pt x="379" y="116"/>
                </a:lnTo>
                <a:lnTo>
                  <a:pt x="384" y="118"/>
                </a:lnTo>
                <a:lnTo>
                  <a:pt x="391" y="123"/>
                </a:lnTo>
                <a:lnTo>
                  <a:pt x="397" y="132"/>
                </a:lnTo>
                <a:lnTo>
                  <a:pt x="400" y="137"/>
                </a:lnTo>
                <a:lnTo>
                  <a:pt x="403" y="142"/>
                </a:lnTo>
                <a:lnTo>
                  <a:pt x="407" y="134"/>
                </a:lnTo>
                <a:lnTo>
                  <a:pt x="404" y="133"/>
                </a:lnTo>
                <a:lnTo>
                  <a:pt x="398" y="129"/>
                </a:lnTo>
                <a:lnTo>
                  <a:pt x="394" y="126"/>
                </a:lnTo>
                <a:lnTo>
                  <a:pt x="393" y="121"/>
                </a:lnTo>
                <a:lnTo>
                  <a:pt x="397" y="120"/>
                </a:lnTo>
                <a:lnTo>
                  <a:pt x="401" y="124"/>
                </a:lnTo>
                <a:lnTo>
                  <a:pt x="406" y="128"/>
                </a:lnTo>
                <a:lnTo>
                  <a:pt x="410" y="133"/>
                </a:lnTo>
                <a:lnTo>
                  <a:pt x="415" y="127"/>
                </a:lnTo>
                <a:lnTo>
                  <a:pt x="407" y="124"/>
                </a:lnTo>
                <a:lnTo>
                  <a:pt x="412" y="118"/>
                </a:lnTo>
                <a:lnTo>
                  <a:pt x="413" y="115"/>
                </a:lnTo>
                <a:lnTo>
                  <a:pt x="404" y="117"/>
                </a:lnTo>
                <a:lnTo>
                  <a:pt x="400" y="115"/>
                </a:lnTo>
                <a:lnTo>
                  <a:pt x="394" y="115"/>
                </a:lnTo>
                <a:lnTo>
                  <a:pt x="398" y="108"/>
                </a:lnTo>
                <a:lnTo>
                  <a:pt x="403" y="102"/>
                </a:lnTo>
                <a:lnTo>
                  <a:pt x="407" y="99"/>
                </a:lnTo>
                <a:lnTo>
                  <a:pt x="415" y="108"/>
                </a:lnTo>
                <a:lnTo>
                  <a:pt x="425" y="106"/>
                </a:lnTo>
                <a:lnTo>
                  <a:pt x="433" y="102"/>
                </a:lnTo>
                <a:lnTo>
                  <a:pt x="421" y="101"/>
                </a:lnTo>
                <a:lnTo>
                  <a:pt x="416" y="96"/>
                </a:lnTo>
                <a:lnTo>
                  <a:pt x="407" y="92"/>
                </a:lnTo>
                <a:lnTo>
                  <a:pt x="395" y="101"/>
                </a:lnTo>
                <a:lnTo>
                  <a:pt x="390" y="101"/>
                </a:lnTo>
                <a:lnTo>
                  <a:pt x="384" y="95"/>
                </a:lnTo>
                <a:lnTo>
                  <a:pt x="384" y="91"/>
                </a:lnTo>
                <a:lnTo>
                  <a:pt x="388" y="90"/>
                </a:lnTo>
                <a:lnTo>
                  <a:pt x="395" y="88"/>
                </a:lnTo>
                <a:lnTo>
                  <a:pt x="403" y="86"/>
                </a:lnTo>
                <a:lnTo>
                  <a:pt x="409" y="84"/>
                </a:lnTo>
                <a:lnTo>
                  <a:pt x="413" y="84"/>
                </a:lnTo>
                <a:lnTo>
                  <a:pt x="404" y="81"/>
                </a:lnTo>
                <a:lnTo>
                  <a:pt x="401" y="78"/>
                </a:lnTo>
                <a:lnTo>
                  <a:pt x="404" y="73"/>
                </a:lnTo>
                <a:lnTo>
                  <a:pt x="395" y="76"/>
                </a:lnTo>
                <a:lnTo>
                  <a:pt x="385" y="78"/>
                </a:lnTo>
                <a:lnTo>
                  <a:pt x="376" y="79"/>
                </a:lnTo>
                <a:lnTo>
                  <a:pt x="370" y="76"/>
                </a:lnTo>
                <a:lnTo>
                  <a:pt x="373" y="72"/>
                </a:lnTo>
                <a:lnTo>
                  <a:pt x="378" y="73"/>
                </a:lnTo>
                <a:lnTo>
                  <a:pt x="382" y="67"/>
                </a:lnTo>
                <a:lnTo>
                  <a:pt x="375" y="67"/>
                </a:lnTo>
                <a:lnTo>
                  <a:pt x="367" y="67"/>
                </a:lnTo>
                <a:lnTo>
                  <a:pt x="363" y="64"/>
                </a:lnTo>
                <a:lnTo>
                  <a:pt x="366" y="59"/>
                </a:lnTo>
                <a:lnTo>
                  <a:pt x="372" y="57"/>
                </a:lnTo>
                <a:lnTo>
                  <a:pt x="378" y="56"/>
                </a:lnTo>
                <a:lnTo>
                  <a:pt x="385" y="58"/>
                </a:lnTo>
                <a:lnTo>
                  <a:pt x="393" y="59"/>
                </a:lnTo>
                <a:lnTo>
                  <a:pt x="401" y="60"/>
                </a:lnTo>
                <a:lnTo>
                  <a:pt x="409" y="64"/>
                </a:lnTo>
                <a:lnTo>
                  <a:pt x="413" y="68"/>
                </a:lnTo>
                <a:lnTo>
                  <a:pt x="418" y="74"/>
                </a:lnTo>
                <a:lnTo>
                  <a:pt x="421" y="76"/>
                </a:lnTo>
                <a:lnTo>
                  <a:pt x="424" y="83"/>
                </a:lnTo>
                <a:lnTo>
                  <a:pt x="430" y="84"/>
                </a:lnTo>
                <a:lnTo>
                  <a:pt x="436" y="86"/>
                </a:lnTo>
                <a:lnTo>
                  <a:pt x="440" y="88"/>
                </a:lnTo>
                <a:lnTo>
                  <a:pt x="448" y="86"/>
                </a:lnTo>
                <a:lnTo>
                  <a:pt x="442" y="81"/>
                </a:lnTo>
                <a:lnTo>
                  <a:pt x="433" y="79"/>
                </a:lnTo>
                <a:lnTo>
                  <a:pt x="424" y="76"/>
                </a:lnTo>
                <a:lnTo>
                  <a:pt x="424" y="72"/>
                </a:lnTo>
                <a:lnTo>
                  <a:pt x="421" y="70"/>
                </a:lnTo>
                <a:lnTo>
                  <a:pt x="419" y="63"/>
                </a:lnTo>
                <a:lnTo>
                  <a:pt x="413" y="59"/>
                </a:lnTo>
                <a:lnTo>
                  <a:pt x="404" y="58"/>
                </a:lnTo>
                <a:lnTo>
                  <a:pt x="400" y="56"/>
                </a:lnTo>
                <a:lnTo>
                  <a:pt x="394" y="54"/>
                </a:lnTo>
                <a:lnTo>
                  <a:pt x="388" y="52"/>
                </a:lnTo>
                <a:lnTo>
                  <a:pt x="384" y="53"/>
                </a:lnTo>
                <a:lnTo>
                  <a:pt x="382" y="51"/>
                </a:lnTo>
                <a:lnTo>
                  <a:pt x="384" y="48"/>
                </a:lnTo>
                <a:lnTo>
                  <a:pt x="379" y="49"/>
                </a:lnTo>
                <a:lnTo>
                  <a:pt x="381" y="44"/>
                </a:lnTo>
                <a:lnTo>
                  <a:pt x="388" y="42"/>
                </a:lnTo>
                <a:lnTo>
                  <a:pt x="395" y="41"/>
                </a:lnTo>
                <a:lnTo>
                  <a:pt x="401" y="37"/>
                </a:lnTo>
                <a:lnTo>
                  <a:pt x="406" y="37"/>
                </a:lnTo>
                <a:lnTo>
                  <a:pt x="412" y="35"/>
                </a:lnTo>
                <a:lnTo>
                  <a:pt x="422" y="33"/>
                </a:lnTo>
                <a:lnTo>
                  <a:pt x="433" y="33"/>
                </a:lnTo>
                <a:lnTo>
                  <a:pt x="437" y="36"/>
                </a:lnTo>
                <a:lnTo>
                  <a:pt x="449" y="38"/>
                </a:lnTo>
                <a:lnTo>
                  <a:pt x="452" y="43"/>
                </a:lnTo>
                <a:lnTo>
                  <a:pt x="443" y="52"/>
                </a:lnTo>
                <a:lnTo>
                  <a:pt x="454" y="47"/>
                </a:lnTo>
                <a:lnTo>
                  <a:pt x="460" y="43"/>
                </a:lnTo>
                <a:lnTo>
                  <a:pt x="470" y="41"/>
                </a:lnTo>
                <a:lnTo>
                  <a:pt x="469" y="37"/>
                </a:lnTo>
                <a:lnTo>
                  <a:pt x="473" y="36"/>
                </a:lnTo>
                <a:lnTo>
                  <a:pt x="481" y="33"/>
                </a:lnTo>
                <a:lnTo>
                  <a:pt x="485" y="37"/>
                </a:lnTo>
                <a:lnTo>
                  <a:pt x="489" y="40"/>
                </a:lnTo>
                <a:lnTo>
                  <a:pt x="492" y="36"/>
                </a:lnTo>
                <a:lnTo>
                  <a:pt x="497" y="31"/>
                </a:lnTo>
                <a:lnTo>
                  <a:pt x="500" y="26"/>
                </a:lnTo>
                <a:lnTo>
                  <a:pt x="506" y="29"/>
                </a:lnTo>
                <a:lnTo>
                  <a:pt x="510" y="29"/>
                </a:lnTo>
                <a:lnTo>
                  <a:pt x="513" y="22"/>
                </a:lnTo>
                <a:lnTo>
                  <a:pt x="516" y="20"/>
                </a:lnTo>
                <a:lnTo>
                  <a:pt x="534" y="22"/>
                </a:lnTo>
                <a:lnTo>
                  <a:pt x="539" y="25"/>
                </a:lnTo>
                <a:lnTo>
                  <a:pt x="540" y="21"/>
                </a:lnTo>
                <a:lnTo>
                  <a:pt x="536" y="16"/>
                </a:lnTo>
                <a:lnTo>
                  <a:pt x="528" y="16"/>
                </a:lnTo>
                <a:lnTo>
                  <a:pt x="518" y="16"/>
                </a:lnTo>
                <a:lnTo>
                  <a:pt x="522" y="10"/>
                </a:lnTo>
                <a:lnTo>
                  <a:pt x="525" y="5"/>
                </a:lnTo>
                <a:lnTo>
                  <a:pt x="522" y="1"/>
                </a:lnTo>
                <a:lnTo>
                  <a:pt x="515" y="5"/>
                </a:lnTo>
                <a:lnTo>
                  <a:pt x="507" y="6"/>
                </a:lnTo>
                <a:lnTo>
                  <a:pt x="500" y="11"/>
                </a:lnTo>
                <a:lnTo>
                  <a:pt x="491" y="17"/>
                </a:lnTo>
                <a:lnTo>
                  <a:pt x="470" y="22"/>
                </a:lnTo>
                <a:lnTo>
                  <a:pt x="463" y="21"/>
                </a:lnTo>
                <a:lnTo>
                  <a:pt x="466" y="19"/>
                </a:lnTo>
                <a:lnTo>
                  <a:pt x="469" y="16"/>
                </a:lnTo>
                <a:lnTo>
                  <a:pt x="469" y="13"/>
                </a:lnTo>
                <a:lnTo>
                  <a:pt x="464" y="9"/>
                </a:lnTo>
                <a:lnTo>
                  <a:pt x="458" y="8"/>
                </a:lnTo>
                <a:lnTo>
                  <a:pt x="452" y="13"/>
                </a:lnTo>
                <a:lnTo>
                  <a:pt x="452" y="16"/>
                </a:lnTo>
                <a:lnTo>
                  <a:pt x="446" y="20"/>
                </a:lnTo>
                <a:lnTo>
                  <a:pt x="437" y="22"/>
                </a:lnTo>
                <a:lnTo>
                  <a:pt x="431" y="24"/>
                </a:lnTo>
                <a:lnTo>
                  <a:pt x="418" y="26"/>
                </a:lnTo>
                <a:lnTo>
                  <a:pt x="409" y="29"/>
                </a:lnTo>
                <a:lnTo>
                  <a:pt x="409" y="25"/>
                </a:lnTo>
                <a:lnTo>
                  <a:pt x="406" y="22"/>
                </a:lnTo>
                <a:lnTo>
                  <a:pt x="406" y="19"/>
                </a:lnTo>
                <a:lnTo>
                  <a:pt x="400" y="17"/>
                </a:lnTo>
                <a:lnTo>
                  <a:pt x="398" y="14"/>
                </a:lnTo>
                <a:lnTo>
                  <a:pt x="400" y="9"/>
                </a:lnTo>
                <a:lnTo>
                  <a:pt x="404" y="5"/>
                </a:lnTo>
                <a:lnTo>
                  <a:pt x="379" y="0"/>
                </a:lnTo>
                <a:lnTo>
                  <a:pt x="373" y="0"/>
                </a:lnTo>
                <a:lnTo>
                  <a:pt x="369" y="1"/>
                </a:lnTo>
                <a:lnTo>
                  <a:pt x="367" y="5"/>
                </a:lnTo>
                <a:lnTo>
                  <a:pt x="363" y="6"/>
                </a:lnTo>
                <a:lnTo>
                  <a:pt x="360" y="5"/>
                </a:lnTo>
                <a:lnTo>
                  <a:pt x="357" y="4"/>
                </a:lnTo>
                <a:lnTo>
                  <a:pt x="352" y="6"/>
                </a:lnTo>
                <a:lnTo>
                  <a:pt x="352" y="11"/>
                </a:lnTo>
                <a:lnTo>
                  <a:pt x="351" y="16"/>
                </a:lnTo>
                <a:lnTo>
                  <a:pt x="351" y="20"/>
                </a:lnTo>
                <a:lnTo>
                  <a:pt x="348" y="25"/>
                </a:lnTo>
                <a:lnTo>
                  <a:pt x="346" y="31"/>
                </a:lnTo>
                <a:lnTo>
                  <a:pt x="346" y="36"/>
                </a:lnTo>
                <a:lnTo>
                  <a:pt x="342" y="38"/>
                </a:lnTo>
                <a:lnTo>
                  <a:pt x="336" y="42"/>
                </a:lnTo>
                <a:lnTo>
                  <a:pt x="331" y="43"/>
                </a:lnTo>
                <a:lnTo>
                  <a:pt x="331" y="38"/>
                </a:lnTo>
                <a:lnTo>
                  <a:pt x="331" y="32"/>
                </a:lnTo>
                <a:lnTo>
                  <a:pt x="333" y="27"/>
                </a:lnTo>
                <a:lnTo>
                  <a:pt x="333" y="24"/>
                </a:lnTo>
                <a:lnTo>
                  <a:pt x="330" y="22"/>
                </a:lnTo>
                <a:lnTo>
                  <a:pt x="328" y="26"/>
                </a:lnTo>
                <a:lnTo>
                  <a:pt x="327" y="30"/>
                </a:lnTo>
                <a:lnTo>
                  <a:pt x="325" y="33"/>
                </a:lnTo>
                <a:lnTo>
                  <a:pt x="324" y="30"/>
                </a:lnTo>
                <a:lnTo>
                  <a:pt x="318" y="33"/>
                </a:lnTo>
                <a:lnTo>
                  <a:pt x="319" y="35"/>
                </a:lnTo>
                <a:lnTo>
                  <a:pt x="322" y="37"/>
                </a:lnTo>
                <a:lnTo>
                  <a:pt x="321" y="42"/>
                </a:lnTo>
                <a:lnTo>
                  <a:pt x="318" y="42"/>
                </a:lnTo>
                <a:lnTo>
                  <a:pt x="315" y="43"/>
                </a:lnTo>
                <a:lnTo>
                  <a:pt x="312" y="43"/>
                </a:lnTo>
                <a:lnTo>
                  <a:pt x="310" y="48"/>
                </a:lnTo>
                <a:lnTo>
                  <a:pt x="312" y="52"/>
                </a:lnTo>
                <a:lnTo>
                  <a:pt x="310" y="54"/>
                </a:lnTo>
                <a:lnTo>
                  <a:pt x="306" y="57"/>
                </a:lnTo>
                <a:lnTo>
                  <a:pt x="306" y="59"/>
                </a:lnTo>
                <a:lnTo>
                  <a:pt x="298" y="59"/>
                </a:lnTo>
                <a:lnTo>
                  <a:pt x="297" y="54"/>
                </a:lnTo>
                <a:lnTo>
                  <a:pt x="291" y="56"/>
                </a:lnTo>
                <a:lnTo>
                  <a:pt x="290" y="52"/>
                </a:lnTo>
                <a:lnTo>
                  <a:pt x="285" y="53"/>
                </a:lnTo>
                <a:lnTo>
                  <a:pt x="278" y="53"/>
                </a:lnTo>
                <a:lnTo>
                  <a:pt x="272" y="54"/>
                </a:lnTo>
                <a:lnTo>
                  <a:pt x="266" y="52"/>
                </a:lnTo>
                <a:lnTo>
                  <a:pt x="273" y="46"/>
                </a:lnTo>
                <a:lnTo>
                  <a:pt x="281" y="40"/>
                </a:lnTo>
                <a:lnTo>
                  <a:pt x="287" y="33"/>
                </a:lnTo>
                <a:lnTo>
                  <a:pt x="294" y="26"/>
                </a:lnTo>
                <a:lnTo>
                  <a:pt x="300" y="20"/>
                </a:lnTo>
                <a:lnTo>
                  <a:pt x="296" y="16"/>
                </a:lnTo>
                <a:lnTo>
                  <a:pt x="293" y="20"/>
                </a:lnTo>
                <a:lnTo>
                  <a:pt x="294" y="22"/>
                </a:lnTo>
                <a:lnTo>
                  <a:pt x="290" y="26"/>
                </a:lnTo>
                <a:lnTo>
                  <a:pt x="282" y="33"/>
                </a:lnTo>
                <a:lnTo>
                  <a:pt x="278" y="38"/>
                </a:lnTo>
                <a:lnTo>
                  <a:pt x="270" y="41"/>
                </a:lnTo>
                <a:lnTo>
                  <a:pt x="266" y="44"/>
                </a:lnTo>
                <a:lnTo>
                  <a:pt x="263" y="47"/>
                </a:lnTo>
                <a:lnTo>
                  <a:pt x="257" y="49"/>
                </a:lnTo>
                <a:lnTo>
                  <a:pt x="255" y="54"/>
                </a:lnTo>
                <a:lnTo>
                  <a:pt x="254" y="57"/>
                </a:lnTo>
                <a:lnTo>
                  <a:pt x="248" y="59"/>
                </a:lnTo>
                <a:lnTo>
                  <a:pt x="245" y="62"/>
                </a:lnTo>
                <a:lnTo>
                  <a:pt x="240" y="64"/>
                </a:lnTo>
                <a:lnTo>
                  <a:pt x="233" y="62"/>
                </a:lnTo>
                <a:lnTo>
                  <a:pt x="239" y="53"/>
                </a:lnTo>
                <a:lnTo>
                  <a:pt x="245" y="46"/>
                </a:lnTo>
                <a:lnTo>
                  <a:pt x="248" y="41"/>
                </a:lnTo>
                <a:lnTo>
                  <a:pt x="252" y="33"/>
                </a:lnTo>
                <a:lnTo>
                  <a:pt x="254" y="29"/>
                </a:lnTo>
                <a:lnTo>
                  <a:pt x="263" y="29"/>
                </a:lnTo>
                <a:lnTo>
                  <a:pt x="270" y="27"/>
                </a:lnTo>
                <a:lnTo>
                  <a:pt x="273" y="27"/>
                </a:lnTo>
                <a:lnTo>
                  <a:pt x="273" y="25"/>
                </a:lnTo>
                <a:lnTo>
                  <a:pt x="267" y="25"/>
                </a:lnTo>
                <a:lnTo>
                  <a:pt x="261" y="25"/>
                </a:lnTo>
                <a:lnTo>
                  <a:pt x="258" y="22"/>
                </a:lnTo>
                <a:lnTo>
                  <a:pt x="257" y="21"/>
                </a:lnTo>
                <a:lnTo>
                  <a:pt x="258" y="19"/>
                </a:lnTo>
                <a:lnTo>
                  <a:pt x="261" y="20"/>
                </a:lnTo>
                <a:lnTo>
                  <a:pt x="269" y="21"/>
                </a:lnTo>
                <a:lnTo>
                  <a:pt x="272" y="19"/>
                </a:lnTo>
                <a:lnTo>
                  <a:pt x="269" y="17"/>
                </a:lnTo>
                <a:lnTo>
                  <a:pt x="263" y="17"/>
                </a:lnTo>
                <a:lnTo>
                  <a:pt x="260" y="15"/>
                </a:lnTo>
                <a:lnTo>
                  <a:pt x="257" y="14"/>
                </a:lnTo>
                <a:lnTo>
                  <a:pt x="252" y="14"/>
                </a:lnTo>
                <a:lnTo>
                  <a:pt x="251" y="13"/>
                </a:lnTo>
                <a:lnTo>
                  <a:pt x="252" y="9"/>
                </a:lnTo>
                <a:lnTo>
                  <a:pt x="254" y="5"/>
                </a:lnTo>
                <a:lnTo>
                  <a:pt x="257" y="5"/>
                </a:lnTo>
                <a:lnTo>
                  <a:pt x="263" y="5"/>
                </a:lnTo>
                <a:lnTo>
                  <a:pt x="266" y="1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1" name="Freeform 113"/>
          <p:cNvSpPr>
            <a:spLocks/>
          </p:cNvSpPr>
          <p:nvPr/>
        </p:nvSpPr>
        <p:spPr bwMode="auto">
          <a:xfrm>
            <a:off x="4333875" y="923925"/>
            <a:ext cx="957263" cy="768350"/>
          </a:xfrm>
          <a:custGeom>
            <a:avLst/>
            <a:gdLst>
              <a:gd name="T0" fmla="*/ 28933612 w 1207"/>
              <a:gd name="T1" fmla="*/ 595957284 h 966"/>
              <a:gd name="T2" fmla="*/ 61012629 w 1207"/>
              <a:gd name="T3" fmla="*/ 584568844 h 966"/>
              <a:gd name="T4" fmla="*/ 79882678 w 1207"/>
              <a:gd name="T5" fmla="*/ 604813987 h 966"/>
              <a:gd name="T6" fmla="*/ 105671690 w 1207"/>
              <a:gd name="T7" fmla="*/ 559263410 h 966"/>
              <a:gd name="T8" fmla="*/ 116364163 w 1207"/>
              <a:gd name="T9" fmla="*/ 556732469 h 966"/>
              <a:gd name="T10" fmla="*/ 90575150 w 1207"/>
              <a:gd name="T11" fmla="*/ 548508104 h 966"/>
              <a:gd name="T12" fmla="*/ 107558457 w 1207"/>
              <a:gd name="T13" fmla="*/ 535854989 h 966"/>
              <a:gd name="T14" fmla="*/ 161023200 w 1207"/>
              <a:gd name="T15" fmla="*/ 530161565 h 966"/>
              <a:gd name="T16" fmla="*/ 208826898 w 1207"/>
              <a:gd name="T17" fmla="*/ 539651401 h 966"/>
              <a:gd name="T18" fmla="*/ 211971510 w 1207"/>
              <a:gd name="T19" fmla="*/ 522569537 h 966"/>
              <a:gd name="T20" fmla="*/ 170457828 w 1207"/>
              <a:gd name="T21" fmla="*/ 492834559 h 966"/>
              <a:gd name="T22" fmla="*/ 229583715 w 1207"/>
              <a:gd name="T23" fmla="*/ 474488020 h 966"/>
              <a:gd name="T24" fmla="*/ 227696948 w 1207"/>
              <a:gd name="T25" fmla="*/ 455508348 h 966"/>
              <a:gd name="T26" fmla="*/ 264178408 w 1207"/>
              <a:gd name="T27" fmla="*/ 458039289 h 966"/>
              <a:gd name="T28" fmla="*/ 283048457 w 1207"/>
              <a:gd name="T29" fmla="*/ 474488020 h 966"/>
              <a:gd name="T30" fmla="*/ 297515257 w 1207"/>
              <a:gd name="T31" fmla="*/ 451712732 h 966"/>
              <a:gd name="T32" fmla="*/ 301288791 w 1207"/>
              <a:gd name="T33" fmla="*/ 431467589 h 966"/>
              <a:gd name="T34" fmla="*/ 347205673 w 1207"/>
              <a:gd name="T35" fmla="*/ 411223143 h 966"/>
              <a:gd name="T36" fmla="*/ 383687927 w 1207"/>
              <a:gd name="T37" fmla="*/ 420079945 h 966"/>
              <a:gd name="T38" fmla="*/ 374252505 w 1207"/>
              <a:gd name="T39" fmla="*/ 408692202 h 966"/>
              <a:gd name="T40" fmla="*/ 383687927 w 1207"/>
              <a:gd name="T41" fmla="*/ 394774412 h 966"/>
              <a:gd name="T42" fmla="*/ 415766138 w 1207"/>
              <a:gd name="T43" fmla="*/ 406794393 h 966"/>
              <a:gd name="T44" fmla="*/ 428975192 w 1207"/>
              <a:gd name="T45" fmla="*/ 428304310 h 966"/>
              <a:gd name="T46" fmla="*/ 454135257 w 1207"/>
              <a:gd name="T47" fmla="*/ 415018759 h 966"/>
              <a:gd name="T48" fmla="*/ 494391045 w 1207"/>
              <a:gd name="T49" fmla="*/ 408692202 h 966"/>
              <a:gd name="T50" fmla="*/ 500052139 w 1207"/>
              <a:gd name="T51" fmla="*/ 384651443 h 966"/>
              <a:gd name="T52" fmla="*/ 540307927 w 1207"/>
              <a:gd name="T53" fmla="*/ 357447406 h 966"/>
              <a:gd name="T54" fmla="*/ 547855788 w 1207"/>
              <a:gd name="T55" fmla="*/ 338468529 h 966"/>
              <a:gd name="T56" fmla="*/ 510115690 w 1207"/>
              <a:gd name="T57" fmla="*/ 339733204 h 966"/>
              <a:gd name="T58" fmla="*/ 508228923 w 1207"/>
              <a:gd name="T59" fmla="*/ 362508492 h 966"/>
              <a:gd name="T60" fmla="*/ 420169486 w 1207"/>
              <a:gd name="T61" fmla="*/ 392875808 h 966"/>
              <a:gd name="T62" fmla="*/ 391864710 w 1207"/>
              <a:gd name="T63" fmla="*/ 381488164 h 966"/>
              <a:gd name="T64" fmla="*/ 423314098 w 1207"/>
              <a:gd name="T65" fmla="*/ 350488511 h 966"/>
              <a:gd name="T66" fmla="*/ 428975192 w 1207"/>
              <a:gd name="T67" fmla="*/ 335937588 h 966"/>
              <a:gd name="T68" fmla="*/ 440297380 w 1207"/>
              <a:gd name="T69" fmla="*/ 322019003 h 966"/>
              <a:gd name="T70" fmla="*/ 457909585 w 1207"/>
              <a:gd name="T71" fmla="*/ 306835742 h 966"/>
              <a:gd name="T72" fmla="*/ 467973135 w 1207"/>
              <a:gd name="T73" fmla="*/ 287856071 h 966"/>
              <a:gd name="T74" fmla="*/ 503825673 w 1207"/>
              <a:gd name="T75" fmla="*/ 247366581 h 966"/>
              <a:gd name="T76" fmla="*/ 551000400 w 1207"/>
              <a:gd name="T77" fmla="*/ 269509532 h 966"/>
              <a:gd name="T78" fmla="*/ 534646833 w 1207"/>
              <a:gd name="T79" fmla="*/ 260652033 h 966"/>
              <a:gd name="T80" fmla="*/ 579933999 w 1207"/>
              <a:gd name="T81" fmla="*/ 215733795 h 966"/>
              <a:gd name="T82" fmla="*/ 532130350 w 1207"/>
              <a:gd name="T83" fmla="*/ 208141717 h 966"/>
              <a:gd name="T84" fmla="*/ 571128293 w 1207"/>
              <a:gd name="T85" fmla="*/ 180938475 h 966"/>
              <a:gd name="T86" fmla="*/ 604465142 w 1207"/>
              <a:gd name="T87" fmla="*/ 163856611 h 966"/>
              <a:gd name="T88" fmla="*/ 658558807 w 1207"/>
              <a:gd name="T89" fmla="*/ 156264583 h 966"/>
              <a:gd name="T90" fmla="*/ 629625208 w 1207"/>
              <a:gd name="T91" fmla="*/ 160060995 h 966"/>
              <a:gd name="T92" fmla="*/ 630254130 w 1207"/>
              <a:gd name="T93" fmla="*/ 142979131 h 966"/>
              <a:gd name="T94" fmla="*/ 610755159 w 1207"/>
              <a:gd name="T95" fmla="*/ 154366775 h 966"/>
              <a:gd name="T96" fmla="*/ 620818709 w 1207"/>
              <a:gd name="T97" fmla="*/ 125264930 h 966"/>
              <a:gd name="T98" fmla="*/ 637173069 w 1207"/>
              <a:gd name="T99" fmla="*/ 126530400 h 966"/>
              <a:gd name="T100" fmla="*/ 629625208 w 1207"/>
              <a:gd name="T101" fmla="*/ 115142756 h 966"/>
              <a:gd name="T102" fmla="*/ 654156351 w 1207"/>
              <a:gd name="T103" fmla="*/ 105019787 h 966"/>
              <a:gd name="T104" fmla="*/ 647237412 w 1207"/>
              <a:gd name="T105" fmla="*/ 79714329 h 966"/>
              <a:gd name="T106" fmla="*/ 675542090 w 1207"/>
              <a:gd name="T107" fmla="*/ 62632465 h 966"/>
              <a:gd name="T108" fmla="*/ 666106668 w 1207"/>
              <a:gd name="T109" fmla="*/ 51877146 h 966"/>
              <a:gd name="T110" fmla="*/ 633398742 w 1207"/>
              <a:gd name="T111" fmla="*/ 68959022 h 966"/>
              <a:gd name="T112" fmla="*/ 676799934 w 1207"/>
              <a:gd name="T113" fmla="*/ 25306235 h 966"/>
              <a:gd name="T114" fmla="*/ 719571411 w 1207"/>
              <a:gd name="T115" fmla="*/ 24040765 h 966"/>
              <a:gd name="T116" fmla="*/ 759198277 w 1207"/>
              <a:gd name="T117" fmla="*/ 3163279 h 9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07"/>
              <a:gd name="T178" fmla="*/ 0 h 966"/>
              <a:gd name="T179" fmla="*/ 1207 w 1207"/>
              <a:gd name="T180" fmla="*/ 966 h 9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07" h="966">
                <a:moveTo>
                  <a:pt x="0" y="919"/>
                </a:moveTo>
                <a:lnTo>
                  <a:pt x="13" y="913"/>
                </a:lnTo>
                <a:lnTo>
                  <a:pt x="28" y="923"/>
                </a:lnTo>
                <a:lnTo>
                  <a:pt x="28" y="934"/>
                </a:lnTo>
                <a:lnTo>
                  <a:pt x="53" y="956"/>
                </a:lnTo>
                <a:lnTo>
                  <a:pt x="59" y="949"/>
                </a:lnTo>
                <a:lnTo>
                  <a:pt x="70" y="953"/>
                </a:lnTo>
                <a:lnTo>
                  <a:pt x="67" y="945"/>
                </a:lnTo>
                <a:lnTo>
                  <a:pt x="53" y="940"/>
                </a:lnTo>
                <a:lnTo>
                  <a:pt x="46" y="942"/>
                </a:lnTo>
                <a:lnTo>
                  <a:pt x="38" y="934"/>
                </a:lnTo>
                <a:lnTo>
                  <a:pt x="49" y="923"/>
                </a:lnTo>
                <a:lnTo>
                  <a:pt x="56" y="919"/>
                </a:lnTo>
                <a:lnTo>
                  <a:pt x="65" y="928"/>
                </a:lnTo>
                <a:lnTo>
                  <a:pt x="73" y="928"/>
                </a:lnTo>
                <a:lnTo>
                  <a:pt x="79" y="937"/>
                </a:lnTo>
                <a:lnTo>
                  <a:pt x="79" y="943"/>
                </a:lnTo>
                <a:lnTo>
                  <a:pt x="83" y="943"/>
                </a:lnTo>
                <a:lnTo>
                  <a:pt x="80" y="929"/>
                </a:lnTo>
                <a:lnTo>
                  <a:pt x="97" y="924"/>
                </a:lnTo>
                <a:lnTo>
                  <a:pt x="107" y="923"/>
                </a:lnTo>
                <a:lnTo>
                  <a:pt x="115" y="935"/>
                </a:lnTo>
                <a:lnTo>
                  <a:pt x="109" y="945"/>
                </a:lnTo>
                <a:lnTo>
                  <a:pt x="98" y="959"/>
                </a:lnTo>
                <a:lnTo>
                  <a:pt x="94" y="966"/>
                </a:lnTo>
                <a:lnTo>
                  <a:pt x="110" y="956"/>
                </a:lnTo>
                <a:lnTo>
                  <a:pt x="119" y="947"/>
                </a:lnTo>
                <a:lnTo>
                  <a:pt x="122" y="938"/>
                </a:lnTo>
                <a:lnTo>
                  <a:pt x="128" y="947"/>
                </a:lnTo>
                <a:lnTo>
                  <a:pt x="127" y="956"/>
                </a:lnTo>
                <a:lnTo>
                  <a:pt x="138" y="951"/>
                </a:lnTo>
                <a:lnTo>
                  <a:pt x="162" y="955"/>
                </a:lnTo>
                <a:lnTo>
                  <a:pt x="164" y="951"/>
                </a:lnTo>
                <a:lnTo>
                  <a:pt x="143" y="948"/>
                </a:lnTo>
                <a:lnTo>
                  <a:pt x="133" y="939"/>
                </a:lnTo>
                <a:lnTo>
                  <a:pt x="113" y="919"/>
                </a:lnTo>
                <a:lnTo>
                  <a:pt x="124" y="917"/>
                </a:lnTo>
                <a:lnTo>
                  <a:pt x="119" y="910"/>
                </a:lnTo>
                <a:lnTo>
                  <a:pt x="147" y="895"/>
                </a:lnTo>
                <a:lnTo>
                  <a:pt x="168" y="884"/>
                </a:lnTo>
                <a:lnTo>
                  <a:pt x="176" y="892"/>
                </a:lnTo>
                <a:lnTo>
                  <a:pt x="182" y="903"/>
                </a:lnTo>
                <a:lnTo>
                  <a:pt x="188" y="916"/>
                </a:lnTo>
                <a:lnTo>
                  <a:pt x="192" y="928"/>
                </a:lnTo>
                <a:lnTo>
                  <a:pt x="201" y="939"/>
                </a:lnTo>
                <a:lnTo>
                  <a:pt x="207" y="939"/>
                </a:lnTo>
                <a:lnTo>
                  <a:pt x="197" y="916"/>
                </a:lnTo>
                <a:lnTo>
                  <a:pt x="186" y="900"/>
                </a:lnTo>
                <a:lnTo>
                  <a:pt x="182" y="886"/>
                </a:lnTo>
                <a:lnTo>
                  <a:pt x="185" y="880"/>
                </a:lnTo>
                <a:lnTo>
                  <a:pt x="200" y="880"/>
                </a:lnTo>
                <a:lnTo>
                  <a:pt x="207" y="899"/>
                </a:lnTo>
                <a:lnTo>
                  <a:pt x="212" y="897"/>
                </a:lnTo>
                <a:lnTo>
                  <a:pt x="204" y="878"/>
                </a:lnTo>
                <a:lnTo>
                  <a:pt x="200" y="870"/>
                </a:lnTo>
                <a:lnTo>
                  <a:pt x="179" y="871"/>
                </a:lnTo>
                <a:lnTo>
                  <a:pt x="156" y="876"/>
                </a:lnTo>
                <a:lnTo>
                  <a:pt x="144" y="878"/>
                </a:lnTo>
                <a:lnTo>
                  <a:pt x="135" y="869"/>
                </a:lnTo>
                <a:lnTo>
                  <a:pt x="144" y="867"/>
                </a:lnTo>
                <a:lnTo>
                  <a:pt x="159" y="868"/>
                </a:lnTo>
                <a:lnTo>
                  <a:pt x="173" y="868"/>
                </a:lnTo>
                <a:lnTo>
                  <a:pt x="174" y="863"/>
                </a:lnTo>
                <a:lnTo>
                  <a:pt x="156" y="862"/>
                </a:lnTo>
                <a:lnTo>
                  <a:pt x="147" y="857"/>
                </a:lnTo>
                <a:lnTo>
                  <a:pt x="171" y="851"/>
                </a:lnTo>
                <a:lnTo>
                  <a:pt x="189" y="852"/>
                </a:lnTo>
                <a:lnTo>
                  <a:pt x="209" y="851"/>
                </a:lnTo>
                <a:lnTo>
                  <a:pt x="209" y="846"/>
                </a:lnTo>
                <a:lnTo>
                  <a:pt x="171" y="847"/>
                </a:lnTo>
                <a:lnTo>
                  <a:pt x="165" y="836"/>
                </a:lnTo>
                <a:lnTo>
                  <a:pt x="188" y="828"/>
                </a:lnTo>
                <a:lnTo>
                  <a:pt x="194" y="835"/>
                </a:lnTo>
                <a:lnTo>
                  <a:pt x="197" y="830"/>
                </a:lnTo>
                <a:lnTo>
                  <a:pt x="207" y="828"/>
                </a:lnTo>
                <a:lnTo>
                  <a:pt x="216" y="837"/>
                </a:lnTo>
                <a:lnTo>
                  <a:pt x="218" y="828"/>
                </a:lnTo>
                <a:lnTo>
                  <a:pt x="240" y="824"/>
                </a:lnTo>
                <a:lnTo>
                  <a:pt x="246" y="830"/>
                </a:lnTo>
                <a:lnTo>
                  <a:pt x="256" y="838"/>
                </a:lnTo>
                <a:lnTo>
                  <a:pt x="264" y="828"/>
                </a:lnTo>
                <a:lnTo>
                  <a:pt x="279" y="826"/>
                </a:lnTo>
                <a:lnTo>
                  <a:pt x="280" y="852"/>
                </a:lnTo>
                <a:lnTo>
                  <a:pt x="286" y="852"/>
                </a:lnTo>
                <a:lnTo>
                  <a:pt x="285" y="833"/>
                </a:lnTo>
                <a:lnTo>
                  <a:pt x="310" y="838"/>
                </a:lnTo>
                <a:lnTo>
                  <a:pt x="316" y="838"/>
                </a:lnTo>
                <a:lnTo>
                  <a:pt x="321" y="847"/>
                </a:lnTo>
                <a:lnTo>
                  <a:pt x="325" y="853"/>
                </a:lnTo>
                <a:lnTo>
                  <a:pt x="332" y="853"/>
                </a:lnTo>
                <a:lnTo>
                  <a:pt x="337" y="864"/>
                </a:lnTo>
                <a:lnTo>
                  <a:pt x="344" y="863"/>
                </a:lnTo>
                <a:lnTo>
                  <a:pt x="353" y="853"/>
                </a:lnTo>
                <a:lnTo>
                  <a:pt x="370" y="846"/>
                </a:lnTo>
                <a:lnTo>
                  <a:pt x="370" y="841"/>
                </a:lnTo>
                <a:lnTo>
                  <a:pt x="361" y="841"/>
                </a:lnTo>
                <a:lnTo>
                  <a:pt x="352" y="844"/>
                </a:lnTo>
                <a:lnTo>
                  <a:pt x="341" y="842"/>
                </a:lnTo>
                <a:lnTo>
                  <a:pt x="341" y="833"/>
                </a:lnTo>
                <a:lnTo>
                  <a:pt x="337" y="826"/>
                </a:lnTo>
                <a:lnTo>
                  <a:pt x="329" y="814"/>
                </a:lnTo>
                <a:lnTo>
                  <a:pt x="329" y="809"/>
                </a:lnTo>
                <a:lnTo>
                  <a:pt x="318" y="809"/>
                </a:lnTo>
                <a:lnTo>
                  <a:pt x="289" y="806"/>
                </a:lnTo>
                <a:lnTo>
                  <a:pt x="267" y="808"/>
                </a:lnTo>
                <a:lnTo>
                  <a:pt x="267" y="793"/>
                </a:lnTo>
                <a:lnTo>
                  <a:pt x="279" y="784"/>
                </a:lnTo>
                <a:lnTo>
                  <a:pt x="300" y="789"/>
                </a:lnTo>
                <a:lnTo>
                  <a:pt x="292" y="778"/>
                </a:lnTo>
                <a:lnTo>
                  <a:pt x="271" y="779"/>
                </a:lnTo>
                <a:lnTo>
                  <a:pt x="267" y="772"/>
                </a:lnTo>
                <a:lnTo>
                  <a:pt x="262" y="765"/>
                </a:lnTo>
                <a:lnTo>
                  <a:pt x="282" y="750"/>
                </a:lnTo>
                <a:lnTo>
                  <a:pt x="315" y="742"/>
                </a:lnTo>
                <a:lnTo>
                  <a:pt x="331" y="757"/>
                </a:lnTo>
                <a:lnTo>
                  <a:pt x="337" y="765"/>
                </a:lnTo>
                <a:lnTo>
                  <a:pt x="359" y="760"/>
                </a:lnTo>
                <a:lnTo>
                  <a:pt x="374" y="755"/>
                </a:lnTo>
                <a:lnTo>
                  <a:pt x="377" y="747"/>
                </a:lnTo>
                <a:lnTo>
                  <a:pt x="365" y="750"/>
                </a:lnTo>
                <a:lnTo>
                  <a:pt x="346" y="756"/>
                </a:lnTo>
                <a:lnTo>
                  <a:pt x="332" y="752"/>
                </a:lnTo>
                <a:lnTo>
                  <a:pt x="326" y="745"/>
                </a:lnTo>
                <a:lnTo>
                  <a:pt x="337" y="739"/>
                </a:lnTo>
                <a:lnTo>
                  <a:pt x="321" y="741"/>
                </a:lnTo>
                <a:lnTo>
                  <a:pt x="322" y="737"/>
                </a:lnTo>
                <a:lnTo>
                  <a:pt x="347" y="735"/>
                </a:lnTo>
                <a:lnTo>
                  <a:pt x="350" y="744"/>
                </a:lnTo>
                <a:lnTo>
                  <a:pt x="353" y="730"/>
                </a:lnTo>
                <a:lnTo>
                  <a:pt x="362" y="720"/>
                </a:lnTo>
                <a:lnTo>
                  <a:pt x="368" y="739"/>
                </a:lnTo>
                <a:lnTo>
                  <a:pt x="370" y="729"/>
                </a:lnTo>
                <a:lnTo>
                  <a:pt x="392" y="724"/>
                </a:lnTo>
                <a:lnTo>
                  <a:pt x="391" y="737"/>
                </a:lnTo>
                <a:lnTo>
                  <a:pt x="382" y="741"/>
                </a:lnTo>
                <a:lnTo>
                  <a:pt x="383" y="749"/>
                </a:lnTo>
                <a:lnTo>
                  <a:pt x="404" y="737"/>
                </a:lnTo>
                <a:lnTo>
                  <a:pt x="404" y="730"/>
                </a:lnTo>
                <a:lnTo>
                  <a:pt x="416" y="723"/>
                </a:lnTo>
                <a:lnTo>
                  <a:pt x="420" y="724"/>
                </a:lnTo>
                <a:lnTo>
                  <a:pt x="425" y="735"/>
                </a:lnTo>
                <a:lnTo>
                  <a:pt x="434" y="749"/>
                </a:lnTo>
                <a:lnTo>
                  <a:pt x="447" y="758"/>
                </a:lnTo>
                <a:lnTo>
                  <a:pt x="446" y="765"/>
                </a:lnTo>
                <a:lnTo>
                  <a:pt x="449" y="774"/>
                </a:lnTo>
                <a:lnTo>
                  <a:pt x="473" y="788"/>
                </a:lnTo>
                <a:lnTo>
                  <a:pt x="486" y="778"/>
                </a:lnTo>
                <a:lnTo>
                  <a:pt x="467" y="768"/>
                </a:lnTo>
                <a:lnTo>
                  <a:pt x="464" y="763"/>
                </a:lnTo>
                <a:lnTo>
                  <a:pt x="450" y="750"/>
                </a:lnTo>
                <a:lnTo>
                  <a:pt x="438" y="737"/>
                </a:lnTo>
                <a:lnTo>
                  <a:pt x="428" y="735"/>
                </a:lnTo>
                <a:lnTo>
                  <a:pt x="429" y="719"/>
                </a:lnTo>
                <a:lnTo>
                  <a:pt x="440" y="719"/>
                </a:lnTo>
                <a:lnTo>
                  <a:pt x="465" y="719"/>
                </a:lnTo>
                <a:lnTo>
                  <a:pt x="482" y="721"/>
                </a:lnTo>
                <a:lnTo>
                  <a:pt x="489" y="729"/>
                </a:lnTo>
                <a:lnTo>
                  <a:pt x="494" y="726"/>
                </a:lnTo>
                <a:lnTo>
                  <a:pt x="492" y="709"/>
                </a:lnTo>
                <a:lnTo>
                  <a:pt x="473" y="714"/>
                </a:lnTo>
                <a:lnTo>
                  <a:pt x="458" y="714"/>
                </a:lnTo>
                <a:lnTo>
                  <a:pt x="446" y="701"/>
                </a:lnTo>
                <a:lnTo>
                  <a:pt x="443" y="689"/>
                </a:lnTo>
                <a:lnTo>
                  <a:pt x="453" y="692"/>
                </a:lnTo>
                <a:lnTo>
                  <a:pt x="470" y="687"/>
                </a:lnTo>
                <a:lnTo>
                  <a:pt x="477" y="696"/>
                </a:lnTo>
                <a:lnTo>
                  <a:pt x="486" y="708"/>
                </a:lnTo>
                <a:lnTo>
                  <a:pt x="491" y="707"/>
                </a:lnTo>
                <a:lnTo>
                  <a:pt x="480" y="691"/>
                </a:lnTo>
                <a:lnTo>
                  <a:pt x="479" y="682"/>
                </a:lnTo>
                <a:lnTo>
                  <a:pt x="514" y="674"/>
                </a:lnTo>
                <a:lnTo>
                  <a:pt x="503" y="658"/>
                </a:lnTo>
                <a:lnTo>
                  <a:pt x="513" y="655"/>
                </a:lnTo>
                <a:lnTo>
                  <a:pt x="526" y="654"/>
                </a:lnTo>
                <a:lnTo>
                  <a:pt x="529" y="660"/>
                </a:lnTo>
                <a:lnTo>
                  <a:pt x="537" y="656"/>
                </a:lnTo>
                <a:lnTo>
                  <a:pt x="546" y="659"/>
                </a:lnTo>
                <a:lnTo>
                  <a:pt x="543" y="650"/>
                </a:lnTo>
                <a:lnTo>
                  <a:pt x="547" y="646"/>
                </a:lnTo>
                <a:lnTo>
                  <a:pt x="552" y="650"/>
                </a:lnTo>
                <a:lnTo>
                  <a:pt x="567" y="667"/>
                </a:lnTo>
                <a:lnTo>
                  <a:pt x="553" y="683"/>
                </a:lnTo>
                <a:lnTo>
                  <a:pt x="544" y="689"/>
                </a:lnTo>
                <a:lnTo>
                  <a:pt x="550" y="698"/>
                </a:lnTo>
                <a:lnTo>
                  <a:pt x="555" y="689"/>
                </a:lnTo>
                <a:lnTo>
                  <a:pt x="570" y="681"/>
                </a:lnTo>
                <a:lnTo>
                  <a:pt x="580" y="678"/>
                </a:lnTo>
                <a:lnTo>
                  <a:pt x="591" y="671"/>
                </a:lnTo>
                <a:lnTo>
                  <a:pt x="611" y="666"/>
                </a:lnTo>
                <a:lnTo>
                  <a:pt x="610" y="664"/>
                </a:lnTo>
                <a:lnTo>
                  <a:pt x="598" y="667"/>
                </a:lnTo>
                <a:lnTo>
                  <a:pt x="583" y="669"/>
                </a:lnTo>
                <a:lnTo>
                  <a:pt x="577" y="670"/>
                </a:lnTo>
                <a:lnTo>
                  <a:pt x="568" y="664"/>
                </a:lnTo>
                <a:lnTo>
                  <a:pt x="568" y="656"/>
                </a:lnTo>
                <a:lnTo>
                  <a:pt x="585" y="654"/>
                </a:lnTo>
                <a:lnTo>
                  <a:pt x="598" y="650"/>
                </a:lnTo>
                <a:lnTo>
                  <a:pt x="608" y="649"/>
                </a:lnTo>
                <a:lnTo>
                  <a:pt x="611" y="643"/>
                </a:lnTo>
                <a:lnTo>
                  <a:pt x="595" y="646"/>
                </a:lnTo>
                <a:lnTo>
                  <a:pt x="585" y="640"/>
                </a:lnTo>
                <a:lnTo>
                  <a:pt x="586" y="650"/>
                </a:lnTo>
                <a:lnTo>
                  <a:pt x="574" y="648"/>
                </a:lnTo>
                <a:lnTo>
                  <a:pt x="567" y="643"/>
                </a:lnTo>
                <a:lnTo>
                  <a:pt x="574" y="637"/>
                </a:lnTo>
                <a:lnTo>
                  <a:pt x="595" y="628"/>
                </a:lnTo>
                <a:lnTo>
                  <a:pt x="600" y="627"/>
                </a:lnTo>
                <a:lnTo>
                  <a:pt x="598" y="638"/>
                </a:lnTo>
                <a:lnTo>
                  <a:pt x="603" y="633"/>
                </a:lnTo>
                <a:lnTo>
                  <a:pt x="610" y="624"/>
                </a:lnTo>
                <a:lnTo>
                  <a:pt x="617" y="624"/>
                </a:lnTo>
                <a:lnTo>
                  <a:pt x="622" y="632"/>
                </a:lnTo>
                <a:lnTo>
                  <a:pt x="620" y="621"/>
                </a:lnTo>
                <a:lnTo>
                  <a:pt x="616" y="621"/>
                </a:lnTo>
                <a:lnTo>
                  <a:pt x="643" y="608"/>
                </a:lnTo>
                <a:lnTo>
                  <a:pt x="647" y="619"/>
                </a:lnTo>
                <a:lnTo>
                  <a:pt x="649" y="627"/>
                </a:lnTo>
                <a:lnTo>
                  <a:pt x="656" y="630"/>
                </a:lnTo>
                <a:lnTo>
                  <a:pt x="655" y="635"/>
                </a:lnTo>
                <a:lnTo>
                  <a:pt x="661" y="643"/>
                </a:lnTo>
                <a:lnTo>
                  <a:pt x="668" y="650"/>
                </a:lnTo>
                <a:lnTo>
                  <a:pt x="674" y="654"/>
                </a:lnTo>
                <a:lnTo>
                  <a:pt x="670" y="670"/>
                </a:lnTo>
                <a:lnTo>
                  <a:pt x="665" y="676"/>
                </a:lnTo>
                <a:lnTo>
                  <a:pt x="656" y="681"/>
                </a:lnTo>
                <a:lnTo>
                  <a:pt x="652" y="682"/>
                </a:lnTo>
                <a:lnTo>
                  <a:pt x="652" y="687"/>
                </a:lnTo>
                <a:lnTo>
                  <a:pt x="658" y="687"/>
                </a:lnTo>
                <a:lnTo>
                  <a:pt x="670" y="680"/>
                </a:lnTo>
                <a:lnTo>
                  <a:pt x="682" y="677"/>
                </a:lnTo>
                <a:lnTo>
                  <a:pt x="694" y="682"/>
                </a:lnTo>
                <a:lnTo>
                  <a:pt x="702" y="683"/>
                </a:lnTo>
                <a:lnTo>
                  <a:pt x="708" y="682"/>
                </a:lnTo>
                <a:lnTo>
                  <a:pt x="710" y="677"/>
                </a:lnTo>
                <a:lnTo>
                  <a:pt x="695" y="676"/>
                </a:lnTo>
                <a:lnTo>
                  <a:pt x="686" y="670"/>
                </a:lnTo>
                <a:lnTo>
                  <a:pt x="688" y="662"/>
                </a:lnTo>
                <a:lnTo>
                  <a:pt x="698" y="659"/>
                </a:lnTo>
                <a:lnTo>
                  <a:pt x="710" y="654"/>
                </a:lnTo>
                <a:lnTo>
                  <a:pt x="722" y="656"/>
                </a:lnTo>
                <a:lnTo>
                  <a:pt x="731" y="658"/>
                </a:lnTo>
                <a:lnTo>
                  <a:pt x="737" y="654"/>
                </a:lnTo>
                <a:lnTo>
                  <a:pt x="741" y="653"/>
                </a:lnTo>
                <a:lnTo>
                  <a:pt x="746" y="658"/>
                </a:lnTo>
                <a:lnTo>
                  <a:pt x="761" y="656"/>
                </a:lnTo>
                <a:lnTo>
                  <a:pt x="777" y="659"/>
                </a:lnTo>
                <a:lnTo>
                  <a:pt x="789" y="658"/>
                </a:lnTo>
                <a:lnTo>
                  <a:pt x="792" y="656"/>
                </a:lnTo>
                <a:lnTo>
                  <a:pt x="796" y="650"/>
                </a:lnTo>
                <a:lnTo>
                  <a:pt x="786" y="646"/>
                </a:lnTo>
                <a:lnTo>
                  <a:pt x="779" y="640"/>
                </a:lnTo>
                <a:lnTo>
                  <a:pt x="780" y="638"/>
                </a:lnTo>
                <a:lnTo>
                  <a:pt x="786" y="632"/>
                </a:lnTo>
                <a:lnTo>
                  <a:pt x="795" y="627"/>
                </a:lnTo>
                <a:lnTo>
                  <a:pt x="802" y="619"/>
                </a:lnTo>
                <a:lnTo>
                  <a:pt x="799" y="616"/>
                </a:lnTo>
                <a:lnTo>
                  <a:pt x="767" y="632"/>
                </a:lnTo>
                <a:lnTo>
                  <a:pt x="771" y="617"/>
                </a:lnTo>
                <a:lnTo>
                  <a:pt x="779" y="613"/>
                </a:lnTo>
                <a:lnTo>
                  <a:pt x="795" y="608"/>
                </a:lnTo>
                <a:lnTo>
                  <a:pt x="796" y="600"/>
                </a:lnTo>
                <a:lnTo>
                  <a:pt x="813" y="596"/>
                </a:lnTo>
                <a:lnTo>
                  <a:pt x="816" y="597"/>
                </a:lnTo>
                <a:lnTo>
                  <a:pt x="835" y="591"/>
                </a:lnTo>
                <a:lnTo>
                  <a:pt x="838" y="585"/>
                </a:lnTo>
                <a:lnTo>
                  <a:pt x="853" y="584"/>
                </a:lnTo>
                <a:lnTo>
                  <a:pt x="862" y="581"/>
                </a:lnTo>
                <a:lnTo>
                  <a:pt x="868" y="579"/>
                </a:lnTo>
                <a:lnTo>
                  <a:pt x="865" y="565"/>
                </a:lnTo>
                <a:lnTo>
                  <a:pt x="859" y="565"/>
                </a:lnTo>
                <a:lnTo>
                  <a:pt x="853" y="565"/>
                </a:lnTo>
                <a:lnTo>
                  <a:pt x="847" y="558"/>
                </a:lnTo>
                <a:lnTo>
                  <a:pt x="835" y="564"/>
                </a:lnTo>
                <a:lnTo>
                  <a:pt x="822" y="562"/>
                </a:lnTo>
                <a:lnTo>
                  <a:pt x="823" y="552"/>
                </a:lnTo>
                <a:lnTo>
                  <a:pt x="838" y="547"/>
                </a:lnTo>
                <a:lnTo>
                  <a:pt x="837" y="544"/>
                </a:lnTo>
                <a:lnTo>
                  <a:pt x="846" y="535"/>
                </a:lnTo>
                <a:lnTo>
                  <a:pt x="861" y="536"/>
                </a:lnTo>
                <a:lnTo>
                  <a:pt x="871" y="535"/>
                </a:lnTo>
                <a:lnTo>
                  <a:pt x="874" y="523"/>
                </a:lnTo>
                <a:lnTo>
                  <a:pt x="864" y="523"/>
                </a:lnTo>
                <a:lnTo>
                  <a:pt x="844" y="520"/>
                </a:lnTo>
                <a:lnTo>
                  <a:pt x="846" y="514"/>
                </a:lnTo>
                <a:lnTo>
                  <a:pt x="859" y="508"/>
                </a:lnTo>
                <a:lnTo>
                  <a:pt x="855" y="504"/>
                </a:lnTo>
                <a:lnTo>
                  <a:pt x="837" y="512"/>
                </a:lnTo>
                <a:lnTo>
                  <a:pt x="838" y="523"/>
                </a:lnTo>
                <a:lnTo>
                  <a:pt x="834" y="527"/>
                </a:lnTo>
                <a:lnTo>
                  <a:pt x="811" y="537"/>
                </a:lnTo>
                <a:lnTo>
                  <a:pt x="794" y="553"/>
                </a:lnTo>
                <a:lnTo>
                  <a:pt x="764" y="564"/>
                </a:lnTo>
                <a:lnTo>
                  <a:pt x="756" y="573"/>
                </a:lnTo>
                <a:lnTo>
                  <a:pt x="764" y="571"/>
                </a:lnTo>
                <a:lnTo>
                  <a:pt x="773" y="564"/>
                </a:lnTo>
                <a:lnTo>
                  <a:pt x="786" y="562"/>
                </a:lnTo>
                <a:lnTo>
                  <a:pt x="801" y="553"/>
                </a:lnTo>
                <a:lnTo>
                  <a:pt x="814" y="557"/>
                </a:lnTo>
                <a:lnTo>
                  <a:pt x="819" y="565"/>
                </a:lnTo>
                <a:lnTo>
                  <a:pt x="808" y="573"/>
                </a:lnTo>
                <a:lnTo>
                  <a:pt x="802" y="589"/>
                </a:lnTo>
                <a:lnTo>
                  <a:pt x="779" y="596"/>
                </a:lnTo>
                <a:lnTo>
                  <a:pt x="765" y="603"/>
                </a:lnTo>
                <a:lnTo>
                  <a:pt x="734" y="627"/>
                </a:lnTo>
                <a:lnTo>
                  <a:pt x="704" y="633"/>
                </a:lnTo>
                <a:lnTo>
                  <a:pt x="691" y="643"/>
                </a:lnTo>
                <a:lnTo>
                  <a:pt x="673" y="643"/>
                </a:lnTo>
                <a:lnTo>
                  <a:pt x="667" y="633"/>
                </a:lnTo>
                <a:lnTo>
                  <a:pt x="665" y="624"/>
                </a:lnTo>
                <a:lnTo>
                  <a:pt x="668" y="621"/>
                </a:lnTo>
                <a:lnTo>
                  <a:pt x="659" y="621"/>
                </a:lnTo>
                <a:lnTo>
                  <a:pt x="655" y="606"/>
                </a:lnTo>
                <a:lnTo>
                  <a:pt x="658" y="600"/>
                </a:lnTo>
                <a:lnTo>
                  <a:pt x="673" y="595"/>
                </a:lnTo>
                <a:lnTo>
                  <a:pt x="686" y="590"/>
                </a:lnTo>
                <a:lnTo>
                  <a:pt x="702" y="578"/>
                </a:lnTo>
                <a:lnTo>
                  <a:pt x="676" y="584"/>
                </a:lnTo>
                <a:lnTo>
                  <a:pt x="659" y="590"/>
                </a:lnTo>
                <a:lnTo>
                  <a:pt x="638" y="594"/>
                </a:lnTo>
                <a:lnTo>
                  <a:pt x="623" y="603"/>
                </a:lnTo>
                <a:lnTo>
                  <a:pt x="619" y="587"/>
                </a:lnTo>
                <a:lnTo>
                  <a:pt x="649" y="580"/>
                </a:lnTo>
                <a:lnTo>
                  <a:pt x="623" y="580"/>
                </a:lnTo>
                <a:lnTo>
                  <a:pt x="625" y="574"/>
                </a:lnTo>
                <a:lnTo>
                  <a:pt x="640" y="567"/>
                </a:lnTo>
                <a:lnTo>
                  <a:pt x="659" y="562"/>
                </a:lnTo>
                <a:lnTo>
                  <a:pt x="664" y="557"/>
                </a:lnTo>
                <a:lnTo>
                  <a:pt x="659" y="557"/>
                </a:lnTo>
                <a:lnTo>
                  <a:pt x="670" y="551"/>
                </a:lnTo>
                <a:lnTo>
                  <a:pt x="673" y="554"/>
                </a:lnTo>
                <a:lnTo>
                  <a:pt x="697" y="544"/>
                </a:lnTo>
                <a:lnTo>
                  <a:pt x="701" y="543"/>
                </a:lnTo>
                <a:lnTo>
                  <a:pt x="711" y="548"/>
                </a:lnTo>
                <a:lnTo>
                  <a:pt x="707" y="538"/>
                </a:lnTo>
                <a:lnTo>
                  <a:pt x="705" y="536"/>
                </a:lnTo>
                <a:lnTo>
                  <a:pt x="694" y="541"/>
                </a:lnTo>
                <a:lnTo>
                  <a:pt x="694" y="538"/>
                </a:lnTo>
                <a:lnTo>
                  <a:pt x="705" y="528"/>
                </a:lnTo>
                <a:lnTo>
                  <a:pt x="688" y="535"/>
                </a:lnTo>
                <a:lnTo>
                  <a:pt x="682" y="531"/>
                </a:lnTo>
                <a:lnTo>
                  <a:pt x="683" y="521"/>
                </a:lnTo>
                <a:lnTo>
                  <a:pt x="691" y="516"/>
                </a:lnTo>
                <a:lnTo>
                  <a:pt x="688" y="514"/>
                </a:lnTo>
                <a:lnTo>
                  <a:pt x="679" y="517"/>
                </a:lnTo>
                <a:lnTo>
                  <a:pt x="673" y="510"/>
                </a:lnTo>
                <a:lnTo>
                  <a:pt x="680" y="506"/>
                </a:lnTo>
                <a:lnTo>
                  <a:pt x="685" y="509"/>
                </a:lnTo>
                <a:lnTo>
                  <a:pt x="685" y="504"/>
                </a:lnTo>
                <a:lnTo>
                  <a:pt x="692" y="501"/>
                </a:lnTo>
                <a:lnTo>
                  <a:pt x="700" y="509"/>
                </a:lnTo>
                <a:lnTo>
                  <a:pt x="716" y="501"/>
                </a:lnTo>
                <a:lnTo>
                  <a:pt x="714" y="500"/>
                </a:lnTo>
                <a:lnTo>
                  <a:pt x="708" y="501"/>
                </a:lnTo>
                <a:lnTo>
                  <a:pt x="700" y="499"/>
                </a:lnTo>
                <a:lnTo>
                  <a:pt x="701" y="495"/>
                </a:lnTo>
                <a:lnTo>
                  <a:pt x="711" y="490"/>
                </a:lnTo>
                <a:lnTo>
                  <a:pt x="707" y="485"/>
                </a:lnTo>
                <a:lnTo>
                  <a:pt x="710" y="480"/>
                </a:lnTo>
                <a:lnTo>
                  <a:pt x="725" y="479"/>
                </a:lnTo>
                <a:lnTo>
                  <a:pt x="728" y="485"/>
                </a:lnTo>
                <a:lnTo>
                  <a:pt x="732" y="484"/>
                </a:lnTo>
                <a:lnTo>
                  <a:pt x="731" y="479"/>
                </a:lnTo>
                <a:lnTo>
                  <a:pt x="720" y="473"/>
                </a:lnTo>
                <a:lnTo>
                  <a:pt x="723" y="469"/>
                </a:lnTo>
                <a:lnTo>
                  <a:pt x="731" y="467"/>
                </a:lnTo>
                <a:lnTo>
                  <a:pt x="728" y="461"/>
                </a:lnTo>
                <a:lnTo>
                  <a:pt x="738" y="457"/>
                </a:lnTo>
                <a:lnTo>
                  <a:pt x="750" y="458"/>
                </a:lnTo>
                <a:lnTo>
                  <a:pt x="750" y="456"/>
                </a:lnTo>
                <a:lnTo>
                  <a:pt x="744" y="455"/>
                </a:lnTo>
                <a:lnTo>
                  <a:pt x="741" y="446"/>
                </a:lnTo>
                <a:lnTo>
                  <a:pt x="752" y="440"/>
                </a:lnTo>
                <a:lnTo>
                  <a:pt x="755" y="440"/>
                </a:lnTo>
                <a:lnTo>
                  <a:pt x="756" y="431"/>
                </a:lnTo>
                <a:lnTo>
                  <a:pt x="761" y="420"/>
                </a:lnTo>
                <a:lnTo>
                  <a:pt x="782" y="415"/>
                </a:lnTo>
                <a:lnTo>
                  <a:pt x="788" y="409"/>
                </a:lnTo>
                <a:lnTo>
                  <a:pt x="805" y="407"/>
                </a:lnTo>
                <a:lnTo>
                  <a:pt x="811" y="401"/>
                </a:lnTo>
                <a:lnTo>
                  <a:pt x="801" y="391"/>
                </a:lnTo>
                <a:lnTo>
                  <a:pt x="810" y="385"/>
                </a:lnTo>
                <a:lnTo>
                  <a:pt x="820" y="393"/>
                </a:lnTo>
                <a:lnTo>
                  <a:pt x="823" y="407"/>
                </a:lnTo>
                <a:lnTo>
                  <a:pt x="838" y="423"/>
                </a:lnTo>
                <a:lnTo>
                  <a:pt x="856" y="426"/>
                </a:lnTo>
                <a:lnTo>
                  <a:pt x="853" y="437"/>
                </a:lnTo>
                <a:lnTo>
                  <a:pt x="843" y="446"/>
                </a:lnTo>
                <a:lnTo>
                  <a:pt x="846" y="450"/>
                </a:lnTo>
                <a:lnTo>
                  <a:pt x="865" y="426"/>
                </a:lnTo>
                <a:lnTo>
                  <a:pt x="876" y="426"/>
                </a:lnTo>
                <a:lnTo>
                  <a:pt x="885" y="419"/>
                </a:lnTo>
                <a:lnTo>
                  <a:pt x="907" y="424"/>
                </a:lnTo>
                <a:lnTo>
                  <a:pt x="932" y="424"/>
                </a:lnTo>
                <a:lnTo>
                  <a:pt x="935" y="418"/>
                </a:lnTo>
                <a:lnTo>
                  <a:pt x="943" y="409"/>
                </a:lnTo>
                <a:lnTo>
                  <a:pt x="928" y="413"/>
                </a:lnTo>
                <a:lnTo>
                  <a:pt x="926" y="420"/>
                </a:lnTo>
                <a:lnTo>
                  <a:pt x="892" y="413"/>
                </a:lnTo>
                <a:lnTo>
                  <a:pt x="870" y="420"/>
                </a:lnTo>
                <a:lnTo>
                  <a:pt x="850" y="412"/>
                </a:lnTo>
                <a:lnTo>
                  <a:pt x="831" y="397"/>
                </a:lnTo>
                <a:lnTo>
                  <a:pt x="819" y="377"/>
                </a:lnTo>
                <a:lnTo>
                  <a:pt x="825" y="375"/>
                </a:lnTo>
                <a:lnTo>
                  <a:pt x="841" y="369"/>
                </a:lnTo>
                <a:lnTo>
                  <a:pt x="858" y="367"/>
                </a:lnTo>
                <a:lnTo>
                  <a:pt x="864" y="369"/>
                </a:lnTo>
                <a:lnTo>
                  <a:pt x="870" y="365"/>
                </a:lnTo>
                <a:lnTo>
                  <a:pt x="885" y="351"/>
                </a:lnTo>
                <a:lnTo>
                  <a:pt x="908" y="345"/>
                </a:lnTo>
                <a:lnTo>
                  <a:pt x="922" y="341"/>
                </a:lnTo>
                <a:lnTo>
                  <a:pt x="919" y="337"/>
                </a:lnTo>
                <a:lnTo>
                  <a:pt x="904" y="340"/>
                </a:lnTo>
                <a:lnTo>
                  <a:pt x="886" y="337"/>
                </a:lnTo>
                <a:lnTo>
                  <a:pt x="874" y="339"/>
                </a:lnTo>
                <a:lnTo>
                  <a:pt x="865" y="350"/>
                </a:lnTo>
                <a:lnTo>
                  <a:pt x="843" y="357"/>
                </a:lnTo>
                <a:lnTo>
                  <a:pt x="841" y="354"/>
                </a:lnTo>
                <a:lnTo>
                  <a:pt x="867" y="338"/>
                </a:lnTo>
                <a:lnTo>
                  <a:pt x="847" y="337"/>
                </a:lnTo>
                <a:lnTo>
                  <a:pt x="846" y="329"/>
                </a:lnTo>
                <a:lnTo>
                  <a:pt x="858" y="318"/>
                </a:lnTo>
                <a:lnTo>
                  <a:pt x="876" y="307"/>
                </a:lnTo>
                <a:lnTo>
                  <a:pt x="892" y="301"/>
                </a:lnTo>
                <a:lnTo>
                  <a:pt x="907" y="303"/>
                </a:lnTo>
                <a:lnTo>
                  <a:pt x="910" y="300"/>
                </a:lnTo>
                <a:lnTo>
                  <a:pt x="890" y="297"/>
                </a:lnTo>
                <a:lnTo>
                  <a:pt x="904" y="290"/>
                </a:lnTo>
                <a:lnTo>
                  <a:pt x="910" y="294"/>
                </a:lnTo>
                <a:lnTo>
                  <a:pt x="914" y="290"/>
                </a:lnTo>
                <a:lnTo>
                  <a:pt x="908" y="286"/>
                </a:lnTo>
                <a:lnTo>
                  <a:pt x="925" y="268"/>
                </a:lnTo>
                <a:lnTo>
                  <a:pt x="934" y="262"/>
                </a:lnTo>
                <a:lnTo>
                  <a:pt x="944" y="264"/>
                </a:lnTo>
                <a:lnTo>
                  <a:pt x="949" y="266"/>
                </a:lnTo>
                <a:lnTo>
                  <a:pt x="943" y="275"/>
                </a:lnTo>
                <a:lnTo>
                  <a:pt x="949" y="280"/>
                </a:lnTo>
                <a:lnTo>
                  <a:pt x="955" y="273"/>
                </a:lnTo>
                <a:lnTo>
                  <a:pt x="962" y="271"/>
                </a:lnTo>
                <a:lnTo>
                  <a:pt x="959" y="266"/>
                </a:lnTo>
                <a:lnTo>
                  <a:pt x="961" y="259"/>
                </a:lnTo>
                <a:lnTo>
                  <a:pt x="974" y="252"/>
                </a:lnTo>
                <a:lnTo>
                  <a:pt x="982" y="263"/>
                </a:lnTo>
                <a:lnTo>
                  <a:pt x="979" y="273"/>
                </a:lnTo>
                <a:lnTo>
                  <a:pt x="986" y="274"/>
                </a:lnTo>
                <a:lnTo>
                  <a:pt x="986" y="276"/>
                </a:lnTo>
                <a:lnTo>
                  <a:pt x="974" y="285"/>
                </a:lnTo>
                <a:lnTo>
                  <a:pt x="977" y="289"/>
                </a:lnTo>
                <a:lnTo>
                  <a:pt x="996" y="280"/>
                </a:lnTo>
                <a:lnTo>
                  <a:pt x="1029" y="265"/>
                </a:lnTo>
                <a:lnTo>
                  <a:pt x="1047" y="247"/>
                </a:lnTo>
                <a:lnTo>
                  <a:pt x="1053" y="238"/>
                </a:lnTo>
                <a:lnTo>
                  <a:pt x="1067" y="230"/>
                </a:lnTo>
                <a:lnTo>
                  <a:pt x="1064" y="225"/>
                </a:lnTo>
                <a:lnTo>
                  <a:pt x="1043" y="243"/>
                </a:lnTo>
                <a:lnTo>
                  <a:pt x="1025" y="258"/>
                </a:lnTo>
                <a:lnTo>
                  <a:pt x="1007" y="269"/>
                </a:lnTo>
                <a:lnTo>
                  <a:pt x="993" y="264"/>
                </a:lnTo>
                <a:lnTo>
                  <a:pt x="996" y="258"/>
                </a:lnTo>
                <a:lnTo>
                  <a:pt x="1010" y="257"/>
                </a:lnTo>
                <a:lnTo>
                  <a:pt x="1001" y="253"/>
                </a:lnTo>
                <a:lnTo>
                  <a:pt x="999" y="248"/>
                </a:lnTo>
                <a:lnTo>
                  <a:pt x="989" y="249"/>
                </a:lnTo>
                <a:lnTo>
                  <a:pt x="995" y="246"/>
                </a:lnTo>
                <a:lnTo>
                  <a:pt x="1010" y="246"/>
                </a:lnTo>
                <a:lnTo>
                  <a:pt x="1008" y="243"/>
                </a:lnTo>
                <a:lnTo>
                  <a:pt x="995" y="239"/>
                </a:lnTo>
                <a:lnTo>
                  <a:pt x="982" y="247"/>
                </a:lnTo>
                <a:lnTo>
                  <a:pt x="987" y="232"/>
                </a:lnTo>
                <a:lnTo>
                  <a:pt x="1001" y="230"/>
                </a:lnTo>
                <a:lnTo>
                  <a:pt x="1002" y="226"/>
                </a:lnTo>
                <a:lnTo>
                  <a:pt x="998" y="226"/>
                </a:lnTo>
                <a:lnTo>
                  <a:pt x="999" y="222"/>
                </a:lnTo>
                <a:lnTo>
                  <a:pt x="1013" y="217"/>
                </a:lnTo>
                <a:lnTo>
                  <a:pt x="1011" y="216"/>
                </a:lnTo>
                <a:lnTo>
                  <a:pt x="998" y="217"/>
                </a:lnTo>
                <a:lnTo>
                  <a:pt x="986" y="227"/>
                </a:lnTo>
                <a:lnTo>
                  <a:pt x="976" y="230"/>
                </a:lnTo>
                <a:lnTo>
                  <a:pt x="974" y="233"/>
                </a:lnTo>
                <a:lnTo>
                  <a:pt x="980" y="235"/>
                </a:lnTo>
                <a:lnTo>
                  <a:pt x="971" y="244"/>
                </a:lnTo>
                <a:lnTo>
                  <a:pt x="952" y="253"/>
                </a:lnTo>
                <a:lnTo>
                  <a:pt x="959" y="237"/>
                </a:lnTo>
                <a:lnTo>
                  <a:pt x="962" y="231"/>
                </a:lnTo>
                <a:lnTo>
                  <a:pt x="956" y="231"/>
                </a:lnTo>
                <a:lnTo>
                  <a:pt x="964" y="216"/>
                </a:lnTo>
                <a:lnTo>
                  <a:pt x="971" y="220"/>
                </a:lnTo>
                <a:lnTo>
                  <a:pt x="973" y="214"/>
                </a:lnTo>
                <a:lnTo>
                  <a:pt x="967" y="214"/>
                </a:lnTo>
                <a:lnTo>
                  <a:pt x="971" y="204"/>
                </a:lnTo>
                <a:lnTo>
                  <a:pt x="987" y="198"/>
                </a:lnTo>
                <a:lnTo>
                  <a:pt x="987" y="190"/>
                </a:lnTo>
                <a:lnTo>
                  <a:pt x="983" y="189"/>
                </a:lnTo>
                <a:lnTo>
                  <a:pt x="976" y="196"/>
                </a:lnTo>
                <a:lnTo>
                  <a:pt x="971" y="194"/>
                </a:lnTo>
                <a:lnTo>
                  <a:pt x="977" y="171"/>
                </a:lnTo>
                <a:lnTo>
                  <a:pt x="985" y="171"/>
                </a:lnTo>
                <a:lnTo>
                  <a:pt x="987" y="180"/>
                </a:lnTo>
                <a:lnTo>
                  <a:pt x="999" y="190"/>
                </a:lnTo>
                <a:lnTo>
                  <a:pt x="1001" y="203"/>
                </a:lnTo>
                <a:lnTo>
                  <a:pt x="1013" y="200"/>
                </a:lnTo>
                <a:lnTo>
                  <a:pt x="1025" y="201"/>
                </a:lnTo>
                <a:lnTo>
                  <a:pt x="1028" y="196"/>
                </a:lnTo>
                <a:lnTo>
                  <a:pt x="1017" y="187"/>
                </a:lnTo>
                <a:lnTo>
                  <a:pt x="1016" y="168"/>
                </a:lnTo>
                <a:lnTo>
                  <a:pt x="1013" y="182"/>
                </a:lnTo>
                <a:lnTo>
                  <a:pt x="1007" y="187"/>
                </a:lnTo>
                <a:lnTo>
                  <a:pt x="1002" y="184"/>
                </a:lnTo>
                <a:lnTo>
                  <a:pt x="1007" y="178"/>
                </a:lnTo>
                <a:lnTo>
                  <a:pt x="1011" y="171"/>
                </a:lnTo>
                <a:lnTo>
                  <a:pt x="1001" y="182"/>
                </a:lnTo>
                <a:lnTo>
                  <a:pt x="993" y="173"/>
                </a:lnTo>
                <a:lnTo>
                  <a:pt x="998" y="168"/>
                </a:lnTo>
                <a:lnTo>
                  <a:pt x="992" y="169"/>
                </a:lnTo>
                <a:lnTo>
                  <a:pt x="990" y="158"/>
                </a:lnTo>
                <a:lnTo>
                  <a:pt x="1005" y="136"/>
                </a:lnTo>
                <a:lnTo>
                  <a:pt x="1013" y="139"/>
                </a:lnTo>
                <a:lnTo>
                  <a:pt x="1022" y="148"/>
                </a:lnTo>
                <a:lnTo>
                  <a:pt x="1020" y="155"/>
                </a:lnTo>
                <a:lnTo>
                  <a:pt x="1040" y="159"/>
                </a:lnTo>
                <a:lnTo>
                  <a:pt x="1040" y="166"/>
                </a:lnTo>
                <a:lnTo>
                  <a:pt x="1049" y="162"/>
                </a:lnTo>
                <a:lnTo>
                  <a:pt x="1043" y="156"/>
                </a:lnTo>
                <a:lnTo>
                  <a:pt x="1028" y="153"/>
                </a:lnTo>
                <a:lnTo>
                  <a:pt x="1029" y="146"/>
                </a:lnTo>
                <a:lnTo>
                  <a:pt x="1020" y="142"/>
                </a:lnTo>
                <a:lnTo>
                  <a:pt x="1019" y="136"/>
                </a:lnTo>
                <a:lnTo>
                  <a:pt x="1013" y="134"/>
                </a:lnTo>
                <a:lnTo>
                  <a:pt x="1020" y="121"/>
                </a:lnTo>
                <a:lnTo>
                  <a:pt x="1026" y="120"/>
                </a:lnTo>
                <a:lnTo>
                  <a:pt x="1029" y="126"/>
                </a:lnTo>
                <a:lnTo>
                  <a:pt x="1037" y="121"/>
                </a:lnTo>
                <a:lnTo>
                  <a:pt x="1029" y="109"/>
                </a:lnTo>
                <a:lnTo>
                  <a:pt x="1020" y="116"/>
                </a:lnTo>
                <a:lnTo>
                  <a:pt x="1023" y="105"/>
                </a:lnTo>
                <a:lnTo>
                  <a:pt x="1023" y="96"/>
                </a:lnTo>
                <a:lnTo>
                  <a:pt x="1049" y="82"/>
                </a:lnTo>
                <a:lnTo>
                  <a:pt x="1055" y="86"/>
                </a:lnTo>
                <a:lnTo>
                  <a:pt x="1065" y="92"/>
                </a:lnTo>
                <a:lnTo>
                  <a:pt x="1071" y="93"/>
                </a:lnTo>
                <a:lnTo>
                  <a:pt x="1074" y="99"/>
                </a:lnTo>
                <a:lnTo>
                  <a:pt x="1081" y="100"/>
                </a:lnTo>
                <a:lnTo>
                  <a:pt x="1089" y="108"/>
                </a:lnTo>
                <a:lnTo>
                  <a:pt x="1092" y="118"/>
                </a:lnTo>
                <a:lnTo>
                  <a:pt x="1096" y="126"/>
                </a:lnTo>
                <a:lnTo>
                  <a:pt x="1101" y="125"/>
                </a:lnTo>
                <a:lnTo>
                  <a:pt x="1095" y="113"/>
                </a:lnTo>
                <a:lnTo>
                  <a:pt x="1087" y="99"/>
                </a:lnTo>
                <a:lnTo>
                  <a:pt x="1086" y="89"/>
                </a:lnTo>
                <a:lnTo>
                  <a:pt x="1073" y="88"/>
                </a:lnTo>
                <a:lnTo>
                  <a:pt x="1059" y="82"/>
                </a:lnTo>
                <a:lnTo>
                  <a:pt x="1061" y="67"/>
                </a:lnTo>
                <a:lnTo>
                  <a:pt x="1071" y="61"/>
                </a:lnTo>
                <a:lnTo>
                  <a:pt x="1049" y="62"/>
                </a:lnTo>
                <a:lnTo>
                  <a:pt x="1031" y="66"/>
                </a:lnTo>
                <a:lnTo>
                  <a:pt x="1022" y="80"/>
                </a:lnTo>
                <a:lnTo>
                  <a:pt x="1058" y="68"/>
                </a:lnTo>
                <a:lnTo>
                  <a:pt x="1056" y="77"/>
                </a:lnTo>
                <a:lnTo>
                  <a:pt x="1037" y="83"/>
                </a:lnTo>
                <a:lnTo>
                  <a:pt x="1010" y="100"/>
                </a:lnTo>
                <a:lnTo>
                  <a:pt x="1007" y="109"/>
                </a:lnTo>
                <a:lnTo>
                  <a:pt x="999" y="105"/>
                </a:lnTo>
                <a:lnTo>
                  <a:pt x="1004" y="99"/>
                </a:lnTo>
                <a:lnTo>
                  <a:pt x="995" y="100"/>
                </a:lnTo>
                <a:lnTo>
                  <a:pt x="995" y="94"/>
                </a:lnTo>
                <a:lnTo>
                  <a:pt x="1001" y="91"/>
                </a:lnTo>
                <a:lnTo>
                  <a:pt x="1004" y="81"/>
                </a:lnTo>
                <a:lnTo>
                  <a:pt x="1017" y="72"/>
                </a:lnTo>
                <a:lnTo>
                  <a:pt x="1028" y="56"/>
                </a:lnTo>
                <a:lnTo>
                  <a:pt x="1046" y="46"/>
                </a:lnTo>
                <a:lnTo>
                  <a:pt x="1076" y="40"/>
                </a:lnTo>
                <a:lnTo>
                  <a:pt x="1093" y="34"/>
                </a:lnTo>
                <a:lnTo>
                  <a:pt x="1096" y="29"/>
                </a:lnTo>
                <a:lnTo>
                  <a:pt x="1108" y="24"/>
                </a:lnTo>
                <a:lnTo>
                  <a:pt x="1113" y="25"/>
                </a:lnTo>
                <a:lnTo>
                  <a:pt x="1137" y="22"/>
                </a:lnTo>
                <a:lnTo>
                  <a:pt x="1137" y="25"/>
                </a:lnTo>
                <a:lnTo>
                  <a:pt x="1129" y="30"/>
                </a:lnTo>
                <a:lnTo>
                  <a:pt x="1137" y="30"/>
                </a:lnTo>
                <a:lnTo>
                  <a:pt x="1135" y="48"/>
                </a:lnTo>
                <a:lnTo>
                  <a:pt x="1144" y="38"/>
                </a:lnTo>
                <a:lnTo>
                  <a:pt x="1161" y="37"/>
                </a:lnTo>
                <a:lnTo>
                  <a:pt x="1167" y="41"/>
                </a:lnTo>
                <a:lnTo>
                  <a:pt x="1173" y="41"/>
                </a:lnTo>
                <a:lnTo>
                  <a:pt x="1165" y="32"/>
                </a:lnTo>
                <a:lnTo>
                  <a:pt x="1153" y="33"/>
                </a:lnTo>
                <a:lnTo>
                  <a:pt x="1143" y="23"/>
                </a:lnTo>
                <a:lnTo>
                  <a:pt x="1167" y="18"/>
                </a:lnTo>
                <a:lnTo>
                  <a:pt x="1165" y="24"/>
                </a:lnTo>
                <a:lnTo>
                  <a:pt x="1186" y="17"/>
                </a:lnTo>
                <a:lnTo>
                  <a:pt x="1207" y="5"/>
                </a:lnTo>
                <a:lnTo>
                  <a:pt x="1201" y="0"/>
                </a:lnTo>
                <a:lnTo>
                  <a:pt x="1183" y="9"/>
                </a:lnTo>
                <a:lnTo>
                  <a:pt x="1167" y="11"/>
                </a:lnTo>
                <a:lnTo>
                  <a:pt x="1146" y="18"/>
                </a:lnTo>
                <a:lnTo>
                  <a:pt x="1138" y="17"/>
                </a:lnTo>
                <a:lnTo>
                  <a:pt x="1141" y="11"/>
                </a:lnTo>
                <a:lnTo>
                  <a:pt x="1126" y="17"/>
                </a:lnTo>
                <a:lnTo>
                  <a:pt x="1116" y="21"/>
                </a:lnTo>
                <a:lnTo>
                  <a:pt x="1110" y="1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2" name="Freeform 114"/>
          <p:cNvSpPr>
            <a:spLocks/>
          </p:cNvSpPr>
          <p:nvPr/>
        </p:nvSpPr>
        <p:spPr bwMode="auto">
          <a:xfrm>
            <a:off x="4284663" y="1654175"/>
            <a:ext cx="269875" cy="742950"/>
          </a:xfrm>
          <a:custGeom>
            <a:avLst/>
            <a:gdLst>
              <a:gd name="T0" fmla="*/ 59223279 w 340"/>
              <a:gd name="T1" fmla="*/ 560040530 h 935"/>
              <a:gd name="T2" fmla="*/ 35912425 w 340"/>
              <a:gd name="T3" fmla="*/ 483011335 h 935"/>
              <a:gd name="T4" fmla="*/ 86315544 w 340"/>
              <a:gd name="T5" fmla="*/ 505741626 h 935"/>
              <a:gd name="T6" fmla="*/ 76234922 w 340"/>
              <a:gd name="T7" fmla="*/ 477960071 h 935"/>
              <a:gd name="T8" fmla="*/ 91986092 w 340"/>
              <a:gd name="T9" fmla="*/ 445128046 h 935"/>
              <a:gd name="T10" fmla="*/ 133568283 w 340"/>
              <a:gd name="T11" fmla="*/ 402194189 h 935"/>
              <a:gd name="T12" fmla="*/ 73084530 w 340"/>
              <a:gd name="T13" fmla="*/ 415452863 h 935"/>
              <a:gd name="T14" fmla="*/ 64893827 w 340"/>
              <a:gd name="T15" fmla="*/ 415452863 h 935"/>
              <a:gd name="T16" fmla="*/ 40322498 w 340"/>
              <a:gd name="T17" fmla="*/ 414821952 h 935"/>
              <a:gd name="T18" fmla="*/ 20791486 w 340"/>
              <a:gd name="T19" fmla="*/ 391459955 h 935"/>
              <a:gd name="T20" fmla="*/ 40322498 w 340"/>
              <a:gd name="T21" fmla="*/ 397773836 h 935"/>
              <a:gd name="T22" fmla="*/ 64893827 w 340"/>
              <a:gd name="T23" fmla="*/ 392091661 h 935"/>
              <a:gd name="T24" fmla="*/ 114037277 w 340"/>
              <a:gd name="T25" fmla="*/ 360522254 h 935"/>
              <a:gd name="T26" fmla="*/ 63634146 w 340"/>
              <a:gd name="T27" fmla="*/ 352314049 h 935"/>
              <a:gd name="T28" fmla="*/ 99546558 w 340"/>
              <a:gd name="T29" fmla="*/ 320113730 h 935"/>
              <a:gd name="T30" fmla="*/ 99546558 w 340"/>
              <a:gd name="T31" fmla="*/ 306222555 h 935"/>
              <a:gd name="T32" fmla="*/ 144908585 w 340"/>
              <a:gd name="T33" fmla="*/ 271497002 h 935"/>
              <a:gd name="T34" fmla="*/ 147428740 w 340"/>
              <a:gd name="T35" fmla="*/ 305591644 h 935"/>
              <a:gd name="T36" fmla="*/ 192792330 w 340"/>
              <a:gd name="T37" fmla="*/ 265814032 h 935"/>
              <a:gd name="T38" fmla="*/ 148689215 w 340"/>
              <a:gd name="T39" fmla="*/ 266445738 h 935"/>
              <a:gd name="T40" fmla="*/ 108366729 w 340"/>
              <a:gd name="T41" fmla="*/ 280336118 h 935"/>
              <a:gd name="T42" fmla="*/ 89465936 w 340"/>
              <a:gd name="T43" fmla="*/ 301802997 h 935"/>
              <a:gd name="T44" fmla="*/ 57333360 w 340"/>
              <a:gd name="T45" fmla="*/ 344105844 h 935"/>
              <a:gd name="T46" fmla="*/ 51663594 w 340"/>
              <a:gd name="T47" fmla="*/ 322638965 h 935"/>
              <a:gd name="T48" fmla="*/ 63003908 w 340"/>
              <a:gd name="T49" fmla="*/ 304329026 h 935"/>
              <a:gd name="T50" fmla="*/ 64893827 w 340"/>
              <a:gd name="T51" fmla="*/ 293595587 h 935"/>
              <a:gd name="T52" fmla="*/ 58593835 w 340"/>
              <a:gd name="T53" fmla="*/ 282230441 h 935"/>
              <a:gd name="T54" fmla="*/ 22681404 w 340"/>
              <a:gd name="T55" fmla="*/ 300540380 h 935"/>
              <a:gd name="T56" fmla="*/ 15120938 w 340"/>
              <a:gd name="T57" fmla="*/ 295489116 h 935"/>
              <a:gd name="T58" fmla="*/ 4410075 w 340"/>
              <a:gd name="T59" fmla="*/ 278441795 h 935"/>
              <a:gd name="T60" fmla="*/ 26462040 w 340"/>
              <a:gd name="T61" fmla="*/ 267076649 h 935"/>
              <a:gd name="T62" fmla="*/ 41582972 w 340"/>
              <a:gd name="T63" fmla="*/ 251923651 h 935"/>
              <a:gd name="T64" fmla="*/ 57333360 w 340"/>
              <a:gd name="T65" fmla="*/ 234244624 h 935"/>
              <a:gd name="T66" fmla="*/ 21421724 w 340"/>
              <a:gd name="T67" fmla="*/ 235507242 h 935"/>
              <a:gd name="T68" fmla="*/ 18900774 w 340"/>
              <a:gd name="T69" fmla="*/ 229193360 h 935"/>
              <a:gd name="T70" fmla="*/ 30872114 w 340"/>
              <a:gd name="T71" fmla="*/ 229825066 h 935"/>
              <a:gd name="T72" fmla="*/ 25201560 w 340"/>
              <a:gd name="T73" fmla="*/ 218459921 h 935"/>
              <a:gd name="T74" fmla="*/ 11341099 w 340"/>
              <a:gd name="T75" fmla="*/ 207094726 h 935"/>
              <a:gd name="T76" fmla="*/ 17641094 w 340"/>
              <a:gd name="T77" fmla="*/ 199518227 h 935"/>
              <a:gd name="T78" fmla="*/ 26462040 w 340"/>
              <a:gd name="T79" fmla="*/ 167317908 h 935"/>
              <a:gd name="T80" fmla="*/ 93876010 w 340"/>
              <a:gd name="T81" fmla="*/ 163529261 h 935"/>
              <a:gd name="T82" fmla="*/ 151209370 w 340"/>
              <a:gd name="T83" fmla="*/ 174894407 h 935"/>
              <a:gd name="T84" fmla="*/ 209803230 w 340"/>
              <a:gd name="T85" fmla="*/ 166686202 h 935"/>
              <a:gd name="T86" fmla="*/ 152469051 w 340"/>
              <a:gd name="T87" fmla="*/ 155321057 h 935"/>
              <a:gd name="T88" fmla="*/ 105216337 w 340"/>
              <a:gd name="T89" fmla="*/ 157847086 h 935"/>
              <a:gd name="T90" fmla="*/ 35912425 w 340"/>
              <a:gd name="T91" fmla="*/ 162266644 h 935"/>
              <a:gd name="T92" fmla="*/ 32762032 w 340"/>
              <a:gd name="T93" fmla="*/ 145219323 h 935"/>
              <a:gd name="T94" fmla="*/ 30241877 w 340"/>
              <a:gd name="T95" fmla="*/ 134485884 h 935"/>
              <a:gd name="T96" fmla="*/ 27091484 w 340"/>
              <a:gd name="T97" fmla="*/ 116175151 h 935"/>
              <a:gd name="T98" fmla="*/ 63634146 w 340"/>
              <a:gd name="T99" fmla="*/ 116175151 h 935"/>
              <a:gd name="T100" fmla="*/ 81905470 w 340"/>
              <a:gd name="T101" fmla="*/ 107336034 h 935"/>
              <a:gd name="T102" fmla="*/ 37802343 w 340"/>
              <a:gd name="T103" fmla="*/ 97865187 h 935"/>
              <a:gd name="T104" fmla="*/ 40322498 w 340"/>
              <a:gd name="T105" fmla="*/ 85868336 h 935"/>
              <a:gd name="T106" fmla="*/ 32762032 w 340"/>
              <a:gd name="T107" fmla="*/ 65033163 h 935"/>
              <a:gd name="T108" fmla="*/ 54813205 w 340"/>
              <a:gd name="T109" fmla="*/ 53668017 h 935"/>
              <a:gd name="T110" fmla="*/ 112146566 w 340"/>
              <a:gd name="T111" fmla="*/ 54930635 h 935"/>
              <a:gd name="T112" fmla="*/ 119707032 w 340"/>
              <a:gd name="T113" fmla="*/ 53036311 h 935"/>
              <a:gd name="T114" fmla="*/ 107107049 w 340"/>
              <a:gd name="T115" fmla="*/ 43565477 h 935"/>
              <a:gd name="T116" fmla="*/ 30241877 w 340"/>
              <a:gd name="T117" fmla="*/ 32832037 h 935"/>
              <a:gd name="T118" fmla="*/ 45362809 w 340"/>
              <a:gd name="T119" fmla="*/ 32832037 h 935"/>
              <a:gd name="T120" fmla="*/ 40322498 w 340"/>
              <a:gd name="T121" fmla="*/ 8839119 h 9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0"/>
              <a:gd name="T184" fmla="*/ 0 h 935"/>
              <a:gd name="T185" fmla="*/ 340 w 340"/>
              <a:gd name="T186" fmla="*/ 935 h 9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0" h="935">
                <a:moveTo>
                  <a:pt x="169" y="935"/>
                </a:moveTo>
                <a:lnTo>
                  <a:pt x="157" y="930"/>
                </a:lnTo>
                <a:lnTo>
                  <a:pt x="160" y="924"/>
                </a:lnTo>
                <a:lnTo>
                  <a:pt x="134" y="918"/>
                </a:lnTo>
                <a:lnTo>
                  <a:pt x="119" y="909"/>
                </a:lnTo>
                <a:lnTo>
                  <a:pt x="116" y="910"/>
                </a:lnTo>
                <a:lnTo>
                  <a:pt x="109" y="892"/>
                </a:lnTo>
                <a:lnTo>
                  <a:pt x="94" y="887"/>
                </a:lnTo>
                <a:lnTo>
                  <a:pt x="82" y="881"/>
                </a:lnTo>
                <a:lnTo>
                  <a:pt x="60" y="861"/>
                </a:lnTo>
                <a:lnTo>
                  <a:pt x="52" y="844"/>
                </a:lnTo>
                <a:lnTo>
                  <a:pt x="45" y="838"/>
                </a:lnTo>
                <a:lnTo>
                  <a:pt x="40" y="817"/>
                </a:lnTo>
                <a:lnTo>
                  <a:pt x="48" y="805"/>
                </a:lnTo>
                <a:lnTo>
                  <a:pt x="60" y="778"/>
                </a:lnTo>
                <a:lnTo>
                  <a:pt x="57" y="765"/>
                </a:lnTo>
                <a:lnTo>
                  <a:pt x="58" y="755"/>
                </a:lnTo>
                <a:lnTo>
                  <a:pt x="84" y="769"/>
                </a:lnTo>
                <a:lnTo>
                  <a:pt x="85" y="778"/>
                </a:lnTo>
                <a:lnTo>
                  <a:pt x="94" y="780"/>
                </a:lnTo>
                <a:lnTo>
                  <a:pt x="101" y="771"/>
                </a:lnTo>
                <a:lnTo>
                  <a:pt x="115" y="779"/>
                </a:lnTo>
                <a:lnTo>
                  <a:pt x="115" y="786"/>
                </a:lnTo>
                <a:lnTo>
                  <a:pt x="137" y="801"/>
                </a:lnTo>
                <a:lnTo>
                  <a:pt x="130" y="787"/>
                </a:lnTo>
                <a:lnTo>
                  <a:pt x="216" y="758"/>
                </a:lnTo>
                <a:lnTo>
                  <a:pt x="216" y="755"/>
                </a:lnTo>
                <a:lnTo>
                  <a:pt x="152" y="765"/>
                </a:lnTo>
                <a:lnTo>
                  <a:pt x="131" y="780"/>
                </a:lnTo>
                <a:lnTo>
                  <a:pt x="118" y="770"/>
                </a:lnTo>
                <a:lnTo>
                  <a:pt x="133" y="762"/>
                </a:lnTo>
                <a:lnTo>
                  <a:pt x="121" y="757"/>
                </a:lnTo>
                <a:lnTo>
                  <a:pt x="113" y="759"/>
                </a:lnTo>
                <a:lnTo>
                  <a:pt x="106" y="752"/>
                </a:lnTo>
                <a:lnTo>
                  <a:pt x="113" y="740"/>
                </a:lnTo>
                <a:lnTo>
                  <a:pt x="152" y="730"/>
                </a:lnTo>
                <a:lnTo>
                  <a:pt x="128" y="731"/>
                </a:lnTo>
                <a:lnTo>
                  <a:pt x="142" y="714"/>
                </a:lnTo>
                <a:lnTo>
                  <a:pt x="196" y="692"/>
                </a:lnTo>
                <a:lnTo>
                  <a:pt x="146" y="705"/>
                </a:lnTo>
                <a:lnTo>
                  <a:pt x="142" y="694"/>
                </a:lnTo>
                <a:lnTo>
                  <a:pt x="161" y="690"/>
                </a:lnTo>
                <a:lnTo>
                  <a:pt x="131" y="687"/>
                </a:lnTo>
                <a:lnTo>
                  <a:pt x="134" y="674"/>
                </a:lnTo>
                <a:lnTo>
                  <a:pt x="146" y="666"/>
                </a:lnTo>
                <a:lnTo>
                  <a:pt x="146" y="664"/>
                </a:lnTo>
                <a:lnTo>
                  <a:pt x="166" y="651"/>
                </a:lnTo>
                <a:lnTo>
                  <a:pt x="212" y="637"/>
                </a:lnTo>
                <a:lnTo>
                  <a:pt x="197" y="636"/>
                </a:lnTo>
                <a:lnTo>
                  <a:pt x="172" y="644"/>
                </a:lnTo>
                <a:lnTo>
                  <a:pt x="188" y="612"/>
                </a:lnTo>
                <a:lnTo>
                  <a:pt x="158" y="647"/>
                </a:lnTo>
                <a:lnTo>
                  <a:pt x="157" y="651"/>
                </a:lnTo>
                <a:lnTo>
                  <a:pt x="136" y="671"/>
                </a:lnTo>
                <a:lnTo>
                  <a:pt x="116" y="680"/>
                </a:lnTo>
                <a:lnTo>
                  <a:pt x="116" y="658"/>
                </a:lnTo>
                <a:lnTo>
                  <a:pt x="154" y="653"/>
                </a:lnTo>
                <a:lnTo>
                  <a:pt x="149" y="649"/>
                </a:lnTo>
                <a:lnTo>
                  <a:pt x="113" y="647"/>
                </a:lnTo>
                <a:lnTo>
                  <a:pt x="109" y="634"/>
                </a:lnTo>
                <a:lnTo>
                  <a:pt x="101" y="640"/>
                </a:lnTo>
                <a:lnTo>
                  <a:pt x="106" y="652"/>
                </a:lnTo>
                <a:lnTo>
                  <a:pt x="79" y="667"/>
                </a:lnTo>
                <a:lnTo>
                  <a:pt x="103" y="658"/>
                </a:lnTo>
                <a:lnTo>
                  <a:pt x="112" y="676"/>
                </a:lnTo>
                <a:lnTo>
                  <a:pt x="107" y="682"/>
                </a:lnTo>
                <a:lnTo>
                  <a:pt x="87" y="683"/>
                </a:lnTo>
                <a:lnTo>
                  <a:pt x="72" y="699"/>
                </a:lnTo>
                <a:lnTo>
                  <a:pt x="75" y="683"/>
                </a:lnTo>
                <a:lnTo>
                  <a:pt x="73" y="645"/>
                </a:lnTo>
                <a:lnTo>
                  <a:pt x="51" y="655"/>
                </a:lnTo>
                <a:lnTo>
                  <a:pt x="64" y="657"/>
                </a:lnTo>
                <a:lnTo>
                  <a:pt x="63" y="694"/>
                </a:lnTo>
                <a:lnTo>
                  <a:pt x="28" y="693"/>
                </a:lnTo>
                <a:lnTo>
                  <a:pt x="19" y="722"/>
                </a:lnTo>
                <a:lnTo>
                  <a:pt x="6" y="720"/>
                </a:lnTo>
                <a:lnTo>
                  <a:pt x="15" y="664"/>
                </a:lnTo>
                <a:lnTo>
                  <a:pt x="18" y="640"/>
                </a:lnTo>
                <a:lnTo>
                  <a:pt x="18" y="636"/>
                </a:lnTo>
                <a:lnTo>
                  <a:pt x="33" y="620"/>
                </a:lnTo>
                <a:lnTo>
                  <a:pt x="34" y="613"/>
                </a:lnTo>
                <a:lnTo>
                  <a:pt x="46" y="608"/>
                </a:lnTo>
                <a:lnTo>
                  <a:pt x="52" y="621"/>
                </a:lnTo>
                <a:lnTo>
                  <a:pt x="58" y="608"/>
                </a:lnTo>
                <a:lnTo>
                  <a:pt x="52" y="602"/>
                </a:lnTo>
                <a:lnTo>
                  <a:pt x="60" y="593"/>
                </a:lnTo>
                <a:lnTo>
                  <a:pt x="66" y="593"/>
                </a:lnTo>
                <a:lnTo>
                  <a:pt x="64" y="630"/>
                </a:lnTo>
                <a:lnTo>
                  <a:pt x="58" y="635"/>
                </a:lnTo>
                <a:lnTo>
                  <a:pt x="51" y="639"/>
                </a:lnTo>
                <a:lnTo>
                  <a:pt x="49" y="649"/>
                </a:lnTo>
                <a:lnTo>
                  <a:pt x="66" y="635"/>
                </a:lnTo>
                <a:lnTo>
                  <a:pt x="69" y="633"/>
                </a:lnTo>
                <a:lnTo>
                  <a:pt x="76" y="603"/>
                </a:lnTo>
                <a:lnTo>
                  <a:pt x="101" y="613"/>
                </a:lnTo>
                <a:lnTo>
                  <a:pt x="103" y="621"/>
                </a:lnTo>
                <a:lnTo>
                  <a:pt x="107" y="613"/>
                </a:lnTo>
                <a:lnTo>
                  <a:pt x="125" y="609"/>
                </a:lnTo>
                <a:lnTo>
                  <a:pt x="124" y="604"/>
                </a:lnTo>
                <a:lnTo>
                  <a:pt x="104" y="609"/>
                </a:lnTo>
                <a:lnTo>
                  <a:pt x="103" y="599"/>
                </a:lnTo>
                <a:lnTo>
                  <a:pt x="128" y="588"/>
                </a:lnTo>
                <a:lnTo>
                  <a:pt x="146" y="592"/>
                </a:lnTo>
                <a:lnTo>
                  <a:pt x="181" y="571"/>
                </a:lnTo>
                <a:lnTo>
                  <a:pt x="131" y="585"/>
                </a:lnTo>
                <a:lnTo>
                  <a:pt x="136" y="564"/>
                </a:lnTo>
                <a:lnTo>
                  <a:pt x="119" y="581"/>
                </a:lnTo>
                <a:lnTo>
                  <a:pt x="110" y="570"/>
                </a:lnTo>
                <a:lnTo>
                  <a:pt x="104" y="566"/>
                </a:lnTo>
                <a:lnTo>
                  <a:pt x="94" y="569"/>
                </a:lnTo>
                <a:lnTo>
                  <a:pt x="93" y="559"/>
                </a:lnTo>
                <a:lnTo>
                  <a:pt x="101" y="558"/>
                </a:lnTo>
                <a:lnTo>
                  <a:pt x="109" y="546"/>
                </a:lnTo>
                <a:lnTo>
                  <a:pt x="121" y="543"/>
                </a:lnTo>
                <a:lnTo>
                  <a:pt x="125" y="539"/>
                </a:lnTo>
                <a:lnTo>
                  <a:pt x="137" y="542"/>
                </a:lnTo>
                <a:lnTo>
                  <a:pt x="145" y="533"/>
                </a:lnTo>
                <a:lnTo>
                  <a:pt x="139" y="527"/>
                </a:lnTo>
                <a:lnTo>
                  <a:pt x="145" y="518"/>
                </a:lnTo>
                <a:lnTo>
                  <a:pt x="158" y="507"/>
                </a:lnTo>
                <a:lnTo>
                  <a:pt x="188" y="502"/>
                </a:lnTo>
                <a:lnTo>
                  <a:pt x="185" y="498"/>
                </a:lnTo>
                <a:lnTo>
                  <a:pt x="188" y="491"/>
                </a:lnTo>
                <a:lnTo>
                  <a:pt x="184" y="492"/>
                </a:lnTo>
                <a:lnTo>
                  <a:pt x="181" y="497"/>
                </a:lnTo>
                <a:lnTo>
                  <a:pt x="163" y="503"/>
                </a:lnTo>
                <a:lnTo>
                  <a:pt x="169" y="500"/>
                </a:lnTo>
                <a:lnTo>
                  <a:pt x="158" y="485"/>
                </a:lnTo>
                <a:lnTo>
                  <a:pt x="163" y="479"/>
                </a:lnTo>
                <a:lnTo>
                  <a:pt x="169" y="480"/>
                </a:lnTo>
                <a:lnTo>
                  <a:pt x="185" y="464"/>
                </a:lnTo>
                <a:lnTo>
                  <a:pt x="203" y="451"/>
                </a:lnTo>
                <a:lnTo>
                  <a:pt x="200" y="444"/>
                </a:lnTo>
                <a:lnTo>
                  <a:pt x="210" y="443"/>
                </a:lnTo>
                <a:lnTo>
                  <a:pt x="224" y="439"/>
                </a:lnTo>
                <a:lnTo>
                  <a:pt x="230" y="430"/>
                </a:lnTo>
                <a:lnTo>
                  <a:pt x="243" y="435"/>
                </a:lnTo>
                <a:lnTo>
                  <a:pt x="236" y="452"/>
                </a:lnTo>
                <a:lnTo>
                  <a:pt x="236" y="460"/>
                </a:lnTo>
                <a:lnTo>
                  <a:pt x="227" y="471"/>
                </a:lnTo>
                <a:lnTo>
                  <a:pt x="228" y="479"/>
                </a:lnTo>
                <a:lnTo>
                  <a:pt x="219" y="508"/>
                </a:lnTo>
                <a:lnTo>
                  <a:pt x="222" y="510"/>
                </a:lnTo>
                <a:lnTo>
                  <a:pt x="234" y="484"/>
                </a:lnTo>
                <a:lnTo>
                  <a:pt x="239" y="467"/>
                </a:lnTo>
                <a:lnTo>
                  <a:pt x="248" y="447"/>
                </a:lnTo>
                <a:lnTo>
                  <a:pt x="258" y="436"/>
                </a:lnTo>
                <a:lnTo>
                  <a:pt x="269" y="425"/>
                </a:lnTo>
                <a:lnTo>
                  <a:pt x="288" y="423"/>
                </a:lnTo>
                <a:lnTo>
                  <a:pt x="300" y="425"/>
                </a:lnTo>
                <a:lnTo>
                  <a:pt x="306" y="431"/>
                </a:lnTo>
                <a:lnTo>
                  <a:pt x="306" y="421"/>
                </a:lnTo>
                <a:lnTo>
                  <a:pt x="300" y="415"/>
                </a:lnTo>
                <a:lnTo>
                  <a:pt x="288" y="417"/>
                </a:lnTo>
                <a:lnTo>
                  <a:pt x="272" y="420"/>
                </a:lnTo>
                <a:lnTo>
                  <a:pt x="260" y="425"/>
                </a:lnTo>
                <a:lnTo>
                  <a:pt x="248" y="432"/>
                </a:lnTo>
                <a:lnTo>
                  <a:pt x="240" y="422"/>
                </a:lnTo>
                <a:lnTo>
                  <a:pt x="255" y="407"/>
                </a:lnTo>
                <a:lnTo>
                  <a:pt x="236" y="422"/>
                </a:lnTo>
                <a:lnTo>
                  <a:pt x="225" y="423"/>
                </a:lnTo>
                <a:lnTo>
                  <a:pt x="201" y="432"/>
                </a:lnTo>
                <a:lnTo>
                  <a:pt x="194" y="437"/>
                </a:lnTo>
                <a:lnTo>
                  <a:pt x="188" y="437"/>
                </a:lnTo>
                <a:lnTo>
                  <a:pt x="188" y="441"/>
                </a:lnTo>
                <a:lnTo>
                  <a:pt x="178" y="439"/>
                </a:lnTo>
                <a:lnTo>
                  <a:pt x="178" y="443"/>
                </a:lnTo>
                <a:lnTo>
                  <a:pt x="172" y="444"/>
                </a:lnTo>
                <a:lnTo>
                  <a:pt x="176" y="448"/>
                </a:lnTo>
                <a:lnTo>
                  <a:pt x="181" y="448"/>
                </a:lnTo>
                <a:lnTo>
                  <a:pt x="181" y="453"/>
                </a:lnTo>
                <a:lnTo>
                  <a:pt x="173" y="455"/>
                </a:lnTo>
                <a:lnTo>
                  <a:pt x="172" y="462"/>
                </a:lnTo>
                <a:lnTo>
                  <a:pt x="167" y="471"/>
                </a:lnTo>
                <a:lnTo>
                  <a:pt x="148" y="464"/>
                </a:lnTo>
                <a:lnTo>
                  <a:pt x="142" y="478"/>
                </a:lnTo>
                <a:lnTo>
                  <a:pt x="134" y="490"/>
                </a:lnTo>
                <a:lnTo>
                  <a:pt x="131" y="507"/>
                </a:lnTo>
                <a:lnTo>
                  <a:pt x="131" y="514"/>
                </a:lnTo>
                <a:lnTo>
                  <a:pt x="119" y="529"/>
                </a:lnTo>
                <a:lnTo>
                  <a:pt x="106" y="530"/>
                </a:lnTo>
                <a:lnTo>
                  <a:pt x="101" y="524"/>
                </a:lnTo>
                <a:lnTo>
                  <a:pt x="90" y="537"/>
                </a:lnTo>
                <a:lnTo>
                  <a:pt x="91" y="545"/>
                </a:lnTo>
                <a:lnTo>
                  <a:pt x="85" y="548"/>
                </a:lnTo>
                <a:lnTo>
                  <a:pt x="76" y="551"/>
                </a:lnTo>
                <a:lnTo>
                  <a:pt x="69" y="540"/>
                </a:lnTo>
                <a:lnTo>
                  <a:pt x="55" y="528"/>
                </a:lnTo>
                <a:lnTo>
                  <a:pt x="57" y="522"/>
                </a:lnTo>
                <a:lnTo>
                  <a:pt x="64" y="527"/>
                </a:lnTo>
                <a:lnTo>
                  <a:pt x="69" y="512"/>
                </a:lnTo>
                <a:lnTo>
                  <a:pt x="82" y="511"/>
                </a:lnTo>
                <a:lnTo>
                  <a:pt x="99" y="510"/>
                </a:lnTo>
                <a:lnTo>
                  <a:pt x="109" y="511"/>
                </a:lnTo>
                <a:lnTo>
                  <a:pt x="116" y="507"/>
                </a:lnTo>
                <a:lnTo>
                  <a:pt x="109" y="506"/>
                </a:lnTo>
                <a:lnTo>
                  <a:pt x="104" y="497"/>
                </a:lnTo>
                <a:lnTo>
                  <a:pt x="109" y="495"/>
                </a:lnTo>
                <a:lnTo>
                  <a:pt x="106" y="484"/>
                </a:lnTo>
                <a:lnTo>
                  <a:pt x="100" y="482"/>
                </a:lnTo>
                <a:lnTo>
                  <a:pt x="90" y="491"/>
                </a:lnTo>
                <a:lnTo>
                  <a:pt x="82" y="487"/>
                </a:lnTo>
                <a:lnTo>
                  <a:pt x="87" y="480"/>
                </a:lnTo>
                <a:lnTo>
                  <a:pt x="88" y="475"/>
                </a:lnTo>
                <a:lnTo>
                  <a:pt x="94" y="473"/>
                </a:lnTo>
                <a:lnTo>
                  <a:pt x="103" y="470"/>
                </a:lnTo>
                <a:lnTo>
                  <a:pt x="112" y="469"/>
                </a:lnTo>
                <a:lnTo>
                  <a:pt x="103" y="465"/>
                </a:lnTo>
                <a:lnTo>
                  <a:pt x="93" y="465"/>
                </a:lnTo>
                <a:lnTo>
                  <a:pt x="99" y="449"/>
                </a:lnTo>
                <a:lnTo>
                  <a:pt x="101" y="443"/>
                </a:lnTo>
                <a:lnTo>
                  <a:pt x="118" y="437"/>
                </a:lnTo>
                <a:lnTo>
                  <a:pt x="122" y="431"/>
                </a:lnTo>
                <a:lnTo>
                  <a:pt x="112" y="431"/>
                </a:lnTo>
                <a:lnTo>
                  <a:pt x="106" y="436"/>
                </a:lnTo>
                <a:lnTo>
                  <a:pt x="93" y="447"/>
                </a:lnTo>
                <a:lnTo>
                  <a:pt x="87" y="457"/>
                </a:lnTo>
                <a:lnTo>
                  <a:pt x="84" y="465"/>
                </a:lnTo>
                <a:lnTo>
                  <a:pt x="81" y="474"/>
                </a:lnTo>
                <a:lnTo>
                  <a:pt x="72" y="481"/>
                </a:lnTo>
                <a:lnTo>
                  <a:pt x="64" y="486"/>
                </a:lnTo>
                <a:lnTo>
                  <a:pt x="55" y="486"/>
                </a:lnTo>
                <a:lnTo>
                  <a:pt x="40" y="481"/>
                </a:lnTo>
                <a:lnTo>
                  <a:pt x="36" y="476"/>
                </a:lnTo>
                <a:lnTo>
                  <a:pt x="40" y="467"/>
                </a:lnTo>
                <a:lnTo>
                  <a:pt x="49" y="463"/>
                </a:lnTo>
                <a:lnTo>
                  <a:pt x="54" y="457"/>
                </a:lnTo>
                <a:lnTo>
                  <a:pt x="42" y="462"/>
                </a:lnTo>
                <a:lnTo>
                  <a:pt x="36" y="458"/>
                </a:lnTo>
                <a:lnTo>
                  <a:pt x="30" y="458"/>
                </a:lnTo>
                <a:lnTo>
                  <a:pt x="22" y="460"/>
                </a:lnTo>
                <a:lnTo>
                  <a:pt x="24" y="468"/>
                </a:lnTo>
                <a:lnTo>
                  <a:pt x="22" y="471"/>
                </a:lnTo>
                <a:lnTo>
                  <a:pt x="18" y="471"/>
                </a:lnTo>
                <a:lnTo>
                  <a:pt x="6" y="465"/>
                </a:lnTo>
                <a:lnTo>
                  <a:pt x="2" y="460"/>
                </a:lnTo>
                <a:lnTo>
                  <a:pt x="0" y="449"/>
                </a:lnTo>
                <a:lnTo>
                  <a:pt x="13" y="447"/>
                </a:lnTo>
                <a:lnTo>
                  <a:pt x="15" y="443"/>
                </a:lnTo>
                <a:lnTo>
                  <a:pt x="7" y="441"/>
                </a:lnTo>
                <a:lnTo>
                  <a:pt x="2" y="437"/>
                </a:lnTo>
                <a:lnTo>
                  <a:pt x="5" y="430"/>
                </a:lnTo>
                <a:lnTo>
                  <a:pt x="6" y="421"/>
                </a:lnTo>
                <a:lnTo>
                  <a:pt x="12" y="425"/>
                </a:lnTo>
                <a:lnTo>
                  <a:pt x="18" y="427"/>
                </a:lnTo>
                <a:lnTo>
                  <a:pt x="27" y="426"/>
                </a:lnTo>
                <a:lnTo>
                  <a:pt x="36" y="423"/>
                </a:lnTo>
                <a:lnTo>
                  <a:pt x="42" y="423"/>
                </a:lnTo>
                <a:lnTo>
                  <a:pt x="51" y="425"/>
                </a:lnTo>
                <a:lnTo>
                  <a:pt x="54" y="421"/>
                </a:lnTo>
                <a:lnTo>
                  <a:pt x="54" y="416"/>
                </a:lnTo>
                <a:lnTo>
                  <a:pt x="52" y="411"/>
                </a:lnTo>
                <a:lnTo>
                  <a:pt x="51" y="405"/>
                </a:lnTo>
                <a:lnTo>
                  <a:pt x="52" y="400"/>
                </a:lnTo>
                <a:lnTo>
                  <a:pt x="60" y="399"/>
                </a:lnTo>
                <a:lnTo>
                  <a:pt x="66" y="399"/>
                </a:lnTo>
                <a:lnTo>
                  <a:pt x="61" y="395"/>
                </a:lnTo>
                <a:lnTo>
                  <a:pt x="63" y="393"/>
                </a:lnTo>
                <a:lnTo>
                  <a:pt x="66" y="391"/>
                </a:lnTo>
                <a:lnTo>
                  <a:pt x="73" y="388"/>
                </a:lnTo>
                <a:lnTo>
                  <a:pt x="82" y="383"/>
                </a:lnTo>
                <a:lnTo>
                  <a:pt x="87" y="379"/>
                </a:lnTo>
                <a:lnTo>
                  <a:pt x="93" y="373"/>
                </a:lnTo>
                <a:lnTo>
                  <a:pt x="91" y="371"/>
                </a:lnTo>
                <a:lnTo>
                  <a:pt x="84" y="376"/>
                </a:lnTo>
                <a:lnTo>
                  <a:pt x="76" y="377"/>
                </a:lnTo>
                <a:lnTo>
                  <a:pt x="69" y="382"/>
                </a:lnTo>
                <a:lnTo>
                  <a:pt x="64" y="384"/>
                </a:lnTo>
                <a:lnTo>
                  <a:pt x="55" y="390"/>
                </a:lnTo>
                <a:lnTo>
                  <a:pt x="52" y="390"/>
                </a:lnTo>
                <a:lnTo>
                  <a:pt x="40" y="380"/>
                </a:lnTo>
                <a:lnTo>
                  <a:pt x="34" y="373"/>
                </a:lnTo>
                <a:lnTo>
                  <a:pt x="28" y="374"/>
                </a:lnTo>
                <a:lnTo>
                  <a:pt x="10" y="361"/>
                </a:lnTo>
                <a:lnTo>
                  <a:pt x="5" y="353"/>
                </a:lnTo>
                <a:lnTo>
                  <a:pt x="3" y="345"/>
                </a:lnTo>
                <a:lnTo>
                  <a:pt x="10" y="346"/>
                </a:lnTo>
                <a:lnTo>
                  <a:pt x="21" y="352"/>
                </a:lnTo>
                <a:lnTo>
                  <a:pt x="25" y="356"/>
                </a:lnTo>
                <a:lnTo>
                  <a:pt x="30" y="363"/>
                </a:lnTo>
                <a:lnTo>
                  <a:pt x="30" y="364"/>
                </a:lnTo>
                <a:lnTo>
                  <a:pt x="36" y="358"/>
                </a:lnTo>
                <a:lnTo>
                  <a:pt x="42" y="362"/>
                </a:lnTo>
                <a:lnTo>
                  <a:pt x="43" y="366"/>
                </a:lnTo>
                <a:lnTo>
                  <a:pt x="46" y="369"/>
                </a:lnTo>
                <a:lnTo>
                  <a:pt x="49" y="373"/>
                </a:lnTo>
                <a:lnTo>
                  <a:pt x="48" y="369"/>
                </a:lnTo>
                <a:lnTo>
                  <a:pt x="49" y="364"/>
                </a:lnTo>
                <a:lnTo>
                  <a:pt x="45" y="360"/>
                </a:lnTo>
                <a:lnTo>
                  <a:pt x="37" y="355"/>
                </a:lnTo>
                <a:lnTo>
                  <a:pt x="33" y="351"/>
                </a:lnTo>
                <a:lnTo>
                  <a:pt x="34" y="350"/>
                </a:lnTo>
                <a:lnTo>
                  <a:pt x="39" y="351"/>
                </a:lnTo>
                <a:lnTo>
                  <a:pt x="40" y="351"/>
                </a:lnTo>
                <a:lnTo>
                  <a:pt x="43" y="348"/>
                </a:lnTo>
                <a:lnTo>
                  <a:pt x="40" y="346"/>
                </a:lnTo>
                <a:lnTo>
                  <a:pt x="36" y="345"/>
                </a:lnTo>
                <a:lnTo>
                  <a:pt x="30" y="344"/>
                </a:lnTo>
                <a:lnTo>
                  <a:pt x="25" y="339"/>
                </a:lnTo>
                <a:lnTo>
                  <a:pt x="19" y="337"/>
                </a:lnTo>
                <a:lnTo>
                  <a:pt x="18" y="342"/>
                </a:lnTo>
                <a:lnTo>
                  <a:pt x="5" y="339"/>
                </a:lnTo>
                <a:lnTo>
                  <a:pt x="0" y="331"/>
                </a:lnTo>
                <a:lnTo>
                  <a:pt x="18" y="328"/>
                </a:lnTo>
                <a:lnTo>
                  <a:pt x="27" y="330"/>
                </a:lnTo>
                <a:lnTo>
                  <a:pt x="37" y="334"/>
                </a:lnTo>
                <a:lnTo>
                  <a:pt x="48" y="339"/>
                </a:lnTo>
                <a:lnTo>
                  <a:pt x="54" y="339"/>
                </a:lnTo>
                <a:lnTo>
                  <a:pt x="55" y="332"/>
                </a:lnTo>
                <a:lnTo>
                  <a:pt x="46" y="326"/>
                </a:lnTo>
                <a:lnTo>
                  <a:pt x="34" y="323"/>
                </a:lnTo>
                <a:lnTo>
                  <a:pt x="28" y="316"/>
                </a:lnTo>
                <a:lnTo>
                  <a:pt x="39" y="310"/>
                </a:lnTo>
                <a:lnTo>
                  <a:pt x="40" y="298"/>
                </a:lnTo>
                <a:lnTo>
                  <a:pt x="45" y="289"/>
                </a:lnTo>
                <a:lnTo>
                  <a:pt x="39" y="291"/>
                </a:lnTo>
                <a:lnTo>
                  <a:pt x="30" y="288"/>
                </a:lnTo>
                <a:lnTo>
                  <a:pt x="24" y="281"/>
                </a:lnTo>
                <a:lnTo>
                  <a:pt x="28" y="270"/>
                </a:lnTo>
                <a:lnTo>
                  <a:pt x="42" y="265"/>
                </a:lnTo>
                <a:lnTo>
                  <a:pt x="60" y="267"/>
                </a:lnTo>
                <a:lnTo>
                  <a:pt x="69" y="276"/>
                </a:lnTo>
                <a:lnTo>
                  <a:pt x="87" y="283"/>
                </a:lnTo>
                <a:lnTo>
                  <a:pt x="96" y="272"/>
                </a:lnTo>
                <a:lnTo>
                  <a:pt x="113" y="266"/>
                </a:lnTo>
                <a:lnTo>
                  <a:pt x="136" y="262"/>
                </a:lnTo>
                <a:lnTo>
                  <a:pt x="140" y="267"/>
                </a:lnTo>
                <a:lnTo>
                  <a:pt x="149" y="259"/>
                </a:lnTo>
                <a:lnTo>
                  <a:pt x="161" y="260"/>
                </a:lnTo>
                <a:lnTo>
                  <a:pt x="172" y="267"/>
                </a:lnTo>
                <a:lnTo>
                  <a:pt x="190" y="266"/>
                </a:lnTo>
                <a:lnTo>
                  <a:pt x="196" y="267"/>
                </a:lnTo>
                <a:lnTo>
                  <a:pt x="206" y="270"/>
                </a:lnTo>
                <a:lnTo>
                  <a:pt x="212" y="277"/>
                </a:lnTo>
                <a:lnTo>
                  <a:pt x="227" y="276"/>
                </a:lnTo>
                <a:lnTo>
                  <a:pt x="240" y="277"/>
                </a:lnTo>
                <a:lnTo>
                  <a:pt x="255" y="261"/>
                </a:lnTo>
                <a:lnTo>
                  <a:pt x="285" y="264"/>
                </a:lnTo>
                <a:lnTo>
                  <a:pt x="288" y="278"/>
                </a:lnTo>
                <a:lnTo>
                  <a:pt x="303" y="281"/>
                </a:lnTo>
                <a:lnTo>
                  <a:pt x="310" y="271"/>
                </a:lnTo>
                <a:lnTo>
                  <a:pt x="319" y="271"/>
                </a:lnTo>
                <a:lnTo>
                  <a:pt x="340" y="269"/>
                </a:lnTo>
                <a:lnTo>
                  <a:pt x="333" y="264"/>
                </a:lnTo>
                <a:lnTo>
                  <a:pt x="310" y="267"/>
                </a:lnTo>
                <a:lnTo>
                  <a:pt x="300" y="271"/>
                </a:lnTo>
                <a:lnTo>
                  <a:pt x="297" y="264"/>
                </a:lnTo>
                <a:lnTo>
                  <a:pt x="309" y="262"/>
                </a:lnTo>
                <a:lnTo>
                  <a:pt x="309" y="254"/>
                </a:lnTo>
                <a:lnTo>
                  <a:pt x="290" y="256"/>
                </a:lnTo>
                <a:lnTo>
                  <a:pt x="264" y="250"/>
                </a:lnTo>
                <a:lnTo>
                  <a:pt x="242" y="246"/>
                </a:lnTo>
                <a:lnTo>
                  <a:pt x="239" y="261"/>
                </a:lnTo>
                <a:lnTo>
                  <a:pt x="228" y="264"/>
                </a:lnTo>
                <a:lnTo>
                  <a:pt x="212" y="265"/>
                </a:lnTo>
                <a:lnTo>
                  <a:pt x="198" y="257"/>
                </a:lnTo>
                <a:lnTo>
                  <a:pt x="196" y="251"/>
                </a:lnTo>
                <a:lnTo>
                  <a:pt x="190" y="254"/>
                </a:lnTo>
                <a:lnTo>
                  <a:pt x="178" y="256"/>
                </a:lnTo>
                <a:lnTo>
                  <a:pt x="167" y="250"/>
                </a:lnTo>
                <a:lnTo>
                  <a:pt x="154" y="251"/>
                </a:lnTo>
                <a:lnTo>
                  <a:pt x="137" y="248"/>
                </a:lnTo>
                <a:lnTo>
                  <a:pt x="116" y="249"/>
                </a:lnTo>
                <a:lnTo>
                  <a:pt x="101" y="260"/>
                </a:lnTo>
                <a:lnTo>
                  <a:pt x="84" y="269"/>
                </a:lnTo>
                <a:lnTo>
                  <a:pt x="73" y="265"/>
                </a:lnTo>
                <a:lnTo>
                  <a:pt x="73" y="256"/>
                </a:lnTo>
                <a:lnTo>
                  <a:pt x="57" y="257"/>
                </a:lnTo>
                <a:lnTo>
                  <a:pt x="63" y="251"/>
                </a:lnTo>
                <a:lnTo>
                  <a:pt x="51" y="246"/>
                </a:lnTo>
                <a:lnTo>
                  <a:pt x="40" y="241"/>
                </a:lnTo>
                <a:lnTo>
                  <a:pt x="40" y="235"/>
                </a:lnTo>
                <a:lnTo>
                  <a:pt x="51" y="235"/>
                </a:lnTo>
                <a:lnTo>
                  <a:pt x="61" y="243"/>
                </a:lnTo>
                <a:lnTo>
                  <a:pt x="70" y="240"/>
                </a:lnTo>
                <a:lnTo>
                  <a:pt x="52" y="230"/>
                </a:lnTo>
                <a:lnTo>
                  <a:pt x="31" y="230"/>
                </a:lnTo>
                <a:lnTo>
                  <a:pt x="33" y="228"/>
                </a:lnTo>
                <a:lnTo>
                  <a:pt x="43" y="229"/>
                </a:lnTo>
                <a:lnTo>
                  <a:pt x="43" y="224"/>
                </a:lnTo>
                <a:lnTo>
                  <a:pt x="33" y="223"/>
                </a:lnTo>
                <a:lnTo>
                  <a:pt x="28" y="221"/>
                </a:lnTo>
                <a:lnTo>
                  <a:pt x="28" y="216"/>
                </a:lnTo>
                <a:lnTo>
                  <a:pt x="48" y="213"/>
                </a:lnTo>
                <a:lnTo>
                  <a:pt x="61" y="208"/>
                </a:lnTo>
                <a:lnTo>
                  <a:pt x="73" y="208"/>
                </a:lnTo>
                <a:lnTo>
                  <a:pt x="63" y="198"/>
                </a:lnTo>
                <a:lnTo>
                  <a:pt x="37" y="200"/>
                </a:lnTo>
                <a:lnTo>
                  <a:pt x="36" y="192"/>
                </a:lnTo>
                <a:lnTo>
                  <a:pt x="43" y="190"/>
                </a:lnTo>
                <a:lnTo>
                  <a:pt x="52" y="181"/>
                </a:lnTo>
                <a:lnTo>
                  <a:pt x="43" y="184"/>
                </a:lnTo>
                <a:lnTo>
                  <a:pt x="30" y="185"/>
                </a:lnTo>
                <a:lnTo>
                  <a:pt x="31" y="180"/>
                </a:lnTo>
                <a:lnTo>
                  <a:pt x="43" y="176"/>
                </a:lnTo>
                <a:lnTo>
                  <a:pt x="52" y="174"/>
                </a:lnTo>
                <a:lnTo>
                  <a:pt x="63" y="176"/>
                </a:lnTo>
                <a:lnTo>
                  <a:pt x="75" y="173"/>
                </a:lnTo>
                <a:lnTo>
                  <a:pt x="88" y="176"/>
                </a:lnTo>
                <a:lnTo>
                  <a:pt x="101" y="184"/>
                </a:lnTo>
                <a:lnTo>
                  <a:pt x="113" y="182"/>
                </a:lnTo>
                <a:lnTo>
                  <a:pt x="122" y="178"/>
                </a:lnTo>
                <a:lnTo>
                  <a:pt x="130" y="174"/>
                </a:lnTo>
                <a:lnTo>
                  <a:pt x="139" y="175"/>
                </a:lnTo>
                <a:lnTo>
                  <a:pt x="149" y="179"/>
                </a:lnTo>
                <a:lnTo>
                  <a:pt x="145" y="173"/>
                </a:lnTo>
                <a:lnTo>
                  <a:pt x="139" y="168"/>
                </a:lnTo>
                <a:lnTo>
                  <a:pt x="130" y="170"/>
                </a:lnTo>
                <a:lnTo>
                  <a:pt x="115" y="175"/>
                </a:lnTo>
                <a:lnTo>
                  <a:pt x="106" y="178"/>
                </a:lnTo>
                <a:lnTo>
                  <a:pt x="99" y="175"/>
                </a:lnTo>
                <a:lnTo>
                  <a:pt x="97" y="171"/>
                </a:lnTo>
                <a:lnTo>
                  <a:pt x="87" y="170"/>
                </a:lnTo>
                <a:lnTo>
                  <a:pt x="75" y="166"/>
                </a:lnTo>
                <a:lnTo>
                  <a:pt x="60" y="160"/>
                </a:lnTo>
                <a:lnTo>
                  <a:pt x="60" y="155"/>
                </a:lnTo>
                <a:lnTo>
                  <a:pt x="64" y="153"/>
                </a:lnTo>
                <a:lnTo>
                  <a:pt x="75" y="158"/>
                </a:lnTo>
                <a:lnTo>
                  <a:pt x="76" y="155"/>
                </a:lnTo>
                <a:lnTo>
                  <a:pt x="87" y="154"/>
                </a:lnTo>
                <a:lnTo>
                  <a:pt x="79" y="150"/>
                </a:lnTo>
                <a:lnTo>
                  <a:pt x="70" y="147"/>
                </a:lnTo>
                <a:lnTo>
                  <a:pt x="63" y="139"/>
                </a:lnTo>
                <a:lnTo>
                  <a:pt x="64" y="136"/>
                </a:lnTo>
                <a:lnTo>
                  <a:pt x="63" y="126"/>
                </a:lnTo>
                <a:lnTo>
                  <a:pt x="57" y="127"/>
                </a:lnTo>
                <a:lnTo>
                  <a:pt x="39" y="126"/>
                </a:lnTo>
                <a:lnTo>
                  <a:pt x="37" y="119"/>
                </a:lnTo>
                <a:lnTo>
                  <a:pt x="37" y="109"/>
                </a:lnTo>
                <a:lnTo>
                  <a:pt x="40" y="101"/>
                </a:lnTo>
                <a:lnTo>
                  <a:pt x="51" y="99"/>
                </a:lnTo>
                <a:lnTo>
                  <a:pt x="52" y="103"/>
                </a:lnTo>
                <a:lnTo>
                  <a:pt x="55" y="109"/>
                </a:lnTo>
                <a:lnTo>
                  <a:pt x="60" y="111"/>
                </a:lnTo>
                <a:lnTo>
                  <a:pt x="69" y="107"/>
                </a:lnTo>
                <a:lnTo>
                  <a:pt x="64" y="101"/>
                </a:lnTo>
                <a:lnTo>
                  <a:pt x="87" y="95"/>
                </a:lnTo>
                <a:lnTo>
                  <a:pt x="54" y="96"/>
                </a:lnTo>
                <a:lnTo>
                  <a:pt x="63" y="89"/>
                </a:lnTo>
                <a:lnTo>
                  <a:pt x="87" y="85"/>
                </a:lnTo>
                <a:lnTo>
                  <a:pt x="84" y="80"/>
                </a:lnTo>
                <a:lnTo>
                  <a:pt x="94" y="79"/>
                </a:lnTo>
                <a:lnTo>
                  <a:pt x="85" y="78"/>
                </a:lnTo>
                <a:lnTo>
                  <a:pt x="100" y="66"/>
                </a:lnTo>
                <a:lnTo>
                  <a:pt x="139" y="74"/>
                </a:lnTo>
                <a:lnTo>
                  <a:pt x="136" y="88"/>
                </a:lnTo>
                <a:lnTo>
                  <a:pt x="161" y="83"/>
                </a:lnTo>
                <a:lnTo>
                  <a:pt x="178" y="87"/>
                </a:lnTo>
                <a:lnTo>
                  <a:pt x="175" y="93"/>
                </a:lnTo>
                <a:lnTo>
                  <a:pt x="170" y="100"/>
                </a:lnTo>
                <a:lnTo>
                  <a:pt x="163" y="107"/>
                </a:lnTo>
                <a:lnTo>
                  <a:pt x="164" y="115"/>
                </a:lnTo>
                <a:lnTo>
                  <a:pt x="173" y="109"/>
                </a:lnTo>
                <a:lnTo>
                  <a:pt x="178" y="98"/>
                </a:lnTo>
                <a:lnTo>
                  <a:pt x="181" y="90"/>
                </a:lnTo>
                <a:lnTo>
                  <a:pt x="190" y="84"/>
                </a:lnTo>
                <a:lnTo>
                  <a:pt x="187" y="78"/>
                </a:lnTo>
                <a:lnTo>
                  <a:pt x="175" y="79"/>
                </a:lnTo>
                <a:lnTo>
                  <a:pt x="160" y="80"/>
                </a:lnTo>
                <a:lnTo>
                  <a:pt x="148" y="79"/>
                </a:lnTo>
                <a:lnTo>
                  <a:pt x="148" y="74"/>
                </a:lnTo>
                <a:lnTo>
                  <a:pt x="161" y="74"/>
                </a:lnTo>
                <a:lnTo>
                  <a:pt x="181" y="73"/>
                </a:lnTo>
                <a:lnTo>
                  <a:pt x="170" y="69"/>
                </a:lnTo>
                <a:lnTo>
                  <a:pt x="152" y="67"/>
                </a:lnTo>
                <a:lnTo>
                  <a:pt x="137" y="68"/>
                </a:lnTo>
                <a:lnTo>
                  <a:pt x="118" y="63"/>
                </a:lnTo>
                <a:lnTo>
                  <a:pt x="101" y="58"/>
                </a:lnTo>
                <a:lnTo>
                  <a:pt x="87" y="64"/>
                </a:lnTo>
                <a:lnTo>
                  <a:pt x="58" y="59"/>
                </a:lnTo>
                <a:lnTo>
                  <a:pt x="49" y="56"/>
                </a:lnTo>
                <a:lnTo>
                  <a:pt x="48" y="52"/>
                </a:lnTo>
                <a:lnTo>
                  <a:pt x="55" y="50"/>
                </a:lnTo>
                <a:lnTo>
                  <a:pt x="52" y="43"/>
                </a:lnTo>
                <a:lnTo>
                  <a:pt x="43" y="42"/>
                </a:lnTo>
                <a:lnTo>
                  <a:pt x="45" y="35"/>
                </a:lnTo>
                <a:lnTo>
                  <a:pt x="51" y="36"/>
                </a:lnTo>
                <a:lnTo>
                  <a:pt x="54" y="41"/>
                </a:lnTo>
                <a:lnTo>
                  <a:pt x="64" y="36"/>
                </a:lnTo>
                <a:lnTo>
                  <a:pt x="72" y="52"/>
                </a:lnTo>
                <a:lnTo>
                  <a:pt x="88" y="48"/>
                </a:lnTo>
                <a:lnTo>
                  <a:pt x="94" y="40"/>
                </a:lnTo>
                <a:lnTo>
                  <a:pt x="103" y="39"/>
                </a:lnTo>
                <a:lnTo>
                  <a:pt x="94" y="35"/>
                </a:lnTo>
                <a:lnTo>
                  <a:pt x="91" y="28"/>
                </a:lnTo>
                <a:lnTo>
                  <a:pt x="81" y="20"/>
                </a:lnTo>
                <a:lnTo>
                  <a:pt x="64" y="19"/>
                </a:lnTo>
                <a:lnTo>
                  <a:pt x="64" y="14"/>
                </a:lnTo>
                <a:lnTo>
                  <a:pt x="70" y="14"/>
                </a:lnTo>
                <a:lnTo>
                  <a:pt x="70" y="9"/>
                </a:lnTo>
                <a:lnTo>
                  <a:pt x="66" y="8"/>
                </a:lnTo>
                <a:lnTo>
                  <a:pt x="63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3" name="Freeform 115"/>
          <p:cNvSpPr>
            <a:spLocks/>
          </p:cNvSpPr>
          <p:nvPr/>
        </p:nvSpPr>
        <p:spPr bwMode="auto">
          <a:xfrm>
            <a:off x="5519738" y="344488"/>
            <a:ext cx="109537" cy="101600"/>
          </a:xfrm>
          <a:custGeom>
            <a:avLst/>
            <a:gdLst>
              <a:gd name="T0" fmla="*/ 1241945 w 139"/>
              <a:gd name="T1" fmla="*/ 67413974 h 128"/>
              <a:gd name="T2" fmla="*/ 12420233 w 139"/>
              <a:gd name="T3" fmla="*/ 63003901 h 128"/>
              <a:gd name="T4" fmla="*/ 20492873 w 139"/>
              <a:gd name="T5" fmla="*/ 62373664 h 128"/>
              <a:gd name="T6" fmla="*/ 18008984 w 139"/>
              <a:gd name="T7" fmla="*/ 56703117 h 128"/>
              <a:gd name="T8" fmla="*/ 9315372 w 139"/>
              <a:gd name="T9" fmla="*/ 52293044 h 128"/>
              <a:gd name="T10" fmla="*/ 21734817 w 139"/>
              <a:gd name="T11" fmla="*/ 52923281 h 128"/>
              <a:gd name="T12" fmla="*/ 25460649 w 139"/>
              <a:gd name="T13" fmla="*/ 44102329 h 128"/>
              <a:gd name="T14" fmla="*/ 14283152 w 139"/>
              <a:gd name="T15" fmla="*/ 45362803 h 128"/>
              <a:gd name="T16" fmla="*/ 13041208 w 139"/>
              <a:gd name="T17" fmla="*/ 39692256 h 128"/>
              <a:gd name="T18" fmla="*/ 22355789 w 139"/>
              <a:gd name="T19" fmla="*/ 37172101 h 128"/>
              <a:gd name="T20" fmla="*/ 16146068 w 139"/>
              <a:gd name="T21" fmla="*/ 35282183 h 128"/>
              <a:gd name="T22" fmla="*/ 10557316 w 139"/>
              <a:gd name="T23" fmla="*/ 30872110 h 128"/>
              <a:gd name="T24" fmla="*/ 20492873 w 139"/>
              <a:gd name="T25" fmla="*/ 30241873 h 128"/>
              <a:gd name="T26" fmla="*/ 33534080 w 139"/>
              <a:gd name="T27" fmla="*/ 26461244 h 128"/>
              <a:gd name="T28" fmla="*/ 27945332 w 139"/>
              <a:gd name="T29" fmla="*/ 19531009 h 128"/>
              <a:gd name="T30" fmla="*/ 31671164 w 139"/>
              <a:gd name="T31" fmla="*/ 17641092 h 128"/>
              <a:gd name="T32" fmla="*/ 32913108 w 139"/>
              <a:gd name="T33" fmla="*/ 13231019 h 128"/>
              <a:gd name="T34" fmla="*/ 41606717 w 139"/>
              <a:gd name="T35" fmla="*/ 10710860 h 128"/>
              <a:gd name="T36" fmla="*/ 48438198 w 139"/>
              <a:gd name="T37" fmla="*/ 15751174 h 128"/>
              <a:gd name="T38" fmla="*/ 49059170 w 139"/>
              <a:gd name="T39" fmla="*/ 9450386 h 128"/>
              <a:gd name="T40" fmla="*/ 52164043 w 139"/>
              <a:gd name="T41" fmla="*/ 6299992 h 128"/>
              <a:gd name="T42" fmla="*/ 56510847 w 139"/>
              <a:gd name="T43" fmla="*/ 6930231 h 128"/>
              <a:gd name="T44" fmla="*/ 57752791 w 139"/>
              <a:gd name="T45" fmla="*/ 0 h 128"/>
              <a:gd name="T46" fmla="*/ 65826216 w 139"/>
              <a:gd name="T47" fmla="*/ 3150393 h 128"/>
              <a:gd name="T48" fmla="*/ 72656909 w 139"/>
              <a:gd name="T49" fmla="*/ 5040312 h 128"/>
              <a:gd name="T50" fmla="*/ 68931077 w 139"/>
              <a:gd name="T51" fmla="*/ 13860462 h 128"/>
              <a:gd name="T52" fmla="*/ 72656909 w 139"/>
              <a:gd name="T53" fmla="*/ 17010854 h 128"/>
              <a:gd name="T54" fmla="*/ 80730334 w 139"/>
              <a:gd name="T55" fmla="*/ 13231019 h 128"/>
              <a:gd name="T56" fmla="*/ 82593250 w 139"/>
              <a:gd name="T57" fmla="*/ 17010854 h 128"/>
              <a:gd name="T58" fmla="*/ 78867418 w 139"/>
              <a:gd name="T59" fmla="*/ 23941082 h 128"/>
              <a:gd name="T60" fmla="*/ 86319083 w 139"/>
              <a:gd name="T61" fmla="*/ 20791484 h 128"/>
              <a:gd name="T62" fmla="*/ 83835195 w 139"/>
              <a:gd name="T63" fmla="*/ 29611636 h 128"/>
              <a:gd name="T64" fmla="*/ 75140798 w 139"/>
              <a:gd name="T65" fmla="*/ 36541864 h 128"/>
              <a:gd name="T66" fmla="*/ 74519825 w 139"/>
              <a:gd name="T67" fmla="*/ 49772876 h 128"/>
              <a:gd name="T68" fmla="*/ 70793993 w 139"/>
              <a:gd name="T69" fmla="*/ 57333354 h 128"/>
              <a:gd name="T70" fmla="*/ 54647931 w 139"/>
              <a:gd name="T71" fmla="*/ 59223272 h 128"/>
              <a:gd name="T72" fmla="*/ 48438198 w 139"/>
              <a:gd name="T73" fmla="*/ 57963591 h 128"/>
              <a:gd name="T74" fmla="*/ 47196254 w 139"/>
              <a:gd name="T75" fmla="*/ 52923281 h 128"/>
              <a:gd name="T76" fmla="*/ 37880885 w 139"/>
              <a:gd name="T77" fmla="*/ 64893819 h 128"/>
              <a:gd name="T78" fmla="*/ 27324360 w 139"/>
              <a:gd name="T79" fmla="*/ 73084521 h 128"/>
              <a:gd name="T80" fmla="*/ 29808248 w 139"/>
              <a:gd name="T81" fmla="*/ 78124831 h 128"/>
              <a:gd name="T82" fmla="*/ 20492873 w 139"/>
              <a:gd name="T83" fmla="*/ 78124831 h 128"/>
              <a:gd name="T84" fmla="*/ 25460649 w 139"/>
              <a:gd name="T85" fmla="*/ 70564366 h 128"/>
              <a:gd name="T86" fmla="*/ 16146068 w 139"/>
              <a:gd name="T87" fmla="*/ 70564366 h 128"/>
              <a:gd name="T88" fmla="*/ 0 w 139"/>
              <a:gd name="T89" fmla="*/ 73714758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9"/>
              <a:gd name="T136" fmla="*/ 0 h 128"/>
              <a:gd name="T137" fmla="*/ 139 w 139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9" h="128">
                <a:moveTo>
                  <a:pt x="0" y="117"/>
                </a:moveTo>
                <a:lnTo>
                  <a:pt x="0" y="111"/>
                </a:lnTo>
                <a:lnTo>
                  <a:pt x="2" y="107"/>
                </a:lnTo>
                <a:lnTo>
                  <a:pt x="9" y="105"/>
                </a:lnTo>
                <a:lnTo>
                  <a:pt x="14" y="105"/>
                </a:lnTo>
                <a:lnTo>
                  <a:pt x="20" y="100"/>
                </a:lnTo>
                <a:lnTo>
                  <a:pt x="26" y="100"/>
                </a:lnTo>
                <a:lnTo>
                  <a:pt x="30" y="101"/>
                </a:lnTo>
                <a:lnTo>
                  <a:pt x="33" y="99"/>
                </a:lnTo>
                <a:lnTo>
                  <a:pt x="33" y="94"/>
                </a:lnTo>
                <a:lnTo>
                  <a:pt x="38" y="91"/>
                </a:lnTo>
                <a:lnTo>
                  <a:pt x="29" y="90"/>
                </a:lnTo>
                <a:lnTo>
                  <a:pt x="21" y="90"/>
                </a:lnTo>
                <a:lnTo>
                  <a:pt x="17" y="89"/>
                </a:lnTo>
                <a:lnTo>
                  <a:pt x="15" y="83"/>
                </a:lnTo>
                <a:lnTo>
                  <a:pt x="24" y="80"/>
                </a:lnTo>
                <a:lnTo>
                  <a:pt x="32" y="80"/>
                </a:lnTo>
                <a:lnTo>
                  <a:pt x="35" y="84"/>
                </a:lnTo>
                <a:lnTo>
                  <a:pt x="38" y="78"/>
                </a:lnTo>
                <a:lnTo>
                  <a:pt x="38" y="74"/>
                </a:lnTo>
                <a:lnTo>
                  <a:pt x="41" y="70"/>
                </a:lnTo>
                <a:lnTo>
                  <a:pt x="36" y="70"/>
                </a:lnTo>
                <a:lnTo>
                  <a:pt x="32" y="75"/>
                </a:lnTo>
                <a:lnTo>
                  <a:pt x="23" y="72"/>
                </a:lnTo>
                <a:lnTo>
                  <a:pt x="17" y="68"/>
                </a:lnTo>
                <a:lnTo>
                  <a:pt x="15" y="65"/>
                </a:lnTo>
                <a:lnTo>
                  <a:pt x="21" y="63"/>
                </a:lnTo>
                <a:lnTo>
                  <a:pt x="27" y="62"/>
                </a:lnTo>
                <a:lnTo>
                  <a:pt x="33" y="64"/>
                </a:lnTo>
                <a:lnTo>
                  <a:pt x="36" y="59"/>
                </a:lnTo>
                <a:lnTo>
                  <a:pt x="36" y="57"/>
                </a:lnTo>
                <a:lnTo>
                  <a:pt x="33" y="53"/>
                </a:lnTo>
                <a:lnTo>
                  <a:pt x="26" y="56"/>
                </a:lnTo>
                <a:lnTo>
                  <a:pt x="20" y="58"/>
                </a:lnTo>
                <a:lnTo>
                  <a:pt x="9" y="56"/>
                </a:lnTo>
                <a:lnTo>
                  <a:pt x="17" y="49"/>
                </a:lnTo>
                <a:lnTo>
                  <a:pt x="20" y="51"/>
                </a:lnTo>
                <a:lnTo>
                  <a:pt x="26" y="47"/>
                </a:lnTo>
                <a:lnTo>
                  <a:pt x="33" y="48"/>
                </a:lnTo>
                <a:lnTo>
                  <a:pt x="38" y="44"/>
                </a:lnTo>
                <a:lnTo>
                  <a:pt x="45" y="43"/>
                </a:lnTo>
                <a:lnTo>
                  <a:pt x="54" y="42"/>
                </a:lnTo>
                <a:lnTo>
                  <a:pt x="59" y="37"/>
                </a:lnTo>
                <a:lnTo>
                  <a:pt x="51" y="35"/>
                </a:lnTo>
                <a:lnTo>
                  <a:pt x="45" y="31"/>
                </a:lnTo>
                <a:lnTo>
                  <a:pt x="42" y="28"/>
                </a:lnTo>
                <a:lnTo>
                  <a:pt x="47" y="25"/>
                </a:lnTo>
                <a:lnTo>
                  <a:pt x="51" y="28"/>
                </a:lnTo>
                <a:lnTo>
                  <a:pt x="56" y="31"/>
                </a:lnTo>
                <a:lnTo>
                  <a:pt x="59" y="25"/>
                </a:lnTo>
                <a:lnTo>
                  <a:pt x="53" y="21"/>
                </a:lnTo>
                <a:lnTo>
                  <a:pt x="50" y="19"/>
                </a:lnTo>
                <a:lnTo>
                  <a:pt x="57" y="17"/>
                </a:lnTo>
                <a:lnTo>
                  <a:pt x="67" y="17"/>
                </a:lnTo>
                <a:lnTo>
                  <a:pt x="69" y="22"/>
                </a:lnTo>
                <a:lnTo>
                  <a:pt x="75" y="21"/>
                </a:lnTo>
                <a:lnTo>
                  <a:pt x="78" y="25"/>
                </a:lnTo>
                <a:lnTo>
                  <a:pt x="84" y="27"/>
                </a:lnTo>
                <a:lnTo>
                  <a:pt x="91" y="26"/>
                </a:lnTo>
                <a:lnTo>
                  <a:pt x="79" y="15"/>
                </a:lnTo>
                <a:lnTo>
                  <a:pt x="69" y="8"/>
                </a:lnTo>
                <a:lnTo>
                  <a:pt x="79" y="5"/>
                </a:lnTo>
                <a:lnTo>
                  <a:pt x="84" y="10"/>
                </a:lnTo>
                <a:lnTo>
                  <a:pt x="85" y="19"/>
                </a:lnTo>
                <a:lnTo>
                  <a:pt x="96" y="15"/>
                </a:lnTo>
                <a:lnTo>
                  <a:pt x="91" y="11"/>
                </a:lnTo>
                <a:lnTo>
                  <a:pt x="90" y="6"/>
                </a:lnTo>
                <a:lnTo>
                  <a:pt x="87" y="0"/>
                </a:lnTo>
                <a:lnTo>
                  <a:pt x="93" y="0"/>
                </a:lnTo>
                <a:lnTo>
                  <a:pt x="97" y="5"/>
                </a:lnTo>
                <a:lnTo>
                  <a:pt x="102" y="11"/>
                </a:lnTo>
                <a:lnTo>
                  <a:pt x="106" y="5"/>
                </a:lnTo>
                <a:lnTo>
                  <a:pt x="109" y="1"/>
                </a:lnTo>
                <a:lnTo>
                  <a:pt x="115" y="6"/>
                </a:lnTo>
                <a:lnTo>
                  <a:pt x="117" y="8"/>
                </a:lnTo>
                <a:lnTo>
                  <a:pt x="117" y="12"/>
                </a:lnTo>
                <a:lnTo>
                  <a:pt x="115" y="19"/>
                </a:lnTo>
                <a:lnTo>
                  <a:pt x="111" y="22"/>
                </a:lnTo>
                <a:lnTo>
                  <a:pt x="111" y="26"/>
                </a:lnTo>
                <a:lnTo>
                  <a:pt x="111" y="31"/>
                </a:lnTo>
                <a:lnTo>
                  <a:pt x="117" y="27"/>
                </a:lnTo>
                <a:lnTo>
                  <a:pt x="120" y="20"/>
                </a:lnTo>
                <a:lnTo>
                  <a:pt x="123" y="17"/>
                </a:lnTo>
                <a:lnTo>
                  <a:pt x="130" y="21"/>
                </a:lnTo>
                <a:lnTo>
                  <a:pt x="139" y="19"/>
                </a:lnTo>
                <a:lnTo>
                  <a:pt x="136" y="24"/>
                </a:lnTo>
                <a:lnTo>
                  <a:pt x="133" y="27"/>
                </a:lnTo>
                <a:lnTo>
                  <a:pt x="127" y="32"/>
                </a:lnTo>
                <a:lnTo>
                  <a:pt x="124" y="36"/>
                </a:lnTo>
                <a:lnTo>
                  <a:pt x="127" y="38"/>
                </a:lnTo>
                <a:lnTo>
                  <a:pt x="132" y="33"/>
                </a:lnTo>
                <a:lnTo>
                  <a:pt x="135" y="31"/>
                </a:lnTo>
                <a:lnTo>
                  <a:pt x="139" y="33"/>
                </a:lnTo>
                <a:lnTo>
                  <a:pt x="138" y="37"/>
                </a:lnTo>
                <a:lnTo>
                  <a:pt x="136" y="43"/>
                </a:lnTo>
                <a:lnTo>
                  <a:pt x="135" y="47"/>
                </a:lnTo>
                <a:lnTo>
                  <a:pt x="132" y="49"/>
                </a:lnTo>
                <a:lnTo>
                  <a:pt x="121" y="54"/>
                </a:lnTo>
                <a:lnTo>
                  <a:pt x="121" y="58"/>
                </a:lnTo>
                <a:lnTo>
                  <a:pt x="117" y="64"/>
                </a:lnTo>
                <a:lnTo>
                  <a:pt x="121" y="72"/>
                </a:lnTo>
                <a:lnTo>
                  <a:pt x="120" y="79"/>
                </a:lnTo>
                <a:lnTo>
                  <a:pt x="132" y="83"/>
                </a:lnTo>
                <a:lnTo>
                  <a:pt x="123" y="89"/>
                </a:lnTo>
                <a:lnTo>
                  <a:pt x="114" y="91"/>
                </a:lnTo>
                <a:lnTo>
                  <a:pt x="108" y="89"/>
                </a:lnTo>
                <a:lnTo>
                  <a:pt x="91" y="96"/>
                </a:lnTo>
                <a:lnTo>
                  <a:pt x="88" y="94"/>
                </a:lnTo>
                <a:lnTo>
                  <a:pt x="84" y="92"/>
                </a:lnTo>
                <a:lnTo>
                  <a:pt x="78" y="96"/>
                </a:lnTo>
                <a:lnTo>
                  <a:pt x="78" y="92"/>
                </a:lnTo>
                <a:lnTo>
                  <a:pt x="79" y="88"/>
                </a:lnTo>
                <a:lnTo>
                  <a:pt x="81" y="84"/>
                </a:lnTo>
                <a:lnTo>
                  <a:pt x="76" y="84"/>
                </a:lnTo>
                <a:lnTo>
                  <a:pt x="72" y="90"/>
                </a:lnTo>
                <a:lnTo>
                  <a:pt x="69" y="97"/>
                </a:lnTo>
                <a:lnTo>
                  <a:pt x="61" y="103"/>
                </a:lnTo>
                <a:lnTo>
                  <a:pt x="53" y="108"/>
                </a:lnTo>
                <a:lnTo>
                  <a:pt x="47" y="112"/>
                </a:lnTo>
                <a:lnTo>
                  <a:pt x="44" y="116"/>
                </a:lnTo>
                <a:lnTo>
                  <a:pt x="45" y="121"/>
                </a:lnTo>
                <a:lnTo>
                  <a:pt x="51" y="119"/>
                </a:lnTo>
                <a:lnTo>
                  <a:pt x="48" y="124"/>
                </a:lnTo>
                <a:lnTo>
                  <a:pt x="41" y="128"/>
                </a:lnTo>
                <a:lnTo>
                  <a:pt x="35" y="128"/>
                </a:lnTo>
                <a:lnTo>
                  <a:pt x="33" y="124"/>
                </a:lnTo>
                <a:lnTo>
                  <a:pt x="33" y="121"/>
                </a:lnTo>
                <a:lnTo>
                  <a:pt x="38" y="116"/>
                </a:lnTo>
                <a:lnTo>
                  <a:pt x="41" y="112"/>
                </a:lnTo>
                <a:lnTo>
                  <a:pt x="33" y="115"/>
                </a:lnTo>
                <a:lnTo>
                  <a:pt x="30" y="116"/>
                </a:lnTo>
                <a:lnTo>
                  <a:pt x="26" y="112"/>
                </a:lnTo>
                <a:lnTo>
                  <a:pt x="15" y="119"/>
                </a:lnTo>
                <a:lnTo>
                  <a:pt x="8" y="119"/>
                </a:lnTo>
                <a:lnTo>
                  <a:pt x="0" y="11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4" name="Freeform 116"/>
          <p:cNvSpPr>
            <a:spLocks/>
          </p:cNvSpPr>
          <p:nvPr/>
        </p:nvSpPr>
        <p:spPr bwMode="auto">
          <a:xfrm>
            <a:off x="5156200" y="544513"/>
            <a:ext cx="222250" cy="114300"/>
          </a:xfrm>
          <a:custGeom>
            <a:avLst/>
            <a:gdLst>
              <a:gd name="T0" fmla="*/ 7614651 w 279"/>
              <a:gd name="T1" fmla="*/ 88205456 h 144"/>
              <a:gd name="T2" fmla="*/ 26651679 w 279"/>
              <a:gd name="T3" fmla="*/ 73084525 h 144"/>
              <a:gd name="T4" fmla="*/ 33632238 w 279"/>
              <a:gd name="T5" fmla="*/ 66783740 h 144"/>
              <a:gd name="T6" fmla="*/ 53938244 w 279"/>
              <a:gd name="T7" fmla="*/ 45993043 h 144"/>
              <a:gd name="T8" fmla="*/ 50765395 w 279"/>
              <a:gd name="T9" fmla="*/ 56073676 h 144"/>
              <a:gd name="T10" fmla="*/ 60283917 w 279"/>
              <a:gd name="T11" fmla="*/ 50403116 h 144"/>
              <a:gd name="T12" fmla="*/ 63455957 w 279"/>
              <a:gd name="T13" fmla="*/ 54182964 h 144"/>
              <a:gd name="T14" fmla="*/ 69167540 w 279"/>
              <a:gd name="T15" fmla="*/ 50403116 h 144"/>
              <a:gd name="T16" fmla="*/ 76782188 w 279"/>
              <a:gd name="T17" fmla="*/ 49772879 h 144"/>
              <a:gd name="T18" fmla="*/ 77417074 w 279"/>
              <a:gd name="T19" fmla="*/ 44103125 h 144"/>
              <a:gd name="T20" fmla="*/ 82492975 w 279"/>
              <a:gd name="T21" fmla="*/ 42212413 h 144"/>
              <a:gd name="T22" fmla="*/ 94550232 w 279"/>
              <a:gd name="T23" fmla="*/ 37172103 h 144"/>
              <a:gd name="T24" fmla="*/ 102164880 w 279"/>
              <a:gd name="T25" fmla="*/ 32131793 h 144"/>
              <a:gd name="T26" fmla="*/ 104702855 w 279"/>
              <a:gd name="T27" fmla="*/ 39062021 h 144"/>
              <a:gd name="T28" fmla="*/ 119932151 w 279"/>
              <a:gd name="T29" fmla="*/ 39062021 h 144"/>
              <a:gd name="T30" fmla="*/ 135162244 w 279"/>
              <a:gd name="T31" fmla="*/ 30241875 h 144"/>
              <a:gd name="T32" fmla="*/ 142142006 w 279"/>
              <a:gd name="T33" fmla="*/ 22681403 h 144"/>
              <a:gd name="T34" fmla="*/ 145949729 w 279"/>
              <a:gd name="T35" fmla="*/ 20161248 h 144"/>
              <a:gd name="T36" fmla="*/ 146583818 w 279"/>
              <a:gd name="T37" fmla="*/ 28351957 h 144"/>
              <a:gd name="T38" fmla="*/ 163717772 w 279"/>
              <a:gd name="T39" fmla="*/ 15751175 h 144"/>
              <a:gd name="T40" fmla="*/ 177043207 w 279"/>
              <a:gd name="T41" fmla="*/ 0 h 144"/>
              <a:gd name="T42" fmla="*/ 162448000 w 279"/>
              <a:gd name="T43" fmla="*/ 3150393 h 144"/>
              <a:gd name="T44" fmla="*/ 149122565 w 279"/>
              <a:gd name="T45" fmla="*/ 6299993 h 144"/>
              <a:gd name="T46" fmla="*/ 144045868 w 279"/>
              <a:gd name="T47" fmla="*/ 10710861 h 144"/>
              <a:gd name="T48" fmla="*/ 135162244 w 279"/>
              <a:gd name="T49" fmla="*/ 5670549 h 144"/>
              <a:gd name="T50" fmla="*/ 129450661 w 279"/>
              <a:gd name="T51" fmla="*/ 13860463 h 144"/>
              <a:gd name="T52" fmla="*/ 119932151 w 279"/>
              <a:gd name="T53" fmla="*/ 12600779 h 144"/>
              <a:gd name="T54" fmla="*/ 121836013 w 279"/>
              <a:gd name="T55" fmla="*/ 18271330 h 144"/>
              <a:gd name="T56" fmla="*/ 114221365 w 279"/>
              <a:gd name="T57" fmla="*/ 19531010 h 144"/>
              <a:gd name="T58" fmla="*/ 109779553 w 279"/>
              <a:gd name="T59" fmla="*/ 30241875 h 144"/>
              <a:gd name="T60" fmla="*/ 105971830 w 279"/>
              <a:gd name="T61" fmla="*/ 22681403 h 144"/>
              <a:gd name="T62" fmla="*/ 97088182 w 279"/>
              <a:gd name="T63" fmla="*/ 19531010 h 144"/>
              <a:gd name="T64" fmla="*/ 96453296 w 279"/>
              <a:gd name="T65" fmla="*/ 23311640 h 144"/>
              <a:gd name="T66" fmla="*/ 95184321 w 279"/>
              <a:gd name="T67" fmla="*/ 27091482 h 144"/>
              <a:gd name="T68" fmla="*/ 89473534 w 279"/>
              <a:gd name="T69" fmla="*/ 25201558 h 144"/>
              <a:gd name="T70" fmla="*/ 84396837 w 279"/>
              <a:gd name="T71" fmla="*/ 19531010 h 144"/>
              <a:gd name="T72" fmla="*/ 67898565 w 279"/>
              <a:gd name="T73" fmla="*/ 28351957 h 144"/>
              <a:gd name="T74" fmla="*/ 56476195 w 279"/>
              <a:gd name="T75" fmla="*/ 29611637 h 144"/>
              <a:gd name="T76" fmla="*/ 61552892 w 279"/>
              <a:gd name="T77" fmla="*/ 34021710 h 144"/>
              <a:gd name="T78" fmla="*/ 54572333 w 279"/>
              <a:gd name="T79" fmla="*/ 39692258 h 144"/>
              <a:gd name="T80" fmla="*/ 37439164 w 279"/>
              <a:gd name="T81" fmla="*/ 44103125 h 144"/>
              <a:gd name="T82" fmla="*/ 35535302 w 279"/>
              <a:gd name="T83" fmla="*/ 51033353 h 144"/>
              <a:gd name="T84" fmla="*/ 25382698 w 279"/>
              <a:gd name="T85" fmla="*/ 50403116 h 144"/>
              <a:gd name="T86" fmla="*/ 19671114 w 279"/>
              <a:gd name="T87" fmla="*/ 56703120 h 144"/>
              <a:gd name="T88" fmla="*/ 12056463 w 279"/>
              <a:gd name="T89" fmla="*/ 69303895 h 144"/>
              <a:gd name="T90" fmla="*/ 4441813 w 279"/>
              <a:gd name="T91" fmla="*/ 80644991 h 1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9"/>
              <a:gd name="T139" fmla="*/ 0 h 144"/>
              <a:gd name="T140" fmla="*/ 279 w 279"/>
              <a:gd name="T141" fmla="*/ 144 h 1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9" h="144">
                <a:moveTo>
                  <a:pt x="0" y="143"/>
                </a:moveTo>
                <a:lnTo>
                  <a:pt x="6" y="144"/>
                </a:lnTo>
                <a:lnTo>
                  <a:pt x="12" y="140"/>
                </a:lnTo>
                <a:lnTo>
                  <a:pt x="22" y="136"/>
                </a:lnTo>
                <a:lnTo>
                  <a:pt x="34" y="126"/>
                </a:lnTo>
                <a:lnTo>
                  <a:pt x="42" y="116"/>
                </a:lnTo>
                <a:lnTo>
                  <a:pt x="49" y="105"/>
                </a:lnTo>
                <a:lnTo>
                  <a:pt x="52" y="96"/>
                </a:lnTo>
                <a:lnTo>
                  <a:pt x="53" y="106"/>
                </a:lnTo>
                <a:lnTo>
                  <a:pt x="70" y="96"/>
                </a:lnTo>
                <a:lnTo>
                  <a:pt x="79" y="78"/>
                </a:lnTo>
                <a:lnTo>
                  <a:pt x="85" y="73"/>
                </a:lnTo>
                <a:lnTo>
                  <a:pt x="80" y="79"/>
                </a:lnTo>
                <a:lnTo>
                  <a:pt x="80" y="83"/>
                </a:lnTo>
                <a:lnTo>
                  <a:pt x="80" y="89"/>
                </a:lnTo>
                <a:lnTo>
                  <a:pt x="86" y="93"/>
                </a:lnTo>
                <a:lnTo>
                  <a:pt x="92" y="86"/>
                </a:lnTo>
                <a:lnTo>
                  <a:pt x="95" y="80"/>
                </a:lnTo>
                <a:lnTo>
                  <a:pt x="98" y="75"/>
                </a:lnTo>
                <a:lnTo>
                  <a:pt x="98" y="78"/>
                </a:lnTo>
                <a:lnTo>
                  <a:pt x="100" y="86"/>
                </a:lnTo>
                <a:lnTo>
                  <a:pt x="104" y="88"/>
                </a:lnTo>
                <a:lnTo>
                  <a:pt x="109" y="84"/>
                </a:lnTo>
                <a:lnTo>
                  <a:pt x="109" y="80"/>
                </a:lnTo>
                <a:lnTo>
                  <a:pt x="112" y="77"/>
                </a:lnTo>
                <a:lnTo>
                  <a:pt x="115" y="80"/>
                </a:lnTo>
                <a:lnTo>
                  <a:pt x="121" y="79"/>
                </a:lnTo>
                <a:lnTo>
                  <a:pt x="127" y="77"/>
                </a:lnTo>
                <a:lnTo>
                  <a:pt x="125" y="73"/>
                </a:lnTo>
                <a:lnTo>
                  <a:pt x="122" y="70"/>
                </a:lnTo>
                <a:lnTo>
                  <a:pt x="125" y="67"/>
                </a:lnTo>
                <a:lnTo>
                  <a:pt x="128" y="63"/>
                </a:lnTo>
                <a:lnTo>
                  <a:pt x="130" y="67"/>
                </a:lnTo>
                <a:lnTo>
                  <a:pt x="136" y="63"/>
                </a:lnTo>
                <a:lnTo>
                  <a:pt x="141" y="64"/>
                </a:lnTo>
                <a:lnTo>
                  <a:pt x="149" y="59"/>
                </a:lnTo>
                <a:lnTo>
                  <a:pt x="155" y="54"/>
                </a:lnTo>
                <a:lnTo>
                  <a:pt x="155" y="51"/>
                </a:lnTo>
                <a:lnTo>
                  <a:pt x="161" y="51"/>
                </a:lnTo>
                <a:lnTo>
                  <a:pt x="168" y="51"/>
                </a:lnTo>
                <a:lnTo>
                  <a:pt x="165" y="56"/>
                </a:lnTo>
                <a:lnTo>
                  <a:pt x="165" y="62"/>
                </a:lnTo>
                <a:lnTo>
                  <a:pt x="165" y="67"/>
                </a:lnTo>
                <a:lnTo>
                  <a:pt x="173" y="65"/>
                </a:lnTo>
                <a:lnTo>
                  <a:pt x="189" y="62"/>
                </a:lnTo>
                <a:lnTo>
                  <a:pt x="201" y="59"/>
                </a:lnTo>
                <a:lnTo>
                  <a:pt x="207" y="51"/>
                </a:lnTo>
                <a:lnTo>
                  <a:pt x="213" y="48"/>
                </a:lnTo>
                <a:lnTo>
                  <a:pt x="219" y="46"/>
                </a:lnTo>
                <a:lnTo>
                  <a:pt x="222" y="41"/>
                </a:lnTo>
                <a:lnTo>
                  <a:pt x="224" y="36"/>
                </a:lnTo>
                <a:lnTo>
                  <a:pt x="225" y="29"/>
                </a:lnTo>
                <a:lnTo>
                  <a:pt x="227" y="25"/>
                </a:lnTo>
                <a:lnTo>
                  <a:pt x="230" y="32"/>
                </a:lnTo>
                <a:lnTo>
                  <a:pt x="227" y="38"/>
                </a:lnTo>
                <a:lnTo>
                  <a:pt x="227" y="45"/>
                </a:lnTo>
                <a:lnTo>
                  <a:pt x="231" y="45"/>
                </a:lnTo>
                <a:lnTo>
                  <a:pt x="241" y="38"/>
                </a:lnTo>
                <a:lnTo>
                  <a:pt x="249" y="32"/>
                </a:lnTo>
                <a:lnTo>
                  <a:pt x="258" y="25"/>
                </a:lnTo>
                <a:lnTo>
                  <a:pt x="264" y="19"/>
                </a:lnTo>
                <a:lnTo>
                  <a:pt x="270" y="10"/>
                </a:lnTo>
                <a:lnTo>
                  <a:pt x="279" y="0"/>
                </a:lnTo>
                <a:lnTo>
                  <a:pt x="270" y="2"/>
                </a:lnTo>
                <a:lnTo>
                  <a:pt x="264" y="3"/>
                </a:lnTo>
                <a:lnTo>
                  <a:pt x="256" y="5"/>
                </a:lnTo>
                <a:lnTo>
                  <a:pt x="247" y="5"/>
                </a:lnTo>
                <a:lnTo>
                  <a:pt x="243" y="10"/>
                </a:lnTo>
                <a:lnTo>
                  <a:pt x="235" y="10"/>
                </a:lnTo>
                <a:lnTo>
                  <a:pt x="230" y="9"/>
                </a:lnTo>
                <a:lnTo>
                  <a:pt x="224" y="10"/>
                </a:lnTo>
                <a:lnTo>
                  <a:pt x="227" y="17"/>
                </a:lnTo>
                <a:lnTo>
                  <a:pt x="222" y="17"/>
                </a:lnTo>
                <a:lnTo>
                  <a:pt x="219" y="9"/>
                </a:lnTo>
                <a:lnTo>
                  <a:pt x="213" y="9"/>
                </a:lnTo>
                <a:lnTo>
                  <a:pt x="204" y="13"/>
                </a:lnTo>
                <a:lnTo>
                  <a:pt x="209" y="20"/>
                </a:lnTo>
                <a:lnTo>
                  <a:pt x="204" y="22"/>
                </a:lnTo>
                <a:lnTo>
                  <a:pt x="201" y="16"/>
                </a:lnTo>
                <a:lnTo>
                  <a:pt x="198" y="19"/>
                </a:lnTo>
                <a:lnTo>
                  <a:pt x="189" y="20"/>
                </a:lnTo>
                <a:lnTo>
                  <a:pt x="189" y="22"/>
                </a:lnTo>
                <a:lnTo>
                  <a:pt x="197" y="26"/>
                </a:lnTo>
                <a:lnTo>
                  <a:pt x="192" y="29"/>
                </a:lnTo>
                <a:lnTo>
                  <a:pt x="194" y="32"/>
                </a:lnTo>
                <a:lnTo>
                  <a:pt x="188" y="35"/>
                </a:lnTo>
                <a:lnTo>
                  <a:pt x="180" y="31"/>
                </a:lnTo>
                <a:lnTo>
                  <a:pt x="179" y="37"/>
                </a:lnTo>
                <a:lnTo>
                  <a:pt x="179" y="43"/>
                </a:lnTo>
                <a:lnTo>
                  <a:pt x="173" y="48"/>
                </a:lnTo>
                <a:lnTo>
                  <a:pt x="168" y="47"/>
                </a:lnTo>
                <a:lnTo>
                  <a:pt x="173" y="40"/>
                </a:lnTo>
                <a:lnTo>
                  <a:pt x="167" y="36"/>
                </a:lnTo>
                <a:lnTo>
                  <a:pt x="162" y="36"/>
                </a:lnTo>
                <a:lnTo>
                  <a:pt x="159" y="30"/>
                </a:lnTo>
                <a:lnTo>
                  <a:pt x="153" y="31"/>
                </a:lnTo>
                <a:lnTo>
                  <a:pt x="146" y="35"/>
                </a:lnTo>
                <a:lnTo>
                  <a:pt x="144" y="40"/>
                </a:lnTo>
                <a:lnTo>
                  <a:pt x="152" y="37"/>
                </a:lnTo>
                <a:lnTo>
                  <a:pt x="159" y="37"/>
                </a:lnTo>
                <a:lnTo>
                  <a:pt x="156" y="42"/>
                </a:lnTo>
                <a:lnTo>
                  <a:pt x="150" y="43"/>
                </a:lnTo>
                <a:lnTo>
                  <a:pt x="147" y="45"/>
                </a:lnTo>
                <a:lnTo>
                  <a:pt x="138" y="45"/>
                </a:lnTo>
                <a:lnTo>
                  <a:pt x="141" y="40"/>
                </a:lnTo>
                <a:lnTo>
                  <a:pt x="141" y="35"/>
                </a:lnTo>
                <a:lnTo>
                  <a:pt x="140" y="31"/>
                </a:lnTo>
                <a:lnTo>
                  <a:pt x="133" y="31"/>
                </a:lnTo>
                <a:lnTo>
                  <a:pt x="125" y="40"/>
                </a:lnTo>
                <a:lnTo>
                  <a:pt x="116" y="46"/>
                </a:lnTo>
                <a:lnTo>
                  <a:pt x="107" y="45"/>
                </a:lnTo>
                <a:lnTo>
                  <a:pt x="103" y="37"/>
                </a:lnTo>
                <a:lnTo>
                  <a:pt x="89" y="46"/>
                </a:lnTo>
                <a:lnTo>
                  <a:pt x="89" y="47"/>
                </a:lnTo>
                <a:lnTo>
                  <a:pt x="85" y="53"/>
                </a:lnTo>
                <a:lnTo>
                  <a:pt x="97" y="52"/>
                </a:lnTo>
                <a:lnTo>
                  <a:pt x="97" y="54"/>
                </a:lnTo>
                <a:lnTo>
                  <a:pt x="88" y="54"/>
                </a:lnTo>
                <a:lnTo>
                  <a:pt x="79" y="63"/>
                </a:lnTo>
                <a:lnTo>
                  <a:pt x="86" y="63"/>
                </a:lnTo>
                <a:lnTo>
                  <a:pt x="71" y="70"/>
                </a:lnTo>
                <a:lnTo>
                  <a:pt x="67" y="70"/>
                </a:lnTo>
                <a:lnTo>
                  <a:pt x="59" y="70"/>
                </a:lnTo>
                <a:lnTo>
                  <a:pt x="58" y="74"/>
                </a:lnTo>
                <a:lnTo>
                  <a:pt x="61" y="78"/>
                </a:lnTo>
                <a:lnTo>
                  <a:pt x="56" y="81"/>
                </a:lnTo>
                <a:lnTo>
                  <a:pt x="49" y="84"/>
                </a:lnTo>
                <a:lnTo>
                  <a:pt x="39" y="93"/>
                </a:lnTo>
                <a:lnTo>
                  <a:pt x="40" y="80"/>
                </a:lnTo>
                <a:lnTo>
                  <a:pt x="33" y="81"/>
                </a:lnTo>
                <a:lnTo>
                  <a:pt x="34" y="90"/>
                </a:lnTo>
                <a:lnTo>
                  <a:pt x="31" y="90"/>
                </a:lnTo>
                <a:lnTo>
                  <a:pt x="28" y="94"/>
                </a:lnTo>
                <a:lnTo>
                  <a:pt x="22" y="100"/>
                </a:lnTo>
                <a:lnTo>
                  <a:pt x="19" y="110"/>
                </a:lnTo>
                <a:lnTo>
                  <a:pt x="13" y="110"/>
                </a:lnTo>
                <a:lnTo>
                  <a:pt x="10" y="118"/>
                </a:lnTo>
                <a:lnTo>
                  <a:pt x="7" y="128"/>
                </a:lnTo>
                <a:lnTo>
                  <a:pt x="3" y="137"/>
                </a:lnTo>
                <a:lnTo>
                  <a:pt x="0" y="14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5" name="Freeform 117"/>
          <p:cNvSpPr>
            <a:spLocks/>
          </p:cNvSpPr>
          <p:nvPr/>
        </p:nvSpPr>
        <p:spPr bwMode="auto">
          <a:xfrm>
            <a:off x="5948363" y="92075"/>
            <a:ext cx="131762" cy="74613"/>
          </a:xfrm>
          <a:custGeom>
            <a:avLst/>
            <a:gdLst>
              <a:gd name="T0" fmla="*/ 3150381 w 166"/>
              <a:gd name="T1" fmla="*/ 41195200 h 93"/>
              <a:gd name="T2" fmla="*/ 5040293 w 166"/>
              <a:gd name="T3" fmla="*/ 46344298 h 93"/>
              <a:gd name="T4" fmla="*/ 11340262 w 166"/>
              <a:gd name="T5" fmla="*/ 46344298 h 93"/>
              <a:gd name="T6" fmla="*/ 18900703 w 166"/>
              <a:gd name="T7" fmla="*/ 43125510 h 93"/>
              <a:gd name="T8" fmla="*/ 23940994 w 166"/>
              <a:gd name="T9" fmla="*/ 45700861 h 93"/>
              <a:gd name="T10" fmla="*/ 20161172 w 166"/>
              <a:gd name="T11" fmla="*/ 48918847 h 93"/>
              <a:gd name="T12" fmla="*/ 20791407 w 166"/>
              <a:gd name="T13" fmla="*/ 51493395 h 93"/>
              <a:gd name="T14" fmla="*/ 16380557 w 166"/>
              <a:gd name="T15" fmla="*/ 59861293 h 93"/>
              <a:gd name="T16" fmla="*/ 24571229 w 166"/>
              <a:gd name="T17" fmla="*/ 54712196 h 93"/>
              <a:gd name="T18" fmla="*/ 32131672 w 166"/>
              <a:gd name="T19" fmla="*/ 53424520 h 93"/>
              <a:gd name="T20" fmla="*/ 37171964 w 166"/>
              <a:gd name="T21" fmla="*/ 56643308 h 93"/>
              <a:gd name="T22" fmla="*/ 39061875 w 166"/>
              <a:gd name="T23" fmla="*/ 53424520 h 93"/>
              <a:gd name="T24" fmla="*/ 42842490 w 166"/>
              <a:gd name="T25" fmla="*/ 53424520 h 93"/>
              <a:gd name="T26" fmla="*/ 50402928 w 166"/>
              <a:gd name="T27" fmla="*/ 53424520 h 93"/>
              <a:gd name="T28" fmla="*/ 52292851 w 166"/>
              <a:gd name="T29" fmla="*/ 46987734 h 93"/>
              <a:gd name="T30" fmla="*/ 54812997 w 166"/>
              <a:gd name="T31" fmla="*/ 51493395 h 93"/>
              <a:gd name="T32" fmla="*/ 57333142 w 166"/>
              <a:gd name="T33" fmla="*/ 46987734 h 93"/>
              <a:gd name="T34" fmla="*/ 62373434 w 166"/>
              <a:gd name="T35" fmla="*/ 49562283 h 93"/>
              <a:gd name="T36" fmla="*/ 70564106 w 166"/>
              <a:gd name="T37" fmla="*/ 46987734 h 93"/>
              <a:gd name="T38" fmla="*/ 69933871 w 166"/>
              <a:gd name="T39" fmla="*/ 43125510 h 93"/>
              <a:gd name="T40" fmla="*/ 74343928 w 166"/>
              <a:gd name="T41" fmla="*/ 42482073 h 93"/>
              <a:gd name="T42" fmla="*/ 74343928 w 166"/>
              <a:gd name="T43" fmla="*/ 39264088 h 93"/>
              <a:gd name="T44" fmla="*/ 81274130 w 166"/>
              <a:gd name="T45" fmla="*/ 36045300 h 93"/>
              <a:gd name="T46" fmla="*/ 83794276 w 166"/>
              <a:gd name="T47" fmla="*/ 28965091 h 93"/>
              <a:gd name="T48" fmla="*/ 86944657 w 166"/>
              <a:gd name="T49" fmla="*/ 27033978 h 93"/>
              <a:gd name="T50" fmla="*/ 93245418 w 166"/>
              <a:gd name="T51" fmla="*/ 20597199 h 93"/>
              <a:gd name="T52" fmla="*/ 103955442 w 166"/>
              <a:gd name="T53" fmla="*/ 11585874 h 93"/>
              <a:gd name="T54" fmla="*/ 100175620 w 166"/>
              <a:gd name="T55" fmla="*/ 3862226 h 93"/>
              <a:gd name="T56" fmla="*/ 89464802 w 166"/>
              <a:gd name="T57" fmla="*/ 5149099 h 93"/>
              <a:gd name="T58" fmla="*/ 90725272 w 166"/>
              <a:gd name="T59" fmla="*/ 13516989 h 93"/>
              <a:gd name="T60" fmla="*/ 83164835 w 166"/>
              <a:gd name="T61" fmla="*/ 7080213 h 93"/>
              <a:gd name="T62" fmla="*/ 81274130 w 166"/>
              <a:gd name="T63" fmla="*/ 8367888 h 93"/>
              <a:gd name="T64" fmla="*/ 80014454 w 166"/>
              <a:gd name="T65" fmla="*/ 10942437 h 93"/>
              <a:gd name="T66" fmla="*/ 73713693 w 166"/>
              <a:gd name="T67" fmla="*/ 13516989 h 93"/>
              <a:gd name="T68" fmla="*/ 78124543 w 166"/>
              <a:gd name="T69" fmla="*/ 21241438 h 93"/>
              <a:gd name="T70" fmla="*/ 70564106 w 166"/>
              <a:gd name="T71" fmla="*/ 29608527 h 93"/>
              <a:gd name="T72" fmla="*/ 66783491 w 166"/>
              <a:gd name="T73" fmla="*/ 24459423 h 93"/>
              <a:gd name="T74" fmla="*/ 63003669 w 166"/>
              <a:gd name="T75" fmla="*/ 23815987 h 93"/>
              <a:gd name="T76" fmla="*/ 57333142 w 166"/>
              <a:gd name="T77" fmla="*/ 21241438 h 93"/>
              <a:gd name="T78" fmla="*/ 50402928 w 166"/>
              <a:gd name="T79" fmla="*/ 19310326 h 93"/>
              <a:gd name="T80" fmla="*/ 55443232 w 166"/>
              <a:gd name="T81" fmla="*/ 27033978 h 93"/>
              <a:gd name="T82" fmla="*/ 54182762 w 166"/>
              <a:gd name="T83" fmla="*/ 39907525 h 93"/>
              <a:gd name="T84" fmla="*/ 44732401 w 166"/>
              <a:gd name="T85" fmla="*/ 36689539 h 93"/>
              <a:gd name="T86" fmla="*/ 46622312 w 166"/>
              <a:gd name="T87" fmla="*/ 30896203 h 93"/>
              <a:gd name="T88" fmla="*/ 39061875 w 166"/>
              <a:gd name="T89" fmla="*/ 25747099 h 93"/>
              <a:gd name="T90" fmla="*/ 30241762 w 166"/>
              <a:gd name="T91" fmla="*/ 27677415 h 93"/>
              <a:gd name="T92" fmla="*/ 29611527 w 166"/>
              <a:gd name="T93" fmla="*/ 34758427 h 93"/>
              <a:gd name="T94" fmla="*/ 23940994 w 166"/>
              <a:gd name="T95" fmla="*/ 34114188 h 93"/>
              <a:gd name="T96" fmla="*/ 20161172 w 166"/>
              <a:gd name="T97" fmla="*/ 37976412 h 93"/>
              <a:gd name="T98" fmla="*/ 12600732 w 166"/>
              <a:gd name="T99" fmla="*/ 37976412 h 93"/>
              <a:gd name="T100" fmla="*/ 3150381 w 166"/>
              <a:gd name="T101" fmla="*/ 36045300 h 93"/>
              <a:gd name="T102" fmla="*/ 0 w 166"/>
              <a:gd name="T103" fmla="*/ 41195200 h 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6"/>
              <a:gd name="T157" fmla="*/ 0 h 93"/>
              <a:gd name="T158" fmla="*/ 166 w 166"/>
              <a:gd name="T159" fmla="*/ 93 h 9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6" h="93">
                <a:moveTo>
                  <a:pt x="0" y="64"/>
                </a:moveTo>
                <a:lnTo>
                  <a:pt x="5" y="64"/>
                </a:lnTo>
                <a:lnTo>
                  <a:pt x="6" y="66"/>
                </a:lnTo>
                <a:lnTo>
                  <a:pt x="8" y="72"/>
                </a:lnTo>
                <a:lnTo>
                  <a:pt x="14" y="71"/>
                </a:lnTo>
                <a:lnTo>
                  <a:pt x="18" y="72"/>
                </a:lnTo>
                <a:lnTo>
                  <a:pt x="23" y="71"/>
                </a:lnTo>
                <a:lnTo>
                  <a:pt x="30" y="67"/>
                </a:lnTo>
                <a:lnTo>
                  <a:pt x="39" y="66"/>
                </a:lnTo>
                <a:lnTo>
                  <a:pt x="38" y="71"/>
                </a:lnTo>
                <a:lnTo>
                  <a:pt x="32" y="72"/>
                </a:lnTo>
                <a:lnTo>
                  <a:pt x="32" y="76"/>
                </a:lnTo>
                <a:lnTo>
                  <a:pt x="35" y="76"/>
                </a:lnTo>
                <a:lnTo>
                  <a:pt x="33" y="80"/>
                </a:lnTo>
                <a:lnTo>
                  <a:pt x="24" y="86"/>
                </a:lnTo>
                <a:lnTo>
                  <a:pt x="26" y="93"/>
                </a:lnTo>
                <a:lnTo>
                  <a:pt x="39" y="91"/>
                </a:lnTo>
                <a:lnTo>
                  <a:pt x="39" y="85"/>
                </a:lnTo>
                <a:lnTo>
                  <a:pt x="44" y="87"/>
                </a:lnTo>
                <a:lnTo>
                  <a:pt x="51" y="83"/>
                </a:lnTo>
                <a:lnTo>
                  <a:pt x="56" y="87"/>
                </a:lnTo>
                <a:lnTo>
                  <a:pt x="59" y="88"/>
                </a:lnTo>
                <a:lnTo>
                  <a:pt x="63" y="86"/>
                </a:lnTo>
                <a:lnTo>
                  <a:pt x="62" y="83"/>
                </a:lnTo>
                <a:lnTo>
                  <a:pt x="62" y="80"/>
                </a:lnTo>
                <a:lnTo>
                  <a:pt x="68" y="83"/>
                </a:lnTo>
                <a:lnTo>
                  <a:pt x="74" y="83"/>
                </a:lnTo>
                <a:lnTo>
                  <a:pt x="80" y="83"/>
                </a:lnTo>
                <a:lnTo>
                  <a:pt x="78" y="76"/>
                </a:lnTo>
                <a:lnTo>
                  <a:pt x="83" y="73"/>
                </a:lnTo>
                <a:lnTo>
                  <a:pt x="86" y="78"/>
                </a:lnTo>
                <a:lnTo>
                  <a:pt x="87" y="80"/>
                </a:lnTo>
                <a:lnTo>
                  <a:pt x="88" y="75"/>
                </a:lnTo>
                <a:lnTo>
                  <a:pt x="91" y="73"/>
                </a:lnTo>
                <a:lnTo>
                  <a:pt x="93" y="78"/>
                </a:lnTo>
                <a:lnTo>
                  <a:pt x="99" y="77"/>
                </a:lnTo>
                <a:lnTo>
                  <a:pt x="108" y="76"/>
                </a:lnTo>
                <a:lnTo>
                  <a:pt x="112" y="73"/>
                </a:lnTo>
                <a:lnTo>
                  <a:pt x="111" y="70"/>
                </a:lnTo>
                <a:lnTo>
                  <a:pt x="111" y="67"/>
                </a:lnTo>
                <a:lnTo>
                  <a:pt x="114" y="67"/>
                </a:lnTo>
                <a:lnTo>
                  <a:pt x="118" y="66"/>
                </a:lnTo>
                <a:lnTo>
                  <a:pt x="117" y="61"/>
                </a:lnTo>
                <a:lnTo>
                  <a:pt x="118" y="61"/>
                </a:lnTo>
                <a:lnTo>
                  <a:pt x="123" y="64"/>
                </a:lnTo>
                <a:lnTo>
                  <a:pt x="129" y="56"/>
                </a:lnTo>
                <a:lnTo>
                  <a:pt x="135" y="49"/>
                </a:lnTo>
                <a:lnTo>
                  <a:pt x="133" y="45"/>
                </a:lnTo>
                <a:lnTo>
                  <a:pt x="132" y="40"/>
                </a:lnTo>
                <a:lnTo>
                  <a:pt x="138" y="42"/>
                </a:lnTo>
                <a:lnTo>
                  <a:pt x="144" y="37"/>
                </a:lnTo>
                <a:lnTo>
                  <a:pt x="148" y="32"/>
                </a:lnTo>
                <a:lnTo>
                  <a:pt x="154" y="30"/>
                </a:lnTo>
                <a:lnTo>
                  <a:pt x="165" y="18"/>
                </a:lnTo>
                <a:lnTo>
                  <a:pt x="166" y="14"/>
                </a:lnTo>
                <a:lnTo>
                  <a:pt x="159" y="6"/>
                </a:lnTo>
                <a:lnTo>
                  <a:pt x="144" y="0"/>
                </a:lnTo>
                <a:lnTo>
                  <a:pt x="142" y="8"/>
                </a:lnTo>
                <a:lnTo>
                  <a:pt x="145" y="16"/>
                </a:lnTo>
                <a:lnTo>
                  <a:pt x="144" y="21"/>
                </a:lnTo>
                <a:lnTo>
                  <a:pt x="138" y="17"/>
                </a:lnTo>
                <a:lnTo>
                  <a:pt x="132" y="11"/>
                </a:lnTo>
                <a:lnTo>
                  <a:pt x="127" y="11"/>
                </a:lnTo>
                <a:lnTo>
                  <a:pt x="129" y="13"/>
                </a:lnTo>
                <a:lnTo>
                  <a:pt x="130" y="19"/>
                </a:lnTo>
                <a:lnTo>
                  <a:pt x="127" y="17"/>
                </a:lnTo>
                <a:lnTo>
                  <a:pt x="118" y="13"/>
                </a:lnTo>
                <a:lnTo>
                  <a:pt x="117" y="21"/>
                </a:lnTo>
                <a:lnTo>
                  <a:pt x="129" y="28"/>
                </a:lnTo>
                <a:lnTo>
                  <a:pt x="124" y="33"/>
                </a:lnTo>
                <a:lnTo>
                  <a:pt x="117" y="44"/>
                </a:lnTo>
                <a:lnTo>
                  <a:pt x="112" y="46"/>
                </a:lnTo>
                <a:lnTo>
                  <a:pt x="106" y="43"/>
                </a:lnTo>
                <a:lnTo>
                  <a:pt x="106" y="38"/>
                </a:lnTo>
                <a:lnTo>
                  <a:pt x="106" y="35"/>
                </a:lnTo>
                <a:lnTo>
                  <a:pt x="100" y="37"/>
                </a:lnTo>
                <a:lnTo>
                  <a:pt x="97" y="30"/>
                </a:lnTo>
                <a:lnTo>
                  <a:pt x="91" y="33"/>
                </a:lnTo>
                <a:lnTo>
                  <a:pt x="90" y="27"/>
                </a:lnTo>
                <a:lnTo>
                  <a:pt x="80" y="30"/>
                </a:lnTo>
                <a:lnTo>
                  <a:pt x="80" y="38"/>
                </a:lnTo>
                <a:lnTo>
                  <a:pt x="88" y="42"/>
                </a:lnTo>
                <a:lnTo>
                  <a:pt x="94" y="54"/>
                </a:lnTo>
                <a:lnTo>
                  <a:pt x="86" y="62"/>
                </a:lnTo>
                <a:lnTo>
                  <a:pt x="81" y="51"/>
                </a:lnTo>
                <a:lnTo>
                  <a:pt x="71" y="57"/>
                </a:lnTo>
                <a:lnTo>
                  <a:pt x="69" y="54"/>
                </a:lnTo>
                <a:lnTo>
                  <a:pt x="74" y="48"/>
                </a:lnTo>
                <a:lnTo>
                  <a:pt x="74" y="44"/>
                </a:lnTo>
                <a:lnTo>
                  <a:pt x="62" y="40"/>
                </a:lnTo>
                <a:lnTo>
                  <a:pt x="56" y="50"/>
                </a:lnTo>
                <a:lnTo>
                  <a:pt x="48" y="43"/>
                </a:lnTo>
                <a:lnTo>
                  <a:pt x="44" y="49"/>
                </a:lnTo>
                <a:lnTo>
                  <a:pt x="47" y="54"/>
                </a:lnTo>
                <a:lnTo>
                  <a:pt x="45" y="61"/>
                </a:lnTo>
                <a:lnTo>
                  <a:pt x="38" y="53"/>
                </a:lnTo>
                <a:lnTo>
                  <a:pt x="30" y="53"/>
                </a:lnTo>
                <a:lnTo>
                  <a:pt x="32" y="59"/>
                </a:lnTo>
                <a:lnTo>
                  <a:pt x="24" y="62"/>
                </a:lnTo>
                <a:lnTo>
                  <a:pt x="20" y="59"/>
                </a:lnTo>
                <a:lnTo>
                  <a:pt x="11" y="59"/>
                </a:lnTo>
                <a:lnTo>
                  <a:pt x="5" y="56"/>
                </a:lnTo>
                <a:lnTo>
                  <a:pt x="0" y="57"/>
                </a:lnTo>
                <a:lnTo>
                  <a:pt x="0" y="6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6" name="Freeform 118"/>
          <p:cNvSpPr>
            <a:spLocks/>
          </p:cNvSpPr>
          <p:nvPr/>
        </p:nvSpPr>
        <p:spPr bwMode="auto">
          <a:xfrm>
            <a:off x="5622925" y="292100"/>
            <a:ext cx="88900" cy="65088"/>
          </a:xfrm>
          <a:custGeom>
            <a:avLst/>
            <a:gdLst>
              <a:gd name="T0" fmla="*/ 0 w 114"/>
              <a:gd name="T1" fmla="*/ 41583291 h 82"/>
              <a:gd name="T2" fmla="*/ 10946397 w 114"/>
              <a:gd name="T3" fmla="*/ 36542942 h 82"/>
              <a:gd name="T4" fmla="*/ 16419208 w 114"/>
              <a:gd name="T5" fmla="*/ 31502593 h 82"/>
              <a:gd name="T6" fmla="*/ 10338134 w 114"/>
              <a:gd name="T7" fmla="*/ 25201753 h 82"/>
              <a:gd name="T8" fmla="*/ 20068006 w 114"/>
              <a:gd name="T9" fmla="*/ 26462243 h 82"/>
              <a:gd name="T10" fmla="*/ 26149082 w 114"/>
              <a:gd name="T11" fmla="*/ 24571511 h 82"/>
              <a:gd name="T12" fmla="*/ 32839195 w 114"/>
              <a:gd name="T13" fmla="*/ 24571511 h 82"/>
              <a:gd name="T14" fmla="*/ 40136012 w 114"/>
              <a:gd name="T15" fmla="*/ 25201753 h 82"/>
              <a:gd name="T16" fmla="*/ 38312003 w 114"/>
              <a:gd name="T17" fmla="*/ 23311820 h 82"/>
              <a:gd name="T18" fmla="*/ 31622670 w 114"/>
              <a:gd name="T19" fmla="*/ 23311820 h 82"/>
              <a:gd name="T20" fmla="*/ 22501058 w 114"/>
              <a:gd name="T21" fmla="*/ 23311820 h 82"/>
              <a:gd name="T22" fmla="*/ 20068006 w 114"/>
              <a:gd name="T23" fmla="*/ 19531161 h 82"/>
              <a:gd name="T24" fmla="*/ 18852260 w 114"/>
              <a:gd name="T25" fmla="*/ 14490812 h 82"/>
              <a:gd name="T26" fmla="*/ 22501058 w 114"/>
              <a:gd name="T27" fmla="*/ 11970634 h 82"/>
              <a:gd name="T28" fmla="*/ 25541593 w 114"/>
              <a:gd name="T29" fmla="*/ 14490812 h 82"/>
              <a:gd name="T30" fmla="*/ 29190397 w 114"/>
              <a:gd name="T31" fmla="*/ 13861364 h 82"/>
              <a:gd name="T32" fmla="*/ 33446679 w 114"/>
              <a:gd name="T33" fmla="*/ 11970634 h 82"/>
              <a:gd name="T34" fmla="*/ 37095477 w 114"/>
              <a:gd name="T35" fmla="*/ 17010987 h 82"/>
              <a:gd name="T36" fmla="*/ 42569064 w 114"/>
              <a:gd name="T37" fmla="*/ 21421888 h 82"/>
              <a:gd name="T38" fmla="*/ 46217862 w 114"/>
              <a:gd name="T39" fmla="*/ 15121054 h 82"/>
              <a:gd name="T40" fmla="*/ 46217862 w 114"/>
              <a:gd name="T41" fmla="*/ 10080702 h 82"/>
              <a:gd name="T42" fmla="*/ 41960801 w 114"/>
              <a:gd name="T43" fmla="*/ 6300835 h 82"/>
              <a:gd name="T44" fmla="*/ 42569064 w 114"/>
              <a:gd name="T45" fmla="*/ 630242 h 82"/>
              <a:gd name="T46" fmla="*/ 47433608 w 114"/>
              <a:gd name="T47" fmla="*/ 0 h 82"/>
              <a:gd name="T48" fmla="*/ 54731217 w 114"/>
              <a:gd name="T49" fmla="*/ 5040351 h 82"/>
              <a:gd name="T50" fmla="*/ 65677611 w 114"/>
              <a:gd name="T51" fmla="*/ 10710944 h 82"/>
              <a:gd name="T52" fmla="*/ 67502400 w 114"/>
              <a:gd name="T53" fmla="*/ 16381538 h 82"/>
              <a:gd name="T54" fmla="*/ 57164269 w 114"/>
              <a:gd name="T55" fmla="*/ 23942062 h 82"/>
              <a:gd name="T56" fmla="*/ 47433608 w 114"/>
              <a:gd name="T57" fmla="*/ 29612660 h 82"/>
              <a:gd name="T58" fmla="*/ 51082406 w 114"/>
              <a:gd name="T59" fmla="*/ 32132835 h 82"/>
              <a:gd name="T60" fmla="*/ 55339480 w 114"/>
              <a:gd name="T61" fmla="*/ 36542942 h 82"/>
              <a:gd name="T62" fmla="*/ 48041871 w 114"/>
              <a:gd name="T63" fmla="*/ 41583291 h 82"/>
              <a:gd name="T64" fmla="*/ 38312003 w 114"/>
              <a:gd name="T65" fmla="*/ 44103466 h 82"/>
              <a:gd name="T66" fmla="*/ 23716804 w 114"/>
              <a:gd name="T67" fmla="*/ 48513573 h 82"/>
              <a:gd name="T68" fmla="*/ 9121608 w 114"/>
              <a:gd name="T69" fmla="*/ 51663990 h 82"/>
              <a:gd name="T70" fmla="*/ 0 w 114"/>
              <a:gd name="T71" fmla="*/ 45363156 h 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"/>
              <a:gd name="T109" fmla="*/ 0 h 82"/>
              <a:gd name="T110" fmla="*/ 114 w 114"/>
              <a:gd name="T111" fmla="*/ 82 h 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" h="82">
                <a:moveTo>
                  <a:pt x="0" y="72"/>
                </a:moveTo>
                <a:lnTo>
                  <a:pt x="0" y="66"/>
                </a:lnTo>
                <a:lnTo>
                  <a:pt x="8" y="58"/>
                </a:lnTo>
                <a:lnTo>
                  <a:pt x="18" y="58"/>
                </a:lnTo>
                <a:lnTo>
                  <a:pt x="28" y="55"/>
                </a:lnTo>
                <a:lnTo>
                  <a:pt x="27" y="50"/>
                </a:lnTo>
                <a:lnTo>
                  <a:pt x="17" y="44"/>
                </a:lnTo>
                <a:lnTo>
                  <a:pt x="17" y="40"/>
                </a:lnTo>
                <a:lnTo>
                  <a:pt x="24" y="38"/>
                </a:lnTo>
                <a:lnTo>
                  <a:pt x="33" y="42"/>
                </a:lnTo>
                <a:lnTo>
                  <a:pt x="39" y="40"/>
                </a:lnTo>
                <a:lnTo>
                  <a:pt x="43" y="39"/>
                </a:lnTo>
                <a:lnTo>
                  <a:pt x="49" y="39"/>
                </a:lnTo>
                <a:lnTo>
                  <a:pt x="54" y="39"/>
                </a:lnTo>
                <a:lnTo>
                  <a:pt x="58" y="40"/>
                </a:lnTo>
                <a:lnTo>
                  <a:pt x="66" y="40"/>
                </a:lnTo>
                <a:lnTo>
                  <a:pt x="66" y="38"/>
                </a:lnTo>
                <a:lnTo>
                  <a:pt x="63" y="37"/>
                </a:lnTo>
                <a:lnTo>
                  <a:pt x="58" y="35"/>
                </a:lnTo>
                <a:lnTo>
                  <a:pt x="52" y="37"/>
                </a:lnTo>
                <a:lnTo>
                  <a:pt x="46" y="35"/>
                </a:lnTo>
                <a:lnTo>
                  <a:pt x="37" y="37"/>
                </a:lnTo>
                <a:lnTo>
                  <a:pt x="33" y="35"/>
                </a:lnTo>
                <a:lnTo>
                  <a:pt x="33" y="31"/>
                </a:lnTo>
                <a:lnTo>
                  <a:pt x="30" y="27"/>
                </a:lnTo>
                <a:lnTo>
                  <a:pt x="31" y="23"/>
                </a:lnTo>
                <a:lnTo>
                  <a:pt x="34" y="21"/>
                </a:lnTo>
                <a:lnTo>
                  <a:pt x="37" y="19"/>
                </a:lnTo>
                <a:lnTo>
                  <a:pt x="42" y="21"/>
                </a:lnTo>
                <a:lnTo>
                  <a:pt x="42" y="23"/>
                </a:lnTo>
                <a:lnTo>
                  <a:pt x="45" y="22"/>
                </a:lnTo>
                <a:lnTo>
                  <a:pt x="48" y="22"/>
                </a:lnTo>
                <a:lnTo>
                  <a:pt x="46" y="29"/>
                </a:lnTo>
                <a:lnTo>
                  <a:pt x="55" y="19"/>
                </a:lnTo>
                <a:lnTo>
                  <a:pt x="63" y="18"/>
                </a:lnTo>
                <a:lnTo>
                  <a:pt x="61" y="27"/>
                </a:lnTo>
                <a:lnTo>
                  <a:pt x="64" y="33"/>
                </a:lnTo>
                <a:lnTo>
                  <a:pt x="70" y="34"/>
                </a:lnTo>
                <a:lnTo>
                  <a:pt x="73" y="29"/>
                </a:lnTo>
                <a:lnTo>
                  <a:pt x="76" y="24"/>
                </a:lnTo>
                <a:lnTo>
                  <a:pt x="79" y="18"/>
                </a:lnTo>
                <a:lnTo>
                  <a:pt x="76" y="16"/>
                </a:lnTo>
                <a:lnTo>
                  <a:pt x="70" y="13"/>
                </a:lnTo>
                <a:lnTo>
                  <a:pt x="69" y="10"/>
                </a:lnTo>
                <a:lnTo>
                  <a:pt x="67" y="5"/>
                </a:lnTo>
                <a:lnTo>
                  <a:pt x="70" y="1"/>
                </a:lnTo>
                <a:lnTo>
                  <a:pt x="73" y="5"/>
                </a:lnTo>
                <a:lnTo>
                  <a:pt x="78" y="0"/>
                </a:lnTo>
                <a:lnTo>
                  <a:pt x="85" y="3"/>
                </a:lnTo>
                <a:lnTo>
                  <a:pt x="90" y="8"/>
                </a:lnTo>
                <a:lnTo>
                  <a:pt x="99" y="12"/>
                </a:lnTo>
                <a:lnTo>
                  <a:pt x="108" y="17"/>
                </a:lnTo>
                <a:lnTo>
                  <a:pt x="114" y="22"/>
                </a:lnTo>
                <a:lnTo>
                  <a:pt x="111" y="26"/>
                </a:lnTo>
                <a:lnTo>
                  <a:pt x="102" y="31"/>
                </a:lnTo>
                <a:lnTo>
                  <a:pt x="94" y="38"/>
                </a:lnTo>
                <a:lnTo>
                  <a:pt x="87" y="42"/>
                </a:lnTo>
                <a:lnTo>
                  <a:pt x="78" y="47"/>
                </a:lnTo>
                <a:lnTo>
                  <a:pt x="75" y="51"/>
                </a:lnTo>
                <a:lnTo>
                  <a:pt x="84" y="51"/>
                </a:lnTo>
                <a:lnTo>
                  <a:pt x="87" y="56"/>
                </a:lnTo>
                <a:lnTo>
                  <a:pt x="91" y="58"/>
                </a:lnTo>
                <a:lnTo>
                  <a:pt x="87" y="63"/>
                </a:lnTo>
                <a:lnTo>
                  <a:pt x="79" y="66"/>
                </a:lnTo>
                <a:lnTo>
                  <a:pt x="67" y="65"/>
                </a:lnTo>
                <a:lnTo>
                  <a:pt x="63" y="70"/>
                </a:lnTo>
                <a:lnTo>
                  <a:pt x="52" y="72"/>
                </a:lnTo>
                <a:lnTo>
                  <a:pt x="39" y="77"/>
                </a:lnTo>
                <a:lnTo>
                  <a:pt x="27" y="80"/>
                </a:lnTo>
                <a:lnTo>
                  <a:pt x="15" y="82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7" name="Freeform 119"/>
          <p:cNvSpPr>
            <a:spLocks/>
          </p:cNvSpPr>
          <p:nvPr/>
        </p:nvSpPr>
        <p:spPr bwMode="auto">
          <a:xfrm>
            <a:off x="5676900" y="252413"/>
            <a:ext cx="84138" cy="53975"/>
          </a:xfrm>
          <a:custGeom>
            <a:avLst/>
            <a:gdLst>
              <a:gd name="T0" fmla="*/ 0 w 106"/>
              <a:gd name="T1" fmla="*/ 23311639 h 68"/>
              <a:gd name="T2" fmla="*/ 2520171 w 106"/>
              <a:gd name="T3" fmla="*/ 21421722 h 68"/>
              <a:gd name="T4" fmla="*/ 7560515 w 106"/>
              <a:gd name="T5" fmla="*/ 22681402 h 68"/>
              <a:gd name="T6" fmla="*/ 11341167 w 106"/>
              <a:gd name="T7" fmla="*/ 22681402 h 68"/>
              <a:gd name="T8" fmla="*/ 13231100 w 106"/>
              <a:gd name="T9" fmla="*/ 18271329 h 68"/>
              <a:gd name="T10" fmla="*/ 9450444 w 106"/>
              <a:gd name="T11" fmla="*/ 15751174 h 68"/>
              <a:gd name="T12" fmla="*/ 7560515 w 106"/>
              <a:gd name="T13" fmla="*/ 13231019 h 68"/>
              <a:gd name="T14" fmla="*/ 11970615 w 106"/>
              <a:gd name="T15" fmla="*/ 10080624 h 68"/>
              <a:gd name="T16" fmla="*/ 17010959 w 106"/>
              <a:gd name="T17" fmla="*/ 10080624 h 68"/>
              <a:gd name="T18" fmla="*/ 20791611 w 106"/>
              <a:gd name="T19" fmla="*/ 8820149 h 68"/>
              <a:gd name="T20" fmla="*/ 25201711 w 106"/>
              <a:gd name="T21" fmla="*/ 6930231 h 68"/>
              <a:gd name="T22" fmla="*/ 27091647 w 106"/>
              <a:gd name="T23" fmla="*/ 2520156 h 68"/>
              <a:gd name="T24" fmla="*/ 31502541 w 106"/>
              <a:gd name="T25" fmla="*/ 1889919 h 68"/>
              <a:gd name="T26" fmla="*/ 37173123 w 106"/>
              <a:gd name="T27" fmla="*/ 0 h 68"/>
              <a:gd name="T28" fmla="*/ 40322740 w 106"/>
              <a:gd name="T29" fmla="*/ 1889919 h 68"/>
              <a:gd name="T30" fmla="*/ 40952981 w 106"/>
              <a:gd name="T31" fmla="*/ 5670549 h 68"/>
              <a:gd name="T32" fmla="*/ 44103393 w 106"/>
              <a:gd name="T33" fmla="*/ 9450386 h 68"/>
              <a:gd name="T34" fmla="*/ 46623564 w 106"/>
              <a:gd name="T35" fmla="*/ 13231019 h 68"/>
              <a:gd name="T36" fmla="*/ 48513493 w 106"/>
              <a:gd name="T37" fmla="*/ 8190706 h 68"/>
              <a:gd name="T38" fmla="*/ 48513493 w 106"/>
              <a:gd name="T39" fmla="*/ 5670549 h 68"/>
              <a:gd name="T40" fmla="*/ 57334499 w 106"/>
              <a:gd name="T41" fmla="*/ 5040312 h 68"/>
              <a:gd name="T42" fmla="*/ 57334499 w 106"/>
              <a:gd name="T43" fmla="*/ 10080624 h 68"/>
              <a:gd name="T44" fmla="*/ 57334499 w 106"/>
              <a:gd name="T45" fmla="*/ 14490700 h 68"/>
              <a:gd name="T46" fmla="*/ 59854670 w 106"/>
              <a:gd name="T47" fmla="*/ 11340304 h 68"/>
              <a:gd name="T48" fmla="*/ 61114358 w 106"/>
              <a:gd name="T49" fmla="*/ 8820149 h 68"/>
              <a:gd name="T50" fmla="*/ 63634528 w 106"/>
              <a:gd name="T51" fmla="*/ 10080624 h 68"/>
              <a:gd name="T52" fmla="*/ 66784940 w 106"/>
              <a:gd name="T53" fmla="*/ 11970541 h 68"/>
              <a:gd name="T54" fmla="*/ 63634528 w 106"/>
              <a:gd name="T55" fmla="*/ 15120937 h 68"/>
              <a:gd name="T56" fmla="*/ 57963946 w 106"/>
              <a:gd name="T57" fmla="*/ 17010855 h 68"/>
              <a:gd name="T58" fmla="*/ 53553846 w 106"/>
              <a:gd name="T59" fmla="*/ 20161247 h 68"/>
              <a:gd name="T60" fmla="*/ 56074017 w 106"/>
              <a:gd name="T61" fmla="*/ 25201557 h 68"/>
              <a:gd name="T62" fmla="*/ 52294158 w 106"/>
              <a:gd name="T63" fmla="*/ 28351956 h 68"/>
              <a:gd name="T64" fmla="*/ 46623564 w 106"/>
              <a:gd name="T65" fmla="*/ 35282184 h 68"/>
              <a:gd name="T66" fmla="*/ 42213464 w 106"/>
              <a:gd name="T67" fmla="*/ 39062020 h 68"/>
              <a:gd name="T68" fmla="*/ 34652952 w 106"/>
              <a:gd name="T69" fmla="*/ 42212412 h 68"/>
              <a:gd name="T70" fmla="*/ 30242058 w 106"/>
              <a:gd name="T71" fmla="*/ 42842649 h 68"/>
              <a:gd name="T72" fmla="*/ 26462200 w 106"/>
              <a:gd name="T73" fmla="*/ 37172102 h 68"/>
              <a:gd name="T74" fmla="*/ 21421852 w 106"/>
              <a:gd name="T75" fmla="*/ 35912421 h 68"/>
              <a:gd name="T76" fmla="*/ 15751270 w 106"/>
              <a:gd name="T77" fmla="*/ 34021710 h 68"/>
              <a:gd name="T78" fmla="*/ 13231100 w 106"/>
              <a:gd name="T79" fmla="*/ 32131792 h 68"/>
              <a:gd name="T80" fmla="*/ 11341167 w 106"/>
              <a:gd name="T81" fmla="*/ 29611637 h 68"/>
              <a:gd name="T82" fmla="*/ 4410101 w 106"/>
              <a:gd name="T83" fmla="*/ 28981399 h 68"/>
              <a:gd name="T84" fmla="*/ 2520171 w 106"/>
              <a:gd name="T85" fmla="*/ 25831795 h 68"/>
              <a:gd name="T86" fmla="*/ 0 w 106"/>
              <a:gd name="T87" fmla="*/ 23311639 h 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6"/>
              <a:gd name="T133" fmla="*/ 0 h 68"/>
              <a:gd name="T134" fmla="*/ 106 w 106"/>
              <a:gd name="T135" fmla="*/ 68 h 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6" h="68">
                <a:moveTo>
                  <a:pt x="0" y="37"/>
                </a:moveTo>
                <a:lnTo>
                  <a:pt x="4" y="34"/>
                </a:lnTo>
                <a:lnTo>
                  <a:pt x="12" y="36"/>
                </a:lnTo>
                <a:lnTo>
                  <a:pt x="18" y="36"/>
                </a:lnTo>
                <a:lnTo>
                  <a:pt x="21" y="29"/>
                </a:lnTo>
                <a:lnTo>
                  <a:pt x="15" y="25"/>
                </a:lnTo>
                <a:lnTo>
                  <a:pt x="12" y="21"/>
                </a:lnTo>
                <a:lnTo>
                  <a:pt x="19" y="16"/>
                </a:lnTo>
                <a:lnTo>
                  <a:pt x="27" y="16"/>
                </a:lnTo>
                <a:lnTo>
                  <a:pt x="33" y="14"/>
                </a:lnTo>
                <a:lnTo>
                  <a:pt x="40" y="11"/>
                </a:lnTo>
                <a:lnTo>
                  <a:pt x="43" y="4"/>
                </a:lnTo>
                <a:lnTo>
                  <a:pt x="50" y="3"/>
                </a:lnTo>
                <a:lnTo>
                  <a:pt x="59" y="0"/>
                </a:lnTo>
                <a:lnTo>
                  <a:pt x="64" y="3"/>
                </a:lnTo>
                <a:lnTo>
                  <a:pt x="65" y="9"/>
                </a:lnTo>
                <a:lnTo>
                  <a:pt x="70" y="15"/>
                </a:lnTo>
                <a:lnTo>
                  <a:pt x="74" y="21"/>
                </a:lnTo>
                <a:lnTo>
                  <a:pt x="77" y="13"/>
                </a:lnTo>
                <a:lnTo>
                  <a:pt x="77" y="9"/>
                </a:lnTo>
                <a:lnTo>
                  <a:pt x="91" y="8"/>
                </a:lnTo>
                <a:lnTo>
                  <a:pt x="91" y="16"/>
                </a:lnTo>
                <a:lnTo>
                  <a:pt x="91" y="23"/>
                </a:lnTo>
                <a:lnTo>
                  <a:pt x="95" y="18"/>
                </a:lnTo>
                <a:lnTo>
                  <a:pt x="97" y="14"/>
                </a:lnTo>
                <a:lnTo>
                  <a:pt x="101" y="16"/>
                </a:lnTo>
                <a:lnTo>
                  <a:pt x="106" y="19"/>
                </a:lnTo>
                <a:lnTo>
                  <a:pt x="101" y="24"/>
                </a:lnTo>
                <a:lnTo>
                  <a:pt x="92" y="27"/>
                </a:lnTo>
                <a:lnTo>
                  <a:pt x="85" y="32"/>
                </a:lnTo>
                <a:lnTo>
                  <a:pt x="89" y="40"/>
                </a:lnTo>
                <a:lnTo>
                  <a:pt x="83" y="45"/>
                </a:lnTo>
                <a:lnTo>
                  <a:pt x="74" y="56"/>
                </a:lnTo>
                <a:lnTo>
                  <a:pt x="67" y="62"/>
                </a:lnTo>
                <a:lnTo>
                  <a:pt x="55" y="67"/>
                </a:lnTo>
                <a:lnTo>
                  <a:pt x="48" y="68"/>
                </a:lnTo>
                <a:lnTo>
                  <a:pt x="42" y="59"/>
                </a:lnTo>
                <a:lnTo>
                  <a:pt x="34" y="57"/>
                </a:lnTo>
                <a:lnTo>
                  <a:pt x="25" y="54"/>
                </a:lnTo>
                <a:lnTo>
                  <a:pt x="21" y="51"/>
                </a:lnTo>
                <a:lnTo>
                  <a:pt x="18" y="47"/>
                </a:lnTo>
                <a:lnTo>
                  <a:pt x="7" y="46"/>
                </a:lnTo>
                <a:lnTo>
                  <a:pt x="4" y="41"/>
                </a:lnTo>
                <a:lnTo>
                  <a:pt x="0" y="3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8" name="Freeform 120"/>
          <p:cNvSpPr>
            <a:spLocks/>
          </p:cNvSpPr>
          <p:nvPr/>
        </p:nvSpPr>
        <p:spPr bwMode="auto">
          <a:xfrm>
            <a:off x="6032500" y="130175"/>
            <a:ext cx="66675" cy="60325"/>
          </a:xfrm>
          <a:custGeom>
            <a:avLst/>
            <a:gdLst>
              <a:gd name="T0" fmla="*/ 0 w 83"/>
              <a:gd name="T1" fmla="*/ 28981401 h 76"/>
              <a:gd name="T2" fmla="*/ 3871970 w 83"/>
              <a:gd name="T3" fmla="*/ 32131793 h 76"/>
              <a:gd name="T4" fmla="*/ 645061 w 83"/>
              <a:gd name="T5" fmla="*/ 34021711 h 76"/>
              <a:gd name="T6" fmla="*/ 2581045 w 83"/>
              <a:gd name="T7" fmla="*/ 35912423 h 76"/>
              <a:gd name="T8" fmla="*/ 5807954 w 83"/>
              <a:gd name="T9" fmla="*/ 38432578 h 76"/>
              <a:gd name="T10" fmla="*/ 8389000 w 83"/>
              <a:gd name="T11" fmla="*/ 40322496 h 76"/>
              <a:gd name="T12" fmla="*/ 8389000 w 83"/>
              <a:gd name="T13" fmla="*/ 38432578 h 76"/>
              <a:gd name="T14" fmla="*/ 10324985 w 83"/>
              <a:gd name="T15" fmla="*/ 38432578 h 76"/>
              <a:gd name="T16" fmla="*/ 13551896 w 83"/>
              <a:gd name="T17" fmla="*/ 39062022 h 76"/>
              <a:gd name="T18" fmla="*/ 17423061 w 83"/>
              <a:gd name="T19" fmla="*/ 34021711 h 76"/>
              <a:gd name="T20" fmla="*/ 19359045 w 83"/>
              <a:gd name="T21" fmla="*/ 33392268 h 76"/>
              <a:gd name="T22" fmla="*/ 16132940 w 83"/>
              <a:gd name="T23" fmla="*/ 40322496 h 76"/>
              <a:gd name="T24" fmla="*/ 16132940 w 83"/>
              <a:gd name="T25" fmla="*/ 43472889 h 76"/>
              <a:gd name="T26" fmla="*/ 19359045 w 83"/>
              <a:gd name="T27" fmla="*/ 47252725 h 76"/>
              <a:gd name="T28" fmla="*/ 25166998 w 83"/>
              <a:gd name="T29" fmla="*/ 47882962 h 76"/>
              <a:gd name="T30" fmla="*/ 31620017 w 83"/>
              <a:gd name="T31" fmla="*/ 45362807 h 76"/>
              <a:gd name="T32" fmla="*/ 35491986 w 83"/>
              <a:gd name="T33" fmla="*/ 42212414 h 76"/>
              <a:gd name="T34" fmla="*/ 37427970 w 83"/>
              <a:gd name="T35" fmla="*/ 41582971 h 76"/>
              <a:gd name="T36" fmla="*/ 36782910 w 83"/>
              <a:gd name="T37" fmla="*/ 40322496 h 76"/>
              <a:gd name="T38" fmla="*/ 34846925 w 83"/>
              <a:gd name="T39" fmla="*/ 39062022 h 76"/>
              <a:gd name="T40" fmla="*/ 33556001 w 83"/>
              <a:gd name="T41" fmla="*/ 37802341 h 76"/>
              <a:gd name="T42" fmla="*/ 36782910 w 83"/>
              <a:gd name="T43" fmla="*/ 37172104 h 76"/>
              <a:gd name="T44" fmla="*/ 42590862 w 83"/>
              <a:gd name="T45" fmla="*/ 34651948 h 76"/>
              <a:gd name="T46" fmla="*/ 44526846 w 83"/>
              <a:gd name="T47" fmla="*/ 31501556 h 76"/>
              <a:gd name="T48" fmla="*/ 47107891 w 83"/>
              <a:gd name="T49" fmla="*/ 30872113 h 76"/>
              <a:gd name="T50" fmla="*/ 53560917 w 83"/>
              <a:gd name="T51" fmla="*/ 23311641 h 76"/>
              <a:gd name="T52" fmla="*/ 52915856 w 83"/>
              <a:gd name="T53" fmla="*/ 15751175 h 76"/>
              <a:gd name="T54" fmla="*/ 47107891 w 83"/>
              <a:gd name="T55" fmla="*/ 13231020 h 76"/>
              <a:gd name="T56" fmla="*/ 46462831 w 83"/>
              <a:gd name="T57" fmla="*/ 10710861 h 76"/>
              <a:gd name="T58" fmla="*/ 47752951 w 83"/>
              <a:gd name="T59" fmla="*/ 5040312 h 76"/>
              <a:gd name="T60" fmla="*/ 45171907 w 83"/>
              <a:gd name="T61" fmla="*/ 0 h 76"/>
              <a:gd name="T62" fmla="*/ 42590862 w 83"/>
              <a:gd name="T63" fmla="*/ 1260475 h 76"/>
              <a:gd name="T64" fmla="*/ 38718894 w 83"/>
              <a:gd name="T65" fmla="*/ 0 h 76"/>
              <a:gd name="T66" fmla="*/ 31620017 w 83"/>
              <a:gd name="T67" fmla="*/ 630237 h 76"/>
              <a:gd name="T68" fmla="*/ 31620017 w 83"/>
              <a:gd name="T69" fmla="*/ 3150393 h 76"/>
              <a:gd name="T70" fmla="*/ 36782910 w 83"/>
              <a:gd name="T71" fmla="*/ 3150393 h 76"/>
              <a:gd name="T72" fmla="*/ 39363954 w 83"/>
              <a:gd name="T73" fmla="*/ 7560469 h 76"/>
              <a:gd name="T74" fmla="*/ 35491986 w 83"/>
              <a:gd name="T75" fmla="*/ 8820150 h 76"/>
              <a:gd name="T76" fmla="*/ 32910941 w 83"/>
              <a:gd name="T77" fmla="*/ 13860463 h 76"/>
              <a:gd name="T78" fmla="*/ 29038973 w 83"/>
              <a:gd name="T79" fmla="*/ 10710861 h 76"/>
              <a:gd name="T80" fmla="*/ 25166998 w 83"/>
              <a:gd name="T81" fmla="*/ 11341099 h 76"/>
              <a:gd name="T82" fmla="*/ 27102988 w 83"/>
              <a:gd name="T83" fmla="*/ 14490700 h 76"/>
              <a:gd name="T84" fmla="*/ 27748049 w 83"/>
              <a:gd name="T85" fmla="*/ 21421723 h 76"/>
              <a:gd name="T86" fmla="*/ 25812862 w 83"/>
              <a:gd name="T87" fmla="*/ 22051166 h 76"/>
              <a:gd name="T88" fmla="*/ 25166998 w 83"/>
              <a:gd name="T89" fmla="*/ 17010856 h 76"/>
              <a:gd name="T90" fmla="*/ 21295029 w 83"/>
              <a:gd name="T91" fmla="*/ 11970542 h 76"/>
              <a:gd name="T92" fmla="*/ 18068925 w 83"/>
              <a:gd name="T93" fmla="*/ 11341099 h 76"/>
              <a:gd name="T94" fmla="*/ 15487880 w 83"/>
              <a:gd name="T95" fmla="*/ 13860463 h 76"/>
              <a:gd name="T96" fmla="*/ 18068925 w 83"/>
              <a:gd name="T97" fmla="*/ 15751175 h 76"/>
              <a:gd name="T98" fmla="*/ 18068925 w 83"/>
              <a:gd name="T99" fmla="*/ 18900774 h 76"/>
              <a:gd name="T100" fmla="*/ 14196956 w 83"/>
              <a:gd name="T101" fmla="*/ 17010856 h 76"/>
              <a:gd name="T102" fmla="*/ 6453015 w 83"/>
              <a:gd name="T103" fmla="*/ 20791485 h 76"/>
              <a:gd name="T104" fmla="*/ 7743940 w 83"/>
              <a:gd name="T105" fmla="*/ 23941878 h 76"/>
              <a:gd name="T106" fmla="*/ 4517030 w 83"/>
              <a:gd name="T107" fmla="*/ 25201559 h 76"/>
              <a:gd name="T108" fmla="*/ 645061 w 83"/>
              <a:gd name="T109" fmla="*/ 25831796 h 76"/>
              <a:gd name="T110" fmla="*/ 0 w 83"/>
              <a:gd name="T111" fmla="*/ 28981401 h 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3"/>
              <a:gd name="T169" fmla="*/ 0 h 76"/>
              <a:gd name="T170" fmla="*/ 83 w 83"/>
              <a:gd name="T171" fmla="*/ 76 h 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3" h="76">
                <a:moveTo>
                  <a:pt x="0" y="46"/>
                </a:moveTo>
                <a:lnTo>
                  <a:pt x="6" y="51"/>
                </a:lnTo>
                <a:lnTo>
                  <a:pt x="1" y="54"/>
                </a:lnTo>
                <a:lnTo>
                  <a:pt x="4" y="57"/>
                </a:lnTo>
                <a:lnTo>
                  <a:pt x="9" y="61"/>
                </a:lnTo>
                <a:lnTo>
                  <a:pt x="13" y="64"/>
                </a:lnTo>
                <a:lnTo>
                  <a:pt x="13" y="61"/>
                </a:lnTo>
                <a:lnTo>
                  <a:pt x="16" y="61"/>
                </a:lnTo>
                <a:lnTo>
                  <a:pt x="21" y="62"/>
                </a:lnTo>
                <a:lnTo>
                  <a:pt x="27" y="54"/>
                </a:lnTo>
                <a:lnTo>
                  <a:pt x="30" y="53"/>
                </a:lnTo>
                <a:lnTo>
                  <a:pt x="25" y="64"/>
                </a:lnTo>
                <a:lnTo>
                  <a:pt x="25" y="69"/>
                </a:lnTo>
                <a:lnTo>
                  <a:pt x="30" y="75"/>
                </a:lnTo>
                <a:lnTo>
                  <a:pt x="39" y="76"/>
                </a:lnTo>
                <a:lnTo>
                  <a:pt x="49" y="72"/>
                </a:lnTo>
                <a:lnTo>
                  <a:pt x="55" y="67"/>
                </a:lnTo>
                <a:lnTo>
                  <a:pt x="58" y="66"/>
                </a:lnTo>
                <a:lnTo>
                  <a:pt x="57" y="64"/>
                </a:lnTo>
                <a:lnTo>
                  <a:pt x="54" y="62"/>
                </a:lnTo>
                <a:lnTo>
                  <a:pt x="52" y="60"/>
                </a:lnTo>
                <a:lnTo>
                  <a:pt x="57" y="59"/>
                </a:lnTo>
                <a:lnTo>
                  <a:pt x="66" y="55"/>
                </a:lnTo>
                <a:lnTo>
                  <a:pt x="69" y="50"/>
                </a:lnTo>
                <a:lnTo>
                  <a:pt x="73" y="49"/>
                </a:lnTo>
                <a:lnTo>
                  <a:pt x="83" y="37"/>
                </a:lnTo>
                <a:lnTo>
                  <a:pt x="82" y="25"/>
                </a:lnTo>
                <a:lnTo>
                  <a:pt x="73" y="21"/>
                </a:lnTo>
                <a:lnTo>
                  <a:pt x="72" y="17"/>
                </a:lnTo>
                <a:lnTo>
                  <a:pt x="74" y="8"/>
                </a:lnTo>
                <a:lnTo>
                  <a:pt x="70" y="0"/>
                </a:lnTo>
                <a:lnTo>
                  <a:pt x="66" y="2"/>
                </a:lnTo>
                <a:lnTo>
                  <a:pt x="60" y="0"/>
                </a:lnTo>
                <a:lnTo>
                  <a:pt x="49" y="1"/>
                </a:lnTo>
                <a:lnTo>
                  <a:pt x="49" y="5"/>
                </a:lnTo>
                <a:lnTo>
                  <a:pt x="57" y="5"/>
                </a:lnTo>
                <a:lnTo>
                  <a:pt x="61" y="12"/>
                </a:lnTo>
                <a:lnTo>
                  <a:pt x="55" y="14"/>
                </a:lnTo>
                <a:lnTo>
                  <a:pt x="51" y="22"/>
                </a:lnTo>
                <a:lnTo>
                  <a:pt x="45" y="17"/>
                </a:lnTo>
                <a:lnTo>
                  <a:pt x="39" y="18"/>
                </a:lnTo>
                <a:lnTo>
                  <a:pt x="42" y="23"/>
                </a:lnTo>
                <a:lnTo>
                  <a:pt x="43" y="34"/>
                </a:lnTo>
                <a:lnTo>
                  <a:pt x="40" y="35"/>
                </a:lnTo>
                <a:lnTo>
                  <a:pt x="39" y="27"/>
                </a:lnTo>
                <a:lnTo>
                  <a:pt x="33" y="19"/>
                </a:lnTo>
                <a:lnTo>
                  <a:pt x="28" y="18"/>
                </a:lnTo>
                <a:lnTo>
                  <a:pt x="24" y="22"/>
                </a:lnTo>
                <a:lnTo>
                  <a:pt x="28" y="25"/>
                </a:lnTo>
                <a:lnTo>
                  <a:pt x="28" y="30"/>
                </a:lnTo>
                <a:lnTo>
                  <a:pt x="22" y="27"/>
                </a:lnTo>
                <a:lnTo>
                  <a:pt x="10" y="33"/>
                </a:lnTo>
                <a:lnTo>
                  <a:pt x="12" y="38"/>
                </a:lnTo>
                <a:lnTo>
                  <a:pt x="7" y="40"/>
                </a:lnTo>
                <a:lnTo>
                  <a:pt x="1" y="41"/>
                </a:lnTo>
                <a:lnTo>
                  <a:pt x="0" y="4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49" name="Freeform 121"/>
          <p:cNvSpPr>
            <a:spLocks/>
          </p:cNvSpPr>
          <p:nvPr/>
        </p:nvSpPr>
        <p:spPr bwMode="auto">
          <a:xfrm>
            <a:off x="6221413" y="15875"/>
            <a:ext cx="82550" cy="42863"/>
          </a:xfrm>
          <a:custGeom>
            <a:avLst/>
            <a:gdLst>
              <a:gd name="T0" fmla="*/ 0 w 105"/>
              <a:gd name="T1" fmla="*/ 20161486 h 54"/>
              <a:gd name="T2" fmla="*/ 3708461 w 105"/>
              <a:gd name="T3" fmla="*/ 25201856 h 54"/>
              <a:gd name="T4" fmla="*/ 12362059 w 105"/>
              <a:gd name="T5" fmla="*/ 21421975 h 54"/>
              <a:gd name="T6" fmla="*/ 19161035 w 105"/>
              <a:gd name="T7" fmla="*/ 20791730 h 54"/>
              <a:gd name="T8" fmla="*/ 12362059 w 105"/>
              <a:gd name="T9" fmla="*/ 27722047 h 54"/>
              <a:gd name="T10" fmla="*/ 18543089 w 105"/>
              <a:gd name="T11" fmla="*/ 31502721 h 54"/>
              <a:gd name="T12" fmla="*/ 25960014 w 105"/>
              <a:gd name="T13" fmla="*/ 34022906 h 54"/>
              <a:gd name="T14" fmla="*/ 33994879 w 105"/>
              <a:gd name="T15" fmla="*/ 30872476 h 54"/>
              <a:gd name="T16" fmla="*/ 31523096 w 105"/>
              <a:gd name="T17" fmla="*/ 29612781 h 54"/>
              <a:gd name="T18" fmla="*/ 35231556 w 105"/>
              <a:gd name="T19" fmla="*/ 24572405 h 54"/>
              <a:gd name="T20" fmla="*/ 38940015 w 105"/>
              <a:gd name="T21" fmla="*/ 26462351 h 54"/>
              <a:gd name="T22" fmla="*/ 45121043 w 105"/>
              <a:gd name="T23" fmla="*/ 25201856 h 54"/>
              <a:gd name="T24" fmla="*/ 46974880 w 105"/>
              <a:gd name="T25" fmla="*/ 22052220 h 54"/>
              <a:gd name="T26" fmla="*/ 48829502 w 105"/>
              <a:gd name="T27" fmla="*/ 21421975 h 54"/>
              <a:gd name="T28" fmla="*/ 50684125 w 105"/>
              <a:gd name="T29" fmla="*/ 24572405 h 54"/>
              <a:gd name="T30" fmla="*/ 64900030 w 105"/>
              <a:gd name="T31" fmla="*/ 14490871 h 54"/>
              <a:gd name="T32" fmla="*/ 63664138 w 105"/>
              <a:gd name="T33" fmla="*/ 11970683 h 54"/>
              <a:gd name="T34" fmla="*/ 55628488 w 105"/>
              <a:gd name="T35" fmla="*/ 15121116 h 54"/>
              <a:gd name="T36" fmla="*/ 53774651 w 105"/>
              <a:gd name="T37" fmla="*/ 19532035 h 54"/>
              <a:gd name="T38" fmla="*/ 44503097 w 105"/>
              <a:gd name="T39" fmla="*/ 20791730 h 54"/>
              <a:gd name="T40" fmla="*/ 42648475 w 105"/>
              <a:gd name="T41" fmla="*/ 19532035 h 54"/>
              <a:gd name="T42" fmla="*/ 48211557 w 105"/>
              <a:gd name="T43" fmla="*/ 17641301 h 54"/>
              <a:gd name="T44" fmla="*/ 43266420 w 105"/>
              <a:gd name="T45" fmla="*/ 16381605 h 54"/>
              <a:gd name="T46" fmla="*/ 41412584 w 105"/>
              <a:gd name="T47" fmla="*/ 17011850 h 54"/>
              <a:gd name="T48" fmla="*/ 41412584 w 105"/>
              <a:gd name="T49" fmla="*/ 13861420 h 54"/>
              <a:gd name="T50" fmla="*/ 38940015 w 105"/>
              <a:gd name="T51" fmla="*/ 13231176 h 54"/>
              <a:gd name="T52" fmla="*/ 50684125 w 105"/>
              <a:gd name="T53" fmla="*/ 6300861 h 54"/>
              <a:gd name="T54" fmla="*/ 46356934 w 105"/>
              <a:gd name="T55" fmla="*/ 3150430 h 54"/>
              <a:gd name="T56" fmla="*/ 43266420 w 105"/>
              <a:gd name="T57" fmla="*/ 6300861 h 54"/>
              <a:gd name="T58" fmla="*/ 42648475 w 105"/>
              <a:gd name="T59" fmla="*/ 4410127 h 54"/>
              <a:gd name="T60" fmla="*/ 39557961 w 105"/>
              <a:gd name="T61" fmla="*/ 6300861 h 54"/>
              <a:gd name="T62" fmla="*/ 37704124 w 105"/>
              <a:gd name="T63" fmla="*/ 7560558 h 54"/>
              <a:gd name="T64" fmla="*/ 33994879 w 105"/>
              <a:gd name="T65" fmla="*/ 7560558 h 54"/>
              <a:gd name="T66" fmla="*/ 31523096 w 105"/>
              <a:gd name="T67" fmla="*/ 7560558 h 54"/>
              <a:gd name="T68" fmla="*/ 33376933 w 105"/>
              <a:gd name="T69" fmla="*/ 1260490 h 54"/>
              <a:gd name="T70" fmla="*/ 29668474 w 105"/>
              <a:gd name="T71" fmla="*/ 1260490 h 54"/>
              <a:gd name="T72" fmla="*/ 26577960 w 105"/>
              <a:gd name="T73" fmla="*/ 3150430 h 54"/>
              <a:gd name="T74" fmla="*/ 24105385 w 105"/>
              <a:gd name="T75" fmla="*/ 0 h 54"/>
              <a:gd name="T76" fmla="*/ 22251549 w 105"/>
              <a:gd name="T77" fmla="*/ 1889941 h 54"/>
              <a:gd name="T78" fmla="*/ 19161035 w 105"/>
              <a:gd name="T79" fmla="*/ 3780676 h 54"/>
              <a:gd name="T80" fmla="*/ 16688467 w 105"/>
              <a:gd name="T81" fmla="*/ 3780676 h 54"/>
              <a:gd name="T82" fmla="*/ 16688467 w 105"/>
              <a:gd name="T83" fmla="*/ 6300861 h 54"/>
              <a:gd name="T84" fmla="*/ 22869494 w 105"/>
              <a:gd name="T85" fmla="*/ 9450498 h 54"/>
              <a:gd name="T86" fmla="*/ 29668474 w 105"/>
              <a:gd name="T87" fmla="*/ 11341232 h 54"/>
              <a:gd name="T88" fmla="*/ 31523096 w 105"/>
              <a:gd name="T89" fmla="*/ 11970683 h 54"/>
              <a:gd name="T90" fmla="*/ 29668474 w 105"/>
              <a:gd name="T91" fmla="*/ 14490871 h 54"/>
              <a:gd name="T92" fmla="*/ 22251549 w 105"/>
              <a:gd name="T93" fmla="*/ 11341232 h 54"/>
              <a:gd name="T94" fmla="*/ 19161035 w 105"/>
              <a:gd name="T95" fmla="*/ 11970683 h 54"/>
              <a:gd name="T96" fmla="*/ 18543089 w 105"/>
              <a:gd name="T97" fmla="*/ 10710988 h 54"/>
              <a:gd name="T98" fmla="*/ 14834630 w 105"/>
              <a:gd name="T99" fmla="*/ 10710988 h 54"/>
              <a:gd name="T100" fmla="*/ 14215898 w 105"/>
              <a:gd name="T101" fmla="*/ 11341232 h 54"/>
              <a:gd name="T102" fmla="*/ 11125381 w 105"/>
              <a:gd name="T103" fmla="*/ 10080743 h 54"/>
              <a:gd name="T104" fmla="*/ 12362059 w 105"/>
              <a:gd name="T105" fmla="*/ 13861420 h 54"/>
              <a:gd name="T106" fmla="*/ 0 w 105"/>
              <a:gd name="T107" fmla="*/ 13861420 h 54"/>
              <a:gd name="T108" fmla="*/ 3090515 w 105"/>
              <a:gd name="T109" fmla="*/ 17641301 h 54"/>
              <a:gd name="T110" fmla="*/ 0 w 105"/>
              <a:gd name="T111" fmla="*/ 20161486 h 5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5"/>
              <a:gd name="T169" fmla="*/ 0 h 54"/>
              <a:gd name="T170" fmla="*/ 105 w 105"/>
              <a:gd name="T171" fmla="*/ 54 h 5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5" h="54">
                <a:moveTo>
                  <a:pt x="0" y="32"/>
                </a:moveTo>
                <a:lnTo>
                  <a:pt x="6" y="40"/>
                </a:lnTo>
                <a:lnTo>
                  <a:pt x="20" y="34"/>
                </a:lnTo>
                <a:lnTo>
                  <a:pt x="31" y="33"/>
                </a:lnTo>
                <a:lnTo>
                  <a:pt x="20" y="44"/>
                </a:lnTo>
                <a:lnTo>
                  <a:pt x="30" y="50"/>
                </a:lnTo>
                <a:lnTo>
                  <a:pt x="42" y="54"/>
                </a:lnTo>
                <a:lnTo>
                  <a:pt x="55" y="49"/>
                </a:lnTo>
                <a:lnTo>
                  <a:pt x="51" y="47"/>
                </a:lnTo>
                <a:lnTo>
                  <a:pt x="57" y="39"/>
                </a:lnTo>
                <a:lnTo>
                  <a:pt x="63" y="42"/>
                </a:lnTo>
                <a:lnTo>
                  <a:pt x="73" y="40"/>
                </a:lnTo>
                <a:lnTo>
                  <a:pt x="76" y="35"/>
                </a:lnTo>
                <a:lnTo>
                  <a:pt x="79" y="34"/>
                </a:lnTo>
                <a:lnTo>
                  <a:pt x="82" y="39"/>
                </a:lnTo>
                <a:lnTo>
                  <a:pt x="105" y="23"/>
                </a:lnTo>
                <a:lnTo>
                  <a:pt x="103" y="19"/>
                </a:lnTo>
                <a:lnTo>
                  <a:pt x="90" y="24"/>
                </a:lnTo>
                <a:lnTo>
                  <a:pt x="87" y="31"/>
                </a:lnTo>
                <a:lnTo>
                  <a:pt x="72" y="33"/>
                </a:lnTo>
                <a:lnTo>
                  <a:pt x="69" y="31"/>
                </a:lnTo>
                <a:lnTo>
                  <a:pt x="78" y="28"/>
                </a:lnTo>
                <a:lnTo>
                  <a:pt x="70" y="26"/>
                </a:lnTo>
                <a:lnTo>
                  <a:pt x="67" y="27"/>
                </a:lnTo>
                <a:lnTo>
                  <a:pt x="67" y="22"/>
                </a:lnTo>
                <a:lnTo>
                  <a:pt x="63" y="21"/>
                </a:lnTo>
                <a:lnTo>
                  <a:pt x="82" y="10"/>
                </a:lnTo>
                <a:lnTo>
                  <a:pt x="75" y="5"/>
                </a:lnTo>
                <a:lnTo>
                  <a:pt x="70" y="10"/>
                </a:lnTo>
                <a:lnTo>
                  <a:pt x="69" y="7"/>
                </a:lnTo>
                <a:lnTo>
                  <a:pt x="64" y="10"/>
                </a:lnTo>
                <a:lnTo>
                  <a:pt x="61" y="12"/>
                </a:lnTo>
                <a:lnTo>
                  <a:pt x="55" y="12"/>
                </a:lnTo>
                <a:lnTo>
                  <a:pt x="51" y="12"/>
                </a:lnTo>
                <a:lnTo>
                  <a:pt x="54" y="2"/>
                </a:lnTo>
                <a:lnTo>
                  <a:pt x="48" y="2"/>
                </a:lnTo>
                <a:lnTo>
                  <a:pt x="43" y="5"/>
                </a:lnTo>
                <a:lnTo>
                  <a:pt x="39" y="0"/>
                </a:lnTo>
                <a:lnTo>
                  <a:pt x="36" y="3"/>
                </a:lnTo>
                <a:lnTo>
                  <a:pt x="31" y="6"/>
                </a:lnTo>
                <a:lnTo>
                  <a:pt x="27" y="6"/>
                </a:lnTo>
                <a:lnTo>
                  <a:pt x="27" y="10"/>
                </a:lnTo>
                <a:lnTo>
                  <a:pt x="37" y="15"/>
                </a:lnTo>
                <a:lnTo>
                  <a:pt x="48" y="18"/>
                </a:lnTo>
                <a:lnTo>
                  <a:pt x="51" y="19"/>
                </a:lnTo>
                <a:lnTo>
                  <a:pt x="48" y="23"/>
                </a:lnTo>
                <a:lnTo>
                  <a:pt x="36" y="18"/>
                </a:lnTo>
                <a:lnTo>
                  <a:pt x="31" y="19"/>
                </a:lnTo>
                <a:lnTo>
                  <a:pt x="30" y="17"/>
                </a:lnTo>
                <a:lnTo>
                  <a:pt x="24" y="17"/>
                </a:lnTo>
                <a:lnTo>
                  <a:pt x="23" y="18"/>
                </a:lnTo>
                <a:lnTo>
                  <a:pt x="18" y="16"/>
                </a:lnTo>
                <a:lnTo>
                  <a:pt x="20" y="22"/>
                </a:lnTo>
                <a:lnTo>
                  <a:pt x="0" y="22"/>
                </a:lnTo>
                <a:lnTo>
                  <a:pt x="5" y="28"/>
                </a:lnTo>
                <a:lnTo>
                  <a:pt x="0" y="3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0" name="Freeform 122"/>
          <p:cNvSpPr>
            <a:spLocks/>
          </p:cNvSpPr>
          <p:nvPr/>
        </p:nvSpPr>
        <p:spPr bwMode="auto">
          <a:xfrm>
            <a:off x="4694238" y="1403350"/>
            <a:ext cx="90487" cy="39688"/>
          </a:xfrm>
          <a:custGeom>
            <a:avLst/>
            <a:gdLst>
              <a:gd name="T0" fmla="*/ 0 w 113"/>
              <a:gd name="T1" fmla="*/ 24223686 h 51"/>
              <a:gd name="T2" fmla="*/ 7694599 w 113"/>
              <a:gd name="T3" fmla="*/ 27857089 h 51"/>
              <a:gd name="T4" fmla="*/ 10259464 w 113"/>
              <a:gd name="T5" fmla="*/ 30885049 h 51"/>
              <a:gd name="T6" fmla="*/ 17954864 w 113"/>
              <a:gd name="T7" fmla="*/ 30279613 h 51"/>
              <a:gd name="T8" fmla="*/ 28855748 w 113"/>
              <a:gd name="T9" fmla="*/ 24829123 h 51"/>
              <a:gd name="T10" fmla="*/ 37191761 w 113"/>
              <a:gd name="T11" fmla="*/ 24223686 h 51"/>
              <a:gd name="T12" fmla="*/ 43603524 w 113"/>
              <a:gd name="T13" fmla="*/ 24223686 h 51"/>
              <a:gd name="T14" fmla="*/ 66046709 w 113"/>
              <a:gd name="T15" fmla="*/ 17562330 h 51"/>
              <a:gd name="T16" fmla="*/ 70535824 w 113"/>
              <a:gd name="T17" fmla="*/ 15745243 h 51"/>
              <a:gd name="T18" fmla="*/ 72459272 w 113"/>
              <a:gd name="T19" fmla="*/ 10900970 h 51"/>
              <a:gd name="T20" fmla="*/ 68611574 w 113"/>
              <a:gd name="T21" fmla="*/ 8478447 h 51"/>
              <a:gd name="T22" fmla="*/ 60916978 w 113"/>
              <a:gd name="T23" fmla="*/ 8478447 h 51"/>
              <a:gd name="T24" fmla="*/ 56428664 w 113"/>
              <a:gd name="T25" fmla="*/ 4845049 h 51"/>
              <a:gd name="T26" fmla="*/ 57070080 w 113"/>
              <a:gd name="T27" fmla="*/ 0 h 51"/>
              <a:gd name="T28" fmla="*/ 48734055 w 113"/>
              <a:gd name="T29" fmla="*/ 2422524 h 51"/>
              <a:gd name="T30" fmla="*/ 53222382 w 113"/>
              <a:gd name="T31" fmla="*/ 4238834 h 51"/>
              <a:gd name="T32" fmla="*/ 49374671 w 113"/>
              <a:gd name="T33" fmla="*/ 6661359 h 51"/>
              <a:gd name="T34" fmla="*/ 47451222 w 113"/>
              <a:gd name="T35" fmla="*/ 1817088 h 51"/>
              <a:gd name="T36" fmla="*/ 23725211 w 113"/>
              <a:gd name="T37" fmla="*/ 5450485 h 51"/>
              <a:gd name="T38" fmla="*/ 17313448 w 113"/>
              <a:gd name="T39" fmla="*/ 9689320 h 51"/>
              <a:gd name="T40" fmla="*/ 25649460 w 113"/>
              <a:gd name="T41" fmla="*/ 12111843 h 51"/>
              <a:gd name="T42" fmla="*/ 12183714 w 113"/>
              <a:gd name="T43" fmla="*/ 13928934 h 51"/>
              <a:gd name="T44" fmla="*/ 8336016 w 113"/>
              <a:gd name="T45" fmla="*/ 18167766 h 51"/>
              <a:gd name="T46" fmla="*/ 0 w 113"/>
              <a:gd name="T47" fmla="*/ 24223686 h 5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3"/>
              <a:gd name="T73" fmla="*/ 0 h 51"/>
              <a:gd name="T74" fmla="*/ 113 w 113"/>
              <a:gd name="T75" fmla="*/ 51 h 5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3" h="51">
                <a:moveTo>
                  <a:pt x="0" y="40"/>
                </a:moveTo>
                <a:lnTo>
                  <a:pt x="12" y="46"/>
                </a:lnTo>
                <a:lnTo>
                  <a:pt x="16" y="51"/>
                </a:lnTo>
                <a:lnTo>
                  <a:pt x="28" y="50"/>
                </a:lnTo>
                <a:lnTo>
                  <a:pt x="45" y="41"/>
                </a:lnTo>
                <a:lnTo>
                  <a:pt x="58" y="40"/>
                </a:lnTo>
                <a:lnTo>
                  <a:pt x="68" y="40"/>
                </a:lnTo>
                <a:lnTo>
                  <a:pt x="103" y="29"/>
                </a:lnTo>
                <a:lnTo>
                  <a:pt x="110" y="26"/>
                </a:lnTo>
                <a:lnTo>
                  <a:pt x="113" y="18"/>
                </a:lnTo>
                <a:lnTo>
                  <a:pt x="107" y="14"/>
                </a:lnTo>
                <a:lnTo>
                  <a:pt x="95" y="14"/>
                </a:lnTo>
                <a:lnTo>
                  <a:pt x="88" y="8"/>
                </a:lnTo>
                <a:lnTo>
                  <a:pt x="89" y="0"/>
                </a:lnTo>
                <a:lnTo>
                  <a:pt x="76" y="4"/>
                </a:lnTo>
                <a:lnTo>
                  <a:pt x="83" y="7"/>
                </a:lnTo>
                <a:lnTo>
                  <a:pt x="77" y="11"/>
                </a:lnTo>
                <a:lnTo>
                  <a:pt x="74" y="3"/>
                </a:lnTo>
                <a:lnTo>
                  <a:pt x="37" y="9"/>
                </a:lnTo>
                <a:lnTo>
                  <a:pt x="27" y="16"/>
                </a:lnTo>
                <a:lnTo>
                  <a:pt x="40" y="20"/>
                </a:lnTo>
                <a:lnTo>
                  <a:pt x="19" y="23"/>
                </a:lnTo>
                <a:lnTo>
                  <a:pt x="13" y="30"/>
                </a:lnTo>
                <a:lnTo>
                  <a:pt x="0" y="4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1" name="Freeform 123"/>
          <p:cNvSpPr>
            <a:spLocks/>
          </p:cNvSpPr>
          <p:nvPr/>
        </p:nvSpPr>
        <p:spPr bwMode="auto">
          <a:xfrm>
            <a:off x="6092825" y="107950"/>
            <a:ext cx="46038" cy="36513"/>
          </a:xfrm>
          <a:custGeom>
            <a:avLst/>
            <a:gdLst>
              <a:gd name="T0" fmla="*/ 1826694 w 59"/>
              <a:gd name="T1" fmla="*/ 19313046 h 47"/>
              <a:gd name="T2" fmla="*/ 3653389 w 59"/>
              <a:gd name="T3" fmla="*/ 18709417 h 47"/>
              <a:gd name="T4" fmla="*/ 4870665 w 59"/>
              <a:gd name="T5" fmla="*/ 20520305 h 47"/>
              <a:gd name="T6" fmla="*/ 10959385 w 59"/>
              <a:gd name="T7" fmla="*/ 27762313 h 47"/>
              <a:gd name="T8" fmla="*/ 17657525 w 59"/>
              <a:gd name="T9" fmla="*/ 28365943 h 47"/>
              <a:gd name="T10" fmla="*/ 23746244 w 59"/>
              <a:gd name="T11" fmla="*/ 27762313 h 47"/>
              <a:gd name="T12" fmla="*/ 27399638 w 59"/>
              <a:gd name="T13" fmla="*/ 25348565 h 47"/>
              <a:gd name="T14" fmla="*/ 29226332 w 59"/>
              <a:gd name="T15" fmla="*/ 22934047 h 47"/>
              <a:gd name="T16" fmla="*/ 32270301 w 59"/>
              <a:gd name="T17" fmla="*/ 20520305 h 47"/>
              <a:gd name="T18" fmla="*/ 35923688 w 59"/>
              <a:gd name="T19" fmla="*/ 15692045 h 47"/>
              <a:gd name="T20" fmla="*/ 34705632 w 59"/>
              <a:gd name="T21" fmla="*/ 11467412 h 47"/>
              <a:gd name="T22" fmla="*/ 32878939 w 59"/>
              <a:gd name="T23" fmla="*/ 10863782 h 47"/>
              <a:gd name="T24" fmla="*/ 31053025 w 59"/>
              <a:gd name="T25" fmla="*/ 7845634 h 47"/>
              <a:gd name="T26" fmla="*/ 26790220 w 59"/>
              <a:gd name="T27" fmla="*/ 4828262 h 47"/>
              <a:gd name="T28" fmla="*/ 23137606 w 59"/>
              <a:gd name="T29" fmla="*/ 5431891 h 47"/>
              <a:gd name="T30" fmla="*/ 15830832 w 59"/>
              <a:gd name="T31" fmla="*/ 4224632 h 47"/>
              <a:gd name="T32" fmla="*/ 12786082 w 59"/>
              <a:gd name="T33" fmla="*/ 5431891 h 47"/>
              <a:gd name="T34" fmla="*/ 10959385 w 59"/>
              <a:gd name="T35" fmla="*/ 5431891 h 47"/>
              <a:gd name="T36" fmla="*/ 12177441 w 59"/>
              <a:gd name="T37" fmla="*/ 4224632 h 47"/>
              <a:gd name="T38" fmla="*/ 12177441 w 59"/>
              <a:gd name="T39" fmla="*/ 0 h 47"/>
              <a:gd name="T40" fmla="*/ 3653389 w 59"/>
              <a:gd name="T41" fmla="*/ 0 h 47"/>
              <a:gd name="T42" fmla="*/ 0 w 59"/>
              <a:gd name="T43" fmla="*/ 4224632 h 47"/>
              <a:gd name="T44" fmla="*/ 0 w 59"/>
              <a:gd name="T45" fmla="*/ 7845634 h 47"/>
              <a:gd name="T46" fmla="*/ 3044750 w 59"/>
              <a:gd name="T47" fmla="*/ 10863782 h 47"/>
              <a:gd name="T48" fmla="*/ 5480083 w 59"/>
              <a:gd name="T49" fmla="*/ 14484786 h 47"/>
              <a:gd name="T50" fmla="*/ 1826694 w 59"/>
              <a:gd name="T51" fmla="*/ 17502157 h 47"/>
              <a:gd name="T52" fmla="*/ 1826694 w 59"/>
              <a:gd name="T53" fmla="*/ 19313046 h 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9"/>
              <a:gd name="T82" fmla="*/ 0 h 47"/>
              <a:gd name="T83" fmla="*/ 59 w 59"/>
              <a:gd name="T84" fmla="*/ 47 h 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9" h="47">
                <a:moveTo>
                  <a:pt x="3" y="32"/>
                </a:moveTo>
                <a:lnTo>
                  <a:pt x="6" y="31"/>
                </a:lnTo>
                <a:lnTo>
                  <a:pt x="8" y="34"/>
                </a:lnTo>
                <a:lnTo>
                  <a:pt x="18" y="46"/>
                </a:lnTo>
                <a:lnTo>
                  <a:pt x="29" y="47"/>
                </a:lnTo>
                <a:lnTo>
                  <a:pt x="39" y="46"/>
                </a:lnTo>
                <a:lnTo>
                  <a:pt x="45" y="42"/>
                </a:lnTo>
                <a:lnTo>
                  <a:pt x="48" y="38"/>
                </a:lnTo>
                <a:lnTo>
                  <a:pt x="53" y="34"/>
                </a:lnTo>
                <a:lnTo>
                  <a:pt x="59" y="26"/>
                </a:lnTo>
                <a:lnTo>
                  <a:pt x="57" y="19"/>
                </a:lnTo>
                <a:lnTo>
                  <a:pt x="54" y="18"/>
                </a:lnTo>
                <a:lnTo>
                  <a:pt x="51" y="13"/>
                </a:lnTo>
                <a:lnTo>
                  <a:pt x="44" y="8"/>
                </a:lnTo>
                <a:lnTo>
                  <a:pt x="38" y="9"/>
                </a:lnTo>
                <a:lnTo>
                  <a:pt x="26" y="7"/>
                </a:lnTo>
                <a:lnTo>
                  <a:pt x="21" y="9"/>
                </a:lnTo>
                <a:lnTo>
                  <a:pt x="18" y="9"/>
                </a:lnTo>
                <a:lnTo>
                  <a:pt x="20" y="7"/>
                </a:lnTo>
                <a:lnTo>
                  <a:pt x="20" y="0"/>
                </a:lnTo>
                <a:lnTo>
                  <a:pt x="6" y="0"/>
                </a:lnTo>
                <a:lnTo>
                  <a:pt x="0" y="7"/>
                </a:lnTo>
                <a:lnTo>
                  <a:pt x="0" y="13"/>
                </a:lnTo>
                <a:lnTo>
                  <a:pt x="5" y="18"/>
                </a:lnTo>
                <a:lnTo>
                  <a:pt x="9" y="24"/>
                </a:lnTo>
                <a:lnTo>
                  <a:pt x="3" y="29"/>
                </a:lnTo>
                <a:lnTo>
                  <a:pt x="3" y="3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2" name="Freeform 124"/>
          <p:cNvSpPr>
            <a:spLocks/>
          </p:cNvSpPr>
          <p:nvPr/>
        </p:nvSpPr>
        <p:spPr bwMode="auto">
          <a:xfrm>
            <a:off x="5822950" y="217488"/>
            <a:ext cx="38100" cy="34925"/>
          </a:xfrm>
          <a:custGeom>
            <a:avLst/>
            <a:gdLst>
              <a:gd name="T0" fmla="*/ 0 w 46"/>
              <a:gd name="T1" fmla="*/ 16263409 h 45"/>
              <a:gd name="T2" fmla="*/ 685800 w 46"/>
              <a:gd name="T3" fmla="*/ 12046796 h 45"/>
              <a:gd name="T4" fmla="*/ 6173856 w 46"/>
              <a:gd name="T5" fmla="*/ 7830185 h 45"/>
              <a:gd name="T6" fmla="*/ 18522398 w 46"/>
              <a:gd name="T7" fmla="*/ 2409049 h 45"/>
              <a:gd name="T8" fmla="*/ 26754480 w 46"/>
              <a:gd name="T9" fmla="*/ 0 h 45"/>
              <a:gd name="T10" fmla="*/ 30870942 w 46"/>
              <a:gd name="T11" fmla="*/ 1806787 h 45"/>
              <a:gd name="T12" fmla="*/ 31556742 w 46"/>
              <a:gd name="T13" fmla="*/ 5421136 h 45"/>
              <a:gd name="T14" fmla="*/ 28812714 w 46"/>
              <a:gd name="T15" fmla="*/ 10842272 h 45"/>
              <a:gd name="T16" fmla="*/ 29498514 w 46"/>
              <a:gd name="T17" fmla="*/ 15661147 h 45"/>
              <a:gd name="T18" fmla="*/ 31556742 w 46"/>
              <a:gd name="T19" fmla="*/ 24093591 h 45"/>
              <a:gd name="T20" fmla="*/ 26754480 w 46"/>
              <a:gd name="T21" fmla="*/ 24696629 h 45"/>
              <a:gd name="T22" fmla="*/ 22638853 w 46"/>
              <a:gd name="T23" fmla="*/ 22889067 h 45"/>
              <a:gd name="T24" fmla="*/ 20580626 w 46"/>
              <a:gd name="T25" fmla="*/ 27105683 h 45"/>
              <a:gd name="T26" fmla="*/ 14405943 w 46"/>
              <a:gd name="T27" fmla="*/ 25298891 h 45"/>
              <a:gd name="T28" fmla="*/ 17150799 w 46"/>
              <a:gd name="T29" fmla="*/ 20480019 h 45"/>
              <a:gd name="T30" fmla="*/ 12348540 w 46"/>
              <a:gd name="T31" fmla="*/ 18070195 h 45"/>
              <a:gd name="T32" fmla="*/ 13034340 w 46"/>
              <a:gd name="T33" fmla="*/ 21684543 h 45"/>
              <a:gd name="T34" fmla="*/ 12348540 w 46"/>
              <a:gd name="T35" fmla="*/ 24093591 h 45"/>
              <a:gd name="T36" fmla="*/ 8917885 w 46"/>
              <a:gd name="T37" fmla="*/ 25298891 h 45"/>
              <a:gd name="T38" fmla="*/ 4802257 w 46"/>
              <a:gd name="T39" fmla="*/ 24696629 h 45"/>
              <a:gd name="T40" fmla="*/ 685800 w 46"/>
              <a:gd name="T41" fmla="*/ 21082281 h 45"/>
              <a:gd name="T42" fmla="*/ 0 w 46"/>
              <a:gd name="T43" fmla="*/ 16263409 h 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"/>
              <a:gd name="T67" fmla="*/ 0 h 45"/>
              <a:gd name="T68" fmla="*/ 46 w 46"/>
              <a:gd name="T69" fmla="*/ 45 h 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" h="45">
                <a:moveTo>
                  <a:pt x="0" y="27"/>
                </a:moveTo>
                <a:lnTo>
                  <a:pt x="1" y="20"/>
                </a:lnTo>
                <a:lnTo>
                  <a:pt x="9" y="13"/>
                </a:lnTo>
                <a:lnTo>
                  <a:pt x="27" y="4"/>
                </a:lnTo>
                <a:lnTo>
                  <a:pt x="39" y="0"/>
                </a:lnTo>
                <a:lnTo>
                  <a:pt x="45" y="3"/>
                </a:lnTo>
                <a:lnTo>
                  <a:pt x="46" y="9"/>
                </a:lnTo>
                <a:lnTo>
                  <a:pt x="42" y="18"/>
                </a:lnTo>
                <a:lnTo>
                  <a:pt x="43" y="26"/>
                </a:lnTo>
                <a:lnTo>
                  <a:pt x="46" y="40"/>
                </a:lnTo>
                <a:lnTo>
                  <a:pt x="39" y="41"/>
                </a:lnTo>
                <a:lnTo>
                  <a:pt x="33" y="38"/>
                </a:lnTo>
                <a:lnTo>
                  <a:pt x="30" y="45"/>
                </a:lnTo>
                <a:lnTo>
                  <a:pt x="21" y="42"/>
                </a:lnTo>
                <a:lnTo>
                  <a:pt x="25" y="34"/>
                </a:lnTo>
                <a:lnTo>
                  <a:pt x="18" y="30"/>
                </a:lnTo>
                <a:lnTo>
                  <a:pt x="19" y="36"/>
                </a:lnTo>
                <a:lnTo>
                  <a:pt x="18" y="40"/>
                </a:lnTo>
                <a:lnTo>
                  <a:pt x="13" y="42"/>
                </a:lnTo>
                <a:lnTo>
                  <a:pt x="7" y="41"/>
                </a:lnTo>
                <a:lnTo>
                  <a:pt x="1" y="35"/>
                </a:lnTo>
                <a:lnTo>
                  <a:pt x="0" y="2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3" name="Freeform 125"/>
          <p:cNvSpPr>
            <a:spLocks/>
          </p:cNvSpPr>
          <p:nvPr/>
        </p:nvSpPr>
        <p:spPr bwMode="auto">
          <a:xfrm>
            <a:off x="5991225" y="174625"/>
            <a:ext cx="60325" cy="23813"/>
          </a:xfrm>
          <a:custGeom>
            <a:avLst/>
            <a:gdLst>
              <a:gd name="T0" fmla="*/ 0 w 76"/>
              <a:gd name="T1" fmla="*/ 11971589 h 30"/>
              <a:gd name="T2" fmla="*/ 1889919 w 76"/>
              <a:gd name="T3" fmla="*/ 11971589 h 30"/>
              <a:gd name="T4" fmla="*/ 3150393 w 76"/>
              <a:gd name="T5" fmla="*/ 12601046 h 30"/>
              <a:gd name="T6" fmla="*/ 6930232 w 76"/>
              <a:gd name="T7" fmla="*/ 15121257 h 30"/>
              <a:gd name="T8" fmla="*/ 9450387 w 76"/>
              <a:gd name="T9" fmla="*/ 15751508 h 30"/>
              <a:gd name="T10" fmla="*/ 17010856 w 76"/>
              <a:gd name="T11" fmla="*/ 18271716 h 30"/>
              <a:gd name="T12" fmla="*/ 21421723 w 76"/>
              <a:gd name="T13" fmla="*/ 17012009 h 30"/>
              <a:gd name="T14" fmla="*/ 30872113 w 76"/>
              <a:gd name="T15" fmla="*/ 18271716 h 30"/>
              <a:gd name="T16" fmla="*/ 36541866 w 76"/>
              <a:gd name="T17" fmla="*/ 18271716 h 30"/>
              <a:gd name="T18" fmla="*/ 47252725 w 76"/>
              <a:gd name="T19" fmla="*/ 18901967 h 30"/>
              <a:gd name="T20" fmla="*/ 47882962 w 76"/>
              <a:gd name="T21" fmla="*/ 18271716 h 30"/>
              <a:gd name="T22" fmla="*/ 47252725 w 76"/>
              <a:gd name="T23" fmla="*/ 15121257 h 30"/>
              <a:gd name="T24" fmla="*/ 44103126 w 76"/>
              <a:gd name="T25" fmla="*/ 10711088 h 30"/>
              <a:gd name="T26" fmla="*/ 41582971 w 76"/>
              <a:gd name="T27" fmla="*/ 11971589 h 30"/>
              <a:gd name="T28" fmla="*/ 40322496 w 76"/>
              <a:gd name="T29" fmla="*/ 11971589 h 30"/>
              <a:gd name="T30" fmla="*/ 42212414 w 76"/>
              <a:gd name="T31" fmla="*/ 8821130 h 30"/>
              <a:gd name="T32" fmla="*/ 42212414 w 76"/>
              <a:gd name="T33" fmla="*/ 6930378 h 30"/>
              <a:gd name="T34" fmla="*/ 40322496 w 76"/>
              <a:gd name="T35" fmla="*/ 8821130 h 30"/>
              <a:gd name="T36" fmla="*/ 37802341 w 76"/>
              <a:gd name="T37" fmla="*/ 9451380 h 30"/>
              <a:gd name="T38" fmla="*/ 37802341 w 76"/>
              <a:gd name="T39" fmla="*/ 6300920 h 30"/>
              <a:gd name="T40" fmla="*/ 34021711 w 76"/>
              <a:gd name="T41" fmla="*/ 6300920 h 30"/>
              <a:gd name="T42" fmla="*/ 32762030 w 76"/>
              <a:gd name="T43" fmla="*/ 8821130 h 30"/>
              <a:gd name="T44" fmla="*/ 30872113 w 76"/>
              <a:gd name="T45" fmla="*/ 6300920 h 30"/>
              <a:gd name="T46" fmla="*/ 30872113 w 76"/>
              <a:gd name="T47" fmla="*/ 2520209 h 30"/>
              <a:gd name="T48" fmla="*/ 28981401 w 76"/>
              <a:gd name="T49" fmla="*/ 0 h 30"/>
              <a:gd name="T50" fmla="*/ 26461246 w 76"/>
              <a:gd name="T51" fmla="*/ 630251 h 30"/>
              <a:gd name="T52" fmla="*/ 27091483 w 76"/>
              <a:gd name="T53" fmla="*/ 5670669 h 30"/>
              <a:gd name="T54" fmla="*/ 25201559 w 76"/>
              <a:gd name="T55" fmla="*/ 8821130 h 30"/>
              <a:gd name="T56" fmla="*/ 23311641 w 76"/>
              <a:gd name="T57" fmla="*/ 1889959 h 30"/>
              <a:gd name="T58" fmla="*/ 21421723 w 76"/>
              <a:gd name="T59" fmla="*/ 1889959 h 30"/>
              <a:gd name="T60" fmla="*/ 21421723 w 76"/>
              <a:gd name="T61" fmla="*/ 3780711 h 30"/>
              <a:gd name="T62" fmla="*/ 21421723 w 76"/>
              <a:gd name="T63" fmla="*/ 6300920 h 30"/>
              <a:gd name="T64" fmla="*/ 18900774 w 76"/>
              <a:gd name="T65" fmla="*/ 2520209 h 30"/>
              <a:gd name="T66" fmla="*/ 17010856 w 76"/>
              <a:gd name="T67" fmla="*/ 2520209 h 30"/>
              <a:gd name="T68" fmla="*/ 17010856 w 76"/>
              <a:gd name="T69" fmla="*/ 6930378 h 30"/>
              <a:gd name="T70" fmla="*/ 16380618 w 76"/>
              <a:gd name="T71" fmla="*/ 6930378 h 30"/>
              <a:gd name="T72" fmla="*/ 15120938 w 76"/>
              <a:gd name="T73" fmla="*/ 2520209 h 30"/>
              <a:gd name="T74" fmla="*/ 12600779 w 76"/>
              <a:gd name="T75" fmla="*/ 3780711 h 30"/>
              <a:gd name="T76" fmla="*/ 13231020 w 76"/>
              <a:gd name="T77" fmla="*/ 5670669 h 30"/>
              <a:gd name="T78" fmla="*/ 12600779 w 76"/>
              <a:gd name="T79" fmla="*/ 6300920 h 30"/>
              <a:gd name="T80" fmla="*/ 9450387 w 76"/>
              <a:gd name="T81" fmla="*/ 3780711 h 30"/>
              <a:gd name="T82" fmla="*/ 7560469 w 76"/>
              <a:gd name="T83" fmla="*/ 5670669 h 30"/>
              <a:gd name="T84" fmla="*/ 9450387 w 76"/>
              <a:gd name="T85" fmla="*/ 8821130 h 30"/>
              <a:gd name="T86" fmla="*/ 9450387 w 76"/>
              <a:gd name="T87" fmla="*/ 10711088 h 30"/>
              <a:gd name="T88" fmla="*/ 5670549 w 76"/>
              <a:gd name="T89" fmla="*/ 6930378 h 30"/>
              <a:gd name="T90" fmla="*/ 3150393 w 76"/>
              <a:gd name="T91" fmla="*/ 8190879 h 30"/>
              <a:gd name="T92" fmla="*/ 0 w 76"/>
              <a:gd name="T93" fmla="*/ 9451380 h 30"/>
              <a:gd name="T94" fmla="*/ 0 w 76"/>
              <a:gd name="T95" fmla="*/ 11971589 h 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6"/>
              <a:gd name="T145" fmla="*/ 0 h 30"/>
              <a:gd name="T146" fmla="*/ 76 w 76"/>
              <a:gd name="T147" fmla="*/ 30 h 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6" h="30">
                <a:moveTo>
                  <a:pt x="0" y="19"/>
                </a:moveTo>
                <a:lnTo>
                  <a:pt x="3" y="19"/>
                </a:lnTo>
                <a:lnTo>
                  <a:pt x="5" y="20"/>
                </a:lnTo>
                <a:lnTo>
                  <a:pt x="11" y="24"/>
                </a:lnTo>
                <a:lnTo>
                  <a:pt x="15" y="25"/>
                </a:lnTo>
                <a:lnTo>
                  <a:pt x="27" y="29"/>
                </a:lnTo>
                <a:lnTo>
                  <a:pt x="34" y="27"/>
                </a:lnTo>
                <a:lnTo>
                  <a:pt x="49" y="29"/>
                </a:lnTo>
                <a:lnTo>
                  <a:pt x="58" y="29"/>
                </a:lnTo>
                <a:lnTo>
                  <a:pt x="75" y="30"/>
                </a:lnTo>
                <a:lnTo>
                  <a:pt x="76" y="29"/>
                </a:lnTo>
                <a:lnTo>
                  <a:pt x="75" y="24"/>
                </a:lnTo>
                <a:lnTo>
                  <a:pt x="70" y="17"/>
                </a:lnTo>
                <a:lnTo>
                  <a:pt x="66" y="19"/>
                </a:lnTo>
                <a:lnTo>
                  <a:pt x="64" y="19"/>
                </a:lnTo>
                <a:lnTo>
                  <a:pt x="67" y="14"/>
                </a:lnTo>
                <a:lnTo>
                  <a:pt x="67" y="11"/>
                </a:lnTo>
                <a:lnTo>
                  <a:pt x="64" y="14"/>
                </a:lnTo>
                <a:lnTo>
                  <a:pt x="60" y="15"/>
                </a:lnTo>
                <a:lnTo>
                  <a:pt x="60" y="10"/>
                </a:lnTo>
                <a:lnTo>
                  <a:pt x="54" y="10"/>
                </a:lnTo>
                <a:lnTo>
                  <a:pt x="52" y="14"/>
                </a:lnTo>
                <a:lnTo>
                  <a:pt x="49" y="10"/>
                </a:lnTo>
                <a:lnTo>
                  <a:pt x="49" y="4"/>
                </a:lnTo>
                <a:lnTo>
                  <a:pt x="46" y="0"/>
                </a:lnTo>
                <a:lnTo>
                  <a:pt x="42" y="1"/>
                </a:lnTo>
                <a:lnTo>
                  <a:pt x="43" y="9"/>
                </a:lnTo>
                <a:lnTo>
                  <a:pt x="40" y="14"/>
                </a:lnTo>
                <a:lnTo>
                  <a:pt x="37" y="3"/>
                </a:lnTo>
                <a:lnTo>
                  <a:pt x="34" y="3"/>
                </a:lnTo>
                <a:lnTo>
                  <a:pt x="34" y="6"/>
                </a:lnTo>
                <a:lnTo>
                  <a:pt x="34" y="10"/>
                </a:lnTo>
                <a:lnTo>
                  <a:pt x="30" y="4"/>
                </a:lnTo>
                <a:lnTo>
                  <a:pt x="27" y="4"/>
                </a:lnTo>
                <a:lnTo>
                  <a:pt x="27" y="11"/>
                </a:lnTo>
                <a:lnTo>
                  <a:pt x="26" y="11"/>
                </a:lnTo>
                <a:lnTo>
                  <a:pt x="24" y="4"/>
                </a:lnTo>
                <a:lnTo>
                  <a:pt x="20" y="6"/>
                </a:lnTo>
                <a:lnTo>
                  <a:pt x="21" y="9"/>
                </a:lnTo>
                <a:lnTo>
                  <a:pt x="20" y="10"/>
                </a:lnTo>
                <a:lnTo>
                  <a:pt x="15" y="6"/>
                </a:lnTo>
                <a:lnTo>
                  <a:pt x="12" y="9"/>
                </a:lnTo>
                <a:lnTo>
                  <a:pt x="15" y="14"/>
                </a:lnTo>
                <a:lnTo>
                  <a:pt x="15" y="17"/>
                </a:lnTo>
                <a:lnTo>
                  <a:pt x="9" y="11"/>
                </a:lnTo>
                <a:lnTo>
                  <a:pt x="5" y="13"/>
                </a:lnTo>
                <a:lnTo>
                  <a:pt x="0" y="15"/>
                </a:lnTo>
                <a:lnTo>
                  <a:pt x="0" y="1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4" name="Freeform 126"/>
          <p:cNvSpPr>
            <a:spLocks/>
          </p:cNvSpPr>
          <p:nvPr/>
        </p:nvSpPr>
        <p:spPr bwMode="auto">
          <a:xfrm>
            <a:off x="5745163" y="217488"/>
            <a:ext cx="55562" cy="38100"/>
          </a:xfrm>
          <a:custGeom>
            <a:avLst/>
            <a:gdLst>
              <a:gd name="T0" fmla="*/ 0 w 70"/>
              <a:gd name="T1" fmla="*/ 6571033 h 47"/>
              <a:gd name="T2" fmla="*/ 3150365 w 70"/>
              <a:gd name="T3" fmla="*/ 6571033 h 47"/>
              <a:gd name="T4" fmla="*/ 3779803 w 70"/>
              <a:gd name="T5" fmla="*/ 2628900 h 47"/>
              <a:gd name="T6" fmla="*/ 8820070 w 70"/>
              <a:gd name="T7" fmla="*/ 0 h 47"/>
              <a:gd name="T8" fmla="*/ 9450301 w 70"/>
              <a:gd name="T9" fmla="*/ 1971472 h 47"/>
              <a:gd name="T10" fmla="*/ 9450301 w 70"/>
              <a:gd name="T11" fmla="*/ 5914417 h 47"/>
              <a:gd name="T12" fmla="*/ 11340202 w 70"/>
              <a:gd name="T13" fmla="*/ 6571033 h 47"/>
              <a:gd name="T14" fmla="*/ 14490569 w 70"/>
              <a:gd name="T15" fmla="*/ 8542507 h 47"/>
              <a:gd name="T16" fmla="*/ 15120801 w 70"/>
              <a:gd name="T17" fmla="*/ 12485450 h 47"/>
              <a:gd name="T18" fmla="*/ 16380470 w 70"/>
              <a:gd name="T19" fmla="*/ 14456925 h 47"/>
              <a:gd name="T20" fmla="*/ 18900603 w 70"/>
              <a:gd name="T21" fmla="*/ 16428397 h 47"/>
              <a:gd name="T22" fmla="*/ 20791298 w 70"/>
              <a:gd name="T23" fmla="*/ 15770969 h 47"/>
              <a:gd name="T24" fmla="*/ 22050967 w 70"/>
              <a:gd name="T25" fmla="*/ 11828023 h 47"/>
              <a:gd name="T26" fmla="*/ 27721470 w 70"/>
              <a:gd name="T27" fmla="*/ 10513978 h 47"/>
              <a:gd name="T28" fmla="*/ 29611371 w 70"/>
              <a:gd name="T29" fmla="*/ 13142878 h 47"/>
              <a:gd name="T30" fmla="*/ 27721470 w 70"/>
              <a:gd name="T31" fmla="*/ 15770969 h 47"/>
              <a:gd name="T32" fmla="*/ 29611371 w 70"/>
              <a:gd name="T33" fmla="*/ 17085824 h 47"/>
              <a:gd name="T34" fmla="*/ 32131503 w 70"/>
              <a:gd name="T35" fmla="*/ 19057296 h 47"/>
              <a:gd name="T36" fmla="*/ 37171768 w 70"/>
              <a:gd name="T37" fmla="*/ 21027957 h 47"/>
              <a:gd name="T38" fmla="*/ 44101934 w 70"/>
              <a:gd name="T39" fmla="*/ 21027957 h 47"/>
              <a:gd name="T40" fmla="*/ 44101934 w 70"/>
              <a:gd name="T41" fmla="*/ 23656856 h 47"/>
              <a:gd name="T42" fmla="*/ 37801999 w 70"/>
              <a:gd name="T43" fmla="*/ 24970900 h 47"/>
              <a:gd name="T44" fmla="*/ 35281867 w 70"/>
              <a:gd name="T45" fmla="*/ 26942378 h 47"/>
              <a:gd name="T46" fmla="*/ 32131503 w 70"/>
              <a:gd name="T47" fmla="*/ 29571278 h 47"/>
              <a:gd name="T48" fmla="*/ 24571099 w 70"/>
              <a:gd name="T49" fmla="*/ 30885322 h 47"/>
              <a:gd name="T50" fmla="*/ 18900603 w 70"/>
              <a:gd name="T51" fmla="*/ 30885322 h 47"/>
              <a:gd name="T52" fmla="*/ 15120801 w 70"/>
              <a:gd name="T53" fmla="*/ 29571278 h 47"/>
              <a:gd name="T54" fmla="*/ 16380470 w 70"/>
              <a:gd name="T55" fmla="*/ 24970900 h 47"/>
              <a:gd name="T56" fmla="*/ 16380470 w 70"/>
              <a:gd name="T57" fmla="*/ 22999429 h 47"/>
              <a:gd name="T58" fmla="*/ 13230900 w 70"/>
              <a:gd name="T59" fmla="*/ 17742441 h 47"/>
              <a:gd name="T60" fmla="*/ 9450301 w 70"/>
              <a:gd name="T61" fmla="*/ 13142878 h 47"/>
              <a:gd name="T62" fmla="*/ 5670498 w 70"/>
              <a:gd name="T63" fmla="*/ 11828023 h 47"/>
              <a:gd name="T64" fmla="*/ 0 w 70"/>
              <a:gd name="T65" fmla="*/ 6571033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47"/>
              <a:gd name="T101" fmla="*/ 70 w 7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47">
                <a:moveTo>
                  <a:pt x="0" y="10"/>
                </a:moveTo>
                <a:lnTo>
                  <a:pt x="5" y="10"/>
                </a:lnTo>
                <a:lnTo>
                  <a:pt x="6" y="4"/>
                </a:lnTo>
                <a:lnTo>
                  <a:pt x="14" y="0"/>
                </a:lnTo>
                <a:lnTo>
                  <a:pt x="15" y="3"/>
                </a:lnTo>
                <a:lnTo>
                  <a:pt x="15" y="9"/>
                </a:lnTo>
                <a:lnTo>
                  <a:pt x="18" y="10"/>
                </a:lnTo>
                <a:lnTo>
                  <a:pt x="23" y="13"/>
                </a:lnTo>
                <a:lnTo>
                  <a:pt x="24" y="19"/>
                </a:lnTo>
                <a:lnTo>
                  <a:pt x="26" y="22"/>
                </a:lnTo>
                <a:lnTo>
                  <a:pt x="30" y="25"/>
                </a:lnTo>
                <a:lnTo>
                  <a:pt x="33" y="24"/>
                </a:lnTo>
                <a:lnTo>
                  <a:pt x="35" y="18"/>
                </a:lnTo>
                <a:lnTo>
                  <a:pt x="44" y="16"/>
                </a:lnTo>
                <a:lnTo>
                  <a:pt x="47" y="20"/>
                </a:lnTo>
                <a:lnTo>
                  <a:pt x="44" y="24"/>
                </a:lnTo>
                <a:lnTo>
                  <a:pt x="47" y="26"/>
                </a:lnTo>
                <a:lnTo>
                  <a:pt x="51" y="29"/>
                </a:lnTo>
                <a:lnTo>
                  <a:pt x="59" y="32"/>
                </a:lnTo>
                <a:lnTo>
                  <a:pt x="70" y="32"/>
                </a:lnTo>
                <a:lnTo>
                  <a:pt x="70" y="36"/>
                </a:lnTo>
                <a:lnTo>
                  <a:pt x="60" y="38"/>
                </a:lnTo>
                <a:lnTo>
                  <a:pt x="56" y="41"/>
                </a:lnTo>
                <a:lnTo>
                  <a:pt x="51" y="45"/>
                </a:lnTo>
                <a:lnTo>
                  <a:pt x="39" y="47"/>
                </a:lnTo>
                <a:lnTo>
                  <a:pt x="30" y="47"/>
                </a:lnTo>
                <a:lnTo>
                  <a:pt x="24" y="45"/>
                </a:lnTo>
                <a:lnTo>
                  <a:pt x="26" y="38"/>
                </a:lnTo>
                <a:lnTo>
                  <a:pt x="26" y="35"/>
                </a:lnTo>
                <a:lnTo>
                  <a:pt x="21" y="27"/>
                </a:lnTo>
                <a:lnTo>
                  <a:pt x="15" y="20"/>
                </a:lnTo>
                <a:lnTo>
                  <a:pt x="9" y="18"/>
                </a:lnTo>
                <a:lnTo>
                  <a:pt x="0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5" name="Freeform 127"/>
          <p:cNvSpPr>
            <a:spLocks/>
          </p:cNvSpPr>
          <p:nvPr/>
        </p:nvSpPr>
        <p:spPr bwMode="auto">
          <a:xfrm>
            <a:off x="5548313" y="458788"/>
            <a:ext cx="36512" cy="22225"/>
          </a:xfrm>
          <a:custGeom>
            <a:avLst/>
            <a:gdLst>
              <a:gd name="T0" fmla="*/ 0 w 46"/>
              <a:gd name="T1" fmla="*/ 3780632 h 28"/>
              <a:gd name="T2" fmla="*/ 630229 w 46"/>
              <a:gd name="T3" fmla="*/ 2520156 h 28"/>
              <a:gd name="T4" fmla="*/ 2520122 w 46"/>
              <a:gd name="T5" fmla="*/ 630238 h 28"/>
              <a:gd name="T6" fmla="*/ 6299907 w 46"/>
              <a:gd name="T7" fmla="*/ 2520156 h 28"/>
              <a:gd name="T8" fmla="*/ 8190594 w 46"/>
              <a:gd name="T9" fmla="*/ 1889919 h 28"/>
              <a:gd name="T10" fmla="*/ 9450258 w 46"/>
              <a:gd name="T11" fmla="*/ 0 h 28"/>
              <a:gd name="T12" fmla="*/ 13230839 w 46"/>
              <a:gd name="T13" fmla="*/ 0 h 28"/>
              <a:gd name="T14" fmla="*/ 17640853 w 46"/>
              <a:gd name="T15" fmla="*/ 630238 h 28"/>
              <a:gd name="T16" fmla="*/ 20160973 w 46"/>
              <a:gd name="T17" fmla="*/ 0 h 28"/>
              <a:gd name="T18" fmla="*/ 22050866 w 46"/>
              <a:gd name="T19" fmla="*/ 2520156 h 28"/>
              <a:gd name="T20" fmla="*/ 23940758 w 46"/>
              <a:gd name="T21" fmla="*/ 4410075 h 28"/>
              <a:gd name="T22" fmla="*/ 27721342 w 46"/>
              <a:gd name="T23" fmla="*/ 5670550 h 28"/>
              <a:gd name="T24" fmla="*/ 28981006 w 46"/>
              <a:gd name="T25" fmla="*/ 6300787 h 28"/>
              <a:gd name="T26" fmla="*/ 28981006 w 46"/>
              <a:gd name="T27" fmla="*/ 6930232 h 28"/>
              <a:gd name="T28" fmla="*/ 27091114 w 46"/>
              <a:gd name="T29" fmla="*/ 10080625 h 28"/>
              <a:gd name="T30" fmla="*/ 25830650 w 46"/>
              <a:gd name="T31" fmla="*/ 10080625 h 28"/>
              <a:gd name="T32" fmla="*/ 23310529 w 46"/>
              <a:gd name="T33" fmla="*/ 11970544 h 28"/>
              <a:gd name="T34" fmla="*/ 20160973 w 46"/>
              <a:gd name="T35" fmla="*/ 13861259 h 28"/>
              <a:gd name="T36" fmla="*/ 16380395 w 46"/>
              <a:gd name="T37" fmla="*/ 16381414 h 28"/>
              <a:gd name="T38" fmla="*/ 13860274 w 46"/>
              <a:gd name="T39" fmla="*/ 17641095 h 28"/>
              <a:gd name="T40" fmla="*/ 11340150 w 46"/>
              <a:gd name="T41" fmla="*/ 17641095 h 28"/>
              <a:gd name="T42" fmla="*/ 7560366 w 46"/>
              <a:gd name="T43" fmla="*/ 17010858 h 28"/>
              <a:gd name="T44" fmla="*/ 6299907 w 46"/>
              <a:gd name="T45" fmla="*/ 14490702 h 28"/>
              <a:gd name="T46" fmla="*/ 6299907 w 46"/>
              <a:gd name="T47" fmla="*/ 11970544 h 28"/>
              <a:gd name="T48" fmla="*/ 2520122 w 46"/>
              <a:gd name="T49" fmla="*/ 6930232 h 28"/>
              <a:gd name="T50" fmla="*/ 630229 w 46"/>
              <a:gd name="T51" fmla="*/ 6300787 h 28"/>
              <a:gd name="T52" fmla="*/ 0 w 46"/>
              <a:gd name="T53" fmla="*/ 3780632 h 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6"/>
              <a:gd name="T82" fmla="*/ 0 h 28"/>
              <a:gd name="T83" fmla="*/ 46 w 46"/>
              <a:gd name="T84" fmla="*/ 28 h 2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6" h="28">
                <a:moveTo>
                  <a:pt x="0" y="6"/>
                </a:moveTo>
                <a:lnTo>
                  <a:pt x="1" y="4"/>
                </a:lnTo>
                <a:lnTo>
                  <a:pt x="4" y="1"/>
                </a:lnTo>
                <a:lnTo>
                  <a:pt x="10" y="4"/>
                </a:lnTo>
                <a:lnTo>
                  <a:pt x="13" y="3"/>
                </a:lnTo>
                <a:lnTo>
                  <a:pt x="15" y="0"/>
                </a:lnTo>
                <a:lnTo>
                  <a:pt x="21" y="0"/>
                </a:lnTo>
                <a:lnTo>
                  <a:pt x="28" y="1"/>
                </a:lnTo>
                <a:lnTo>
                  <a:pt x="32" y="0"/>
                </a:lnTo>
                <a:lnTo>
                  <a:pt x="35" y="4"/>
                </a:lnTo>
                <a:lnTo>
                  <a:pt x="38" y="7"/>
                </a:lnTo>
                <a:lnTo>
                  <a:pt x="44" y="9"/>
                </a:lnTo>
                <a:lnTo>
                  <a:pt x="46" y="10"/>
                </a:lnTo>
                <a:lnTo>
                  <a:pt x="46" y="11"/>
                </a:lnTo>
                <a:lnTo>
                  <a:pt x="43" y="16"/>
                </a:lnTo>
                <a:lnTo>
                  <a:pt x="41" y="16"/>
                </a:lnTo>
                <a:lnTo>
                  <a:pt x="37" y="19"/>
                </a:lnTo>
                <a:lnTo>
                  <a:pt x="32" y="22"/>
                </a:lnTo>
                <a:lnTo>
                  <a:pt x="26" y="26"/>
                </a:lnTo>
                <a:lnTo>
                  <a:pt x="22" y="28"/>
                </a:lnTo>
                <a:lnTo>
                  <a:pt x="18" y="28"/>
                </a:lnTo>
                <a:lnTo>
                  <a:pt x="12" y="27"/>
                </a:lnTo>
                <a:lnTo>
                  <a:pt x="10" y="23"/>
                </a:lnTo>
                <a:lnTo>
                  <a:pt x="10" y="19"/>
                </a:lnTo>
                <a:lnTo>
                  <a:pt x="4" y="11"/>
                </a:lnTo>
                <a:lnTo>
                  <a:pt x="1" y="10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6" name="Freeform 128"/>
          <p:cNvSpPr>
            <a:spLocks/>
          </p:cNvSpPr>
          <p:nvPr/>
        </p:nvSpPr>
        <p:spPr bwMode="auto">
          <a:xfrm>
            <a:off x="4640263" y="1436688"/>
            <a:ext cx="39687" cy="22225"/>
          </a:xfrm>
          <a:custGeom>
            <a:avLst/>
            <a:gdLst>
              <a:gd name="T0" fmla="*/ 0 w 51"/>
              <a:gd name="T1" fmla="*/ 9879013 h 30"/>
              <a:gd name="T2" fmla="*/ 0 w 51"/>
              <a:gd name="T3" fmla="*/ 6037051 h 30"/>
              <a:gd name="T4" fmla="*/ 3633306 w 51"/>
              <a:gd name="T5" fmla="*/ 3841962 h 30"/>
              <a:gd name="T6" fmla="*/ 10294496 w 51"/>
              <a:gd name="T7" fmla="*/ 3293005 h 30"/>
              <a:gd name="T8" fmla="*/ 13927804 w 51"/>
              <a:gd name="T9" fmla="*/ 0 h 30"/>
              <a:gd name="T10" fmla="*/ 21799835 w 51"/>
              <a:gd name="T11" fmla="*/ 0 h 30"/>
              <a:gd name="T12" fmla="*/ 26039345 w 51"/>
              <a:gd name="T13" fmla="*/ 2195089 h 30"/>
              <a:gd name="T14" fmla="*/ 30883493 w 51"/>
              <a:gd name="T15" fmla="*/ 8232882 h 30"/>
              <a:gd name="T16" fmla="*/ 30883493 w 51"/>
              <a:gd name="T17" fmla="*/ 11525885 h 30"/>
              <a:gd name="T18" fmla="*/ 24222298 w 51"/>
              <a:gd name="T19" fmla="*/ 16465022 h 30"/>
              <a:gd name="T20" fmla="*/ 18166530 w 51"/>
              <a:gd name="T21" fmla="*/ 16465022 h 30"/>
              <a:gd name="T22" fmla="*/ 10899918 w 51"/>
              <a:gd name="T23" fmla="*/ 12074101 h 30"/>
              <a:gd name="T24" fmla="*/ 4844149 w 51"/>
              <a:gd name="T25" fmla="*/ 10976928 h 30"/>
              <a:gd name="T26" fmla="*/ 0 w 51"/>
              <a:gd name="T27" fmla="*/ 9879013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30"/>
              <a:gd name="T44" fmla="*/ 51 w 51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30">
                <a:moveTo>
                  <a:pt x="0" y="18"/>
                </a:moveTo>
                <a:lnTo>
                  <a:pt x="0" y="11"/>
                </a:lnTo>
                <a:lnTo>
                  <a:pt x="6" y="7"/>
                </a:lnTo>
                <a:lnTo>
                  <a:pt x="17" y="6"/>
                </a:lnTo>
                <a:lnTo>
                  <a:pt x="23" y="0"/>
                </a:lnTo>
                <a:lnTo>
                  <a:pt x="36" y="0"/>
                </a:lnTo>
                <a:lnTo>
                  <a:pt x="43" y="4"/>
                </a:lnTo>
                <a:lnTo>
                  <a:pt x="51" y="15"/>
                </a:lnTo>
                <a:lnTo>
                  <a:pt x="51" y="21"/>
                </a:lnTo>
                <a:lnTo>
                  <a:pt x="40" y="30"/>
                </a:lnTo>
                <a:lnTo>
                  <a:pt x="30" y="30"/>
                </a:lnTo>
                <a:lnTo>
                  <a:pt x="18" y="22"/>
                </a:lnTo>
                <a:lnTo>
                  <a:pt x="8" y="20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7" name="Freeform 129"/>
          <p:cNvSpPr>
            <a:spLocks/>
          </p:cNvSpPr>
          <p:nvPr/>
        </p:nvSpPr>
        <p:spPr bwMode="auto">
          <a:xfrm>
            <a:off x="5743575" y="265113"/>
            <a:ext cx="36513" cy="30162"/>
          </a:xfrm>
          <a:custGeom>
            <a:avLst/>
            <a:gdLst>
              <a:gd name="T0" fmla="*/ 0 w 45"/>
              <a:gd name="T1" fmla="*/ 19654730 h 36"/>
              <a:gd name="T2" fmla="*/ 5925654 w 45"/>
              <a:gd name="T3" fmla="*/ 13337466 h 36"/>
              <a:gd name="T4" fmla="*/ 10533594 w 45"/>
              <a:gd name="T5" fmla="*/ 9827784 h 36"/>
              <a:gd name="T6" fmla="*/ 18434197 w 45"/>
              <a:gd name="T7" fmla="*/ 4913892 h 36"/>
              <a:gd name="T8" fmla="*/ 20409144 w 45"/>
              <a:gd name="T9" fmla="*/ 0 h 36"/>
              <a:gd name="T10" fmla="*/ 27651704 w 45"/>
              <a:gd name="T11" fmla="*/ 0 h 36"/>
              <a:gd name="T12" fmla="*/ 29626651 w 45"/>
              <a:gd name="T13" fmla="*/ 2105475 h 36"/>
              <a:gd name="T14" fmla="*/ 28309749 w 45"/>
              <a:gd name="T15" fmla="*/ 5615996 h 36"/>
              <a:gd name="T16" fmla="*/ 23700992 w 45"/>
              <a:gd name="T17" fmla="*/ 9827784 h 36"/>
              <a:gd name="T18" fmla="*/ 20409144 w 45"/>
              <a:gd name="T19" fmla="*/ 20356834 h 36"/>
              <a:gd name="T20" fmla="*/ 13825446 w 45"/>
              <a:gd name="T21" fmla="*/ 22463147 h 36"/>
              <a:gd name="T22" fmla="*/ 1974948 w 45"/>
              <a:gd name="T23" fmla="*/ 25270725 h 36"/>
              <a:gd name="T24" fmla="*/ 0 w 45"/>
              <a:gd name="T25" fmla="*/ 1965473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36"/>
              <a:gd name="T41" fmla="*/ 45 w 45"/>
              <a:gd name="T42" fmla="*/ 36 h 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36">
                <a:moveTo>
                  <a:pt x="0" y="28"/>
                </a:moveTo>
                <a:lnTo>
                  <a:pt x="9" y="19"/>
                </a:lnTo>
                <a:lnTo>
                  <a:pt x="16" y="14"/>
                </a:lnTo>
                <a:lnTo>
                  <a:pt x="28" y="7"/>
                </a:lnTo>
                <a:lnTo>
                  <a:pt x="31" y="0"/>
                </a:lnTo>
                <a:lnTo>
                  <a:pt x="42" y="0"/>
                </a:lnTo>
                <a:lnTo>
                  <a:pt x="45" y="3"/>
                </a:lnTo>
                <a:lnTo>
                  <a:pt x="43" y="8"/>
                </a:lnTo>
                <a:lnTo>
                  <a:pt x="36" y="14"/>
                </a:lnTo>
                <a:lnTo>
                  <a:pt x="31" y="29"/>
                </a:lnTo>
                <a:lnTo>
                  <a:pt x="21" y="32"/>
                </a:lnTo>
                <a:lnTo>
                  <a:pt x="3" y="36"/>
                </a:lnTo>
                <a:lnTo>
                  <a:pt x="0" y="2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8" name="Freeform 130"/>
          <p:cNvSpPr>
            <a:spLocks/>
          </p:cNvSpPr>
          <p:nvPr/>
        </p:nvSpPr>
        <p:spPr bwMode="auto">
          <a:xfrm>
            <a:off x="6656388" y="165100"/>
            <a:ext cx="26987" cy="26988"/>
          </a:xfrm>
          <a:custGeom>
            <a:avLst/>
            <a:gdLst>
              <a:gd name="T0" fmla="*/ 0 w 34"/>
              <a:gd name="T1" fmla="*/ 22071273 h 33"/>
              <a:gd name="T2" fmla="*/ 7560328 w 34"/>
              <a:gd name="T3" fmla="*/ 20733323 h 33"/>
              <a:gd name="T4" fmla="*/ 3779767 w 34"/>
              <a:gd name="T5" fmla="*/ 17389266 h 33"/>
              <a:gd name="T6" fmla="*/ 5670444 w 34"/>
              <a:gd name="T7" fmla="*/ 17389266 h 33"/>
              <a:gd name="T8" fmla="*/ 6299876 w 34"/>
              <a:gd name="T9" fmla="*/ 19396191 h 33"/>
              <a:gd name="T10" fmla="*/ 13229980 w 34"/>
              <a:gd name="T11" fmla="*/ 15383159 h 33"/>
              <a:gd name="T12" fmla="*/ 17010540 w 34"/>
              <a:gd name="T13" fmla="*/ 14045209 h 33"/>
              <a:gd name="T14" fmla="*/ 20790305 w 34"/>
              <a:gd name="T15" fmla="*/ 11370124 h 33"/>
              <a:gd name="T16" fmla="*/ 21420531 w 34"/>
              <a:gd name="T17" fmla="*/ 8026067 h 33"/>
              <a:gd name="T18" fmla="*/ 19530648 w 34"/>
              <a:gd name="T19" fmla="*/ 8026067 h 33"/>
              <a:gd name="T20" fmla="*/ 17010540 w 34"/>
              <a:gd name="T21" fmla="*/ 12039099 h 33"/>
              <a:gd name="T22" fmla="*/ 13229980 w 34"/>
              <a:gd name="T23" fmla="*/ 10701149 h 33"/>
              <a:gd name="T24" fmla="*/ 15750089 w 34"/>
              <a:gd name="T25" fmla="*/ 8695042 h 33"/>
              <a:gd name="T26" fmla="*/ 15750089 w 34"/>
              <a:gd name="T27" fmla="*/ 6688116 h 33"/>
              <a:gd name="T28" fmla="*/ 15120657 w 34"/>
              <a:gd name="T29" fmla="*/ 4013034 h 33"/>
              <a:gd name="T30" fmla="*/ 13860206 w 34"/>
              <a:gd name="T31" fmla="*/ 1337950 h 33"/>
              <a:gd name="T32" fmla="*/ 9450211 w 34"/>
              <a:gd name="T33" fmla="*/ 668975 h 33"/>
              <a:gd name="T34" fmla="*/ 630226 w 34"/>
              <a:gd name="T35" fmla="*/ 0 h 33"/>
              <a:gd name="T36" fmla="*/ 1889884 w 34"/>
              <a:gd name="T37" fmla="*/ 4013034 h 33"/>
              <a:gd name="T38" fmla="*/ 3779767 w 34"/>
              <a:gd name="T39" fmla="*/ 8695042 h 33"/>
              <a:gd name="T40" fmla="*/ 3779767 w 34"/>
              <a:gd name="T41" fmla="*/ 12039099 h 33"/>
              <a:gd name="T42" fmla="*/ 3779767 w 34"/>
              <a:gd name="T43" fmla="*/ 14714184 h 33"/>
              <a:gd name="T44" fmla="*/ 1889884 w 34"/>
              <a:gd name="T45" fmla="*/ 15383159 h 33"/>
              <a:gd name="T46" fmla="*/ 630226 w 34"/>
              <a:gd name="T47" fmla="*/ 20733323 h 33"/>
              <a:gd name="T48" fmla="*/ 0 w 34"/>
              <a:gd name="T49" fmla="*/ 22071273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33"/>
              <a:gd name="T77" fmla="*/ 34 w 3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33">
                <a:moveTo>
                  <a:pt x="0" y="33"/>
                </a:moveTo>
                <a:lnTo>
                  <a:pt x="12" y="31"/>
                </a:lnTo>
                <a:lnTo>
                  <a:pt x="6" y="26"/>
                </a:lnTo>
                <a:lnTo>
                  <a:pt x="9" y="26"/>
                </a:lnTo>
                <a:lnTo>
                  <a:pt x="10" y="29"/>
                </a:lnTo>
                <a:lnTo>
                  <a:pt x="21" y="23"/>
                </a:lnTo>
                <a:lnTo>
                  <a:pt x="27" y="21"/>
                </a:lnTo>
                <a:lnTo>
                  <a:pt x="33" y="17"/>
                </a:lnTo>
                <a:lnTo>
                  <a:pt x="34" y="12"/>
                </a:lnTo>
                <a:lnTo>
                  <a:pt x="31" y="12"/>
                </a:lnTo>
                <a:lnTo>
                  <a:pt x="27" y="18"/>
                </a:lnTo>
                <a:lnTo>
                  <a:pt x="21" y="16"/>
                </a:lnTo>
                <a:lnTo>
                  <a:pt x="25" y="13"/>
                </a:lnTo>
                <a:lnTo>
                  <a:pt x="25" y="10"/>
                </a:lnTo>
                <a:lnTo>
                  <a:pt x="24" y="6"/>
                </a:lnTo>
                <a:lnTo>
                  <a:pt x="22" y="2"/>
                </a:lnTo>
                <a:lnTo>
                  <a:pt x="15" y="1"/>
                </a:lnTo>
                <a:lnTo>
                  <a:pt x="1" y="0"/>
                </a:lnTo>
                <a:lnTo>
                  <a:pt x="3" y="6"/>
                </a:lnTo>
                <a:lnTo>
                  <a:pt x="6" y="13"/>
                </a:lnTo>
                <a:lnTo>
                  <a:pt x="6" y="18"/>
                </a:lnTo>
                <a:lnTo>
                  <a:pt x="6" y="22"/>
                </a:lnTo>
                <a:lnTo>
                  <a:pt x="3" y="23"/>
                </a:lnTo>
                <a:lnTo>
                  <a:pt x="1" y="31"/>
                </a:lnTo>
                <a:lnTo>
                  <a:pt x="0" y="3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59" name="Freeform 131"/>
          <p:cNvSpPr>
            <a:spLocks/>
          </p:cNvSpPr>
          <p:nvPr/>
        </p:nvSpPr>
        <p:spPr bwMode="auto">
          <a:xfrm>
            <a:off x="5527675" y="469900"/>
            <a:ext cx="31750" cy="25400"/>
          </a:xfrm>
          <a:custGeom>
            <a:avLst/>
            <a:gdLst>
              <a:gd name="T0" fmla="*/ 0 w 40"/>
              <a:gd name="T1" fmla="*/ 19550300 h 33"/>
              <a:gd name="T2" fmla="*/ 0 w 40"/>
              <a:gd name="T3" fmla="*/ 17773071 h 33"/>
              <a:gd name="T4" fmla="*/ 630237 w 40"/>
              <a:gd name="T5" fmla="*/ 16588507 h 33"/>
              <a:gd name="T6" fmla="*/ 630237 w 40"/>
              <a:gd name="T7" fmla="*/ 14810508 h 33"/>
              <a:gd name="T8" fmla="*/ 1889919 w 40"/>
              <a:gd name="T9" fmla="*/ 14218612 h 33"/>
              <a:gd name="T10" fmla="*/ 1889919 w 40"/>
              <a:gd name="T11" fmla="*/ 13033279 h 33"/>
              <a:gd name="T12" fmla="*/ 4410075 w 40"/>
              <a:gd name="T13" fmla="*/ 11848713 h 33"/>
              <a:gd name="T14" fmla="*/ 5670549 w 40"/>
              <a:gd name="T15" fmla="*/ 11256046 h 33"/>
              <a:gd name="T16" fmla="*/ 6300787 w 40"/>
              <a:gd name="T17" fmla="*/ 10664150 h 33"/>
              <a:gd name="T18" fmla="*/ 5670549 w 40"/>
              <a:gd name="T19" fmla="*/ 8294254 h 33"/>
              <a:gd name="T20" fmla="*/ 6300787 w 40"/>
              <a:gd name="T21" fmla="*/ 7108921 h 33"/>
              <a:gd name="T22" fmla="*/ 7560469 w 40"/>
              <a:gd name="T23" fmla="*/ 6517024 h 33"/>
              <a:gd name="T24" fmla="*/ 8190706 w 40"/>
              <a:gd name="T25" fmla="*/ 4739793 h 33"/>
              <a:gd name="T26" fmla="*/ 11341099 w 40"/>
              <a:gd name="T27" fmla="*/ 1777230 h 33"/>
              <a:gd name="T28" fmla="*/ 11970542 w 40"/>
              <a:gd name="T29" fmla="*/ 0 h 33"/>
              <a:gd name="T30" fmla="*/ 13860463 w 40"/>
              <a:gd name="T31" fmla="*/ 592667 h 33"/>
              <a:gd name="T32" fmla="*/ 13860463 w 40"/>
              <a:gd name="T33" fmla="*/ 3554460 h 33"/>
              <a:gd name="T34" fmla="*/ 15751175 w 40"/>
              <a:gd name="T35" fmla="*/ 3554460 h 33"/>
              <a:gd name="T36" fmla="*/ 17641093 w 40"/>
              <a:gd name="T37" fmla="*/ 7108921 h 33"/>
              <a:gd name="T38" fmla="*/ 19531011 w 40"/>
              <a:gd name="T39" fmla="*/ 7701587 h 33"/>
              <a:gd name="T40" fmla="*/ 20791486 w 40"/>
              <a:gd name="T41" fmla="*/ 8294254 h 33"/>
              <a:gd name="T42" fmla="*/ 23311641 w 40"/>
              <a:gd name="T43" fmla="*/ 10664150 h 33"/>
              <a:gd name="T44" fmla="*/ 24571322 w 40"/>
              <a:gd name="T45" fmla="*/ 9478817 h 33"/>
              <a:gd name="T46" fmla="*/ 25201559 w 40"/>
              <a:gd name="T47" fmla="*/ 10664150 h 33"/>
              <a:gd name="T48" fmla="*/ 24571322 w 40"/>
              <a:gd name="T49" fmla="*/ 13033279 h 33"/>
              <a:gd name="T50" fmla="*/ 22681404 w 40"/>
              <a:gd name="T51" fmla="*/ 14218612 h 33"/>
              <a:gd name="T52" fmla="*/ 20791486 w 40"/>
              <a:gd name="T53" fmla="*/ 14810508 h 33"/>
              <a:gd name="T54" fmla="*/ 18900774 w 40"/>
              <a:gd name="T55" fmla="*/ 15995841 h 33"/>
              <a:gd name="T56" fmla="*/ 17010856 w 40"/>
              <a:gd name="T57" fmla="*/ 15995841 h 33"/>
              <a:gd name="T58" fmla="*/ 11341099 w 40"/>
              <a:gd name="T59" fmla="*/ 16588507 h 33"/>
              <a:gd name="T60" fmla="*/ 8190706 w 40"/>
              <a:gd name="T61" fmla="*/ 16588507 h 33"/>
              <a:gd name="T62" fmla="*/ 6300787 w 40"/>
              <a:gd name="T63" fmla="*/ 17773071 h 33"/>
              <a:gd name="T64" fmla="*/ 2520156 w 40"/>
              <a:gd name="T65" fmla="*/ 18957634 h 33"/>
              <a:gd name="T66" fmla="*/ 0 w 40"/>
              <a:gd name="T67" fmla="*/ 19550300 h 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33"/>
              <a:gd name="T104" fmla="*/ 40 w 40"/>
              <a:gd name="T105" fmla="*/ 33 h 3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33">
                <a:moveTo>
                  <a:pt x="0" y="33"/>
                </a:moveTo>
                <a:lnTo>
                  <a:pt x="0" y="30"/>
                </a:lnTo>
                <a:lnTo>
                  <a:pt x="1" y="28"/>
                </a:lnTo>
                <a:lnTo>
                  <a:pt x="1" y="25"/>
                </a:lnTo>
                <a:lnTo>
                  <a:pt x="3" y="24"/>
                </a:lnTo>
                <a:lnTo>
                  <a:pt x="3" y="22"/>
                </a:lnTo>
                <a:lnTo>
                  <a:pt x="7" y="20"/>
                </a:lnTo>
                <a:lnTo>
                  <a:pt x="9" y="19"/>
                </a:lnTo>
                <a:lnTo>
                  <a:pt x="10" y="18"/>
                </a:lnTo>
                <a:lnTo>
                  <a:pt x="9" y="14"/>
                </a:lnTo>
                <a:lnTo>
                  <a:pt x="10" y="12"/>
                </a:lnTo>
                <a:lnTo>
                  <a:pt x="12" y="11"/>
                </a:lnTo>
                <a:lnTo>
                  <a:pt x="13" y="8"/>
                </a:lnTo>
                <a:lnTo>
                  <a:pt x="18" y="3"/>
                </a:lnTo>
                <a:lnTo>
                  <a:pt x="19" y="0"/>
                </a:lnTo>
                <a:lnTo>
                  <a:pt x="22" y="1"/>
                </a:lnTo>
                <a:lnTo>
                  <a:pt x="22" y="6"/>
                </a:lnTo>
                <a:lnTo>
                  <a:pt x="25" y="6"/>
                </a:lnTo>
                <a:lnTo>
                  <a:pt x="28" y="12"/>
                </a:lnTo>
                <a:lnTo>
                  <a:pt x="31" y="13"/>
                </a:lnTo>
                <a:lnTo>
                  <a:pt x="33" y="14"/>
                </a:lnTo>
                <a:lnTo>
                  <a:pt x="37" y="18"/>
                </a:lnTo>
                <a:lnTo>
                  <a:pt x="39" y="16"/>
                </a:lnTo>
                <a:lnTo>
                  <a:pt x="40" y="18"/>
                </a:lnTo>
                <a:lnTo>
                  <a:pt x="39" y="22"/>
                </a:lnTo>
                <a:lnTo>
                  <a:pt x="36" y="24"/>
                </a:lnTo>
                <a:lnTo>
                  <a:pt x="33" y="25"/>
                </a:lnTo>
                <a:lnTo>
                  <a:pt x="30" y="27"/>
                </a:lnTo>
                <a:lnTo>
                  <a:pt x="27" y="27"/>
                </a:lnTo>
                <a:lnTo>
                  <a:pt x="18" y="28"/>
                </a:lnTo>
                <a:lnTo>
                  <a:pt x="13" y="28"/>
                </a:lnTo>
                <a:lnTo>
                  <a:pt x="10" y="30"/>
                </a:lnTo>
                <a:lnTo>
                  <a:pt x="4" y="32"/>
                </a:lnTo>
                <a:lnTo>
                  <a:pt x="0" y="3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0" name="Freeform 132"/>
          <p:cNvSpPr>
            <a:spLocks/>
          </p:cNvSpPr>
          <p:nvPr/>
        </p:nvSpPr>
        <p:spPr bwMode="auto">
          <a:xfrm>
            <a:off x="6103938" y="58738"/>
            <a:ext cx="31750" cy="19050"/>
          </a:xfrm>
          <a:custGeom>
            <a:avLst/>
            <a:gdLst>
              <a:gd name="T0" fmla="*/ 0 w 41"/>
              <a:gd name="T1" fmla="*/ 5488056 h 23"/>
              <a:gd name="T2" fmla="*/ 1798909 w 41"/>
              <a:gd name="T3" fmla="*/ 4802257 h 23"/>
              <a:gd name="T4" fmla="*/ 2998439 w 41"/>
              <a:gd name="T5" fmla="*/ 4116457 h 23"/>
              <a:gd name="T6" fmla="*/ 4797347 w 41"/>
              <a:gd name="T7" fmla="*/ 4116457 h 23"/>
              <a:gd name="T8" fmla="*/ 4797347 w 41"/>
              <a:gd name="T9" fmla="*/ 3429829 h 23"/>
              <a:gd name="T10" fmla="*/ 2998439 w 41"/>
              <a:gd name="T11" fmla="*/ 1372428 h 23"/>
              <a:gd name="T12" fmla="*/ 5397500 w 41"/>
              <a:gd name="T13" fmla="*/ 0 h 23"/>
              <a:gd name="T14" fmla="*/ 10194847 w 41"/>
              <a:gd name="T15" fmla="*/ 685800 h 23"/>
              <a:gd name="T16" fmla="*/ 8995317 w 41"/>
              <a:gd name="T17" fmla="*/ 0 h 23"/>
              <a:gd name="T18" fmla="*/ 10794225 w 41"/>
              <a:gd name="T19" fmla="*/ 0 h 23"/>
              <a:gd name="T20" fmla="*/ 13792666 w 41"/>
              <a:gd name="T21" fmla="*/ 685800 h 23"/>
              <a:gd name="T22" fmla="*/ 12593132 w 41"/>
              <a:gd name="T23" fmla="*/ 1372428 h 23"/>
              <a:gd name="T24" fmla="*/ 11993755 w 41"/>
              <a:gd name="T25" fmla="*/ 3429829 h 23"/>
              <a:gd name="T26" fmla="*/ 15591573 w 41"/>
              <a:gd name="T27" fmla="*/ 3429829 h 23"/>
              <a:gd name="T28" fmla="*/ 22787979 w 41"/>
              <a:gd name="T29" fmla="*/ 1372428 h 23"/>
              <a:gd name="T30" fmla="*/ 23387357 w 41"/>
              <a:gd name="T31" fmla="*/ 3429829 h 23"/>
              <a:gd name="T32" fmla="*/ 17990634 w 41"/>
              <a:gd name="T33" fmla="*/ 4116457 h 23"/>
              <a:gd name="T34" fmla="*/ 15591573 w 41"/>
              <a:gd name="T35" fmla="*/ 4802257 h 23"/>
              <a:gd name="T36" fmla="*/ 13792666 w 41"/>
              <a:gd name="T37" fmla="*/ 6860486 h 23"/>
              <a:gd name="T38" fmla="*/ 12593132 w 41"/>
              <a:gd name="T39" fmla="*/ 8232085 h 23"/>
              <a:gd name="T40" fmla="*/ 17390481 w 41"/>
              <a:gd name="T41" fmla="*/ 7546286 h 23"/>
              <a:gd name="T42" fmla="*/ 21588449 w 41"/>
              <a:gd name="T43" fmla="*/ 6860486 h 23"/>
              <a:gd name="T44" fmla="*/ 24586887 w 41"/>
              <a:gd name="T45" fmla="*/ 8232085 h 23"/>
              <a:gd name="T46" fmla="*/ 22787979 w 41"/>
              <a:gd name="T47" fmla="*/ 8917885 h 23"/>
              <a:gd name="T48" fmla="*/ 24586887 w 41"/>
              <a:gd name="T49" fmla="*/ 10290313 h 23"/>
              <a:gd name="T50" fmla="*/ 23387357 w 41"/>
              <a:gd name="T51" fmla="*/ 10290313 h 23"/>
              <a:gd name="T52" fmla="*/ 20989071 w 41"/>
              <a:gd name="T53" fmla="*/ 12348540 h 23"/>
              <a:gd name="T54" fmla="*/ 19189389 w 41"/>
              <a:gd name="T55" fmla="*/ 13720143 h 23"/>
              <a:gd name="T56" fmla="*/ 16191726 w 41"/>
              <a:gd name="T57" fmla="*/ 13720143 h 23"/>
              <a:gd name="T58" fmla="*/ 16191726 w 41"/>
              <a:gd name="T59" fmla="*/ 15778371 h 23"/>
              <a:gd name="T60" fmla="*/ 10794225 w 41"/>
              <a:gd name="T61" fmla="*/ 15778371 h 23"/>
              <a:gd name="T62" fmla="*/ 10194847 w 41"/>
              <a:gd name="T63" fmla="*/ 15092571 h 23"/>
              <a:gd name="T64" fmla="*/ 8395165 w 41"/>
              <a:gd name="T65" fmla="*/ 15778371 h 23"/>
              <a:gd name="T66" fmla="*/ 6596257 w 41"/>
              <a:gd name="T67" fmla="*/ 14405943 h 23"/>
              <a:gd name="T68" fmla="*/ 8395165 w 41"/>
              <a:gd name="T69" fmla="*/ 13720143 h 23"/>
              <a:gd name="T70" fmla="*/ 8395165 w 41"/>
              <a:gd name="T71" fmla="*/ 12348540 h 23"/>
              <a:gd name="T72" fmla="*/ 7196409 w 41"/>
              <a:gd name="T73" fmla="*/ 12348540 h 23"/>
              <a:gd name="T74" fmla="*/ 6596257 w 41"/>
              <a:gd name="T75" fmla="*/ 11661912 h 23"/>
              <a:gd name="T76" fmla="*/ 2998439 w 41"/>
              <a:gd name="T77" fmla="*/ 11661912 h 23"/>
              <a:gd name="T78" fmla="*/ 3597817 w 41"/>
              <a:gd name="T79" fmla="*/ 10290313 h 23"/>
              <a:gd name="T80" fmla="*/ 4797347 w 41"/>
              <a:gd name="T81" fmla="*/ 8917885 h 23"/>
              <a:gd name="T82" fmla="*/ 6596257 w 41"/>
              <a:gd name="T83" fmla="*/ 7546286 h 23"/>
              <a:gd name="T84" fmla="*/ 8995317 w 41"/>
              <a:gd name="T85" fmla="*/ 8232085 h 23"/>
              <a:gd name="T86" fmla="*/ 10794225 w 41"/>
              <a:gd name="T87" fmla="*/ 6860486 h 23"/>
              <a:gd name="T88" fmla="*/ 10794225 w 41"/>
              <a:gd name="T89" fmla="*/ 5488056 h 23"/>
              <a:gd name="T90" fmla="*/ 8995317 w 41"/>
              <a:gd name="T91" fmla="*/ 6860486 h 23"/>
              <a:gd name="T92" fmla="*/ 8395165 w 41"/>
              <a:gd name="T93" fmla="*/ 6860486 h 23"/>
              <a:gd name="T94" fmla="*/ 2998439 w 41"/>
              <a:gd name="T95" fmla="*/ 7546286 h 23"/>
              <a:gd name="T96" fmla="*/ 1199530 w 41"/>
              <a:gd name="T97" fmla="*/ 6860486 h 23"/>
              <a:gd name="T98" fmla="*/ 0 w 41"/>
              <a:gd name="T99" fmla="*/ 5488056 h 2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"/>
              <a:gd name="T151" fmla="*/ 0 h 23"/>
              <a:gd name="T152" fmla="*/ 41 w 41"/>
              <a:gd name="T153" fmla="*/ 23 h 2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" h="23">
                <a:moveTo>
                  <a:pt x="0" y="8"/>
                </a:moveTo>
                <a:lnTo>
                  <a:pt x="3" y="7"/>
                </a:lnTo>
                <a:lnTo>
                  <a:pt x="5" y="6"/>
                </a:lnTo>
                <a:lnTo>
                  <a:pt x="8" y="6"/>
                </a:lnTo>
                <a:lnTo>
                  <a:pt x="8" y="5"/>
                </a:lnTo>
                <a:lnTo>
                  <a:pt x="5" y="2"/>
                </a:lnTo>
                <a:lnTo>
                  <a:pt x="9" y="0"/>
                </a:lnTo>
                <a:lnTo>
                  <a:pt x="17" y="1"/>
                </a:lnTo>
                <a:lnTo>
                  <a:pt x="15" y="0"/>
                </a:lnTo>
                <a:lnTo>
                  <a:pt x="18" y="0"/>
                </a:lnTo>
                <a:lnTo>
                  <a:pt x="23" y="1"/>
                </a:lnTo>
                <a:lnTo>
                  <a:pt x="21" y="2"/>
                </a:lnTo>
                <a:lnTo>
                  <a:pt x="20" y="5"/>
                </a:lnTo>
                <a:lnTo>
                  <a:pt x="26" y="5"/>
                </a:lnTo>
                <a:lnTo>
                  <a:pt x="38" y="2"/>
                </a:lnTo>
                <a:lnTo>
                  <a:pt x="39" y="5"/>
                </a:lnTo>
                <a:lnTo>
                  <a:pt x="30" y="6"/>
                </a:lnTo>
                <a:lnTo>
                  <a:pt x="26" y="7"/>
                </a:lnTo>
                <a:lnTo>
                  <a:pt x="23" y="10"/>
                </a:lnTo>
                <a:lnTo>
                  <a:pt x="21" y="12"/>
                </a:lnTo>
                <a:lnTo>
                  <a:pt x="29" y="11"/>
                </a:lnTo>
                <a:lnTo>
                  <a:pt x="36" y="10"/>
                </a:lnTo>
                <a:lnTo>
                  <a:pt x="41" y="12"/>
                </a:lnTo>
                <a:lnTo>
                  <a:pt x="38" y="13"/>
                </a:lnTo>
                <a:lnTo>
                  <a:pt x="41" y="15"/>
                </a:lnTo>
                <a:lnTo>
                  <a:pt x="39" y="15"/>
                </a:lnTo>
                <a:lnTo>
                  <a:pt x="35" y="18"/>
                </a:lnTo>
                <a:lnTo>
                  <a:pt x="32" y="20"/>
                </a:lnTo>
                <a:lnTo>
                  <a:pt x="27" y="20"/>
                </a:lnTo>
                <a:lnTo>
                  <a:pt x="27" y="23"/>
                </a:lnTo>
                <a:lnTo>
                  <a:pt x="18" y="23"/>
                </a:lnTo>
                <a:lnTo>
                  <a:pt x="17" y="22"/>
                </a:lnTo>
                <a:lnTo>
                  <a:pt x="14" y="23"/>
                </a:lnTo>
                <a:lnTo>
                  <a:pt x="11" y="21"/>
                </a:lnTo>
                <a:lnTo>
                  <a:pt x="14" y="20"/>
                </a:lnTo>
                <a:lnTo>
                  <a:pt x="14" y="18"/>
                </a:lnTo>
                <a:lnTo>
                  <a:pt x="12" y="18"/>
                </a:lnTo>
                <a:lnTo>
                  <a:pt x="11" y="17"/>
                </a:lnTo>
                <a:lnTo>
                  <a:pt x="5" y="17"/>
                </a:lnTo>
                <a:lnTo>
                  <a:pt x="6" y="15"/>
                </a:lnTo>
                <a:lnTo>
                  <a:pt x="8" y="13"/>
                </a:lnTo>
                <a:lnTo>
                  <a:pt x="11" y="11"/>
                </a:lnTo>
                <a:lnTo>
                  <a:pt x="15" y="12"/>
                </a:lnTo>
                <a:lnTo>
                  <a:pt x="18" y="10"/>
                </a:lnTo>
                <a:lnTo>
                  <a:pt x="18" y="8"/>
                </a:lnTo>
                <a:lnTo>
                  <a:pt x="15" y="10"/>
                </a:lnTo>
                <a:lnTo>
                  <a:pt x="14" y="10"/>
                </a:lnTo>
                <a:lnTo>
                  <a:pt x="5" y="11"/>
                </a:lnTo>
                <a:lnTo>
                  <a:pt x="2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1" name="Freeform 133"/>
          <p:cNvSpPr>
            <a:spLocks/>
          </p:cNvSpPr>
          <p:nvPr/>
        </p:nvSpPr>
        <p:spPr bwMode="auto">
          <a:xfrm>
            <a:off x="4697413" y="1377950"/>
            <a:ext cx="52387" cy="20638"/>
          </a:xfrm>
          <a:custGeom>
            <a:avLst/>
            <a:gdLst>
              <a:gd name="T0" fmla="*/ 0 w 67"/>
              <a:gd name="T1" fmla="*/ 14606355 h 27"/>
              <a:gd name="T2" fmla="*/ 2445769 w 67"/>
              <a:gd name="T3" fmla="*/ 15775077 h 27"/>
              <a:gd name="T4" fmla="*/ 18340921 w 67"/>
              <a:gd name="T5" fmla="*/ 14022376 h 27"/>
              <a:gd name="T6" fmla="*/ 36070400 w 67"/>
              <a:gd name="T7" fmla="*/ 12853654 h 27"/>
              <a:gd name="T8" fmla="*/ 40961154 w 67"/>
              <a:gd name="T9" fmla="*/ 11684930 h 27"/>
              <a:gd name="T10" fmla="*/ 40961154 w 67"/>
              <a:gd name="T11" fmla="*/ 0 h 27"/>
              <a:gd name="T12" fmla="*/ 25677449 w 67"/>
              <a:gd name="T13" fmla="*/ 5842847 h 27"/>
              <a:gd name="T14" fmla="*/ 22008791 w 67"/>
              <a:gd name="T15" fmla="*/ 9348250 h 27"/>
              <a:gd name="T16" fmla="*/ 9781512 w 67"/>
              <a:gd name="T17" fmla="*/ 11684930 h 27"/>
              <a:gd name="T18" fmla="*/ 0 w 67"/>
              <a:gd name="T19" fmla="*/ 14606355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27"/>
              <a:gd name="T32" fmla="*/ 67 w 67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27">
                <a:moveTo>
                  <a:pt x="0" y="25"/>
                </a:moveTo>
                <a:lnTo>
                  <a:pt x="4" y="27"/>
                </a:lnTo>
                <a:lnTo>
                  <a:pt x="30" y="24"/>
                </a:lnTo>
                <a:lnTo>
                  <a:pt x="59" y="22"/>
                </a:lnTo>
                <a:lnTo>
                  <a:pt x="67" y="20"/>
                </a:lnTo>
                <a:lnTo>
                  <a:pt x="67" y="0"/>
                </a:lnTo>
                <a:lnTo>
                  <a:pt x="42" y="10"/>
                </a:lnTo>
                <a:lnTo>
                  <a:pt x="36" y="16"/>
                </a:lnTo>
                <a:lnTo>
                  <a:pt x="16" y="20"/>
                </a:lnTo>
                <a:lnTo>
                  <a:pt x="0" y="2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2" name="Freeform 134"/>
          <p:cNvSpPr>
            <a:spLocks/>
          </p:cNvSpPr>
          <p:nvPr/>
        </p:nvSpPr>
        <p:spPr bwMode="auto">
          <a:xfrm>
            <a:off x="5854700" y="252413"/>
            <a:ext cx="31750" cy="15875"/>
          </a:xfrm>
          <a:custGeom>
            <a:avLst/>
            <a:gdLst>
              <a:gd name="T0" fmla="*/ 0 w 40"/>
              <a:gd name="T1" fmla="*/ 2857500 h 21"/>
              <a:gd name="T2" fmla="*/ 1889919 w 40"/>
              <a:gd name="T3" fmla="*/ 5714999 h 21"/>
              <a:gd name="T4" fmla="*/ 5670549 w 40"/>
              <a:gd name="T5" fmla="*/ 10857743 h 21"/>
              <a:gd name="T6" fmla="*/ 8190706 w 40"/>
              <a:gd name="T7" fmla="*/ 12000743 h 21"/>
              <a:gd name="T8" fmla="*/ 12600780 w 40"/>
              <a:gd name="T9" fmla="*/ 11429243 h 21"/>
              <a:gd name="T10" fmla="*/ 18271330 w 40"/>
              <a:gd name="T11" fmla="*/ 8000244 h 21"/>
              <a:gd name="T12" fmla="*/ 23941878 w 40"/>
              <a:gd name="T13" fmla="*/ 5143500 h 21"/>
              <a:gd name="T14" fmla="*/ 25201559 w 40"/>
              <a:gd name="T15" fmla="*/ 2286000 h 21"/>
              <a:gd name="T16" fmla="*/ 23311641 w 40"/>
              <a:gd name="T17" fmla="*/ 1143000 h 21"/>
              <a:gd name="T18" fmla="*/ 17641093 w 40"/>
              <a:gd name="T19" fmla="*/ 2857500 h 21"/>
              <a:gd name="T20" fmla="*/ 13860463 w 40"/>
              <a:gd name="T21" fmla="*/ 5143500 h 21"/>
              <a:gd name="T22" fmla="*/ 10080624 w 40"/>
              <a:gd name="T23" fmla="*/ 1714500 h 21"/>
              <a:gd name="T24" fmla="*/ 8190706 w 40"/>
              <a:gd name="T25" fmla="*/ 0 h 21"/>
              <a:gd name="T26" fmla="*/ 3779838 w 40"/>
              <a:gd name="T27" fmla="*/ 0 h 21"/>
              <a:gd name="T28" fmla="*/ 0 w 40"/>
              <a:gd name="T29" fmla="*/ 2857500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"/>
              <a:gd name="T46" fmla="*/ 0 h 21"/>
              <a:gd name="T47" fmla="*/ 40 w 40"/>
              <a:gd name="T48" fmla="*/ 21 h 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" h="21">
                <a:moveTo>
                  <a:pt x="0" y="5"/>
                </a:moveTo>
                <a:lnTo>
                  <a:pt x="3" y="10"/>
                </a:lnTo>
                <a:lnTo>
                  <a:pt x="9" y="19"/>
                </a:lnTo>
                <a:lnTo>
                  <a:pt x="13" y="21"/>
                </a:lnTo>
                <a:lnTo>
                  <a:pt x="20" y="20"/>
                </a:lnTo>
                <a:lnTo>
                  <a:pt x="29" y="14"/>
                </a:lnTo>
                <a:lnTo>
                  <a:pt x="38" y="9"/>
                </a:lnTo>
                <a:lnTo>
                  <a:pt x="40" y="4"/>
                </a:lnTo>
                <a:lnTo>
                  <a:pt x="37" y="2"/>
                </a:lnTo>
                <a:lnTo>
                  <a:pt x="28" y="5"/>
                </a:lnTo>
                <a:lnTo>
                  <a:pt x="22" y="9"/>
                </a:lnTo>
                <a:lnTo>
                  <a:pt x="16" y="3"/>
                </a:lnTo>
                <a:lnTo>
                  <a:pt x="13" y="0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3" name="Freeform 135"/>
          <p:cNvSpPr>
            <a:spLocks/>
          </p:cNvSpPr>
          <p:nvPr/>
        </p:nvSpPr>
        <p:spPr bwMode="auto">
          <a:xfrm>
            <a:off x="6165850" y="38100"/>
            <a:ext cx="20638" cy="14288"/>
          </a:xfrm>
          <a:custGeom>
            <a:avLst/>
            <a:gdLst>
              <a:gd name="T0" fmla="*/ 0 w 25"/>
              <a:gd name="T1" fmla="*/ 7770150 h 17"/>
              <a:gd name="T2" fmla="*/ 0 w 25"/>
              <a:gd name="T3" fmla="*/ 7064155 h 17"/>
              <a:gd name="T4" fmla="*/ 1362934 w 25"/>
              <a:gd name="T5" fmla="*/ 7064155 h 17"/>
              <a:gd name="T6" fmla="*/ 2725867 w 25"/>
              <a:gd name="T7" fmla="*/ 4944488 h 17"/>
              <a:gd name="T8" fmla="*/ 2044813 w 25"/>
              <a:gd name="T9" fmla="*/ 4238493 h 17"/>
              <a:gd name="T10" fmla="*/ 4088801 w 25"/>
              <a:gd name="T11" fmla="*/ 3531657 h 17"/>
              <a:gd name="T12" fmla="*/ 6133613 w 25"/>
              <a:gd name="T13" fmla="*/ 4238493 h 17"/>
              <a:gd name="T14" fmla="*/ 6814669 w 25"/>
              <a:gd name="T15" fmla="*/ 4944488 h 17"/>
              <a:gd name="T16" fmla="*/ 6133613 w 25"/>
              <a:gd name="T17" fmla="*/ 6357318 h 17"/>
              <a:gd name="T18" fmla="*/ 6814669 w 25"/>
              <a:gd name="T19" fmla="*/ 4944488 h 17"/>
              <a:gd name="T20" fmla="*/ 8859481 w 25"/>
              <a:gd name="T21" fmla="*/ 6357318 h 17"/>
              <a:gd name="T22" fmla="*/ 10222414 w 25"/>
              <a:gd name="T23" fmla="*/ 6357318 h 17"/>
              <a:gd name="T24" fmla="*/ 8859481 w 25"/>
              <a:gd name="T25" fmla="*/ 4944488 h 17"/>
              <a:gd name="T26" fmla="*/ 10222414 w 25"/>
              <a:gd name="T27" fmla="*/ 4238493 h 17"/>
              <a:gd name="T28" fmla="*/ 8859481 w 25"/>
              <a:gd name="T29" fmla="*/ 3531657 h 17"/>
              <a:gd name="T30" fmla="*/ 8177602 w 25"/>
              <a:gd name="T31" fmla="*/ 3531657 h 17"/>
              <a:gd name="T32" fmla="*/ 6133613 w 25"/>
              <a:gd name="T33" fmla="*/ 705995 h 17"/>
              <a:gd name="T34" fmla="*/ 6133613 w 25"/>
              <a:gd name="T35" fmla="*/ 0 h 17"/>
              <a:gd name="T36" fmla="*/ 8859481 w 25"/>
              <a:gd name="T37" fmla="*/ 0 h 17"/>
              <a:gd name="T38" fmla="*/ 10222414 w 25"/>
              <a:gd name="T39" fmla="*/ 2118826 h 17"/>
              <a:gd name="T40" fmla="*/ 12266401 w 25"/>
              <a:gd name="T41" fmla="*/ 2825662 h 17"/>
              <a:gd name="T42" fmla="*/ 12948280 w 25"/>
              <a:gd name="T43" fmla="*/ 705995 h 17"/>
              <a:gd name="T44" fmla="*/ 14992271 w 25"/>
              <a:gd name="T45" fmla="*/ 0 h 17"/>
              <a:gd name="T46" fmla="*/ 16355204 w 25"/>
              <a:gd name="T47" fmla="*/ 0 h 17"/>
              <a:gd name="T48" fmla="*/ 16355204 w 25"/>
              <a:gd name="T49" fmla="*/ 2825662 h 17"/>
              <a:gd name="T50" fmla="*/ 14992271 w 25"/>
              <a:gd name="T51" fmla="*/ 2825662 h 17"/>
              <a:gd name="T52" fmla="*/ 14992271 w 25"/>
              <a:gd name="T53" fmla="*/ 3531657 h 17"/>
              <a:gd name="T54" fmla="*/ 17037083 w 25"/>
              <a:gd name="T55" fmla="*/ 4238493 h 17"/>
              <a:gd name="T56" fmla="*/ 14311217 w 25"/>
              <a:gd name="T57" fmla="*/ 4238493 h 17"/>
              <a:gd name="T58" fmla="*/ 12266401 w 25"/>
              <a:gd name="T59" fmla="*/ 6357318 h 17"/>
              <a:gd name="T60" fmla="*/ 12266401 w 25"/>
              <a:gd name="T61" fmla="*/ 7064155 h 17"/>
              <a:gd name="T62" fmla="*/ 12948280 w 25"/>
              <a:gd name="T63" fmla="*/ 7064155 h 17"/>
              <a:gd name="T64" fmla="*/ 14311217 w 25"/>
              <a:gd name="T65" fmla="*/ 7770150 h 17"/>
              <a:gd name="T66" fmla="*/ 12948280 w 25"/>
              <a:gd name="T67" fmla="*/ 8476986 h 17"/>
              <a:gd name="T68" fmla="*/ 12948280 w 25"/>
              <a:gd name="T69" fmla="*/ 10595811 h 17"/>
              <a:gd name="T70" fmla="*/ 12948280 w 25"/>
              <a:gd name="T71" fmla="*/ 11302647 h 17"/>
              <a:gd name="T72" fmla="*/ 12266401 w 25"/>
              <a:gd name="T73" fmla="*/ 12008642 h 17"/>
              <a:gd name="T74" fmla="*/ 8859481 w 25"/>
              <a:gd name="T75" fmla="*/ 12008642 h 17"/>
              <a:gd name="T76" fmla="*/ 8177602 w 25"/>
              <a:gd name="T77" fmla="*/ 10595811 h 17"/>
              <a:gd name="T78" fmla="*/ 6133613 w 25"/>
              <a:gd name="T79" fmla="*/ 10595811 h 17"/>
              <a:gd name="T80" fmla="*/ 4770680 w 25"/>
              <a:gd name="T81" fmla="*/ 9889816 h 17"/>
              <a:gd name="T82" fmla="*/ 1362934 w 25"/>
              <a:gd name="T83" fmla="*/ 9889816 h 17"/>
              <a:gd name="T84" fmla="*/ 0 w 25"/>
              <a:gd name="T85" fmla="*/ 7770150 h 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17"/>
              <a:gd name="T131" fmla="*/ 25 w 25"/>
              <a:gd name="T132" fmla="*/ 17 h 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17">
                <a:moveTo>
                  <a:pt x="0" y="11"/>
                </a:moveTo>
                <a:lnTo>
                  <a:pt x="0" y="10"/>
                </a:lnTo>
                <a:lnTo>
                  <a:pt x="2" y="10"/>
                </a:lnTo>
                <a:lnTo>
                  <a:pt x="4" y="7"/>
                </a:lnTo>
                <a:lnTo>
                  <a:pt x="3" y="6"/>
                </a:lnTo>
                <a:lnTo>
                  <a:pt x="6" y="5"/>
                </a:lnTo>
                <a:lnTo>
                  <a:pt x="9" y="6"/>
                </a:lnTo>
                <a:lnTo>
                  <a:pt x="10" y="7"/>
                </a:lnTo>
                <a:lnTo>
                  <a:pt x="9" y="9"/>
                </a:lnTo>
                <a:lnTo>
                  <a:pt x="10" y="7"/>
                </a:lnTo>
                <a:lnTo>
                  <a:pt x="13" y="9"/>
                </a:lnTo>
                <a:lnTo>
                  <a:pt x="15" y="9"/>
                </a:lnTo>
                <a:lnTo>
                  <a:pt x="13" y="7"/>
                </a:lnTo>
                <a:lnTo>
                  <a:pt x="15" y="6"/>
                </a:lnTo>
                <a:lnTo>
                  <a:pt x="13" y="5"/>
                </a:lnTo>
                <a:lnTo>
                  <a:pt x="12" y="5"/>
                </a:lnTo>
                <a:lnTo>
                  <a:pt x="9" y="1"/>
                </a:lnTo>
                <a:lnTo>
                  <a:pt x="9" y="0"/>
                </a:lnTo>
                <a:lnTo>
                  <a:pt x="13" y="0"/>
                </a:lnTo>
                <a:lnTo>
                  <a:pt x="15" y="3"/>
                </a:lnTo>
                <a:lnTo>
                  <a:pt x="18" y="4"/>
                </a:lnTo>
                <a:lnTo>
                  <a:pt x="19" y="1"/>
                </a:lnTo>
                <a:lnTo>
                  <a:pt x="22" y="0"/>
                </a:lnTo>
                <a:lnTo>
                  <a:pt x="24" y="0"/>
                </a:lnTo>
                <a:lnTo>
                  <a:pt x="24" y="4"/>
                </a:lnTo>
                <a:lnTo>
                  <a:pt x="22" y="4"/>
                </a:lnTo>
                <a:lnTo>
                  <a:pt x="22" y="5"/>
                </a:lnTo>
                <a:lnTo>
                  <a:pt x="25" y="6"/>
                </a:lnTo>
                <a:lnTo>
                  <a:pt x="21" y="6"/>
                </a:lnTo>
                <a:lnTo>
                  <a:pt x="18" y="9"/>
                </a:lnTo>
                <a:lnTo>
                  <a:pt x="18" y="10"/>
                </a:lnTo>
                <a:lnTo>
                  <a:pt x="19" y="10"/>
                </a:lnTo>
                <a:lnTo>
                  <a:pt x="21" y="11"/>
                </a:lnTo>
                <a:lnTo>
                  <a:pt x="19" y="12"/>
                </a:lnTo>
                <a:lnTo>
                  <a:pt x="19" y="15"/>
                </a:lnTo>
                <a:lnTo>
                  <a:pt x="19" y="16"/>
                </a:lnTo>
                <a:lnTo>
                  <a:pt x="18" y="17"/>
                </a:lnTo>
                <a:lnTo>
                  <a:pt x="13" y="17"/>
                </a:lnTo>
                <a:lnTo>
                  <a:pt x="12" y="15"/>
                </a:lnTo>
                <a:lnTo>
                  <a:pt x="9" y="15"/>
                </a:lnTo>
                <a:lnTo>
                  <a:pt x="7" y="14"/>
                </a:lnTo>
                <a:lnTo>
                  <a:pt x="2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4" name="Freeform 136"/>
          <p:cNvSpPr>
            <a:spLocks/>
          </p:cNvSpPr>
          <p:nvPr/>
        </p:nvSpPr>
        <p:spPr bwMode="auto">
          <a:xfrm>
            <a:off x="6108700" y="47625"/>
            <a:ext cx="17463" cy="9525"/>
          </a:xfrm>
          <a:custGeom>
            <a:avLst/>
            <a:gdLst>
              <a:gd name="T0" fmla="*/ 0 w 23"/>
              <a:gd name="T1" fmla="*/ 5998152 h 11"/>
              <a:gd name="T2" fmla="*/ 0 w 23"/>
              <a:gd name="T3" fmla="*/ 3749387 h 11"/>
              <a:gd name="T4" fmla="*/ 2882154 w 23"/>
              <a:gd name="T5" fmla="*/ 5248275 h 11"/>
              <a:gd name="T6" fmla="*/ 5188029 w 23"/>
              <a:gd name="T7" fmla="*/ 7497908 h 11"/>
              <a:gd name="T8" fmla="*/ 5188029 w 23"/>
              <a:gd name="T9" fmla="*/ 6748029 h 11"/>
              <a:gd name="T10" fmla="*/ 5188029 w 23"/>
              <a:gd name="T11" fmla="*/ 5998152 h 11"/>
              <a:gd name="T12" fmla="*/ 6917626 w 23"/>
              <a:gd name="T13" fmla="*/ 5998152 h 11"/>
              <a:gd name="T14" fmla="*/ 6917626 w 23"/>
              <a:gd name="T15" fmla="*/ 5248275 h 11"/>
              <a:gd name="T16" fmla="*/ 5188029 w 23"/>
              <a:gd name="T17" fmla="*/ 2999509 h 11"/>
              <a:gd name="T18" fmla="*/ 6341348 w 23"/>
              <a:gd name="T19" fmla="*/ 1499754 h 11"/>
              <a:gd name="T20" fmla="*/ 8070943 w 23"/>
              <a:gd name="T21" fmla="*/ 3749387 h 11"/>
              <a:gd name="T22" fmla="*/ 9799780 w 23"/>
              <a:gd name="T23" fmla="*/ 2249632 h 11"/>
              <a:gd name="T24" fmla="*/ 11529375 w 23"/>
              <a:gd name="T25" fmla="*/ 0 h 11"/>
              <a:gd name="T26" fmla="*/ 13258974 w 23"/>
              <a:gd name="T27" fmla="*/ 2249632 h 11"/>
              <a:gd name="T28" fmla="*/ 9799780 w 23"/>
              <a:gd name="T29" fmla="*/ 5998152 h 11"/>
              <a:gd name="T30" fmla="*/ 8647222 w 23"/>
              <a:gd name="T31" fmla="*/ 6748029 h 11"/>
              <a:gd name="T32" fmla="*/ 11529375 w 23"/>
              <a:gd name="T33" fmla="*/ 6748029 h 11"/>
              <a:gd name="T34" fmla="*/ 8647222 w 23"/>
              <a:gd name="T35" fmla="*/ 8247785 h 11"/>
              <a:gd name="T36" fmla="*/ 6341348 w 23"/>
              <a:gd name="T37" fmla="*/ 8247785 h 11"/>
              <a:gd name="T38" fmla="*/ 2882154 w 23"/>
              <a:gd name="T39" fmla="*/ 8247785 h 11"/>
              <a:gd name="T40" fmla="*/ 1153317 w 23"/>
              <a:gd name="T41" fmla="*/ 7497908 h 11"/>
              <a:gd name="T42" fmla="*/ 1153317 w 23"/>
              <a:gd name="T43" fmla="*/ 5998152 h 11"/>
              <a:gd name="T44" fmla="*/ 0 w 23"/>
              <a:gd name="T45" fmla="*/ 5998152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"/>
              <a:gd name="T70" fmla="*/ 0 h 11"/>
              <a:gd name="T71" fmla="*/ 23 w 23"/>
              <a:gd name="T72" fmla="*/ 11 h 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" h="11">
                <a:moveTo>
                  <a:pt x="0" y="8"/>
                </a:moveTo>
                <a:lnTo>
                  <a:pt x="0" y="5"/>
                </a:lnTo>
                <a:lnTo>
                  <a:pt x="5" y="7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12" y="8"/>
                </a:lnTo>
                <a:lnTo>
                  <a:pt x="12" y="7"/>
                </a:lnTo>
                <a:lnTo>
                  <a:pt x="9" y="4"/>
                </a:lnTo>
                <a:lnTo>
                  <a:pt x="11" y="2"/>
                </a:lnTo>
                <a:lnTo>
                  <a:pt x="14" y="5"/>
                </a:lnTo>
                <a:lnTo>
                  <a:pt x="17" y="3"/>
                </a:lnTo>
                <a:lnTo>
                  <a:pt x="20" y="0"/>
                </a:lnTo>
                <a:lnTo>
                  <a:pt x="23" y="3"/>
                </a:lnTo>
                <a:lnTo>
                  <a:pt x="17" y="8"/>
                </a:lnTo>
                <a:lnTo>
                  <a:pt x="15" y="9"/>
                </a:lnTo>
                <a:lnTo>
                  <a:pt x="20" y="9"/>
                </a:lnTo>
                <a:lnTo>
                  <a:pt x="15" y="11"/>
                </a:lnTo>
                <a:lnTo>
                  <a:pt x="11" y="11"/>
                </a:lnTo>
                <a:lnTo>
                  <a:pt x="5" y="11"/>
                </a:lnTo>
                <a:lnTo>
                  <a:pt x="2" y="10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5" name="Freeform 137"/>
          <p:cNvSpPr>
            <a:spLocks/>
          </p:cNvSpPr>
          <p:nvPr/>
        </p:nvSpPr>
        <p:spPr bwMode="auto">
          <a:xfrm>
            <a:off x="6162675" y="53975"/>
            <a:ext cx="12700" cy="4763"/>
          </a:xfrm>
          <a:custGeom>
            <a:avLst/>
            <a:gdLst>
              <a:gd name="T0" fmla="*/ 0 w 16"/>
              <a:gd name="T1" fmla="*/ 1814703 h 5"/>
              <a:gd name="T2" fmla="*/ 5040312 w 16"/>
              <a:gd name="T3" fmla="*/ 4537234 h 5"/>
              <a:gd name="T4" fmla="*/ 10080623 w 16"/>
              <a:gd name="T5" fmla="*/ 1814703 h 5"/>
              <a:gd name="T6" fmla="*/ 8820149 w 16"/>
              <a:gd name="T7" fmla="*/ 1814703 h 5"/>
              <a:gd name="T8" fmla="*/ 5040312 w 16"/>
              <a:gd name="T9" fmla="*/ 907828 h 5"/>
              <a:gd name="T10" fmla="*/ 4410074 w 16"/>
              <a:gd name="T11" fmla="*/ 907828 h 5"/>
              <a:gd name="T12" fmla="*/ 1889919 w 16"/>
              <a:gd name="T13" fmla="*/ 0 h 5"/>
              <a:gd name="T14" fmla="*/ 0 w 16"/>
              <a:gd name="T15" fmla="*/ 1814703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5"/>
              <a:gd name="T26" fmla="*/ 16 w 16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5">
                <a:moveTo>
                  <a:pt x="0" y="2"/>
                </a:moveTo>
                <a:lnTo>
                  <a:pt x="8" y="5"/>
                </a:lnTo>
                <a:lnTo>
                  <a:pt x="16" y="2"/>
                </a:lnTo>
                <a:lnTo>
                  <a:pt x="14" y="2"/>
                </a:lnTo>
                <a:lnTo>
                  <a:pt x="8" y="1"/>
                </a:lnTo>
                <a:lnTo>
                  <a:pt x="7" y="1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6" name="Freeform 138"/>
          <p:cNvSpPr>
            <a:spLocks/>
          </p:cNvSpPr>
          <p:nvPr/>
        </p:nvSpPr>
        <p:spPr bwMode="auto">
          <a:xfrm>
            <a:off x="6135688" y="79375"/>
            <a:ext cx="9525" cy="6350"/>
          </a:xfrm>
          <a:custGeom>
            <a:avLst/>
            <a:gdLst>
              <a:gd name="T0" fmla="*/ 0 w 14"/>
              <a:gd name="T1" fmla="*/ 4937579 h 7"/>
              <a:gd name="T2" fmla="*/ 1388609 w 14"/>
              <a:gd name="T3" fmla="*/ 5760357 h 7"/>
              <a:gd name="T4" fmla="*/ 2314575 w 14"/>
              <a:gd name="T5" fmla="*/ 5760357 h 7"/>
              <a:gd name="T6" fmla="*/ 6480403 w 14"/>
              <a:gd name="T7" fmla="*/ 0 h 7"/>
              <a:gd name="T8" fmla="*/ 5554436 w 14"/>
              <a:gd name="T9" fmla="*/ 0 h 7"/>
              <a:gd name="T10" fmla="*/ 2314575 w 14"/>
              <a:gd name="T11" fmla="*/ 3292021 h 7"/>
              <a:gd name="T12" fmla="*/ 0 w 14"/>
              <a:gd name="T13" fmla="*/ 4937579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0" y="6"/>
                </a:moveTo>
                <a:lnTo>
                  <a:pt x="3" y="7"/>
                </a:lnTo>
                <a:lnTo>
                  <a:pt x="5" y="7"/>
                </a:lnTo>
                <a:lnTo>
                  <a:pt x="14" y="0"/>
                </a:lnTo>
                <a:lnTo>
                  <a:pt x="12" y="0"/>
                </a:lnTo>
                <a:lnTo>
                  <a:pt x="5" y="4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7" name="Freeform 139"/>
          <p:cNvSpPr>
            <a:spLocks/>
          </p:cNvSpPr>
          <p:nvPr/>
        </p:nvSpPr>
        <p:spPr bwMode="auto">
          <a:xfrm>
            <a:off x="6140450" y="79375"/>
            <a:ext cx="1588" cy="3175"/>
          </a:xfrm>
          <a:custGeom>
            <a:avLst/>
            <a:gdLst>
              <a:gd name="T0" fmla="*/ 0 w 2"/>
              <a:gd name="T1" fmla="*/ 2520950 h 2"/>
              <a:gd name="T2" fmla="*/ 0 w 2"/>
              <a:gd name="T3" fmla="*/ 0 h 2"/>
              <a:gd name="T4" fmla="*/ 1260872 w 2"/>
              <a:gd name="T5" fmla="*/ 0 h 2"/>
              <a:gd name="T6" fmla="*/ 1260872 w 2"/>
              <a:gd name="T7" fmla="*/ 5040312 h 2"/>
              <a:gd name="T8" fmla="*/ 0 w 2"/>
              <a:gd name="T9" fmla="*/ 252095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8" name="Freeform 140"/>
          <p:cNvSpPr>
            <a:spLocks/>
          </p:cNvSpPr>
          <p:nvPr/>
        </p:nvSpPr>
        <p:spPr bwMode="auto">
          <a:xfrm>
            <a:off x="4978400" y="415925"/>
            <a:ext cx="1309688" cy="2563813"/>
          </a:xfrm>
          <a:custGeom>
            <a:avLst/>
            <a:gdLst>
              <a:gd name="T0" fmla="*/ 566349261 w 1651"/>
              <a:gd name="T1" fmla="*/ 1067286851 h 3230"/>
              <a:gd name="T2" fmla="*/ 543066014 w 1651"/>
              <a:gd name="T3" fmla="*/ 1103828716 h 3230"/>
              <a:gd name="T4" fmla="*/ 543695077 w 1651"/>
              <a:gd name="T5" fmla="*/ 1152972154 h 3230"/>
              <a:gd name="T6" fmla="*/ 558797338 w 1651"/>
              <a:gd name="T7" fmla="*/ 1210305504 h 3230"/>
              <a:gd name="T8" fmla="*/ 617949843 w 1651"/>
              <a:gd name="T9" fmla="*/ 1224796203 h 3230"/>
              <a:gd name="T10" fmla="*/ 669550424 w 1651"/>
              <a:gd name="T11" fmla="*/ 1268269092 h 3230"/>
              <a:gd name="T12" fmla="*/ 705418889 w 1651"/>
              <a:gd name="T13" fmla="*/ 1295361364 h 3230"/>
              <a:gd name="T14" fmla="*/ 705418889 w 1651"/>
              <a:gd name="T15" fmla="*/ 1355845108 h 3230"/>
              <a:gd name="T16" fmla="*/ 701013864 w 1651"/>
              <a:gd name="T17" fmla="*/ 1401207915 h 3230"/>
              <a:gd name="T18" fmla="*/ 682765497 w 1651"/>
              <a:gd name="T19" fmla="*/ 1434599387 h 3230"/>
              <a:gd name="T20" fmla="*/ 639974172 w 1651"/>
              <a:gd name="T21" fmla="*/ 1490042818 h 3230"/>
              <a:gd name="T22" fmla="*/ 607880876 w 1651"/>
              <a:gd name="T23" fmla="*/ 1444680011 h 3230"/>
              <a:gd name="T24" fmla="*/ 552505126 w 1651"/>
              <a:gd name="T25" fmla="*/ 1525325002 h 3230"/>
              <a:gd name="T26" fmla="*/ 538031134 w 1651"/>
              <a:gd name="T27" fmla="*/ 1593369213 h 3230"/>
              <a:gd name="T28" fmla="*/ 526704835 w 1651"/>
              <a:gd name="T29" fmla="*/ 1673384364 h 3230"/>
              <a:gd name="T30" fmla="*/ 520411830 w 1651"/>
              <a:gd name="T31" fmla="*/ 1780491390 h 3230"/>
              <a:gd name="T32" fmla="*/ 456855093 w 1651"/>
              <a:gd name="T33" fmla="*/ 1905868952 h 3230"/>
              <a:gd name="T34" fmla="*/ 352394913 w 1651"/>
              <a:gd name="T35" fmla="*/ 1905238714 h 3230"/>
              <a:gd name="T36" fmla="*/ 320301617 w 1651"/>
              <a:gd name="T37" fmla="*/ 2006044953 h 3230"/>
              <a:gd name="T38" fmla="*/ 164870761 w 1651"/>
              <a:gd name="T39" fmla="*/ 2028096914 h 3230"/>
              <a:gd name="T40" fmla="*/ 173050954 w 1651"/>
              <a:gd name="T41" fmla="*/ 1956902309 h 3230"/>
              <a:gd name="T42" fmla="*/ 153543669 w 1651"/>
              <a:gd name="T43" fmla="*/ 1876257317 h 3230"/>
              <a:gd name="T44" fmla="*/ 140328595 w 1651"/>
              <a:gd name="T45" fmla="*/ 1804432475 h 3230"/>
              <a:gd name="T46" fmla="*/ 86840008 w 1651"/>
              <a:gd name="T47" fmla="*/ 1717486697 h 3230"/>
              <a:gd name="T48" fmla="*/ 57264549 w 1651"/>
              <a:gd name="T49" fmla="*/ 1660153744 h 3230"/>
              <a:gd name="T50" fmla="*/ 53488587 w 1651"/>
              <a:gd name="T51" fmla="*/ 1564387816 h 3230"/>
              <a:gd name="T52" fmla="*/ 0 w 1651"/>
              <a:gd name="T53" fmla="*/ 1486262981 h 3230"/>
              <a:gd name="T54" fmla="*/ 98167101 w 1651"/>
              <a:gd name="T55" fmla="*/ 1346393927 h 3230"/>
              <a:gd name="T56" fmla="*/ 135294508 w 1651"/>
              <a:gd name="T57" fmla="*/ 1173762846 h 3230"/>
              <a:gd name="T58" fmla="*/ 88727989 w 1651"/>
              <a:gd name="T59" fmla="*/ 857483667 h 3230"/>
              <a:gd name="T60" fmla="*/ 354911957 w 1651"/>
              <a:gd name="T61" fmla="*/ 402594819 h 3230"/>
              <a:gd name="T62" fmla="*/ 548729164 w 1651"/>
              <a:gd name="T63" fmla="*/ 78124860 h 3230"/>
              <a:gd name="T64" fmla="*/ 774639568 w 1651"/>
              <a:gd name="T65" fmla="*/ 48513213 h 3230"/>
              <a:gd name="T66" fmla="*/ 937622497 w 1651"/>
              <a:gd name="T67" fmla="*/ 120337299 h 3230"/>
              <a:gd name="T68" fmla="*/ 970344855 w 1651"/>
              <a:gd name="T69" fmla="*/ 218623432 h 3230"/>
              <a:gd name="T70" fmla="*/ 991740121 w 1651"/>
              <a:gd name="T71" fmla="*/ 361012642 h 3230"/>
              <a:gd name="T72" fmla="*/ 994886227 w 1651"/>
              <a:gd name="T73" fmla="*/ 429056952 h 3230"/>
              <a:gd name="T74" fmla="*/ 919373336 w 1651"/>
              <a:gd name="T75" fmla="*/ 422126722 h 3230"/>
              <a:gd name="T76" fmla="*/ 896719152 w 1651"/>
              <a:gd name="T77" fmla="*/ 455518193 h 3230"/>
              <a:gd name="T78" fmla="*/ 882245953 w 1651"/>
              <a:gd name="T79" fmla="*/ 483239909 h 3230"/>
              <a:gd name="T80" fmla="*/ 854557682 w 1651"/>
              <a:gd name="T81" fmla="*/ 506551550 h 3230"/>
              <a:gd name="T82" fmla="*/ 842601527 w 1651"/>
              <a:gd name="T83" fmla="*/ 554434514 h 3230"/>
              <a:gd name="T84" fmla="*/ 823094043 w 1651"/>
              <a:gd name="T85" fmla="*/ 596646928 h 3230"/>
              <a:gd name="T86" fmla="*/ 856445663 w 1651"/>
              <a:gd name="T87" fmla="*/ 630039193 h 3230"/>
              <a:gd name="T88" fmla="*/ 833162415 w 1651"/>
              <a:gd name="T89" fmla="*/ 677292713 h 3230"/>
              <a:gd name="T90" fmla="*/ 802327839 w 1651"/>
              <a:gd name="T91" fmla="*/ 733365588 h 3230"/>
              <a:gd name="T92" fmla="*/ 707935932 w 1651"/>
              <a:gd name="T93" fmla="*/ 790699732 h 3230"/>
              <a:gd name="T94" fmla="*/ 680247661 w 1651"/>
              <a:gd name="T95" fmla="*/ 824091204 h 3230"/>
              <a:gd name="T96" fmla="*/ 646267177 w 1651"/>
              <a:gd name="T97" fmla="*/ 829131516 h 3230"/>
              <a:gd name="T98" fmla="*/ 616061862 w 1651"/>
              <a:gd name="T99" fmla="*/ 870714685 h 3230"/>
              <a:gd name="T100" fmla="*/ 598441764 w 1651"/>
              <a:gd name="T101" fmla="*/ 931198428 h 3230"/>
              <a:gd name="T102" fmla="*/ 554392313 w 1651"/>
              <a:gd name="T103" fmla="*/ 951359676 h 3230"/>
              <a:gd name="T104" fmla="*/ 558168275 w 1651"/>
              <a:gd name="T105" fmla="*/ 986011622 h 3230"/>
              <a:gd name="T106" fmla="*/ 118304266 w 1651"/>
              <a:gd name="T107" fmla="*/ 1572578522 h 3230"/>
              <a:gd name="T108" fmla="*/ 220876416 w 1651"/>
              <a:gd name="T109" fmla="*/ 1530995551 h 3230"/>
              <a:gd name="T110" fmla="*/ 273735123 w 1651"/>
              <a:gd name="T111" fmla="*/ 1467361414 h 3230"/>
              <a:gd name="T112" fmla="*/ 244159663 w 1651"/>
              <a:gd name="T113" fmla="*/ 1417588532 h 3230"/>
              <a:gd name="T114" fmla="*/ 186266027 w 1651"/>
              <a:gd name="T115" fmla="*/ 1430189312 h 3230"/>
              <a:gd name="T116" fmla="*/ 182490065 w 1651"/>
              <a:gd name="T117" fmla="*/ 1484373063 h 3230"/>
              <a:gd name="T118" fmla="*/ 324077579 w 1651"/>
              <a:gd name="T119" fmla="*/ 1608490149 h 3230"/>
              <a:gd name="T120" fmla="*/ 317784574 w 1651"/>
              <a:gd name="T121" fmla="*/ 1554307193 h 3230"/>
              <a:gd name="T122" fmla="*/ 417839729 w 1651"/>
              <a:gd name="T123" fmla="*/ 1437119543 h 3230"/>
              <a:gd name="T124" fmla="*/ 430424947 w 1651"/>
              <a:gd name="T125" fmla="*/ 1424518763 h 32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51"/>
              <a:gd name="T190" fmla="*/ 0 h 3230"/>
              <a:gd name="T191" fmla="*/ 1651 w 1651"/>
              <a:gd name="T192" fmla="*/ 3230 h 32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51" h="3230">
                <a:moveTo>
                  <a:pt x="890" y="1584"/>
                </a:moveTo>
                <a:lnTo>
                  <a:pt x="884" y="1613"/>
                </a:lnTo>
                <a:lnTo>
                  <a:pt x="879" y="1615"/>
                </a:lnTo>
                <a:lnTo>
                  <a:pt x="884" y="1618"/>
                </a:lnTo>
                <a:lnTo>
                  <a:pt x="884" y="1621"/>
                </a:lnTo>
                <a:lnTo>
                  <a:pt x="879" y="1623"/>
                </a:lnTo>
                <a:lnTo>
                  <a:pt x="878" y="1629"/>
                </a:lnTo>
                <a:lnTo>
                  <a:pt x="872" y="1631"/>
                </a:lnTo>
                <a:lnTo>
                  <a:pt x="875" y="1642"/>
                </a:lnTo>
                <a:lnTo>
                  <a:pt x="876" y="1649"/>
                </a:lnTo>
                <a:lnTo>
                  <a:pt x="876" y="1651"/>
                </a:lnTo>
                <a:lnTo>
                  <a:pt x="872" y="1655"/>
                </a:lnTo>
                <a:lnTo>
                  <a:pt x="873" y="1658"/>
                </a:lnTo>
                <a:lnTo>
                  <a:pt x="875" y="1664"/>
                </a:lnTo>
                <a:lnTo>
                  <a:pt x="882" y="1665"/>
                </a:lnTo>
                <a:lnTo>
                  <a:pt x="882" y="1669"/>
                </a:lnTo>
                <a:lnTo>
                  <a:pt x="878" y="1674"/>
                </a:lnTo>
                <a:lnTo>
                  <a:pt x="879" y="1676"/>
                </a:lnTo>
                <a:lnTo>
                  <a:pt x="882" y="1687"/>
                </a:lnTo>
                <a:lnTo>
                  <a:pt x="888" y="1685"/>
                </a:lnTo>
                <a:lnTo>
                  <a:pt x="899" y="1687"/>
                </a:lnTo>
                <a:lnTo>
                  <a:pt x="902" y="1688"/>
                </a:lnTo>
                <a:lnTo>
                  <a:pt x="900" y="1694"/>
                </a:lnTo>
                <a:lnTo>
                  <a:pt x="896" y="1703"/>
                </a:lnTo>
                <a:lnTo>
                  <a:pt x="894" y="1708"/>
                </a:lnTo>
                <a:lnTo>
                  <a:pt x="888" y="1709"/>
                </a:lnTo>
                <a:lnTo>
                  <a:pt x="885" y="1703"/>
                </a:lnTo>
                <a:lnTo>
                  <a:pt x="881" y="1697"/>
                </a:lnTo>
                <a:lnTo>
                  <a:pt x="876" y="1698"/>
                </a:lnTo>
                <a:lnTo>
                  <a:pt x="869" y="1699"/>
                </a:lnTo>
                <a:lnTo>
                  <a:pt x="863" y="1703"/>
                </a:lnTo>
                <a:lnTo>
                  <a:pt x="861" y="1708"/>
                </a:lnTo>
                <a:lnTo>
                  <a:pt x="864" y="1713"/>
                </a:lnTo>
                <a:lnTo>
                  <a:pt x="861" y="1718"/>
                </a:lnTo>
                <a:lnTo>
                  <a:pt x="857" y="1719"/>
                </a:lnTo>
                <a:lnTo>
                  <a:pt x="855" y="1723"/>
                </a:lnTo>
                <a:lnTo>
                  <a:pt x="857" y="1728"/>
                </a:lnTo>
                <a:lnTo>
                  <a:pt x="861" y="1730"/>
                </a:lnTo>
                <a:lnTo>
                  <a:pt x="860" y="1733"/>
                </a:lnTo>
                <a:lnTo>
                  <a:pt x="855" y="1736"/>
                </a:lnTo>
                <a:lnTo>
                  <a:pt x="852" y="1740"/>
                </a:lnTo>
                <a:lnTo>
                  <a:pt x="855" y="1742"/>
                </a:lnTo>
                <a:lnTo>
                  <a:pt x="854" y="1749"/>
                </a:lnTo>
                <a:lnTo>
                  <a:pt x="854" y="1754"/>
                </a:lnTo>
                <a:lnTo>
                  <a:pt x="858" y="1756"/>
                </a:lnTo>
                <a:lnTo>
                  <a:pt x="863" y="1752"/>
                </a:lnTo>
                <a:lnTo>
                  <a:pt x="864" y="1757"/>
                </a:lnTo>
                <a:lnTo>
                  <a:pt x="861" y="1761"/>
                </a:lnTo>
                <a:lnTo>
                  <a:pt x="857" y="1762"/>
                </a:lnTo>
                <a:lnTo>
                  <a:pt x="851" y="1763"/>
                </a:lnTo>
                <a:lnTo>
                  <a:pt x="848" y="1768"/>
                </a:lnTo>
                <a:lnTo>
                  <a:pt x="852" y="1771"/>
                </a:lnTo>
                <a:lnTo>
                  <a:pt x="854" y="1776"/>
                </a:lnTo>
                <a:lnTo>
                  <a:pt x="858" y="1782"/>
                </a:lnTo>
                <a:lnTo>
                  <a:pt x="866" y="1784"/>
                </a:lnTo>
                <a:lnTo>
                  <a:pt x="869" y="1785"/>
                </a:lnTo>
                <a:lnTo>
                  <a:pt x="872" y="1789"/>
                </a:lnTo>
                <a:lnTo>
                  <a:pt x="873" y="1793"/>
                </a:lnTo>
                <a:lnTo>
                  <a:pt x="864" y="1793"/>
                </a:lnTo>
                <a:lnTo>
                  <a:pt x="863" y="1797"/>
                </a:lnTo>
                <a:lnTo>
                  <a:pt x="864" y="1803"/>
                </a:lnTo>
                <a:lnTo>
                  <a:pt x="867" y="1808"/>
                </a:lnTo>
                <a:lnTo>
                  <a:pt x="863" y="1809"/>
                </a:lnTo>
                <a:lnTo>
                  <a:pt x="864" y="1814"/>
                </a:lnTo>
                <a:lnTo>
                  <a:pt x="866" y="1816"/>
                </a:lnTo>
                <a:lnTo>
                  <a:pt x="863" y="1820"/>
                </a:lnTo>
                <a:lnTo>
                  <a:pt x="863" y="1821"/>
                </a:lnTo>
                <a:lnTo>
                  <a:pt x="864" y="1825"/>
                </a:lnTo>
                <a:lnTo>
                  <a:pt x="864" y="1830"/>
                </a:lnTo>
                <a:lnTo>
                  <a:pt x="866" y="1835"/>
                </a:lnTo>
                <a:lnTo>
                  <a:pt x="864" y="1845"/>
                </a:lnTo>
                <a:lnTo>
                  <a:pt x="863" y="1852"/>
                </a:lnTo>
                <a:lnTo>
                  <a:pt x="861" y="1857"/>
                </a:lnTo>
                <a:lnTo>
                  <a:pt x="872" y="1858"/>
                </a:lnTo>
                <a:lnTo>
                  <a:pt x="872" y="1861"/>
                </a:lnTo>
                <a:lnTo>
                  <a:pt x="867" y="1862"/>
                </a:lnTo>
                <a:lnTo>
                  <a:pt x="864" y="1865"/>
                </a:lnTo>
                <a:lnTo>
                  <a:pt x="863" y="1870"/>
                </a:lnTo>
                <a:lnTo>
                  <a:pt x="867" y="1872"/>
                </a:lnTo>
                <a:lnTo>
                  <a:pt x="872" y="1878"/>
                </a:lnTo>
                <a:lnTo>
                  <a:pt x="873" y="1883"/>
                </a:lnTo>
                <a:lnTo>
                  <a:pt x="879" y="1883"/>
                </a:lnTo>
                <a:lnTo>
                  <a:pt x="882" y="1889"/>
                </a:lnTo>
                <a:lnTo>
                  <a:pt x="888" y="1894"/>
                </a:lnTo>
                <a:lnTo>
                  <a:pt x="882" y="1899"/>
                </a:lnTo>
                <a:lnTo>
                  <a:pt x="879" y="1904"/>
                </a:lnTo>
                <a:lnTo>
                  <a:pt x="887" y="1901"/>
                </a:lnTo>
                <a:lnTo>
                  <a:pt x="887" y="1907"/>
                </a:lnTo>
                <a:lnTo>
                  <a:pt x="887" y="1912"/>
                </a:lnTo>
                <a:lnTo>
                  <a:pt x="893" y="1911"/>
                </a:lnTo>
                <a:lnTo>
                  <a:pt x="896" y="1915"/>
                </a:lnTo>
                <a:lnTo>
                  <a:pt x="888" y="1921"/>
                </a:lnTo>
                <a:lnTo>
                  <a:pt x="884" y="1927"/>
                </a:lnTo>
                <a:lnTo>
                  <a:pt x="876" y="1933"/>
                </a:lnTo>
                <a:lnTo>
                  <a:pt x="887" y="1933"/>
                </a:lnTo>
                <a:lnTo>
                  <a:pt x="893" y="1937"/>
                </a:lnTo>
                <a:lnTo>
                  <a:pt x="899" y="1938"/>
                </a:lnTo>
                <a:lnTo>
                  <a:pt x="903" y="1938"/>
                </a:lnTo>
                <a:lnTo>
                  <a:pt x="914" y="1937"/>
                </a:lnTo>
                <a:lnTo>
                  <a:pt x="926" y="1933"/>
                </a:lnTo>
                <a:lnTo>
                  <a:pt x="933" y="1936"/>
                </a:lnTo>
                <a:lnTo>
                  <a:pt x="936" y="1945"/>
                </a:lnTo>
                <a:lnTo>
                  <a:pt x="937" y="1949"/>
                </a:lnTo>
                <a:lnTo>
                  <a:pt x="933" y="1954"/>
                </a:lnTo>
                <a:lnTo>
                  <a:pt x="937" y="1961"/>
                </a:lnTo>
                <a:lnTo>
                  <a:pt x="946" y="1969"/>
                </a:lnTo>
                <a:lnTo>
                  <a:pt x="952" y="1969"/>
                </a:lnTo>
                <a:lnTo>
                  <a:pt x="951" y="1961"/>
                </a:lnTo>
                <a:lnTo>
                  <a:pt x="949" y="1956"/>
                </a:lnTo>
                <a:lnTo>
                  <a:pt x="958" y="1955"/>
                </a:lnTo>
                <a:lnTo>
                  <a:pt x="963" y="1955"/>
                </a:lnTo>
                <a:lnTo>
                  <a:pt x="963" y="1951"/>
                </a:lnTo>
                <a:lnTo>
                  <a:pt x="969" y="1949"/>
                </a:lnTo>
                <a:lnTo>
                  <a:pt x="976" y="1947"/>
                </a:lnTo>
                <a:lnTo>
                  <a:pt x="982" y="1944"/>
                </a:lnTo>
                <a:lnTo>
                  <a:pt x="990" y="1944"/>
                </a:lnTo>
                <a:lnTo>
                  <a:pt x="994" y="1949"/>
                </a:lnTo>
                <a:lnTo>
                  <a:pt x="993" y="1955"/>
                </a:lnTo>
                <a:lnTo>
                  <a:pt x="993" y="1963"/>
                </a:lnTo>
                <a:lnTo>
                  <a:pt x="990" y="1965"/>
                </a:lnTo>
                <a:lnTo>
                  <a:pt x="996" y="1967"/>
                </a:lnTo>
                <a:lnTo>
                  <a:pt x="1000" y="1966"/>
                </a:lnTo>
                <a:lnTo>
                  <a:pt x="1003" y="1971"/>
                </a:lnTo>
                <a:lnTo>
                  <a:pt x="1009" y="1977"/>
                </a:lnTo>
                <a:lnTo>
                  <a:pt x="1015" y="1986"/>
                </a:lnTo>
                <a:lnTo>
                  <a:pt x="1021" y="1988"/>
                </a:lnTo>
                <a:lnTo>
                  <a:pt x="1028" y="1993"/>
                </a:lnTo>
                <a:lnTo>
                  <a:pt x="1036" y="1996"/>
                </a:lnTo>
                <a:lnTo>
                  <a:pt x="1030" y="2001"/>
                </a:lnTo>
                <a:lnTo>
                  <a:pt x="1031" y="2003"/>
                </a:lnTo>
                <a:lnTo>
                  <a:pt x="1037" y="2001"/>
                </a:lnTo>
                <a:lnTo>
                  <a:pt x="1042" y="1997"/>
                </a:lnTo>
                <a:lnTo>
                  <a:pt x="1049" y="1997"/>
                </a:lnTo>
                <a:lnTo>
                  <a:pt x="1054" y="2001"/>
                </a:lnTo>
                <a:lnTo>
                  <a:pt x="1058" y="2001"/>
                </a:lnTo>
                <a:lnTo>
                  <a:pt x="1064" y="2007"/>
                </a:lnTo>
                <a:lnTo>
                  <a:pt x="1069" y="2011"/>
                </a:lnTo>
                <a:lnTo>
                  <a:pt x="1064" y="2013"/>
                </a:lnTo>
                <a:lnTo>
                  <a:pt x="1072" y="2014"/>
                </a:lnTo>
                <a:lnTo>
                  <a:pt x="1076" y="2015"/>
                </a:lnTo>
                <a:lnTo>
                  <a:pt x="1079" y="2017"/>
                </a:lnTo>
                <a:lnTo>
                  <a:pt x="1084" y="2018"/>
                </a:lnTo>
                <a:lnTo>
                  <a:pt x="1087" y="2023"/>
                </a:lnTo>
                <a:lnTo>
                  <a:pt x="1085" y="2025"/>
                </a:lnTo>
                <a:lnTo>
                  <a:pt x="1081" y="2028"/>
                </a:lnTo>
                <a:lnTo>
                  <a:pt x="1076" y="2025"/>
                </a:lnTo>
                <a:lnTo>
                  <a:pt x="1069" y="2025"/>
                </a:lnTo>
                <a:lnTo>
                  <a:pt x="1061" y="2023"/>
                </a:lnTo>
                <a:lnTo>
                  <a:pt x="1057" y="2022"/>
                </a:lnTo>
                <a:lnTo>
                  <a:pt x="1060" y="2029"/>
                </a:lnTo>
                <a:lnTo>
                  <a:pt x="1063" y="2035"/>
                </a:lnTo>
                <a:lnTo>
                  <a:pt x="1067" y="2039"/>
                </a:lnTo>
                <a:lnTo>
                  <a:pt x="1073" y="2040"/>
                </a:lnTo>
                <a:lnTo>
                  <a:pt x="1078" y="2042"/>
                </a:lnTo>
                <a:lnTo>
                  <a:pt x="1085" y="2045"/>
                </a:lnTo>
                <a:lnTo>
                  <a:pt x="1091" y="2046"/>
                </a:lnTo>
                <a:lnTo>
                  <a:pt x="1097" y="2047"/>
                </a:lnTo>
                <a:lnTo>
                  <a:pt x="1103" y="2051"/>
                </a:lnTo>
                <a:lnTo>
                  <a:pt x="1112" y="2052"/>
                </a:lnTo>
                <a:lnTo>
                  <a:pt x="1118" y="2051"/>
                </a:lnTo>
                <a:lnTo>
                  <a:pt x="1121" y="2056"/>
                </a:lnTo>
                <a:lnTo>
                  <a:pt x="1122" y="2066"/>
                </a:lnTo>
                <a:lnTo>
                  <a:pt x="1127" y="2074"/>
                </a:lnTo>
                <a:lnTo>
                  <a:pt x="1131" y="2083"/>
                </a:lnTo>
                <a:lnTo>
                  <a:pt x="1136" y="2089"/>
                </a:lnTo>
                <a:lnTo>
                  <a:pt x="1136" y="2094"/>
                </a:lnTo>
                <a:lnTo>
                  <a:pt x="1145" y="2095"/>
                </a:lnTo>
                <a:lnTo>
                  <a:pt x="1151" y="2100"/>
                </a:lnTo>
                <a:lnTo>
                  <a:pt x="1154" y="2102"/>
                </a:lnTo>
                <a:lnTo>
                  <a:pt x="1160" y="2102"/>
                </a:lnTo>
                <a:lnTo>
                  <a:pt x="1166" y="2103"/>
                </a:lnTo>
                <a:lnTo>
                  <a:pt x="1167" y="2105"/>
                </a:lnTo>
                <a:lnTo>
                  <a:pt x="1166" y="2111"/>
                </a:lnTo>
                <a:lnTo>
                  <a:pt x="1161" y="2115"/>
                </a:lnTo>
                <a:lnTo>
                  <a:pt x="1157" y="2119"/>
                </a:lnTo>
                <a:lnTo>
                  <a:pt x="1152" y="2122"/>
                </a:lnTo>
                <a:lnTo>
                  <a:pt x="1155" y="2126"/>
                </a:lnTo>
                <a:lnTo>
                  <a:pt x="1163" y="2130"/>
                </a:lnTo>
                <a:lnTo>
                  <a:pt x="1166" y="2135"/>
                </a:lnTo>
                <a:lnTo>
                  <a:pt x="1158" y="2138"/>
                </a:lnTo>
                <a:lnTo>
                  <a:pt x="1151" y="2143"/>
                </a:lnTo>
                <a:lnTo>
                  <a:pt x="1142" y="2143"/>
                </a:lnTo>
                <a:lnTo>
                  <a:pt x="1131" y="2148"/>
                </a:lnTo>
                <a:lnTo>
                  <a:pt x="1121" y="2152"/>
                </a:lnTo>
                <a:lnTo>
                  <a:pt x="1112" y="2162"/>
                </a:lnTo>
                <a:lnTo>
                  <a:pt x="1121" y="2169"/>
                </a:lnTo>
                <a:lnTo>
                  <a:pt x="1115" y="2173"/>
                </a:lnTo>
                <a:lnTo>
                  <a:pt x="1103" y="2180"/>
                </a:lnTo>
                <a:lnTo>
                  <a:pt x="1091" y="2189"/>
                </a:lnTo>
                <a:lnTo>
                  <a:pt x="1084" y="2193"/>
                </a:lnTo>
                <a:lnTo>
                  <a:pt x="1075" y="2200"/>
                </a:lnTo>
                <a:lnTo>
                  <a:pt x="1067" y="2206"/>
                </a:lnTo>
                <a:lnTo>
                  <a:pt x="1061" y="2207"/>
                </a:lnTo>
                <a:lnTo>
                  <a:pt x="1055" y="2205"/>
                </a:lnTo>
                <a:lnTo>
                  <a:pt x="1054" y="2209"/>
                </a:lnTo>
                <a:lnTo>
                  <a:pt x="1057" y="2215"/>
                </a:lnTo>
                <a:lnTo>
                  <a:pt x="1057" y="2217"/>
                </a:lnTo>
                <a:lnTo>
                  <a:pt x="1061" y="2221"/>
                </a:lnTo>
                <a:lnTo>
                  <a:pt x="1069" y="2222"/>
                </a:lnTo>
                <a:lnTo>
                  <a:pt x="1076" y="2223"/>
                </a:lnTo>
                <a:lnTo>
                  <a:pt x="1075" y="2218"/>
                </a:lnTo>
                <a:lnTo>
                  <a:pt x="1078" y="2215"/>
                </a:lnTo>
                <a:lnTo>
                  <a:pt x="1084" y="2216"/>
                </a:lnTo>
                <a:lnTo>
                  <a:pt x="1093" y="2220"/>
                </a:lnTo>
                <a:lnTo>
                  <a:pt x="1097" y="2223"/>
                </a:lnTo>
                <a:lnTo>
                  <a:pt x="1103" y="2226"/>
                </a:lnTo>
                <a:lnTo>
                  <a:pt x="1114" y="2224"/>
                </a:lnTo>
                <a:lnTo>
                  <a:pt x="1121" y="2223"/>
                </a:lnTo>
                <a:lnTo>
                  <a:pt x="1124" y="2232"/>
                </a:lnTo>
                <a:lnTo>
                  <a:pt x="1122" y="2238"/>
                </a:lnTo>
                <a:lnTo>
                  <a:pt x="1117" y="2240"/>
                </a:lnTo>
                <a:lnTo>
                  <a:pt x="1111" y="2243"/>
                </a:lnTo>
                <a:lnTo>
                  <a:pt x="1115" y="2244"/>
                </a:lnTo>
                <a:lnTo>
                  <a:pt x="1120" y="2247"/>
                </a:lnTo>
                <a:lnTo>
                  <a:pt x="1125" y="2242"/>
                </a:lnTo>
                <a:lnTo>
                  <a:pt x="1133" y="2240"/>
                </a:lnTo>
                <a:lnTo>
                  <a:pt x="1136" y="2245"/>
                </a:lnTo>
                <a:lnTo>
                  <a:pt x="1130" y="2249"/>
                </a:lnTo>
                <a:lnTo>
                  <a:pt x="1122" y="2253"/>
                </a:lnTo>
                <a:lnTo>
                  <a:pt x="1114" y="2255"/>
                </a:lnTo>
                <a:lnTo>
                  <a:pt x="1109" y="2254"/>
                </a:lnTo>
                <a:lnTo>
                  <a:pt x="1103" y="2259"/>
                </a:lnTo>
                <a:lnTo>
                  <a:pt x="1094" y="2263"/>
                </a:lnTo>
                <a:lnTo>
                  <a:pt x="1085" y="2260"/>
                </a:lnTo>
                <a:lnTo>
                  <a:pt x="1078" y="2252"/>
                </a:lnTo>
                <a:lnTo>
                  <a:pt x="1070" y="2252"/>
                </a:lnTo>
                <a:lnTo>
                  <a:pt x="1063" y="2260"/>
                </a:lnTo>
                <a:lnTo>
                  <a:pt x="1075" y="2263"/>
                </a:lnTo>
                <a:lnTo>
                  <a:pt x="1081" y="2271"/>
                </a:lnTo>
                <a:lnTo>
                  <a:pt x="1085" y="2277"/>
                </a:lnTo>
                <a:lnTo>
                  <a:pt x="1073" y="2285"/>
                </a:lnTo>
                <a:lnTo>
                  <a:pt x="1067" y="2288"/>
                </a:lnTo>
                <a:lnTo>
                  <a:pt x="1061" y="2291"/>
                </a:lnTo>
                <a:lnTo>
                  <a:pt x="1069" y="2290"/>
                </a:lnTo>
                <a:lnTo>
                  <a:pt x="1078" y="2288"/>
                </a:lnTo>
                <a:lnTo>
                  <a:pt x="1072" y="2292"/>
                </a:lnTo>
                <a:lnTo>
                  <a:pt x="1070" y="2295"/>
                </a:lnTo>
                <a:lnTo>
                  <a:pt x="1060" y="2300"/>
                </a:lnTo>
                <a:lnTo>
                  <a:pt x="1048" y="2304"/>
                </a:lnTo>
                <a:lnTo>
                  <a:pt x="1051" y="2298"/>
                </a:lnTo>
                <a:lnTo>
                  <a:pt x="1052" y="2291"/>
                </a:lnTo>
                <a:lnTo>
                  <a:pt x="1049" y="2291"/>
                </a:lnTo>
                <a:lnTo>
                  <a:pt x="1045" y="2297"/>
                </a:lnTo>
                <a:lnTo>
                  <a:pt x="1036" y="2304"/>
                </a:lnTo>
                <a:lnTo>
                  <a:pt x="1031" y="2308"/>
                </a:lnTo>
                <a:lnTo>
                  <a:pt x="1026" y="2313"/>
                </a:lnTo>
                <a:lnTo>
                  <a:pt x="1023" y="2319"/>
                </a:lnTo>
                <a:lnTo>
                  <a:pt x="1018" y="2325"/>
                </a:lnTo>
                <a:lnTo>
                  <a:pt x="1021" y="2330"/>
                </a:lnTo>
                <a:lnTo>
                  <a:pt x="1023" y="2336"/>
                </a:lnTo>
                <a:lnTo>
                  <a:pt x="1015" y="2346"/>
                </a:lnTo>
                <a:lnTo>
                  <a:pt x="1014" y="2355"/>
                </a:lnTo>
                <a:lnTo>
                  <a:pt x="1017" y="2365"/>
                </a:lnTo>
                <a:lnTo>
                  <a:pt x="1011" y="2371"/>
                </a:lnTo>
                <a:lnTo>
                  <a:pt x="1002" y="2367"/>
                </a:lnTo>
                <a:lnTo>
                  <a:pt x="996" y="2362"/>
                </a:lnTo>
                <a:lnTo>
                  <a:pt x="994" y="2356"/>
                </a:lnTo>
                <a:lnTo>
                  <a:pt x="994" y="2351"/>
                </a:lnTo>
                <a:lnTo>
                  <a:pt x="988" y="2344"/>
                </a:lnTo>
                <a:lnTo>
                  <a:pt x="984" y="2339"/>
                </a:lnTo>
                <a:lnTo>
                  <a:pt x="982" y="2334"/>
                </a:lnTo>
                <a:lnTo>
                  <a:pt x="981" y="2330"/>
                </a:lnTo>
                <a:lnTo>
                  <a:pt x="982" y="2323"/>
                </a:lnTo>
                <a:lnTo>
                  <a:pt x="981" y="2314"/>
                </a:lnTo>
                <a:lnTo>
                  <a:pt x="981" y="2307"/>
                </a:lnTo>
                <a:lnTo>
                  <a:pt x="984" y="2300"/>
                </a:lnTo>
                <a:lnTo>
                  <a:pt x="984" y="2296"/>
                </a:lnTo>
                <a:lnTo>
                  <a:pt x="985" y="2295"/>
                </a:lnTo>
                <a:lnTo>
                  <a:pt x="982" y="2295"/>
                </a:lnTo>
                <a:lnTo>
                  <a:pt x="979" y="2303"/>
                </a:lnTo>
                <a:lnTo>
                  <a:pt x="979" y="2307"/>
                </a:lnTo>
                <a:lnTo>
                  <a:pt x="975" y="2311"/>
                </a:lnTo>
                <a:lnTo>
                  <a:pt x="970" y="2303"/>
                </a:lnTo>
                <a:lnTo>
                  <a:pt x="972" y="2296"/>
                </a:lnTo>
                <a:lnTo>
                  <a:pt x="967" y="2287"/>
                </a:lnTo>
                <a:lnTo>
                  <a:pt x="966" y="2293"/>
                </a:lnTo>
                <a:lnTo>
                  <a:pt x="966" y="2303"/>
                </a:lnTo>
                <a:lnTo>
                  <a:pt x="964" y="2312"/>
                </a:lnTo>
                <a:lnTo>
                  <a:pt x="964" y="2319"/>
                </a:lnTo>
                <a:lnTo>
                  <a:pt x="961" y="2330"/>
                </a:lnTo>
                <a:lnTo>
                  <a:pt x="961" y="2334"/>
                </a:lnTo>
                <a:lnTo>
                  <a:pt x="960" y="2340"/>
                </a:lnTo>
                <a:lnTo>
                  <a:pt x="961" y="2346"/>
                </a:lnTo>
                <a:lnTo>
                  <a:pt x="961" y="2356"/>
                </a:lnTo>
                <a:lnTo>
                  <a:pt x="957" y="2363"/>
                </a:lnTo>
                <a:lnTo>
                  <a:pt x="948" y="2371"/>
                </a:lnTo>
                <a:lnTo>
                  <a:pt x="945" y="2379"/>
                </a:lnTo>
                <a:lnTo>
                  <a:pt x="933" y="2378"/>
                </a:lnTo>
                <a:lnTo>
                  <a:pt x="934" y="2382"/>
                </a:lnTo>
                <a:lnTo>
                  <a:pt x="934" y="2388"/>
                </a:lnTo>
                <a:lnTo>
                  <a:pt x="927" y="2387"/>
                </a:lnTo>
                <a:lnTo>
                  <a:pt x="923" y="2392"/>
                </a:lnTo>
                <a:lnTo>
                  <a:pt x="915" y="2397"/>
                </a:lnTo>
                <a:lnTo>
                  <a:pt x="900" y="2403"/>
                </a:lnTo>
                <a:lnTo>
                  <a:pt x="894" y="2399"/>
                </a:lnTo>
                <a:lnTo>
                  <a:pt x="887" y="2404"/>
                </a:lnTo>
                <a:lnTo>
                  <a:pt x="891" y="2408"/>
                </a:lnTo>
                <a:lnTo>
                  <a:pt x="884" y="2416"/>
                </a:lnTo>
                <a:lnTo>
                  <a:pt x="878" y="2421"/>
                </a:lnTo>
                <a:lnTo>
                  <a:pt x="870" y="2421"/>
                </a:lnTo>
                <a:lnTo>
                  <a:pt x="864" y="2426"/>
                </a:lnTo>
                <a:lnTo>
                  <a:pt x="858" y="2425"/>
                </a:lnTo>
                <a:lnTo>
                  <a:pt x="845" y="2424"/>
                </a:lnTo>
                <a:lnTo>
                  <a:pt x="837" y="2424"/>
                </a:lnTo>
                <a:lnTo>
                  <a:pt x="846" y="2425"/>
                </a:lnTo>
                <a:lnTo>
                  <a:pt x="846" y="2432"/>
                </a:lnTo>
                <a:lnTo>
                  <a:pt x="857" y="2440"/>
                </a:lnTo>
                <a:lnTo>
                  <a:pt x="867" y="2450"/>
                </a:lnTo>
                <a:lnTo>
                  <a:pt x="863" y="2456"/>
                </a:lnTo>
                <a:lnTo>
                  <a:pt x="843" y="2467"/>
                </a:lnTo>
                <a:lnTo>
                  <a:pt x="793" y="2457"/>
                </a:lnTo>
                <a:lnTo>
                  <a:pt x="823" y="2468"/>
                </a:lnTo>
                <a:lnTo>
                  <a:pt x="852" y="2488"/>
                </a:lnTo>
                <a:lnTo>
                  <a:pt x="829" y="2489"/>
                </a:lnTo>
                <a:lnTo>
                  <a:pt x="867" y="2495"/>
                </a:lnTo>
                <a:lnTo>
                  <a:pt x="866" y="2504"/>
                </a:lnTo>
                <a:lnTo>
                  <a:pt x="857" y="2496"/>
                </a:lnTo>
                <a:lnTo>
                  <a:pt x="840" y="2505"/>
                </a:lnTo>
                <a:lnTo>
                  <a:pt x="860" y="2513"/>
                </a:lnTo>
                <a:lnTo>
                  <a:pt x="858" y="2520"/>
                </a:lnTo>
                <a:lnTo>
                  <a:pt x="866" y="2525"/>
                </a:lnTo>
                <a:lnTo>
                  <a:pt x="855" y="2529"/>
                </a:lnTo>
                <a:lnTo>
                  <a:pt x="864" y="2536"/>
                </a:lnTo>
                <a:lnTo>
                  <a:pt x="852" y="2539"/>
                </a:lnTo>
                <a:lnTo>
                  <a:pt x="829" y="2526"/>
                </a:lnTo>
                <a:lnTo>
                  <a:pt x="849" y="2548"/>
                </a:lnTo>
                <a:lnTo>
                  <a:pt x="860" y="2557"/>
                </a:lnTo>
                <a:lnTo>
                  <a:pt x="849" y="2558"/>
                </a:lnTo>
                <a:lnTo>
                  <a:pt x="855" y="2566"/>
                </a:lnTo>
                <a:lnTo>
                  <a:pt x="845" y="2568"/>
                </a:lnTo>
                <a:lnTo>
                  <a:pt x="830" y="2560"/>
                </a:lnTo>
                <a:lnTo>
                  <a:pt x="833" y="2574"/>
                </a:lnTo>
                <a:lnTo>
                  <a:pt x="855" y="2581"/>
                </a:lnTo>
                <a:lnTo>
                  <a:pt x="857" y="2601"/>
                </a:lnTo>
                <a:lnTo>
                  <a:pt x="814" y="2576"/>
                </a:lnTo>
                <a:lnTo>
                  <a:pt x="830" y="2598"/>
                </a:lnTo>
                <a:lnTo>
                  <a:pt x="817" y="2597"/>
                </a:lnTo>
                <a:lnTo>
                  <a:pt x="848" y="2623"/>
                </a:lnTo>
                <a:lnTo>
                  <a:pt x="846" y="2627"/>
                </a:lnTo>
                <a:lnTo>
                  <a:pt x="812" y="2600"/>
                </a:lnTo>
                <a:lnTo>
                  <a:pt x="812" y="2606"/>
                </a:lnTo>
                <a:lnTo>
                  <a:pt x="845" y="2632"/>
                </a:lnTo>
                <a:lnTo>
                  <a:pt x="852" y="2640"/>
                </a:lnTo>
                <a:lnTo>
                  <a:pt x="842" y="2649"/>
                </a:lnTo>
                <a:lnTo>
                  <a:pt x="837" y="2656"/>
                </a:lnTo>
                <a:lnTo>
                  <a:pt x="845" y="2665"/>
                </a:lnTo>
                <a:lnTo>
                  <a:pt x="840" y="2673"/>
                </a:lnTo>
                <a:lnTo>
                  <a:pt x="826" y="2665"/>
                </a:lnTo>
                <a:lnTo>
                  <a:pt x="829" y="2676"/>
                </a:lnTo>
                <a:lnTo>
                  <a:pt x="833" y="2681"/>
                </a:lnTo>
                <a:lnTo>
                  <a:pt x="845" y="2682"/>
                </a:lnTo>
                <a:lnTo>
                  <a:pt x="854" y="2695"/>
                </a:lnTo>
                <a:lnTo>
                  <a:pt x="851" y="2710"/>
                </a:lnTo>
                <a:lnTo>
                  <a:pt x="840" y="2724"/>
                </a:lnTo>
                <a:lnTo>
                  <a:pt x="837" y="2721"/>
                </a:lnTo>
                <a:lnTo>
                  <a:pt x="835" y="2721"/>
                </a:lnTo>
                <a:lnTo>
                  <a:pt x="836" y="2737"/>
                </a:lnTo>
                <a:lnTo>
                  <a:pt x="823" y="2745"/>
                </a:lnTo>
                <a:lnTo>
                  <a:pt x="824" y="2751"/>
                </a:lnTo>
                <a:lnTo>
                  <a:pt x="827" y="2759"/>
                </a:lnTo>
                <a:lnTo>
                  <a:pt x="820" y="2766"/>
                </a:lnTo>
                <a:lnTo>
                  <a:pt x="824" y="2774"/>
                </a:lnTo>
                <a:lnTo>
                  <a:pt x="835" y="2786"/>
                </a:lnTo>
                <a:lnTo>
                  <a:pt x="839" y="2795"/>
                </a:lnTo>
                <a:lnTo>
                  <a:pt x="836" y="2805"/>
                </a:lnTo>
                <a:lnTo>
                  <a:pt x="829" y="2815"/>
                </a:lnTo>
                <a:lnTo>
                  <a:pt x="820" y="2817"/>
                </a:lnTo>
                <a:lnTo>
                  <a:pt x="827" y="2826"/>
                </a:lnTo>
                <a:lnTo>
                  <a:pt x="821" y="2832"/>
                </a:lnTo>
                <a:lnTo>
                  <a:pt x="824" y="2836"/>
                </a:lnTo>
                <a:lnTo>
                  <a:pt x="817" y="2861"/>
                </a:lnTo>
                <a:lnTo>
                  <a:pt x="824" y="2864"/>
                </a:lnTo>
                <a:lnTo>
                  <a:pt x="830" y="2860"/>
                </a:lnTo>
                <a:lnTo>
                  <a:pt x="827" y="2869"/>
                </a:lnTo>
                <a:lnTo>
                  <a:pt x="817" y="2869"/>
                </a:lnTo>
                <a:lnTo>
                  <a:pt x="815" y="2881"/>
                </a:lnTo>
                <a:lnTo>
                  <a:pt x="817" y="2896"/>
                </a:lnTo>
                <a:lnTo>
                  <a:pt x="802" y="2898"/>
                </a:lnTo>
                <a:lnTo>
                  <a:pt x="794" y="2909"/>
                </a:lnTo>
                <a:lnTo>
                  <a:pt x="790" y="2925"/>
                </a:lnTo>
                <a:lnTo>
                  <a:pt x="782" y="2940"/>
                </a:lnTo>
                <a:lnTo>
                  <a:pt x="776" y="2955"/>
                </a:lnTo>
                <a:lnTo>
                  <a:pt x="772" y="2971"/>
                </a:lnTo>
                <a:lnTo>
                  <a:pt x="770" y="2991"/>
                </a:lnTo>
                <a:lnTo>
                  <a:pt x="767" y="2997"/>
                </a:lnTo>
                <a:lnTo>
                  <a:pt x="764" y="3010"/>
                </a:lnTo>
                <a:lnTo>
                  <a:pt x="741" y="3040"/>
                </a:lnTo>
                <a:lnTo>
                  <a:pt x="736" y="3035"/>
                </a:lnTo>
                <a:lnTo>
                  <a:pt x="732" y="3035"/>
                </a:lnTo>
                <a:lnTo>
                  <a:pt x="736" y="3018"/>
                </a:lnTo>
                <a:lnTo>
                  <a:pt x="726" y="3025"/>
                </a:lnTo>
                <a:lnTo>
                  <a:pt x="718" y="3016"/>
                </a:lnTo>
                <a:lnTo>
                  <a:pt x="702" y="3016"/>
                </a:lnTo>
                <a:lnTo>
                  <a:pt x="700" y="3010"/>
                </a:lnTo>
                <a:lnTo>
                  <a:pt x="690" y="3018"/>
                </a:lnTo>
                <a:lnTo>
                  <a:pt x="684" y="3018"/>
                </a:lnTo>
                <a:lnTo>
                  <a:pt x="682" y="3024"/>
                </a:lnTo>
                <a:lnTo>
                  <a:pt x="676" y="3016"/>
                </a:lnTo>
                <a:lnTo>
                  <a:pt x="669" y="3019"/>
                </a:lnTo>
                <a:lnTo>
                  <a:pt x="666" y="3029"/>
                </a:lnTo>
                <a:lnTo>
                  <a:pt x="661" y="3031"/>
                </a:lnTo>
                <a:lnTo>
                  <a:pt x="654" y="3029"/>
                </a:lnTo>
                <a:lnTo>
                  <a:pt x="654" y="3019"/>
                </a:lnTo>
                <a:lnTo>
                  <a:pt x="649" y="3019"/>
                </a:lnTo>
                <a:lnTo>
                  <a:pt x="632" y="3024"/>
                </a:lnTo>
                <a:lnTo>
                  <a:pt x="618" y="3025"/>
                </a:lnTo>
                <a:lnTo>
                  <a:pt x="615" y="3015"/>
                </a:lnTo>
                <a:lnTo>
                  <a:pt x="608" y="3018"/>
                </a:lnTo>
                <a:lnTo>
                  <a:pt x="609" y="3025"/>
                </a:lnTo>
                <a:lnTo>
                  <a:pt x="590" y="3025"/>
                </a:lnTo>
                <a:lnTo>
                  <a:pt x="584" y="3027"/>
                </a:lnTo>
                <a:lnTo>
                  <a:pt x="579" y="3024"/>
                </a:lnTo>
                <a:lnTo>
                  <a:pt x="569" y="3027"/>
                </a:lnTo>
                <a:lnTo>
                  <a:pt x="560" y="3024"/>
                </a:lnTo>
                <a:lnTo>
                  <a:pt x="555" y="3032"/>
                </a:lnTo>
                <a:lnTo>
                  <a:pt x="561" y="3040"/>
                </a:lnTo>
                <a:lnTo>
                  <a:pt x="564" y="3048"/>
                </a:lnTo>
                <a:lnTo>
                  <a:pt x="573" y="3055"/>
                </a:lnTo>
                <a:lnTo>
                  <a:pt x="564" y="3064"/>
                </a:lnTo>
                <a:lnTo>
                  <a:pt x="557" y="3066"/>
                </a:lnTo>
                <a:lnTo>
                  <a:pt x="548" y="3064"/>
                </a:lnTo>
                <a:lnTo>
                  <a:pt x="544" y="3058"/>
                </a:lnTo>
                <a:lnTo>
                  <a:pt x="544" y="3053"/>
                </a:lnTo>
                <a:lnTo>
                  <a:pt x="539" y="3057"/>
                </a:lnTo>
                <a:lnTo>
                  <a:pt x="535" y="3053"/>
                </a:lnTo>
                <a:lnTo>
                  <a:pt x="524" y="3056"/>
                </a:lnTo>
                <a:lnTo>
                  <a:pt x="523" y="3063"/>
                </a:lnTo>
                <a:lnTo>
                  <a:pt x="514" y="3074"/>
                </a:lnTo>
                <a:lnTo>
                  <a:pt x="505" y="3074"/>
                </a:lnTo>
                <a:lnTo>
                  <a:pt x="503" y="3083"/>
                </a:lnTo>
                <a:lnTo>
                  <a:pt x="488" y="3101"/>
                </a:lnTo>
                <a:lnTo>
                  <a:pt x="482" y="3118"/>
                </a:lnTo>
                <a:lnTo>
                  <a:pt x="482" y="3134"/>
                </a:lnTo>
                <a:lnTo>
                  <a:pt x="496" y="3146"/>
                </a:lnTo>
                <a:lnTo>
                  <a:pt x="496" y="3158"/>
                </a:lnTo>
                <a:lnTo>
                  <a:pt x="509" y="3170"/>
                </a:lnTo>
                <a:lnTo>
                  <a:pt x="509" y="3184"/>
                </a:lnTo>
                <a:lnTo>
                  <a:pt x="502" y="3192"/>
                </a:lnTo>
                <a:lnTo>
                  <a:pt x="493" y="3203"/>
                </a:lnTo>
                <a:lnTo>
                  <a:pt x="491" y="3207"/>
                </a:lnTo>
                <a:lnTo>
                  <a:pt x="487" y="3214"/>
                </a:lnTo>
                <a:lnTo>
                  <a:pt x="466" y="3214"/>
                </a:lnTo>
                <a:lnTo>
                  <a:pt x="463" y="3217"/>
                </a:lnTo>
                <a:lnTo>
                  <a:pt x="442" y="3202"/>
                </a:lnTo>
                <a:lnTo>
                  <a:pt x="429" y="3207"/>
                </a:lnTo>
                <a:lnTo>
                  <a:pt x="406" y="3207"/>
                </a:lnTo>
                <a:lnTo>
                  <a:pt x="400" y="3209"/>
                </a:lnTo>
                <a:lnTo>
                  <a:pt x="396" y="3208"/>
                </a:lnTo>
                <a:lnTo>
                  <a:pt x="391" y="3216"/>
                </a:lnTo>
                <a:lnTo>
                  <a:pt x="382" y="3218"/>
                </a:lnTo>
                <a:lnTo>
                  <a:pt x="372" y="3216"/>
                </a:lnTo>
                <a:lnTo>
                  <a:pt x="350" y="3230"/>
                </a:lnTo>
                <a:lnTo>
                  <a:pt x="321" y="3223"/>
                </a:lnTo>
                <a:lnTo>
                  <a:pt x="309" y="3221"/>
                </a:lnTo>
                <a:lnTo>
                  <a:pt x="303" y="3222"/>
                </a:lnTo>
                <a:lnTo>
                  <a:pt x="287" y="3214"/>
                </a:lnTo>
                <a:lnTo>
                  <a:pt x="279" y="3219"/>
                </a:lnTo>
                <a:lnTo>
                  <a:pt x="272" y="3216"/>
                </a:lnTo>
                <a:lnTo>
                  <a:pt x="263" y="3221"/>
                </a:lnTo>
                <a:lnTo>
                  <a:pt x="262" y="3219"/>
                </a:lnTo>
                <a:lnTo>
                  <a:pt x="268" y="3208"/>
                </a:lnTo>
                <a:lnTo>
                  <a:pt x="272" y="3207"/>
                </a:lnTo>
                <a:lnTo>
                  <a:pt x="275" y="3212"/>
                </a:lnTo>
                <a:lnTo>
                  <a:pt x="284" y="3212"/>
                </a:lnTo>
                <a:lnTo>
                  <a:pt x="282" y="3202"/>
                </a:lnTo>
                <a:lnTo>
                  <a:pt x="288" y="3202"/>
                </a:lnTo>
                <a:lnTo>
                  <a:pt x="279" y="3186"/>
                </a:lnTo>
                <a:lnTo>
                  <a:pt x="273" y="3186"/>
                </a:lnTo>
                <a:lnTo>
                  <a:pt x="278" y="3181"/>
                </a:lnTo>
                <a:lnTo>
                  <a:pt x="275" y="3173"/>
                </a:lnTo>
                <a:lnTo>
                  <a:pt x="287" y="3165"/>
                </a:lnTo>
                <a:lnTo>
                  <a:pt x="299" y="3154"/>
                </a:lnTo>
                <a:lnTo>
                  <a:pt x="300" y="3152"/>
                </a:lnTo>
                <a:lnTo>
                  <a:pt x="299" y="3142"/>
                </a:lnTo>
                <a:lnTo>
                  <a:pt x="294" y="3137"/>
                </a:lnTo>
                <a:lnTo>
                  <a:pt x="290" y="3134"/>
                </a:lnTo>
                <a:lnTo>
                  <a:pt x="287" y="3137"/>
                </a:lnTo>
                <a:lnTo>
                  <a:pt x="284" y="3134"/>
                </a:lnTo>
                <a:lnTo>
                  <a:pt x="284" y="3130"/>
                </a:lnTo>
                <a:lnTo>
                  <a:pt x="279" y="3132"/>
                </a:lnTo>
                <a:lnTo>
                  <a:pt x="275" y="3128"/>
                </a:lnTo>
                <a:lnTo>
                  <a:pt x="279" y="3117"/>
                </a:lnTo>
                <a:lnTo>
                  <a:pt x="275" y="3106"/>
                </a:lnTo>
                <a:lnTo>
                  <a:pt x="270" y="3103"/>
                </a:lnTo>
                <a:lnTo>
                  <a:pt x="263" y="3105"/>
                </a:lnTo>
                <a:lnTo>
                  <a:pt x="260" y="3095"/>
                </a:lnTo>
                <a:lnTo>
                  <a:pt x="259" y="3088"/>
                </a:lnTo>
                <a:lnTo>
                  <a:pt x="250" y="3074"/>
                </a:lnTo>
                <a:lnTo>
                  <a:pt x="238" y="3051"/>
                </a:lnTo>
                <a:lnTo>
                  <a:pt x="227" y="3040"/>
                </a:lnTo>
                <a:lnTo>
                  <a:pt x="220" y="3025"/>
                </a:lnTo>
                <a:lnTo>
                  <a:pt x="215" y="3009"/>
                </a:lnTo>
                <a:lnTo>
                  <a:pt x="211" y="3003"/>
                </a:lnTo>
                <a:lnTo>
                  <a:pt x="203" y="2997"/>
                </a:lnTo>
                <a:lnTo>
                  <a:pt x="220" y="2999"/>
                </a:lnTo>
                <a:lnTo>
                  <a:pt x="236" y="3007"/>
                </a:lnTo>
                <a:lnTo>
                  <a:pt x="239" y="3012"/>
                </a:lnTo>
                <a:lnTo>
                  <a:pt x="242" y="3015"/>
                </a:lnTo>
                <a:lnTo>
                  <a:pt x="248" y="3013"/>
                </a:lnTo>
                <a:lnTo>
                  <a:pt x="254" y="3015"/>
                </a:lnTo>
                <a:lnTo>
                  <a:pt x="257" y="3014"/>
                </a:lnTo>
                <a:lnTo>
                  <a:pt x="262" y="3010"/>
                </a:lnTo>
                <a:lnTo>
                  <a:pt x="263" y="3002"/>
                </a:lnTo>
                <a:lnTo>
                  <a:pt x="254" y="2994"/>
                </a:lnTo>
                <a:lnTo>
                  <a:pt x="248" y="2981"/>
                </a:lnTo>
                <a:lnTo>
                  <a:pt x="244" y="2978"/>
                </a:lnTo>
                <a:lnTo>
                  <a:pt x="239" y="2975"/>
                </a:lnTo>
                <a:lnTo>
                  <a:pt x="230" y="2973"/>
                </a:lnTo>
                <a:lnTo>
                  <a:pt x="230" y="2965"/>
                </a:lnTo>
                <a:lnTo>
                  <a:pt x="235" y="2959"/>
                </a:lnTo>
                <a:lnTo>
                  <a:pt x="247" y="2954"/>
                </a:lnTo>
                <a:lnTo>
                  <a:pt x="263" y="2962"/>
                </a:lnTo>
                <a:lnTo>
                  <a:pt x="269" y="2961"/>
                </a:lnTo>
                <a:lnTo>
                  <a:pt x="273" y="2957"/>
                </a:lnTo>
                <a:lnTo>
                  <a:pt x="278" y="2951"/>
                </a:lnTo>
                <a:lnTo>
                  <a:pt x="279" y="2929"/>
                </a:lnTo>
                <a:lnTo>
                  <a:pt x="276" y="2925"/>
                </a:lnTo>
                <a:lnTo>
                  <a:pt x="270" y="2911"/>
                </a:lnTo>
                <a:lnTo>
                  <a:pt x="265" y="2907"/>
                </a:lnTo>
                <a:lnTo>
                  <a:pt x="254" y="2912"/>
                </a:lnTo>
                <a:lnTo>
                  <a:pt x="248" y="2913"/>
                </a:lnTo>
                <a:lnTo>
                  <a:pt x="245" y="2903"/>
                </a:lnTo>
                <a:lnTo>
                  <a:pt x="238" y="2902"/>
                </a:lnTo>
                <a:lnTo>
                  <a:pt x="238" y="2896"/>
                </a:lnTo>
                <a:lnTo>
                  <a:pt x="235" y="2893"/>
                </a:lnTo>
                <a:lnTo>
                  <a:pt x="230" y="2885"/>
                </a:lnTo>
                <a:lnTo>
                  <a:pt x="226" y="2875"/>
                </a:lnTo>
                <a:lnTo>
                  <a:pt x="227" y="2871"/>
                </a:lnTo>
                <a:lnTo>
                  <a:pt x="223" y="2864"/>
                </a:lnTo>
                <a:lnTo>
                  <a:pt x="218" y="2864"/>
                </a:lnTo>
                <a:lnTo>
                  <a:pt x="209" y="2852"/>
                </a:lnTo>
                <a:lnTo>
                  <a:pt x="200" y="2852"/>
                </a:lnTo>
                <a:lnTo>
                  <a:pt x="188" y="2845"/>
                </a:lnTo>
                <a:lnTo>
                  <a:pt x="187" y="2831"/>
                </a:lnTo>
                <a:lnTo>
                  <a:pt x="187" y="2823"/>
                </a:lnTo>
                <a:lnTo>
                  <a:pt x="175" y="2811"/>
                </a:lnTo>
                <a:lnTo>
                  <a:pt x="169" y="2801"/>
                </a:lnTo>
                <a:lnTo>
                  <a:pt x="163" y="2799"/>
                </a:lnTo>
                <a:lnTo>
                  <a:pt x="166" y="2795"/>
                </a:lnTo>
                <a:lnTo>
                  <a:pt x="160" y="2774"/>
                </a:lnTo>
                <a:lnTo>
                  <a:pt x="147" y="2768"/>
                </a:lnTo>
                <a:lnTo>
                  <a:pt x="147" y="2764"/>
                </a:lnTo>
                <a:lnTo>
                  <a:pt x="153" y="2758"/>
                </a:lnTo>
                <a:lnTo>
                  <a:pt x="156" y="2758"/>
                </a:lnTo>
                <a:lnTo>
                  <a:pt x="156" y="2745"/>
                </a:lnTo>
                <a:lnTo>
                  <a:pt x="144" y="2745"/>
                </a:lnTo>
                <a:lnTo>
                  <a:pt x="148" y="2737"/>
                </a:lnTo>
                <a:lnTo>
                  <a:pt x="151" y="2730"/>
                </a:lnTo>
                <a:lnTo>
                  <a:pt x="145" y="2731"/>
                </a:lnTo>
                <a:lnTo>
                  <a:pt x="147" y="2727"/>
                </a:lnTo>
                <a:lnTo>
                  <a:pt x="144" y="2716"/>
                </a:lnTo>
                <a:lnTo>
                  <a:pt x="138" y="2726"/>
                </a:lnTo>
                <a:lnTo>
                  <a:pt x="136" y="2731"/>
                </a:lnTo>
                <a:lnTo>
                  <a:pt x="136" y="2741"/>
                </a:lnTo>
                <a:lnTo>
                  <a:pt x="129" y="2736"/>
                </a:lnTo>
                <a:lnTo>
                  <a:pt x="124" y="2740"/>
                </a:lnTo>
                <a:lnTo>
                  <a:pt x="124" y="2731"/>
                </a:lnTo>
                <a:lnTo>
                  <a:pt x="118" y="2732"/>
                </a:lnTo>
                <a:lnTo>
                  <a:pt x="117" y="2718"/>
                </a:lnTo>
                <a:lnTo>
                  <a:pt x="121" y="2699"/>
                </a:lnTo>
                <a:lnTo>
                  <a:pt x="123" y="2691"/>
                </a:lnTo>
                <a:lnTo>
                  <a:pt x="123" y="2676"/>
                </a:lnTo>
                <a:lnTo>
                  <a:pt x="120" y="2672"/>
                </a:lnTo>
                <a:lnTo>
                  <a:pt x="115" y="2678"/>
                </a:lnTo>
                <a:lnTo>
                  <a:pt x="112" y="2670"/>
                </a:lnTo>
                <a:lnTo>
                  <a:pt x="108" y="2668"/>
                </a:lnTo>
                <a:lnTo>
                  <a:pt x="109" y="2662"/>
                </a:lnTo>
                <a:lnTo>
                  <a:pt x="129" y="2651"/>
                </a:lnTo>
                <a:lnTo>
                  <a:pt x="112" y="2659"/>
                </a:lnTo>
                <a:lnTo>
                  <a:pt x="103" y="2655"/>
                </a:lnTo>
                <a:lnTo>
                  <a:pt x="87" y="2656"/>
                </a:lnTo>
                <a:lnTo>
                  <a:pt x="91" y="2644"/>
                </a:lnTo>
                <a:lnTo>
                  <a:pt x="105" y="2641"/>
                </a:lnTo>
                <a:lnTo>
                  <a:pt x="109" y="2633"/>
                </a:lnTo>
                <a:lnTo>
                  <a:pt x="91" y="2635"/>
                </a:lnTo>
                <a:lnTo>
                  <a:pt x="90" y="2627"/>
                </a:lnTo>
                <a:lnTo>
                  <a:pt x="87" y="2623"/>
                </a:lnTo>
                <a:lnTo>
                  <a:pt x="88" y="2613"/>
                </a:lnTo>
                <a:lnTo>
                  <a:pt x="88" y="2609"/>
                </a:lnTo>
                <a:lnTo>
                  <a:pt x="99" y="2607"/>
                </a:lnTo>
                <a:lnTo>
                  <a:pt x="99" y="2602"/>
                </a:lnTo>
                <a:lnTo>
                  <a:pt x="94" y="2601"/>
                </a:lnTo>
                <a:lnTo>
                  <a:pt x="105" y="2584"/>
                </a:lnTo>
                <a:lnTo>
                  <a:pt x="106" y="2568"/>
                </a:lnTo>
                <a:lnTo>
                  <a:pt x="109" y="2553"/>
                </a:lnTo>
                <a:lnTo>
                  <a:pt x="112" y="2541"/>
                </a:lnTo>
                <a:lnTo>
                  <a:pt x="114" y="2528"/>
                </a:lnTo>
                <a:lnTo>
                  <a:pt x="111" y="2520"/>
                </a:lnTo>
                <a:lnTo>
                  <a:pt x="106" y="2517"/>
                </a:lnTo>
                <a:lnTo>
                  <a:pt x="109" y="2510"/>
                </a:lnTo>
                <a:lnTo>
                  <a:pt x="123" y="2504"/>
                </a:lnTo>
                <a:lnTo>
                  <a:pt x="105" y="2509"/>
                </a:lnTo>
                <a:lnTo>
                  <a:pt x="88" y="2506"/>
                </a:lnTo>
                <a:lnTo>
                  <a:pt x="79" y="2521"/>
                </a:lnTo>
                <a:lnTo>
                  <a:pt x="66" y="2526"/>
                </a:lnTo>
                <a:lnTo>
                  <a:pt x="60" y="2526"/>
                </a:lnTo>
                <a:lnTo>
                  <a:pt x="69" y="2504"/>
                </a:lnTo>
                <a:lnTo>
                  <a:pt x="85" y="2483"/>
                </a:lnTo>
                <a:lnTo>
                  <a:pt x="75" y="2489"/>
                </a:lnTo>
                <a:lnTo>
                  <a:pt x="69" y="2473"/>
                </a:lnTo>
                <a:lnTo>
                  <a:pt x="65" y="2504"/>
                </a:lnTo>
                <a:lnTo>
                  <a:pt x="56" y="2513"/>
                </a:lnTo>
                <a:lnTo>
                  <a:pt x="42" y="2512"/>
                </a:lnTo>
                <a:lnTo>
                  <a:pt x="50" y="2493"/>
                </a:lnTo>
                <a:lnTo>
                  <a:pt x="36" y="2504"/>
                </a:lnTo>
                <a:lnTo>
                  <a:pt x="42" y="2491"/>
                </a:lnTo>
                <a:lnTo>
                  <a:pt x="33" y="2499"/>
                </a:lnTo>
                <a:lnTo>
                  <a:pt x="17" y="2502"/>
                </a:lnTo>
                <a:lnTo>
                  <a:pt x="18" y="2482"/>
                </a:lnTo>
                <a:lnTo>
                  <a:pt x="38" y="2472"/>
                </a:lnTo>
                <a:lnTo>
                  <a:pt x="30" y="2473"/>
                </a:lnTo>
                <a:lnTo>
                  <a:pt x="21" y="2462"/>
                </a:lnTo>
                <a:lnTo>
                  <a:pt x="23" y="2453"/>
                </a:lnTo>
                <a:lnTo>
                  <a:pt x="29" y="2450"/>
                </a:lnTo>
                <a:lnTo>
                  <a:pt x="23" y="2430"/>
                </a:lnTo>
                <a:lnTo>
                  <a:pt x="17" y="2419"/>
                </a:lnTo>
                <a:lnTo>
                  <a:pt x="8" y="2414"/>
                </a:lnTo>
                <a:lnTo>
                  <a:pt x="11" y="2397"/>
                </a:lnTo>
                <a:lnTo>
                  <a:pt x="14" y="2379"/>
                </a:lnTo>
                <a:lnTo>
                  <a:pt x="9" y="2365"/>
                </a:lnTo>
                <a:lnTo>
                  <a:pt x="0" y="2359"/>
                </a:lnTo>
                <a:lnTo>
                  <a:pt x="2" y="2347"/>
                </a:lnTo>
                <a:lnTo>
                  <a:pt x="8" y="2335"/>
                </a:lnTo>
                <a:lnTo>
                  <a:pt x="35" y="2322"/>
                </a:lnTo>
                <a:lnTo>
                  <a:pt x="45" y="2335"/>
                </a:lnTo>
                <a:lnTo>
                  <a:pt x="54" y="2366"/>
                </a:lnTo>
                <a:lnTo>
                  <a:pt x="56" y="2375"/>
                </a:lnTo>
                <a:lnTo>
                  <a:pt x="66" y="2377"/>
                </a:lnTo>
                <a:lnTo>
                  <a:pt x="79" y="2367"/>
                </a:lnTo>
                <a:lnTo>
                  <a:pt x="91" y="2341"/>
                </a:lnTo>
                <a:lnTo>
                  <a:pt x="103" y="2317"/>
                </a:lnTo>
                <a:lnTo>
                  <a:pt x="103" y="2312"/>
                </a:lnTo>
                <a:lnTo>
                  <a:pt x="109" y="2274"/>
                </a:lnTo>
                <a:lnTo>
                  <a:pt x="99" y="2240"/>
                </a:lnTo>
                <a:lnTo>
                  <a:pt x="90" y="2205"/>
                </a:lnTo>
                <a:lnTo>
                  <a:pt x="112" y="2193"/>
                </a:lnTo>
                <a:lnTo>
                  <a:pt x="126" y="2183"/>
                </a:lnTo>
                <a:lnTo>
                  <a:pt x="127" y="2173"/>
                </a:lnTo>
                <a:lnTo>
                  <a:pt x="124" y="2164"/>
                </a:lnTo>
                <a:lnTo>
                  <a:pt x="123" y="2157"/>
                </a:lnTo>
                <a:lnTo>
                  <a:pt x="115" y="2152"/>
                </a:lnTo>
                <a:lnTo>
                  <a:pt x="115" y="2149"/>
                </a:lnTo>
                <a:lnTo>
                  <a:pt x="135" y="2138"/>
                </a:lnTo>
                <a:lnTo>
                  <a:pt x="156" y="2137"/>
                </a:lnTo>
                <a:lnTo>
                  <a:pt x="160" y="2138"/>
                </a:lnTo>
                <a:lnTo>
                  <a:pt x="172" y="2135"/>
                </a:lnTo>
                <a:lnTo>
                  <a:pt x="185" y="2124"/>
                </a:lnTo>
                <a:lnTo>
                  <a:pt x="199" y="2109"/>
                </a:lnTo>
                <a:lnTo>
                  <a:pt x="211" y="2084"/>
                </a:lnTo>
                <a:lnTo>
                  <a:pt x="215" y="2065"/>
                </a:lnTo>
                <a:lnTo>
                  <a:pt x="209" y="2039"/>
                </a:lnTo>
                <a:lnTo>
                  <a:pt x="217" y="2028"/>
                </a:lnTo>
                <a:lnTo>
                  <a:pt x="226" y="2015"/>
                </a:lnTo>
                <a:lnTo>
                  <a:pt x="224" y="2001"/>
                </a:lnTo>
                <a:lnTo>
                  <a:pt x="224" y="1986"/>
                </a:lnTo>
                <a:lnTo>
                  <a:pt x="217" y="1975"/>
                </a:lnTo>
                <a:lnTo>
                  <a:pt x="211" y="1967"/>
                </a:lnTo>
                <a:lnTo>
                  <a:pt x="209" y="1958"/>
                </a:lnTo>
                <a:lnTo>
                  <a:pt x="197" y="1942"/>
                </a:lnTo>
                <a:lnTo>
                  <a:pt x="191" y="1926"/>
                </a:lnTo>
                <a:lnTo>
                  <a:pt x="185" y="1910"/>
                </a:lnTo>
                <a:lnTo>
                  <a:pt x="179" y="1895"/>
                </a:lnTo>
                <a:lnTo>
                  <a:pt x="175" y="1883"/>
                </a:lnTo>
                <a:lnTo>
                  <a:pt x="168" y="1869"/>
                </a:lnTo>
                <a:lnTo>
                  <a:pt x="188" y="1865"/>
                </a:lnTo>
                <a:lnTo>
                  <a:pt x="200" y="1862"/>
                </a:lnTo>
                <a:lnTo>
                  <a:pt x="215" y="1863"/>
                </a:lnTo>
                <a:lnTo>
                  <a:pt x="226" y="1861"/>
                </a:lnTo>
                <a:lnTo>
                  <a:pt x="230" y="1841"/>
                </a:lnTo>
                <a:lnTo>
                  <a:pt x="247" y="1819"/>
                </a:lnTo>
                <a:lnTo>
                  <a:pt x="251" y="1811"/>
                </a:lnTo>
                <a:lnTo>
                  <a:pt x="247" y="1801"/>
                </a:lnTo>
                <a:lnTo>
                  <a:pt x="253" y="1787"/>
                </a:lnTo>
                <a:lnTo>
                  <a:pt x="212" y="1740"/>
                </a:lnTo>
                <a:lnTo>
                  <a:pt x="193" y="1740"/>
                </a:lnTo>
                <a:lnTo>
                  <a:pt x="153" y="1707"/>
                </a:lnTo>
                <a:lnTo>
                  <a:pt x="165" y="1615"/>
                </a:lnTo>
                <a:lnTo>
                  <a:pt x="165" y="1610"/>
                </a:lnTo>
                <a:lnTo>
                  <a:pt x="169" y="1572"/>
                </a:lnTo>
                <a:lnTo>
                  <a:pt x="165" y="1558"/>
                </a:lnTo>
                <a:lnTo>
                  <a:pt x="165" y="1549"/>
                </a:lnTo>
                <a:lnTo>
                  <a:pt x="157" y="1536"/>
                </a:lnTo>
                <a:lnTo>
                  <a:pt x="151" y="1522"/>
                </a:lnTo>
                <a:lnTo>
                  <a:pt x="141" y="1494"/>
                </a:lnTo>
                <a:lnTo>
                  <a:pt x="150" y="1461"/>
                </a:lnTo>
                <a:lnTo>
                  <a:pt x="145" y="1425"/>
                </a:lnTo>
                <a:lnTo>
                  <a:pt x="165" y="1402"/>
                </a:lnTo>
                <a:lnTo>
                  <a:pt x="163" y="1393"/>
                </a:lnTo>
                <a:lnTo>
                  <a:pt x="159" y="1390"/>
                </a:lnTo>
                <a:lnTo>
                  <a:pt x="141" y="1361"/>
                </a:lnTo>
                <a:lnTo>
                  <a:pt x="133" y="1345"/>
                </a:lnTo>
                <a:lnTo>
                  <a:pt x="130" y="1339"/>
                </a:lnTo>
                <a:lnTo>
                  <a:pt x="147" y="1317"/>
                </a:lnTo>
                <a:lnTo>
                  <a:pt x="162" y="1292"/>
                </a:lnTo>
                <a:lnTo>
                  <a:pt x="150" y="1268"/>
                </a:lnTo>
                <a:lnTo>
                  <a:pt x="166" y="1254"/>
                </a:lnTo>
                <a:lnTo>
                  <a:pt x="178" y="1237"/>
                </a:lnTo>
                <a:lnTo>
                  <a:pt x="197" y="1210"/>
                </a:lnTo>
                <a:lnTo>
                  <a:pt x="221" y="1177"/>
                </a:lnTo>
                <a:lnTo>
                  <a:pt x="254" y="1157"/>
                </a:lnTo>
                <a:lnTo>
                  <a:pt x="297" y="1146"/>
                </a:lnTo>
                <a:lnTo>
                  <a:pt x="387" y="1164"/>
                </a:lnTo>
                <a:lnTo>
                  <a:pt x="414" y="1123"/>
                </a:lnTo>
                <a:lnTo>
                  <a:pt x="406" y="1062"/>
                </a:lnTo>
                <a:lnTo>
                  <a:pt x="347" y="1030"/>
                </a:lnTo>
                <a:lnTo>
                  <a:pt x="429" y="906"/>
                </a:lnTo>
                <a:lnTo>
                  <a:pt x="433" y="877"/>
                </a:lnTo>
                <a:lnTo>
                  <a:pt x="448" y="863"/>
                </a:lnTo>
                <a:lnTo>
                  <a:pt x="450" y="772"/>
                </a:lnTo>
                <a:lnTo>
                  <a:pt x="460" y="751"/>
                </a:lnTo>
                <a:lnTo>
                  <a:pt x="444" y="680"/>
                </a:lnTo>
                <a:lnTo>
                  <a:pt x="506" y="674"/>
                </a:lnTo>
                <a:lnTo>
                  <a:pt x="564" y="639"/>
                </a:lnTo>
                <a:lnTo>
                  <a:pt x="560" y="627"/>
                </a:lnTo>
                <a:lnTo>
                  <a:pt x="547" y="596"/>
                </a:lnTo>
                <a:lnTo>
                  <a:pt x="581" y="567"/>
                </a:lnTo>
                <a:lnTo>
                  <a:pt x="621" y="499"/>
                </a:lnTo>
                <a:lnTo>
                  <a:pt x="648" y="478"/>
                </a:lnTo>
                <a:lnTo>
                  <a:pt x="666" y="467"/>
                </a:lnTo>
                <a:lnTo>
                  <a:pt x="664" y="434"/>
                </a:lnTo>
                <a:lnTo>
                  <a:pt x="644" y="408"/>
                </a:lnTo>
                <a:lnTo>
                  <a:pt x="624" y="382"/>
                </a:lnTo>
                <a:lnTo>
                  <a:pt x="630" y="366"/>
                </a:lnTo>
                <a:lnTo>
                  <a:pt x="661" y="359"/>
                </a:lnTo>
                <a:lnTo>
                  <a:pt x="675" y="339"/>
                </a:lnTo>
                <a:lnTo>
                  <a:pt x="690" y="293"/>
                </a:lnTo>
                <a:lnTo>
                  <a:pt x="696" y="275"/>
                </a:lnTo>
                <a:lnTo>
                  <a:pt x="746" y="242"/>
                </a:lnTo>
                <a:lnTo>
                  <a:pt x="752" y="231"/>
                </a:lnTo>
                <a:lnTo>
                  <a:pt x="806" y="246"/>
                </a:lnTo>
                <a:lnTo>
                  <a:pt x="830" y="258"/>
                </a:lnTo>
                <a:lnTo>
                  <a:pt x="855" y="205"/>
                </a:lnTo>
                <a:lnTo>
                  <a:pt x="846" y="161"/>
                </a:lnTo>
                <a:lnTo>
                  <a:pt x="846" y="138"/>
                </a:lnTo>
                <a:lnTo>
                  <a:pt x="846" y="134"/>
                </a:lnTo>
                <a:lnTo>
                  <a:pt x="872" y="124"/>
                </a:lnTo>
                <a:lnTo>
                  <a:pt x="885" y="127"/>
                </a:lnTo>
                <a:lnTo>
                  <a:pt x="905" y="135"/>
                </a:lnTo>
                <a:lnTo>
                  <a:pt x="943" y="132"/>
                </a:lnTo>
                <a:lnTo>
                  <a:pt x="1058" y="157"/>
                </a:lnTo>
                <a:lnTo>
                  <a:pt x="1087" y="122"/>
                </a:lnTo>
                <a:lnTo>
                  <a:pt x="1066" y="120"/>
                </a:lnTo>
                <a:lnTo>
                  <a:pt x="1052" y="116"/>
                </a:lnTo>
                <a:lnTo>
                  <a:pt x="1084" y="90"/>
                </a:lnTo>
                <a:lnTo>
                  <a:pt x="1094" y="55"/>
                </a:lnTo>
                <a:lnTo>
                  <a:pt x="1090" y="31"/>
                </a:lnTo>
                <a:lnTo>
                  <a:pt x="1058" y="7"/>
                </a:lnTo>
                <a:lnTo>
                  <a:pt x="1114" y="0"/>
                </a:lnTo>
                <a:lnTo>
                  <a:pt x="1136" y="2"/>
                </a:lnTo>
                <a:lnTo>
                  <a:pt x="1154" y="12"/>
                </a:lnTo>
                <a:lnTo>
                  <a:pt x="1157" y="15"/>
                </a:lnTo>
                <a:lnTo>
                  <a:pt x="1154" y="25"/>
                </a:lnTo>
                <a:lnTo>
                  <a:pt x="1175" y="34"/>
                </a:lnTo>
                <a:lnTo>
                  <a:pt x="1199" y="49"/>
                </a:lnTo>
                <a:lnTo>
                  <a:pt x="1203" y="58"/>
                </a:lnTo>
                <a:lnTo>
                  <a:pt x="1214" y="59"/>
                </a:lnTo>
                <a:lnTo>
                  <a:pt x="1216" y="68"/>
                </a:lnTo>
                <a:lnTo>
                  <a:pt x="1222" y="74"/>
                </a:lnTo>
                <a:lnTo>
                  <a:pt x="1231" y="77"/>
                </a:lnTo>
                <a:lnTo>
                  <a:pt x="1249" y="77"/>
                </a:lnTo>
                <a:lnTo>
                  <a:pt x="1252" y="84"/>
                </a:lnTo>
                <a:lnTo>
                  <a:pt x="1255" y="90"/>
                </a:lnTo>
                <a:lnTo>
                  <a:pt x="1263" y="92"/>
                </a:lnTo>
                <a:lnTo>
                  <a:pt x="1279" y="91"/>
                </a:lnTo>
                <a:lnTo>
                  <a:pt x="1285" y="95"/>
                </a:lnTo>
                <a:lnTo>
                  <a:pt x="1291" y="103"/>
                </a:lnTo>
                <a:lnTo>
                  <a:pt x="1300" y="111"/>
                </a:lnTo>
                <a:lnTo>
                  <a:pt x="1313" y="112"/>
                </a:lnTo>
                <a:lnTo>
                  <a:pt x="1330" y="108"/>
                </a:lnTo>
                <a:lnTo>
                  <a:pt x="1346" y="109"/>
                </a:lnTo>
                <a:lnTo>
                  <a:pt x="1366" y="112"/>
                </a:lnTo>
                <a:lnTo>
                  <a:pt x="1381" y="116"/>
                </a:lnTo>
                <a:lnTo>
                  <a:pt x="1394" y="122"/>
                </a:lnTo>
                <a:lnTo>
                  <a:pt x="1416" y="130"/>
                </a:lnTo>
                <a:lnTo>
                  <a:pt x="1434" y="143"/>
                </a:lnTo>
                <a:lnTo>
                  <a:pt x="1442" y="149"/>
                </a:lnTo>
                <a:lnTo>
                  <a:pt x="1442" y="164"/>
                </a:lnTo>
                <a:lnTo>
                  <a:pt x="1446" y="168"/>
                </a:lnTo>
                <a:lnTo>
                  <a:pt x="1458" y="166"/>
                </a:lnTo>
                <a:lnTo>
                  <a:pt x="1467" y="177"/>
                </a:lnTo>
                <a:lnTo>
                  <a:pt x="1475" y="186"/>
                </a:lnTo>
                <a:lnTo>
                  <a:pt x="1490" y="191"/>
                </a:lnTo>
                <a:lnTo>
                  <a:pt x="1499" y="197"/>
                </a:lnTo>
                <a:lnTo>
                  <a:pt x="1507" y="200"/>
                </a:lnTo>
                <a:lnTo>
                  <a:pt x="1509" y="208"/>
                </a:lnTo>
                <a:lnTo>
                  <a:pt x="1499" y="216"/>
                </a:lnTo>
                <a:lnTo>
                  <a:pt x="1494" y="230"/>
                </a:lnTo>
                <a:lnTo>
                  <a:pt x="1496" y="250"/>
                </a:lnTo>
                <a:lnTo>
                  <a:pt x="1497" y="261"/>
                </a:lnTo>
                <a:lnTo>
                  <a:pt x="1501" y="269"/>
                </a:lnTo>
                <a:lnTo>
                  <a:pt x="1509" y="275"/>
                </a:lnTo>
                <a:lnTo>
                  <a:pt x="1510" y="283"/>
                </a:lnTo>
                <a:lnTo>
                  <a:pt x="1503" y="289"/>
                </a:lnTo>
                <a:lnTo>
                  <a:pt x="1500" y="291"/>
                </a:lnTo>
                <a:lnTo>
                  <a:pt x="1500" y="296"/>
                </a:lnTo>
                <a:lnTo>
                  <a:pt x="1497" y="304"/>
                </a:lnTo>
                <a:lnTo>
                  <a:pt x="1497" y="311"/>
                </a:lnTo>
                <a:lnTo>
                  <a:pt x="1510" y="314"/>
                </a:lnTo>
                <a:lnTo>
                  <a:pt x="1519" y="311"/>
                </a:lnTo>
                <a:lnTo>
                  <a:pt x="1536" y="312"/>
                </a:lnTo>
                <a:lnTo>
                  <a:pt x="1542" y="315"/>
                </a:lnTo>
                <a:lnTo>
                  <a:pt x="1540" y="323"/>
                </a:lnTo>
                <a:lnTo>
                  <a:pt x="1546" y="333"/>
                </a:lnTo>
                <a:lnTo>
                  <a:pt x="1545" y="341"/>
                </a:lnTo>
                <a:lnTo>
                  <a:pt x="1542" y="347"/>
                </a:lnTo>
                <a:lnTo>
                  <a:pt x="1531" y="350"/>
                </a:lnTo>
                <a:lnTo>
                  <a:pt x="1524" y="354"/>
                </a:lnTo>
                <a:lnTo>
                  <a:pt x="1527" y="363"/>
                </a:lnTo>
                <a:lnTo>
                  <a:pt x="1531" y="366"/>
                </a:lnTo>
                <a:lnTo>
                  <a:pt x="1528" y="374"/>
                </a:lnTo>
                <a:lnTo>
                  <a:pt x="1534" y="382"/>
                </a:lnTo>
                <a:lnTo>
                  <a:pt x="1543" y="392"/>
                </a:lnTo>
                <a:lnTo>
                  <a:pt x="1560" y="407"/>
                </a:lnTo>
                <a:lnTo>
                  <a:pt x="1575" y="421"/>
                </a:lnTo>
                <a:lnTo>
                  <a:pt x="1587" y="434"/>
                </a:lnTo>
                <a:lnTo>
                  <a:pt x="1593" y="444"/>
                </a:lnTo>
                <a:lnTo>
                  <a:pt x="1595" y="450"/>
                </a:lnTo>
                <a:lnTo>
                  <a:pt x="1587" y="451"/>
                </a:lnTo>
                <a:lnTo>
                  <a:pt x="1584" y="460"/>
                </a:lnTo>
                <a:lnTo>
                  <a:pt x="1585" y="475"/>
                </a:lnTo>
                <a:lnTo>
                  <a:pt x="1587" y="489"/>
                </a:lnTo>
                <a:lnTo>
                  <a:pt x="1587" y="499"/>
                </a:lnTo>
                <a:lnTo>
                  <a:pt x="1582" y="509"/>
                </a:lnTo>
                <a:lnTo>
                  <a:pt x="1575" y="520"/>
                </a:lnTo>
                <a:lnTo>
                  <a:pt x="1566" y="531"/>
                </a:lnTo>
                <a:lnTo>
                  <a:pt x="1572" y="543"/>
                </a:lnTo>
                <a:lnTo>
                  <a:pt x="1570" y="559"/>
                </a:lnTo>
                <a:lnTo>
                  <a:pt x="1576" y="573"/>
                </a:lnTo>
                <a:lnTo>
                  <a:pt x="1587" y="584"/>
                </a:lnTo>
                <a:lnTo>
                  <a:pt x="1606" y="590"/>
                </a:lnTo>
                <a:lnTo>
                  <a:pt x="1613" y="600"/>
                </a:lnTo>
                <a:lnTo>
                  <a:pt x="1622" y="614"/>
                </a:lnTo>
                <a:lnTo>
                  <a:pt x="1631" y="625"/>
                </a:lnTo>
                <a:lnTo>
                  <a:pt x="1636" y="634"/>
                </a:lnTo>
                <a:lnTo>
                  <a:pt x="1642" y="639"/>
                </a:lnTo>
                <a:lnTo>
                  <a:pt x="1646" y="647"/>
                </a:lnTo>
                <a:lnTo>
                  <a:pt x="1651" y="654"/>
                </a:lnTo>
                <a:lnTo>
                  <a:pt x="1642" y="669"/>
                </a:lnTo>
                <a:lnTo>
                  <a:pt x="1639" y="671"/>
                </a:lnTo>
                <a:lnTo>
                  <a:pt x="1634" y="670"/>
                </a:lnTo>
                <a:lnTo>
                  <a:pt x="1627" y="673"/>
                </a:lnTo>
                <a:lnTo>
                  <a:pt x="1628" y="678"/>
                </a:lnTo>
                <a:lnTo>
                  <a:pt x="1619" y="679"/>
                </a:lnTo>
                <a:lnTo>
                  <a:pt x="1613" y="674"/>
                </a:lnTo>
                <a:lnTo>
                  <a:pt x="1612" y="680"/>
                </a:lnTo>
                <a:lnTo>
                  <a:pt x="1603" y="681"/>
                </a:lnTo>
                <a:lnTo>
                  <a:pt x="1601" y="676"/>
                </a:lnTo>
                <a:lnTo>
                  <a:pt x="1595" y="670"/>
                </a:lnTo>
                <a:lnTo>
                  <a:pt x="1590" y="671"/>
                </a:lnTo>
                <a:lnTo>
                  <a:pt x="1585" y="678"/>
                </a:lnTo>
                <a:lnTo>
                  <a:pt x="1581" y="681"/>
                </a:lnTo>
                <a:lnTo>
                  <a:pt x="1575" y="679"/>
                </a:lnTo>
                <a:lnTo>
                  <a:pt x="1569" y="676"/>
                </a:lnTo>
                <a:lnTo>
                  <a:pt x="1566" y="670"/>
                </a:lnTo>
                <a:lnTo>
                  <a:pt x="1564" y="676"/>
                </a:lnTo>
                <a:lnTo>
                  <a:pt x="1558" y="679"/>
                </a:lnTo>
                <a:lnTo>
                  <a:pt x="1557" y="686"/>
                </a:lnTo>
                <a:lnTo>
                  <a:pt x="1549" y="682"/>
                </a:lnTo>
                <a:lnTo>
                  <a:pt x="1546" y="678"/>
                </a:lnTo>
                <a:lnTo>
                  <a:pt x="1539" y="684"/>
                </a:lnTo>
                <a:lnTo>
                  <a:pt x="1537" y="680"/>
                </a:lnTo>
                <a:lnTo>
                  <a:pt x="1525" y="679"/>
                </a:lnTo>
                <a:lnTo>
                  <a:pt x="1533" y="690"/>
                </a:lnTo>
                <a:lnTo>
                  <a:pt x="1524" y="694"/>
                </a:lnTo>
                <a:lnTo>
                  <a:pt x="1524" y="702"/>
                </a:lnTo>
                <a:lnTo>
                  <a:pt x="1521" y="705"/>
                </a:lnTo>
                <a:lnTo>
                  <a:pt x="1516" y="698"/>
                </a:lnTo>
                <a:lnTo>
                  <a:pt x="1510" y="696"/>
                </a:lnTo>
                <a:lnTo>
                  <a:pt x="1503" y="695"/>
                </a:lnTo>
                <a:lnTo>
                  <a:pt x="1497" y="691"/>
                </a:lnTo>
                <a:lnTo>
                  <a:pt x="1487" y="685"/>
                </a:lnTo>
                <a:lnTo>
                  <a:pt x="1479" y="680"/>
                </a:lnTo>
                <a:lnTo>
                  <a:pt x="1470" y="676"/>
                </a:lnTo>
                <a:lnTo>
                  <a:pt x="1461" y="670"/>
                </a:lnTo>
                <a:lnTo>
                  <a:pt x="1464" y="676"/>
                </a:lnTo>
                <a:lnTo>
                  <a:pt x="1472" y="685"/>
                </a:lnTo>
                <a:lnTo>
                  <a:pt x="1472" y="692"/>
                </a:lnTo>
                <a:lnTo>
                  <a:pt x="1469" y="695"/>
                </a:lnTo>
                <a:lnTo>
                  <a:pt x="1469" y="698"/>
                </a:lnTo>
                <a:lnTo>
                  <a:pt x="1466" y="701"/>
                </a:lnTo>
                <a:lnTo>
                  <a:pt x="1463" y="700"/>
                </a:lnTo>
                <a:lnTo>
                  <a:pt x="1463" y="695"/>
                </a:lnTo>
                <a:lnTo>
                  <a:pt x="1455" y="692"/>
                </a:lnTo>
                <a:lnTo>
                  <a:pt x="1445" y="696"/>
                </a:lnTo>
                <a:lnTo>
                  <a:pt x="1442" y="695"/>
                </a:lnTo>
                <a:lnTo>
                  <a:pt x="1445" y="690"/>
                </a:lnTo>
                <a:lnTo>
                  <a:pt x="1439" y="685"/>
                </a:lnTo>
                <a:lnTo>
                  <a:pt x="1433" y="681"/>
                </a:lnTo>
                <a:lnTo>
                  <a:pt x="1425" y="682"/>
                </a:lnTo>
                <a:lnTo>
                  <a:pt x="1422" y="686"/>
                </a:lnTo>
                <a:lnTo>
                  <a:pt x="1427" y="694"/>
                </a:lnTo>
                <a:lnTo>
                  <a:pt x="1421" y="702"/>
                </a:lnTo>
                <a:lnTo>
                  <a:pt x="1425" y="709"/>
                </a:lnTo>
                <a:lnTo>
                  <a:pt x="1422" y="713"/>
                </a:lnTo>
                <a:lnTo>
                  <a:pt x="1430" y="717"/>
                </a:lnTo>
                <a:lnTo>
                  <a:pt x="1430" y="723"/>
                </a:lnTo>
                <a:lnTo>
                  <a:pt x="1425" y="723"/>
                </a:lnTo>
                <a:lnTo>
                  <a:pt x="1418" y="719"/>
                </a:lnTo>
                <a:lnTo>
                  <a:pt x="1415" y="727"/>
                </a:lnTo>
                <a:lnTo>
                  <a:pt x="1418" y="737"/>
                </a:lnTo>
                <a:lnTo>
                  <a:pt x="1421" y="733"/>
                </a:lnTo>
                <a:lnTo>
                  <a:pt x="1419" y="729"/>
                </a:lnTo>
                <a:lnTo>
                  <a:pt x="1419" y="725"/>
                </a:lnTo>
                <a:lnTo>
                  <a:pt x="1424" y="728"/>
                </a:lnTo>
                <a:lnTo>
                  <a:pt x="1425" y="732"/>
                </a:lnTo>
                <a:lnTo>
                  <a:pt x="1433" y="730"/>
                </a:lnTo>
                <a:lnTo>
                  <a:pt x="1436" y="734"/>
                </a:lnTo>
                <a:lnTo>
                  <a:pt x="1433" y="740"/>
                </a:lnTo>
                <a:lnTo>
                  <a:pt x="1440" y="746"/>
                </a:lnTo>
                <a:lnTo>
                  <a:pt x="1440" y="755"/>
                </a:lnTo>
                <a:lnTo>
                  <a:pt x="1431" y="757"/>
                </a:lnTo>
                <a:lnTo>
                  <a:pt x="1437" y="761"/>
                </a:lnTo>
                <a:lnTo>
                  <a:pt x="1433" y="764"/>
                </a:lnTo>
                <a:lnTo>
                  <a:pt x="1425" y="761"/>
                </a:lnTo>
                <a:lnTo>
                  <a:pt x="1425" y="766"/>
                </a:lnTo>
                <a:lnTo>
                  <a:pt x="1424" y="769"/>
                </a:lnTo>
                <a:lnTo>
                  <a:pt x="1419" y="765"/>
                </a:lnTo>
                <a:lnTo>
                  <a:pt x="1410" y="759"/>
                </a:lnTo>
                <a:lnTo>
                  <a:pt x="1406" y="762"/>
                </a:lnTo>
                <a:lnTo>
                  <a:pt x="1402" y="767"/>
                </a:lnTo>
                <a:lnTo>
                  <a:pt x="1399" y="767"/>
                </a:lnTo>
                <a:lnTo>
                  <a:pt x="1400" y="762"/>
                </a:lnTo>
                <a:lnTo>
                  <a:pt x="1394" y="762"/>
                </a:lnTo>
                <a:lnTo>
                  <a:pt x="1375" y="762"/>
                </a:lnTo>
                <a:lnTo>
                  <a:pt x="1372" y="765"/>
                </a:lnTo>
                <a:lnTo>
                  <a:pt x="1379" y="771"/>
                </a:lnTo>
                <a:lnTo>
                  <a:pt x="1382" y="766"/>
                </a:lnTo>
                <a:lnTo>
                  <a:pt x="1391" y="773"/>
                </a:lnTo>
                <a:lnTo>
                  <a:pt x="1397" y="773"/>
                </a:lnTo>
                <a:lnTo>
                  <a:pt x="1394" y="777"/>
                </a:lnTo>
                <a:lnTo>
                  <a:pt x="1394" y="787"/>
                </a:lnTo>
                <a:lnTo>
                  <a:pt x="1391" y="785"/>
                </a:lnTo>
                <a:lnTo>
                  <a:pt x="1384" y="778"/>
                </a:lnTo>
                <a:lnTo>
                  <a:pt x="1382" y="783"/>
                </a:lnTo>
                <a:lnTo>
                  <a:pt x="1384" y="791"/>
                </a:lnTo>
                <a:lnTo>
                  <a:pt x="1375" y="789"/>
                </a:lnTo>
                <a:lnTo>
                  <a:pt x="1373" y="792"/>
                </a:lnTo>
                <a:lnTo>
                  <a:pt x="1366" y="793"/>
                </a:lnTo>
                <a:lnTo>
                  <a:pt x="1357" y="791"/>
                </a:lnTo>
                <a:lnTo>
                  <a:pt x="1349" y="793"/>
                </a:lnTo>
                <a:lnTo>
                  <a:pt x="1343" y="796"/>
                </a:lnTo>
                <a:lnTo>
                  <a:pt x="1349" y="798"/>
                </a:lnTo>
                <a:lnTo>
                  <a:pt x="1358" y="804"/>
                </a:lnTo>
                <a:lnTo>
                  <a:pt x="1352" y="807"/>
                </a:lnTo>
                <a:lnTo>
                  <a:pt x="1342" y="802"/>
                </a:lnTo>
                <a:lnTo>
                  <a:pt x="1336" y="804"/>
                </a:lnTo>
                <a:lnTo>
                  <a:pt x="1336" y="810"/>
                </a:lnTo>
                <a:lnTo>
                  <a:pt x="1340" y="809"/>
                </a:lnTo>
                <a:lnTo>
                  <a:pt x="1349" y="808"/>
                </a:lnTo>
                <a:lnTo>
                  <a:pt x="1360" y="813"/>
                </a:lnTo>
                <a:lnTo>
                  <a:pt x="1360" y="816"/>
                </a:lnTo>
                <a:lnTo>
                  <a:pt x="1355" y="826"/>
                </a:lnTo>
                <a:lnTo>
                  <a:pt x="1358" y="829"/>
                </a:lnTo>
                <a:lnTo>
                  <a:pt x="1367" y="832"/>
                </a:lnTo>
                <a:lnTo>
                  <a:pt x="1367" y="839"/>
                </a:lnTo>
                <a:lnTo>
                  <a:pt x="1345" y="831"/>
                </a:lnTo>
                <a:lnTo>
                  <a:pt x="1342" y="836"/>
                </a:lnTo>
                <a:lnTo>
                  <a:pt x="1346" y="841"/>
                </a:lnTo>
                <a:lnTo>
                  <a:pt x="1352" y="853"/>
                </a:lnTo>
                <a:lnTo>
                  <a:pt x="1343" y="855"/>
                </a:lnTo>
                <a:lnTo>
                  <a:pt x="1346" y="863"/>
                </a:lnTo>
                <a:lnTo>
                  <a:pt x="1348" y="869"/>
                </a:lnTo>
                <a:lnTo>
                  <a:pt x="1342" y="879"/>
                </a:lnTo>
                <a:lnTo>
                  <a:pt x="1337" y="876"/>
                </a:lnTo>
                <a:lnTo>
                  <a:pt x="1336" y="879"/>
                </a:lnTo>
                <a:lnTo>
                  <a:pt x="1339" y="880"/>
                </a:lnTo>
                <a:lnTo>
                  <a:pt x="1339" y="887"/>
                </a:lnTo>
                <a:lnTo>
                  <a:pt x="1336" y="889"/>
                </a:lnTo>
                <a:lnTo>
                  <a:pt x="1330" y="893"/>
                </a:lnTo>
                <a:lnTo>
                  <a:pt x="1327" y="898"/>
                </a:lnTo>
                <a:lnTo>
                  <a:pt x="1331" y="901"/>
                </a:lnTo>
                <a:lnTo>
                  <a:pt x="1325" y="901"/>
                </a:lnTo>
                <a:lnTo>
                  <a:pt x="1318" y="905"/>
                </a:lnTo>
                <a:lnTo>
                  <a:pt x="1313" y="907"/>
                </a:lnTo>
                <a:lnTo>
                  <a:pt x="1316" y="911"/>
                </a:lnTo>
                <a:lnTo>
                  <a:pt x="1315" y="916"/>
                </a:lnTo>
                <a:lnTo>
                  <a:pt x="1310" y="921"/>
                </a:lnTo>
                <a:lnTo>
                  <a:pt x="1313" y="926"/>
                </a:lnTo>
                <a:lnTo>
                  <a:pt x="1308" y="926"/>
                </a:lnTo>
                <a:lnTo>
                  <a:pt x="1309" y="931"/>
                </a:lnTo>
                <a:lnTo>
                  <a:pt x="1306" y="936"/>
                </a:lnTo>
                <a:lnTo>
                  <a:pt x="1302" y="935"/>
                </a:lnTo>
                <a:lnTo>
                  <a:pt x="1296" y="933"/>
                </a:lnTo>
                <a:lnTo>
                  <a:pt x="1293" y="928"/>
                </a:lnTo>
                <a:lnTo>
                  <a:pt x="1290" y="931"/>
                </a:lnTo>
                <a:lnTo>
                  <a:pt x="1291" y="935"/>
                </a:lnTo>
                <a:lnTo>
                  <a:pt x="1297" y="937"/>
                </a:lnTo>
                <a:lnTo>
                  <a:pt x="1302" y="942"/>
                </a:lnTo>
                <a:lnTo>
                  <a:pt x="1308" y="947"/>
                </a:lnTo>
                <a:lnTo>
                  <a:pt x="1319" y="946"/>
                </a:lnTo>
                <a:lnTo>
                  <a:pt x="1324" y="947"/>
                </a:lnTo>
                <a:lnTo>
                  <a:pt x="1327" y="949"/>
                </a:lnTo>
                <a:lnTo>
                  <a:pt x="1319" y="953"/>
                </a:lnTo>
                <a:lnTo>
                  <a:pt x="1319" y="957"/>
                </a:lnTo>
                <a:lnTo>
                  <a:pt x="1330" y="964"/>
                </a:lnTo>
                <a:lnTo>
                  <a:pt x="1327" y="968"/>
                </a:lnTo>
                <a:lnTo>
                  <a:pt x="1318" y="964"/>
                </a:lnTo>
                <a:lnTo>
                  <a:pt x="1315" y="971"/>
                </a:lnTo>
                <a:lnTo>
                  <a:pt x="1321" y="974"/>
                </a:lnTo>
                <a:lnTo>
                  <a:pt x="1324" y="979"/>
                </a:lnTo>
                <a:lnTo>
                  <a:pt x="1330" y="978"/>
                </a:lnTo>
                <a:lnTo>
                  <a:pt x="1331" y="982"/>
                </a:lnTo>
                <a:lnTo>
                  <a:pt x="1334" y="985"/>
                </a:lnTo>
                <a:lnTo>
                  <a:pt x="1340" y="982"/>
                </a:lnTo>
                <a:lnTo>
                  <a:pt x="1346" y="990"/>
                </a:lnTo>
                <a:lnTo>
                  <a:pt x="1349" y="985"/>
                </a:lnTo>
                <a:lnTo>
                  <a:pt x="1354" y="987"/>
                </a:lnTo>
                <a:lnTo>
                  <a:pt x="1355" y="992"/>
                </a:lnTo>
                <a:lnTo>
                  <a:pt x="1358" y="994"/>
                </a:lnTo>
                <a:lnTo>
                  <a:pt x="1363" y="995"/>
                </a:lnTo>
                <a:lnTo>
                  <a:pt x="1366" y="998"/>
                </a:lnTo>
                <a:lnTo>
                  <a:pt x="1361" y="1000"/>
                </a:lnTo>
                <a:lnTo>
                  <a:pt x="1357" y="998"/>
                </a:lnTo>
                <a:lnTo>
                  <a:pt x="1349" y="1000"/>
                </a:lnTo>
                <a:lnTo>
                  <a:pt x="1352" y="1003"/>
                </a:lnTo>
                <a:lnTo>
                  <a:pt x="1355" y="1008"/>
                </a:lnTo>
                <a:lnTo>
                  <a:pt x="1360" y="1012"/>
                </a:lnTo>
                <a:lnTo>
                  <a:pt x="1363" y="1011"/>
                </a:lnTo>
                <a:lnTo>
                  <a:pt x="1369" y="1007"/>
                </a:lnTo>
                <a:lnTo>
                  <a:pt x="1376" y="1013"/>
                </a:lnTo>
                <a:lnTo>
                  <a:pt x="1375" y="1017"/>
                </a:lnTo>
                <a:lnTo>
                  <a:pt x="1367" y="1022"/>
                </a:lnTo>
                <a:lnTo>
                  <a:pt x="1364" y="1027"/>
                </a:lnTo>
                <a:lnTo>
                  <a:pt x="1361" y="1033"/>
                </a:lnTo>
                <a:lnTo>
                  <a:pt x="1358" y="1037"/>
                </a:lnTo>
                <a:lnTo>
                  <a:pt x="1354" y="1042"/>
                </a:lnTo>
                <a:lnTo>
                  <a:pt x="1349" y="1045"/>
                </a:lnTo>
                <a:lnTo>
                  <a:pt x="1348" y="1049"/>
                </a:lnTo>
                <a:lnTo>
                  <a:pt x="1343" y="1053"/>
                </a:lnTo>
                <a:lnTo>
                  <a:pt x="1337" y="1055"/>
                </a:lnTo>
                <a:lnTo>
                  <a:pt x="1333" y="1051"/>
                </a:lnTo>
                <a:lnTo>
                  <a:pt x="1331" y="1056"/>
                </a:lnTo>
                <a:lnTo>
                  <a:pt x="1325" y="1065"/>
                </a:lnTo>
                <a:lnTo>
                  <a:pt x="1322" y="1070"/>
                </a:lnTo>
                <a:lnTo>
                  <a:pt x="1324" y="1075"/>
                </a:lnTo>
                <a:lnTo>
                  <a:pt x="1315" y="1072"/>
                </a:lnTo>
                <a:lnTo>
                  <a:pt x="1313" y="1081"/>
                </a:lnTo>
                <a:lnTo>
                  <a:pt x="1309" y="1086"/>
                </a:lnTo>
                <a:lnTo>
                  <a:pt x="1306" y="1088"/>
                </a:lnTo>
                <a:lnTo>
                  <a:pt x="1303" y="1092"/>
                </a:lnTo>
                <a:lnTo>
                  <a:pt x="1302" y="1098"/>
                </a:lnTo>
                <a:lnTo>
                  <a:pt x="1303" y="1102"/>
                </a:lnTo>
                <a:lnTo>
                  <a:pt x="1300" y="1105"/>
                </a:lnTo>
                <a:lnTo>
                  <a:pt x="1300" y="1110"/>
                </a:lnTo>
                <a:lnTo>
                  <a:pt x="1299" y="1114"/>
                </a:lnTo>
                <a:lnTo>
                  <a:pt x="1300" y="1121"/>
                </a:lnTo>
                <a:lnTo>
                  <a:pt x="1297" y="1129"/>
                </a:lnTo>
                <a:lnTo>
                  <a:pt x="1293" y="1130"/>
                </a:lnTo>
                <a:lnTo>
                  <a:pt x="1294" y="1136"/>
                </a:lnTo>
                <a:lnTo>
                  <a:pt x="1290" y="1137"/>
                </a:lnTo>
                <a:lnTo>
                  <a:pt x="1287" y="1140"/>
                </a:lnTo>
                <a:lnTo>
                  <a:pt x="1288" y="1145"/>
                </a:lnTo>
                <a:lnTo>
                  <a:pt x="1287" y="1150"/>
                </a:lnTo>
                <a:lnTo>
                  <a:pt x="1282" y="1155"/>
                </a:lnTo>
                <a:lnTo>
                  <a:pt x="1279" y="1156"/>
                </a:lnTo>
                <a:lnTo>
                  <a:pt x="1279" y="1162"/>
                </a:lnTo>
                <a:lnTo>
                  <a:pt x="1273" y="1161"/>
                </a:lnTo>
                <a:lnTo>
                  <a:pt x="1275" y="1164"/>
                </a:lnTo>
                <a:lnTo>
                  <a:pt x="1272" y="1173"/>
                </a:lnTo>
                <a:lnTo>
                  <a:pt x="1267" y="1169"/>
                </a:lnTo>
                <a:lnTo>
                  <a:pt x="1264" y="1172"/>
                </a:lnTo>
                <a:lnTo>
                  <a:pt x="1261" y="1176"/>
                </a:lnTo>
                <a:lnTo>
                  <a:pt x="1260" y="1188"/>
                </a:lnTo>
                <a:lnTo>
                  <a:pt x="1240" y="1200"/>
                </a:lnTo>
                <a:lnTo>
                  <a:pt x="1222" y="1209"/>
                </a:lnTo>
                <a:lnTo>
                  <a:pt x="1208" y="1212"/>
                </a:lnTo>
                <a:lnTo>
                  <a:pt x="1197" y="1206"/>
                </a:lnTo>
                <a:lnTo>
                  <a:pt x="1190" y="1211"/>
                </a:lnTo>
                <a:lnTo>
                  <a:pt x="1191" y="1220"/>
                </a:lnTo>
                <a:lnTo>
                  <a:pt x="1182" y="1220"/>
                </a:lnTo>
                <a:lnTo>
                  <a:pt x="1169" y="1236"/>
                </a:lnTo>
                <a:lnTo>
                  <a:pt x="1160" y="1246"/>
                </a:lnTo>
                <a:lnTo>
                  <a:pt x="1164" y="1255"/>
                </a:lnTo>
                <a:lnTo>
                  <a:pt x="1154" y="1265"/>
                </a:lnTo>
                <a:lnTo>
                  <a:pt x="1143" y="1253"/>
                </a:lnTo>
                <a:lnTo>
                  <a:pt x="1136" y="1243"/>
                </a:lnTo>
                <a:lnTo>
                  <a:pt x="1125" y="1238"/>
                </a:lnTo>
                <a:lnTo>
                  <a:pt x="1120" y="1238"/>
                </a:lnTo>
                <a:lnTo>
                  <a:pt x="1121" y="1243"/>
                </a:lnTo>
                <a:lnTo>
                  <a:pt x="1121" y="1251"/>
                </a:lnTo>
                <a:lnTo>
                  <a:pt x="1125" y="1255"/>
                </a:lnTo>
                <a:lnTo>
                  <a:pt x="1131" y="1260"/>
                </a:lnTo>
                <a:lnTo>
                  <a:pt x="1134" y="1265"/>
                </a:lnTo>
                <a:lnTo>
                  <a:pt x="1131" y="1268"/>
                </a:lnTo>
                <a:lnTo>
                  <a:pt x="1134" y="1273"/>
                </a:lnTo>
                <a:lnTo>
                  <a:pt x="1125" y="1270"/>
                </a:lnTo>
                <a:lnTo>
                  <a:pt x="1122" y="1265"/>
                </a:lnTo>
                <a:lnTo>
                  <a:pt x="1117" y="1262"/>
                </a:lnTo>
                <a:lnTo>
                  <a:pt x="1108" y="1253"/>
                </a:lnTo>
                <a:lnTo>
                  <a:pt x="1114" y="1265"/>
                </a:lnTo>
                <a:lnTo>
                  <a:pt x="1106" y="1267"/>
                </a:lnTo>
                <a:lnTo>
                  <a:pt x="1102" y="1260"/>
                </a:lnTo>
                <a:lnTo>
                  <a:pt x="1099" y="1269"/>
                </a:lnTo>
                <a:lnTo>
                  <a:pt x="1099" y="1275"/>
                </a:lnTo>
                <a:lnTo>
                  <a:pt x="1100" y="1284"/>
                </a:lnTo>
                <a:lnTo>
                  <a:pt x="1102" y="1292"/>
                </a:lnTo>
                <a:lnTo>
                  <a:pt x="1096" y="1295"/>
                </a:lnTo>
                <a:lnTo>
                  <a:pt x="1090" y="1295"/>
                </a:lnTo>
                <a:lnTo>
                  <a:pt x="1084" y="1294"/>
                </a:lnTo>
                <a:lnTo>
                  <a:pt x="1082" y="1294"/>
                </a:lnTo>
                <a:lnTo>
                  <a:pt x="1084" y="1302"/>
                </a:lnTo>
                <a:lnTo>
                  <a:pt x="1085" y="1301"/>
                </a:lnTo>
                <a:lnTo>
                  <a:pt x="1084" y="1306"/>
                </a:lnTo>
                <a:lnTo>
                  <a:pt x="1081" y="1308"/>
                </a:lnTo>
                <a:lnTo>
                  <a:pt x="1076" y="1310"/>
                </a:lnTo>
                <a:lnTo>
                  <a:pt x="1072" y="1307"/>
                </a:lnTo>
                <a:lnTo>
                  <a:pt x="1067" y="1305"/>
                </a:lnTo>
                <a:lnTo>
                  <a:pt x="1061" y="1310"/>
                </a:lnTo>
                <a:lnTo>
                  <a:pt x="1067" y="1315"/>
                </a:lnTo>
                <a:lnTo>
                  <a:pt x="1075" y="1316"/>
                </a:lnTo>
                <a:lnTo>
                  <a:pt x="1081" y="1318"/>
                </a:lnTo>
                <a:lnTo>
                  <a:pt x="1076" y="1322"/>
                </a:lnTo>
                <a:lnTo>
                  <a:pt x="1073" y="1324"/>
                </a:lnTo>
                <a:lnTo>
                  <a:pt x="1073" y="1327"/>
                </a:lnTo>
                <a:lnTo>
                  <a:pt x="1072" y="1328"/>
                </a:lnTo>
                <a:lnTo>
                  <a:pt x="1069" y="1327"/>
                </a:lnTo>
                <a:lnTo>
                  <a:pt x="1064" y="1326"/>
                </a:lnTo>
                <a:lnTo>
                  <a:pt x="1060" y="1323"/>
                </a:lnTo>
                <a:lnTo>
                  <a:pt x="1055" y="1326"/>
                </a:lnTo>
                <a:lnTo>
                  <a:pt x="1048" y="1326"/>
                </a:lnTo>
                <a:lnTo>
                  <a:pt x="1043" y="1327"/>
                </a:lnTo>
                <a:lnTo>
                  <a:pt x="1037" y="1329"/>
                </a:lnTo>
                <a:lnTo>
                  <a:pt x="1033" y="1332"/>
                </a:lnTo>
                <a:lnTo>
                  <a:pt x="1031" y="1327"/>
                </a:lnTo>
                <a:lnTo>
                  <a:pt x="1034" y="1324"/>
                </a:lnTo>
                <a:lnTo>
                  <a:pt x="1037" y="1321"/>
                </a:lnTo>
                <a:lnTo>
                  <a:pt x="1027" y="1316"/>
                </a:lnTo>
                <a:lnTo>
                  <a:pt x="1024" y="1321"/>
                </a:lnTo>
                <a:lnTo>
                  <a:pt x="1027" y="1322"/>
                </a:lnTo>
                <a:lnTo>
                  <a:pt x="1028" y="1328"/>
                </a:lnTo>
                <a:lnTo>
                  <a:pt x="1030" y="1334"/>
                </a:lnTo>
                <a:lnTo>
                  <a:pt x="1027" y="1337"/>
                </a:lnTo>
                <a:lnTo>
                  <a:pt x="1020" y="1332"/>
                </a:lnTo>
                <a:lnTo>
                  <a:pt x="1017" y="1334"/>
                </a:lnTo>
                <a:lnTo>
                  <a:pt x="1017" y="1348"/>
                </a:lnTo>
                <a:lnTo>
                  <a:pt x="1008" y="1342"/>
                </a:lnTo>
                <a:lnTo>
                  <a:pt x="1008" y="1350"/>
                </a:lnTo>
                <a:lnTo>
                  <a:pt x="1009" y="1358"/>
                </a:lnTo>
                <a:lnTo>
                  <a:pt x="999" y="1370"/>
                </a:lnTo>
                <a:lnTo>
                  <a:pt x="996" y="1362"/>
                </a:lnTo>
                <a:lnTo>
                  <a:pt x="990" y="1364"/>
                </a:lnTo>
                <a:lnTo>
                  <a:pt x="994" y="1371"/>
                </a:lnTo>
                <a:lnTo>
                  <a:pt x="990" y="1371"/>
                </a:lnTo>
                <a:lnTo>
                  <a:pt x="987" y="1369"/>
                </a:lnTo>
                <a:lnTo>
                  <a:pt x="984" y="1365"/>
                </a:lnTo>
                <a:lnTo>
                  <a:pt x="981" y="1365"/>
                </a:lnTo>
                <a:lnTo>
                  <a:pt x="984" y="1374"/>
                </a:lnTo>
                <a:lnTo>
                  <a:pt x="979" y="1377"/>
                </a:lnTo>
                <a:lnTo>
                  <a:pt x="978" y="1378"/>
                </a:lnTo>
                <a:lnTo>
                  <a:pt x="979" y="1382"/>
                </a:lnTo>
                <a:lnTo>
                  <a:pt x="994" y="1376"/>
                </a:lnTo>
                <a:lnTo>
                  <a:pt x="1003" y="1372"/>
                </a:lnTo>
                <a:lnTo>
                  <a:pt x="1006" y="1374"/>
                </a:lnTo>
                <a:lnTo>
                  <a:pt x="1012" y="1377"/>
                </a:lnTo>
                <a:lnTo>
                  <a:pt x="1014" y="1380"/>
                </a:lnTo>
                <a:lnTo>
                  <a:pt x="1014" y="1386"/>
                </a:lnTo>
                <a:lnTo>
                  <a:pt x="1008" y="1392"/>
                </a:lnTo>
                <a:lnTo>
                  <a:pt x="1005" y="1401"/>
                </a:lnTo>
                <a:lnTo>
                  <a:pt x="1002" y="1404"/>
                </a:lnTo>
                <a:lnTo>
                  <a:pt x="997" y="1409"/>
                </a:lnTo>
                <a:lnTo>
                  <a:pt x="991" y="1413"/>
                </a:lnTo>
                <a:lnTo>
                  <a:pt x="985" y="1418"/>
                </a:lnTo>
                <a:lnTo>
                  <a:pt x="982" y="1423"/>
                </a:lnTo>
                <a:lnTo>
                  <a:pt x="979" y="1428"/>
                </a:lnTo>
                <a:lnTo>
                  <a:pt x="976" y="1433"/>
                </a:lnTo>
                <a:lnTo>
                  <a:pt x="972" y="1440"/>
                </a:lnTo>
                <a:lnTo>
                  <a:pt x="970" y="1446"/>
                </a:lnTo>
                <a:lnTo>
                  <a:pt x="967" y="1452"/>
                </a:lnTo>
                <a:lnTo>
                  <a:pt x="964" y="1460"/>
                </a:lnTo>
                <a:lnTo>
                  <a:pt x="961" y="1465"/>
                </a:lnTo>
                <a:lnTo>
                  <a:pt x="960" y="1468"/>
                </a:lnTo>
                <a:lnTo>
                  <a:pt x="957" y="1474"/>
                </a:lnTo>
                <a:lnTo>
                  <a:pt x="951" y="1478"/>
                </a:lnTo>
                <a:lnTo>
                  <a:pt x="948" y="1483"/>
                </a:lnTo>
                <a:lnTo>
                  <a:pt x="940" y="1487"/>
                </a:lnTo>
                <a:lnTo>
                  <a:pt x="937" y="1493"/>
                </a:lnTo>
                <a:lnTo>
                  <a:pt x="933" y="1497"/>
                </a:lnTo>
                <a:lnTo>
                  <a:pt x="923" y="1503"/>
                </a:lnTo>
                <a:lnTo>
                  <a:pt x="918" y="1499"/>
                </a:lnTo>
                <a:lnTo>
                  <a:pt x="914" y="1500"/>
                </a:lnTo>
                <a:lnTo>
                  <a:pt x="909" y="1505"/>
                </a:lnTo>
                <a:lnTo>
                  <a:pt x="908" y="1509"/>
                </a:lnTo>
                <a:lnTo>
                  <a:pt x="911" y="1512"/>
                </a:lnTo>
                <a:lnTo>
                  <a:pt x="906" y="1514"/>
                </a:lnTo>
                <a:lnTo>
                  <a:pt x="899" y="1512"/>
                </a:lnTo>
                <a:lnTo>
                  <a:pt x="888" y="1514"/>
                </a:lnTo>
                <a:lnTo>
                  <a:pt x="887" y="1506"/>
                </a:lnTo>
                <a:lnTo>
                  <a:pt x="884" y="1501"/>
                </a:lnTo>
                <a:lnTo>
                  <a:pt x="879" y="1498"/>
                </a:lnTo>
                <a:lnTo>
                  <a:pt x="873" y="1490"/>
                </a:lnTo>
                <a:lnTo>
                  <a:pt x="870" y="1490"/>
                </a:lnTo>
                <a:lnTo>
                  <a:pt x="869" y="1494"/>
                </a:lnTo>
                <a:lnTo>
                  <a:pt x="870" y="1500"/>
                </a:lnTo>
                <a:lnTo>
                  <a:pt x="867" y="1506"/>
                </a:lnTo>
                <a:lnTo>
                  <a:pt x="872" y="1508"/>
                </a:lnTo>
                <a:lnTo>
                  <a:pt x="881" y="1510"/>
                </a:lnTo>
                <a:lnTo>
                  <a:pt x="882" y="1515"/>
                </a:lnTo>
                <a:lnTo>
                  <a:pt x="887" y="1521"/>
                </a:lnTo>
                <a:lnTo>
                  <a:pt x="888" y="1526"/>
                </a:lnTo>
                <a:lnTo>
                  <a:pt x="887" y="1533"/>
                </a:lnTo>
                <a:lnTo>
                  <a:pt x="879" y="1536"/>
                </a:lnTo>
                <a:lnTo>
                  <a:pt x="870" y="1535"/>
                </a:lnTo>
                <a:lnTo>
                  <a:pt x="869" y="1540"/>
                </a:lnTo>
                <a:lnTo>
                  <a:pt x="869" y="1548"/>
                </a:lnTo>
                <a:lnTo>
                  <a:pt x="873" y="1542"/>
                </a:lnTo>
                <a:lnTo>
                  <a:pt x="876" y="1544"/>
                </a:lnTo>
                <a:lnTo>
                  <a:pt x="881" y="1547"/>
                </a:lnTo>
                <a:lnTo>
                  <a:pt x="879" y="1552"/>
                </a:lnTo>
                <a:lnTo>
                  <a:pt x="885" y="1554"/>
                </a:lnTo>
                <a:lnTo>
                  <a:pt x="881" y="1559"/>
                </a:lnTo>
                <a:lnTo>
                  <a:pt x="894" y="1559"/>
                </a:lnTo>
                <a:lnTo>
                  <a:pt x="899" y="1559"/>
                </a:lnTo>
                <a:lnTo>
                  <a:pt x="909" y="1562"/>
                </a:lnTo>
                <a:lnTo>
                  <a:pt x="902" y="1570"/>
                </a:lnTo>
                <a:lnTo>
                  <a:pt x="894" y="1573"/>
                </a:lnTo>
                <a:lnTo>
                  <a:pt x="891" y="1569"/>
                </a:lnTo>
                <a:lnTo>
                  <a:pt x="896" y="1567"/>
                </a:lnTo>
                <a:lnTo>
                  <a:pt x="896" y="1565"/>
                </a:lnTo>
                <a:lnTo>
                  <a:pt x="887" y="1565"/>
                </a:lnTo>
                <a:lnTo>
                  <a:pt x="890" y="1573"/>
                </a:lnTo>
                <a:lnTo>
                  <a:pt x="894" y="1576"/>
                </a:lnTo>
                <a:lnTo>
                  <a:pt x="894" y="1579"/>
                </a:lnTo>
                <a:lnTo>
                  <a:pt x="891" y="1579"/>
                </a:lnTo>
                <a:lnTo>
                  <a:pt x="890" y="1584"/>
                </a:lnTo>
                <a:lnTo>
                  <a:pt x="248" y="2340"/>
                </a:lnTo>
                <a:lnTo>
                  <a:pt x="236" y="2351"/>
                </a:lnTo>
                <a:lnTo>
                  <a:pt x="232" y="2362"/>
                </a:lnTo>
                <a:lnTo>
                  <a:pt x="227" y="2376"/>
                </a:lnTo>
                <a:lnTo>
                  <a:pt x="230" y="2382"/>
                </a:lnTo>
                <a:lnTo>
                  <a:pt x="223" y="2392"/>
                </a:lnTo>
                <a:lnTo>
                  <a:pt x="212" y="2392"/>
                </a:lnTo>
                <a:lnTo>
                  <a:pt x="206" y="2416"/>
                </a:lnTo>
                <a:lnTo>
                  <a:pt x="220" y="2434"/>
                </a:lnTo>
                <a:lnTo>
                  <a:pt x="230" y="2431"/>
                </a:lnTo>
                <a:lnTo>
                  <a:pt x="233" y="2435"/>
                </a:lnTo>
                <a:lnTo>
                  <a:pt x="224" y="2445"/>
                </a:lnTo>
                <a:lnTo>
                  <a:pt x="215" y="2457"/>
                </a:lnTo>
                <a:lnTo>
                  <a:pt x="203" y="2470"/>
                </a:lnTo>
                <a:lnTo>
                  <a:pt x="187" y="2480"/>
                </a:lnTo>
                <a:lnTo>
                  <a:pt x="184" y="2488"/>
                </a:lnTo>
                <a:lnTo>
                  <a:pt x="181" y="2494"/>
                </a:lnTo>
                <a:lnTo>
                  <a:pt x="188" y="2496"/>
                </a:lnTo>
                <a:lnTo>
                  <a:pt x="205" y="2491"/>
                </a:lnTo>
                <a:lnTo>
                  <a:pt x="214" y="2485"/>
                </a:lnTo>
                <a:lnTo>
                  <a:pt x="227" y="2473"/>
                </a:lnTo>
                <a:lnTo>
                  <a:pt x="224" y="2488"/>
                </a:lnTo>
                <a:lnTo>
                  <a:pt x="212" y="2496"/>
                </a:lnTo>
                <a:lnTo>
                  <a:pt x="215" y="2500"/>
                </a:lnTo>
                <a:lnTo>
                  <a:pt x="232" y="2496"/>
                </a:lnTo>
                <a:lnTo>
                  <a:pt x="238" y="2484"/>
                </a:lnTo>
                <a:lnTo>
                  <a:pt x="233" y="2479"/>
                </a:lnTo>
                <a:lnTo>
                  <a:pt x="250" y="2473"/>
                </a:lnTo>
                <a:lnTo>
                  <a:pt x="270" y="2467"/>
                </a:lnTo>
                <a:lnTo>
                  <a:pt x="276" y="2456"/>
                </a:lnTo>
                <a:lnTo>
                  <a:pt x="270" y="2450"/>
                </a:lnTo>
                <a:lnTo>
                  <a:pt x="279" y="2451"/>
                </a:lnTo>
                <a:lnTo>
                  <a:pt x="285" y="2441"/>
                </a:lnTo>
                <a:lnTo>
                  <a:pt x="302" y="2438"/>
                </a:lnTo>
                <a:lnTo>
                  <a:pt x="311" y="2440"/>
                </a:lnTo>
                <a:lnTo>
                  <a:pt x="302" y="2458"/>
                </a:lnTo>
                <a:lnTo>
                  <a:pt x="317" y="2468"/>
                </a:lnTo>
                <a:lnTo>
                  <a:pt x="333" y="2448"/>
                </a:lnTo>
                <a:lnTo>
                  <a:pt x="338" y="2437"/>
                </a:lnTo>
                <a:lnTo>
                  <a:pt x="351" y="2434"/>
                </a:lnTo>
                <a:lnTo>
                  <a:pt x="351" y="2430"/>
                </a:lnTo>
                <a:lnTo>
                  <a:pt x="359" y="2426"/>
                </a:lnTo>
                <a:lnTo>
                  <a:pt x="363" y="2430"/>
                </a:lnTo>
                <a:lnTo>
                  <a:pt x="381" y="2418"/>
                </a:lnTo>
                <a:lnTo>
                  <a:pt x="382" y="2404"/>
                </a:lnTo>
                <a:lnTo>
                  <a:pt x="387" y="2405"/>
                </a:lnTo>
                <a:lnTo>
                  <a:pt x="384" y="2422"/>
                </a:lnTo>
                <a:lnTo>
                  <a:pt x="390" y="2422"/>
                </a:lnTo>
                <a:lnTo>
                  <a:pt x="408" y="2406"/>
                </a:lnTo>
                <a:lnTo>
                  <a:pt x="415" y="2400"/>
                </a:lnTo>
                <a:lnTo>
                  <a:pt x="414" y="2395"/>
                </a:lnTo>
                <a:lnTo>
                  <a:pt x="411" y="2394"/>
                </a:lnTo>
                <a:lnTo>
                  <a:pt x="415" y="2388"/>
                </a:lnTo>
                <a:lnTo>
                  <a:pt x="421" y="2387"/>
                </a:lnTo>
                <a:lnTo>
                  <a:pt x="423" y="2381"/>
                </a:lnTo>
                <a:lnTo>
                  <a:pt x="430" y="2368"/>
                </a:lnTo>
                <a:lnTo>
                  <a:pt x="433" y="2355"/>
                </a:lnTo>
                <a:lnTo>
                  <a:pt x="427" y="2345"/>
                </a:lnTo>
                <a:lnTo>
                  <a:pt x="430" y="2341"/>
                </a:lnTo>
                <a:lnTo>
                  <a:pt x="435" y="2341"/>
                </a:lnTo>
                <a:lnTo>
                  <a:pt x="442" y="2333"/>
                </a:lnTo>
                <a:lnTo>
                  <a:pt x="445" y="2315"/>
                </a:lnTo>
                <a:lnTo>
                  <a:pt x="439" y="2314"/>
                </a:lnTo>
                <a:lnTo>
                  <a:pt x="435" y="2329"/>
                </a:lnTo>
                <a:lnTo>
                  <a:pt x="426" y="2334"/>
                </a:lnTo>
                <a:lnTo>
                  <a:pt x="421" y="2320"/>
                </a:lnTo>
                <a:lnTo>
                  <a:pt x="426" y="2309"/>
                </a:lnTo>
                <a:lnTo>
                  <a:pt x="433" y="2297"/>
                </a:lnTo>
                <a:lnTo>
                  <a:pt x="441" y="2286"/>
                </a:lnTo>
                <a:lnTo>
                  <a:pt x="436" y="2275"/>
                </a:lnTo>
                <a:lnTo>
                  <a:pt x="439" y="2263"/>
                </a:lnTo>
                <a:lnTo>
                  <a:pt x="429" y="2276"/>
                </a:lnTo>
                <a:lnTo>
                  <a:pt x="427" y="2272"/>
                </a:lnTo>
                <a:lnTo>
                  <a:pt x="427" y="2261"/>
                </a:lnTo>
                <a:lnTo>
                  <a:pt x="423" y="2260"/>
                </a:lnTo>
                <a:lnTo>
                  <a:pt x="420" y="2272"/>
                </a:lnTo>
                <a:lnTo>
                  <a:pt x="409" y="2270"/>
                </a:lnTo>
                <a:lnTo>
                  <a:pt x="403" y="2264"/>
                </a:lnTo>
                <a:lnTo>
                  <a:pt x="403" y="2258"/>
                </a:lnTo>
                <a:lnTo>
                  <a:pt x="397" y="2263"/>
                </a:lnTo>
                <a:lnTo>
                  <a:pt x="400" y="2266"/>
                </a:lnTo>
                <a:lnTo>
                  <a:pt x="390" y="2269"/>
                </a:lnTo>
                <a:lnTo>
                  <a:pt x="387" y="2263"/>
                </a:lnTo>
                <a:lnTo>
                  <a:pt x="393" y="2256"/>
                </a:lnTo>
                <a:lnTo>
                  <a:pt x="396" y="2258"/>
                </a:lnTo>
                <a:lnTo>
                  <a:pt x="397" y="2254"/>
                </a:lnTo>
                <a:lnTo>
                  <a:pt x="388" y="2250"/>
                </a:lnTo>
                <a:lnTo>
                  <a:pt x="379" y="2250"/>
                </a:lnTo>
                <a:lnTo>
                  <a:pt x="366" y="2256"/>
                </a:lnTo>
                <a:lnTo>
                  <a:pt x="363" y="2259"/>
                </a:lnTo>
                <a:lnTo>
                  <a:pt x="367" y="2269"/>
                </a:lnTo>
                <a:lnTo>
                  <a:pt x="367" y="2272"/>
                </a:lnTo>
                <a:lnTo>
                  <a:pt x="363" y="2274"/>
                </a:lnTo>
                <a:lnTo>
                  <a:pt x="367" y="2277"/>
                </a:lnTo>
                <a:lnTo>
                  <a:pt x="357" y="2286"/>
                </a:lnTo>
                <a:lnTo>
                  <a:pt x="351" y="2281"/>
                </a:lnTo>
                <a:lnTo>
                  <a:pt x="354" y="2274"/>
                </a:lnTo>
                <a:lnTo>
                  <a:pt x="345" y="2270"/>
                </a:lnTo>
                <a:lnTo>
                  <a:pt x="344" y="2261"/>
                </a:lnTo>
                <a:lnTo>
                  <a:pt x="339" y="2256"/>
                </a:lnTo>
                <a:lnTo>
                  <a:pt x="333" y="2260"/>
                </a:lnTo>
                <a:lnTo>
                  <a:pt x="318" y="2264"/>
                </a:lnTo>
                <a:lnTo>
                  <a:pt x="321" y="2271"/>
                </a:lnTo>
                <a:lnTo>
                  <a:pt x="327" y="2276"/>
                </a:lnTo>
                <a:lnTo>
                  <a:pt x="321" y="2280"/>
                </a:lnTo>
                <a:lnTo>
                  <a:pt x="315" y="2277"/>
                </a:lnTo>
                <a:lnTo>
                  <a:pt x="312" y="2284"/>
                </a:lnTo>
                <a:lnTo>
                  <a:pt x="308" y="2279"/>
                </a:lnTo>
                <a:lnTo>
                  <a:pt x="308" y="2266"/>
                </a:lnTo>
                <a:lnTo>
                  <a:pt x="296" y="2270"/>
                </a:lnTo>
                <a:lnTo>
                  <a:pt x="302" y="2279"/>
                </a:lnTo>
                <a:lnTo>
                  <a:pt x="303" y="2285"/>
                </a:lnTo>
                <a:lnTo>
                  <a:pt x="297" y="2286"/>
                </a:lnTo>
                <a:lnTo>
                  <a:pt x="293" y="2284"/>
                </a:lnTo>
                <a:lnTo>
                  <a:pt x="293" y="2290"/>
                </a:lnTo>
                <a:lnTo>
                  <a:pt x="302" y="2293"/>
                </a:lnTo>
                <a:lnTo>
                  <a:pt x="303" y="2297"/>
                </a:lnTo>
                <a:lnTo>
                  <a:pt x="297" y="2298"/>
                </a:lnTo>
                <a:lnTo>
                  <a:pt x="302" y="2302"/>
                </a:lnTo>
                <a:lnTo>
                  <a:pt x="303" y="2308"/>
                </a:lnTo>
                <a:lnTo>
                  <a:pt x="302" y="2309"/>
                </a:lnTo>
                <a:lnTo>
                  <a:pt x="311" y="2328"/>
                </a:lnTo>
                <a:lnTo>
                  <a:pt x="315" y="2341"/>
                </a:lnTo>
                <a:lnTo>
                  <a:pt x="318" y="2352"/>
                </a:lnTo>
                <a:lnTo>
                  <a:pt x="318" y="2362"/>
                </a:lnTo>
                <a:lnTo>
                  <a:pt x="320" y="2371"/>
                </a:lnTo>
                <a:lnTo>
                  <a:pt x="318" y="2375"/>
                </a:lnTo>
                <a:lnTo>
                  <a:pt x="315" y="2373"/>
                </a:lnTo>
                <a:lnTo>
                  <a:pt x="314" y="2376"/>
                </a:lnTo>
                <a:lnTo>
                  <a:pt x="309" y="2371"/>
                </a:lnTo>
                <a:lnTo>
                  <a:pt x="303" y="2373"/>
                </a:lnTo>
                <a:lnTo>
                  <a:pt x="296" y="2359"/>
                </a:lnTo>
                <a:lnTo>
                  <a:pt x="290" y="2356"/>
                </a:lnTo>
                <a:lnTo>
                  <a:pt x="296" y="2356"/>
                </a:lnTo>
                <a:lnTo>
                  <a:pt x="297" y="2351"/>
                </a:lnTo>
                <a:lnTo>
                  <a:pt x="294" y="2345"/>
                </a:lnTo>
                <a:lnTo>
                  <a:pt x="288" y="2347"/>
                </a:lnTo>
                <a:lnTo>
                  <a:pt x="282" y="2340"/>
                </a:lnTo>
                <a:lnTo>
                  <a:pt x="282" y="2338"/>
                </a:lnTo>
                <a:lnTo>
                  <a:pt x="270" y="2341"/>
                </a:lnTo>
                <a:lnTo>
                  <a:pt x="263" y="2338"/>
                </a:lnTo>
                <a:lnTo>
                  <a:pt x="268" y="2328"/>
                </a:lnTo>
                <a:lnTo>
                  <a:pt x="260" y="2327"/>
                </a:lnTo>
                <a:lnTo>
                  <a:pt x="251" y="2333"/>
                </a:lnTo>
                <a:lnTo>
                  <a:pt x="256" y="2339"/>
                </a:lnTo>
                <a:lnTo>
                  <a:pt x="248" y="2340"/>
                </a:lnTo>
                <a:lnTo>
                  <a:pt x="890" y="1584"/>
                </a:lnTo>
                <a:lnTo>
                  <a:pt x="456" y="2612"/>
                </a:lnTo>
                <a:lnTo>
                  <a:pt x="461" y="2624"/>
                </a:lnTo>
                <a:lnTo>
                  <a:pt x="461" y="2634"/>
                </a:lnTo>
                <a:lnTo>
                  <a:pt x="472" y="2630"/>
                </a:lnTo>
                <a:lnTo>
                  <a:pt x="473" y="2611"/>
                </a:lnTo>
                <a:lnTo>
                  <a:pt x="484" y="2590"/>
                </a:lnTo>
                <a:lnTo>
                  <a:pt x="499" y="2574"/>
                </a:lnTo>
                <a:lnTo>
                  <a:pt x="511" y="2559"/>
                </a:lnTo>
                <a:lnTo>
                  <a:pt x="515" y="2553"/>
                </a:lnTo>
                <a:lnTo>
                  <a:pt x="526" y="2529"/>
                </a:lnTo>
                <a:lnTo>
                  <a:pt x="530" y="2512"/>
                </a:lnTo>
                <a:lnTo>
                  <a:pt x="533" y="2490"/>
                </a:lnTo>
                <a:lnTo>
                  <a:pt x="544" y="2479"/>
                </a:lnTo>
                <a:lnTo>
                  <a:pt x="555" y="2466"/>
                </a:lnTo>
                <a:lnTo>
                  <a:pt x="561" y="2473"/>
                </a:lnTo>
                <a:lnTo>
                  <a:pt x="570" y="2463"/>
                </a:lnTo>
                <a:lnTo>
                  <a:pt x="581" y="2453"/>
                </a:lnTo>
                <a:lnTo>
                  <a:pt x="578" y="2442"/>
                </a:lnTo>
                <a:lnTo>
                  <a:pt x="558" y="2440"/>
                </a:lnTo>
                <a:lnTo>
                  <a:pt x="567" y="2430"/>
                </a:lnTo>
                <a:lnTo>
                  <a:pt x="566" y="2413"/>
                </a:lnTo>
                <a:lnTo>
                  <a:pt x="572" y="2402"/>
                </a:lnTo>
                <a:lnTo>
                  <a:pt x="570" y="2393"/>
                </a:lnTo>
                <a:lnTo>
                  <a:pt x="564" y="2386"/>
                </a:lnTo>
                <a:lnTo>
                  <a:pt x="551" y="2399"/>
                </a:lnTo>
                <a:lnTo>
                  <a:pt x="536" y="2414"/>
                </a:lnTo>
                <a:lnTo>
                  <a:pt x="521" y="2427"/>
                </a:lnTo>
                <a:lnTo>
                  <a:pt x="512" y="2432"/>
                </a:lnTo>
                <a:lnTo>
                  <a:pt x="514" y="2440"/>
                </a:lnTo>
                <a:lnTo>
                  <a:pt x="508" y="2448"/>
                </a:lnTo>
                <a:lnTo>
                  <a:pt x="509" y="2459"/>
                </a:lnTo>
                <a:lnTo>
                  <a:pt x="505" y="2467"/>
                </a:lnTo>
                <a:lnTo>
                  <a:pt x="500" y="2468"/>
                </a:lnTo>
                <a:lnTo>
                  <a:pt x="502" y="2474"/>
                </a:lnTo>
                <a:lnTo>
                  <a:pt x="494" y="2478"/>
                </a:lnTo>
                <a:lnTo>
                  <a:pt x="488" y="2499"/>
                </a:lnTo>
                <a:lnTo>
                  <a:pt x="478" y="2516"/>
                </a:lnTo>
                <a:lnTo>
                  <a:pt x="472" y="2533"/>
                </a:lnTo>
                <a:lnTo>
                  <a:pt x="466" y="2552"/>
                </a:lnTo>
                <a:lnTo>
                  <a:pt x="461" y="2575"/>
                </a:lnTo>
                <a:lnTo>
                  <a:pt x="457" y="2588"/>
                </a:lnTo>
                <a:lnTo>
                  <a:pt x="453" y="2602"/>
                </a:lnTo>
                <a:lnTo>
                  <a:pt x="456" y="2612"/>
                </a:lnTo>
                <a:lnTo>
                  <a:pt x="890" y="1584"/>
                </a:lnTo>
                <a:lnTo>
                  <a:pt x="664" y="2261"/>
                </a:lnTo>
                <a:lnTo>
                  <a:pt x="647" y="2265"/>
                </a:lnTo>
                <a:lnTo>
                  <a:pt x="629" y="2268"/>
                </a:lnTo>
                <a:lnTo>
                  <a:pt x="609" y="2268"/>
                </a:lnTo>
                <a:lnTo>
                  <a:pt x="612" y="2274"/>
                </a:lnTo>
                <a:lnTo>
                  <a:pt x="630" y="2276"/>
                </a:lnTo>
                <a:lnTo>
                  <a:pt x="651" y="2276"/>
                </a:lnTo>
                <a:lnTo>
                  <a:pt x="655" y="2270"/>
                </a:lnTo>
                <a:lnTo>
                  <a:pt x="660" y="2274"/>
                </a:lnTo>
                <a:lnTo>
                  <a:pt x="655" y="2279"/>
                </a:lnTo>
                <a:lnTo>
                  <a:pt x="664" y="2281"/>
                </a:lnTo>
                <a:lnTo>
                  <a:pt x="670" y="2285"/>
                </a:lnTo>
                <a:lnTo>
                  <a:pt x="661" y="2296"/>
                </a:lnTo>
                <a:lnTo>
                  <a:pt x="693" y="2302"/>
                </a:lnTo>
                <a:lnTo>
                  <a:pt x="702" y="2301"/>
                </a:lnTo>
                <a:lnTo>
                  <a:pt x="711" y="2295"/>
                </a:lnTo>
                <a:lnTo>
                  <a:pt x="703" y="2290"/>
                </a:lnTo>
                <a:lnTo>
                  <a:pt x="723" y="2285"/>
                </a:lnTo>
                <a:lnTo>
                  <a:pt x="723" y="2279"/>
                </a:lnTo>
                <a:lnTo>
                  <a:pt x="738" y="2277"/>
                </a:lnTo>
                <a:lnTo>
                  <a:pt x="760" y="2272"/>
                </a:lnTo>
                <a:lnTo>
                  <a:pt x="778" y="2266"/>
                </a:lnTo>
                <a:lnTo>
                  <a:pt x="784" y="2260"/>
                </a:lnTo>
                <a:lnTo>
                  <a:pt x="781" y="2255"/>
                </a:lnTo>
                <a:lnTo>
                  <a:pt x="736" y="2274"/>
                </a:lnTo>
                <a:lnTo>
                  <a:pt x="717" y="2269"/>
                </a:lnTo>
                <a:lnTo>
                  <a:pt x="712" y="2265"/>
                </a:lnTo>
                <a:lnTo>
                  <a:pt x="703" y="2270"/>
                </a:lnTo>
                <a:lnTo>
                  <a:pt x="702" y="2270"/>
                </a:lnTo>
                <a:lnTo>
                  <a:pt x="705" y="2261"/>
                </a:lnTo>
                <a:lnTo>
                  <a:pt x="696" y="2263"/>
                </a:lnTo>
                <a:lnTo>
                  <a:pt x="693" y="2271"/>
                </a:lnTo>
                <a:lnTo>
                  <a:pt x="688" y="2270"/>
                </a:lnTo>
                <a:lnTo>
                  <a:pt x="684" y="2261"/>
                </a:lnTo>
                <a:lnTo>
                  <a:pt x="672" y="2265"/>
                </a:lnTo>
                <a:lnTo>
                  <a:pt x="664" y="2261"/>
                </a:lnTo>
                <a:lnTo>
                  <a:pt x="890" y="1584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69" name="Freeform 141"/>
          <p:cNvSpPr>
            <a:spLocks/>
          </p:cNvSpPr>
          <p:nvPr/>
        </p:nvSpPr>
        <p:spPr bwMode="auto">
          <a:xfrm>
            <a:off x="4978400" y="415925"/>
            <a:ext cx="1309688" cy="2563813"/>
          </a:xfrm>
          <a:custGeom>
            <a:avLst/>
            <a:gdLst>
              <a:gd name="T0" fmla="*/ 558797338 w 1651"/>
              <a:gd name="T1" fmla="*/ 1061616302 h 3230"/>
              <a:gd name="T2" fmla="*/ 538031134 w 1651"/>
              <a:gd name="T3" fmla="*/ 1093748092 h 3230"/>
              <a:gd name="T4" fmla="*/ 543066014 w 1651"/>
              <a:gd name="T5" fmla="*/ 1132180669 h 3230"/>
              <a:gd name="T6" fmla="*/ 548729164 w 1651"/>
              <a:gd name="T7" fmla="*/ 1183214026 h 3230"/>
              <a:gd name="T8" fmla="*/ 582710441 w 1651"/>
              <a:gd name="T9" fmla="*/ 1217865972 h 3230"/>
              <a:gd name="T10" fmla="*/ 622983930 w 1651"/>
              <a:gd name="T11" fmla="*/ 1238027220 h 3230"/>
              <a:gd name="T12" fmla="*/ 677101555 w 1651"/>
              <a:gd name="T13" fmla="*/ 1269528773 h 3230"/>
              <a:gd name="T14" fmla="*/ 703530908 w 1651"/>
              <a:gd name="T15" fmla="*/ 1292210971 h 3230"/>
              <a:gd name="T16" fmla="*/ 728702136 w 1651"/>
              <a:gd name="T17" fmla="*/ 1347024165 h 3230"/>
              <a:gd name="T18" fmla="*/ 677101555 w 1651"/>
              <a:gd name="T19" fmla="*/ 1400577678 h 3230"/>
              <a:gd name="T20" fmla="*/ 701013864 w 1651"/>
              <a:gd name="T21" fmla="*/ 1420738926 h 3230"/>
              <a:gd name="T22" fmla="*/ 661369438 w 1651"/>
              <a:gd name="T23" fmla="*/ 1447830404 h 3230"/>
              <a:gd name="T24" fmla="*/ 619207968 w 1651"/>
              <a:gd name="T25" fmla="*/ 1473662201 h 3230"/>
              <a:gd name="T26" fmla="*/ 604734770 w 1651"/>
              <a:gd name="T27" fmla="*/ 1467991652 h 3230"/>
              <a:gd name="T28" fmla="*/ 547470245 w 1651"/>
              <a:gd name="T29" fmla="*/ 1525325002 h 3230"/>
              <a:gd name="T30" fmla="*/ 539919115 w 1651"/>
              <a:gd name="T31" fmla="*/ 1587699458 h 3230"/>
              <a:gd name="T32" fmla="*/ 510972718 w 1651"/>
              <a:gd name="T33" fmla="*/ 1638102577 h 3230"/>
              <a:gd name="T34" fmla="*/ 520411830 w 1651"/>
              <a:gd name="T35" fmla="*/ 1738278182 h 3230"/>
              <a:gd name="T36" fmla="*/ 497128582 w 1651"/>
              <a:gd name="T37" fmla="*/ 1842864258 h 3230"/>
              <a:gd name="T38" fmla="*/ 419098648 w 1651"/>
              <a:gd name="T39" fmla="*/ 1908388314 h 3230"/>
              <a:gd name="T40" fmla="*/ 350506932 w 1651"/>
              <a:gd name="T41" fmla="*/ 1931700749 h 3230"/>
              <a:gd name="T42" fmla="*/ 308974525 w 1651"/>
              <a:gd name="T43" fmla="*/ 2020535652 h 3230"/>
              <a:gd name="T44" fmla="*/ 164870761 w 1651"/>
              <a:gd name="T45" fmla="*/ 2028096914 h 3230"/>
              <a:gd name="T46" fmla="*/ 175567997 w 1651"/>
              <a:gd name="T47" fmla="*/ 1973283719 h 3230"/>
              <a:gd name="T48" fmla="*/ 159835881 w 1651"/>
              <a:gd name="T49" fmla="*/ 1899568165 h 3230"/>
              <a:gd name="T50" fmla="*/ 159835881 w 1651"/>
              <a:gd name="T51" fmla="*/ 1834674347 h 3230"/>
              <a:gd name="T52" fmla="*/ 100684144 w 1651"/>
              <a:gd name="T53" fmla="*/ 1747728569 h 3230"/>
              <a:gd name="T54" fmla="*/ 76142772 w 1651"/>
              <a:gd name="T55" fmla="*/ 1700476636 h 3230"/>
              <a:gd name="T56" fmla="*/ 62298636 w 1651"/>
              <a:gd name="T57" fmla="*/ 1642512652 h 3230"/>
              <a:gd name="T58" fmla="*/ 43420401 w 1651"/>
              <a:gd name="T59" fmla="*/ 1558087030 h 3230"/>
              <a:gd name="T60" fmla="*/ 5663151 w 1651"/>
              <a:gd name="T61" fmla="*/ 1490042818 h 3230"/>
              <a:gd name="T62" fmla="*/ 77400897 w 1651"/>
              <a:gd name="T63" fmla="*/ 1358994707 h 3230"/>
              <a:gd name="T64" fmla="*/ 120191454 w 1651"/>
              <a:gd name="T65" fmla="*/ 1213455898 h 3230"/>
              <a:gd name="T66" fmla="*/ 103830250 w 1651"/>
              <a:gd name="T67" fmla="*/ 981601548 h 3230"/>
              <a:gd name="T68" fmla="*/ 159835881 w 1651"/>
              <a:gd name="T69" fmla="*/ 728955514 h 3230"/>
              <a:gd name="T70" fmla="*/ 417839729 w 1651"/>
              <a:gd name="T71" fmla="*/ 273437420 h 3230"/>
              <a:gd name="T72" fmla="*/ 665774462 w 1651"/>
              <a:gd name="T73" fmla="*/ 98916345 h 3230"/>
              <a:gd name="T74" fmla="*/ 785966660 w 1651"/>
              <a:gd name="T75" fmla="*/ 48513213 h 3230"/>
              <a:gd name="T76" fmla="*/ 923148505 w 1651"/>
              <a:gd name="T77" fmla="*/ 111517150 h 3230"/>
              <a:gd name="T78" fmla="*/ 966568893 w 1651"/>
              <a:gd name="T79" fmla="*/ 196572216 h 3230"/>
              <a:gd name="T80" fmla="*/ 997403271 w 1651"/>
              <a:gd name="T81" fmla="*/ 299268423 h 3230"/>
              <a:gd name="T82" fmla="*/ 1028237649 w 1651"/>
              <a:gd name="T83" fmla="*/ 422126722 h 3230"/>
              <a:gd name="T84" fmla="*/ 968456874 w 1651"/>
              <a:gd name="T85" fmla="*/ 430946871 h 3230"/>
              <a:gd name="T86" fmla="*/ 922519442 w 1651"/>
              <a:gd name="T87" fmla="*/ 441657732 h 3230"/>
              <a:gd name="T88" fmla="*/ 892314127 w 1651"/>
              <a:gd name="T89" fmla="*/ 464339136 h 3230"/>
              <a:gd name="T90" fmla="*/ 882245953 w 1651"/>
              <a:gd name="T91" fmla="*/ 483239909 h 3230"/>
              <a:gd name="T92" fmla="*/ 848894532 w 1651"/>
              <a:gd name="T93" fmla="*/ 499621320 h 3230"/>
              <a:gd name="T94" fmla="*/ 845118570 w 1651"/>
              <a:gd name="T95" fmla="*/ 538683341 h 3230"/>
              <a:gd name="T96" fmla="*/ 823723106 w 1651"/>
              <a:gd name="T97" fmla="*/ 586566304 h 3230"/>
              <a:gd name="T98" fmla="*/ 833162415 w 1651"/>
              <a:gd name="T99" fmla="*/ 616808176 h 3230"/>
              <a:gd name="T100" fmla="*/ 865884774 w 1651"/>
              <a:gd name="T101" fmla="*/ 638229899 h 3230"/>
              <a:gd name="T102" fmla="*/ 819947144 w 1651"/>
              <a:gd name="T103" fmla="*/ 688002781 h 3230"/>
              <a:gd name="T104" fmla="*/ 797293752 w 1651"/>
              <a:gd name="T105" fmla="*/ 736515982 h 3230"/>
              <a:gd name="T106" fmla="*/ 705418889 w 1651"/>
              <a:gd name="T107" fmla="*/ 788179576 h 3230"/>
              <a:gd name="T108" fmla="*/ 680877517 w 1651"/>
              <a:gd name="T109" fmla="*/ 815271055 h 3230"/>
              <a:gd name="T110" fmla="*/ 659482250 w 1651"/>
              <a:gd name="T111" fmla="*/ 835432501 h 3230"/>
              <a:gd name="T112" fmla="*/ 626759098 w 1651"/>
              <a:gd name="T113" fmla="*/ 858113905 h 3230"/>
              <a:gd name="T114" fmla="*/ 627388954 w 1651"/>
              <a:gd name="T115" fmla="*/ 887725539 h 3230"/>
              <a:gd name="T116" fmla="*/ 575158517 w 1651"/>
              <a:gd name="T117" fmla="*/ 945058889 h 3230"/>
              <a:gd name="T118" fmla="*/ 558168275 w 1651"/>
              <a:gd name="T119" fmla="*/ 965850374 h 3230"/>
              <a:gd name="T120" fmla="*/ 560056256 w 1651"/>
              <a:gd name="T121" fmla="*/ 991051934 h 323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51"/>
              <a:gd name="T184" fmla="*/ 0 h 3230"/>
              <a:gd name="T185" fmla="*/ 1651 w 1651"/>
              <a:gd name="T186" fmla="*/ 3230 h 323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51" h="3230">
                <a:moveTo>
                  <a:pt x="890" y="1584"/>
                </a:moveTo>
                <a:lnTo>
                  <a:pt x="884" y="1613"/>
                </a:lnTo>
                <a:lnTo>
                  <a:pt x="879" y="1615"/>
                </a:lnTo>
                <a:lnTo>
                  <a:pt x="884" y="1618"/>
                </a:lnTo>
                <a:lnTo>
                  <a:pt x="884" y="1621"/>
                </a:lnTo>
                <a:lnTo>
                  <a:pt x="879" y="1623"/>
                </a:lnTo>
                <a:lnTo>
                  <a:pt x="878" y="1629"/>
                </a:lnTo>
                <a:lnTo>
                  <a:pt x="872" y="1631"/>
                </a:lnTo>
                <a:lnTo>
                  <a:pt x="875" y="1642"/>
                </a:lnTo>
                <a:lnTo>
                  <a:pt x="876" y="1649"/>
                </a:lnTo>
                <a:lnTo>
                  <a:pt x="876" y="1651"/>
                </a:lnTo>
                <a:lnTo>
                  <a:pt x="872" y="1655"/>
                </a:lnTo>
                <a:lnTo>
                  <a:pt x="873" y="1658"/>
                </a:lnTo>
                <a:lnTo>
                  <a:pt x="875" y="1664"/>
                </a:lnTo>
                <a:lnTo>
                  <a:pt x="882" y="1665"/>
                </a:lnTo>
                <a:lnTo>
                  <a:pt x="882" y="1669"/>
                </a:lnTo>
                <a:lnTo>
                  <a:pt x="878" y="1674"/>
                </a:lnTo>
                <a:lnTo>
                  <a:pt x="879" y="1676"/>
                </a:lnTo>
                <a:lnTo>
                  <a:pt x="882" y="1687"/>
                </a:lnTo>
                <a:lnTo>
                  <a:pt x="888" y="1685"/>
                </a:lnTo>
                <a:lnTo>
                  <a:pt x="899" y="1687"/>
                </a:lnTo>
                <a:lnTo>
                  <a:pt x="902" y="1688"/>
                </a:lnTo>
                <a:lnTo>
                  <a:pt x="900" y="1694"/>
                </a:lnTo>
                <a:lnTo>
                  <a:pt x="896" y="1703"/>
                </a:lnTo>
                <a:lnTo>
                  <a:pt x="894" y="1708"/>
                </a:lnTo>
                <a:lnTo>
                  <a:pt x="888" y="1709"/>
                </a:lnTo>
                <a:lnTo>
                  <a:pt x="885" y="1703"/>
                </a:lnTo>
                <a:lnTo>
                  <a:pt x="881" y="1697"/>
                </a:lnTo>
                <a:lnTo>
                  <a:pt x="876" y="1698"/>
                </a:lnTo>
                <a:lnTo>
                  <a:pt x="869" y="1699"/>
                </a:lnTo>
                <a:lnTo>
                  <a:pt x="863" y="1703"/>
                </a:lnTo>
                <a:lnTo>
                  <a:pt x="861" y="1708"/>
                </a:lnTo>
                <a:lnTo>
                  <a:pt x="864" y="1713"/>
                </a:lnTo>
                <a:lnTo>
                  <a:pt x="861" y="1718"/>
                </a:lnTo>
                <a:lnTo>
                  <a:pt x="857" y="1719"/>
                </a:lnTo>
                <a:lnTo>
                  <a:pt x="855" y="1723"/>
                </a:lnTo>
                <a:lnTo>
                  <a:pt x="857" y="1728"/>
                </a:lnTo>
                <a:lnTo>
                  <a:pt x="861" y="1730"/>
                </a:lnTo>
                <a:lnTo>
                  <a:pt x="860" y="1733"/>
                </a:lnTo>
                <a:lnTo>
                  <a:pt x="855" y="1736"/>
                </a:lnTo>
                <a:lnTo>
                  <a:pt x="852" y="1740"/>
                </a:lnTo>
                <a:lnTo>
                  <a:pt x="855" y="1742"/>
                </a:lnTo>
                <a:lnTo>
                  <a:pt x="854" y="1749"/>
                </a:lnTo>
                <a:lnTo>
                  <a:pt x="854" y="1754"/>
                </a:lnTo>
                <a:lnTo>
                  <a:pt x="858" y="1756"/>
                </a:lnTo>
                <a:lnTo>
                  <a:pt x="863" y="1752"/>
                </a:lnTo>
                <a:lnTo>
                  <a:pt x="864" y="1757"/>
                </a:lnTo>
                <a:lnTo>
                  <a:pt x="861" y="1761"/>
                </a:lnTo>
                <a:lnTo>
                  <a:pt x="857" y="1762"/>
                </a:lnTo>
                <a:lnTo>
                  <a:pt x="851" y="1763"/>
                </a:lnTo>
                <a:lnTo>
                  <a:pt x="848" y="1768"/>
                </a:lnTo>
                <a:lnTo>
                  <a:pt x="852" y="1771"/>
                </a:lnTo>
                <a:lnTo>
                  <a:pt x="854" y="1776"/>
                </a:lnTo>
                <a:lnTo>
                  <a:pt x="858" y="1782"/>
                </a:lnTo>
                <a:lnTo>
                  <a:pt x="866" y="1784"/>
                </a:lnTo>
                <a:lnTo>
                  <a:pt x="869" y="1785"/>
                </a:lnTo>
                <a:lnTo>
                  <a:pt x="872" y="1789"/>
                </a:lnTo>
                <a:lnTo>
                  <a:pt x="873" y="1793"/>
                </a:lnTo>
                <a:lnTo>
                  <a:pt x="864" y="1793"/>
                </a:lnTo>
                <a:lnTo>
                  <a:pt x="863" y="1797"/>
                </a:lnTo>
                <a:lnTo>
                  <a:pt x="864" y="1803"/>
                </a:lnTo>
                <a:lnTo>
                  <a:pt x="867" y="1808"/>
                </a:lnTo>
                <a:lnTo>
                  <a:pt x="863" y="1809"/>
                </a:lnTo>
                <a:lnTo>
                  <a:pt x="864" y="1814"/>
                </a:lnTo>
                <a:lnTo>
                  <a:pt x="866" y="1816"/>
                </a:lnTo>
                <a:lnTo>
                  <a:pt x="863" y="1820"/>
                </a:lnTo>
                <a:lnTo>
                  <a:pt x="863" y="1821"/>
                </a:lnTo>
                <a:lnTo>
                  <a:pt x="864" y="1825"/>
                </a:lnTo>
                <a:lnTo>
                  <a:pt x="864" y="1830"/>
                </a:lnTo>
                <a:lnTo>
                  <a:pt x="866" y="1835"/>
                </a:lnTo>
                <a:lnTo>
                  <a:pt x="864" y="1845"/>
                </a:lnTo>
                <a:lnTo>
                  <a:pt x="863" y="1852"/>
                </a:lnTo>
                <a:lnTo>
                  <a:pt x="861" y="1857"/>
                </a:lnTo>
                <a:lnTo>
                  <a:pt x="872" y="1858"/>
                </a:lnTo>
                <a:lnTo>
                  <a:pt x="872" y="1861"/>
                </a:lnTo>
                <a:lnTo>
                  <a:pt x="867" y="1862"/>
                </a:lnTo>
                <a:lnTo>
                  <a:pt x="864" y="1865"/>
                </a:lnTo>
                <a:lnTo>
                  <a:pt x="863" y="1870"/>
                </a:lnTo>
                <a:lnTo>
                  <a:pt x="867" y="1872"/>
                </a:lnTo>
                <a:lnTo>
                  <a:pt x="872" y="1878"/>
                </a:lnTo>
                <a:lnTo>
                  <a:pt x="873" y="1883"/>
                </a:lnTo>
                <a:lnTo>
                  <a:pt x="879" y="1883"/>
                </a:lnTo>
                <a:lnTo>
                  <a:pt x="882" y="1889"/>
                </a:lnTo>
                <a:lnTo>
                  <a:pt x="888" y="1894"/>
                </a:lnTo>
                <a:lnTo>
                  <a:pt x="882" y="1899"/>
                </a:lnTo>
                <a:lnTo>
                  <a:pt x="879" y="1904"/>
                </a:lnTo>
                <a:lnTo>
                  <a:pt x="887" y="1901"/>
                </a:lnTo>
                <a:lnTo>
                  <a:pt x="887" y="1907"/>
                </a:lnTo>
                <a:lnTo>
                  <a:pt x="887" y="1912"/>
                </a:lnTo>
                <a:lnTo>
                  <a:pt x="893" y="1911"/>
                </a:lnTo>
                <a:lnTo>
                  <a:pt x="896" y="1915"/>
                </a:lnTo>
                <a:lnTo>
                  <a:pt x="888" y="1921"/>
                </a:lnTo>
                <a:lnTo>
                  <a:pt x="884" y="1927"/>
                </a:lnTo>
                <a:lnTo>
                  <a:pt x="876" y="1933"/>
                </a:lnTo>
                <a:lnTo>
                  <a:pt x="887" y="1933"/>
                </a:lnTo>
                <a:lnTo>
                  <a:pt x="893" y="1937"/>
                </a:lnTo>
                <a:lnTo>
                  <a:pt x="899" y="1938"/>
                </a:lnTo>
                <a:lnTo>
                  <a:pt x="903" y="1938"/>
                </a:lnTo>
                <a:lnTo>
                  <a:pt x="914" y="1937"/>
                </a:lnTo>
                <a:lnTo>
                  <a:pt x="926" y="1933"/>
                </a:lnTo>
                <a:lnTo>
                  <a:pt x="933" y="1936"/>
                </a:lnTo>
                <a:lnTo>
                  <a:pt x="936" y="1945"/>
                </a:lnTo>
                <a:lnTo>
                  <a:pt x="937" y="1949"/>
                </a:lnTo>
                <a:lnTo>
                  <a:pt x="933" y="1954"/>
                </a:lnTo>
                <a:lnTo>
                  <a:pt x="937" y="1961"/>
                </a:lnTo>
                <a:lnTo>
                  <a:pt x="946" y="1969"/>
                </a:lnTo>
                <a:lnTo>
                  <a:pt x="952" y="1969"/>
                </a:lnTo>
                <a:lnTo>
                  <a:pt x="951" y="1961"/>
                </a:lnTo>
                <a:lnTo>
                  <a:pt x="949" y="1956"/>
                </a:lnTo>
                <a:lnTo>
                  <a:pt x="958" y="1955"/>
                </a:lnTo>
                <a:lnTo>
                  <a:pt x="963" y="1955"/>
                </a:lnTo>
                <a:lnTo>
                  <a:pt x="963" y="1951"/>
                </a:lnTo>
                <a:lnTo>
                  <a:pt x="969" y="1949"/>
                </a:lnTo>
                <a:lnTo>
                  <a:pt x="976" y="1947"/>
                </a:lnTo>
                <a:lnTo>
                  <a:pt x="982" y="1944"/>
                </a:lnTo>
                <a:lnTo>
                  <a:pt x="990" y="1944"/>
                </a:lnTo>
                <a:lnTo>
                  <a:pt x="994" y="1949"/>
                </a:lnTo>
                <a:lnTo>
                  <a:pt x="993" y="1955"/>
                </a:lnTo>
                <a:lnTo>
                  <a:pt x="993" y="1963"/>
                </a:lnTo>
                <a:lnTo>
                  <a:pt x="990" y="1965"/>
                </a:lnTo>
                <a:lnTo>
                  <a:pt x="996" y="1967"/>
                </a:lnTo>
                <a:lnTo>
                  <a:pt x="1000" y="1966"/>
                </a:lnTo>
                <a:lnTo>
                  <a:pt x="1003" y="1971"/>
                </a:lnTo>
                <a:lnTo>
                  <a:pt x="1009" y="1977"/>
                </a:lnTo>
                <a:lnTo>
                  <a:pt x="1015" y="1986"/>
                </a:lnTo>
                <a:lnTo>
                  <a:pt x="1021" y="1988"/>
                </a:lnTo>
                <a:lnTo>
                  <a:pt x="1028" y="1993"/>
                </a:lnTo>
                <a:lnTo>
                  <a:pt x="1036" y="1996"/>
                </a:lnTo>
                <a:lnTo>
                  <a:pt x="1030" y="2001"/>
                </a:lnTo>
                <a:lnTo>
                  <a:pt x="1031" y="2003"/>
                </a:lnTo>
                <a:lnTo>
                  <a:pt x="1037" y="2001"/>
                </a:lnTo>
                <a:lnTo>
                  <a:pt x="1042" y="1997"/>
                </a:lnTo>
                <a:lnTo>
                  <a:pt x="1049" y="1997"/>
                </a:lnTo>
                <a:lnTo>
                  <a:pt x="1054" y="2001"/>
                </a:lnTo>
                <a:lnTo>
                  <a:pt x="1058" y="2001"/>
                </a:lnTo>
                <a:lnTo>
                  <a:pt x="1064" y="2007"/>
                </a:lnTo>
                <a:lnTo>
                  <a:pt x="1069" y="2011"/>
                </a:lnTo>
                <a:lnTo>
                  <a:pt x="1064" y="2013"/>
                </a:lnTo>
                <a:lnTo>
                  <a:pt x="1072" y="2014"/>
                </a:lnTo>
                <a:lnTo>
                  <a:pt x="1076" y="2015"/>
                </a:lnTo>
                <a:lnTo>
                  <a:pt x="1079" y="2017"/>
                </a:lnTo>
                <a:lnTo>
                  <a:pt x="1084" y="2018"/>
                </a:lnTo>
                <a:lnTo>
                  <a:pt x="1087" y="2023"/>
                </a:lnTo>
                <a:lnTo>
                  <a:pt x="1085" y="2025"/>
                </a:lnTo>
                <a:lnTo>
                  <a:pt x="1081" y="2028"/>
                </a:lnTo>
                <a:lnTo>
                  <a:pt x="1076" y="2025"/>
                </a:lnTo>
                <a:lnTo>
                  <a:pt x="1069" y="2025"/>
                </a:lnTo>
                <a:lnTo>
                  <a:pt x="1061" y="2023"/>
                </a:lnTo>
                <a:lnTo>
                  <a:pt x="1057" y="2022"/>
                </a:lnTo>
                <a:lnTo>
                  <a:pt x="1060" y="2029"/>
                </a:lnTo>
                <a:lnTo>
                  <a:pt x="1063" y="2035"/>
                </a:lnTo>
                <a:lnTo>
                  <a:pt x="1067" y="2039"/>
                </a:lnTo>
                <a:lnTo>
                  <a:pt x="1073" y="2040"/>
                </a:lnTo>
                <a:lnTo>
                  <a:pt x="1078" y="2042"/>
                </a:lnTo>
                <a:lnTo>
                  <a:pt x="1085" y="2045"/>
                </a:lnTo>
                <a:lnTo>
                  <a:pt x="1091" y="2046"/>
                </a:lnTo>
                <a:lnTo>
                  <a:pt x="1097" y="2047"/>
                </a:lnTo>
                <a:lnTo>
                  <a:pt x="1103" y="2051"/>
                </a:lnTo>
                <a:lnTo>
                  <a:pt x="1112" y="2052"/>
                </a:lnTo>
                <a:lnTo>
                  <a:pt x="1118" y="2051"/>
                </a:lnTo>
                <a:lnTo>
                  <a:pt x="1121" y="2056"/>
                </a:lnTo>
                <a:lnTo>
                  <a:pt x="1122" y="2066"/>
                </a:lnTo>
                <a:lnTo>
                  <a:pt x="1127" y="2074"/>
                </a:lnTo>
                <a:lnTo>
                  <a:pt x="1131" y="2083"/>
                </a:lnTo>
                <a:lnTo>
                  <a:pt x="1136" y="2089"/>
                </a:lnTo>
                <a:lnTo>
                  <a:pt x="1136" y="2094"/>
                </a:lnTo>
                <a:lnTo>
                  <a:pt x="1145" y="2095"/>
                </a:lnTo>
                <a:lnTo>
                  <a:pt x="1151" y="2100"/>
                </a:lnTo>
                <a:lnTo>
                  <a:pt x="1154" y="2102"/>
                </a:lnTo>
                <a:lnTo>
                  <a:pt x="1160" y="2102"/>
                </a:lnTo>
                <a:lnTo>
                  <a:pt x="1166" y="2103"/>
                </a:lnTo>
                <a:lnTo>
                  <a:pt x="1167" y="2105"/>
                </a:lnTo>
                <a:lnTo>
                  <a:pt x="1166" y="2111"/>
                </a:lnTo>
                <a:lnTo>
                  <a:pt x="1161" y="2115"/>
                </a:lnTo>
                <a:lnTo>
                  <a:pt x="1157" y="2119"/>
                </a:lnTo>
                <a:lnTo>
                  <a:pt x="1152" y="2122"/>
                </a:lnTo>
                <a:lnTo>
                  <a:pt x="1155" y="2126"/>
                </a:lnTo>
                <a:lnTo>
                  <a:pt x="1163" y="2130"/>
                </a:lnTo>
                <a:lnTo>
                  <a:pt x="1166" y="2135"/>
                </a:lnTo>
                <a:lnTo>
                  <a:pt x="1158" y="2138"/>
                </a:lnTo>
                <a:lnTo>
                  <a:pt x="1151" y="2143"/>
                </a:lnTo>
                <a:lnTo>
                  <a:pt x="1142" y="2143"/>
                </a:lnTo>
                <a:lnTo>
                  <a:pt x="1131" y="2148"/>
                </a:lnTo>
                <a:lnTo>
                  <a:pt x="1121" y="2152"/>
                </a:lnTo>
                <a:lnTo>
                  <a:pt x="1112" y="2162"/>
                </a:lnTo>
                <a:lnTo>
                  <a:pt x="1121" y="2169"/>
                </a:lnTo>
                <a:lnTo>
                  <a:pt x="1115" y="2173"/>
                </a:lnTo>
                <a:lnTo>
                  <a:pt x="1103" y="2180"/>
                </a:lnTo>
                <a:lnTo>
                  <a:pt x="1091" y="2189"/>
                </a:lnTo>
                <a:lnTo>
                  <a:pt x="1084" y="2193"/>
                </a:lnTo>
                <a:lnTo>
                  <a:pt x="1075" y="2200"/>
                </a:lnTo>
                <a:lnTo>
                  <a:pt x="1067" y="2206"/>
                </a:lnTo>
                <a:lnTo>
                  <a:pt x="1061" y="2207"/>
                </a:lnTo>
                <a:lnTo>
                  <a:pt x="1055" y="2205"/>
                </a:lnTo>
                <a:lnTo>
                  <a:pt x="1054" y="2209"/>
                </a:lnTo>
                <a:lnTo>
                  <a:pt x="1057" y="2215"/>
                </a:lnTo>
                <a:lnTo>
                  <a:pt x="1057" y="2217"/>
                </a:lnTo>
                <a:lnTo>
                  <a:pt x="1061" y="2221"/>
                </a:lnTo>
                <a:lnTo>
                  <a:pt x="1069" y="2222"/>
                </a:lnTo>
                <a:lnTo>
                  <a:pt x="1076" y="2223"/>
                </a:lnTo>
                <a:lnTo>
                  <a:pt x="1075" y="2218"/>
                </a:lnTo>
                <a:lnTo>
                  <a:pt x="1078" y="2215"/>
                </a:lnTo>
                <a:lnTo>
                  <a:pt x="1084" y="2216"/>
                </a:lnTo>
                <a:lnTo>
                  <a:pt x="1093" y="2220"/>
                </a:lnTo>
                <a:lnTo>
                  <a:pt x="1097" y="2223"/>
                </a:lnTo>
                <a:lnTo>
                  <a:pt x="1103" y="2226"/>
                </a:lnTo>
                <a:lnTo>
                  <a:pt x="1114" y="2224"/>
                </a:lnTo>
                <a:lnTo>
                  <a:pt x="1121" y="2223"/>
                </a:lnTo>
                <a:lnTo>
                  <a:pt x="1124" y="2232"/>
                </a:lnTo>
                <a:lnTo>
                  <a:pt x="1122" y="2238"/>
                </a:lnTo>
                <a:lnTo>
                  <a:pt x="1117" y="2240"/>
                </a:lnTo>
                <a:lnTo>
                  <a:pt x="1111" y="2243"/>
                </a:lnTo>
                <a:lnTo>
                  <a:pt x="1115" y="2244"/>
                </a:lnTo>
                <a:lnTo>
                  <a:pt x="1120" y="2247"/>
                </a:lnTo>
                <a:lnTo>
                  <a:pt x="1125" y="2242"/>
                </a:lnTo>
                <a:lnTo>
                  <a:pt x="1133" y="2240"/>
                </a:lnTo>
                <a:lnTo>
                  <a:pt x="1136" y="2245"/>
                </a:lnTo>
                <a:lnTo>
                  <a:pt x="1130" y="2249"/>
                </a:lnTo>
                <a:lnTo>
                  <a:pt x="1122" y="2253"/>
                </a:lnTo>
                <a:lnTo>
                  <a:pt x="1114" y="2255"/>
                </a:lnTo>
                <a:lnTo>
                  <a:pt x="1109" y="2254"/>
                </a:lnTo>
                <a:lnTo>
                  <a:pt x="1103" y="2259"/>
                </a:lnTo>
                <a:lnTo>
                  <a:pt x="1094" y="2263"/>
                </a:lnTo>
                <a:lnTo>
                  <a:pt x="1085" y="2260"/>
                </a:lnTo>
                <a:lnTo>
                  <a:pt x="1078" y="2252"/>
                </a:lnTo>
                <a:lnTo>
                  <a:pt x="1070" y="2252"/>
                </a:lnTo>
                <a:lnTo>
                  <a:pt x="1063" y="2260"/>
                </a:lnTo>
                <a:lnTo>
                  <a:pt x="1075" y="2263"/>
                </a:lnTo>
                <a:lnTo>
                  <a:pt x="1081" y="2271"/>
                </a:lnTo>
                <a:lnTo>
                  <a:pt x="1085" y="2277"/>
                </a:lnTo>
                <a:lnTo>
                  <a:pt x="1073" y="2285"/>
                </a:lnTo>
                <a:lnTo>
                  <a:pt x="1067" y="2288"/>
                </a:lnTo>
                <a:lnTo>
                  <a:pt x="1061" y="2291"/>
                </a:lnTo>
                <a:lnTo>
                  <a:pt x="1069" y="2290"/>
                </a:lnTo>
                <a:lnTo>
                  <a:pt x="1078" y="2288"/>
                </a:lnTo>
                <a:lnTo>
                  <a:pt x="1072" y="2292"/>
                </a:lnTo>
                <a:lnTo>
                  <a:pt x="1070" y="2295"/>
                </a:lnTo>
                <a:lnTo>
                  <a:pt x="1060" y="2300"/>
                </a:lnTo>
                <a:lnTo>
                  <a:pt x="1048" y="2304"/>
                </a:lnTo>
                <a:lnTo>
                  <a:pt x="1051" y="2298"/>
                </a:lnTo>
                <a:lnTo>
                  <a:pt x="1052" y="2291"/>
                </a:lnTo>
                <a:lnTo>
                  <a:pt x="1049" y="2291"/>
                </a:lnTo>
                <a:lnTo>
                  <a:pt x="1045" y="2297"/>
                </a:lnTo>
                <a:lnTo>
                  <a:pt x="1036" y="2304"/>
                </a:lnTo>
                <a:lnTo>
                  <a:pt x="1031" y="2308"/>
                </a:lnTo>
                <a:lnTo>
                  <a:pt x="1026" y="2313"/>
                </a:lnTo>
                <a:lnTo>
                  <a:pt x="1023" y="2319"/>
                </a:lnTo>
                <a:lnTo>
                  <a:pt x="1018" y="2325"/>
                </a:lnTo>
                <a:lnTo>
                  <a:pt x="1021" y="2330"/>
                </a:lnTo>
                <a:lnTo>
                  <a:pt x="1023" y="2336"/>
                </a:lnTo>
                <a:lnTo>
                  <a:pt x="1015" y="2346"/>
                </a:lnTo>
                <a:lnTo>
                  <a:pt x="1014" y="2355"/>
                </a:lnTo>
                <a:lnTo>
                  <a:pt x="1017" y="2365"/>
                </a:lnTo>
                <a:lnTo>
                  <a:pt x="1011" y="2371"/>
                </a:lnTo>
                <a:lnTo>
                  <a:pt x="1002" y="2367"/>
                </a:lnTo>
                <a:lnTo>
                  <a:pt x="996" y="2362"/>
                </a:lnTo>
                <a:lnTo>
                  <a:pt x="994" y="2356"/>
                </a:lnTo>
                <a:lnTo>
                  <a:pt x="994" y="2351"/>
                </a:lnTo>
                <a:lnTo>
                  <a:pt x="988" y="2344"/>
                </a:lnTo>
                <a:lnTo>
                  <a:pt x="984" y="2339"/>
                </a:lnTo>
                <a:lnTo>
                  <a:pt x="982" y="2334"/>
                </a:lnTo>
                <a:lnTo>
                  <a:pt x="981" y="2330"/>
                </a:lnTo>
                <a:lnTo>
                  <a:pt x="982" y="2323"/>
                </a:lnTo>
                <a:lnTo>
                  <a:pt x="981" y="2314"/>
                </a:lnTo>
                <a:lnTo>
                  <a:pt x="981" y="2307"/>
                </a:lnTo>
                <a:lnTo>
                  <a:pt x="984" y="2300"/>
                </a:lnTo>
                <a:lnTo>
                  <a:pt x="984" y="2296"/>
                </a:lnTo>
                <a:lnTo>
                  <a:pt x="985" y="2295"/>
                </a:lnTo>
                <a:lnTo>
                  <a:pt x="982" y="2295"/>
                </a:lnTo>
                <a:lnTo>
                  <a:pt x="979" y="2303"/>
                </a:lnTo>
                <a:lnTo>
                  <a:pt x="979" y="2307"/>
                </a:lnTo>
                <a:lnTo>
                  <a:pt x="975" y="2311"/>
                </a:lnTo>
                <a:lnTo>
                  <a:pt x="970" y="2303"/>
                </a:lnTo>
                <a:lnTo>
                  <a:pt x="972" y="2296"/>
                </a:lnTo>
                <a:lnTo>
                  <a:pt x="967" y="2287"/>
                </a:lnTo>
                <a:lnTo>
                  <a:pt x="966" y="2293"/>
                </a:lnTo>
                <a:lnTo>
                  <a:pt x="966" y="2303"/>
                </a:lnTo>
                <a:lnTo>
                  <a:pt x="964" y="2312"/>
                </a:lnTo>
                <a:lnTo>
                  <a:pt x="964" y="2319"/>
                </a:lnTo>
                <a:lnTo>
                  <a:pt x="961" y="2330"/>
                </a:lnTo>
                <a:lnTo>
                  <a:pt x="961" y="2334"/>
                </a:lnTo>
                <a:lnTo>
                  <a:pt x="960" y="2340"/>
                </a:lnTo>
                <a:lnTo>
                  <a:pt x="961" y="2346"/>
                </a:lnTo>
                <a:lnTo>
                  <a:pt x="961" y="2356"/>
                </a:lnTo>
                <a:lnTo>
                  <a:pt x="957" y="2363"/>
                </a:lnTo>
                <a:lnTo>
                  <a:pt x="948" y="2371"/>
                </a:lnTo>
                <a:lnTo>
                  <a:pt x="945" y="2379"/>
                </a:lnTo>
                <a:lnTo>
                  <a:pt x="933" y="2378"/>
                </a:lnTo>
                <a:lnTo>
                  <a:pt x="934" y="2382"/>
                </a:lnTo>
                <a:lnTo>
                  <a:pt x="934" y="2388"/>
                </a:lnTo>
                <a:lnTo>
                  <a:pt x="927" y="2387"/>
                </a:lnTo>
                <a:lnTo>
                  <a:pt x="923" y="2392"/>
                </a:lnTo>
                <a:lnTo>
                  <a:pt x="915" y="2397"/>
                </a:lnTo>
                <a:lnTo>
                  <a:pt x="900" y="2403"/>
                </a:lnTo>
                <a:lnTo>
                  <a:pt x="894" y="2399"/>
                </a:lnTo>
                <a:lnTo>
                  <a:pt x="887" y="2404"/>
                </a:lnTo>
                <a:lnTo>
                  <a:pt x="891" y="2408"/>
                </a:lnTo>
                <a:lnTo>
                  <a:pt x="884" y="2416"/>
                </a:lnTo>
                <a:lnTo>
                  <a:pt x="878" y="2421"/>
                </a:lnTo>
                <a:lnTo>
                  <a:pt x="870" y="2421"/>
                </a:lnTo>
                <a:lnTo>
                  <a:pt x="864" y="2426"/>
                </a:lnTo>
                <a:lnTo>
                  <a:pt x="858" y="2425"/>
                </a:lnTo>
                <a:lnTo>
                  <a:pt x="845" y="2424"/>
                </a:lnTo>
                <a:lnTo>
                  <a:pt x="837" y="2424"/>
                </a:lnTo>
                <a:lnTo>
                  <a:pt x="846" y="2425"/>
                </a:lnTo>
                <a:lnTo>
                  <a:pt x="846" y="2432"/>
                </a:lnTo>
                <a:lnTo>
                  <a:pt x="857" y="2440"/>
                </a:lnTo>
                <a:lnTo>
                  <a:pt x="867" y="2450"/>
                </a:lnTo>
                <a:lnTo>
                  <a:pt x="863" y="2456"/>
                </a:lnTo>
                <a:lnTo>
                  <a:pt x="843" y="2467"/>
                </a:lnTo>
                <a:lnTo>
                  <a:pt x="793" y="2457"/>
                </a:lnTo>
                <a:lnTo>
                  <a:pt x="823" y="2468"/>
                </a:lnTo>
                <a:lnTo>
                  <a:pt x="852" y="2488"/>
                </a:lnTo>
                <a:lnTo>
                  <a:pt x="829" y="2489"/>
                </a:lnTo>
                <a:lnTo>
                  <a:pt x="867" y="2495"/>
                </a:lnTo>
                <a:lnTo>
                  <a:pt x="866" y="2504"/>
                </a:lnTo>
                <a:lnTo>
                  <a:pt x="857" y="2496"/>
                </a:lnTo>
                <a:lnTo>
                  <a:pt x="840" y="2505"/>
                </a:lnTo>
                <a:lnTo>
                  <a:pt x="860" y="2513"/>
                </a:lnTo>
                <a:lnTo>
                  <a:pt x="858" y="2520"/>
                </a:lnTo>
                <a:lnTo>
                  <a:pt x="866" y="2525"/>
                </a:lnTo>
                <a:lnTo>
                  <a:pt x="855" y="2529"/>
                </a:lnTo>
                <a:lnTo>
                  <a:pt x="864" y="2536"/>
                </a:lnTo>
                <a:lnTo>
                  <a:pt x="852" y="2539"/>
                </a:lnTo>
                <a:lnTo>
                  <a:pt x="829" y="2526"/>
                </a:lnTo>
                <a:lnTo>
                  <a:pt x="849" y="2548"/>
                </a:lnTo>
                <a:lnTo>
                  <a:pt x="860" y="2557"/>
                </a:lnTo>
                <a:lnTo>
                  <a:pt x="849" y="2558"/>
                </a:lnTo>
                <a:lnTo>
                  <a:pt x="855" y="2566"/>
                </a:lnTo>
                <a:lnTo>
                  <a:pt x="845" y="2568"/>
                </a:lnTo>
                <a:lnTo>
                  <a:pt x="830" y="2560"/>
                </a:lnTo>
                <a:lnTo>
                  <a:pt x="833" y="2574"/>
                </a:lnTo>
                <a:lnTo>
                  <a:pt x="855" y="2581"/>
                </a:lnTo>
                <a:lnTo>
                  <a:pt x="857" y="2601"/>
                </a:lnTo>
                <a:lnTo>
                  <a:pt x="814" y="2576"/>
                </a:lnTo>
                <a:lnTo>
                  <a:pt x="830" y="2598"/>
                </a:lnTo>
                <a:lnTo>
                  <a:pt x="817" y="2597"/>
                </a:lnTo>
                <a:lnTo>
                  <a:pt x="848" y="2623"/>
                </a:lnTo>
                <a:lnTo>
                  <a:pt x="846" y="2627"/>
                </a:lnTo>
                <a:lnTo>
                  <a:pt x="812" y="2600"/>
                </a:lnTo>
                <a:lnTo>
                  <a:pt x="812" y="2606"/>
                </a:lnTo>
                <a:lnTo>
                  <a:pt x="845" y="2632"/>
                </a:lnTo>
                <a:lnTo>
                  <a:pt x="852" y="2640"/>
                </a:lnTo>
                <a:lnTo>
                  <a:pt x="842" y="2649"/>
                </a:lnTo>
                <a:lnTo>
                  <a:pt x="837" y="2656"/>
                </a:lnTo>
                <a:lnTo>
                  <a:pt x="845" y="2665"/>
                </a:lnTo>
                <a:lnTo>
                  <a:pt x="840" y="2673"/>
                </a:lnTo>
                <a:lnTo>
                  <a:pt x="826" y="2665"/>
                </a:lnTo>
                <a:lnTo>
                  <a:pt x="829" y="2676"/>
                </a:lnTo>
                <a:lnTo>
                  <a:pt x="833" y="2681"/>
                </a:lnTo>
                <a:lnTo>
                  <a:pt x="845" y="2682"/>
                </a:lnTo>
                <a:lnTo>
                  <a:pt x="854" y="2695"/>
                </a:lnTo>
                <a:lnTo>
                  <a:pt x="851" y="2710"/>
                </a:lnTo>
                <a:lnTo>
                  <a:pt x="840" y="2724"/>
                </a:lnTo>
                <a:lnTo>
                  <a:pt x="837" y="2721"/>
                </a:lnTo>
                <a:lnTo>
                  <a:pt x="835" y="2721"/>
                </a:lnTo>
                <a:lnTo>
                  <a:pt x="836" y="2737"/>
                </a:lnTo>
                <a:lnTo>
                  <a:pt x="823" y="2745"/>
                </a:lnTo>
                <a:lnTo>
                  <a:pt x="824" y="2751"/>
                </a:lnTo>
                <a:lnTo>
                  <a:pt x="827" y="2759"/>
                </a:lnTo>
                <a:lnTo>
                  <a:pt x="820" y="2766"/>
                </a:lnTo>
                <a:lnTo>
                  <a:pt x="824" y="2774"/>
                </a:lnTo>
                <a:lnTo>
                  <a:pt x="835" y="2786"/>
                </a:lnTo>
                <a:lnTo>
                  <a:pt x="839" y="2795"/>
                </a:lnTo>
                <a:lnTo>
                  <a:pt x="836" y="2805"/>
                </a:lnTo>
                <a:lnTo>
                  <a:pt x="829" y="2815"/>
                </a:lnTo>
                <a:lnTo>
                  <a:pt x="820" y="2817"/>
                </a:lnTo>
                <a:lnTo>
                  <a:pt x="827" y="2826"/>
                </a:lnTo>
                <a:lnTo>
                  <a:pt x="821" y="2832"/>
                </a:lnTo>
                <a:lnTo>
                  <a:pt x="824" y="2836"/>
                </a:lnTo>
                <a:lnTo>
                  <a:pt x="817" y="2861"/>
                </a:lnTo>
                <a:lnTo>
                  <a:pt x="824" y="2864"/>
                </a:lnTo>
                <a:lnTo>
                  <a:pt x="830" y="2860"/>
                </a:lnTo>
                <a:lnTo>
                  <a:pt x="827" y="2869"/>
                </a:lnTo>
                <a:lnTo>
                  <a:pt x="817" y="2869"/>
                </a:lnTo>
                <a:lnTo>
                  <a:pt x="815" y="2881"/>
                </a:lnTo>
                <a:lnTo>
                  <a:pt x="817" y="2896"/>
                </a:lnTo>
                <a:lnTo>
                  <a:pt x="802" y="2898"/>
                </a:lnTo>
                <a:lnTo>
                  <a:pt x="794" y="2909"/>
                </a:lnTo>
                <a:lnTo>
                  <a:pt x="790" y="2925"/>
                </a:lnTo>
                <a:lnTo>
                  <a:pt x="782" y="2940"/>
                </a:lnTo>
                <a:lnTo>
                  <a:pt x="776" y="2955"/>
                </a:lnTo>
                <a:lnTo>
                  <a:pt x="772" y="2971"/>
                </a:lnTo>
                <a:lnTo>
                  <a:pt x="770" y="2991"/>
                </a:lnTo>
                <a:lnTo>
                  <a:pt x="767" y="2997"/>
                </a:lnTo>
                <a:lnTo>
                  <a:pt x="764" y="3010"/>
                </a:lnTo>
                <a:lnTo>
                  <a:pt x="741" y="3040"/>
                </a:lnTo>
                <a:lnTo>
                  <a:pt x="736" y="3035"/>
                </a:lnTo>
                <a:lnTo>
                  <a:pt x="732" y="3035"/>
                </a:lnTo>
                <a:lnTo>
                  <a:pt x="736" y="3018"/>
                </a:lnTo>
                <a:lnTo>
                  <a:pt x="726" y="3025"/>
                </a:lnTo>
                <a:lnTo>
                  <a:pt x="718" y="3016"/>
                </a:lnTo>
                <a:lnTo>
                  <a:pt x="702" y="3016"/>
                </a:lnTo>
                <a:lnTo>
                  <a:pt x="700" y="3010"/>
                </a:lnTo>
                <a:lnTo>
                  <a:pt x="690" y="3018"/>
                </a:lnTo>
                <a:lnTo>
                  <a:pt x="684" y="3018"/>
                </a:lnTo>
                <a:lnTo>
                  <a:pt x="682" y="3024"/>
                </a:lnTo>
                <a:lnTo>
                  <a:pt x="676" y="3016"/>
                </a:lnTo>
                <a:lnTo>
                  <a:pt x="669" y="3019"/>
                </a:lnTo>
                <a:lnTo>
                  <a:pt x="666" y="3029"/>
                </a:lnTo>
                <a:lnTo>
                  <a:pt x="661" y="3031"/>
                </a:lnTo>
                <a:lnTo>
                  <a:pt x="654" y="3029"/>
                </a:lnTo>
                <a:lnTo>
                  <a:pt x="654" y="3019"/>
                </a:lnTo>
                <a:lnTo>
                  <a:pt x="649" y="3019"/>
                </a:lnTo>
                <a:lnTo>
                  <a:pt x="632" y="3024"/>
                </a:lnTo>
                <a:lnTo>
                  <a:pt x="618" y="3025"/>
                </a:lnTo>
                <a:lnTo>
                  <a:pt x="615" y="3015"/>
                </a:lnTo>
                <a:lnTo>
                  <a:pt x="608" y="3018"/>
                </a:lnTo>
                <a:lnTo>
                  <a:pt x="609" y="3025"/>
                </a:lnTo>
                <a:lnTo>
                  <a:pt x="590" y="3025"/>
                </a:lnTo>
                <a:lnTo>
                  <a:pt x="584" y="3027"/>
                </a:lnTo>
                <a:lnTo>
                  <a:pt x="579" y="3024"/>
                </a:lnTo>
                <a:lnTo>
                  <a:pt x="569" y="3027"/>
                </a:lnTo>
                <a:lnTo>
                  <a:pt x="560" y="3024"/>
                </a:lnTo>
                <a:lnTo>
                  <a:pt x="555" y="3032"/>
                </a:lnTo>
                <a:lnTo>
                  <a:pt x="561" y="3040"/>
                </a:lnTo>
                <a:lnTo>
                  <a:pt x="564" y="3048"/>
                </a:lnTo>
                <a:lnTo>
                  <a:pt x="573" y="3055"/>
                </a:lnTo>
                <a:lnTo>
                  <a:pt x="564" y="3064"/>
                </a:lnTo>
                <a:lnTo>
                  <a:pt x="557" y="3066"/>
                </a:lnTo>
                <a:lnTo>
                  <a:pt x="548" y="3064"/>
                </a:lnTo>
                <a:lnTo>
                  <a:pt x="544" y="3058"/>
                </a:lnTo>
                <a:lnTo>
                  <a:pt x="544" y="3053"/>
                </a:lnTo>
                <a:lnTo>
                  <a:pt x="539" y="3057"/>
                </a:lnTo>
                <a:lnTo>
                  <a:pt x="535" y="3053"/>
                </a:lnTo>
                <a:lnTo>
                  <a:pt x="524" y="3056"/>
                </a:lnTo>
                <a:lnTo>
                  <a:pt x="523" y="3063"/>
                </a:lnTo>
                <a:lnTo>
                  <a:pt x="514" y="3074"/>
                </a:lnTo>
                <a:lnTo>
                  <a:pt x="505" y="3074"/>
                </a:lnTo>
                <a:lnTo>
                  <a:pt x="503" y="3083"/>
                </a:lnTo>
                <a:lnTo>
                  <a:pt x="488" y="3101"/>
                </a:lnTo>
                <a:lnTo>
                  <a:pt x="482" y="3118"/>
                </a:lnTo>
                <a:lnTo>
                  <a:pt x="482" y="3134"/>
                </a:lnTo>
                <a:lnTo>
                  <a:pt x="496" y="3146"/>
                </a:lnTo>
                <a:lnTo>
                  <a:pt x="496" y="3158"/>
                </a:lnTo>
                <a:lnTo>
                  <a:pt x="509" y="3170"/>
                </a:lnTo>
                <a:lnTo>
                  <a:pt x="509" y="3184"/>
                </a:lnTo>
                <a:lnTo>
                  <a:pt x="502" y="3192"/>
                </a:lnTo>
                <a:lnTo>
                  <a:pt x="493" y="3203"/>
                </a:lnTo>
                <a:lnTo>
                  <a:pt x="491" y="3207"/>
                </a:lnTo>
                <a:lnTo>
                  <a:pt x="487" y="3214"/>
                </a:lnTo>
                <a:lnTo>
                  <a:pt x="466" y="3214"/>
                </a:lnTo>
                <a:lnTo>
                  <a:pt x="463" y="3217"/>
                </a:lnTo>
                <a:lnTo>
                  <a:pt x="442" y="3202"/>
                </a:lnTo>
                <a:lnTo>
                  <a:pt x="429" y="3207"/>
                </a:lnTo>
                <a:lnTo>
                  <a:pt x="406" y="3207"/>
                </a:lnTo>
                <a:lnTo>
                  <a:pt x="400" y="3209"/>
                </a:lnTo>
                <a:lnTo>
                  <a:pt x="396" y="3208"/>
                </a:lnTo>
                <a:lnTo>
                  <a:pt x="391" y="3216"/>
                </a:lnTo>
                <a:lnTo>
                  <a:pt x="382" y="3218"/>
                </a:lnTo>
                <a:lnTo>
                  <a:pt x="372" y="3216"/>
                </a:lnTo>
                <a:lnTo>
                  <a:pt x="350" y="3230"/>
                </a:lnTo>
                <a:lnTo>
                  <a:pt x="321" y="3223"/>
                </a:lnTo>
                <a:lnTo>
                  <a:pt x="309" y="3221"/>
                </a:lnTo>
                <a:lnTo>
                  <a:pt x="303" y="3222"/>
                </a:lnTo>
                <a:lnTo>
                  <a:pt x="287" y="3214"/>
                </a:lnTo>
                <a:lnTo>
                  <a:pt x="279" y="3219"/>
                </a:lnTo>
                <a:lnTo>
                  <a:pt x="272" y="3216"/>
                </a:lnTo>
                <a:lnTo>
                  <a:pt x="263" y="3221"/>
                </a:lnTo>
                <a:lnTo>
                  <a:pt x="262" y="3219"/>
                </a:lnTo>
                <a:lnTo>
                  <a:pt x="268" y="3208"/>
                </a:lnTo>
                <a:lnTo>
                  <a:pt x="272" y="3207"/>
                </a:lnTo>
                <a:lnTo>
                  <a:pt x="275" y="3212"/>
                </a:lnTo>
                <a:lnTo>
                  <a:pt x="284" y="3212"/>
                </a:lnTo>
                <a:lnTo>
                  <a:pt x="282" y="3202"/>
                </a:lnTo>
                <a:lnTo>
                  <a:pt x="288" y="3202"/>
                </a:lnTo>
                <a:lnTo>
                  <a:pt x="279" y="3186"/>
                </a:lnTo>
                <a:lnTo>
                  <a:pt x="273" y="3186"/>
                </a:lnTo>
                <a:lnTo>
                  <a:pt x="278" y="3181"/>
                </a:lnTo>
                <a:lnTo>
                  <a:pt x="275" y="3173"/>
                </a:lnTo>
                <a:lnTo>
                  <a:pt x="287" y="3165"/>
                </a:lnTo>
                <a:lnTo>
                  <a:pt x="299" y="3154"/>
                </a:lnTo>
                <a:lnTo>
                  <a:pt x="300" y="3152"/>
                </a:lnTo>
                <a:lnTo>
                  <a:pt x="299" y="3142"/>
                </a:lnTo>
                <a:lnTo>
                  <a:pt x="294" y="3137"/>
                </a:lnTo>
                <a:lnTo>
                  <a:pt x="290" y="3134"/>
                </a:lnTo>
                <a:lnTo>
                  <a:pt x="287" y="3137"/>
                </a:lnTo>
                <a:lnTo>
                  <a:pt x="284" y="3134"/>
                </a:lnTo>
                <a:lnTo>
                  <a:pt x="284" y="3130"/>
                </a:lnTo>
                <a:lnTo>
                  <a:pt x="279" y="3132"/>
                </a:lnTo>
                <a:lnTo>
                  <a:pt x="275" y="3128"/>
                </a:lnTo>
                <a:lnTo>
                  <a:pt x="279" y="3117"/>
                </a:lnTo>
                <a:lnTo>
                  <a:pt x="275" y="3106"/>
                </a:lnTo>
                <a:lnTo>
                  <a:pt x="270" y="3103"/>
                </a:lnTo>
                <a:lnTo>
                  <a:pt x="263" y="3105"/>
                </a:lnTo>
                <a:lnTo>
                  <a:pt x="260" y="3095"/>
                </a:lnTo>
                <a:lnTo>
                  <a:pt x="259" y="3088"/>
                </a:lnTo>
                <a:lnTo>
                  <a:pt x="250" y="3074"/>
                </a:lnTo>
                <a:lnTo>
                  <a:pt x="238" y="3051"/>
                </a:lnTo>
                <a:lnTo>
                  <a:pt x="227" y="3040"/>
                </a:lnTo>
                <a:lnTo>
                  <a:pt x="220" y="3025"/>
                </a:lnTo>
                <a:lnTo>
                  <a:pt x="215" y="3009"/>
                </a:lnTo>
                <a:lnTo>
                  <a:pt x="211" y="3003"/>
                </a:lnTo>
                <a:lnTo>
                  <a:pt x="203" y="2997"/>
                </a:lnTo>
                <a:lnTo>
                  <a:pt x="220" y="2999"/>
                </a:lnTo>
                <a:lnTo>
                  <a:pt x="236" y="3007"/>
                </a:lnTo>
                <a:lnTo>
                  <a:pt x="239" y="3012"/>
                </a:lnTo>
                <a:lnTo>
                  <a:pt x="242" y="3015"/>
                </a:lnTo>
                <a:lnTo>
                  <a:pt x="248" y="3013"/>
                </a:lnTo>
                <a:lnTo>
                  <a:pt x="254" y="3015"/>
                </a:lnTo>
                <a:lnTo>
                  <a:pt x="257" y="3014"/>
                </a:lnTo>
                <a:lnTo>
                  <a:pt x="262" y="3010"/>
                </a:lnTo>
                <a:lnTo>
                  <a:pt x="263" y="3002"/>
                </a:lnTo>
                <a:lnTo>
                  <a:pt x="254" y="2994"/>
                </a:lnTo>
                <a:lnTo>
                  <a:pt x="248" y="2981"/>
                </a:lnTo>
                <a:lnTo>
                  <a:pt x="244" y="2978"/>
                </a:lnTo>
                <a:lnTo>
                  <a:pt x="239" y="2975"/>
                </a:lnTo>
                <a:lnTo>
                  <a:pt x="230" y="2973"/>
                </a:lnTo>
                <a:lnTo>
                  <a:pt x="230" y="2965"/>
                </a:lnTo>
                <a:lnTo>
                  <a:pt x="235" y="2959"/>
                </a:lnTo>
                <a:lnTo>
                  <a:pt x="247" y="2954"/>
                </a:lnTo>
                <a:lnTo>
                  <a:pt x="263" y="2962"/>
                </a:lnTo>
                <a:lnTo>
                  <a:pt x="269" y="2961"/>
                </a:lnTo>
                <a:lnTo>
                  <a:pt x="273" y="2957"/>
                </a:lnTo>
                <a:lnTo>
                  <a:pt x="278" y="2951"/>
                </a:lnTo>
                <a:lnTo>
                  <a:pt x="279" y="2929"/>
                </a:lnTo>
                <a:lnTo>
                  <a:pt x="276" y="2925"/>
                </a:lnTo>
                <a:lnTo>
                  <a:pt x="270" y="2911"/>
                </a:lnTo>
                <a:lnTo>
                  <a:pt x="265" y="2907"/>
                </a:lnTo>
                <a:lnTo>
                  <a:pt x="254" y="2912"/>
                </a:lnTo>
                <a:lnTo>
                  <a:pt x="248" y="2913"/>
                </a:lnTo>
                <a:lnTo>
                  <a:pt x="245" y="2903"/>
                </a:lnTo>
                <a:lnTo>
                  <a:pt x="238" y="2902"/>
                </a:lnTo>
                <a:lnTo>
                  <a:pt x="238" y="2896"/>
                </a:lnTo>
                <a:lnTo>
                  <a:pt x="235" y="2893"/>
                </a:lnTo>
                <a:lnTo>
                  <a:pt x="230" y="2885"/>
                </a:lnTo>
                <a:lnTo>
                  <a:pt x="226" y="2875"/>
                </a:lnTo>
                <a:lnTo>
                  <a:pt x="227" y="2871"/>
                </a:lnTo>
                <a:lnTo>
                  <a:pt x="223" y="2864"/>
                </a:lnTo>
                <a:lnTo>
                  <a:pt x="218" y="2864"/>
                </a:lnTo>
                <a:lnTo>
                  <a:pt x="209" y="2852"/>
                </a:lnTo>
                <a:lnTo>
                  <a:pt x="200" y="2852"/>
                </a:lnTo>
                <a:lnTo>
                  <a:pt x="188" y="2845"/>
                </a:lnTo>
                <a:lnTo>
                  <a:pt x="187" y="2831"/>
                </a:lnTo>
                <a:lnTo>
                  <a:pt x="187" y="2823"/>
                </a:lnTo>
                <a:lnTo>
                  <a:pt x="175" y="2811"/>
                </a:lnTo>
                <a:lnTo>
                  <a:pt x="169" y="2801"/>
                </a:lnTo>
                <a:lnTo>
                  <a:pt x="163" y="2799"/>
                </a:lnTo>
                <a:lnTo>
                  <a:pt x="166" y="2795"/>
                </a:lnTo>
                <a:lnTo>
                  <a:pt x="160" y="2774"/>
                </a:lnTo>
                <a:lnTo>
                  <a:pt x="147" y="2768"/>
                </a:lnTo>
                <a:lnTo>
                  <a:pt x="147" y="2764"/>
                </a:lnTo>
                <a:lnTo>
                  <a:pt x="153" y="2758"/>
                </a:lnTo>
                <a:lnTo>
                  <a:pt x="156" y="2758"/>
                </a:lnTo>
                <a:lnTo>
                  <a:pt x="156" y="2745"/>
                </a:lnTo>
                <a:lnTo>
                  <a:pt x="144" y="2745"/>
                </a:lnTo>
                <a:lnTo>
                  <a:pt x="148" y="2737"/>
                </a:lnTo>
                <a:lnTo>
                  <a:pt x="151" y="2730"/>
                </a:lnTo>
                <a:lnTo>
                  <a:pt x="145" y="2731"/>
                </a:lnTo>
                <a:lnTo>
                  <a:pt x="147" y="2727"/>
                </a:lnTo>
                <a:lnTo>
                  <a:pt x="144" y="2716"/>
                </a:lnTo>
                <a:lnTo>
                  <a:pt x="138" y="2726"/>
                </a:lnTo>
                <a:lnTo>
                  <a:pt x="136" y="2731"/>
                </a:lnTo>
                <a:lnTo>
                  <a:pt x="136" y="2741"/>
                </a:lnTo>
                <a:lnTo>
                  <a:pt x="129" y="2736"/>
                </a:lnTo>
                <a:lnTo>
                  <a:pt x="124" y="2740"/>
                </a:lnTo>
                <a:lnTo>
                  <a:pt x="124" y="2731"/>
                </a:lnTo>
                <a:lnTo>
                  <a:pt x="118" y="2732"/>
                </a:lnTo>
                <a:lnTo>
                  <a:pt x="117" y="2718"/>
                </a:lnTo>
                <a:lnTo>
                  <a:pt x="121" y="2699"/>
                </a:lnTo>
                <a:lnTo>
                  <a:pt x="123" y="2691"/>
                </a:lnTo>
                <a:lnTo>
                  <a:pt x="123" y="2676"/>
                </a:lnTo>
                <a:lnTo>
                  <a:pt x="120" y="2672"/>
                </a:lnTo>
                <a:lnTo>
                  <a:pt x="115" y="2678"/>
                </a:lnTo>
                <a:lnTo>
                  <a:pt x="112" y="2670"/>
                </a:lnTo>
                <a:lnTo>
                  <a:pt x="108" y="2668"/>
                </a:lnTo>
                <a:lnTo>
                  <a:pt x="109" y="2662"/>
                </a:lnTo>
                <a:lnTo>
                  <a:pt x="129" y="2651"/>
                </a:lnTo>
                <a:lnTo>
                  <a:pt x="112" y="2659"/>
                </a:lnTo>
                <a:lnTo>
                  <a:pt x="103" y="2655"/>
                </a:lnTo>
                <a:lnTo>
                  <a:pt x="87" y="2656"/>
                </a:lnTo>
                <a:lnTo>
                  <a:pt x="91" y="2644"/>
                </a:lnTo>
                <a:lnTo>
                  <a:pt x="105" y="2641"/>
                </a:lnTo>
                <a:lnTo>
                  <a:pt x="109" y="2633"/>
                </a:lnTo>
                <a:lnTo>
                  <a:pt x="91" y="2635"/>
                </a:lnTo>
                <a:lnTo>
                  <a:pt x="90" y="2627"/>
                </a:lnTo>
                <a:lnTo>
                  <a:pt x="87" y="2623"/>
                </a:lnTo>
                <a:lnTo>
                  <a:pt x="88" y="2613"/>
                </a:lnTo>
                <a:lnTo>
                  <a:pt x="88" y="2609"/>
                </a:lnTo>
                <a:lnTo>
                  <a:pt x="99" y="2607"/>
                </a:lnTo>
                <a:lnTo>
                  <a:pt x="99" y="2602"/>
                </a:lnTo>
                <a:lnTo>
                  <a:pt x="94" y="2601"/>
                </a:lnTo>
                <a:lnTo>
                  <a:pt x="105" y="2584"/>
                </a:lnTo>
                <a:lnTo>
                  <a:pt x="106" y="2568"/>
                </a:lnTo>
                <a:lnTo>
                  <a:pt x="109" y="2553"/>
                </a:lnTo>
                <a:lnTo>
                  <a:pt x="112" y="2541"/>
                </a:lnTo>
                <a:lnTo>
                  <a:pt x="114" y="2528"/>
                </a:lnTo>
                <a:lnTo>
                  <a:pt x="111" y="2520"/>
                </a:lnTo>
                <a:lnTo>
                  <a:pt x="106" y="2517"/>
                </a:lnTo>
                <a:lnTo>
                  <a:pt x="109" y="2510"/>
                </a:lnTo>
                <a:lnTo>
                  <a:pt x="123" y="2504"/>
                </a:lnTo>
                <a:lnTo>
                  <a:pt x="105" y="2509"/>
                </a:lnTo>
                <a:lnTo>
                  <a:pt x="88" y="2506"/>
                </a:lnTo>
                <a:lnTo>
                  <a:pt x="79" y="2521"/>
                </a:lnTo>
                <a:lnTo>
                  <a:pt x="66" y="2526"/>
                </a:lnTo>
                <a:lnTo>
                  <a:pt x="60" y="2526"/>
                </a:lnTo>
                <a:lnTo>
                  <a:pt x="69" y="2504"/>
                </a:lnTo>
                <a:lnTo>
                  <a:pt x="85" y="2483"/>
                </a:lnTo>
                <a:lnTo>
                  <a:pt x="75" y="2489"/>
                </a:lnTo>
                <a:lnTo>
                  <a:pt x="69" y="2473"/>
                </a:lnTo>
                <a:lnTo>
                  <a:pt x="65" y="2504"/>
                </a:lnTo>
                <a:lnTo>
                  <a:pt x="56" y="2513"/>
                </a:lnTo>
                <a:lnTo>
                  <a:pt x="42" y="2512"/>
                </a:lnTo>
                <a:lnTo>
                  <a:pt x="50" y="2493"/>
                </a:lnTo>
                <a:lnTo>
                  <a:pt x="36" y="2504"/>
                </a:lnTo>
                <a:lnTo>
                  <a:pt x="42" y="2491"/>
                </a:lnTo>
                <a:lnTo>
                  <a:pt x="33" y="2499"/>
                </a:lnTo>
                <a:lnTo>
                  <a:pt x="17" y="2502"/>
                </a:lnTo>
                <a:lnTo>
                  <a:pt x="18" y="2482"/>
                </a:lnTo>
                <a:lnTo>
                  <a:pt x="38" y="2472"/>
                </a:lnTo>
                <a:lnTo>
                  <a:pt x="30" y="2473"/>
                </a:lnTo>
                <a:lnTo>
                  <a:pt x="21" y="2462"/>
                </a:lnTo>
                <a:lnTo>
                  <a:pt x="23" y="2453"/>
                </a:lnTo>
                <a:lnTo>
                  <a:pt x="29" y="2450"/>
                </a:lnTo>
                <a:lnTo>
                  <a:pt x="23" y="2430"/>
                </a:lnTo>
                <a:lnTo>
                  <a:pt x="17" y="2419"/>
                </a:lnTo>
                <a:lnTo>
                  <a:pt x="8" y="2414"/>
                </a:lnTo>
                <a:lnTo>
                  <a:pt x="11" y="2397"/>
                </a:lnTo>
                <a:lnTo>
                  <a:pt x="14" y="2379"/>
                </a:lnTo>
                <a:lnTo>
                  <a:pt x="9" y="2365"/>
                </a:lnTo>
                <a:lnTo>
                  <a:pt x="0" y="2359"/>
                </a:lnTo>
                <a:lnTo>
                  <a:pt x="2" y="2347"/>
                </a:lnTo>
                <a:lnTo>
                  <a:pt x="8" y="2335"/>
                </a:lnTo>
                <a:lnTo>
                  <a:pt x="35" y="2322"/>
                </a:lnTo>
                <a:lnTo>
                  <a:pt x="45" y="2335"/>
                </a:lnTo>
                <a:lnTo>
                  <a:pt x="54" y="2366"/>
                </a:lnTo>
                <a:lnTo>
                  <a:pt x="56" y="2375"/>
                </a:lnTo>
                <a:lnTo>
                  <a:pt x="66" y="2377"/>
                </a:lnTo>
                <a:lnTo>
                  <a:pt x="79" y="2367"/>
                </a:lnTo>
                <a:lnTo>
                  <a:pt x="91" y="2341"/>
                </a:lnTo>
                <a:lnTo>
                  <a:pt x="103" y="2317"/>
                </a:lnTo>
                <a:lnTo>
                  <a:pt x="103" y="2312"/>
                </a:lnTo>
                <a:lnTo>
                  <a:pt x="109" y="2274"/>
                </a:lnTo>
                <a:lnTo>
                  <a:pt x="99" y="2240"/>
                </a:lnTo>
                <a:lnTo>
                  <a:pt x="90" y="2205"/>
                </a:lnTo>
                <a:lnTo>
                  <a:pt x="112" y="2193"/>
                </a:lnTo>
                <a:lnTo>
                  <a:pt x="126" y="2183"/>
                </a:lnTo>
                <a:lnTo>
                  <a:pt x="127" y="2173"/>
                </a:lnTo>
                <a:lnTo>
                  <a:pt x="124" y="2164"/>
                </a:lnTo>
                <a:lnTo>
                  <a:pt x="123" y="2157"/>
                </a:lnTo>
                <a:lnTo>
                  <a:pt x="115" y="2152"/>
                </a:lnTo>
                <a:lnTo>
                  <a:pt x="115" y="2149"/>
                </a:lnTo>
                <a:lnTo>
                  <a:pt x="135" y="2138"/>
                </a:lnTo>
                <a:lnTo>
                  <a:pt x="156" y="2137"/>
                </a:lnTo>
                <a:lnTo>
                  <a:pt x="160" y="2138"/>
                </a:lnTo>
                <a:lnTo>
                  <a:pt x="172" y="2135"/>
                </a:lnTo>
                <a:lnTo>
                  <a:pt x="185" y="2124"/>
                </a:lnTo>
                <a:lnTo>
                  <a:pt x="199" y="2109"/>
                </a:lnTo>
                <a:lnTo>
                  <a:pt x="211" y="2084"/>
                </a:lnTo>
                <a:lnTo>
                  <a:pt x="215" y="2065"/>
                </a:lnTo>
                <a:lnTo>
                  <a:pt x="209" y="2039"/>
                </a:lnTo>
                <a:lnTo>
                  <a:pt x="217" y="2028"/>
                </a:lnTo>
                <a:lnTo>
                  <a:pt x="226" y="2015"/>
                </a:lnTo>
                <a:lnTo>
                  <a:pt x="224" y="2001"/>
                </a:lnTo>
                <a:lnTo>
                  <a:pt x="224" y="1986"/>
                </a:lnTo>
                <a:lnTo>
                  <a:pt x="217" y="1975"/>
                </a:lnTo>
                <a:lnTo>
                  <a:pt x="211" y="1967"/>
                </a:lnTo>
                <a:lnTo>
                  <a:pt x="209" y="1958"/>
                </a:lnTo>
                <a:lnTo>
                  <a:pt x="197" y="1942"/>
                </a:lnTo>
                <a:lnTo>
                  <a:pt x="191" y="1926"/>
                </a:lnTo>
                <a:lnTo>
                  <a:pt x="185" y="1910"/>
                </a:lnTo>
                <a:lnTo>
                  <a:pt x="179" y="1895"/>
                </a:lnTo>
                <a:lnTo>
                  <a:pt x="175" y="1883"/>
                </a:lnTo>
                <a:lnTo>
                  <a:pt x="168" y="1869"/>
                </a:lnTo>
                <a:lnTo>
                  <a:pt x="188" y="1865"/>
                </a:lnTo>
                <a:lnTo>
                  <a:pt x="200" y="1862"/>
                </a:lnTo>
                <a:lnTo>
                  <a:pt x="215" y="1863"/>
                </a:lnTo>
                <a:lnTo>
                  <a:pt x="226" y="1861"/>
                </a:lnTo>
                <a:lnTo>
                  <a:pt x="230" y="1841"/>
                </a:lnTo>
                <a:lnTo>
                  <a:pt x="247" y="1819"/>
                </a:lnTo>
                <a:lnTo>
                  <a:pt x="251" y="1811"/>
                </a:lnTo>
                <a:lnTo>
                  <a:pt x="247" y="1801"/>
                </a:lnTo>
                <a:lnTo>
                  <a:pt x="253" y="1787"/>
                </a:lnTo>
                <a:lnTo>
                  <a:pt x="212" y="1740"/>
                </a:lnTo>
                <a:lnTo>
                  <a:pt x="193" y="1740"/>
                </a:lnTo>
                <a:lnTo>
                  <a:pt x="153" y="1707"/>
                </a:lnTo>
                <a:lnTo>
                  <a:pt x="165" y="1615"/>
                </a:lnTo>
                <a:lnTo>
                  <a:pt x="165" y="1610"/>
                </a:lnTo>
                <a:lnTo>
                  <a:pt x="169" y="1572"/>
                </a:lnTo>
                <a:lnTo>
                  <a:pt x="165" y="1558"/>
                </a:lnTo>
                <a:lnTo>
                  <a:pt x="165" y="1549"/>
                </a:lnTo>
                <a:lnTo>
                  <a:pt x="157" y="1536"/>
                </a:lnTo>
                <a:lnTo>
                  <a:pt x="151" y="1522"/>
                </a:lnTo>
                <a:lnTo>
                  <a:pt x="141" y="1494"/>
                </a:lnTo>
                <a:lnTo>
                  <a:pt x="150" y="1461"/>
                </a:lnTo>
                <a:lnTo>
                  <a:pt x="145" y="1425"/>
                </a:lnTo>
                <a:lnTo>
                  <a:pt x="165" y="1402"/>
                </a:lnTo>
                <a:lnTo>
                  <a:pt x="163" y="1393"/>
                </a:lnTo>
                <a:lnTo>
                  <a:pt x="159" y="1390"/>
                </a:lnTo>
                <a:lnTo>
                  <a:pt x="141" y="1361"/>
                </a:lnTo>
                <a:lnTo>
                  <a:pt x="133" y="1345"/>
                </a:lnTo>
                <a:lnTo>
                  <a:pt x="130" y="1339"/>
                </a:lnTo>
                <a:lnTo>
                  <a:pt x="147" y="1317"/>
                </a:lnTo>
                <a:lnTo>
                  <a:pt x="162" y="1292"/>
                </a:lnTo>
                <a:lnTo>
                  <a:pt x="150" y="1268"/>
                </a:lnTo>
                <a:lnTo>
                  <a:pt x="166" y="1254"/>
                </a:lnTo>
                <a:lnTo>
                  <a:pt x="178" y="1237"/>
                </a:lnTo>
                <a:lnTo>
                  <a:pt x="197" y="1210"/>
                </a:lnTo>
                <a:lnTo>
                  <a:pt x="221" y="1177"/>
                </a:lnTo>
                <a:lnTo>
                  <a:pt x="254" y="1157"/>
                </a:lnTo>
                <a:lnTo>
                  <a:pt x="297" y="1146"/>
                </a:lnTo>
                <a:lnTo>
                  <a:pt x="387" y="1164"/>
                </a:lnTo>
                <a:lnTo>
                  <a:pt x="414" y="1123"/>
                </a:lnTo>
                <a:lnTo>
                  <a:pt x="406" y="1062"/>
                </a:lnTo>
                <a:lnTo>
                  <a:pt x="347" y="1030"/>
                </a:lnTo>
                <a:lnTo>
                  <a:pt x="429" y="906"/>
                </a:lnTo>
                <a:lnTo>
                  <a:pt x="433" y="877"/>
                </a:lnTo>
                <a:lnTo>
                  <a:pt x="448" y="863"/>
                </a:lnTo>
                <a:lnTo>
                  <a:pt x="450" y="772"/>
                </a:lnTo>
                <a:lnTo>
                  <a:pt x="460" y="751"/>
                </a:lnTo>
                <a:lnTo>
                  <a:pt x="444" y="680"/>
                </a:lnTo>
                <a:lnTo>
                  <a:pt x="506" y="674"/>
                </a:lnTo>
                <a:lnTo>
                  <a:pt x="564" y="639"/>
                </a:lnTo>
                <a:lnTo>
                  <a:pt x="560" y="627"/>
                </a:lnTo>
                <a:lnTo>
                  <a:pt x="547" y="596"/>
                </a:lnTo>
                <a:lnTo>
                  <a:pt x="581" y="567"/>
                </a:lnTo>
                <a:lnTo>
                  <a:pt x="621" y="499"/>
                </a:lnTo>
                <a:lnTo>
                  <a:pt x="648" y="478"/>
                </a:lnTo>
                <a:lnTo>
                  <a:pt x="666" y="467"/>
                </a:lnTo>
                <a:lnTo>
                  <a:pt x="664" y="434"/>
                </a:lnTo>
                <a:lnTo>
                  <a:pt x="644" y="408"/>
                </a:lnTo>
                <a:lnTo>
                  <a:pt x="624" y="382"/>
                </a:lnTo>
                <a:lnTo>
                  <a:pt x="630" y="366"/>
                </a:lnTo>
                <a:lnTo>
                  <a:pt x="661" y="359"/>
                </a:lnTo>
                <a:lnTo>
                  <a:pt x="675" y="339"/>
                </a:lnTo>
                <a:lnTo>
                  <a:pt x="690" y="293"/>
                </a:lnTo>
                <a:lnTo>
                  <a:pt x="696" y="275"/>
                </a:lnTo>
                <a:lnTo>
                  <a:pt x="746" y="242"/>
                </a:lnTo>
                <a:lnTo>
                  <a:pt x="752" y="231"/>
                </a:lnTo>
                <a:lnTo>
                  <a:pt x="806" y="246"/>
                </a:lnTo>
                <a:lnTo>
                  <a:pt x="830" y="258"/>
                </a:lnTo>
                <a:lnTo>
                  <a:pt x="855" y="205"/>
                </a:lnTo>
                <a:lnTo>
                  <a:pt x="846" y="161"/>
                </a:lnTo>
                <a:lnTo>
                  <a:pt x="846" y="138"/>
                </a:lnTo>
                <a:lnTo>
                  <a:pt x="846" y="134"/>
                </a:lnTo>
                <a:lnTo>
                  <a:pt x="872" y="124"/>
                </a:lnTo>
                <a:lnTo>
                  <a:pt x="885" y="127"/>
                </a:lnTo>
                <a:lnTo>
                  <a:pt x="905" y="135"/>
                </a:lnTo>
                <a:lnTo>
                  <a:pt x="943" y="132"/>
                </a:lnTo>
                <a:lnTo>
                  <a:pt x="1058" y="157"/>
                </a:lnTo>
                <a:lnTo>
                  <a:pt x="1087" y="122"/>
                </a:lnTo>
                <a:lnTo>
                  <a:pt x="1066" y="120"/>
                </a:lnTo>
                <a:lnTo>
                  <a:pt x="1052" y="116"/>
                </a:lnTo>
                <a:lnTo>
                  <a:pt x="1084" y="90"/>
                </a:lnTo>
                <a:lnTo>
                  <a:pt x="1094" y="55"/>
                </a:lnTo>
                <a:lnTo>
                  <a:pt x="1090" y="31"/>
                </a:lnTo>
                <a:lnTo>
                  <a:pt x="1058" y="7"/>
                </a:lnTo>
                <a:lnTo>
                  <a:pt x="1114" y="0"/>
                </a:lnTo>
                <a:lnTo>
                  <a:pt x="1136" y="2"/>
                </a:lnTo>
                <a:lnTo>
                  <a:pt x="1154" y="12"/>
                </a:lnTo>
                <a:lnTo>
                  <a:pt x="1157" y="15"/>
                </a:lnTo>
                <a:lnTo>
                  <a:pt x="1154" y="25"/>
                </a:lnTo>
                <a:lnTo>
                  <a:pt x="1175" y="34"/>
                </a:lnTo>
                <a:lnTo>
                  <a:pt x="1199" y="49"/>
                </a:lnTo>
                <a:lnTo>
                  <a:pt x="1203" y="58"/>
                </a:lnTo>
                <a:lnTo>
                  <a:pt x="1214" y="59"/>
                </a:lnTo>
                <a:lnTo>
                  <a:pt x="1216" y="68"/>
                </a:lnTo>
                <a:lnTo>
                  <a:pt x="1222" y="74"/>
                </a:lnTo>
                <a:lnTo>
                  <a:pt x="1231" y="77"/>
                </a:lnTo>
                <a:lnTo>
                  <a:pt x="1249" y="77"/>
                </a:lnTo>
                <a:lnTo>
                  <a:pt x="1252" y="84"/>
                </a:lnTo>
                <a:lnTo>
                  <a:pt x="1255" y="90"/>
                </a:lnTo>
                <a:lnTo>
                  <a:pt x="1263" y="92"/>
                </a:lnTo>
                <a:lnTo>
                  <a:pt x="1279" y="91"/>
                </a:lnTo>
                <a:lnTo>
                  <a:pt x="1285" y="95"/>
                </a:lnTo>
                <a:lnTo>
                  <a:pt x="1291" y="103"/>
                </a:lnTo>
                <a:lnTo>
                  <a:pt x="1300" y="111"/>
                </a:lnTo>
                <a:lnTo>
                  <a:pt x="1313" y="112"/>
                </a:lnTo>
                <a:lnTo>
                  <a:pt x="1330" y="108"/>
                </a:lnTo>
                <a:lnTo>
                  <a:pt x="1346" y="109"/>
                </a:lnTo>
                <a:lnTo>
                  <a:pt x="1366" y="112"/>
                </a:lnTo>
                <a:lnTo>
                  <a:pt x="1381" y="116"/>
                </a:lnTo>
                <a:lnTo>
                  <a:pt x="1394" y="122"/>
                </a:lnTo>
                <a:lnTo>
                  <a:pt x="1416" y="130"/>
                </a:lnTo>
                <a:lnTo>
                  <a:pt x="1434" y="143"/>
                </a:lnTo>
                <a:lnTo>
                  <a:pt x="1442" y="149"/>
                </a:lnTo>
                <a:lnTo>
                  <a:pt x="1442" y="164"/>
                </a:lnTo>
                <a:lnTo>
                  <a:pt x="1446" y="168"/>
                </a:lnTo>
                <a:lnTo>
                  <a:pt x="1458" y="166"/>
                </a:lnTo>
                <a:lnTo>
                  <a:pt x="1467" y="177"/>
                </a:lnTo>
                <a:lnTo>
                  <a:pt x="1475" y="186"/>
                </a:lnTo>
                <a:lnTo>
                  <a:pt x="1490" y="191"/>
                </a:lnTo>
                <a:lnTo>
                  <a:pt x="1499" y="197"/>
                </a:lnTo>
                <a:lnTo>
                  <a:pt x="1507" y="200"/>
                </a:lnTo>
                <a:lnTo>
                  <a:pt x="1509" y="208"/>
                </a:lnTo>
                <a:lnTo>
                  <a:pt x="1499" y="216"/>
                </a:lnTo>
                <a:lnTo>
                  <a:pt x="1494" y="230"/>
                </a:lnTo>
                <a:lnTo>
                  <a:pt x="1496" y="250"/>
                </a:lnTo>
                <a:lnTo>
                  <a:pt x="1497" y="261"/>
                </a:lnTo>
                <a:lnTo>
                  <a:pt x="1501" y="269"/>
                </a:lnTo>
                <a:lnTo>
                  <a:pt x="1509" y="275"/>
                </a:lnTo>
                <a:lnTo>
                  <a:pt x="1510" y="283"/>
                </a:lnTo>
                <a:lnTo>
                  <a:pt x="1503" y="289"/>
                </a:lnTo>
                <a:lnTo>
                  <a:pt x="1500" y="291"/>
                </a:lnTo>
                <a:lnTo>
                  <a:pt x="1500" y="296"/>
                </a:lnTo>
                <a:lnTo>
                  <a:pt x="1497" y="304"/>
                </a:lnTo>
                <a:lnTo>
                  <a:pt x="1497" y="311"/>
                </a:lnTo>
                <a:lnTo>
                  <a:pt x="1510" y="314"/>
                </a:lnTo>
                <a:lnTo>
                  <a:pt x="1519" y="311"/>
                </a:lnTo>
                <a:lnTo>
                  <a:pt x="1536" y="312"/>
                </a:lnTo>
                <a:lnTo>
                  <a:pt x="1542" y="315"/>
                </a:lnTo>
                <a:lnTo>
                  <a:pt x="1540" y="323"/>
                </a:lnTo>
                <a:lnTo>
                  <a:pt x="1546" y="333"/>
                </a:lnTo>
                <a:lnTo>
                  <a:pt x="1545" y="341"/>
                </a:lnTo>
                <a:lnTo>
                  <a:pt x="1542" y="347"/>
                </a:lnTo>
                <a:lnTo>
                  <a:pt x="1531" y="350"/>
                </a:lnTo>
                <a:lnTo>
                  <a:pt x="1524" y="354"/>
                </a:lnTo>
                <a:lnTo>
                  <a:pt x="1527" y="363"/>
                </a:lnTo>
                <a:lnTo>
                  <a:pt x="1531" y="366"/>
                </a:lnTo>
                <a:lnTo>
                  <a:pt x="1528" y="374"/>
                </a:lnTo>
                <a:lnTo>
                  <a:pt x="1534" y="382"/>
                </a:lnTo>
                <a:lnTo>
                  <a:pt x="1543" y="392"/>
                </a:lnTo>
                <a:lnTo>
                  <a:pt x="1560" y="407"/>
                </a:lnTo>
                <a:lnTo>
                  <a:pt x="1575" y="421"/>
                </a:lnTo>
                <a:lnTo>
                  <a:pt x="1587" y="434"/>
                </a:lnTo>
                <a:lnTo>
                  <a:pt x="1593" y="444"/>
                </a:lnTo>
                <a:lnTo>
                  <a:pt x="1595" y="450"/>
                </a:lnTo>
                <a:lnTo>
                  <a:pt x="1587" y="451"/>
                </a:lnTo>
                <a:lnTo>
                  <a:pt x="1584" y="460"/>
                </a:lnTo>
                <a:lnTo>
                  <a:pt x="1585" y="475"/>
                </a:lnTo>
                <a:lnTo>
                  <a:pt x="1587" y="489"/>
                </a:lnTo>
                <a:lnTo>
                  <a:pt x="1587" y="499"/>
                </a:lnTo>
                <a:lnTo>
                  <a:pt x="1582" y="509"/>
                </a:lnTo>
                <a:lnTo>
                  <a:pt x="1575" y="520"/>
                </a:lnTo>
                <a:lnTo>
                  <a:pt x="1566" y="531"/>
                </a:lnTo>
                <a:lnTo>
                  <a:pt x="1572" y="543"/>
                </a:lnTo>
                <a:lnTo>
                  <a:pt x="1570" y="559"/>
                </a:lnTo>
                <a:lnTo>
                  <a:pt x="1576" y="573"/>
                </a:lnTo>
                <a:lnTo>
                  <a:pt x="1587" y="584"/>
                </a:lnTo>
                <a:lnTo>
                  <a:pt x="1606" y="590"/>
                </a:lnTo>
                <a:lnTo>
                  <a:pt x="1613" y="600"/>
                </a:lnTo>
                <a:lnTo>
                  <a:pt x="1622" y="614"/>
                </a:lnTo>
                <a:lnTo>
                  <a:pt x="1631" y="625"/>
                </a:lnTo>
                <a:lnTo>
                  <a:pt x="1636" y="634"/>
                </a:lnTo>
                <a:lnTo>
                  <a:pt x="1642" y="639"/>
                </a:lnTo>
                <a:lnTo>
                  <a:pt x="1646" y="647"/>
                </a:lnTo>
                <a:lnTo>
                  <a:pt x="1651" y="654"/>
                </a:lnTo>
                <a:lnTo>
                  <a:pt x="1642" y="669"/>
                </a:lnTo>
                <a:lnTo>
                  <a:pt x="1639" y="671"/>
                </a:lnTo>
                <a:lnTo>
                  <a:pt x="1634" y="670"/>
                </a:lnTo>
                <a:lnTo>
                  <a:pt x="1627" y="673"/>
                </a:lnTo>
                <a:lnTo>
                  <a:pt x="1628" y="678"/>
                </a:lnTo>
                <a:lnTo>
                  <a:pt x="1619" y="679"/>
                </a:lnTo>
                <a:lnTo>
                  <a:pt x="1613" y="674"/>
                </a:lnTo>
                <a:lnTo>
                  <a:pt x="1612" y="680"/>
                </a:lnTo>
                <a:lnTo>
                  <a:pt x="1603" y="681"/>
                </a:lnTo>
                <a:lnTo>
                  <a:pt x="1601" y="676"/>
                </a:lnTo>
                <a:lnTo>
                  <a:pt x="1595" y="670"/>
                </a:lnTo>
                <a:lnTo>
                  <a:pt x="1590" y="671"/>
                </a:lnTo>
                <a:lnTo>
                  <a:pt x="1585" y="678"/>
                </a:lnTo>
                <a:lnTo>
                  <a:pt x="1581" y="681"/>
                </a:lnTo>
                <a:lnTo>
                  <a:pt x="1575" y="679"/>
                </a:lnTo>
                <a:lnTo>
                  <a:pt x="1569" y="676"/>
                </a:lnTo>
                <a:lnTo>
                  <a:pt x="1566" y="670"/>
                </a:lnTo>
                <a:lnTo>
                  <a:pt x="1564" y="676"/>
                </a:lnTo>
                <a:lnTo>
                  <a:pt x="1558" y="679"/>
                </a:lnTo>
                <a:lnTo>
                  <a:pt x="1557" y="686"/>
                </a:lnTo>
                <a:lnTo>
                  <a:pt x="1549" y="682"/>
                </a:lnTo>
                <a:lnTo>
                  <a:pt x="1546" y="678"/>
                </a:lnTo>
                <a:lnTo>
                  <a:pt x="1539" y="684"/>
                </a:lnTo>
                <a:lnTo>
                  <a:pt x="1537" y="680"/>
                </a:lnTo>
                <a:lnTo>
                  <a:pt x="1525" y="679"/>
                </a:lnTo>
                <a:lnTo>
                  <a:pt x="1533" y="690"/>
                </a:lnTo>
                <a:lnTo>
                  <a:pt x="1524" y="694"/>
                </a:lnTo>
                <a:lnTo>
                  <a:pt x="1524" y="702"/>
                </a:lnTo>
                <a:lnTo>
                  <a:pt x="1521" y="705"/>
                </a:lnTo>
                <a:lnTo>
                  <a:pt x="1516" y="698"/>
                </a:lnTo>
                <a:lnTo>
                  <a:pt x="1510" y="696"/>
                </a:lnTo>
                <a:lnTo>
                  <a:pt x="1503" y="695"/>
                </a:lnTo>
                <a:lnTo>
                  <a:pt x="1497" y="691"/>
                </a:lnTo>
                <a:lnTo>
                  <a:pt x="1487" y="685"/>
                </a:lnTo>
                <a:lnTo>
                  <a:pt x="1479" y="680"/>
                </a:lnTo>
                <a:lnTo>
                  <a:pt x="1470" y="676"/>
                </a:lnTo>
                <a:lnTo>
                  <a:pt x="1461" y="670"/>
                </a:lnTo>
                <a:lnTo>
                  <a:pt x="1464" y="676"/>
                </a:lnTo>
                <a:lnTo>
                  <a:pt x="1472" y="685"/>
                </a:lnTo>
                <a:lnTo>
                  <a:pt x="1472" y="692"/>
                </a:lnTo>
                <a:lnTo>
                  <a:pt x="1469" y="695"/>
                </a:lnTo>
                <a:lnTo>
                  <a:pt x="1469" y="698"/>
                </a:lnTo>
                <a:lnTo>
                  <a:pt x="1466" y="701"/>
                </a:lnTo>
                <a:lnTo>
                  <a:pt x="1463" y="700"/>
                </a:lnTo>
                <a:lnTo>
                  <a:pt x="1463" y="695"/>
                </a:lnTo>
                <a:lnTo>
                  <a:pt x="1455" y="692"/>
                </a:lnTo>
                <a:lnTo>
                  <a:pt x="1445" y="696"/>
                </a:lnTo>
                <a:lnTo>
                  <a:pt x="1442" y="695"/>
                </a:lnTo>
                <a:lnTo>
                  <a:pt x="1445" y="690"/>
                </a:lnTo>
                <a:lnTo>
                  <a:pt x="1439" y="685"/>
                </a:lnTo>
                <a:lnTo>
                  <a:pt x="1433" y="681"/>
                </a:lnTo>
                <a:lnTo>
                  <a:pt x="1425" y="682"/>
                </a:lnTo>
                <a:lnTo>
                  <a:pt x="1422" y="686"/>
                </a:lnTo>
                <a:lnTo>
                  <a:pt x="1427" y="694"/>
                </a:lnTo>
                <a:lnTo>
                  <a:pt x="1421" y="702"/>
                </a:lnTo>
                <a:lnTo>
                  <a:pt x="1425" y="709"/>
                </a:lnTo>
                <a:lnTo>
                  <a:pt x="1422" y="713"/>
                </a:lnTo>
                <a:lnTo>
                  <a:pt x="1430" y="717"/>
                </a:lnTo>
                <a:lnTo>
                  <a:pt x="1430" y="723"/>
                </a:lnTo>
                <a:lnTo>
                  <a:pt x="1425" y="723"/>
                </a:lnTo>
                <a:lnTo>
                  <a:pt x="1418" y="719"/>
                </a:lnTo>
                <a:lnTo>
                  <a:pt x="1415" y="727"/>
                </a:lnTo>
                <a:lnTo>
                  <a:pt x="1418" y="737"/>
                </a:lnTo>
                <a:lnTo>
                  <a:pt x="1421" y="733"/>
                </a:lnTo>
                <a:lnTo>
                  <a:pt x="1419" y="729"/>
                </a:lnTo>
                <a:lnTo>
                  <a:pt x="1419" y="725"/>
                </a:lnTo>
                <a:lnTo>
                  <a:pt x="1424" y="728"/>
                </a:lnTo>
                <a:lnTo>
                  <a:pt x="1425" y="732"/>
                </a:lnTo>
                <a:lnTo>
                  <a:pt x="1433" y="730"/>
                </a:lnTo>
                <a:lnTo>
                  <a:pt x="1436" y="734"/>
                </a:lnTo>
                <a:lnTo>
                  <a:pt x="1433" y="740"/>
                </a:lnTo>
                <a:lnTo>
                  <a:pt x="1440" y="746"/>
                </a:lnTo>
                <a:lnTo>
                  <a:pt x="1440" y="755"/>
                </a:lnTo>
                <a:lnTo>
                  <a:pt x="1431" y="757"/>
                </a:lnTo>
                <a:lnTo>
                  <a:pt x="1437" y="761"/>
                </a:lnTo>
                <a:lnTo>
                  <a:pt x="1433" y="764"/>
                </a:lnTo>
                <a:lnTo>
                  <a:pt x="1425" y="761"/>
                </a:lnTo>
                <a:lnTo>
                  <a:pt x="1425" y="766"/>
                </a:lnTo>
                <a:lnTo>
                  <a:pt x="1424" y="769"/>
                </a:lnTo>
                <a:lnTo>
                  <a:pt x="1419" y="765"/>
                </a:lnTo>
                <a:lnTo>
                  <a:pt x="1410" y="759"/>
                </a:lnTo>
                <a:lnTo>
                  <a:pt x="1406" y="762"/>
                </a:lnTo>
                <a:lnTo>
                  <a:pt x="1402" y="767"/>
                </a:lnTo>
                <a:lnTo>
                  <a:pt x="1399" y="767"/>
                </a:lnTo>
                <a:lnTo>
                  <a:pt x="1400" y="762"/>
                </a:lnTo>
                <a:lnTo>
                  <a:pt x="1394" y="762"/>
                </a:lnTo>
                <a:lnTo>
                  <a:pt x="1375" y="762"/>
                </a:lnTo>
                <a:lnTo>
                  <a:pt x="1372" y="765"/>
                </a:lnTo>
                <a:lnTo>
                  <a:pt x="1379" y="771"/>
                </a:lnTo>
                <a:lnTo>
                  <a:pt x="1382" y="766"/>
                </a:lnTo>
                <a:lnTo>
                  <a:pt x="1391" y="773"/>
                </a:lnTo>
                <a:lnTo>
                  <a:pt x="1397" y="773"/>
                </a:lnTo>
                <a:lnTo>
                  <a:pt x="1394" y="777"/>
                </a:lnTo>
                <a:lnTo>
                  <a:pt x="1394" y="787"/>
                </a:lnTo>
                <a:lnTo>
                  <a:pt x="1391" y="785"/>
                </a:lnTo>
                <a:lnTo>
                  <a:pt x="1384" y="778"/>
                </a:lnTo>
                <a:lnTo>
                  <a:pt x="1382" y="783"/>
                </a:lnTo>
                <a:lnTo>
                  <a:pt x="1384" y="791"/>
                </a:lnTo>
                <a:lnTo>
                  <a:pt x="1375" y="789"/>
                </a:lnTo>
                <a:lnTo>
                  <a:pt x="1373" y="792"/>
                </a:lnTo>
                <a:lnTo>
                  <a:pt x="1366" y="793"/>
                </a:lnTo>
                <a:lnTo>
                  <a:pt x="1357" y="791"/>
                </a:lnTo>
                <a:lnTo>
                  <a:pt x="1349" y="793"/>
                </a:lnTo>
                <a:lnTo>
                  <a:pt x="1343" y="796"/>
                </a:lnTo>
                <a:lnTo>
                  <a:pt x="1349" y="798"/>
                </a:lnTo>
                <a:lnTo>
                  <a:pt x="1358" y="804"/>
                </a:lnTo>
                <a:lnTo>
                  <a:pt x="1352" y="807"/>
                </a:lnTo>
                <a:lnTo>
                  <a:pt x="1342" y="802"/>
                </a:lnTo>
                <a:lnTo>
                  <a:pt x="1336" y="804"/>
                </a:lnTo>
                <a:lnTo>
                  <a:pt x="1336" y="810"/>
                </a:lnTo>
                <a:lnTo>
                  <a:pt x="1340" y="809"/>
                </a:lnTo>
                <a:lnTo>
                  <a:pt x="1349" y="808"/>
                </a:lnTo>
                <a:lnTo>
                  <a:pt x="1360" y="813"/>
                </a:lnTo>
                <a:lnTo>
                  <a:pt x="1360" y="816"/>
                </a:lnTo>
                <a:lnTo>
                  <a:pt x="1355" y="826"/>
                </a:lnTo>
                <a:lnTo>
                  <a:pt x="1358" y="829"/>
                </a:lnTo>
                <a:lnTo>
                  <a:pt x="1367" y="832"/>
                </a:lnTo>
                <a:lnTo>
                  <a:pt x="1367" y="839"/>
                </a:lnTo>
                <a:lnTo>
                  <a:pt x="1345" y="831"/>
                </a:lnTo>
                <a:lnTo>
                  <a:pt x="1342" y="836"/>
                </a:lnTo>
                <a:lnTo>
                  <a:pt x="1346" y="841"/>
                </a:lnTo>
                <a:lnTo>
                  <a:pt x="1352" y="853"/>
                </a:lnTo>
                <a:lnTo>
                  <a:pt x="1343" y="855"/>
                </a:lnTo>
                <a:lnTo>
                  <a:pt x="1346" y="863"/>
                </a:lnTo>
                <a:lnTo>
                  <a:pt x="1348" y="869"/>
                </a:lnTo>
                <a:lnTo>
                  <a:pt x="1342" y="879"/>
                </a:lnTo>
                <a:lnTo>
                  <a:pt x="1337" y="876"/>
                </a:lnTo>
                <a:lnTo>
                  <a:pt x="1336" y="879"/>
                </a:lnTo>
                <a:lnTo>
                  <a:pt x="1339" y="880"/>
                </a:lnTo>
                <a:lnTo>
                  <a:pt x="1339" y="887"/>
                </a:lnTo>
                <a:lnTo>
                  <a:pt x="1336" y="889"/>
                </a:lnTo>
                <a:lnTo>
                  <a:pt x="1330" y="893"/>
                </a:lnTo>
                <a:lnTo>
                  <a:pt x="1327" y="898"/>
                </a:lnTo>
                <a:lnTo>
                  <a:pt x="1331" y="901"/>
                </a:lnTo>
                <a:lnTo>
                  <a:pt x="1325" y="901"/>
                </a:lnTo>
                <a:lnTo>
                  <a:pt x="1318" y="905"/>
                </a:lnTo>
                <a:lnTo>
                  <a:pt x="1313" y="907"/>
                </a:lnTo>
                <a:lnTo>
                  <a:pt x="1316" y="911"/>
                </a:lnTo>
                <a:lnTo>
                  <a:pt x="1315" y="916"/>
                </a:lnTo>
                <a:lnTo>
                  <a:pt x="1310" y="921"/>
                </a:lnTo>
                <a:lnTo>
                  <a:pt x="1313" y="926"/>
                </a:lnTo>
                <a:lnTo>
                  <a:pt x="1308" y="926"/>
                </a:lnTo>
                <a:lnTo>
                  <a:pt x="1309" y="931"/>
                </a:lnTo>
                <a:lnTo>
                  <a:pt x="1306" y="936"/>
                </a:lnTo>
                <a:lnTo>
                  <a:pt x="1302" y="935"/>
                </a:lnTo>
                <a:lnTo>
                  <a:pt x="1296" y="933"/>
                </a:lnTo>
                <a:lnTo>
                  <a:pt x="1293" y="928"/>
                </a:lnTo>
                <a:lnTo>
                  <a:pt x="1290" y="931"/>
                </a:lnTo>
                <a:lnTo>
                  <a:pt x="1291" y="935"/>
                </a:lnTo>
                <a:lnTo>
                  <a:pt x="1297" y="937"/>
                </a:lnTo>
                <a:lnTo>
                  <a:pt x="1302" y="942"/>
                </a:lnTo>
                <a:lnTo>
                  <a:pt x="1308" y="947"/>
                </a:lnTo>
                <a:lnTo>
                  <a:pt x="1319" y="946"/>
                </a:lnTo>
                <a:lnTo>
                  <a:pt x="1324" y="947"/>
                </a:lnTo>
                <a:lnTo>
                  <a:pt x="1327" y="949"/>
                </a:lnTo>
                <a:lnTo>
                  <a:pt x="1319" y="953"/>
                </a:lnTo>
                <a:lnTo>
                  <a:pt x="1319" y="957"/>
                </a:lnTo>
                <a:lnTo>
                  <a:pt x="1330" y="964"/>
                </a:lnTo>
                <a:lnTo>
                  <a:pt x="1327" y="968"/>
                </a:lnTo>
                <a:lnTo>
                  <a:pt x="1318" y="964"/>
                </a:lnTo>
                <a:lnTo>
                  <a:pt x="1315" y="971"/>
                </a:lnTo>
                <a:lnTo>
                  <a:pt x="1321" y="974"/>
                </a:lnTo>
                <a:lnTo>
                  <a:pt x="1324" y="979"/>
                </a:lnTo>
                <a:lnTo>
                  <a:pt x="1330" y="978"/>
                </a:lnTo>
                <a:lnTo>
                  <a:pt x="1331" y="982"/>
                </a:lnTo>
                <a:lnTo>
                  <a:pt x="1334" y="985"/>
                </a:lnTo>
                <a:lnTo>
                  <a:pt x="1340" y="982"/>
                </a:lnTo>
                <a:lnTo>
                  <a:pt x="1346" y="990"/>
                </a:lnTo>
                <a:lnTo>
                  <a:pt x="1349" y="985"/>
                </a:lnTo>
                <a:lnTo>
                  <a:pt x="1354" y="987"/>
                </a:lnTo>
                <a:lnTo>
                  <a:pt x="1355" y="992"/>
                </a:lnTo>
                <a:lnTo>
                  <a:pt x="1358" y="994"/>
                </a:lnTo>
                <a:lnTo>
                  <a:pt x="1363" y="995"/>
                </a:lnTo>
                <a:lnTo>
                  <a:pt x="1366" y="998"/>
                </a:lnTo>
                <a:lnTo>
                  <a:pt x="1361" y="1000"/>
                </a:lnTo>
                <a:lnTo>
                  <a:pt x="1357" y="998"/>
                </a:lnTo>
                <a:lnTo>
                  <a:pt x="1349" y="1000"/>
                </a:lnTo>
                <a:lnTo>
                  <a:pt x="1352" y="1003"/>
                </a:lnTo>
                <a:lnTo>
                  <a:pt x="1355" y="1008"/>
                </a:lnTo>
                <a:lnTo>
                  <a:pt x="1360" y="1012"/>
                </a:lnTo>
                <a:lnTo>
                  <a:pt x="1363" y="1011"/>
                </a:lnTo>
                <a:lnTo>
                  <a:pt x="1369" y="1007"/>
                </a:lnTo>
                <a:lnTo>
                  <a:pt x="1376" y="1013"/>
                </a:lnTo>
                <a:lnTo>
                  <a:pt x="1375" y="1017"/>
                </a:lnTo>
                <a:lnTo>
                  <a:pt x="1367" y="1022"/>
                </a:lnTo>
                <a:lnTo>
                  <a:pt x="1364" y="1027"/>
                </a:lnTo>
                <a:lnTo>
                  <a:pt x="1361" y="1033"/>
                </a:lnTo>
                <a:lnTo>
                  <a:pt x="1358" y="1037"/>
                </a:lnTo>
                <a:lnTo>
                  <a:pt x="1354" y="1042"/>
                </a:lnTo>
                <a:lnTo>
                  <a:pt x="1349" y="1045"/>
                </a:lnTo>
                <a:lnTo>
                  <a:pt x="1348" y="1049"/>
                </a:lnTo>
                <a:lnTo>
                  <a:pt x="1343" y="1053"/>
                </a:lnTo>
                <a:lnTo>
                  <a:pt x="1337" y="1055"/>
                </a:lnTo>
                <a:lnTo>
                  <a:pt x="1333" y="1051"/>
                </a:lnTo>
                <a:lnTo>
                  <a:pt x="1331" y="1056"/>
                </a:lnTo>
                <a:lnTo>
                  <a:pt x="1325" y="1065"/>
                </a:lnTo>
                <a:lnTo>
                  <a:pt x="1322" y="1070"/>
                </a:lnTo>
                <a:lnTo>
                  <a:pt x="1324" y="1075"/>
                </a:lnTo>
                <a:lnTo>
                  <a:pt x="1315" y="1072"/>
                </a:lnTo>
                <a:lnTo>
                  <a:pt x="1313" y="1081"/>
                </a:lnTo>
                <a:lnTo>
                  <a:pt x="1309" y="1086"/>
                </a:lnTo>
                <a:lnTo>
                  <a:pt x="1306" y="1088"/>
                </a:lnTo>
                <a:lnTo>
                  <a:pt x="1303" y="1092"/>
                </a:lnTo>
                <a:lnTo>
                  <a:pt x="1302" y="1098"/>
                </a:lnTo>
                <a:lnTo>
                  <a:pt x="1303" y="1102"/>
                </a:lnTo>
                <a:lnTo>
                  <a:pt x="1300" y="1105"/>
                </a:lnTo>
                <a:lnTo>
                  <a:pt x="1300" y="1110"/>
                </a:lnTo>
                <a:lnTo>
                  <a:pt x="1299" y="1114"/>
                </a:lnTo>
                <a:lnTo>
                  <a:pt x="1300" y="1121"/>
                </a:lnTo>
                <a:lnTo>
                  <a:pt x="1297" y="1129"/>
                </a:lnTo>
                <a:lnTo>
                  <a:pt x="1293" y="1130"/>
                </a:lnTo>
                <a:lnTo>
                  <a:pt x="1294" y="1136"/>
                </a:lnTo>
                <a:lnTo>
                  <a:pt x="1290" y="1137"/>
                </a:lnTo>
                <a:lnTo>
                  <a:pt x="1287" y="1140"/>
                </a:lnTo>
                <a:lnTo>
                  <a:pt x="1288" y="1145"/>
                </a:lnTo>
                <a:lnTo>
                  <a:pt x="1287" y="1150"/>
                </a:lnTo>
                <a:lnTo>
                  <a:pt x="1282" y="1155"/>
                </a:lnTo>
                <a:lnTo>
                  <a:pt x="1279" y="1156"/>
                </a:lnTo>
                <a:lnTo>
                  <a:pt x="1279" y="1162"/>
                </a:lnTo>
                <a:lnTo>
                  <a:pt x="1273" y="1161"/>
                </a:lnTo>
                <a:lnTo>
                  <a:pt x="1275" y="1164"/>
                </a:lnTo>
                <a:lnTo>
                  <a:pt x="1272" y="1173"/>
                </a:lnTo>
                <a:lnTo>
                  <a:pt x="1267" y="1169"/>
                </a:lnTo>
                <a:lnTo>
                  <a:pt x="1264" y="1172"/>
                </a:lnTo>
                <a:lnTo>
                  <a:pt x="1261" y="1176"/>
                </a:lnTo>
                <a:lnTo>
                  <a:pt x="1260" y="1188"/>
                </a:lnTo>
                <a:lnTo>
                  <a:pt x="1240" y="1200"/>
                </a:lnTo>
                <a:lnTo>
                  <a:pt x="1222" y="1209"/>
                </a:lnTo>
                <a:lnTo>
                  <a:pt x="1208" y="1212"/>
                </a:lnTo>
                <a:lnTo>
                  <a:pt x="1197" y="1206"/>
                </a:lnTo>
                <a:lnTo>
                  <a:pt x="1190" y="1211"/>
                </a:lnTo>
                <a:lnTo>
                  <a:pt x="1191" y="1220"/>
                </a:lnTo>
                <a:lnTo>
                  <a:pt x="1182" y="1220"/>
                </a:lnTo>
                <a:lnTo>
                  <a:pt x="1169" y="1236"/>
                </a:lnTo>
                <a:lnTo>
                  <a:pt x="1160" y="1246"/>
                </a:lnTo>
                <a:lnTo>
                  <a:pt x="1164" y="1255"/>
                </a:lnTo>
                <a:lnTo>
                  <a:pt x="1154" y="1265"/>
                </a:lnTo>
                <a:lnTo>
                  <a:pt x="1143" y="1253"/>
                </a:lnTo>
                <a:lnTo>
                  <a:pt x="1136" y="1243"/>
                </a:lnTo>
                <a:lnTo>
                  <a:pt x="1125" y="1238"/>
                </a:lnTo>
                <a:lnTo>
                  <a:pt x="1120" y="1238"/>
                </a:lnTo>
                <a:lnTo>
                  <a:pt x="1121" y="1243"/>
                </a:lnTo>
                <a:lnTo>
                  <a:pt x="1121" y="1251"/>
                </a:lnTo>
                <a:lnTo>
                  <a:pt x="1125" y="1255"/>
                </a:lnTo>
                <a:lnTo>
                  <a:pt x="1131" y="1260"/>
                </a:lnTo>
                <a:lnTo>
                  <a:pt x="1134" y="1265"/>
                </a:lnTo>
                <a:lnTo>
                  <a:pt x="1131" y="1268"/>
                </a:lnTo>
                <a:lnTo>
                  <a:pt x="1134" y="1273"/>
                </a:lnTo>
                <a:lnTo>
                  <a:pt x="1125" y="1270"/>
                </a:lnTo>
                <a:lnTo>
                  <a:pt x="1122" y="1265"/>
                </a:lnTo>
                <a:lnTo>
                  <a:pt x="1117" y="1262"/>
                </a:lnTo>
                <a:lnTo>
                  <a:pt x="1108" y="1253"/>
                </a:lnTo>
                <a:lnTo>
                  <a:pt x="1114" y="1265"/>
                </a:lnTo>
                <a:lnTo>
                  <a:pt x="1106" y="1267"/>
                </a:lnTo>
                <a:lnTo>
                  <a:pt x="1102" y="1260"/>
                </a:lnTo>
                <a:lnTo>
                  <a:pt x="1099" y="1269"/>
                </a:lnTo>
                <a:lnTo>
                  <a:pt x="1099" y="1275"/>
                </a:lnTo>
                <a:lnTo>
                  <a:pt x="1100" y="1284"/>
                </a:lnTo>
                <a:lnTo>
                  <a:pt x="1102" y="1292"/>
                </a:lnTo>
                <a:lnTo>
                  <a:pt x="1096" y="1295"/>
                </a:lnTo>
                <a:lnTo>
                  <a:pt x="1090" y="1295"/>
                </a:lnTo>
                <a:lnTo>
                  <a:pt x="1084" y="1294"/>
                </a:lnTo>
                <a:lnTo>
                  <a:pt x="1082" y="1294"/>
                </a:lnTo>
                <a:lnTo>
                  <a:pt x="1084" y="1302"/>
                </a:lnTo>
                <a:lnTo>
                  <a:pt x="1085" y="1301"/>
                </a:lnTo>
                <a:lnTo>
                  <a:pt x="1084" y="1306"/>
                </a:lnTo>
                <a:lnTo>
                  <a:pt x="1081" y="1308"/>
                </a:lnTo>
                <a:lnTo>
                  <a:pt x="1076" y="1310"/>
                </a:lnTo>
                <a:lnTo>
                  <a:pt x="1072" y="1307"/>
                </a:lnTo>
                <a:lnTo>
                  <a:pt x="1067" y="1305"/>
                </a:lnTo>
                <a:lnTo>
                  <a:pt x="1061" y="1310"/>
                </a:lnTo>
                <a:lnTo>
                  <a:pt x="1067" y="1315"/>
                </a:lnTo>
                <a:lnTo>
                  <a:pt x="1075" y="1316"/>
                </a:lnTo>
                <a:lnTo>
                  <a:pt x="1081" y="1318"/>
                </a:lnTo>
                <a:lnTo>
                  <a:pt x="1076" y="1322"/>
                </a:lnTo>
                <a:lnTo>
                  <a:pt x="1073" y="1324"/>
                </a:lnTo>
                <a:lnTo>
                  <a:pt x="1073" y="1327"/>
                </a:lnTo>
                <a:lnTo>
                  <a:pt x="1072" y="1328"/>
                </a:lnTo>
                <a:lnTo>
                  <a:pt x="1069" y="1327"/>
                </a:lnTo>
                <a:lnTo>
                  <a:pt x="1064" y="1326"/>
                </a:lnTo>
                <a:lnTo>
                  <a:pt x="1060" y="1323"/>
                </a:lnTo>
                <a:lnTo>
                  <a:pt x="1055" y="1326"/>
                </a:lnTo>
                <a:lnTo>
                  <a:pt x="1048" y="1326"/>
                </a:lnTo>
                <a:lnTo>
                  <a:pt x="1043" y="1327"/>
                </a:lnTo>
                <a:lnTo>
                  <a:pt x="1037" y="1329"/>
                </a:lnTo>
                <a:lnTo>
                  <a:pt x="1033" y="1332"/>
                </a:lnTo>
                <a:lnTo>
                  <a:pt x="1031" y="1327"/>
                </a:lnTo>
                <a:lnTo>
                  <a:pt x="1034" y="1324"/>
                </a:lnTo>
                <a:lnTo>
                  <a:pt x="1037" y="1321"/>
                </a:lnTo>
                <a:lnTo>
                  <a:pt x="1027" y="1316"/>
                </a:lnTo>
                <a:lnTo>
                  <a:pt x="1024" y="1321"/>
                </a:lnTo>
                <a:lnTo>
                  <a:pt x="1027" y="1322"/>
                </a:lnTo>
                <a:lnTo>
                  <a:pt x="1028" y="1328"/>
                </a:lnTo>
                <a:lnTo>
                  <a:pt x="1030" y="1334"/>
                </a:lnTo>
                <a:lnTo>
                  <a:pt x="1027" y="1337"/>
                </a:lnTo>
                <a:lnTo>
                  <a:pt x="1020" y="1332"/>
                </a:lnTo>
                <a:lnTo>
                  <a:pt x="1017" y="1334"/>
                </a:lnTo>
                <a:lnTo>
                  <a:pt x="1017" y="1348"/>
                </a:lnTo>
                <a:lnTo>
                  <a:pt x="1008" y="1342"/>
                </a:lnTo>
                <a:lnTo>
                  <a:pt x="1008" y="1350"/>
                </a:lnTo>
                <a:lnTo>
                  <a:pt x="1009" y="1358"/>
                </a:lnTo>
                <a:lnTo>
                  <a:pt x="999" y="1370"/>
                </a:lnTo>
                <a:lnTo>
                  <a:pt x="996" y="1362"/>
                </a:lnTo>
                <a:lnTo>
                  <a:pt x="990" y="1364"/>
                </a:lnTo>
                <a:lnTo>
                  <a:pt x="994" y="1371"/>
                </a:lnTo>
                <a:lnTo>
                  <a:pt x="990" y="1371"/>
                </a:lnTo>
                <a:lnTo>
                  <a:pt x="987" y="1369"/>
                </a:lnTo>
                <a:lnTo>
                  <a:pt x="984" y="1365"/>
                </a:lnTo>
                <a:lnTo>
                  <a:pt x="981" y="1365"/>
                </a:lnTo>
                <a:lnTo>
                  <a:pt x="984" y="1374"/>
                </a:lnTo>
                <a:lnTo>
                  <a:pt x="979" y="1377"/>
                </a:lnTo>
                <a:lnTo>
                  <a:pt x="978" y="1378"/>
                </a:lnTo>
                <a:lnTo>
                  <a:pt x="979" y="1382"/>
                </a:lnTo>
                <a:lnTo>
                  <a:pt x="994" y="1376"/>
                </a:lnTo>
                <a:lnTo>
                  <a:pt x="1003" y="1372"/>
                </a:lnTo>
                <a:lnTo>
                  <a:pt x="1006" y="1374"/>
                </a:lnTo>
                <a:lnTo>
                  <a:pt x="1012" y="1377"/>
                </a:lnTo>
                <a:lnTo>
                  <a:pt x="1014" y="1380"/>
                </a:lnTo>
                <a:lnTo>
                  <a:pt x="1014" y="1386"/>
                </a:lnTo>
                <a:lnTo>
                  <a:pt x="1008" y="1392"/>
                </a:lnTo>
                <a:lnTo>
                  <a:pt x="1005" y="1401"/>
                </a:lnTo>
                <a:lnTo>
                  <a:pt x="1002" y="1404"/>
                </a:lnTo>
                <a:lnTo>
                  <a:pt x="997" y="1409"/>
                </a:lnTo>
                <a:lnTo>
                  <a:pt x="991" y="1413"/>
                </a:lnTo>
                <a:lnTo>
                  <a:pt x="985" y="1418"/>
                </a:lnTo>
                <a:lnTo>
                  <a:pt x="982" y="1423"/>
                </a:lnTo>
                <a:lnTo>
                  <a:pt x="979" y="1428"/>
                </a:lnTo>
                <a:lnTo>
                  <a:pt x="976" y="1433"/>
                </a:lnTo>
                <a:lnTo>
                  <a:pt x="972" y="1440"/>
                </a:lnTo>
                <a:lnTo>
                  <a:pt x="970" y="1446"/>
                </a:lnTo>
                <a:lnTo>
                  <a:pt x="967" y="1452"/>
                </a:lnTo>
                <a:lnTo>
                  <a:pt x="964" y="1460"/>
                </a:lnTo>
                <a:lnTo>
                  <a:pt x="961" y="1465"/>
                </a:lnTo>
                <a:lnTo>
                  <a:pt x="960" y="1468"/>
                </a:lnTo>
                <a:lnTo>
                  <a:pt x="957" y="1474"/>
                </a:lnTo>
                <a:lnTo>
                  <a:pt x="951" y="1478"/>
                </a:lnTo>
                <a:lnTo>
                  <a:pt x="948" y="1483"/>
                </a:lnTo>
                <a:lnTo>
                  <a:pt x="940" y="1487"/>
                </a:lnTo>
                <a:lnTo>
                  <a:pt x="937" y="1493"/>
                </a:lnTo>
                <a:lnTo>
                  <a:pt x="933" y="1497"/>
                </a:lnTo>
                <a:lnTo>
                  <a:pt x="923" y="1503"/>
                </a:lnTo>
                <a:lnTo>
                  <a:pt x="918" y="1499"/>
                </a:lnTo>
                <a:lnTo>
                  <a:pt x="914" y="1500"/>
                </a:lnTo>
                <a:lnTo>
                  <a:pt x="909" y="1505"/>
                </a:lnTo>
                <a:lnTo>
                  <a:pt x="908" y="1509"/>
                </a:lnTo>
                <a:lnTo>
                  <a:pt x="911" y="1512"/>
                </a:lnTo>
                <a:lnTo>
                  <a:pt x="906" y="1514"/>
                </a:lnTo>
                <a:lnTo>
                  <a:pt x="899" y="1512"/>
                </a:lnTo>
                <a:lnTo>
                  <a:pt x="888" y="1514"/>
                </a:lnTo>
                <a:lnTo>
                  <a:pt x="887" y="1506"/>
                </a:lnTo>
                <a:lnTo>
                  <a:pt x="884" y="1501"/>
                </a:lnTo>
                <a:lnTo>
                  <a:pt x="879" y="1498"/>
                </a:lnTo>
                <a:lnTo>
                  <a:pt x="873" y="1490"/>
                </a:lnTo>
                <a:lnTo>
                  <a:pt x="870" y="1490"/>
                </a:lnTo>
                <a:lnTo>
                  <a:pt x="869" y="1494"/>
                </a:lnTo>
                <a:lnTo>
                  <a:pt x="870" y="1500"/>
                </a:lnTo>
                <a:lnTo>
                  <a:pt x="867" y="1506"/>
                </a:lnTo>
                <a:lnTo>
                  <a:pt x="872" y="1508"/>
                </a:lnTo>
                <a:lnTo>
                  <a:pt x="881" y="1510"/>
                </a:lnTo>
                <a:lnTo>
                  <a:pt x="882" y="1515"/>
                </a:lnTo>
                <a:lnTo>
                  <a:pt x="887" y="1521"/>
                </a:lnTo>
                <a:lnTo>
                  <a:pt x="888" y="1526"/>
                </a:lnTo>
                <a:lnTo>
                  <a:pt x="887" y="1533"/>
                </a:lnTo>
                <a:lnTo>
                  <a:pt x="879" y="1536"/>
                </a:lnTo>
                <a:lnTo>
                  <a:pt x="870" y="1535"/>
                </a:lnTo>
                <a:lnTo>
                  <a:pt x="869" y="1540"/>
                </a:lnTo>
                <a:lnTo>
                  <a:pt x="869" y="1548"/>
                </a:lnTo>
                <a:lnTo>
                  <a:pt x="873" y="1542"/>
                </a:lnTo>
                <a:lnTo>
                  <a:pt x="876" y="1544"/>
                </a:lnTo>
                <a:lnTo>
                  <a:pt x="881" y="1547"/>
                </a:lnTo>
                <a:lnTo>
                  <a:pt x="879" y="1552"/>
                </a:lnTo>
                <a:lnTo>
                  <a:pt x="885" y="1554"/>
                </a:lnTo>
                <a:lnTo>
                  <a:pt x="881" y="1559"/>
                </a:lnTo>
                <a:lnTo>
                  <a:pt x="894" y="1559"/>
                </a:lnTo>
                <a:lnTo>
                  <a:pt x="899" y="1559"/>
                </a:lnTo>
                <a:lnTo>
                  <a:pt x="909" y="1562"/>
                </a:lnTo>
                <a:lnTo>
                  <a:pt x="902" y="1570"/>
                </a:lnTo>
                <a:lnTo>
                  <a:pt x="894" y="1573"/>
                </a:lnTo>
                <a:lnTo>
                  <a:pt x="891" y="1569"/>
                </a:lnTo>
                <a:lnTo>
                  <a:pt x="896" y="1567"/>
                </a:lnTo>
                <a:lnTo>
                  <a:pt x="896" y="1565"/>
                </a:lnTo>
                <a:lnTo>
                  <a:pt x="887" y="1565"/>
                </a:lnTo>
                <a:lnTo>
                  <a:pt x="890" y="1573"/>
                </a:lnTo>
                <a:lnTo>
                  <a:pt x="894" y="1576"/>
                </a:lnTo>
                <a:lnTo>
                  <a:pt x="894" y="1579"/>
                </a:lnTo>
                <a:lnTo>
                  <a:pt x="891" y="1579"/>
                </a:lnTo>
                <a:lnTo>
                  <a:pt x="890" y="15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0" name="Freeform 142"/>
          <p:cNvSpPr>
            <a:spLocks/>
          </p:cNvSpPr>
          <p:nvPr/>
        </p:nvSpPr>
        <p:spPr bwMode="auto">
          <a:xfrm>
            <a:off x="5021263" y="415925"/>
            <a:ext cx="1266825" cy="1885950"/>
          </a:xfrm>
          <a:custGeom>
            <a:avLst/>
            <a:gdLst>
              <a:gd name="T0" fmla="*/ 22652924 w 1597"/>
              <a:gd name="T1" fmla="*/ 1388066961 h 2377"/>
              <a:gd name="T2" fmla="*/ 66700681 w 1597"/>
              <a:gd name="T3" fmla="*/ 1345890566 h 2377"/>
              <a:gd name="T4" fmla="*/ 106972560 w 1597"/>
              <a:gd name="T5" fmla="*/ 1250204628 h 2377"/>
              <a:gd name="T6" fmla="*/ 84319617 w 1597"/>
              <a:gd name="T7" fmla="*/ 1174034336 h 2377"/>
              <a:gd name="T8" fmla="*/ 87465658 w 1597"/>
              <a:gd name="T9" fmla="*/ 1095345743 h 2377"/>
              <a:gd name="T10" fmla="*/ 60407807 w 1597"/>
              <a:gd name="T11" fmla="*/ 919712853 h 2377"/>
              <a:gd name="T12" fmla="*/ 60407807 w 1597"/>
              <a:gd name="T13" fmla="*/ 798217695 h 2377"/>
              <a:gd name="T14" fmla="*/ 184370229 w 1597"/>
              <a:gd name="T15" fmla="*/ 648394620 h 2377"/>
              <a:gd name="T16" fmla="*/ 310220618 w 1597"/>
              <a:gd name="T17" fmla="*/ 375187363 h 2377"/>
              <a:gd name="T18" fmla="*/ 390764327 w 1597"/>
              <a:gd name="T19" fmla="*/ 213403545 h 2377"/>
              <a:gd name="T20" fmla="*/ 498365987 w 1597"/>
              <a:gd name="T21" fmla="*/ 84354400 h 2377"/>
              <a:gd name="T22" fmla="*/ 654420217 w 1597"/>
              <a:gd name="T23" fmla="*/ 34623089 h 2377"/>
              <a:gd name="T24" fmla="*/ 723008814 w 1597"/>
              <a:gd name="T25" fmla="*/ 36511418 h 2377"/>
              <a:gd name="T26" fmla="*/ 774607525 w 1597"/>
              <a:gd name="T27" fmla="*/ 59803737 h 2377"/>
              <a:gd name="T28" fmla="*/ 868365436 w 1597"/>
              <a:gd name="T29" fmla="*/ 90019388 h 2377"/>
              <a:gd name="T30" fmla="*/ 915559214 w 1597"/>
              <a:gd name="T31" fmla="*/ 130938243 h 2377"/>
              <a:gd name="T32" fmla="*/ 909896183 w 1597"/>
              <a:gd name="T33" fmla="*/ 186334531 h 2377"/>
              <a:gd name="T34" fmla="*/ 936324191 w 1597"/>
              <a:gd name="T35" fmla="*/ 218439355 h 2377"/>
              <a:gd name="T36" fmla="*/ 964640934 w 1597"/>
              <a:gd name="T37" fmla="*/ 273207257 h 2377"/>
              <a:gd name="T38" fmla="*/ 951426930 w 1597"/>
              <a:gd name="T39" fmla="*/ 334269326 h 2377"/>
              <a:gd name="T40" fmla="*/ 999249757 w 1597"/>
              <a:gd name="T41" fmla="*/ 402256328 h 2377"/>
              <a:gd name="T42" fmla="*/ 980371929 w 1597"/>
              <a:gd name="T43" fmla="*/ 428066241 h 2377"/>
              <a:gd name="T44" fmla="*/ 950168038 w 1597"/>
              <a:gd name="T45" fmla="*/ 425547940 h 2377"/>
              <a:gd name="T46" fmla="*/ 924998129 w 1597"/>
              <a:gd name="T47" fmla="*/ 441915313 h 2377"/>
              <a:gd name="T48" fmla="*/ 887243265 w 1597"/>
              <a:gd name="T49" fmla="*/ 425547940 h 2377"/>
              <a:gd name="T50" fmla="*/ 873399418 w 1597"/>
              <a:gd name="T51" fmla="*/ 437508682 h 2377"/>
              <a:gd name="T52" fmla="*/ 865848445 w 1597"/>
              <a:gd name="T53" fmla="*/ 451357754 h 2377"/>
              <a:gd name="T54" fmla="*/ 862702405 w 1597"/>
              <a:gd name="T55" fmla="*/ 460800988 h 2377"/>
              <a:gd name="T56" fmla="*/ 862702405 w 1597"/>
              <a:gd name="T57" fmla="*/ 482204171 h 2377"/>
              <a:gd name="T58" fmla="*/ 829351482 w 1597"/>
              <a:gd name="T59" fmla="*/ 481574199 h 2377"/>
              <a:gd name="T60" fmla="*/ 836903446 w 1597"/>
              <a:gd name="T61" fmla="*/ 497941572 h 2377"/>
              <a:gd name="T62" fmla="*/ 810474447 w 1597"/>
              <a:gd name="T63" fmla="*/ 504866505 h 2377"/>
              <a:gd name="T64" fmla="*/ 826205442 w 1597"/>
              <a:gd name="T65" fmla="*/ 528158018 h 2377"/>
              <a:gd name="T66" fmla="*/ 806698564 w 1597"/>
              <a:gd name="T67" fmla="*/ 553338653 h 2377"/>
              <a:gd name="T68" fmla="*/ 794113609 w 1597"/>
              <a:gd name="T69" fmla="*/ 573482685 h 2377"/>
              <a:gd name="T70" fmla="*/ 777753565 w 1597"/>
              <a:gd name="T71" fmla="*/ 586072607 h 2377"/>
              <a:gd name="T72" fmla="*/ 802923474 w 1597"/>
              <a:gd name="T73" fmla="*/ 606846611 h 2377"/>
              <a:gd name="T74" fmla="*/ 812991438 w 1597"/>
              <a:gd name="T75" fmla="*/ 623213984 h 2377"/>
              <a:gd name="T76" fmla="*/ 816766528 w 1597"/>
              <a:gd name="T77" fmla="*/ 631397274 h 2377"/>
              <a:gd name="T78" fmla="*/ 820542411 w 1597"/>
              <a:gd name="T79" fmla="*/ 652801251 h 2377"/>
              <a:gd name="T80" fmla="*/ 799147591 w 1597"/>
              <a:gd name="T81" fmla="*/ 676721942 h 2377"/>
              <a:gd name="T82" fmla="*/ 783416596 w 1597"/>
              <a:gd name="T83" fmla="*/ 701273399 h 2377"/>
              <a:gd name="T84" fmla="*/ 770831642 w 1597"/>
              <a:gd name="T85" fmla="*/ 727712392 h 2377"/>
              <a:gd name="T86" fmla="*/ 734964719 w 1597"/>
              <a:gd name="T87" fmla="*/ 761076317 h 2377"/>
              <a:gd name="T88" fmla="*/ 685253950 w 1597"/>
              <a:gd name="T89" fmla="*/ 788774461 h 2377"/>
              <a:gd name="T90" fmla="*/ 679590126 w 1597"/>
              <a:gd name="T91" fmla="*/ 801365175 h 2377"/>
              <a:gd name="T92" fmla="*/ 658196100 w 1597"/>
              <a:gd name="T93" fmla="*/ 808289315 h 2377"/>
              <a:gd name="T94" fmla="*/ 643093361 w 1597"/>
              <a:gd name="T95" fmla="*/ 824656688 h 2377"/>
              <a:gd name="T96" fmla="*/ 640576370 w 1597"/>
              <a:gd name="T97" fmla="*/ 835987657 h 2377"/>
              <a:gd name="T98" fmla="*/ 616665353 w 1597"/>
              <a:gd name="T99" fmla="*/ 833470148 h 2377"/>
              <a:gd name="T100" fmla="*/ 605968340 w 1597"/>
              <a:gd name="T101" fmla="*/ 848578371 h 2377"/>
              <a:gd name="T102" fmla="*/ 585202570 w 1597"/>
              <a:gd name="T103" fmla="*/ 859279963 h 2377"/>
              <a:gd name="T104" fmla="*/ 604080398 w 1597"/>
              <a:gd name="T105" fmla="*/ 868722403 h 2377"/>
              <a:gd name="T106" fmla="*/ 580168588 w 1597"/>
              <a:gd name="T107" fmla="*/ 902086329 h 2377"/>
              <a:gd name="T108" fmla="*/ 557515670 w 1597"/>
              <a:gd name="T109" fmla="*/ 936080226 h 2377"/>
              <a:gd name="T110" fmla="*/ 531716711 w 1597"/>
              <a:gd name="T111" fmla="*/ 951817628 h 2377"/>
              <a:gd name="T112" fmla="*/ 514726824 w 1597"/>
              <a:gd name="T113" fmla="*/ 949299326 h 2377"/>
              <a:gd name="T114" fmla="*/ 515355874 w 1597"/>
              <a:gd name="T115" fmla="*/ 970702509 h 2377"/>
              <a:gd name="T116" fmla="*/ 528569878 w 1597"/>
              <a:gd name="T117" fmla="*/ 990217363 h 2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97"/>
              <a:gd name="T178" fmla="*/ 0 h 2377"/>
              <a:gd name="T179" fmla="*/ 1597 w 1597"/>
              <a:gd name="T180" fmla="*/ 2377 h 2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97" h="2377">
                <a:moveTo>
                  <a:pt x="0" y="2366"/>
                </a:moveTo>
                <a:lnTo>
                  <a:pt x="2" y="2375"/>
                </a:lnTo>
                <a:lnTo>
                  <a:pt x="12" y="2377"/>
                </a:lnTo>
                <a:lnTo>
                  <a:pt x="25" y="2367"/>
                </a:lnTo>
                <a:lnTo>
                  <a:pt x="37" y="2341"/>
                </a:lnTo>
                <a:lnTo>
                  <a:pt x="49" y="2317"/>
                </a:lnTo>
                <a:lnTo>
                  <a:pt x="49" y="2312"/>
                </a:lnTo>
                <a:lnTo>
                  <a:pt x="55" y="2274"/>
                </a:lnTo>
                <a:lnTo>
                  <a:pt x="45" y="2240"/>
                </a:lnTo>
                <a:lnTo>
                  <a:pt x="36" y="2205"/>
                </a:lnTo>
                <a:lnTo>
                  <a:pt x="58" y="2193"/>
                </a:lnTo>
                <a:lnTo>
                  <a:pt x="72" y="2183"/>
                </a:lnTo>
                <a:lnTo>
                  <a:pt x="73" y="2173"/>
                </a:lnTo>
                <a:lnTo>
                  <a:pt x="70" y="2164"/>
                </a:lnTo>
                <a:lnTo>
                  <a:pt x="69" y="2157"/>
                </a:lnTo>
                <a:lnTo>
                  <a:pt x="61" y="2152"/>
                </a:lnTo>
                <a:lnTo>
                  <a:pt x="61" y="2149"/>
                </a:lnTo>
                <a:lnTo>
                  <a:pt x="81" y="2138"/>
                </a:lnTo>
                <a:lnTo>
                  <a:pt x="102" y="2137"/>
                </a:lnTo>
                <a:lnTo>
                  <a:pt x="106" y="2138"/>
                </a:lnTo>
                <a:lnTo>
                  <a:pt x="118" y="2135"/>
                </a:lnTo>
                <a:lnTo>
                  <a:pt x="131" y="2124"/>
                </a:lnTo>
                <a:lnTo>
                  <a:pt x="145" y="2109"/>
                </a:lnTo>
                <a:lnTo>
                  <a:pt x="157" y="2084"/>
                </a:lnTo>
                <a:lnTo>
                  <a:pt x="161" y="2065"/>
                </a:lnTo>
                <a:lnTo>
                  <a:pt x="155" y="2039"/>
                </a:lnTo>
                <a:lnTo>
                  <a:pt x="163" y="2028"/>
                </a:lnTo>
                <a:lnTo>
                  <a:pt x="172" y="2015"/>
                </a:lnTo>
                <a:lnTo>
                  <a:pt x="170" y="2001"/>
                </a:lnTo>
                <a:lnTo>
                  <a:pt x="170" y="1986"/>
                </a:lnTo>
                <a:lnTo>
                  <a:pt x="163" y="1975"/>
                </a:lnTo>
                <a:lnTo>
                  <a:pt x="157" y="1967"/>
                </a:lnTo>
                <a:lnTo>
                  <a:pt x="155" y="1958"/>
                </a:lnTo>
                <a:lnTo>
                  <a:pt x="143" y="1942"/>
                </a:lnTo>
                <a:lnTo>
                  <a:pt x="137" y="1926"/>
                </a:lnTo>
                <a:lnTo>
                  <a:pt x="131" y="1910"/>
                </a:lnTo>
                <a:lnTo>
                  <a:pt x="125" y="1895"/>
                </a:lnTo>
                <a:lnTo>
                  <a:pt x="121" y="1883"/>
                </a:lnTo>
                <a:lnTo>
                  <a:pt x="114" y="1869"/>
                </a:lnTo>
                <a:lnTo>
                  <a:pt x="134" y="1865"/>
                </a:lnTo>
                <a:lnTo>
                  <a:pt x="146" y="1862"/>
                </a:lnTo>
                <a:lnTo>
                  <a:pt x="161" y="1863"/>
                </a:lnTo>
                <a:lnTo>
                  <a:pt x="172" y="1861"/>
                </a:lnTo>
                <a:lnTo>
                  <a:pt x="176" y="1841"/>
                </a:lnTo>
                <a:lnTo>
                  <a:pt x="193" y="1819"/>
                </a:lnTo>
                <a:lnTo>
                  <a:pt x="197" y="1811"/>
                </a:lnTo>
                <a:lnTo>
                  <a:pt x="193" y="1801"/>
                </a:lnTo>
                <a:lnTo>
                  <a:pt x="199" y="1787"/>
                </a:lnTo>
                <a:lnTo>
                  <a:pt x="158" y="1740"/>
                </a:lnTo>
                <a:lnTo>
                  <a:pt x="139" y="1740"/>
                </a:lnTo>
                <a:lnTo>
                  <a:pt x="99" y="1707"/>
                </a:lnTo>
                <a:lnTo>
                  <a:pt x="111" y="1615"/>
                </a:lnTo>
                <a:lnTo>
                  <a:pt x="111" y="1610"/>
                </a:lnTo>
                <a:lnTo>
                  <a:pt x="115" y="1572"/>
                </a:lnTo>
                <a:lnTo>
                  <a:pt x="111" y="1558"/>
                </a:lnTo>
                <a:lnTo>
                  <a:pt x="111" y="1549"/>
                </a:lnTo>
                <a:lnTo>
                  <a:pt x="103" y="1536"/>
                </a:lnTo>
                <a:lnTo>
                  <a:pt x="97" y="1522"/>
                </a:lnTo>
                <a:lnTo>
                  <a:pt x="87" y="1494"/>
                </a:lnTo>
                <a:lnTo>
                  <a:pt x="96" y="1461"/>
                </a:lnTo>
                <a:lnTo>
                  <a:pt x="91" y="1425"/>
                </a:lnTo>
                <a:lnTo>
                  <a:pt x="111" y="1402"/>
                </a:lnTo>
                <a:lnTo>
                  <a:pt x="109" y="1393"/>
                </a:lnTo>
                <a:lnTo>
                  <a:pt x="105" y="1390"/>
                </a:lnTo>
                <a:lnTo>
                  <a:pt x="87" y="1361"/>
                </a:lnTo>
                <a:lnTo>
                  <a:pt x="79" y="1345"/>
                </a:lnTo>
                <a:lnTo>
                  <a:pt x="76" y="1339"/>
                </a:lnTo>
                <a:lnTo>
                  <a:pt x="93" y="1317"/>
                </a:lnTo>
                <a:lnTo>
                  <a:pt x="108" y="1292"/>
                </a:lnTo>
                <a:lnTo>
                  <a:pt x="96" y="1268"/>
                </a:lnTo>
                <a:lnTo>
                  <a:pt x="112" y="1254"/>
                </a:lnTo>
                <a:lnTo>
                  <a:pt x="124" y="1237"/>
                </a:lnTo>
                <a:lnTo>
                  <a:pt x="143" y="1210"/>
                </a:lnTo>
                <a:lnTo>
                  <a:pt x="167" y="1177"/>
                </a:lnTo>
                <a:lnTo>
                  <a:pt x="200" y="1157"/>
                </a:lnTo>
                <a:lnTo>
                  <a:pt x="243" y="1146"/>
                </a:lnTo>
                <a:lnTo>
                  <a:pt x="333" y="1164"/>
                </a:lnTo>
                <a:lnTo>
                  <a:pt x="360" y="1123"/>
                </a:lnTo>
                <a:lnTo>
                  <a:pt x="352" y="1062"/>
                </a:lnTo>
                <a:lnTo>
                  <a:pt x="293" y="1030"/>
                </a:lnTo>
                <a:lnTo>
                  <a:pt x="375" y="906"/>
                </a:lnTo>
                <a:lnTo>
                  <a:pt x="379" y="877"/>
                </a:lnTo>
                <a:lnTo>
                  <a:pt x="394" y="863"/>
                </a:lnTo>
                <a:lnTo>
                  <a:pt x="396" y="772"/>
                </a:lnTo>
                <a:lnTo>
                  <a:pt x="406" y="751"/>
                </a:lnTo>
                <a:lnTo>
                  <a:pt x="390" y="680"/>
                </a:lnTo>
                <a:lnTo>
                  <a:pt x="452" y="674"/>
                </a:lnTo>
                <a:lnTo>
                  <a:pt x="510" y="639"/>
                </a:lnTo>
                <a:lnTo>
                  <a:pt x="506" y="627"/>
                </a:lnTo>
                <a:lnTo>
                  <a:pt x="493" y="596"/>
                </a:lnTo>
                <a:lnTo>
                  <a:pt x="527" y="567"/>
                </a:lnTo>
                <a:lnTo>
                  <a:pt x="567" y="499"/>
                </a:lnTo>
                <a:lnTo>
                  <a:pt x="594" y="478"/>
                </a:lnTo>
                <a:lnTo>
                  <a:pt x="612" y="467"/>
                </a:lnTo>
                <a:lnTo>
                  <a:pt x="610" y="434"/>
                </a:lnTo>
                <a:lnTo>
                  <a:pt x="590" y="408"/>
                </a:lnTo>
                <a:lnTo>
                  <a:pt x="570" y="382"/>
                </a:lnTo>
                <a:lnTo>
                  <a:pt x="576" y="366"/>
                </a:lnTo>
                <a:lnTo>
                  <a:pt x="607" y="359"/>
                </a:lnTo>
                <a:lnTo>
                  <a:pt x="621" y="339"/>
                </a:lnTo>
                <a:lnTo>
                  <a:pt x="636" y="293"/>
                </a:lnTo>
                <a:lnTo>
                  <a:pt x="642" y="275"/>
                </a:lnTo>
                <a:lnTo>
                  <a:pt x="692" y="242"/>
                </a:lnTo>
                <a:lnTo>
                  <a:pt x="698" y="231"/>
                </a:lnTo>
                <a:lnTo>
                  <a:pt x="752" y="246"/>
                </a:lnTo>
                <a:lnTo>
                  <a:pt x="776" y="258"/>
                </a:lnTo>
                <a:lnTo>
                  <a:pt x="801" y="205"/>
                </a:lnTo>
                <a:lnTo>
                  <a:pt x="792" y="161"/>
                </a:lnTo>
                <a:lnTo>
                  <a:pt x="792" y="138"/>
                </a:lnTo>
                <a:lnTo>
                  <a:pt x="792" y="134"/>
                </a:lnTo>
                <a:lnTo>
                  <a:pt x="818" y="124"/>
                </a:lnTo>
                <a:lnTo>
                  <a:pt x="831" y="127"/>
                </a:lnTo>
                <a:lnTo>
                  <a:pt x="851" y="135"/>
                </a:lnTo>
                <a:lnTo>
                  <a:pt x="889" y="132"/>
                </a:lnTo>
                <a:lnTo>
                  <a:pt x="1004" y="157"/>
                </a:lnTo>
                <a:lnTo>
                  <a:pt x="1033" y="122"/>
                </a:lnTo>
                <a:lnTo>
                  <a:pt x="1012" y="120"/>
                </a:lnTo>
                <a:lnTo>
                  <a:pt x="998" y="116"/>
                </a:lnTo>
                <a:lnTo>
                  <a:pt x="1030" y="90"/>
                </a:lnTo>
                <a:lnTo>
                  <a:pt x="1040" y="55"/>
                </a:lnTo>
                <a:lnTo>
                  <a:pt x="1036" y="31"/>
                </a:lnTo>
                <a:lnTo>
                  <a:pt x="1004" y="7"/>
                </a:lnTo>
                <a:lnTo>
                  <a:pt x="1060" y="0"/>
                </a:lnTo>
                <a:lnTo>
                  <a:pt x="1082" y="2"/>
                </a:lnTo>
                <a:lnTo>
                  <a:pt x="1100" y="12"/>
                </a:lnTo>
                <a:lnTo>
                  <a:pt x="1103" y="15"/>
                </a:lnTo>
                <a:lnTo>
                  <a:pt x="1100" y="25"/>
                </a:lnTo>
                <a:lnTo>
                  <a:pt x="1121" y="34"/>
                </a:lnTo>
                <a:lnTo>
                  <a:pt x="1145" y="49"/>
                </a:lnTo>
                <a:lnTo>
                  <a:pt x="1149" y="58"/>
                </a:lnTo>
                <a:lnTo>
                  <a:pt x="1160" y="59"/>
                </a:lnTo>
                <a:lnTo>
                  <a:pt x="1162" y="68"/>
                </a:lnTo>
                <a:lnTo>
                  <a:pt x="1168" y="74"/>
                </a:lnTo>
                <a:lnTo>
                  <a:pt x="1177" y="77"/>
                </a:lnTo>
                <a:lnTo>
                  <a:pt x="1195" y="77"/>
                </a:lnTo>
                <a:lnTo>
                  <a:pt x="1198" y="84"/>
                </a:lnTo>
                <a:lnTo>
                  <a:pt x="1201" y="90"/>
                </a:lnTo>
                <a:lnTo>
                  <a:pt x="1209" y="92"/>
                </a:lnTo>
                <a:lnTo>
                  <a:pt x="1225" y="91"/>
                </a:lnTo>
                <a:lnTo>
                  <a:pt x="1231" y="95"/>
                </a:lnTo>
                <a:lnTo>
                  <a:pt x="1237" y="103"/>
                </a:lnTo>
                <a:lnTo>
                  <a:pt x="1246" y="111"/>
                </a:lnTo>
                <a:lnTo>
                  <a:pt x="1259" y="112"/>
                </a:lnTo>
                <a:lnTo>
                  <a:pt x="1276" y="108"/>
                </a:lnTo>
                <a:lnTo>
                  <a:pt x="1292" y="109"/>
                </a:lnTo>
                <a:lnTo>
                  <a:pt x="1312" y="112"/>
                </a:lnTo>
                <a:lnTo>
                  <a:pt x="1327" y="116"/>
                </a:lnTo>
                <a:lnTo>
                  <a:pt x="1340" y="122"/>
                </a:lnTo>
                <a:lnTo>
                  <a:pt x="1362" y="130"/>
                </a:lnTo>
                <a:lnTo>
                  <a:pt x="1380" y="143"/>
                </a:lnTo>
                <a:lnTo>
                  <a:pt x="1388" y="149"/>
                </a:lnTo>
                <a:lnTo>
                  <a:pt x="1388" y="164"/>
                </a:lnTo>
                <a:lnTo>
                  <a:pt x="1392" y="168"/>
                </a:lnTo>
                <a:lnTo>
                  <a:pt x="1404" y="166"/>
                </a:lnTo>
                <a:lnTo>
                  <a:pt x="1413" y="177"/>
                </a:lnTo>
                <a:lnTo>
                  <a:pt x="1421" y="186"/>
                </a:lnTo>
                <a:lnTo>
                  <a:pt x="1436" y="191"/>
                </a:lnTo>
                <a:lnTo>
                  <a:pt x="1445" y="197"/>
                </a:lnTo>
                <a:lnTo>
                  <a:pt x="1453" y="200"/>
                </a:lnTo>
                <a:lnTo>
                  <a:pt x="1455" y="208"/>
                </a:lnTo>
                <a:lnTo>
                  <a:pt x="1445" y="216"/>
                </a:lnTo>
                <a:lnTo>
                  <a:pt x="1440" y="230"/>
                </a:lnTo>
                <a:lnTo>
                  <a:pt x="1442" y="250"/>
                </a:lnTo>
                <a:lnTo>
                  <a:pt x="1443" y="261"/>
                </a:lnTo>
                <a:lnTo>
                  <a:pt x="1447" y="269"/>
                </a:lnTo>
                <a:lnTo>
                  <a:pt x="1455" y="275"/>
                </a:lnTo>
                <a:lnTo>
                  <a:pt x="1456" y="283"/>
                </a:lnTo>
                <a:lnTo>
                  <a:pt x="1449" y="289"/>
                </a:lnTo>
                <a:lnTo>
                  <a:pt x="1446" y="291"/>
                </a:lnTo>
                <a:lnTo>
                  <a:pt x="1446" y="296"/>
                </a:lnTo>
                <a:lnTo>
                  <a:pt x="1443" y="304"/>
                </a:lnTo>
                <a:lnTo>
                  <a:pt x="1443" y="311"/>
                </a:lnTo>
                <a:lnTo>
                  <a:pt x="1456" y="314"/>
                </a:lnTo>
                <a:lnTo>
                  <a:pt x="1465" y="311"/>
                </a:lnTo>
                <a:lnTo>
                  <a:pt x="1482" y="312"/>
                </a:lnTo>
                <a:lnTo>
                  <a:pt x="1488" y="315"/>
                </a:lnTo>
                <a:lnTo>
                  <a:pt x="1486" y="323"/>
                </a:lnTo>
                <a:lnTo>
                  <a:pt x="1492" y="333"/>
                </a:lnTo>
                <a:lnTo>
                  <a:pt x="1491" y="341"/>
                </a:lnTo>
                <a:lnTo>
                  <a:pt x="1488" y="347"/>
                </a:lnTo>
                <a:lnTo>
                  <a:pt x="1477" y="350"/>
                </a:lnTo>
                <a:lnTo>
                  <a:pt x="1470" y="354"/>
                </a:lnTo>
                <a:lnTo>
                  <a:pt x="1473" y="363"/>
                </a:lnTo>
                <a:lnTo>
                  <a:pt x="1477" y="366"/>
                </a:lnTo>
                <a:lnTo>
                  <a:pt x="1474" y="374"/>
                </a:lnTo>
                <a:lnTo>
                  <a:pt x="1480" y="382"/>
                </a:lnTo>
                <a:lnTo>
                  <a:pt x="1489" y="392"/>
                </a:lnTo>
                <a:lnTo>
                  <a:pt x="1506" y="407"/>
                </a:lnTo>
                <a:lnTo>
                  <a:pt x="1521" y="421"/>
                </a:lnTo>
                <a:lnTo>
                  <a:pt x="1533" y="434"/>
                </a:lnTo>
                <a:lnTo>
                  <a:pt x="1539" y="444"/>
                </a:lnTo>
                <a:lnTo>
                  <a:pt x="1541" y="450"/>
                </a:lnTo>
                <a:lnTo>
                  <a:pt x="1533" y="451"/>
                </a:lnTo>
                <a:lnTo>
                  <a:pt x="1530" y="460"/>
                </a:lnTo>
                <a:lnTo>
                  <a:pt x="1531" y="475"/>
                </a:lnTo>
                <a:lnTo>
                  <a:pt x="1533" y="489"/>
                </a:lnTo>
                <a:lnTo>
                  <a:pt x="1533" y="499"/>
                </a:lnTo>
                <a:lnTo>
                  <a:pt x="1528" y="509"/>
                </a:lnTo>
                <a:lnTo>
                  <a:pt x="1521" y="520"/>
                </a:lnTo>
                <a:lnTo>
                  <a:pt x="1512" y="531"/>
                </a:lnTo>
                <a:lnTo>
                  <a:pt x="1518" y="543"/>
                </a:lnTo>
                <a:lnTo>
                  <a:pt x="1516" y="559"/>
                </a:lnTo>
                <a:lnTo>
                  <a:pt x="1522" y="573"/>
                </a:lnTo>
                <a:lnTo>
                  <a:pt x="1533" y="584"/>
                </a:lnTo>
                <a:lnTo>
                  <a:pt x="1552" y="590"/>
                </a:lnTo>
                <a:lnTo>
                  <a:pt x="1559" y="600"/>
                </a:lnTo>
                <a:lnTo>
                  <a:pt x="1568" y="614"/>
                </a:lnTo>
                <a:lnTo>
                  <a:pt x="1577" y="625"/>
                </a:lnTo>
                <a:lnTo>
                  <a:pt x="1582" y="634"/>
                </a:lnTo>
                <a:lnTo>
                  <a:pt x="1588" y="639"/>
                </a:lnTo>
                <a:lnTo>
                  <a:pt x="1592" y="647"/>
                </a:lnTo>
                <a:lnTo>
                  <a:pt x="1597" y="654"/>
                </a:lnTo>
                <a:lnTo>
                  <a:pt x="1588" y="669"/>
                </a:lnTo>
                <a:lnTo>
                  <a:pt x="1585" y="671"/>
                </a:lnTo>
                <a:lnTo>
                  <a:pt x="1580" y="670"/>
                </a:lnTo>
                <a:lnTo>
                  <a:pt x="1573" y="673"/>
                </a:lnTo>
                <a:lnTo>
                  <a:pt x="1574" y="678"/>
                </a:lnTo>
                <a:lnTo>
                  <a:pt x="1565" y="679"/>
                </a:lnTo>
                <a:lnTo>
                  <a:pt x="1559" y="674"/>
                </a:lnTo>
                <a:lnTo>
                  <a:pt x="1558" y="680"/>
                </a:lnTo>
                <a:lnTo>
                  <a:pt x="1549" y="681"/>
                </a:lnTo>
                <a:lnTo>
                  <a:pt x="1547" y="676"/>
                </a:lnTo>
                <a:lnTo>
                  <a:pt x="1541" y="670"/>
                </a:lnTo>
                <a:lnTo>
                  <a:pt x="1536" y="671"/>
                </a:lnTo>
                <a:lnTo>
                  <a:pt x="1531" y="678"/>
                </a:lnTo>
                <a:lnTo>
                  <a:pt x="1527" y="681"/>
                </a:lnTo>
                <a:lnTo>
                  <a:pt x="1521" y="679"/>
                </a:lnTo>
                <a:lnTo>
                  <a:pt x="1515" y="676"/>
                </a:lnTo>
                <a:lnTo>
                  <a:pt x="1512" y="670"/>
                </a:lnTo>
                <a:lnTo>
                  <a:pt x="1510" y="676"/>
                </a:lnTo>
                <a:lnTo>
                  <a:pt x="1504" y="679"/>
                </a:lnTo>
                <a:lnTo>
                  <a:pt x="1503" y="686"/>
                </a:lnTo>
                <a:lnTo>
                  <a:pt x="1495" y="682"/>
                </a:lnTo>
                <a:lnTo>
                  <a:pt x="1492" y="678"/>
                </a:lnTo>
                <a:lnTo>
                  <a:pt x="1485" y="684"/>
                </a:lnTo>
                <a:lnTo>
                  <a:pt x="1483" y="680"/>
                </a:lnTo>
                <a:lnTo>
                  <a:pt x="1471" y="679"/>
                </a:lnTo>
                <a:lnTo>
                  <a:pt x="1479" y="690"/>
                </a:lnTo>
                <a:lnTo>
                  <a:pt x="1470" y="694"/>
                </a:lnTo>
                <a:lnTo>
                  <a:pt x="1470" y="702"/>
                </a:lnTo>
                <a:lnTo>
                  <a:pt x="1467" y="705"/>
                </a:lnTo>
                <a:lnTo>
                  <a:pt x="1462" y="698"/>
                </a:lnTo>
                <a:lnTo>
                  <a:pt x="1456" y="696"/>
                </a:lnTo>
                <a:lnTo>
                  <a:pt x="1449" y="695"/>
                </a:lnTo>
                <a:lnTo>
                  <a:pt x="1443" y="691"/>
                </a:lnTo>
                <a:lnTo>
                  <a:pt x="1433" y="685"/>
                </a:lnTo>
                <a:lnTo>
                  <a:pt x="1425" y="680"/>
                </a:lnTo>
                <a:lnTo>
                  <a:pt x="1416" y="676"/>
                </a:lnTo>
                <a:lnTo>
                  <a:pt x="1407" y="670"/>
                </a:lnTo>
                <a:lnTo>
                  <a:pt x="1410" y="676"/>
                </a:lnTo>
                <a:lnTo>
                  <a:pt x="1418" y="685"/>
                </a:lnTo>
                <a:lnTo>
                  <a:pt x="1418" y="692"/>
                </a:lnTo>
                <a:lnTo>
                  <a:pt x="1415" y="695"/>
                </a:lnTo>
                <a:lnTo>
                  <a:pt x="1415" y="698"/>
                </a:lnTo>
                <a:lnTo>
                  <a:pt x="1412" y="701"/>
                </a:lnTo>
                <a:lnTo>
                  <a:pt x="1409" y="700"/>
                </a:lnTo>
                <a:lnTo>
                  <a:pt x="1409" y="695"/>
                </a:lnTo>
                <a:lnTo>
                  <a:pt x="1401" y="692"/>
                </a:lnTo>
                <a:lnTo>
                  <a:pt x="1391" y="696"/>
                </a:lnTo>
                <a:lnTo>
                  <a:pt x="1388" y="695"/>
                </a:lnTo>
                <a:lnTo>
                  <a:pt x="1391" y="690"/>
                </a:lnTo>
                <a:lnTo>
                  <a:pt x="1385" y="685"/>
                </a:lnTo>
                <a:lnTo>
                  <a:pt x="1379" y="681"/>
                </a:lnTo>
                <a:lnTo>
                  <a:pt x="1371" y="682"/>
                </a:lnTo>
                <a:lnTo>
                  <a:pt x="1368" y="686"/>
                </a:lnTo>
                <a:lnTo>
                  <a:pt x="1373" y="694"/>
                </a:lnTo>
                <a:lnTo>
                  <a:pt x="1367" y="702"/>
                </a:lnTo>
                <a:lnTo>
                  <a:pt x="1371" y="709"/>
                </a:lnTo>
                <a:lnTo>
                  <a:pt x="1368" y="713"/>
                </a:lnTo>
                <a:lnTo>
                  <a:pt x="1376" y="717"/>
                </a:lnTo>
                <a:lnTo>
                  <a:pt x="1376" y="723"/>
                </a:lnTo>
                <a:lnTo>
                  <a:pt x="1371" y="723"/>
                </a:lnTo>
                <a:lnTo>
                  <a:pt x="1364" y="719"/>
                </a:lnTo>
                <a:lnTo>
                  <a:pt x="1361" y="727"/>
                </a:lnTo>
                <a:lnTo>
                  <a:pt x="1364" y="737"/>
                </a:lnTo>
                <a:lnTo>
                  <a:pt x="1367" y="733"/>
                </a:lnTo>
                <a:lnTo>
                  <a:pt x="1365" y="729"/>
                </a:lnTo>
                <a:lnTo>
                  <a:pt x="1365" y="725"/>
                </a:lnTo>
                <a:lnTo>
                  <a:pt x="1370" y="728"/>
                </a:lnTo>
                <a:lnTo>
                  <a:pt x="1371" y="732"/>
                </a:lnTo>
                <a:lnTo>
                  <a:pt x="1379" y="730"/>
                </a:lnTo>
                <a:lnTo>
                  <a:pt x="1382" y="734"/>
                </a:lnTo>
                <a:lnTo>
                  <a:pt x="1379" y="740"/>
                </a:lnTo>
                <a:lnTo>
                  <a:pt x="1386" y="746"/>
                </a:lnTo>
                <a:lnTo>
                  <a:pt x="1386" y="755"/>
                </a:lnTo>
                <a:lnTo>
                  <a:pt x="1377" y="757"/>
                </a:lnTo>
                <a:lnTo>
                  <a:pt x="1383" y="761"/>
                </a:lnTo>
                <a:lnTo>
                  <a:pt x="1379" y="764"/>
                </a:lnTo>
                <a:lnTo>
                  <a:pt x="1371" y="761"/>
                </a:lnTo>
                <a:lnTo>
                  <a:pt x="1371" y="766"/>
                </a:lnTo>
                <a:lnTo>
                  <a:pt x="1370" y="769"/>
                </a:lnTo>
                <a:lnTo>
                  <a:pt x="1365" y="765"/>
                </a:lnTo>
                <a:lnTo>
                  <a:pt x="1356" y="759"/>
                </a:lnTo>
                <a:lnTo>
                  <a:pt x="1352" y="762"/>
                </a:lnTo>
                <a:lnTo>
                  <a:pt x="1348" y="767"/>
                </a:lnTo>
                <a:lnTo>
                  <a:pt x="1345" y="767"/>
                </a:lnTo>
                <a:lnTo>
                  <a:pt x="1346" y="762"/>
                </a:lnTo>
                <a:lnTo>
                  <a:pt x="1340" y="762"/>
                </a:lnTo>
                <a:lnTo>
                  <a:pt x="1321" y="762"/>
                </a:lnTo>
                <a:lnTo>
                  <a:pt x="1318" y="765"/>
                </a:lnTo>
                <a:lnTo>
                  <a:pt x="1325" y="771"/>
                </a:lnTo>
                <a:lnTo>
                  <a:pt x="1328" y="766"/>
                </a:lnTo>
                <a:lnTo>
                  <a:pt x="1337" y="773"/>
                </a:lnTo>
                <a:lnTo>
                  <a:pt x="1343" y="773"/>
                </a:lnTo>
                <a:lnTo>
                  <a:pt x="1340" y="777"/>
                </a:lnTo>
                <a:lnTo>
                  <a:pt x="1340" y="787"/>
                </a:lnTo>
                <a:lnTo>
                  <a:pt x="1337" y="785"/>
                </a:lnTo>
                <a:lnTo>
                  <a:pt x="1330" y="778"/>
                </a:lnTo>
                <a:lnTo>
                  <a:pt x="1328" y="783"/>
                </a:lnTo>
                <a:lnTo>
                  <a:pt x="1330" y="791"/>
                </a:lnTo>
                <a:lnTo>
                  <a:pt x="1321" y="789"/>
                </a:lnTo>
                <a:lnTo>
                  <a:pt x="1319" y="792"/>
                </a:lnTo>
                <a:lnTo>
                  <a:pt x="1312" y="793"/>
                </a:lnTo>
                <a:lnTo>
                  <a:pt x="1303" y="791"/>
                </a:lnTo>
                <a:lnTo>
                  <a:pt x="1295" y="793"/>
                </a:lnTo>
                <a:lnTo>
                  <a:pt x="1289" y="796"/>
                </a:lnTo>
                <a:lnTo>
                  <a:pt x="1295" y="798"/>
                </a:lnTo>
                <a:lnTo>
                  <a:pt x="1304" y="804"/>
                </a:lnTo>
                <a:lnTo>
                  <a:pt x="1298" y="807"/>
                </a:lnTo>
                <a:lnTo>
                  <a:pt x="1288" y="802"/>
                </a:lnTo>
                <a:lnTo>
                  <a:pt x="1282" y="804"/>
                </a:lnTo>
                <a:lnTo>
                  <a:pt x="1282" y="810"/>
                </a:lnTo>
                <a:lnTo>
                  <a:pt x="1286" y="809"/>
                </a:lnTo>
                <a:lnTo>
                  <a:pt x="1295" y="808"/>
                </a:lnTo>
                <a:lnTo>
                  <a:pt x="1306" y="813"/>
                </a:lnTo>
                <a:lnTo>
                  <a:pt x="1306" y="816"/>
                </a:lnTo>
                <a:lnTo>
                  <a:pt x="1301" y="826"/>
                </a:lnTo>
                <a:lnTo>
                  <a:pt x="1304" y="829"/>
                </a:lnTo>
                <a:lnTo>
                  <a:pt x="1313" y="832"/>
                </a:lnTo>
                <a:lnTo>
                  <a:pt x="1313" y="839"/>
                </a:lnTo>
                <a:lnTo>
                  <a:pt x="1291" y="831"/>
                </a:lnTo>
                <a:lnTo>
                  <a:pt x="1288" y="836"/>
                </a:lnTo>
                <a:lnTo>
                  <a:pt x="1292" y="841"/>
                </a:lnTo>
                <a:lnTo>
                  <a:pt x="1298" y="853"/>
                </a:lnTo>
                <a:lnTo>
                  <a:pt x="1289" y="855"/>
                </a:lnTo>
                <a:lnTo>
                  <a:pt x="1292" y="863"/>
                </a:lnTo>
                <a:lnTo>
                  <a:pt x="1294" y="869"/>
                </a:lnTo>
                <a:lnTo>
                  <a:pt x="1288" y="879"/>
                </a:lnTo>
                <a:lnTo>
                  <a:pt x="1283" y="876"/>
                </a:lnTo>
                <a:lnTo>
                  <a:pt x="1282" y="879"/>
                </a:lnTo>
                <a:lnTo>
                  <a:pt x="1285" y="880"/>
                </a:lnTo>
                <a:lnTo>
                  <a:pt x="1285" y="887"/>
                </a:lnTo>
                <a:lnTo>
                  <a:pt x="1282" y="889"/>
                </a:lnTo>
                <a:lnTo>
                  <a:pt x="1276" y="893"/>
                </a:lnTo>
                <a:lnTo>
                  <a:pt x="1273" y="898"/>
                </a:lnTo>
                <a:lnTo>
                  <a:pt x="1277" y="901"/>
                </a:lnTo>
                <a:lnTo>
                  <a:pt x="1271" y="901"/>
                </a:lnTo>
                <a:lnTo>
                  <a:pt x="1264" y="905"/>
                </a:lnTo>
                <a:lnTo>
                  <a:pt x="1259" y="907"/>
                </a:lnTo>
                <a:lnTo>
                  <a:pt x="1262" y="911"/>
                </a:lnTo>
                <a:lnTo>
                  <a:pt x="1261" y="916"/>
                </a:lnTo>
                <a:lnTo>
                  <a:pt x="1256" y="921"/>
                </a:lnTo>
                <a:lnTo>
                  <a:pt x="1259" y="926"/>
                </a:lnTo>
                <a:lnTo>
                  <a:pt x="1254" y="926"/>
                </a:lnTo>
                <a:lnTo>
                  <a:pt x="1255" y="931"/>
                </a:lnTo>
                <a:lnTo>
                  <a:pt x="1252" y="936"/>
                </a:lnTo>
                <a:lnTo>
                  <a:pt x="1248" y="935"/>
                </a:lnTo>
                <a:lnTo>
                  <a:pt x="1242" y="933"/>
                </a:lnTo>
                <a:lnTo>
                  <a:pt x="1239" y="928"/>
                </a:lnTo>
                <a:lnTo>
                  <a:pt x="1236" y="931"/>
                </a:lnTo>
                <a:lnTo>
                  <a:pt x="1237" y="935"/>
                </a:lnTo>
                <a:lnTo>
                  <a:pt x="1243" y="937"/>
                </a:lnTo>
                <a:lnTo>
                  <a:pt x="1248" y="942"/>
                </a:lnTo>
                <a:lnTo>
                  <a:pt x="1254" y="947"/>
                </a:lnTo>
                <a:lnTo>
                  <a:pt x="1265" y="946"/>
                </a:lnTo>
                <a:lnTo>
                  <a:pt x="1270" y="947"/>
                </a:lnTo>
                <a:lnTo>
                  <a:pt x="1273" y="949"/>
                </a:lnTo>
                <a:lnTo>
                  <a:pt x="1265" y="953"/>
                </a:lnTo>
                <a:lnTo>
                  <a:pt x="1265" y="957"/>
                </a:lnTo>
                <a:lnTo>
                  <a:pt x="1276" y="964"/>
                </a:lnTo>
                <a:lnTo>
                  <a:pt x="1273" y="968"/>
                </a:lnTo>
                <a:lnTo>
                  <a:pt x="1264" y="964"/>
                </a:lnTo>
                <a:lnTo>
                  <a:pt x="1261" y="971"/>
                </a:lnTo>
                <a:lnTo>
                  <a:pt x="1267" y="974"/>
                </a:lnTo>
                <a:lnTo>
                  <a:pt x="1270" y="979"/>
                </a:lnTo>
                <a:lnTo>
                  <a:pt x="1276" y="978"/>
                </a:lnTo>
                <a:lnTo>
                  <a:pt x="1277" y="982"/>
                </a:lnTo>
                <a:lnTo>
                  <a:pt x="1280" y="985"/>
                </a:lnTo>
                <a:lnTo>
                  <a:pt x="1286" y="982"/>
                </a:lnTo>
                <a:lnTo>
                  <a:pt x="1292" y="990"/>
                </a:lnTo>
                <a:lnTo>
                  <a:pt x="1295" y="985"/>
                </a:lnTo>
                <a:lnTo>
                  <a:pt x="1300" y="987"/>
                </a:lnTo>
                <a:lnTo>
                  <a:pt x="1301" y="992"/>
                </a:lnTo>
                <a:lnTo>
                  <a:pt x="1304" y="994"/>
                </a:lnTo>
                <a:lnTo>
                  <a:pt x="1309" y="995"/>
                </a:lnTo>
                <a:lnTo>
                  <a:pt x="1312" y="998"/>
                </a:lnTo>
                <a:lnTo>
                  <a:pt x="1307" y="1000"/>
                </a:lnTo>
                <a:lnTo>
                  <a:pt x="1303" y="998"/>
                </a:lnTo>
                <a:lnTo>
                  <a:pt x="1295" y="1000"/>
                </a:lnTo>
                <a:lnTo>
                  <a:pt x="1298" y="1003"/>
                </a:lnTo>
                <a:lnTo>
                  <a:pt x="1301" y="1008"/>
                </a:lnTo>
                <a:lnTo>
                  <a:pt x="1306" y="1012"/>
                </a:lnTo>
                <a:lnTo>
                  <a:pt x="1309" y="1011"/>
                </a:lnTo>
                <a:lnTo>
                  <a:pt x="1315" y="1007"/>
                </a:lnTo>
                <a:lnTo>
                  <a:pt x="1322" y="1013"/>
                </a:lnTo>
                <a:lnTo>
                  <a:pt x="1321" y="1017"/>
                </a:lnTo>
                <a:lnTo>
                  <a:pt x="1313" y="1022"/>
                </a:lnTo>
                <a:lnTo>
                  <a:pt x="1310" y="1027"/>
                </a:lnTo>
                <a:lnTo>
                  <a:pt x="1307" y="1033"/>
                </a:lnTo>
                <a:lnTo>
                  <a:pt x="1304" y="1037"/>
                </a:lnTo>
                <a:lnTo>
                  <a:pt x="1300" y="1042"/>
                </a:lnTo>
                <a:lnTo>
                  <a:pt x="1295" y="1045"/>
                </a:lnTo>
                <a:lnTo>
                  <a:pt x="1294" y="1049"/>
                </a:lnTo>
                <a:lnTo>
                  <a:pt x="1289" y="1053"/>
                </a:lnTo>
                <a:lnTo>
                  <a:pt x="1283" y="1055"/>
                </a:lnTo>
                <a:lnTo>
                  <a:pt x="1279" y="1051"/>
                </a:lnTo>
                <a:lnTo>
                  <a:pt x="1277" y="1056"/>
                </a:lnTo>
                <a:lnTo>
                  <a:pt x="1271" y="1065"/>
                </a:lnTo>
                <a:lnTo>
                  <a:pt x="1268" y="1070"/>
                </a:lnTo>
                <a:lnTo>
                  <a:pt x="1270" y="1075"/>
                </a:lnTo>
                <a:lnTo>
                  <a:pt x="1261" y="1072"/>
                </a:lnTo>
                <a:lnTo>
                  <a:pt x="1259" y="1081"/>
                </a:lnTo>
                <a:lnTo>
                  <a:pt x="1255" y="1086"/>
                </a:lnTo>
                <a:lnTo>
                  <a:pt x="1252" y="1088"/>
                </a:lnTo>
                <a:lnTo>
                  <a:pt x="1249" y="1092"/>
                </a:lnTo>
                <a:lnTo>
                  <a:pt x="1248" y="1098"/>
                </a:lnTo>
                <a:lnTo>
                  <a:pt x="1249" y="1102"/>
                </a:lnTo>
                <a:lnTo>
                  <a:pt x="1246" y="1105"/>
                </a:lnTo>
                <a:lnTo>
                  <a:pt x="1246" y="1110"/>
                </a:lnTo>
                <a:lnTo>
                  <a:pt x="1245" y="1114"/>
                </a:lnTo>
                <a:lnTo>
                  <a:pt x="1246" y="1121"/>
                </a:lnTo>
                <a:lnTo>
                  <a:pt x="1243" y="1129"/>
                </a:lnTo>
                <a:lnTo>
                  <a:pt x="1239" y="1130"/>
                </a:lnTo>
                <a:lnTo>
                  <a:pt x="1240" y="1136"/>
                </a:lnTo>
                <a:lnTo>
                  <a:pt x="1236" y="1137"/>
                </a:lnTo>
                <a:lnTo>
                  <a:pt x="1233" y="1140"/>
                </a:lnTo>
                <a:lnTo>
                  <a:pt x="1234" y="1145"/>
                </a:lnTo>
                <a:lnTo>
                  <a:pt x="1233" y="1150"/>
                </a:lnTo>
                <a:lnTo>
                  <a:pt x="1228" y="1155"/>
                </a:lnTo>
                <a:lnTo>
                  <a:pt x="1225" y="1156"/>
                </a:lnTo>
                <a:lnTo>
                  <a:pt x="1225" y="1162"/>
                </a:lnTo>
                <a:lnTo>
                  <a:pt x="1219" y="1161"/>
                </a:lnTo>
                <a:lnTo>
                  <a:pt x="1221" y="1164"/>
                </a:lnTo>
                <a:lnTo>
                  <a:pt x="1218" y="1173"/>
                </a:lnTo>
                <a:lnTo>
                  <a:pt x="1213" y="1169"/>
                </a:lnTo>
                <a:lnTo>
                  <a:pt x="1210" y="1172"/>
                </a:lnTo>
                <a:lnTo>
                  <a:pt x="1207" y="1176"/>
                </a:lnTo>
                <a:lnTo>
                  <a:pt x="1206" y="1188"/>
                </a:lnTo>
                <a:lnTo>
                  <a:pt x="1186" y="1200"/>
                </a:lnTo>
                <a:lnTo>
                  <a:pt x="1168" y="1209"/>
                </a:lnTo>
                <a:lnTo>
                  <a:pt x="1154" y="1212"/>
                </a:lnTo>
                <a:lnTo>
                  <a:pt x="1143" y="1206"/>
                </a:lnTo>
                <a:lnTo>
                  <a:pt x="1136" y="1211"/>
                </a:lnTo>
                <a:lnTo>
                  <a:pt x="1137" y="1220"/>
                </a:lnTo>
                <a:lnTo>
                  <a:pt x="1128" y="1220"/>
                </a:lnTo>
                <a:lnTo>
                  <a:pt x="1115" y="1236"/>
                </a:lnTo>
                <a:lnTo>
                  <a:pt x="1106" y="1246"/>
                </a:lnTo>
                <a:lnTo>
                  <a:pt x="1110" y="1255"/>
                </a:lnTo>
                <a:lnTo>
                  <a:pt x="1100" y="1265"/>
                </a:lnTo>
                <a:lnTo>
                  <a:pt x="1089" y="1253"/>
                </a:lnTo>
                <a:lnTo>
                  <a:pt x="1082" y="1243"/>
                </a:lnTo>
                <a:lnTo>
                  <a:pt x="1071" y="1238"/>
                </a:lnTo>
                <a:lnTo>
                  <a:pt x="1066" y="1238"/>
                </a:lnTo>
                <a:lnTo>
                  <a:pt x="1067" y="1243"/>
                </a:lnTo>
                <a:lnTo>
                  <a:pt x="1067" y="1251"/>
                </a:lnTo>
                <a:lnTo>
                  <a:pt x="1071" y="1255"/>
                </a:lnTo>
                <a:lnTo>
                  <a:pt x="1077" y="1260"/>
                </a:lnTo>
                <a:lnTo>
                  <a:pt x="1080" y="1265"/>
                </a:lnTo>
                <a:lnTo>
                  <a:pt x="1077" y="1268"/>
                </a:lnTo>
                <a:lnTo>
                  <a:pt x="1080" y="1273"/>
                </a:lnTo>
                <a:lnTo>
                  <a:pt x="1071" y="1270"/>
                </a:lnTo>
                <a:lnTo>
                  <a:pt x="1068" y="1265"/>
                </a:lnTo>
                <a:lnTo>
                  <a:pt x="1063" y="1262"/>
                </a:lnTo>
                <a:lnTo>
                  <a:pt x="1054" y="1253"/>
                </a:lnTo>
                <a:lnTo>
                  <a:pt x="1060" y="1265"/>
                </a:lnTo>
                <a:lnTo>
                  <a:pt x="1052" y="1267"/>
                </a:lnTo>
                <a:lnTo>
                  <a:pt x="1048" y="1260"/>
                </a:lnTo>
                <a:lnTo>
                  <a:pt x="1045" y="1269"/>
                </a:lnTo>
                <a:lnTo>
                  <a:pt x="1045" y="1275"/>
                </a:lnTo>
                <a:lnTo>
                  <a:pt x="1046" y="1284"/>
                </a:lnTo>
                <a:lnTo>
                  <a:pt x="1048" y="1292"/>
                </a:lnTo>
                <a:lnTo>
                  <a:pt x="1042" y="1295"/>
                </a:lnTo>
                <a:lnTo>
                  <a:pt x="1036" y="1295"/>
                </a:lnTo>
                <a:lnTo>
                  <a:pt x="1030" y="1294"/>
                </a:lnTo>
                <a:lnTo>
                  <a:pt x="1028" y="1294"/>
                </a:lnTo>
                <a:lnTo>
                  <a:pt x="1030" y="1302"/>
                </a:lnTo>
                <a:lnTo>
                  <a:pt x="1031" y="1301"/>
                </a:lnTo>
                <a:lnTo>
                  <a:pt x="1030" y="1306"/>
                </a:lnTo>
                <a:lnTo>
                  <a:pt x="1027" y="1308"/>
                </a:lnTo>
                <a:lnTo>
                  <a:pt x="1022" y="1310"/>
                </a:lnTo>
                <a:lnTo>
                  <a:pt x="1018" y="1307"/>
                </a:lnTo>
                <a:lnTo>
                  <a:pt x="1013" y="1305"/>
                </a:lnTo>
                <a:lnTo>
                  <a:pt x="1007" y="1310"/>
                </a:lnTo>
                <a:lnTo>
                  <a:pt x="1013" y="1315"/>
                </a:lnTo>
                <a:lnTo>
                  <a:pt x="1021" y="1316"/>
                </a:lnTo>
                <a:lnTo>
                  <a:pt x="1027" y="1318"/>
                </a:lnTo>
                <a:lnTo>
                  <a:pt x="1022" y="1322"/>
                </a:lnTo>
                <a:lnTo>
                  <a:pt x="1019" y="1324"/>
                </a:lnTo>
                <a:lnTo>
                  <a:pt x="1019" y="1327"/>
                </a:lnTo>
                <a:lnTo>
                  <a:pt x="1018" y="1328"/>
                </a:lnTo>
                <a:lnTo>
                  <a:pt x="1015" y="1327"/>
                </a:lnTo>
                <a:lnTo>
                  <a:pt x="1010" y="1326"/>
                </a:lnTo>
                <a:lnTo>
                  <a:pt x="1006" y="1323"/>
                </a:lnTo>
                <a:lnTo>
                  <a:pt x="1001" y="1326"/>
                </a:lnTo>
                <a:lnTo>
                  <a:pt x="994" y="1326"/>
                </a:lnTo>
                <a:lnTo>
                  <a:pt x="989" y="1327"/>
                </a:lnTo>
                <a:lnTo>
                  <a:pt x="983" y="1329"/>
                </a:lnTo>
                <a:lnTo>
                  <a:pt x="979" y="1332"/>
                </a:lnTo>
                <a:lnTo>
                  <a:pt x="977" y="1327"/>
                </a:lnTo>
                <a:lnTo>
                  <a:pt x="980" y="1324"/>
                </a:lnTo>
                <a:lnTo>
                  <a:pt x="983" y="1321"/>
                </a:lnTo>
                <a:lnTo>
                  <a:pt x="973" y="1316"/>
                </a:lnTo>
                <a:lnTo>
                  <a:pt x="970" y="1321"/>
                </a:lnTo>
                <a:lnTo>
                  <a:pt x="973" y="1322"/>
                </a:lnTo>
                <a:lnTo>
                  <a:pt x="974" y="1328"/>
                </a:lnTo>
                <a:lnTo>
                  <a:pt x="976" y="1334"/>
                </a:lnTo>
                <a:lnTo>
                  <a:pt x="973" y="1337"/>
                </a:lnTo>
                <a:lnTo>
                  <a:pt x="966" y="1332"/>
                </a:lnTo>
                <a:lnTo>
                  <a:pt x="963" y="1334"/>
                </a:lnTo>
                <a:lnTo>
                  <a:pt x="963" y="1348"/>
                </a:lnTo>
                <a:lnTo>
                  <a:pt x="954" y="1342"/>
                </a:lnTo>
                <a:lnTo>
                  <a:pt x="954" y="1350"/>
                </a:lnTo>
                <a:lnTo>
                  <a:pt x="955" y="1358"/>
                </a:lnTo>
                <a:lnTo>
                  <a:pt x="945" y="1370"/>
                </a:lnTo>
                <a:lnTo>
                  <a:pt x="942" y="1362"/>
                </a:lnTo>
                <a:lnTo>
                  <a:pt x="936" y="1364"/>
                </a:lnTo>
                <a:lnTo>
                  <a:pt x="940" y="1371"/>
                </a:lnTo>
                <a:lnTo>
                  <a:pt x="936" y="1371"/>
                </a:lnTo>
                <a:lnTo>
                  <a:pt x="933" y="1369"/>
                </a:lnTo>
                <a:lnTo>
                  <a:pt x="930" y="1365"/>
                </a:lnTo>
                <a:lnTo>
                  <a:pt x="927" y="1365"/>
                </a:lnTo>
                <a:lnTo>
                  <a:pt x="930" y="1374"/>
                </a:lnTo>
                <a:lnTo>
                  <a:pt x="925" y="1377"/>
                </a:lnTo>
                <a:lnTo>
                  <a:pt x="924" y="1378"/>
                </a:lnTo>
                <a:lnTo>
                  <a:pt x="925" y="1382"/>
                </a:lnTo>
                <a:lnTo>
                  <a:pt x="940" y="1376"/>
                </a:lnTo>
                <a:lnTo>
                  <a:pt x="949" y="1372"/>
                </a:lnTo>
                <a:lnTo>
                  <a:pt x="952" y="1374"/>
                </a:lnTo>
                <a:lnTo>
                  <a:pt x="958" y="1377"/>
                </a:lnTo>
                <a:lnTo>
                  <a:pt x="960" y="1380"/>
                </a:lnTo>
                <a:lnTo>
                  <a:pt x="960" y="1386"/>
                </a:lnTo>
                <a:lnTo>
                  <a:pt x="954" y="1392"/>
                </a:lnTo>
                <a:lnTo>
                  <a:pt x="951" y="1401"/>
                </a:lnTo>
                <a:lnTo>
                  <a:pt x="948" y="1404"/>
                </a:lnTo>
                <a:lnTo>
                  <a:pt x="943" y="1409"/>
                </a:lnTo>
                <a:lnTo>
                  <a:pt x="937" y="1413"/>
                </a:lnTo>
                <a:lnTo>
                  <a:pt x="931" y="1418"/>
                </a:lnTo>
                <a:lnTo>
                  <a:pt x="928" y="1423"/>
                </a:lnTo>
                <a:lnTo>
                  <a:pt x="925" y="1428"/>
                </a:lnTo>
                <a:lnTo>
                  <a:pt x="922" y="1433"/>
                </a:lnTo>
                <a:lnTo>
                  <a:pt x="918" y="1440"/>
                </a:lnTo>
                <a:lnTo>
                  <a:pt x="916" y="1446"/>
                </a:lnTo>
                <a:lnTo>
                  <a:pt x="913" y="1452"/>
                </a:lnTo>
                <a:lnTo>
                  <a:pt x="910" y="1460"/>
                </a:lnTo>
                <a:lnTo>
                  <a:pt x="907" y="1465"/>
                </a:lnTo>
                <a:lnTo>
                  <a:pt x="906" y="1468"/>
                </a:lnTo>
                <a:lnTo>
                  <a:pt x="903" y="1474"/>
                </a:lnTo>
                <a:lnTo>
                  <a:pt x="897" y="1478"/>
                </a:lnTo>
                <a:lnTo>
                  <a:pt x="894" y="1483"/>
                </a:lnTo>
                <a:lnTo>
                  <a:pt x="886" y="1487"/>
                </a:lnTo>
                <a:lnTo>
                  <a:pt x="883" y="1493"/>
                </a:lnTo>
                <a:lnTo>
                  <a:pt x="879" y="1497"/>
                </a:lnTo>
                <a:lnTo>
                  <a:pt x="869" y="1503"/>
                </a:lnTo>
                <a:lnTo>
                  <a:pt x="864" y="1499"/>
                </a:lnTo>
                <a:lnTo>
                  <a:pt x="860" y="1500"/>
                </a:lnTo>
                <a:lnTo>
                  <a:pt x="855" y="1505"/>
                </a:lnTo>
                <a:lnTo>
                  <a:pt x="854" y="1509"/>
                </a:lnTo>
                <a:lnTo>
                  <a:pt x="857" y="1512"/>
                </a:lnTo>
                <a:lnTo>
                  <a:pt x="852" y="1514"/>
                </a:lnTo>
                <a:lnTo>
                  <a:pt x="845" y="1512"/>
                </a:lnTo>
                <a:lnTo>
                  <a:pt x="834" y="1514"/>
                </a:lnTo>
                <a:lnTo>
                  <a:pt x="833" y="1506"/>
                </a:lnTo>
                <a:lnTo>
                  <a:pt x="830" y="1501"/>
                </a:lnTo>
                <a:lnTo>
                  <a:pt x="825" y="1498"/>
                </a:lnTo>
                <a:lnTo>
                  <a:pt x="819" y="1490"/>
                </a:lnTo>
                <a:lnTo>
                  <a:pt x="816" y="1490"/>
                </a:lnTo>
                <a:lnTo>
                  <a:pt x="815" y="1494"/>
                </a:lnTo>
                <a:lnTo>
                  <a:pt x="816" y="1500"/>
                </a:lnTo>
                <a:lnTo>
                  <a:pt x="813" y="1506"/>
                </a:lnTo>
                <a:lnTo>
                  <a:pt x="818" y="1508"/>
                </a:lnTo>
                <a:lnTo>
                  <a:pt x="827" y="1510"/>
                </a:lnTo>
                <a:lnTo>
                  <a:pt x="828" y="1515"/>
                </a:lnTo>
                <a:lnTo>
                  <a:pt x="833" y="1521"/>
                </a:lnTo>
                <a:lnTo>
                  <a:pt x="834" y="1526"/>
                </a:lnTo>
                <a:lnTo>
                  <a:pt x="833" y="1533"/>
                </a:lnTo>
                <a:lnTo>
                  <a:pt x="825" y="1536"/>
                </a:lnTo>
                <a:lnTo>
                  <a:pt x="816" y="1535"/>
                </a:lnTo>
                <a:lnTo>
                  <a:pt x="815" y="1540"/>
                </a:lnTo>
                <a:lnTo>
                  <a:pt x="815" y="1548"/>
                </a:lnTo>
                <a:lnTo>
                  <a:pt x="819" y="1542"/>
                </a:lnTo>
                <a:lnTo>
                  <a:pt x="822" y="1544"/>
                </a:lnTo>
                <a:lnTo>
                  <a:pt x="827" y="1547"/>
                </a:lnTo>
                <a:lnTo>
                  <a:pt x="825" y="1552"/>
                </a:lnTo>
                <a:lnTo>
                  <a:pt x="831" y="1554"/>
                </a:lnTo>
                <a:lnTo>
                  <a:pt x="827" y="1559"/>
                </a:lnTo>
                <a:lnTo>
                  <a:pt x="840" y="1559"/>
                </a:lnTo>
                <a:lnTo>
                  <a:pt x="845" y="1559"/>
                </a:lnTo>
                <a:lnTo>
                  <a:pt x="855" y="1562"/>
                </a:lnTo>
                <a:lnTo>
                  <a:pt x="848" y="1570"/>
                </a:lnTo>
                <a:lnTo>
                  <a:pt x="840" y="1573"/>
                </a:lnTo>
                <a:lnTo>
                  <a:pt x="837" y="1569"/>
                </a:lnTo>
                <a:lnTo>
                  <a:pt x="842" y="1567"/>
                </a:lnTo>
                <a:lnTo>
                  <a:pt x="842" y="1565"/>
                </a:lnTo>
                <a:lnTo>
                  <a:pt x="833" y="1565"/>
                </a:lnTo>
                <a:lnTo>
                  <a:pt x="836" y="1573"/>
                </a:lnTo>
                <a:lnTo>
                  <a:pt x="840" y="1576"/>
                </a:lnTo>
                <a:lnTo>
                  <a:pt x="840" y="1579"/>
                </a:lnTo>
                <a:lnTo>
                  <a:pt x="837" y="1579"/>
                </a:lnTo>
                <a:lnTo>
                  <a:pt x="836" y="1584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1" name="Freeform 143"/>
          <p:cNvSpPr>
            <a:spLocks/>
          </p:cNvSpPr>
          <p:nvPr/>
        </p:nvSpPr>
        <p:spPr bwMode="auto">
          <a:xfrm>
            <a:off x="4978400" y="1762125"/>
            <a:ext cx="925513" cy="1217613"/>
          </a:xfrm>
          <a:custGeom>
            <a:avLst/>
            <a:gdLst>
              <a:gd name="T0" fmla="*/ 539018903 w 1167"/>
              <a:gd name="T1" fmla="*/ 19556469 h 1533"/>
              <a:gd name="T2" fmla="*/ 543422027 w 1167"/>
              <a:gd name="T3" fmla="*/ 37851641 h 1533"/>
              <a:gd name="T4" fmla="*/ 548453262 w 1167"/>
              <a:gd name="T5" fmla="*/ 58039559 h 1533"/>
              <a:gd name="T6" fmla="*/ 542793122 w 1167"/>
              <a:gd name="T7" fmla="*/ 78226671 h 1533"/>
              <a:gd name="T8" fmla="*/ 543422027 w 1167"/>
              <a:gd name="T9" fmla="*/ 105984769 h 1533"/>
              <a:gd name="T10" fmla="*/ 557887622 w 1167"/>
              <a:gd name="T11" fmla="*/ 128696063 h 1533"/>
              <a:gd name="T12" fmla="*/ 565435269 w 1167"/>
              <a:gd name="T13" fmla="*/ 152038007 h 1533"/>
              <a:gd name="T14" fmla="*/ 598770378 w 1167"/>
              <a:gd name="T15" fmla="*/ 171594470 h 1533"/>
              <a:gd name="T16" fmla="*/ 625186744 w 1167"/>
              <a:gd name="T17" fmla="*/ 158977525 h 1533"/>
              <a:gd name="T18" fmla="*/ 646571082 w 1167"/>
              <a:gd name="T19" fmla="*/ 186734804 h 1533"/>
              <a:gd name="T20" fmla="*/ 672358544 w 1167"/>
              <a:gd name="T21" fmla="*/ 198090451 h 1533"/>
              <a:gd name="T22" fmla="*/ 672358544 w 1167"/>
              <a:gd name="T23" fmla="*/ 206922710 h 1533"/>
              <a:gd name="T24" fmla="*/ 689969455 w 1167"/>
              <a:gd name="T25" fmla="*/ 220801796 h 1533"/>
              <a:gd name="T26" fmla="*/ 720159248 w 1167"/>
              <a:gd name="T27" fmla="*/ 251083257 h 1533"/>
              <a:gd name="T28" fmla="*/ 726449085 w 1167"/>
              <a:gd name="T29" fmla="*/ 270639720 h 1533"/>
              <a:gd name="T30" fmla="*/ 701290528 w 1167"/>
              <a:gd name="T31" fmla="*/ 300290533 h 1533"/>
              <a:gd name="T32" fmla="*/ 664810897 w 1167"/>
              <a:gd name="T33" fmla="*/ 328047812 h 1533"/>
              <a:gd name="T34" fmla="*/ 700661623 w 1167"/>
              <a:gd name="T35" fmla="*/ 332463941 h 1533"/>
              <a:gd name="T36" fmla="*/ 714499108 w 1167"/>
              <a:gd name="T37" fmla="*/ 345712329 h 1533"/>
              <a:gd name="T38" fmla="*/ 668585117 w 1167"/>
              <a:gd name="T39" fmla="*/ 355175236 h 1533"/>
              <a:gd name="T40" fmla="*/ 672987448 w 1167"/>
              <a:gd name="T41" fmla="*/ 377255088 h 1533"/>
              <a:gd name="T42" fmla="*/ 643426559 w 1167"/>
              <a:gd name="T43" fmla="*/ 392396216 h 1533"/>
              <a:gd name="T44" fmla="*/ 625186744 w 1167"/>
              <a:gd name="T45" fmla="*/ 415738159 h 1533"/>
              <a:gd name="T46" fmla="*/ 618896906 w 1167"/>
              <a:gd name="T47" fmla="*/ 377886531 h 1533"/>
              <a:gd name="T48" fmla="*/ 607575833 w 1167"/>
              <a:gd name="T49" fmla="*/ 382302660 h 1533"/>
              <a:gd name="T50" fmla="*/ 594367253 w 1167"/>
              <a:gd name="T51" fmla="*/ 430247944 h 1533"/>
              <a:gd name="T52" fmla="*/ 560404033 w 1167"/>
              <a:gd name="T53" fmla="*/ 448543109 h 1533"/>
              <a:gd name="T54" fmla="*/ 539018903 w 1167"/>
              <a:gd name="T55" fmla="*/ 468730221 h 1533"/>
              <a:gd name="T56" fmla="*/ 539018903 w 1167"/>
              <a:gd name="T57" fmla="*/ 504058461 h 1533"/>
              <a:gd name="T58" fmla="*/ 540905616 w 1167"/>
              <a:gd name="T59" fmla="*/ 542541532 h 1533"/>
              <a:gd name="T60" fmla="*/ 513860345 w 1167"/>
              <a:gd name="T61" fmla="*/ 567775422 h 1533"/>
              <a:gd name="T62" fmla="*/ 528326734 w 1167"/>
              <a:gd name="T63" fmla="*/ 615721401 h 1533"/>
              <a:gd name="T64" fmla="*/ 525811116 w 1167"/>
              <a:gd name="T65" fmla="*/ 656096418 h 1533"/>
              <a:gd name="T66" fmla="*/ 515747851 w 1167"/>
              <a:gd name="T67" fmla="*/ 706564991 h 1533"/>
              <a:gd name="T68" fmla="*/ 513860345 w 1167"/>
              <a:gd name="T69" fmla="*/ 756403710 h 1533"/>
              <a:gd name="T70" fmla="*/ 466059641 w 1167"/>
              <a:gd name="T71" fmla="*/ 847247500 h 1533"/>
              <a:gd name="T72" fmla="*/ 428951106 w 1167"/>
              <a:gd name="T73" fmla="*/ 837153944 h 1533"/>
              <a:gd name="T74" fmla="*/ 386810443 w 1167"/>
              <a:gd name="T75" fmla="*/ 831475525 h 1533"/>
              <a:gd name="T76" fmla="*/ 354733936 w 1167"/>
              <a:gd name="T77" fmla="*/ 852294278 h 1533"/>
              <a:gd name="T78" fmla="*/ 328946474 w 1167"/>
              <a:gd name="T79" fmla="*/ 861757185 h 1533"/>
              <a:gd name="T80" fmla="*/ 320141019 w 1167"/>
              <a:gd name="T81" fmla="*/ 938091885 h 1533"/>
              <a:gd name="T82" fmla="*/ 251584088 w 1167"/>
              <a:gd name="T83" fmla="*/ 953862868 h 1533"/>
              <a:gd name="T84" fmla="*/ 175480255 w 1167"/>
              <a:gd name="T85" fmla="*/ 960171737 h 1533"/>
              <a:gd name="T86" fmla="*/ 175480255 w 1167"/>
              <a:gd name="T87" fmla="*/ 939353183 h 1533"/>
              <a:gd name="T88" fmla="*/ 180511490 w 1167"/>
              <a:gd name="T89" fmla="*/ 908441072 h 1533"/>
              <a:gd name="T90" fmla="*/ 162900579 w 1167"/>
              <a:gd name="T91" fmla="*/ 877528962 h 1533"/>
              <a:gd name="T92" fmla="*/ 150321697 w 1167"/>
              <a:gd name="T93" fmla="*/ 829583579 h 1533"/>
              <a:gd name="T94" fmla="*/ 150321697 w 1167"/>
              <a:gd name="T95" fmla="*/ 806241635 h 1533"/>
              <a:gd name="T96" fmla="*/ 173592748 w 1167"/>
              <a:gd name="T97" fmla="*/ 774698082 h 1533"/>
              <a:gd name="T98" fmla="*/ 142145146 w 1167"/>
              <a:gd name="T99" fmla="*/ 743155323 h 1533"/>
              <a:gd name="T100" fmla="*/ 106294420 w 1167"/>
              <a:gd name="T101" fmla="*/ 696471436 h 1533"/>
              <a:gd name="T102" fmla="*/ 93085815 w 1167"/>
              <a:gd name="T103" fmla="*/ 656096418 h 1533"/>
              <a:gd name="T104" fmla="*/ 77991315 w 1167"/>
              <a:gd name="T105" fmla="*/ 652310938 h 1533"/>
              <a:gd name="T106" fmla="*/ 68556955 w 1167"/>
              <a:gd name="T107" fmla="*/ 608781882 h 1533"/>
              <a:gd name="T108" fmla="*/ 54719471 w 1167"/>
              <a:gd name="T109" fmla="*/ 584177847 h 1533"/>
              <a:gd name="T110" fmla="*/ 71701477 w 1167"/>
              <a:gd name="T111" fmla="*/ 524246367 h 1533"/>
              <a:gd name="T112" fmla="*/ 43398385 w 1167"/>
              <a:gd name="T113" fmla="*/ 509105239 h 1533"/>
              <a:gd name="T114" fmla="*/ 20755439 w 1167"/>
              <a:gd name="T115" fmla="*/ 505951201 h 1533"/>
              <a:gd name="T116" fmla="*/ 5032030 w 1167"/>
              <a:gd name="T117" fmla="*/ 452327796 h 15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67"/>
              <a:gd name="T178" fmla="*/ 0 h 1533"/>
              <a:gd name="T179" fmla="*/ 1167 w 1167"/>
              <a:gd name="T180" fmla="*/ 1533 h 15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67" h="1533">
                <a:moveTo>
                  <a:pt x="881" y="0"/>
                </a:moveTo>
                <a:lnTo>
                  <a:pt x="876" y="1"/>
                </a:lnTo>
                <a:lnTo>
                  <a:pt x="869" y="2"/>
                </a:lnTo>
                <a:lnTo>
                  <a:pt x="863" y="6"/>
                </a:lnTo>
                <a:lnTo>
                  <a:pt x="861" y="11"/>
                </a:lnTo>
                <a:lnTo>
                  <a:pt x="864" y="16"/>
                </a:lnTo>
                <a:lnTo>
                  <a:pt x="861" y="21"/>
                </a:lnTo>
                <a:lnTo>
                  <a:pt x="857" y="22"/>
                </a:lnTo>
                <a:lnTo>
                  <a:pt x="855" y="26"/>
                </a:lnTo>
                <a:lnTo>
                  <a:pt x="857" y="31"/>
                </a:lnTo>
                <a:lnTo>
                  <a:pt x="861" y="33"/>
                </a:lnTo>
                <a:lnTo>
                  <a:pt x="860" y="36"/>
                </a:lnTo>
                <a:lnTo>
                  <a:pt x="855" y="39"/>
                </a:lnTo>
                <a:lnTo>
                  <a:pt x="852" y="43"/>
                </a:lnTo>
                <a:lnTo>
                  <a:pt x="855" y="45"/>
                </a:lnTo>
                <a:lnTo>
                  <a:pt x="854" y="52"/>
                </a:lnTo>
                <a:lnTo>
                  <a:pt x="854" y="57"/>
                </a:lnTo>
                <a:lnTo>
                  <a:pt x="858" y="59"/>
                </a:lnTo>
                <a:lnTo>
                  <a:pt x="863" y="55"/>
                </a:lnTo>
                <a:lnTo>
                  <a:pt x="864" y="60"/>
                </a:lnTo>
                <a:lnTo>
                  <a:pt x="861" y="64"/>
                </a:lnTo>
                <a:lnTo>
                  <a:pt x="857" y="65"/>
                </a:lnTo>
                <a:lnTo>
                  <a:pt x="851" y="66"/>
                </a:lnTo>
                <a:lnTo>
                  <a:pt x="848" y="71"/>
                </a:lnTo>
                <a:lnTo>
                  <a:pt x="852" y="74"/>
                </a:lnTo>
                <a:lnTo>
                  <a:pt x="854" y="79"/>
                </a:lnTo>
                <a:lnTo>
                  <a:pt x="858" y="85"/>
                </a:lnTo>
                <a:lnTo>
                  <a:pt x="866" y="87"/>
                </a:lnTo>
                <a:lnTo>
                  <a:pt x="869" y="88"/>
                </a:lnTo>
                <a:lnTo>
                  <a:pt x="872" y="92"/>
                </a:lnTo>
                <a:lnTo>
                  <a:pt x="873" y="96"/>
                </a:lnTo>
                <a:lnTo>
                  <a:pt x="864" y="96"/>
                </a:lnTo>
                <a:lnTo>
                  <a:pt x="863" y="100"/>
                </a:lnTo>
                <a:lnTo>
                  <a:pt x="864" y="106"/>
                </a:lnTo>
                <a:lnTo>
                  <a:pt x="867" y="111"/>
                </a:lnTo>
                <a:lnTo>
                  <a:pt x="863" y="112"/>
                </a:lnTo>
                <a:lnTo>
                  <a:pt x="864" y="117"/>
                </a:lnTo>
                <a:lnTo>
                  <a:pt x="866" y="119"/>
                </a:lnTo>
                <a:lnTo>
                  <a:pt x="863" y="123"/>
                </a:lnTo>
                <a:lnTo>
                  <a:pt x="863" y="124"/>
                </a:lnTo>
                <a:lnTo>
                  <a:pt x="864" y="128"/>
                </a:lnTo>
                <a:lnTo>
                  <a:pt x="864" y="133"/>
                </a:lnTo>
                <a:lnTo>
                  <a:pt x="866" y="138"/>
                </a:lnTo>
                <a:lnTo>
                  <a:pt x="864" y="148"/>
                </a:lnTo>
                <a:lnTo>
                  <a:pt x="863" y="155"/>
                </a:lnTo>
                <a:lnTo>
                  <a:pt x="861" y="160"/>
                </a:lnTo>
                <a:lnTo>
                  <a:pt x="872" y="161"/>
                </a:lnTo>
                <a:lnTo>
                  <a:pt x="872" y="164"/>
                </a:lnTo>
                <a:lnTo>
                  <a:pt x="867" y="165"/>
                </a:lnTo>
                <a:lnTo>
                  <a:pt x="864" y="168"/>
                </a:lnTo>
                <a:lnTo>
                  <a:pt x="863" y="173"/>
                </a:lnTo>
                <a:lnTo>
                  <a:pt x="867" y="175"/>
                </a:lnTo>
                <a:lnTo>
                  <a:pt x="872" y="181"/>
                </a:lnTo>
                <a:lnTo>
                  <a:pt x="873" y="186"/>
                </a:lnTo>
                <a:lnTo>
                  <a:pt x="879" y="186"/>
                </a:lnTo>
                <a:lnTo>
                  <a:pt x="882" y="192"/>
                </a:lnTo>
                <a:lnTo>
                  <a:pt x="888" y="197"/>
                </a:lnTo>
                <a:lnTo>
                  <a:pt x="882" y="202"/>
                </a:lnTo>
                <a:lnTo>
                  <a:pt x="879" y="207"/>
                </a:lnTo>
                <a:lnTo>
                  <a:pt x="887" y="204"/>
                </a:lnTo>
                <a:lnTo>
                  <a:pt x="887" y="210"/>
                </a:lnTo>
                <a:lnTo>
                  <a:pt x="887" y="215"/>
                </a:lnTo>
                <a:lnTo>
                  <a:pt x="893" y="214"/>
                </a:lnTo>
                <a:lnTo>
                  <a:pt x="896" y="218"/>
                </a:lnTo>
                <a:lnTo>
                  <a:pt x="888" y="224"/>
                </a:lnTo>
                <a:lnTo>
                  <a:pt x="884" y="230"/>
                </a:lnTo>
                <a:lnTo>
                  <a:pt x="876" y="236"/>
                </a:lnTo>
                <a:lnTo>
                  <a:pt x="887" y="236"/>
                </a:lnTo>
                <a:lnTo>
                  <a:pt x="893" y="240"/>
                </a:lnTo>
                <a:lnTo>
                  <a:pt x="899" y="241"/>
                </a:lnTo>
                <a:lnTo>
                  <a:pt x="903" y="241"/>
                </a:lnTo>
                <a:lnTo>
                  <a:pt x="914" y="240"/>
                </a:lnTo>
                <a:lnTo>
                  <a:pt x="926" y="236"/>
                </a:lnTo>
                <a:lnTo>
                  <a:pt x="933" y="239"/>
                </a:lnTo>
                <a:lnTo>
                  <a:pt x="936" y="248"/>
                </a:lnTo>
                <a:lnTo>
                  <a:pt x="937" y="252"/>
                </a:lnTo>
                <a:lnTo>
                  <a:pt x="933" y="257"/>
                </a:lnTo>
                <a:lnTo>
                  <a:pt x="937" y="264"/>
                </a:lnTo>
                <a:lnTo>
                  <a:pt x="946" y="272"/>
                </a:lnTo>
                <a:lnTo>
                  <a:pt x="952" y="272"/>
                </a:lnTo>
                <a:lnTo>
                  <a:pt x="951" y="264"/>
                </a:lnTo>
                <a:lnTo>
                  <a:pt x="949" y="259"/>
                </a:lnTo>
                <a:lnTo>
                  <a:pt x="958" y="258"/>
                </a:lnTo>
                <a:lnTo>
                  <a:pt x="963" y="258"/>
                </a:lnTo>
                <a:lnTo>
                  <a:pt x="963" y="254"/>
                </a:lnTo>
                <a:lnTo>
                  <a:pt x="969" y="252"/>
                </a:lnTo>
                <a:lnTo>
                  <a:pt x="976" y="250"/>
                </a:lnTo>
                <a:lnTo>
                  <a:pt x="982" y="247"/>
                </a:lnTo>
                <a:lnTo>
                  <a:pt x="990" y="247"/>
                </a:lnTo>
                <a:lnTo>
                  <a:pt x="994" y="252"/>
                </a:lnTo>
                <a:lnTo>
                  <a:pt x="993" y="258"/>
                </a:lnTo>
                <a:lnTo>
                  <a:pt x="993" y="266"/>
                </a:lnTo>
                <a:lnTo>
                  <a:pt x="990" y="268"/>
                </a:lnTo>
                <a:lnTo>
                  <a:pt x="996" y="270"/>
                </a:lnTo>
                <a:lnTo>
                  <a:pt x="1000" y="269"/>
                </a:lnTo>
                <a:lnTo>
                  <a:pt x="1003" y="274"/>
                </a:lnTo>
                <a:lnTo>
                  <a:pt x="1009" y="280"/>
                </a:lnTo>
                <a:lnTo>
                  <a:pt x="1015" y="289"/>
                </a:lnTo>
                <a:lnTo>
                  <a:pt x="1021" y="291"/>
                </a:lnTo>
                <a:lnTo>
                  <a:pt x="1028" y="296"/>
                </a:lnTo>
                <a:lnTo>
                  <a:pt x="1036" y="299"/>
                </a:lnTo>
                <a:lnTo>
                  <a:pt x="1030" y="304"/>
                </a:lnTo>
                <a:lnTo>
                  <a:pt x="1031" y="306"/>
                </a:lnTo>
                <a:lnTo>
                  <a:pt x="1037" y="304"/>
                </a:lnTo>
                <a:lnTo>
                  <a:pt x="1042" y="300"/>
                </a:lnTo>
                <a:lnTo>
                  <a:pt x="1049" y="300"/>
                </a:lnTo>
                <a:lnTo>
                  <a:pt x="1054" y="304"/>
                </a:lnTo>
                <a:lnTo>
                  <a:pt x="1058" y="304"/>
                </a:lnTo>
                <a:lnTo>
                  <a:pt x="1064" y="310"/>
                </a:lnTo>
                <a:lnTo>
                  <a:pt x="1069" y="314"/>
                </a:lnTo>
                <a:lnTo>
                  <a:pt x="1064" y="316"/>
                </a:lnTo>
                <a:lnTo>
                  <a:pt x="1072" y="317"/>
                </a:lnTo>
                <a:lnTo>
                  <a:pt x="1076" y="318"/>
                </a:lnTo>
                <a:lnTo>
                  <a:pt x="1079" y="320"/>
                </a:lnTo>
                <a:lnTo>
                  <a:pt x="1084" y="321"/>
                </a:lnTo>
                <a:lnTo>
                  <a:pt x="1087" y="326"/>
                </a:lnTo>
                <a:lnTo>
                  <a:pt x="1085" y="328"/>
                </a:lnTo>
                <a:lnTo>
                  <a:pt x="1081" y="331"/>
                </a:lnTo>
                <a:lnTo>
                  <a:pt x="1076" y="328"/>
                </a:lnTo>
                <a:lnTo>
                  <a:pt x="1069" y="328"/>
                </a:lnTo>
                <a:lnTo>
                  <a:pt x="1061" y="326"/>
                </a:lnTo>
                <a:lnTo>
                  <a:pt x="1057" y="325"/>
                </a:lnTo>
                <a:lnTo>
                  <a:pt x="1060" y="332"/>
                </a:lnTo>
                <a:lnTo>
                  <a:pt x="1063" y="338"/>
                </a:lnTo>
                <a:lnTo>
                  <a:pt x="1067" y="342"/>
                </a:lnTo>
                <a:lnTo>
                  <a:pt x="1073" y="343"/>
                </a:lnTo>
                <a:lnTo>
                  <a:pt x="1078" y="345"/>
                </a:lnTo>
                <a:lnTo>
                  <a:pt x="1085" y="348"/>
                </a:lnTo>
                <a:lnTo>
                  <a:pt x="1091" y="349"/>
                </a:lnTo>
                <a:lnTo>
                  <a:pt x="1097" y="350"/>
                </a:lnTo>
                <a:lnTo>
                  <a:pt x="1103" y="354"/>
                </a:lnTo>
                <a:lnTo>
                  <a:pt x="1112" y="355"/>
                </a:lnTo>
                <a:lnTo>
                  <a:pt x="1118" y="354"/>
                </a:lnTo>
                <a:lnTo>
                  <a:pt x="1121" y="359"/>
                </a:lnTo>
                <a:lnTo>
                  <a:pt x="1122" y="369"/>
                </a:lnTo>
                <a:lnTo>
                  <a:pt x="1127" y="377"/>
                </a:lnTo>
                <a:lnTo>
                  <a:pt x="1131" y="386"/>
                </a:lnTo>
                <a:lnTo>
                  <a:pt x="1136" y="392"/>
                </a:lnTo>
                <a:lnTo>
                  <a:pt x="1136" y="397"/>
                </a:lnTo>
                <a:lnTo>
                  <a:pt x="1145" y="398"/>
                </a:lnTo>
                <a:lnTo>
                  <a:pt x="1151" y="403"/>
                </a:lnTo>
                <a:lnTo>
                  <a:pt x="1154" y="405"/>
                </a:lnTo>
                <a:lnTo>
                  <a:pt x="1160" y="405"/>
                </a:lnTo>
                <a:lnTo>
                  <a:pt x="1166" y="406"/>
                </a:lnTo>
                <a:lnTo>
                  <a:pt x="1167" y="408"/>
                </a:lnTo>
                <a:lnTo>
                  <a:pt x="1166" y="414"/>
                </a:lnTo>
                <a:lnTo>
                  <a:pt x="1161" y="418"/>
                </a:lnTo>
                <a:lnTo>
                  <a:pt x="1157" y="422"/>
                </a:lnTo>
                <a:lnTo>
                  <a:pt x="1152" y="425"/>
                </a:lnTo>
                <a:lnTo>
                  <a:pt x="1155" y="429"/>
                </a:lnTo>
                <a:lnTo>
                  <a:pt x="1163" y="433"/>
                </a:lnTo>
                <a:lnTo>
                  <a:pt x="1166" y="438"/>
                </a:lnTo>
                <a:lnTo>
                  <a:pt x="1158" y="441"/>
                </a:lnTo>
                <a:lnTo>
                  <a:pt x="1151" y="446"/>
                </a:lnTo>
                <a:lnTo>
                  <a:pt x="1142" y="446"/>
                </a:lnTo>
                <a:lnTo>
                  <a:pt x="1131" y="451"/>
                </a:lnTo>
                <a:lnTo>
                  <a:pt x="1121" y="455"/>
                </a:lnTo>
                <a:lnTo>
                  <a:pt x="1112" y="465"/>
                </a:lnTo>
                <a:lnTo>
                  <a:pt x="1121" y="472"/>
                </a:lnTo>
                <a:lnTo>
                  <a:pt x="1115" y="476"/>
                </a:lnTo>
                <a:lnTo>
                  <a:pt x="1103" y="483"/>
                </a:lnTo>
                <a:lnTo>
                  <a:pt x="1091" y="492"/>
                </a:lnTo>
                <a:lnTo>
                  <a:pt x="1084" y="496"/>
                </a:lnTo>
                <a:lnTo>
                  <a:pt x="1075" y="503"/>
                </a:lnTo>
                <a:lnTo>
                  <a:pt x="1067" y="509"/>
                </a:lnTo>
                <a:lnTo>
                  <a:pt x="1061" y="510"/>
                </a:lnTo>
                <a:lnTo>
                  <a:pt x="1055" y="508"/>
                </a:lnTo>
                <a:lnTo>
                  <a:pt x="1054" y="512"/>
                </a:lnTo>
                <a:lnTo>
                  <a:pt x="1057" y="518"/>
                </a:lnTo>
                <a:lnTo>
                  <a:pt x="1057" y="520"/>
                </a:lnTo>
                <a:lnTo>
                  <a:pt x="1061" y="524"/>
                </a:lnTo>
                <a:lnTo>
                  <a:pt x="1069" y="525"/>
                </a:lnTo>
                <a:lnTo>
                  <a:pt x="1076" y="526"/>
                </a:lnTo>
                <a:lnTo>
                  <a:pt x="1075" y="521"/>
                </a:lnTo>
                <a:lnTo>
                  <a:pt x="1078" y="518"/>
                </a:lnTo>
                <a:lnTo>
                  <a:pt x="1084" y="519"/>
                </a:lnTo>
                <a:lnTo>
                  <a:pt x="1093" y="523"/>
                </a:lnTo>
                <a:lnTo>
                  <a:pt x="1097" y="526"/>
                </a:lnTo>
                <a:lnTo>
                  <a:pt x="1103" y="529"/>
                </a:lnTo>
                <a:lnTo>
                  <a:pt x="1114" y="527"/>
                </a:lnTo>
                <a:lnTo>
                  <a:pt x="1121" y="526"/>
                </a:lnTo>
                <a:lnTo>
                  <a:pt x="1124" y="535"/>
                </a:lnTo>
                <a:lnTo>
                  <a:pt x="1122" y="541"/>
                </a:lnTo>
                <a:lnTo>
                  <a:pt x="1117" y="543"/>
                </a:lnTo>
                <a:lnTo>
                  <a:pt x="1111" y="546"/>
                </a:lnTo>
                <a:lnTo>
                  <a:pt x="1115" y="547"/>
                </a:lnTo>
                <a:lnTo>
                  <a:pt x="1120" y="550"/>
                </a:lnTo>
                <a:lnTo>
                  <a:pt x="1125" y="545"/>
                </a:lnTo>
                <a:lnTo>
                  <a:pt x="1133" y="543"/>
                </a:lnTo>
                <a:lnTo>
                  <a:pt x="1136" y="548"/>
                </a:lnTo>
                <a:lnTo>
                  <a:pt x="1130" y="552"/>
                </a:lnTo>
                <a:lnTo>
                  <a:pt x="1122" y="556"/>
                </a:lnTo>
                <a:lnTo>
                  <a:pt x="1114" y="558"/>
                </a:lnTo>
                <a:lnTo>
                  <a:pt x="1109" y="557"/>
                </a:lnTo>
                <a:lnTo>
                  <a:pt x="1103" y="562"/>
                </a:lnTo>
                <a:lnTo>
                  <a:pt x="1094" y="566"/>
                </a:lnTo>
                <a:lnTo>
                  <a:pt x="1085" y="563"/>
                </a:lnTo>
                <a:lnTo>
                  <a:pt x="1078" y="555"/>
                </a:lnTo>
                <a:lnTo>
                  <a:pt x="1070" y="555"/>
                </a:lnTo>
                <a:lnTo>
                  <a:pt x="1063" y="563"/>
                </a:lnTo>
                <a:lnTo>
                  <a:pt x="1075" y="566"/>
                </a:lnTo>
                <a:lnTo>
                  <a:pt x="1081" y="574"/>
                </a:lnTo>
                <a:lnTo>
                  <a:pt x="1085" y="580"/>
                </a:lnTo>
                <a:lnTo>
                  <a:pt x="1073" y="588"/>
                </a:lnTo>
                <a:lnTo>
                  <a:pt x="1067" y="591"/>
                </a:lnTo>
                <a:lnTo>
                  <a:pt x="1061" y="594"/>
                </a:lnTo>
                <a:lnTo>
                  <a:pt x="1069" y="593"/>
                </a:lnTo>
                <a:lnTo>
                  <a:pt x="1078" y="591"/>
                </a:lnTo>
                <a:lnTo>
                  <a:pt x="1072" y="595"/>
                </a:lnTo>
                <a:lnTo>
                  <a:pt x="1070" y="598"/>
                </a:lnTo>
                <a:lnTo>
                  <a:pt x="1060" y="603"/>
                </a:lnTo>
                <a:lnTo>
                  <a:pt x="1048" y="607"/>
                </a:lnTo>
                <a:lnTo>
                  <a:pt x="1051" y="601"/>
                </a:lnTo>
                <a:lnTo>
                  <a:pt x="1052" y="594"/>
                </a:lnTo>
                <a:lnTo>
                  <a:pt x="1049" y="594"/>
                </a:lnTo>
                <a:lnTo>
                  <a:pt x="1045" y="600"/>
                </a:lnTo>
                <a:lnTo>
                  <a:pt x="1036" y="607"/>
                </a:lnTo>
                <a:lnTo>
                  <a:pt x="1031" y="611"/>
                </a:lnTo>
                <a:lnTo>
                  <a:pt x="1026" y="616"/>
                </a:lnTo>
                <a:lnTo>
                  <a:pt x="1023" y="622"/>
                </a:lnTo>
                <a:lnTo>
                  <a:pt x="1018" y="628"/>
                </a:lnTo>
                <a:lnTo>
                  <a:pt x="1021" y="633"/>
                </a:lnTo>
                <a:lnTo>
                  <a:pt x="1023" y="639"/>
                </a:lnTo>
                <a:lnTo>
                  <a:pt x="1015" y="649"/>
                </a:lnTo>
                <a:lnTo>
                  <a:pt x="1014" y="658"/>
                </a:lnTo>
                <a:lnTo>
                  <a:pt x="1017" y="668"/>
                </a:lnTo>
                <a:lnTo>
                  <a:pt x="1011" y="674"/>
                </a:lnTo>
                <a:lnTo>
                  <a:pt x="1002" y="670"/>
                </a:lnTo>
                <a:lnTo>
                  <a:pt x="996" y="665"/>
                </a:lnTo>
                <a:lnTo>
                  <a:pt x="994" y="659"/>
                </a:lnTo>
                <a:lnTo>
                  <a:pt x="994" y="654"/>
                </a:lnTo>
                <a:lnTo>
                  <a:pt x="988" y="647"/>
                </a:lnTo>
                <a:lnTo>
                  <a:pt x="984" y="642"/>
                </a:lnTo>
                <a:lnTo>
                  <a:pt x="982" y="637"/>
                </a:lnTo>
                <a:lnTo>
                  <a:pt x="981" y="633"/>
                </a:lnTo>
                <a:lnTo>
                  <a:pt x="982" y="626"/>
                </a:lnTo>
                <a:lnTo>
                  <a:pt x="981" y="617"/>
                </a:lnTo>
                <a:lnTo>
                  <a:pt x="981" y="610"/>
                </a:lnTo>
                <a:lnTo>
                  <a:pt x="984" y="603"/>
                </a:lnTo>
                <a:lnTo>
                  <a:pt x="984" y="599"/>
                </a:lnTo>
                <a:lnTo>
                  <a:pt x="985" y="598"/>
                </a:lnTo>
                <a:lnTo>
                  <a:pt x="982" y="598"/>
                </a:lnTo>
                <a:lnTo>
                  <a:pt x="979" y="606"/>
                </a:lnTo>
                <a:lnTo>
                  <a:pt x="979" y="610"/>
                </a:lnTo>
                <a:lnTo>
                  <a:pt x="975" y="614"/>
                </a:lnTo>
                <a:lnTo>
                  <a:pt x="970" y="606"/>
                </a:lnTo>
                <a:lnTo>
                  <a:pt x="972" y="599"/>
                </a:lnTo>
                <a:lnTo>
                  <a:pt x="967" y="590"/>
                </a:lnTo>
                <a:lnTo>
                  <a:pt x="966" y="596"/>
                </a:lnTo>
                <a:lnTo>
                  <a:pt x="966" y="606"/>
                </a:lnTo>
                <a:lnTo>
                  <a:pt x="964" y="615"/>
                </a:lnTo>
                <a:lnTo>
                  <a:pt x="964" y="622"/>
                </a:lnTo>
                <a:lnTo>
                  <a:pt x="961" y="633"/>
                </a:lnTo>
                <a:lnTo>
                  <a:pt x="961" y="637"/>
                </a:lnTo>
                <a:lnTo>
                  <a:pt x="960" y="643"/>
                </a:lnTo>
                <a:lnTo>
                  <a:pt x="961" y="649"/>
                </a:lnTo>
                <a:lnTo>
                  <a:pt x="961" y="659"/>
                </a:lnTo>
                <a:lnTo>
                  <a:pt x="957" y="666"/>
                </a:lnTo>
                <a:lnTo>
                  <a:pt x="948" y="674"/>
                </a:lnTo>
                <a:lnTo>
                  <a:pt x="945" y="682"/>
                </a:lnTo>
                <a:lnTo>
                  <a:pt x="933" y="681"/>
                </a:lnTo>
                <a:lnTo>
                  <a:pt x="934" y="685"/>
                </a:lnTo>
                <a:lnTo>
                  <a:pt x="934" y="691"/>
                </a:lnTo>
                <a:lnTo>
                  <a:pt x="927" y="690"/>
                </a:lnTo>
                <a:lnTo>
                  <a:pt x="923" y="695"/>
                </a:lnTo>
                <a:lnTo>
                  <a:pt x="915" y="700"/>
                </a:lnTo>
                <a:lnTo>
                  <a:pt x="900" y="706"/>
                </a:lnTo>
                <a:lnTo>
                  <a:pt x="894" y="702"/>
                </a:lnTo>
                <a:lnTo>
                  <a:pt x="887" y="707"/>
                </a:lnTo>
                <a:lnTo>
                  <a:pt x="891" y="711"/>
                </a:lnTo>
                <a:lnTo>
                  <a:pt x="884" y="719"/>
                </a:lnTo>
                <a:lnTo>
                  <a:pt x="878" y="724"/>
                </a:lnTo>
                <a:lnTo>
                  <a:pt x="870" y="724"/>
                </a:lnTo>
                <a:lnTo>
                  <a:pt x="864" y="729"/>
                </a:lnTo>
                <a:lnTo>
                  <a:pt x="858" y="728"/>
                </a:lnTo>
                <a:lnTo>
                  <a:pt x="845" y="727"/>
                </a:lnTo>
                <a:lnTo>
                  <a:pt x="837" y="727"/>
                </a:lnTo>
                <a:lnTo>
                  <a:pt x="846" y="728"/>
                </a:lnTo>
                <a:lnTo>
                  <a:pt x="846" y="735"/>
                </a:lnTo>
                <a:lnTo>
                  <a:pt x="857" y="743"/>
                </a:lnTo>
                <a:lnTo>
                  <a:pt x="867" y="753"/>
                </a:lnTo>
                <a:lnTo>
                  <a:pt x="863" y="759"/>
                </a:lnTo>
                <a:lnTo>
                  <a:pt x="843" y="770"/>
                </a:lnTo>
                <a:lnTo>
                  <a:pt x="793" y="760"/>
                </a:lnTo>
                <a:lnTo>
                  <a:pt x="823" y="771"/>
                </a:lnTo>
                <a:lnTo>
                  <a:pt x="852" y="791"/>
                </a:lnTo>
                <a:lnTo>
                  <a:pt x="829" y="792"/>
                </a:lnTo>
                <a:lnTo>
                  <a:pt x="867" y="798"/>
                </a:lnTo>
                <a:lnTo>
                  <a:pt x="866" y="807"/>
                </a:lnTo>
                <a:lnTo>
                  <a:pt x="857" y="799"/>
                </a:lnTo>
                <a:lnTo>
                  <a:pt x="840" y="808"/>
                </a:lnTo>
                <a:lnTo>
                  <a:pt x="860" y="816"/>
                </a:lnTo>
                <a:lnTo>
                  <a:pt x="858" y="823"/>
                </a:lnTo>
                <a:lnTo>
                  <a:pt x="866" y="828"/>
                </a:lnTo>
                <a:lnTo>
                  <a:pt x="855" y="832"/>
                </a:lnTo>
                <a:lnTo>
                  <a:pt x="864" y="839"/>
                </a:lnTo>
                <a:lnTo>
                  <a:pt x="852" y="842"/>
                </a:lnTo>
                <a:lnTo>
                  <a:pt x="829" y="829"/>
                </a:lnTo>
                <a:lnTo>
                  <a:pt x="849" y="851"/>
                </a:lnTo>
                <a:lnTo>
                  <a:pt x="860" y="860"/>
                </a:lnTo>
                <a:lnTo>
                  <a:pt x="849" y="861"/>
                </a:lnTo>
                <a:lnTo>
                  <a:pt x="855" y="869"/>
                </a:lnTo>
                <a:lnTo>
                  <a:pt x="845" y="871"/>
                </a:lnTo>
                <a:lnTo>
                  <a:pt x="830" y="863"/>
                </a:lnTo>
                <a:lnTo>
                  <a:pt x="833" y="877"/>
                </a:lnTo>
                <a:lnTo>
                  <a:pt x="855" y="884"/>
                </a:lnTo>
                <a:lnTo>
                  <a:pt x="857" y="904"/>
                </a:lnTo>
                <a:lnTo>
                  <a:pt x="814" y="879"/>
                </a:lnTo>
                <a:lnTo>
                  <a:pt x="830" y="901"/>
                </a:lnTo>
                <a:lnTo>
                  <a:pt x="817" y="900"/>
                </a:lnTo>
                <a:lnTo>
                  <a:pt x="848" y="926"/>
                </a:lnTo>
                <a:lnTo>
                  <a:pt x="846" y="930"/>
                </a:lnTo>
                <a:lnTo>
                  <a:pt x="812" y="903"/>
                </a:lnTo>
                <a:lnTo>
                  <a:pt x="812" y="909"/>
                </a:lnTo>
                <a:lnTo>
                  <a:pt x="845" y="935"/>
                </a:lnTo>
                <a:lnTo>
                  <a:pt x="852" y="943"/>
                </a:lnTo>
                <a:lnTo>
                  <a:pt x="842" y="952"/>
                </a:lnTo>
                <a:lnTo>
                  <a:pt x="837" y="959"/>
                </a:lnTo>
                <a:lnTo>
                  <a:pt x="845" y="968"/>
                </a:lnTo>
                <a:lnTo>
                  <a:pt x="840" y="976"/>
                </a:lnTo>
                <a:lnTo>
                  <a:pt x="826" y="968"/>
                </a:lnTo>
                <a:lnTo>
                  <a:pt x="829" y="979"/>
                </a:lnTo>
                <a:lnTo>
                  <a:pt x="833" y="984"/>
                </a:lnTo>
                <a:lnTo>
                  <a:pt x="845" y="985"/>
                </a:lnTo>
                <a:lnTo>
                  <a:pt x="854" y="998"/>
                </a:lnTo>
                <a:lnTo>
                  <a:pt x="851" y="1013"/>
                </a:lnTo>
                <a:lnTo>
                  <a:pt x="840" y="1027"/>
                </a:lnTo>
                <a:lnTo>
                  <a:pt x="837" y="1024"/>
                </a:lnTo>
                <a:lnTo>
                  <a:pt x="835" y="1024"/>
                </a:lnTo>
                <a:lnTo>
                  <a:pt x="836" y="1040"/>
                </a:lnTo>
                <a:lnTo>
                  <a:pt x="823" y="1048"/>
                </a:lnTo>
                <a:lnTo>
                  <a:pt x="824" y="1054"/>
                </a:lnTo>
                <a:lnTo>
                  <a:pt x="827" y="1062"/>
                </a:lnTo>
                <a:lnTo>
                  <a:pt x="820" y="1069"/>
                </a:lnTo>
                <a:lnTo>
                  <a:pt x="824" y="1077"/>
                </a:lnTo>
                <a:lnTo>
                  <a:pt x="835" y="1089"/>
                </a:lnTo>
                <a:lnTo>
                  <a:pt x="839" y="1098"/>
                </a:lnTo>
                <a:lnTo>
                  <a:pt x="836" y="1108"/>
                </a:lnTo>
                <a:lnTo>
                  <a:pt x="829" y="1118"/>
                </a:lnTo>
                <a:lnTo>
                  <a:pt x="820" y="1120"/>
                </a:lnTo>
                <a:lnTo>
                  <a:pt x="827" y="1129"/>
                </a:lnTo>
                <a:lnTo>
                  <a:pt x="821" y="1135"/>
                </a:lnTo>
                <a:lnTo>
                  <a:pt x="824" y="1139"/>
                </a:lnTo>
                <a:lnTo>
                  <a:pt x="817" y="1164"/>
                </a:lnTo>
                <a:lnTo>
                  <a:pt x="824" y="1167"/>
                </a:lnTo>
                <a:lnTo>
                  <a:pt x="830" y="1163"/>
                </a:lnTo>
                <a:lnTo>
                  <a:pt x="827" y="1172"/>
                </a:lnTo>
                <a:lnTo>
                  <a:pt x="817" y="1172"/>
                </a:lnTo>
                <a:lnTo>
                  <a:pt x="815" y="1184"/>
                </a:lnTo>
                <a:lnTo>
                  <a:pt x="817" y="1199"/>
                </a:lnTo>
                <a:lnTo>
                  <a:pt x="802" y="1201"/>
                </a:lnTo>
                <a:lnTo>
                  <a:pt x="794" y="1212"/>
                </a:lnTo>
                <a:lnTo>
                  <a:pt x="790" y="1228"/>
                </a:lnTo>
                <a:lnTo>
                  <a:pt x="782" y="1243"/>
                </a:lnTo>
                <a:lnTo>
                  <a:pt x="776" y="1258"/>
                </a:lnTo>
                <a:lnTo>
                  <a:pt x="772" y="1274"/>
                </a:lnTo>
                <a:lnTo>
                  <a:pt x="770" y="1294"/>
                </a:lnTo>
                <a:lnTo>
                  <a:pt x="767" y="1300"/>
                </a:lnTo>
                <a:lnTo>
                  <a:pt x="764" y="1313"/>
                </a:lnTo>
                <a:lnTo>
                  <a:pt x="741" y="1343"/>
                </a:lnTo>
                <a:lnTo>
                  <a:pt x="736" y="1338"/>
                </a:lnTo>
                <a:lnTo>
                  <a:pt x="732" y="1338"/>
                </a:lnTo>
                <a:lnTo>
                  <a:pt x="736" y="1321"/>
                </a:lnTo>
                <a:lnTo>
                  <a:pt x="726" y="1328"/>
                </a:lnTo>
                <a:lnTo>
                  <a:pt x="718" y="1319"/>
                </a:lnTo>
                <a:lnTo>
                  <a:pt x="702" y="1319"/>
                </a:lnTo>
                <a:lnTo>
                  <a:pt x="700" y="1313"/>
                </a:lnTo>
                <a:lnTo>
                  <a:pt x="690" y="1321"/>
                </a:lnTo>
                <a:lnTo>
                  <a:pt x="684" y="1321"/>
                </a:lnTo>
                <a:lnTo>
                  <a:pt x="682" y="1327"/>
                </a:lnTo>
                <a:lnTo>
                  <a:pt x="676" y="1319"/>
                </a:lnTo>
                <a:lnTo>
                  <a:pt x="669" y="1322"/>
                </a:lnTo>
                <a:lnTo>
                  <a:pt x="666" y="1332"/>
                </a:lnTo>
                <a:lnTo>
                  <a:pt x="661" y="1334"/>
                </a:lnTo>
                <a:lnTo>
                  <a:pt x="654" y="1332"/>
                </a:lnTo>
                <a:lnTo>
                  <a:pt x="654" y="1322"/>
                </a:lnTo>
                <a:lnTo>
                  <a:pt x="649" y="1322"/>
                </a:lnTo>
                <a:lnTo>
                  <a:pt x="632" y="1327"/>
                </a:lnTo>
                <a:lnTo>
                  <a:pt x="618" y="1328"/>
                </a:lnTo>
                <a:lnTo>
                  <a:pt x="615" y="1318"/>
                </a:lnTo>
                <a:lnTo>
                  <a:pt x="608" y="1321"/>
                </a:lnTo>
                <a:lnTo>
                  <a:pt x="609" y="1328"/>
                </a:lnTo>
                <a:lnTo>
                  <a:pt x="590" y="1328"/>
                </a:lnTo>
                <a:lnTo>
                  <a:pt x="584" y="1330"/>
                </a:lnTo>
                <a:lnTo>
                  <a:pt x="579" y="1327"/>
                </a:lnTo>
                <a:lnTo>
                  <a:pt x="569" y="1330"/>
                </a:lnTo>
                <a:lnTo>
                  <a:pt x="560" y="1327"/>
                </a:lnTo>
                <a:lnTo>
                  <a:pt x="555" y="1335"/>
                </a:lnTo>
                <a:lnTo>
                  <a:pt x="561" y="1343"/>
                </a:lnTo>
                <a:lnTo>
                  <a:pt x="564" y="1351"/>
                </a:lnTo>
                <a:lnTo>
                  <a:pt x="573" y="1358"/>
                </a:lnTo>
                <a:lnTo>
                  <a:pt x="564" y="1367"/>
                </a:lnTo>
                <a:lnTo>
                  <a:pt x="557" y="1369"/>
                </a:lnTo>
                <a:lnTo>
                  <a:pt x="548" y="1367"/>
                </a:lnTo>
                <a:lnTo>
                  <a:pt x="544" y="1361"/>
                </a:lnTo>
                <a:lnTo>
                  <a:pt x="544" y="1356"/>
                </a:lnTo>
                <a:lnTo>
                  <a:pt x="539" y="1360"/>
                </a:lnTo>
                <a:lnTo>
                  <a:pt x="535" y="1356"/>
                </a:lnTo>
                <a:lnTo>
                  <a:pt x="524" y="1359"/>
                </a:lnTo>
                <a:lnTo>
                  <a:pt x="523" y="1366"/>
                </a:lnTo>
                <a:lnTo>
                  <a:pt x="514" y="1377"/>
                </a:lnTo>
                <a:lnTo>
                  <a:pt x="505" y="1377"/>
                </a:lnTo>
                <a:lnTo>
                  <a:pt x="503" y="1386"/>
                </a:lnTo>
                <a:lnTo>
                  <a:pt x="488" y="1404"/>
                </a:lnTo>
                <a:lnTo>
                  <a:pt x="482" y="1421"/>
                </a:lnTo>
                <a:lnTo>
                  <a:pt x="482" y="1437"/>
                </a:lnTo>
                <a:lnTo>
                  <a:pt x="496" y="1449"/>
                </a:lnTo>
                <a:lnTo>
                  <a:pt x="496" y="1461"/>
                </a:lnTo>
                <a:lnTo>
                  <a:pt x="509" y="1473"/>
                </a:lnTo>
                <a:lnTo>
                  <a:pt x="509" y="1487"/>
                </a:lnTo>
                <a:lnTo>
                  <a:pt x="502" y="1495"/>
                </a:lnTo>
                <a:lnTo>
                  <a:pt x="493" y="1506"/>
                </a:lnTo>
                <a:lnTo>
                  <a:pt x="491" y="1510"/>
                </a:lnTo>
                <a:lnTo>
                  <a:pt x="487" y="1517"/>
                </a:lnTo>
                <a:lnTo>
                  <a:pt x="466" y="1517"/>
                </a:lnTo>
                <a:lnTo>
                  <a:pt x="463" y="1520"/>
                </a:lnTo>
                <a:lnTo>
                  <a:pt x="442" y="1505"/>
                </a:lnTo>
                <a:lnTo>
                  <a:pt x="429" y="1510"/>
                </a:lnTo>
                <a:lnTo>
                  <a:pt x="406" y="1510"/>
                </a:lnTo>
                <a:lnTo>
                  <a:pt x="400" y="1512"/>
                </a:lnTo>
                <a:lnTo>
                  <a:pt x="396" y="1511"/>
                </a:lnTo>
                <a:lnTo>
                  <a:pt x="391" y="1519"/>
                </a:lnTo>
                <a:lnTo>
                  <a:pt x="382" y="1521"/>
                </a:lnTo>
                <a:lnTo>
                  <a:pt x="372" y="1519"/>
                </a:lnTo>
                <a:lnTo>
                  <a:pt x="350" y="1533"/>
                </a:lnTo>
                <a:lnTo>
                  <a:pt x="321" y="1526"/>
                </a:lnTo>
                <a:lnTo>
                  <a:pt x="309" y="1524"/>
                </a:lnTo>
                <a:lnTo>
                  <a:pt x="303" y="1525"/>
                </a:lnTo>
                <a:lnTo>
                  <a:pt x="287" y="1517"/>
                </a:lnTo>
                <a:lnTo>
                  <a:pt x="279" y="1522"/>
                </a:lnTo>
                <a:lnTo>
                  <a:pt x="272" y="1519"/>
                </a:lnTo>
                <a:lnTo>
                  <a:pt x="263" y="1524"/>
                </a:lnTo>
                <a:lnTo>
                  <a:pt x="262" y="1522"/>
                </a:lnTo>
                <a:lnTo>
                  <a:pt x="268" y="1511"/>
                </a:lnTo>
                <a:lnTo>
                  <a:pt x="272" y="1510"/>
                </a:lnTo>
                <a:lnTo>
                  <a:pt x="275" y="1515"/>
                </a:lnTo>
                <a:lnTo>
                  <a:pt x="284" y="1515"/>
                </a:lnTo>
                <a:lnTo>
                  <a:pt x="282" y="1505"/>
                </a:lnTo>
                <a:lnTo>
                  <a:pt x="288" y="1505"/>
                </a:lnTo>
                <a:lnTo>
                  <a:pt x="279" y="1489"/>
                </a:lnTo>
                <a:lnTo>
                  <a:pt x="273" y="1489"/>
                </a:lnTo>
                <a:lnTo>
                  <a:pt x="278" y="1484"/>
                </a:lnTo>
                <a:lnTo>
                  <a:pt x="275" y="1476"/>
                </a:lnTo>
                <a:lnTo>
                  <a:pt x="287" y="1468"/>
                </a:lnTo>
                <a:lnTo>
                  <a:pt x="299" y="1457"/>
                </a:lnTo>
                <a:lnTo>
                  <a:pt x="300" y="1455"/>
                </a:lnTo>
                <a:lnTo>
                  <a:pt x="299" y="1445"/>
                </a:lnTo>
                <a:lnTo>
                  <a:pt x="294" y="1440"/>
                </a:lnTo>
                <a:lnTo>
                  <a:pt x="290" y="1437"/>
                </a:lnTo>
                <a:lnTo>
                  <a:pt x="287" y="1440"/>
                </a:lnTo>
                <a:lnTo>
                  <a:pt x="284" y="1437"/>
                </a:lnTo>
                <a:lnTo>
                  <a:pt x="284" y="1433"/>
                </a:lnTo>
                <a:lnTo>
                  <a:pt x="279" y="1435"/>
                </a:lnTo>
                <a:lnTo>
                  <a:pt x="275" y="1431"/>
                </a:lnTo>
                <a:lnTo>
                  <a:pt x="279" y="1420"/>
                </a:lnTo>
                <a:lnTo>
                  <a:pt x="275" y="1409"/>
                </a:lnTo>
                <a:lnTo>
                  <a:pt x="270" y="1406"/>
                </a:lnTo>
                <a:lnTo>
                  <a:pt x="263" y="1408"/>
                </a:lnTo>
                <a:lnTo>
                  <a:pt x="260" y="1398"/>
                </a:lnTo>
                <a:lnTo>
                  <a:pt x="259" y="1391"/>
                </a:lnTo>
                <a:lnTo>
                  <a:pt x="250" y="1377"/>
                </a:lnTo>
                <a:lnTo>
                  <a:pt x="238" y="1354"/>
                </a:lnTo>
                <a:lnTo>
                  <a:pt x="227" y="1343"/>
                </a:lnTo>
                <a:lnTo>
                  <a:pt x="220" y="1328"/>
                </a:lnTo>
                <a:lnTo>
                  <a:pt x="215" y="1312"/>
                </a:lnTo>
                <a:lnTo>
                  <a:pt x="211" y="1306"/>
                </a:lnTo>
                <a:lnTo>
                  <a:pt x="203" y="1300"/>
                </a:lnTo>
                <a:lnTo>
                  <a:pt x="220" y="1302"/>
                </a:lnTo>
                <a:lnTo>
                  <a:pt x="236" y="1310"/>
                </a:lnTo>
                <a:lnTo>
                  <a:pt x="239" y="1315"/>
                </a:lnTo>
                <a:lnTo>
                  <a:pt x="242" y="1318"/>
                </a:lnTo>
                <a:lnTo>
                  <a:pt x="248" y="1316"/>
                </a:lnTo>
                <a:lnTo>
                  <a:pt x="254" y="1318"/>
                </a:lnTo>
                <a:lnTo>
                  <a:pt x="257" y="1317"/>
                </a:lnTo>
                <a:lnTo>
                  <a:pt x="262" y="1313"/>
                </a:lnTo>
                <a:lnTo>
                  <a:pt x="263" y="1305"/>
                </a:lnTo>
                <a:lnTo>
                  <a:pt x="254" y="1297"/>
                </a:lnTo>
                <a:lnTo>
                  <a:pt x="248" y="1284"/>
                </a:lnTo>
                <a:lnTo>
                  <a:pt x="244" y="1281"/>
                </a:lnTo>
                <a:lnTo>
                  <a:pt x="239" y="1278"/>
                </a:lnTo>
                <a:lnTo>
                  <a:pt x="230" y="1276"/>
                </a:lnTo>
                <a:lnTo>
                  <a:pt x="230" y="1268"/>
                </a:lnTo>
                <a:lnTo>
                  <a:pt x="235" y="1262"/>
                </a:lnTo>
                <a:lnTo>
                  <a:pt x="247" y="1257"/>
                </a:lnTo>
                <a:lnTo>
                  <a:pt x="263" y="1265"/>
                </a:lnTo>
                <a:lnTo>
                  <a:pt x="269" y="1264"/>
                </a:lnTo>
                <a:lnTo>
                  <a:pt x="273" y="1260"/>
                </a:lnTo>
                <a:lnTo>
                  <a:pt x="278" y="1254"/>
                </a:lnTo>
                <a:lnTo>
                  <a:pt x="279" y="1232"/>
                </a:lnTo>
                <a:lnTo>
                  <a:pt x="276" y="1228"/>
                </a:lnTo>
                <a:lnTo>
                  <a:pt x="270" y="1214"/>
                </a:lnTo>
                <a:lnTo>
                  <a:pt x="265" y="1210"/>
                </a:lnTo>
                <a:lnTo>
                  <a:pt x="254" y="1215"/>
                </a:lnTo>
                <a:lnTo>
                  <a:pt x="248" y="1216"/>
                </a:lnTo>
                <a:lnTo>
                  <a:pt x="245" y="1206"/>
                </a:lnTo>
                <a:lnTo>
                  <a:pt x="238" y="1205"/>
                </a:lnTo>
                <a:lnTo>
                  <a:pt x="238" y="1199"/>
                </a:lnTo>
                <a:lnTo>
                  <a:pt x="235" y="1196"/>
                </a:lnTo>
                <a:lnTo>
                  <a:pt x="230" y="1188"/>
                </a:lnTo>
                <a:lnTo>
                  <a:pt x="226" y="1178"/>
                </a:lnTo>
                <a:lnTo>
                  <a:pt x="227" y="1174"/>
                </a:lnTo>
                <a:lnTo>
                  <a:pt x="223" y="1167"/>
                </a:lnTo>
                <a:lnTo>
                  <a:pt x="218" y="1167"/>
                </a:lnTo>
                <a:lnTo>
                  <a:pt x="209" y="1155"/>
                </a:lnTo>
                <a:lnTo>
                  <a:pt x="200" y="1155"/>
                </a:lnTo>
                <a:lnTo>
                  <a:pt x="188" y="1148"/>
                </a:lnTo>
                <a:lnTo>
                  <a:pt x="187" y="1134"/>
                </a:lnTo>
                <a:lnTo>
                  <a:pt x="187" y="1126"/>
                </a:lnTo>
                <a:lnTo>
                  <a:pt x="175" y="1114"/>
                </a:lnTo>
                <a:lnTo>
                  <a:pt x="169" y="1104"/>
                </a:lnTo>
                <a:lnTo>
                  <a:pt x="163" y="1102"/>
                </a:lnTo>
                <a:lnTo>
                  <a:pt x="166" y="1098"/>
                </a:lnTo>
                <a:lnTo>
                  <a:pt x="160" y="1077"/>
                </a:lnTo>
                <a:lnTo>
                  <a:pt x="147" y="1071"/>
                </a:lnTo>
                <a:lnTo>
                  <a:pt x="147" y="1067"/>
                </a:lnTo>
                <a:lnTo>
                  <a:pt x="153" y="1061"/>
                </a:lnTo>
                <a:lnTo>
                  <a:pt x="156" y="1061"/>
                </a:lnTo>
                <a:lnTo>
                  <a:pt x="156" y="1048"/>
                </a:lnTo>
                <a:lnTo>
                  <a:pt x="144" y="1048"/>
                </a:lnTo>
                <a:lnTo>
                  <a:pt x="148" y="1040"/>
                </a:lnTo>
                <a:lnTo>
                  <a:pt x="151" y="1033"/>
                </a:lnTo>
                <a:lnTo>
                  <a:pt x="145" y="1034"/>
                </a:lnTo>
                <a:lnTo>
                  <a:pt x="147" y="1030"/>
                </a:lnTo>
                <a:lnTo>
                  <a:pt x="144" y="1019"/>
                </a:lnTo>
                <a:lnTo>
                  <a:pt x="138" y="1029"/>
                </a:lnTo>
                <a:lnTo>
                  <a:pt x="136" y="1034"/>
                </a:lnTo>
                <a:lnTo>
                  <a:pt x="136" y="1044"/>
                </a:lnTo>
                <a:lnTo>
                  <a:pt x="129" y="1039"/>
                </a:lnTo>
                <a:lnTo>
                  <a:pt x="124" y="1043"/>
                </a:lnTo>
                <a:lnTo>
                  <a:pt x="124" y="1034"/>
                </a:lnTo>
                <a:lnTo>
                  <a:pt x="118" y="1035"/>
                </a:lnTo>
                <a:lnTo>
                  <a:pt x="117" y="1021"/>
                </a:lnTo>
                <a:lnTo>
                  <a:pt x="121" y="1002"/>
                </a:lnTo>
                <a:lnTo>
                  <a:pt x="123" y="994"/>
                </a:lnTo>
                <a:lnTo>
                  <a:pt x="123" y="979"/>
                </a:lnTo>
                <a:lnTo>
                  <a:pt x="120" y="975"/>
                </a:lnTo>
                <a:lnTo>
                  <a:pt x="115" y="981"/>
                </a:lnTo>
                <a:lnTo>
                  <a:pt x="112" y="973"/>
                </a:lnTo>
                <a:lnTo>
                  <a:pt x="108" y="971"/>
                </a:lnTo>
                <a:lnTo>
                  <a:pt x="109" y="965"/>
                </a:lnTo>
                <a:lnTo>
                  <a:pt x="129" y="954"/>
                </a:lnTo>
                <a:lnTo>
                  <a:pt x="112" y="962"/>
                </a:lnTo>
                <a:lnTo>
                  <a:pt x="103" y="958"/>
                </a:lnTo>
                <a:lnTo>
                  <a:pt x="87" y="959"/>
                </a:lnTo>
                <a:lnTo>
                  <a:pt x="91" y="947"/>
                </a:lnTo>
                <a:lnTo>
                  <a:pt x="105" y="944"/>
                </a:lnTo>
                <a:lnTo>
                  <a:pt x="109" y="936"/>
                </a:lnTo>
                <a:lnTo>
                  <a:pt x="91" y="938"/>
                </a:lnTo>
                <a:lnTo>
                  <a:pt x="90" y="930"/>
                </a:lnTo>
                <a:lnTo>
                  <a:pt x="87" y="926"/>
                </a:lnTo>
                <a:lnTo>
                  <a:pt x="88" y="916"/>
                </a:lnTo>
                <a:lnTo>
                  <a:pt x="88" y="912"/>
                </a:lnTo>
                <a:lnTo>
                  <a:pt x="99" y="910"/>
                </a:lnTo>
                <a:lnTo>
                  <a:pt x="99" y="905"/>
                </a:lnTo>
                <a:lnTo>
                  <a:pt x="94" y="904"/>
                </a:lnTo>
                <a:lnTo>
                  <a:pt x="105" y="887"/>
                </a:lnTo>
                <a:lnTo>
                  <a:pt x="106" y="871"/>
                </a:lnTo>
                <a:lnTo>
                  <a:pt x="109" y="856"/>
                </a:lnTo>
                <a:lnTo>
                  <a:pt x="112" y="844"/>
                </a:lnTo>
                <a:lnTo>
                  <a:pt x="114" y="831"/>
                </a:lnTo>
                <a:lnTo>
                  <a:pt x="111" y="823"/>
                </a:lnTo>
                <a:lnTo>
                  <a:pt x="106" y="820"/>
                </a:lnTo>
                <a:lnTo>
                  <a:pt x="109" y="813"/>
                </a:lnTo>
                <a:lnTo>
                  <a:pt x="123" y="807"/>
                </a:lnTo>
                <a:lnTo>
                  <a:pt x="105" y="812"/>
                </a:lnTo>
                <a:lnTo>
                  <a:pt x="88" y="809"/>
                </a:lnTo>
                <a:lnTo>
                  <a:pt x="79" y="824"/>
                </a:lnTo>
                <a:lnTo>
                  <a:pt x="66" y="829"/>
                </a:lnTo>
                <a:lnTo>
                  <a:pt x="60" y="829"/>
                </a:lnTo>
                <a:lnTo>
                  <a:pt x="69" y="807"/>
                </a:lnTo>
                <a:lnTo>
                  <a:pt x="85" y="786"/>
                </a:lnTo>
                <a:lnTo>
                  <a:pt x="75" y="792"/>
                </a:lnTo>
                <a:lnTo>
                  <a:pt x="69" y="776"/>
                </a:lnTo>
                <a:lnTo>
                  <a:pt x="65" y="807"/>
                </a:lnTo>
                <a:lnTo>
                  <a:pt x="56" y="816"/>
                </a:lnTo>
                <a:lnTo>
                  <a:pt x="42" y="815"/>
                </a:lnTo>
                <a:lnTo>
                  <a:pt x="50" y="796"/>
                </a:lnTo>
                <a:lnTo>
                  <a:pt x="36" y="807"/>
                </a:lnTo>
                <a:lnTo>
                  <a:pt x="42" y="794"/>
                </a:lnTo>
                <a:lnTo>
                  <a:pt x="33" y="802"/>
                </a:lnTo>
                <a:lnTo>
                  <a:pt x="17" y="805"/>
                </a:lnTo>
                <a:lnTo>
                  <a:pt x="18" y="785"/>
                </a:lnTo>
                <a:lnTo>
                  <a:pt x="38" y="775"/>
                </a:lnTo>
                <a:lnTo>
                  <a:pt x="30" y="776"/>
                </a:lnTo>
                <a:lnTo>
                  <a:pt x="21" y="765"/>
                </a:lnTo>
                <a:lnTo>
                  <a:pt x="23" y="756"/>
                </a:lnTo>
                <a:lnTo>
                  <a:pt x="29" y="753"/>
                </a:lnTo>
                <a:lnTo>
                  <a:pt x="23" y="733"/>
                </a:lnTo>
                <a:lnTo>
                  <a:pt x="17" y="722"/>
                </a:lnTo>
                <a:lnTo>
                  <a:pt x="8" y="717"/>
                </a:lnTo>
                <a:lnTo>
                  <a:pt x="11" y="700"/>
                </a:lnTo>
                <a:lnTo>
                  <a:pt x="14" y="682"/>
                </a:lnTo>
                <a:lnTo>
                  <a:pt x="9" y="668"/>
                </a:lnTo>
                <a:lnTo>
                  <a:pt x="0" y="662"/>
                </a:lnTo>
                <a:lnTo>
                  <a:pt x="2" y="650"/>
                </a:lnTo>
                <a:lnTo>
                  <a:pt x="8" y="638"/>
                </a:lnTo>
                <a:lnTo>
                  <a:pt x="35" y="625"/>
                </a:lnTo>
                <a:lnTo>
                  <a:pt x="45" y="638"/>
                </a:lnTo>
                <a:lnTo>
                  <a:pt x="54" y="669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2" name="Freeform 144"/>
          <p:cNvSpPr>
            <a:spLocks/>
          </p:cNvSpPr>
          <p:nvPr/>
        </p:nvSpPr>
        <p:spPr bwMode="auto">
          <a:xfrm>
            <a:off x="5668963" y="1673225"/>
            <a:ext cx="23812" cy="100013"/>
          </a:xfrm>
          <a:custGeom>
            <a:avLst/>
            <a:gdLst>
              <a:gd name="T0" fmla="*/ 11340068 w 30"/>
              <a:gd name="T1" fmla="*/ 0 h 125"/>
              <a:gd name="T2" fmla="*/ 7560311 w 30"/>
              <a:gd name="T3" fmla="*/ 18564815 h 125"/>
              <a:gd name="T4" fmla="*/ 4409983 w 30"/>
              <a:gd name="T5" fmla="*/ 19844981 h 125"/>
              <a:gd name="T6" fmla="*/ 7560311 w 30"/>
              <a:gd name="T7" fmla="*/ 21766030 h 125"/>
              <a:gd name="T8" fmla="*/ 7560311 w 30"/>
              <a:gd name="T9" fmla="*/ 23686279 h 125"/>
              <a:gd name="T10" fmla="*/ 4409983 w 30"/>
              <a:gd name="T11" fmla="*/ 24966445 h 125"/>
              <a:gd name="T12" fmla="*/ 3779759 w 30"/>
              <a:gd name="T13" fmla="*/ 28807750 h 125"/>
              <a:gd name="T14" fmla="*/ 0 w 30"/>
              <a:gd name="T15" fmla="*/ 30087916 h 125"/>
              <a:gd name="T16" fmla="*/ 1889879 w 30"/>
              <a:gd name="T17" fmla="*/ 37129630 h 125"/>
              <a:gd name="T18" fmla="*/ 2520103 w 30"/>
              <a:gd name="T19" fmla="*/ 41611011 h 125"/>
              <a:gd name="T20" fmla="*/ 2520103 w 30"/>
              <a:gd name="T21" fmla="*/ 42891177 h 125"/>
              <a:gd name="T22" fmla="*/ 0 w 30"/>
              <a:gd name="T23" fmla="*/ 45451509 h 125"/>
              <a:gd name="T24" fmla="*/ 630224 w 30"/>
              <a:gd name="T25" fmla="*/ 47372559 h 125"/>
              <a:gd name="T26" fmla="*/ 1889879 w 30"/>
              <a:gd name="T27" fmla="*/ 51213057 h 125"/>
              <a:gd name="T28" fmla="*/ 6299861 w 30"/>
              <a:gd name="T29" fmla="*/ 51853140 h 125"/>
              <a:gd name="T30" fmla="*/ 6299861 w 30"/>
              <a:gd name="T31" fmla="*/ 54414285 h 125"/>
              <a:gd name="T32" fmla="*/ 3779759 w 30"/>
              <a:gd name="T33" fmla="*/ 57614700 h 125"/>
              <a:gd name="T34" fmla="*/ 4409983 w 30"/>
              <a:gd name="T35" fmla="*/ 58895666 h 125"/>
              <a:gd name="T36" fmla="*/ 6299861 w 30"/>
              <a:gd name="T37" fmla="*/ 65937380 h 125"/>
              <a:gd name="T38" fmla="*/ 10080414 w 30"/>
              <a:gd name="T39" fmla="*/ 64657214 h 125"/>
              <a:gd name="T40" fmla="*/ 17010501 w 30"/>
              <a:gd name="T41" fmla="*/ 65937380 h 125"/>
              <a:gd name="T42" fmla="*/ 18900380 w 30"/>
              <a:gd name="T43" fmla="*/ 66577463 h 125"/>
              <a:gd name="T44" fmla="*/ 17640725 w 30"/>
              <a:gd name="T45" fmla="*/ 70417961 h 125"/>
              <a:gd name="T46" fmla="*/ 15120622 w 30"/>
              <a:gd name="T47" fmla="*/ 76179508 h 125"/>
              <a:gd name="T48" fmla="*/ 13860174 w 30"/>
              <a:gd name="T49" fmla="*/ 79380724 h 125"/>
              <a:gd name="T50" fmla="*/ 10080414 w 30"/>
              <a:gd name="T51" fmla="*/ 80020807 h 125"/>
              <a:gd name="T52" fmla="*/ 8190535 w 30"/>
              <a:gd name="T53" fmla="*/ 76179508 h 125"/>
              <a:gd name="T54" fmla="*/ 5670431 w 30"/>
              <a:gd name="T55" fmla="*/ 72339010 h 12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125"/>
              <a:gd name="T86" fmla="*/ 30 w 30"/>
              <a:gd name="T87" fmla="*/ 125 h 12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125">
                <a:moveTo>
                  <a:pt x="18" y="0"/>
                </a:moveTo>
                <a:lnTo>
                  <a:pt x="12" y="29"/>
                </a:lnTo>
                <a:lnTo>
                  <a:pt x="7" y="31"/>
                </a:lnTo>
                <a:lnTo>
                  <a:pt x="12" y="34"/>
                </a:lnTo>
                <a:lnTo>
                  <a:pt x="12" y="37"/>
                </a:lnTo>
                <a:lnTo>
                  <a:pt x="7" y="39"/>
                </a:lnTo>
                <a:lnTo>
                  <a:pt x="6" y="45"/>
                </a:lnTo>
                <a:lnTo>
                  <a:pt x="0" y="47"/>
                </a:lnTo>
                <a:lnTo>
                  <a:pt x="3" y="58"/>
                </a:lnTo>
                <a:lnTo>
                  <a:pt x="4" y="65"/>
                </a:lnTo>
                <a:lnTo>
                  <a:pt x="4" y="67"/>
                </a:lnTo>
                <a:lnTo>
                  <a:pt x="0" y="71"/>
                </a:lnTo>
                <a:lnTo>
                  <a:pt x="1" y="74"/>
                </a:lnTo>
                <a:lnTo>
                  <a:pt x="3" y="80"/>
                </a:lnTo>
                <a:lnTo>
                  <a:pt x="10" y="81"/>
                </a:lnTo>
                <a:lnTo>
                  <a:pt x="10" y="85"/>
                </a:lnTo>
                <a:lnTo>
                  <a:pt x="6" y="90"/>
                </a:lnTo>
                <a:lnTo>
                  <a:pt x="7" y="92"/>
                </a:lnTo>
                <a:lnTo>
                  <a:pt x="10" y="103"/>
                </a:lnTo>
                <a:lnTo>
                  <a:pt x="16" y="101"/>
                </a:lnTo>
                <a:lnTo>
                  <a:pt x="27" y="103"/>
                </a:lnTo>
                <a:lnTo>
                  <a:pt x="30" y="104"/>
                </a:lnTo>
                <a:lnTo>
                  <a:pt x="28" y="110"/>
                </a:lnTo>
                <a:lnTo>
                  <a:pt x="24" y="119"/>
                </a:lnTo>
                <a:lnTo>
                  <a:pt x="22" y="124"/>
                </a:lnTo>
                <a:lnTo>
                  <a:pt x="16" y="125"/>
                </a:lnTo>
                <a:lnTo>
                  <a:pt x="13" y="119"/>
                </a:lnTo>
                <a:lnTo>
                  <a:pt x="9" y="113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3" name="Freeform 145"/>
          <p:cNvSpPr>
            <a:spLocks/>
          </p:cNvSpPr>
          <p:nvPr/>
        </p:nvSpPr>
        <p:spPr bwMode="auto">
          <a:xfrm>
            <a:off x="5121275" y="2201863"/>
            <a:ext cx="209550" cy="198437"/>
          </a:xfrm>
          <a:custGeom>
            <a:avLst/>
            <a:gdLst>
              <a:gd name="T0" fmla="*/ 32131791 w 264"/>
              <a:gd name="T1" fmla="*/ 70564205 h 250"/>
              <a:gd name="T2" fmla="*/ 26461244 w 264"/>
              <a:gd name="T3" fmla="*/ 89464928 h 250"/>
              <a:gd name="T4" fmla="*/ 24571320 w 264"/>
              <a:gd name="T5" fmla="*/ 115926917 h 250"/>
              <a:gd name="T6" fmla="*/ 27091481 w 264"/>
              <a:gd name="T7" fmla="*/ 122857129 h 250"/>
              <a:gd name="T8" fmla="*/ 3779837 w 264"/>
              <a:gd name="T9" fmla="*/ 144908237 h 250"/>
              <a:gd name="T10" fmla="*/ 4410075 w 264"/>
              <a:gd name="T11" fmla="*/ 154988834 h 250"/>
              <a:gd name="T12" fmla="*/ 28981399 w 264"/>
              <a:gd name="T13" fmla="*/ 140498174 h 250"/>
              <a:gd name="T14" fmla="*/ 21420928 w 264"/>
              <a:gd name="T15" fmla="*/ 157508983 h 250"/>
              <a:gd name="T16" fmla="*/ 32762029 w 264"/>
              <a:gd name="T17" fmla="*/ 144278001 h 250"/>
              <a:gd name="T18" fmla="*/ 59853510 w 264"/>
              <a:gd name="T19" fmla="*/ 129787341 h 250"/>
              <a:gd name="T20" fmla="*/ 65524057 w 264"/>
              <a:gd name="T21" fmla="*/ 120336980 h 250"/>
              <a:gd name="T22" fmla="*/ 76234915 w 264"/>
              <a:gd name="T23" fmla="*/ 131047812 h 250"/>
              <a:gd name="T24" fmla="*/ 98916310 w 264"/>
              <a:gd name="T25" fmla="*/ 117816830 h 250"/>
              <a:gd name="T26" fmla="*/ 112146554 w 264"/>
              <a:gd name="T27" fmla="*/ 110886618 h 250"/>
              <a:gd name="T28" fmla="*/ 126638041 w 264"/>
              <a:gd name="T29" fmla="*/ 97025375 h 250"/>
              <a:gd name="T30" fmla="*/ 131678351 w 264"/>
              <a:gd name="T31" fmla="*/ 108366469 h 250"/>
              <a:gd name="T32" fmla="*/ 146799282 w 264"/>
              <a:gd name="T33" fmla="*/ 91354841 h 250"/>
              <a:gd name="T34" fmla="*/ 151209355 w 264"/>
              <a:gd name="T35" fmla="*/ 86314542 h 250"/>
              <a:gd name="T36" fmla="*/ 158769820 w 264"/>
              <a:gd name="T37" fmla="*/ 66154142 h 250"/>
              <a:gd name="T38" fmla="*/ 160029501 w 264"/>
              <a:gd name="T39" fmla="*/ 57333223 h 250"/>
              <a:gd name="T40" fmla="*/ 162550449 w 264"/>
              <a:gd name="T41" fmla="*/ 40322401 h 250"/>
              <a:gd name="T42" fmla="*/ 151209355 w 264"/>
              <a:gd name="T43" fmla="*/ 44102228 h 250"/>
              <a:gd name="T44" fmla="*/ 163810130 w 264"/>
              <a:gd name="T45" fmla="*/ 22681350 h 250"/>
              <a:gd name="T46" fmla="*/ 156249665 w 264"/>
              <a:gd name="T47" fmla="*/ 16380580 h 250"/>
              <a:gd name="T48" fmla="*/ 152469035 w 264"/>
              <a:gd name="T49" fmla="*/ 6299978 h 250"/>
              <a:gd name="T50" fmla="*/ 139868260 w 264"/>
              <a:gd name="T51" fmla="*/ 8820129 h 250"/>
              <a:gd name="T52" fmla="*/ 137978342 w 264"/>
              <a:gd name="T53" fmla="*/ 10080600 h 250"/>
              <a:gd name="T54" fmla="*/ 133568269 w 264"/>
              <a:gd name="T55" fmla="*/ 3779829 h 250"/>
              <a:gd name="T56" fmla="*/ 130417877 w 264"/>
              <a:gd name="T57" fmla="*/ 0 h 250"/>
              <a:gd name="T58" fmla="*/ 114666709 w 264"/>
              <a:gd name="T59" fmla="*/ 5670536 h 250"/>
              <a:gd name="T60" fmla="*/ 114666709 w 264"/>
              <a:gd name="T61" fmla="*/ 15120902 h 250"/>
              <a:gd name="T62" fmla="*/ 107106244 w 264"/>
              <a:gd name="T63" fmla="*/ 19530965 h 250"/>
              <a:gd name="T64" fmla="*/ 102696146 w 264"/>
              <a:gd name="T65" fmla="*/ 6930215 h 250"/>
              <a:gd name="T66" fmla="*/ 86315535 w 264"/>
              <a:gd name="T67" fmla="*/ 8820129 h 250"/>
              <a:gd name="T68" fmla="*/ 88205453 w 264"/>
              <a:gd name="T69" fmla="*/ 18900729 h 250"/>
              <a:gd name="T70" fmla="*/ 80014750 w 264"/>
              <a:gd name="T71" fmla="*/ 18271287 h 250"/>
              <a:gd name="T72" fmla="*/ 76234915 w 264"/>
              <a:gd name="T73" fmla="*/ 18271287 h 250"/>
              <a:gd name="T74" fmla="*/ 70564367 w 264"/>
              <a:gd name="T75" fmla="*/ 21420878 h 250"/>
              <a:gd name="T76" fmla="*/ 76864358 w 264"/>
              <a:gd name="T77" fmla="*/ 29611568 h 250"/>
              <a:gd name="T78" fmla="*/ 76864358 w 264"/>
              <a:gd name="T79" fmla="*/ 36541780 h 250"/>
              <a:gd name="T80" fmla="*/ 84424823 w 264"/>
              <a:gd name="T81" fmla="*/ 57333223 h 250"/>
              <a:gd name="T82" fmla="*/ 87575216 w 264"/>
              <a:gd name="T83" fmla="*/ 76234739 h 250"/>
              <a:gd name="T84" fmla="*/ 83795380 w 264"/>
              <a:gd name="T85" fmla="*/ 79384330 h 250"/>
              <a:gd name="T86" fmla="*/ 72454285 w 264"/>
              <a:gd name="T87" fmla="*/ 68674291 h 250"/>
              <a:gd name="T88" fmla="*/ 73084522 w 264"/>
              <a:gd name="T89" fmla="*/ 63633993 h 250"/>
              <a:gd name="T90" fmla="*/ 63634139 w 264"/>
              <a:gd name="T91" fmla="*/ 56702987 h 250"/>
              <a:gd name="T92" fmla="*/ 51662795 w 264"/>
              <a:gd name="T93" fmla="*/ 55443309 h 250"/>
              <a:gd name="T94" fmla="*/ 44102330 w 264"/>
              <a:gd name="T95" fmla="*/ 52292924 h 2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4"/>
              <a:gd name="T145" fmla="*/ 0 h 250"/>
              <a:gd name="T146" fmla="*/ 264 w 264"/>
              <a:gd name="T147" fmla="*/ 250 h 25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4" h="250">
                <a:moveTo>
                  <a:pt x="67" y="90"/>
                </a:moveTo>
                <a:lnTo>
                  <a:pt x="55" y="101"/>
                </a:lnTo>
                <a:lnTo>
                  <a:pt x="51" y="112"/>
                </a:lnTo>
                <a:lnTo>
                  <a:pt x="46" y="126"/>
                </a:lnTo>
                <a:lnTo>
                  <a:pt x="49" y="132"/>
                </a:lnTo>
                <a:lnTo>
                  <a:pt x="42" y="142"/>
                </a:lnTo>
                <a:lnTo>
                  <a:pt x="31" y="142"/>
                </a:lnTo>
                <a:lnTo>
                  <a:pt x="25" y="166"/>
                </a:lnTo>
                <a:lnTo>
                  <a:pt x="39" y="184"/>
                </a:lnTo>
                <a:lnTo>
                  <a:pt x="49" y="181"/>
                </a:lnTo>
                <a:lnTo>
                  <a:pt x="52" y="185"/>
                </a:lnTo>
                <a:lnTo>
                  <a:pt x="43" y="195"/>
                </a:lnTo>
                <a:lnTo>
                  <a:pt x="34" y="207"/>
                </a:lnTo>
                <a:lnTo>
                  <a:pt x="22" y="220"/>
                </a:lnTo>
                <a:lnTo>
                  <a:pt x="6" y="230"/>
                </a:lnTo>
                <a:lnTo>
                  <a:pt x="3" y="238"/>
                </a:lnTo>
                <a:lnTo>
                  <a:pt x="0" y="244"/>
                </a:lnTo>
                <a:lnTo>
                  <a:pt x="7" y="246"/>
                </a:lnTo>
                <a:lnTo>
                  <a:pt x="24" y="241"/>
                </a:lnTo>
                <a:lnTo>
                  <a:pt x="33" y="235"/>
                </a:lnTo>
                <a:lnTo>
                  <a:pt x="46" y="223"/>
                </a:lnTo>
                <a:lnTo>
                  <a:pt x="43" y="238"/>
                </a:lnTo>
                <a:lnTo>
                  <a:pt x="31" y="246"/>
                </a:lnTo>
                <a:lnTo>
                  <a:pt x="34" y="250"/>
                </a:lnTo>
                <a:lnTo>
                  <a:pt x="51" y="246"/>
                </a:lnTo>
                <a:lnTo>
                  <a:pt x="57" y="234"/>
                </a:lnTo>
                <a:lnTo>
                  <a:pt x="52" y="229"/>
                </a:lnTo>
                <a:lnTo>
                  <a:pt x="69" y="223"/>
                </a:lnTo>
                <a:lnTo>
                  <a:pt x="89" y="217"/>
                </a:lnTo>
                <a:lnTo>
                  <a:pt x="95" y="206"/>
                </a:lnTo>
                <a:lnTo>
                  <a:pt x="89" y="200"/>
                </a:lnTo>
                <a:lnTo>
                  <a:pt x="98" y="201"/>
                </a:lnTo>
                <a:lnTo>
                  <a:pt x="104" y="191"/>
                </a:lnTo>
                <a:lnTo>
                  <a:pt x="121" y="188"/>
                </a:lnTo>
                <a:lnTo>
                  <a:pt x="130" y="190"/>
                </a:lnTo>
                <a:lnTo>
                  <a:pt x="121" y="208"/>
                </a:lnTo>
                <a:lnTo>
                  <a:pt x="136" y="218"/>
                </a:lnTo>
                <a:lnTo>
                  <a:pt x="152" y="198"/>
                </a:lnTo>
                <a:lnTo>
                  <a:pt x="157" y="187"/>
                </a:lnTo>
                <a:lnTo>
                  <a:pt x="170" y="184"/>
                </a:lnTo>
                <a:lnTo>
                  <a:pt x="170" y="180"/>
                </a:lnTo>
                <a:lnTo>
                  <a:pt x="178" y="176"/>
                </a:lnTo>
                <a:lnTo>
                  <a:pt x="182" y="180"/>
                </a:lnTo>
                <a:lnTo>
                  <a:pt x="200" y="168"/>
                </a:lnTo>
                <a:lnTo>
                  <a:pt x="201" y="154"/>
                </a:lnTo>
                <a:lnTo>
                  <a:pt x="206" y="155"/>
                </a:lnTo>
                <a:lnTo>
                  <a:pt x="203" y="172"/>
                </a:lnTo>
                <a:lnTo>
                  <a:pt x="209" y="172"/>
                </a:lnTo>
                <a:lnTo>
                  <a:pt x="227" y="156"/>
                </a:lnTo>
                <a:lnTo>
                  <a:pt x="234" y="150"/>
                </a:lnTo>
                <a:lnTo>
                  <a:pt x="233" y="145"/>
                </a:lnTo>
                <a:lnTo>
                  <a:pt x="230" y="144"/>
                </a:lnTo>
                <a:lnTo>
                  <a:pt x="234" y="138"/>
                </a:lnTo>
                <a:lnTo>
                  <a:pt x="240" y="137"/>
                </a:lnTo>
                <a:lnTo>
                  <a:pt x="242" y="131"/>
                </a:lnTo>
                <a:lnTo>
                  <a:pt x="249" y="118"/>
                </a:lnTo>
                <a:lnTo>
                  <a:pt x="252" y="105"/>
                </a:lnTo>
                <a:lnTo>
                  <a:pt x="246" y="95"/>
                </a:lnTo>
                <a:lnTo>
                  <a:pt x="249" y="91"/>
                </a:lnTo>
                <a:lnTo>
                  <a:pt x="254" y="91"/>
                </a:lnTo>
                <a:lnTo>
                  <a:pt x="261" y="83"/>
                </a:lnTo>
                <a:lnTo>
                  <a:pt x="264" y="65"/>
                </a:lnTo>
                <a:lnTo>
                  <a:pt x="258" y="64"/>
                </a:lnTo>
                <a:lnTo>
                  <a:pt x="254" y="79"/>
                </a:lnTo>
                <a:lnTo>
                  <a:pt x="245" y="84"/>
                </a:lnTo>
                <a:lnTo>
                  <a:pt x="240" y="70"/>
                </a:lnTo>
                <a:lnTo>
                  <a:pt x="245" y="59"/>
                </a:lnTo>
                <a:lnTo>
                  <a:pt x="252" y="47"/>
                </a:lnTo>
                <a:lnTo>
                  <a:pt x="260" y="36"/>
                </a:lnTo>
                <a:lnTo>
                  <a:pt x="255" y="25"/>
                </a:lnTo>
                <a:lnTo>
                  <a:pt x="258" y="13"/>
                </a:lnTo>
                <a:lnTo>
                  <a:pt x="248" y="26"/>
                </a:lnTo>
                <a:lnTo>
                  <a:pt x="246" y="22"/>
                </a:lnTo>
                <a:lnTo>
                  <a:pt x="246" y="11"/>
                </a:lnTo>
                <a:lnTo>
                  <a:pt x="242" y="10"/>
                </a:lnTo>
                <a:lnTo>
                  <a:pt x="239" y="22"/>
                </a:lnTo>
                <a:lnTo>
                  <a:pt x="228" y="20"/>
                </a:lnTo>
                <a:lnTo>
                  <a:pt x="222" y="14"/>
                </a:lnTo>
                <a:lnTo>
                  <a:pt x="222" y="8"/>
                </a:lnTo>
                <a:lnTo>
                  <a:pt x="216" y="13"/>
                </a:lnTo>
                <a:lnTo>
                  <a:pt x="219" y="16"/>
                </a:lnTo>
                <a:lnTo>
                  <a:pt x="209" y="19"/>
                </a:lnTo>
                <a:lnTo>
                  <a:pt x="206" y="13"/>
                </a:lnTo>
                <a:lnTo>
                  <a:pt x="212" y="6"/>
                </a:lnTo>
                <a:lnTo>
                  <a:pt x="215" y="8"/>
                </a:lnTo>
                <a:lnTo>
                  <a:pt x="216" y="4"/>
                </a:lnTo>
                <a:lnTo>
                  <a:pt x="207" y="0"/>
                </a:lnTo>
                <a:lnTo>
                  <a:pt x="198" y="0"/>
                </a:lnTo>
                <a:lnTo>
                  <a:pt x="185" y="6"/>
                </a:lnTo>
                <a:lnTo>
                  <a:pt x="182" y="9"/>
                </a:lnTo>
                <a:lnTo>
                  <a:pt x="186" y="19"/>
                </a:lnTo>
                <a:lnTo>
                  <a:pt x="186" y="22"/>
                </a:lnTo>
                <a:lnTo>
                  <a:pt x="182" y="24"/>
                </a:lnTo>
                <a:lnTo>
                  <a:pt x="186" y="27"/>
                </a:lnTo>
                <a:lnTo>
                  <a:pt x="176" y="36"/>
                </a:lnTo>
                <a:lnTo>
                  <a:pt x="170" y="31"/>
                </a:lnTo>
                <a:lnTo>
                  <a:pt x="173" y="24"/>
                </a:lnTo>
                <a:lnTo>
                  <a:pt x="164" y="20"/>
                </a:lnTo>
                <a:lnTo>
                  <a:pt x="163" y="11"/>
                </a:lnTo>
                <a:lnTo>
                  <a:pt x="158" y="6"/>
                </a:lnTo>
                <a:lnTo>
                  <a:pt x="152" y="10"/>
                </a:lnTo>
                <a:lnTo>
                  <a:pt x="137" y="14"/>
                </a:lnTo>
                <a:lnTo>
                  <a:pt x="140" y="21"/>
                </a:lnTo>
                <a:lnTo>
                  <a:pt x="146" y="26"/>
                </a:lnTo>
                <a:lnTo>
                  <a:pt x="140" y="30"/>
                </a:lnTo>
                <a:lnTo>
                  <a:pt x="134" y="27"/>
                </a:lnTo>
                <a:lnTo>
                  <a:pt x="131" y="34"/>
                </a:lnTo>
                <a:lnTo>
                  <a:pt x="127" y="29"/>
                </a:lnTo>
                <a:lnTo>
                  <a:pt x="127" y="16"/>
                </a:lnTo>
                <a:lnTo>
                  <a:pt x="115" y="20"/>
                </a:lnTo>
                <a:lnTo>
                  <a:pt x="121" y="29"/>
                </a:lnTo>
                <a:lnTo>
                  <a:pt x="122" y="35"/>
                </a:lnTo>
                <a:lnTo>
                  <a:pt x="116" y="36"/>
                </a:lnTo>
                <a:lnTo>
                  <a:pt x="112" y="34"/>
                </a:lnTo>
                <a:lnTo>
                  <a:pt x="112" y="40"/>
                </a:lnTo>
                <a:lnTo>
                  <a:pt x="121" y="43"/>
                </a:lnTo>
                <a:lnTo>
                  <a:pt x="122" y="47"/>
                </a:lnTo>
                <a:lnTo>
                  <a:pt x="116" y="48"/>
                </a:lnTo>
                <a:lnTo>
                  <a:pt x="121" y="52"/>
                </a:lnTo>
                <a:lnTo>
                  <a:pt x="122" y="58"/>
                </a:lnTo>
                <a:lnTo>
                  <a:pt x="121" y="59"/>
                </a:lnTo>
                <a:lnTo>
                  <a:pt x="130" y="78"/>
                </a:lnTo>
                <a:lnTo>
                  <a:pt x="134" y="91"/>
                </a:lnTo>
                <a:lnTo>
                  <a:pt x="137" y="102"/>
                </a:lnTo>
                <a:lnTo>
                  <a:pt x="137" y="112"/>
                </a:lnTo>
                <a:lnTo>
                  <a:pt x="139" y="121"/>
                </a:lnTo>
                <a:lnTo>
                  <a:pt x="137" y="125"/>
                </a:lnTo>
                <a:lnTo>
                  <a:pt x="134" y="123"/>
                </a:lnTo>
                <a:lnTo>
                  <a:pt x="133" y="126"/>
                </a:lnTo>
                <a:lnTo>
                  <a:pt x="128" y="121"/>
                </a:lnTo>
                <a:lnTo>
                  <a:pt x="122" y="123"/>
                </a:lnTo>
                <a:lnTo>
                  <a:pt x="115" y="109"/>
                </a:lnTo>
                <a:lnTo>
                  <a:pt x="109" y="106"/>
                </a:lnTo>
                <a:lnTo>
                  <a:pt x="115" y="106"/>
                </a:lnTo>
                <a:lnTo>
                  <a:pt x="116" y="101"/>
                </a:lnTo>
                <a:lnTo>
                  <a:pt x="113" y="95"/>
                </a:lnTo>
                <a:lnTo>
                  <a:pt x="107" y="97"/>
                </a:lnTo>
                <a:lnTo>
                  <a:pt x="101" y="90"/>
                </a:lnTo>
                <a:lnTo>
                  <a:pt x="101" y="88"/>
                </a:lnTo>
                <a:lnTo>
                  <a:pt x="89" y="91"/>
                </a:lnTo>
                <a:lnTo>
                  <a:pt x="82" y="88"/>
                </a:lnTo>
                <a:lnTo>
                  <a:pt x="87" y="78"/>
                </a:lnTo>
                <a:lnTo>
                  <a:pt x="79" y="77"/>
                </a:lnTo>
                <a:lnTo>
                  <a:pt x="70" y="83"/>
                </a:lnTo>
                <a:lnTo>
                  <a:pt x="75" y="89"/>
                </a:lnTo>
                <a:lnTo>
                  <a:pt x="67" y="9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4" name="Freeform 146"/>
          <p:cNvSpPr>
            <a:spLocks/>
          </p:cNvSpPr>
          <p:nvPr/>
        </p:nvSpPr>
        <p:spPr bwMode="auto">
          <a:xfrm>
            <a:off x="5337175" y="2309813"/>
            <a:ext cx="101600" cy="196850"/>
          </a:xfrm>
          <a:custGeom>
            <a:avLst/>
            <a:gdLst>
              <a:gd name="T0" fmla="*/ 1889919 w 128"/>
              <a:gd name="T1" fmla="*/ 142389240 h 248"/>
              <a:gd name="T2" fmla="*/ 5040312 w 128"/>
              <a:gd name="T3" fmla="*/ 149949706 h 248"/>
              <a:gd name="T4" fmla="*/ 5040312 w 128"/>
              <a:gd name="T5" fmla="*/ 156249699 h 248"/>
              <a:gd name="T6" fmla="*/ 11970541 w 128"/>
              <a:gd name="T7" fmla="*/ 153729543 h 248"/>
              <a:gd name="T8" fmla="*/ 12600778 w 128"/>
              <a:gd name="T9" fmla="*/ 141759002 h 248"/>
              <a:gd name="T10" fmla="*/ 19531009 w 128"/>
              <a:gd name="T11" fmla="*/ 128527987 h 248"/>
              <a:gd name="T12" fmla="*/ 28981399 w 128"/>
              <a:gd name="T13" fmla="*/ 118447364 h 248"/>
              <a:gd name="T14" fmla="*/ 36541864 w 128"/>
              <a:gd name="T15" fmla="*/ 108996979 h 248"/>
              <a:gd name="T16" fmla="*/ 39062019 w 128"/>
              <a:gd name="T17" fmla="*/ 105216349 h 248"/>
              <a:gd name="T18" fmla="*/ 45993040 w 128"/>
              <a:gd name="T19" fmla="*/ 90095390 h 248"/>
              <a:gd name="T20" fmla="*/ 48513196 w 128"/>
              <a:gd name="T21" fmla="*/ 79384530 h 248"/>
              <a:gd name="T22" fmla="*/ 50403113 w 128"/>
              <a:gd name="T23" fmla="*/ 65524071 h 248"/>
              <a:gd name="T24" fmla="*/ 57333354 w 128"/>
              <a:gd name="T25" fmla="*/ 58593842 h 248"/>
              <a:gd name="T26" fmla="*/ 64263582 w 128"/>
              <a:gd name="T27" fmla="*/ 50403125 h 248"/>
              <a:gd name="T28" fmla="*/ 68044211 w 128"/>
              <a:gd name="T29" fmla="*/ 54813211 h 248"/>
              <a:gd name="T30" fmla="*/ 73714758 w 128"/>
              <a:gd name="T31" fmla="*/ 48513207 h 248"/>
              <a:gd name="T32" fmla="*/ 80644986 w 128"/>
              <a:gd name="T33" fmla="*/ 42212421 h 248"/>
              <a:gd name="T34" fmla="*/ 78755069 w 128"/>
              <a:gd name="T35" fmla="*/ 35282191 h 248"/>
              <a:gd name="T36" fmla="*/ 66154293 w 128"/>
              <a:gd name="T37" fmla="*/ 34022510 h 248"/>
              <a:gd name="T38" fmla="*/ 71824047 w 128"/>
              <a:gd name="T39" fmla="*/ 27721724 h 248"/>
              <a:gd name="T40" fmla="*/ 71194603 w 128"/>
              <a:gd name="T41" fmla="*/ 17010858 h 248"/>
              <a:gd name="T42" fmla="*/ 74974439 w 128"/>
              <a:gd name="T43" fmla="*/ 10080626 h 248"/>
              <a:gd name="T44" fmla="*/ 73714758 w 128"/>
              <a:gd name="T45" fmla="*/ 4410075 h 248"/>
              <a:gd name="T46" fmla="*/ 69934129 w 128"/>
              <a:gd name="T47" fmla="*/ 0 h 248"/>
              <a:gd name="T48" fmla="*/ 61743427 w 128"/>
              <a:gd name="T49" fmla="*/ 8190707 h 248"/>
              <a:gd name="T50" fmla="*/ 52293044 w 128"/>
              <a:gd name="T51" fmla="*/ 17641096 h 248"/>
              <a:gd name="T52" fmla="*/ 42842648 w 128"/>
              <a:gd name="T53" fmla="*/ 25831800 h 248"/>
              <a:gd name="T54" fmla="*/ 37172101 w 128"/>
              <a:gd name="T55" fmla="*/ 28982199 h 248"/>
              <a:gd name="T56" fmla="*/ 38432575 w 128"/>
              <a:gd name="T57" fmla="*/ 34022510 h 248"/>
              <a:gd name="T58" fmla="*/ 34651946 w 128"/>
              <a:gd name="T59" fmla="*/ 39062822 h 248"/>
              <a:gd name="T60" fmla="*/ 35282183 w 128"/>
              <a:gd name="T61" fmla="*/ 45993051 h 248"/>
              <a:gd name="T62" fmla="*/ 32762028 w 128"/>
              <a:gd name="T63" fmla="*/ 51033362 h 248"/>
              <a:gd name="T64" fmla="*/ 29611636 w 128"/>
              <a:gd name="T65" fmla="*/ 51663600 h 248"/>
              <a:gd name="T66" fmla="*/ 30872110 w 128"/>
              <a:gd name="T67" fmla="*/ 55443449 h 248"/>
              <a:gd name="T68" fmla="*/ 25831794 w 128"/>
              <a:gd name="T69" fmla="*/ 57963604 h 248"/>
              <a:gd name="T70" fmla="*/ 22051164 w 128"/>
              <a:gd name="T71" fmla="*/ 71194620 h 248"/>
              <a:gd name="T72" fmla="*/ 15751174 w 128"/>
              <a:gd name="T73" fmla="*/ 81905480 h 248"/>
              <a:gd name="T74" fmla="*/ 11970541 w 128"/>
              <a:gd name="T75" fmla="*/ 92615546 h 248"/>
              <a:gd name="T76" fmla="*/ 8190705 w 128"/>
              <a:gd name="T77" fmla="*/ 104586905 h 248"/>
              <a:gd name="T78" fmla="*/ 5040312 w 128"/>
              <a:gd name="T79" fmla="*/ 119077602 h 248"/>
              <a:gd name="T80" fmla="*/ 2520156 w 128"/>
              <a:gd name="T81" fmla="*/ 127268306 h 248"/>
              <a:gd name="T82" fmla="*/ 0 w 128"/>
              <a:gd name="T83" fmla="*/ 136088454 h 248"/>
              <a:gd name="T84" fmla="*/ 1889919 w 128"/>
              <a:gd name="T85" fmla="*/ 142389240 h 24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8"/>
              <a:gd name="T130" fmla="*/ 0 h 248"/>
              <a:gd name="T131" fmla="*/ 128 w 128"/>
              <a:gd name="T132" fmla="*/ 248 h 24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8" h="248">
                <a:moveTo>
                  <a:pt x="3" y="226"/>
                </a:moveTo>
                <a:lnTo>
                  <a:pt x="8" y="238"/>
                </a:lnTo>
                <a:lnTo>
                  <a:pt x="8" y="248"/>
                </a:lnTo>
                <a:lnTo>
                  <a:pt x="19" y="244"/>
                </a:lnTo>
                <a:lnTo>
                  <a:pt x="20" y="225"/>
                </a:lnTo>
                <a:lnTo>
                  <a:pt x="31" y="204"/>
                </a:lnTo>
                <a:lnTo>
                  <a:pt x="46" y="188"/>
                </a:lnTo>
                <a:lnTo>
                  <a:pt x="58" y="173"/>
                </a:lnTo>
                <a:lnTo>
                  <a:pt x="62" y="167"/>
                </a:lnTo>
                <a:lnTo>
                  <a:pt x="73" y="143"/>
                </a:lnTo>
                <a:lnTo>
                  <a:pt x="77" y="126"/>
                </a:lnTo>
                <a:lnTo>
                  <a:pt x="80" y="104"/>
                </a:lnTo>
                <a:lnTo>
                  <a:pt x="91" y="93"/>
                </a:lnTo>
                <a:lnTo>
                  <a:pt x="102" y="80"/>
                </a:lnTo>
                <a:lnTo>
                  <a:pt x="108" y="87"/>
                </a:lnTo>
                <a:lnTo>
                  <a:pt x="117" y="77"/>
                </a:lnTo>
                <a:lnTo>
                  <a:pt x="128" y="67"/>
                </a:lnTo>
                <a:lnTo>
                  <a:pt x="125" y="56"/>
                </a:lnTo>
                <a:lnTo>
                  <a:pt x="105" y="54"/>
                </a:lnTo>
                <a:lnTo>
                  <a:pt x="114" y="44"/>
                </a:lnTo>
                <a:lnTo>
                  <a:pt x="113" y="27"/>
                </a:lnTo>
                <a:lnTo>
                  <a:pt x="119" y="16"/>
                </a:lnTo>
                <a:lnTo>
                  <a:pt x="117" y="7"/>
                </a:lnTo>
                <a:lnTo>
                  <a:pt x="111" y="0"/>
                </a:lnTo>
                <a:lnTo>
                  <a:pt x="98" y="13"/>
                </a:lnTo>
                <a:lnTo>
                  <a:pt x="83" y="28"/>
                </a:lnTo>
                <a:lnTo>
                  <a:pt x="68" y="41"/>
                </a:lnTo>
                <a:lnTo>
                  <a:pt x="59" y="46"/>
                </a:lnTo>
                <a:lnTo>
                  <a:pt x="61" y="54"/>
                </a:lnTo>
                <a:lnTo>
                  <a:pt x="55" y="62"/>
                </a:lnTo>
                <a:lnTo>
                  <a:pt x="56" y="73"/>
                </a:lnTo>
                <a:lnTo>
                  <a:pt x="52" y="81"/>
                </a:lnTo>
                <a:lnTo>
                  <a:pt x="47" y="82"/>
                </a:lnTo>
                <a:lnTo>
                  <a:pt x="49" y="88"/>
                </a:lnTo>
                <a:lnTo>
                  <a:pt x="41" y="92"/>
                </a:lnTo>
                <a:lnTo>
                  <a:pt x="35" y="113"/>
                </a:lnTo>
                <a:lnTo>
                  <a:pt x="25" y="130"/>
                </a:lnTo>
                <a:lnTo>
                  <a:pt x="19" y="147"/>
                </a:lnTo>
                <a:lnTo>
                  <a:pt x="13" y="166"/>
                </a:lnTo>
                <a:lnTo>
                  <a:pt x="8" y="189"/>
                </a:lnTo>
                <a:lnTo>
                  <a:pt x="4" y="202"/>
                </a:lnTo>
                <a:lnTo>
                  <a:pt x="0" y="216"/>
                </a:lnTo>
                <a:lnTo>
                  <a:pt x="3" y="226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5" name="Freeform 147"/>
          <p:cNvSpPr>
            <a:spLocks/>
          </p:cNvSpPr>
          <p:nvPr/>
        </p:nvSpPr>
        <p:spPr bwMode="auto">
          <a:xfrm>
            <a:off x="5461000" y="2206625"/>
            <a:ext cx="138113" cy="36513"/>
          </a:xfrm>
          <a:custGeom>
            <a:avLst/>
            <a:gdLst>
              <a:gd name="T0" fmla="*/ 34257549 w 175"/>
              <a:gd name="T1" fmla="*/ 3621002 h 47"/>
              <a:gd name="T2" fmla="*/ 23668620 w 175"/>
              <a:gd name="T3" fmla="*/ 6035521 h 47"/>
              <a:gd name="T4" fmla="*/ 12457002 w 175"/>
              <a:gd name="T5" fmla="*/ 7845634 h 47"/>
              <a:gd name="T6" fmla="*/ 0 w 175"/>
              <a:gd name="T7" fmla="*/ 7845634 h 47"/>
              <a:gd name="T8" fmla="*/ 1868866 w 175"/>
              <a:gd name="T9" fmla="*/ 11467412 h 47"/>
              <a:gd name="T10" fmla="*/ 13080487 w 175"/>
              <a:gd name="T11" fmla="*/ 12673894 h 47"/>
              <a:gd name="T12" fmla="*/ 26160184 w 175"/>
              <a:gd name="T13" fmla="*/ 12673894 h 47"/>
              <a:gd name="T14" fmla="*/ 28651741 w 175"/>
              <a:gd name="T15" fmla="*/ 9052893 h 47"/>
              <a:gd name="T16" fmla="*/ 31765991 w 175"/>
              <a:gd name="T17" fmla="*/ 11467412 h 47"/>
              <a:gd name="T18" fmla="*/ 28651741 w 175"/>
              <a:gd name="T19" fmla="*/ 14484786 h 47"/>
              <a:gd name="T20" fmla="*/ 34257549 w 175"/>
              <a:gd name="T21" fmla="*/ 15692045 h 47"/>
              <a:gd name="T22" fmla="*/ 37994491 w 175"/>
              <a:gd name="T23" fmla="*/ 18105787 h 47"/>
              <a:gd name="T24" fmla="*/ 32388683 w 175"/>
              <a:gd name="T25" fmla="*/ 24744936 h 47"/>
              <a:gd name="T26" fmla="*/ 52320368 w 175"/>
              <a:gd name="T27" fmla="*/ 28365943 h 47"/>
              <a:gd name="T28" fmla="*/ 57926175 w 175"/>
              <a:gd name="T29" fmla="*/ 27762313 h 47"/>
              <a:gd name="T30" fmla="*/ 63531983 w 175"/>
              <a:gd name="T31" fmla="*/ 24141306 h 47"/>
              <a:gd name="T32" fmla="*/ 58548867 w 175"/>
              <a:gd name="T33" fmla="*/ 21123935 h 47"/>
              <a:gd name="T34" fmla="*/ 71006655 w 175"/>
              <a:gd name="T35" fmla="*/ 18105787 h 47"/>
              <a:gd name="T36" fmla="*/ 71006655 w 175"/>
              <a:gd name="T37" fmla="*/ 14484786 h 47"/>
              <a:gd name="T38" fmla="*/ 80349405 w 175"/>
              <a:gd name="T39" fmla="*/ 13277527 h 47"/>
              <a:gd name="T40" fmla="*/ 94052577 w 175"/>
              <a:gd name="T41" fmla="*/ 10260153 h 47"/>
              <a:gd name="T42" fmla="*/ 105264217 w 175"/>
              <a:gd name="T43" fmla="*/ 6639152 h 47"/>
              <a:gd name="T44" fmla="*/ 109001159 w 175"/>
              <a:gd name="T45" fmla="*/ 3017372 h 47"/>
              <a:gd name="T46" fmla="*/ 107132293 w 175"/>
              <a:gd name="T47" fmla="*/ 0 h 47"/>
              <a:gd name="T48" fmla="*/ 79104021 w 175"/>
              <a:gd name="T49" fmla="*/ 11467412 h 47"/>
              <a:gd name="T50" fmla="*/ 67268924 w 175"/>
              <a:gd name="T51" fmla="*/ 8449264 h 47"/>
              <a:gd name="T52" fmla="*/ 64154675 w 175"/>
              <a:gd name="T53" fmla="*/ 6035521 h 47"/>
              <a:gd name="T54" fmla="*/ 58548867 w 175"/>
              <a:gd name="T55" fmla="*/ 9052893 h 47"/>
              <a:gd name="T56" fmla="*/ 57926175 w 175"/>
              <a:gd name="T57" fmla="*/ 9052893 h 47"/>
              <a:gd name="T58" fmla="*/ 59795041 w 175"/>
              <a:gd name="T59" fmla="*/ 3621002 h 47"/>
              <a:gd name="T60" fmla="*/ 54189233 w 175"/>
              <a:gd name="T61" fmla="*/ 4828262 h 47"/>
              <a:gd name="T62" fmla="*/ 52320368 w 175"/>
              <a:gd name="T63" fmla="*/ 9656523 h 47"/>
              <a:gd name="T64" fmla="*/ 49206106 w 175"/>
              <a:gd name="T65" fmla="*/ 9052893 h 47"/>
              <a:gd name="T66" fmla="*/ 46714548 w 175"/>
              <a:gd name="T67" fmla="*/ 3621002 h 47"/>
              <a:gd name="T68" fmla="*/ 39240664 w 175"/>
              <a:gd name="T69" fmla="*/ 6035521 h 47"/>
              <a:gd name="T70" fmla="*/ 34257549 w 175"/>
              <a:gd name="T71" fmla="*/ 3621002 h 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5"/>
              <a:gd name="T109" fmla="*/ 0 h 47"/>
              <a:gd name="T110" fmla="*/ 175 w 175"/>
              <a:gd name="T111" fmla="*/ 47 h 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5" h="47">
                <a:moveTo>
                  <a:pt x="55" y="6"/>
                </a:moveTo>
                <a:lnTo>
                  <a:pt x="38" y="10"/>
                </a:lnTo>
                <a:lnTo>
                  <a:pt x="20" y="13"/>
                </a:lnTo>
                <a:lnTo>
                  <a:pt x="0" y="13"/>
                </a:lnTo>
                <a:lnTo>
                  <a:pt x="3" y="19"/>
                </a:lnTo>
                <a:lnTo>
                  <a:pt x="21" y="21"/>
                </a:lnTo>
                <a:lnTo>
                  <a:pt x="42" y="21"/>
                </a:lnTo>
                <a:lnTo>
                  <a:pt x="46" y="15"/>
                </a:lnTo>
                <a:lnTo>
                  <a:pt x="51" y="19"/>
                </a:lnTo>
                <a:lnTo>
                  <a:pt x="46" y="24"/>
                </a:lnTo>
                <a:lnTo>
                  <a:pt x="55" y="26"/>
                </a:lnTo>
                <a:lnTo>
                  <a:pt x="61" y="30"/>
                </a:lnTo>
                <a:lnTo>
                  <a:pt x="52" y="41"/>
                </a:lnTo>
                <a:lnTo>
                  <a:pt x="84" y="47"/>
                </a:lnTo>
                <a:lnTo>
                  <a:pt x="93" y="46"/>
                </a:lnTo>
                <a:lnTo>
                  <a:pt x="102" y="40"/>
                </a:lnTo>
                <a:lnTo>
                  <a:pt x="94" y="35"/>
                </a:lnTo>
                <a:lnTo>
                  <a:pt x="114" y="30"/>
                </a:lnTo>
                <a:lnTo>
                  <a:pt x="114" y="24"/>
                </a:lnTo>
                <a:lnTo>
                  <a:pt x="129" y="22"/>
                </a:lnTo>
                <a:lnTo>
                  <a:pt x="151" y="17"/>
                </a:lnTo>
                <a:lnTo>
                  <a:pt x="169" y="11"/>
                </a:lnTo>
                <a:lnTo>
                  <a:pt x="175" y="5"/>
                </a:lnTo>
                <a:lnTo>
                  <a:pt x="172" y="0"/>
                </a:lnTo>
                <a:lnTo>
                  <a:pt x="127" y="19"/>
                </a:lnTo>
                <a:lnTo>
                  <a:pt x="108" y="14"/>
                </a:lnTo>
                <a:lnTo>
                  <a:pt x="103" y="10"/>
                </a:lnTo>
                <a:lnTo>
                  <a:pt x="94" y="15"/>
                </a:lnTo>
                <a:lnTo>
                  <a:pt x="93" y="15"/>
                </a:lnTo>
                <a:lnTo>
                  <a:pt x="96" y="6"/>
                </a:lnTo>
                <a:lnTo>
                  <a:pt x="87" y="8"/>
                </a:lnTo>
                <a:lnTo>
                  <a:pt x="84" y="16"/>
                </a:lnTo>
                <a:lnTo>
                  <a:pt x="79" y="15"/>
                </a:lnTo>
                <a:lnTo>
                  <a:pt x="75" y="6"/>
                </a:lnTo>
                <a:lnTo>
                  <a:pt x="63" y="10"/>
                </a:lnTo>
                <a:lnTo>
                  <a:pt x="55" y="6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6" name="Freeform 148"/>
          <p:cNvSpPr>
            <a:spLocks/>
          </p:cNvSpPr>
          <p:nvPr/>
        </p:nvSpPr>
        <p:spPr bwMode="auto">
          <a:xfrm>
            <a:off x="5827713" y="2428875"/>
            <a:ext cx="139700" cy="212725"/>
          </a:xfrm>
          <a:custGeom>
            <a:avLst/>
            <a:gdLst>
              <a:gd name="T0" fmla="*/ 10080625 w 176"/>
              <a:gd name="T1" fmla="*/ 119444687 h 269"/>
              <a:gd name="T2" fmla="*/ 13231020 w 176"/>
              <a:gd name="T3" fmla="*/ 129449875 h 269"/>
              <a:gd name="T4" fmla="*/ 17010857 w 176"/>
              <a:gd name="T5" fmla="*/ 136329035 h 269"/>
              <a:gd name="T6" fmla="*/ 20791486 w 176"/>
              <a:gd name="T7" fmla="*/ 141957150 h 269"/>
              <a:gd name="T8" fmla="*/ 25201560 w 176"/>
              <a:gd name="T9" fmla="*/ 138830331 h 269"/>
              <a:gd name="T10" fmla="*/ 18900775 w 176"/>
              <a:gd name="T11" fmla="*/ 148836310 h 269"/>
              <a:gd name="T12" fmla="*/ 15120938 w 176"/>
              <a:gd name="T13" fmla="*/ 156340991 h 269"/>
              <a:gd name="T14" fmla="*/ 15751176 w 176"/>
              <a:gd name="T15" fmla="*/ 166346970 h 269"/>
              <a:gd name="T16" fmla="*/ 30241877 w 176"/>
              <a:gd name="T17" fmla="*/ 159467810 h 269"/>
              <a:gd name="T18" fmla="*/ 35282188 w 176"/>
              <a:gd name="T19" fmla="*/ 151337607 h 269"/>
              <a:gd name="T20" fmla="*/ 30872114 w 176"/>
              <a:gd name="T21" fmla="*/ 142582672 h 269"/>
              <a:gd name="T22" fmla="*/ 35282188 w 176"/>
              <a:gd name="T23" fmla="*/ 135703513 h 269"/>
              <a:gd name="T24" fmla="*/ 33392270 w 176"/>
              <a:gd name="T25" fmla="*/ 130700919 h 269"/>
              <a:gd name="T26" fmla="*/ 48513202 w 176"/>
              <a:gd name="T27" fmla="*/ 118193643 h 269"/>
              <a:gd name="T28" fmla="*/ 59223279 w 176"/>
              <a:gd name="T29" fmla="*/ 116942600 h 269"/>
              <a:gd name="T30" fmla="*/ 59223279 w 176"/>
              <a:gd name="T31" fmla="*/ 114441303 h 269"/>
              <a:gd name="T32" fmla="*/ 57963598 w 176"/>
              <a:gd name="T33" fmla="*/ 108813187 h 269"/>
              <a:gd name="T34" fmla="*/ 63003909 w 176"/>
              <a:gd name="T35" fmla="*/ 98807184 h 269"/>
              <a:gd name="T36" fmla="*/ 72454293 w 176"/>
              <a:gd name="T37" fmla="*/ 91928024 h 269"/>
              <a:gd name="T38" fmla="*/ 81905471 w 176"/>
              <a:gd name="T39" fmla="*/ 85674386 h 269"/>
              <a:gd name="T40" fmla="*/ 74344212 w 176"/>
              <a:gd name="T41" fmla="*/ 83798611 h 269"/>
              <a:gd name="T42" fmla="*/ 66783745 w 176"/>
              <a:gd name="T43" fmla="*/ 78170496 h 269"/>
              <a:gd name="T44" fmla="*/ 63003909 w 176"/>
              <a:gd name="T45" fmla="*/ 72542380 h 269"/>
              <a:gd name="T46" fmla="*/ 65524065 w 176"/>
              <a:gd name="T47" fmla="*/ 61910880 h 269"/>
              <a:gd name="T48" fmla="*/ 63003909 w 176"/>
              <a:gd name="T49" fmla="*/ 55657242 h 269"/>
              <a:gd name="T50" fmla="*/ 64893827 w 176"/>
              <a:gd name="T51" fmla="*/ 45026520 h 269"/>
              <a:gd name="T52" fmla="*/ 70564375 w 176"/>
              <a:gd name="T53" fmla="*/ 40648657 h 269"/>
              <a:gd name="T54" fmla="*/ 78124841 w 176"/>
              <a:gd name="T55" fmla="*/ 40023135 h 269"/>
              <a:gd name="T56" fmla="*/ 80014760 w 176"/>
              <a:gd name="T57" fmla="*/ 33769498 h 269"/>
              <a:gd name="T58" fmla="*/ 83795389 w 176"/>
              <a:gd name="T59" fmla="*/ 35646063 h 269"/>
              <a:gd name="T60" fmla="*/ 80644997 w 176"/>
              <a:gd name="T61" fmla="*/ 30017157 h 269"/>
              <a:gd name="T62" fmla="*/ 88205463 w 176"/>
              <a:gd name="T63" fmla="*/ 26890338 h 269"/>
              <a:gd name="T64" fmla="*/ 89465938 w 176"/>
              <a:gd name="T65" fmla="*/ 18760919 h 269"/>
              <a:gd name="T66" fmla="*/ 96396166 w 176"/>
              <a:gd name="T67" fmla="*/ 15634100 h 269"/>
              <a:gd name="T68" fmla="*/ 98286084 w 176"/>
              <a:gd name="T69" fmla="*/ 8754938 h 269"/>
              <a:gd name="T70" fmla="*/ 108996968 w 176"/>
              <a:gd name="T71" fmla="*/ 5002595 h 269"/>
              <a:gd name="T72" fmla="*/ 107736493 w 176"/>
              <a:gd name="T73" fmla="*/ 625522 h 269"/>
              <a:gd name="T74" fmla="*/ 97655847 w 176"/>
              <a:gd name="T75" fmla="*/ 1875776 h 269"/>
              <a:gd name="T76" fmla="*/ 88205463 w 176"/>
              <a:gd name="T77" fmla="*/ 4377864 h 269"/>
              <a:gd name="T78" fmla="*/ 83795389 w 176"/>
              <a:gd name="T79" fmla="*/ 11881757 h 269"/>
              <a:gd name="T80" fmla="*/ 86315545 w 176"/>
              <a:gd name="T81" fmla="*/ 18760919 h 269"/>
              <a:gd name="T82" fmla="*/ 82534915 w 176"/>
              <a:gd name="T83" fmla="*/ 13132803 h 269"/>
              <a:gd name="T84" fmla="*/ 76234923 w 176"/>
              <a:gd name="T85" fmla="*/ 15008578 h 269"/>
              <a:gd name="T86" fmla="*/ 70564375 w 176"/>
              <a:gd name="T87" fmla="*/ 15634100 h 269"/>
              <a:gd name="T88" fmla="*/ 71194613 w 176"/>
              <a:gd name="T89" fmla="*/ 11881757 h 269"/>
              <a:gd name="T90" fmla="*/ 63003909 w 176"/>
              <a:gd name="T91" fmla="*/ 18135397 h 269"/>
              <a:gd name="T92" fmla="*/ 59853517 w 176"/>
              <a:gd name="T93" fmla="*/ 21887738 h 269"/>
              <a:gd name="T94" fmla="*/ 52293050 w 176"/>
              <a:gd name="T95" fmla="*/ 13132803 h 269"/>
              <a:gd name="T96" fmla="*/ 44103128 w 176"/>
              <a:gd name="T97" fmla="*/ 21887738 h 269"/>
              <a:gd name="T98" fmla="*/ 38432580 w 176"/>
              <a:gd name="T99" fmla="*/ 25640079 h 269"/>
              <a:gd name="T100" fmla="*/ 30872114 w 176"/>
              <a:gd name="T101" fmla="*/ 30017157 h 269"/>
              <a:gd name="T102" fmla="*/ 23311642 w 176"/>
              <a:gd name="T103" fmla="*/ 48153339 h 269"/>
              <a:gd name="T104" fmla="*/ 15751176 w 176"/>
              <a:gd name="T105" fmla="*/ 58784061 h 269"/>
              <a:gd name="T106" fmla="*/ 0 w 176"/>
              <a:gd name="T107" fmla="*/ 75043677 h 269"/>
              <a:gd name="T108" fmla="*/ 3779838 w 176"/>
              <a:gd name="T109" fmla="*/ 85674386 h 269"/>
              <a:gd name="T110" fmla="*/ 10080625 w 176"/>
              <a:gd name="T111" fmla="*/ 100683750 h 269"/>
              <a:gd name="T112" fmla="*/ 2520156 w 176"/>
              <a:gd name="T113" fmla="*/ 111940006 h 2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6"/>
              <a:gd name="T172" fmla="*/ 0 h 269"/>
              <a:gd name="T173" fmla="*/ 176 w 176"/>
              <a:gd name="T174" fmla="*/ 269 h 2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6" h="269">
                <a:moveTo>
                  <a:pt x="4" y="179"/>
                </a:moveTo>
                <a:lnTo>
                  <a:pt x="10" y="187"/>
                </a:lnTo>
                <a:lnTo>
                  <a:pt x="15" y="188"/>
                </a:lnTo>
                <a:lnTo>
                  <a:pt x="16" y="191"/>
                </a:lnTo>
                <a:lnTo>
                  <a:pt x="16" y="199"/>
                </a:lnTo>
                <a:lnTo>
                  <a:pt x="21" y="203"/>
                </a:lnTo>
                <a:lnTo>
                  <a:pt x="16" y="205"/>
                </a:lnTo>
                <a:lnTo>
                  <a:pt x="21" y="207"/>
                </a:lnTo>
                <a:lnTo>
                  <a:pt x="22" y="209"/>
                </a:lnTo>
                <a:lnTo>
                  <a:pt x="28" y="212"/>
                </a:lnTo>
                <a:lnTo>
                  <a:pt x="28" y="215"/>
                </a:lnTo>
                <a:lnTo>
                  <a:pt x="27" y="218"/>
                </a:lnTo>
                <a:lnTo>
                  <a:pt x="27" y="222"/>
                </a:lnTo>
                <a:lnTo>
                  <a:pt x="25" y="230"/>
                </a:lnTo>
                <a:lnTo>
                  <a:pt x="28" y="230"/>
                </a:lnTo>
                <a:lnTo>
                  <a:pt x="33" y="227"/>
                </a:lnTo>
                <a:lnTo>
                  <a:pt x="34" y="223"/>
                </a:lnTo>
                <a:lnTo>
                  <a:pt x="36" y="220"/>
                </a:lnTo>
                <a:lnTo>
                  <a:pt x="39" y="220"/>
                </a:lnTo>
                <a:lnTo>
                  <a:pt x="40" y="222"/>
                </a:lnTo>
                <a:lnTo>
                  <a:pt x="40" y="226"/>
                </a:lnTo>
                <a:lnTo>
                  <a:pt x="40" y="231"/>
                </a:lnTo>
                <a:lnTo>
                  <a:pt x="37" y="236"/>
                </a:lnTo>
                <a:lnTo>
                  <a:pt x="30" y="238"/>
                </a:lnTo>
                <a:lnTo>
                  <a:pt x="25" y="241"/>
                </a:lnTo>
                <a:lnTo>
                  <a:pt x="28" y="244"/>
                </a:lnTo>
                <a:lnTo>
                  <a:pt x="27" y="247"/>
                </a:lnTo>
                <a:lnTo>
                  <a:pt x="24" y="250"/>
                </a:lnTo>
                <a:lnTo>
                  <a:pt x="21" y="257"/>
                </a:lnTo>
                <a:lnTo>
                  <a:pt x="21" y="260"/>
                </a:lnTo>
                <a:lnTo>
                  <a:pt x="18" y="268"/>
                </a:lnTo>
                <a:lnTo>
                  <a:pt x="25" y="266"/>
                </a:lnTo>
                <a:lnTo>
                  <a:pt x="27" y="269"/>
                </a:lnTo>
                <a:lnTo>
                  <a:pt x="37" y="262"/>
                </a:lnTo>
                <a:lnTo>
                  <a:pt x="43" y="262"/>
                </a:lnTo>
                <a:lnTo>
                  <a:pt x="48" y="255"/>
                </a:lnTo>
                <a:lnTo>
                  <a:pt x="46" y="253"/>
                </a:lnTo>
                <a:lnTo>
                  <a:pt x="50" y="244"/>
                </a:lnTo>
                <a:lnTo>
                  <a:pt x="55" y="244"/>
                </a:lnTo>
                <a:lnTo>
                  <a:pt x="56" y="242"/>
                </a:lnTo>
                <a:lnTo>
                  <a:pt x="53" y="239"/>
                </a:lnTo>
                <a:lnTo>
                  <a:pt x="50" y="241"/>
                </a:lnTo>
                <a:lnTo>
                  <a:pt x="48" y="237"/>
                </a:lnTo>
                <a:lnTo>
                  <a:pt x="49" y="228"/>
                </a:lnTo>
                <a:lnTo>
                  <a:pt x="46" y="227"/>
                </a:lnTo>
                <a:lnTo>
                  <a:pt x="49" y="222"/>
                </a:lnTo>
                <a:lnTo>
                  <a:pt x="53" y="218"/>
                </a:lnTo>
                <a:lnTo>
                  <a:pt x="56" y="217"/>
                </a:lnTo>
                <a:lnTo>
                  <a:pt x="61" y="215"/>
                </a:lnTo>
                <a:lnTo>
                  <a:pt x="61" y="212"/>
                </a:lnTo>
                <a:lnTo>
                  <a:pt x="55" y="212"/>
                </a:lnTo>
                <a:lnTo>
                  <a:pt x="53" y="209"/>
                </a:lnTo>
                <a:lnTo>
                  <a:pt x="77" y="195"/>
                </a:lnTo>
                <a:lnTo>
                  <a:pt x="76" y="193"/>
                </a:lnTo>
                <a:lnTo>
                  <a:pt x="74" y="191"/>
                </a:lnTo>
                <a:lnTo>
                  <a:pt x="77" y="189"/>
                </a:lnTo>
                <a:lnTo>
                  <a:pt x="85" y="188"/>
                </a:lnTo>
                <a:lnTo>
                  <a:pt x="89" y="187"/>
                </a:lnTo>
                <a:lnTo>
                  <a:pt x="91" y="189"/>
                </a:lnTo>
                <a:lnTo>
                  <a:pt x="94" y="187"/>
                </a:lnTo>
                <a:lnTo>
                  <a:pt x="95" y="188"/>
                </a:lnTo>
                <a:lnTo>
                  <a:pt x="100" y="185"/>
                </a:lnTo>
                <a:lnTo>
                  <a:pt x="98" y="183"/>
                </a:lnTo>
                <a:lnTo>
                  <a:pt x="94" y="183"/>
                </a:lnTo>
                <a:lnTo>
                  <a:pt x="95" y="180"/>
                </a:lnTo>
                <a:lnTo>
                  <a:pt x="97" y="180"/>
                </a:lnTo>
                <a:lnTo>
                  <a:pt x="98" y="174"/>
                </a:lnTo>
                <a:lnTo>
                  <a:pt x="92" y="174"/>
                </a:lnTo>
                <a:lnTo>
                  <a:pt x="91" y="171"/>
                </a:lnTo>
                <a:lnTo>
                  <a:pt x="91" y="167"/>
                </a:lnTo>
                <a:lnTo>
                  <a:pt x="95" y="163"/>
                </a:lnTo>
                <a:lnTo>
                  <a:pt x="100" y="158"/>
                </a:lnTo>
                <a:lnTo>
                  <a:pt x="107" y="151"/>
                </a:lnTo>
                <a:lnTo>
                  <a:pt x="110" y="151"/>
                </a:lnTo>
                <a:lnTo>
                  <a:pt x="113" y="148"/>
                </a:lnTo>
                <a:lnTo>
                  <a:pt x="115" y="147"/>
                </a:lnTo>
                <a:lnTo>
                  <a:pt x="116" y="145"/>
                </a:lnTo>
                <a:lnTo>
                  <a:pt x="119" y="143"/>
                </a:lnTo>
                <a:lnTo>
                  <a:pt x="121" y="147"/>
                </a:lnTo>
                <a:lnTo>
                  <a:pt x="130" y="137"/>
                </a:lnTo>
                <a:lnTo>
                  <a:pt x="127" y="136"/>
                </a:lnTo>
                <a:lnTo>
                  <a:pt x="124" y="131"/>
                </a:lnTo>
                <a:lnTo>
                  <a:pt x="119" y="132"/>
                </a:lnTo>
                <a:lnTo>
                  <a:pt x="118" y="134"/>
                </a:lnTo>
                <a:lnTo>
                  <a:pt x="110" y="132"/>
                </a:lnTo>
                <a:lnTo>
                  <a:pt x="106" y="132"/>
                </a:lnTo>
                <a:lnTo>
                  <a:pt x="107" y="129"/>
                </a:lnTo>
                <a:lnTo>
                  <a:pt x="106" y="125"/>
                </a:lnTo>
                <a:lnTo>
                  <a:pt x="103" y="126"/>
                </a:lnTo>
                <a:lnTo>
                  <a:pt x="103" y="125"/>
                </a:lnTo>
                <a:lnTo>
                  <a:pt x="106" y="121"/>
                </a:lnTo>
                <a:lnTo>
                  <a:pt x="100" y="116"/>
                </a:lnTo>
                <a:lnTo>
                  <a:pt x="103" y="113"/>
                </a:lnTo>
                <a:lnTo>
                  <a:pt x="109" y="107"/>
                </a:lnTo>
                <a:lnTo>
                  <a:pt x="106" y="105"/>
                </a:lnTo>
                <a:lnTo>
                  <a:pt x="104" y="99"/>
                </a:lnTo>
                <a:lnTo>
                  <a:pt x="104" y="96"/>
                </a:lnTo>
                <a:lnTo>
                  <a:pt x="101" y="94"/>
                </a:lnTo>
                <a:lnTo>
                  <a:pt x="98" y="94"/>
                </a:lnTo>
                <a:lnTo>
                  <a:pt x="100" y="89"/>
                </a:lnTo>
                <a:lnTo>
                  <a:pt x="100" y="84"/>
                </a:lnTo>
                <a:lnTo>
                  <a:pt x="104" y="83"/>
                </a:lnTo>
                <a:lnTo>
                  <a:pt x="104" y="80"/>
                </a:lnTo>
                <a:lnTo>
                  <a:pt x="103" y="72"/>
                </a:lnTo>
                <a:lnTo>
                  <a:pt x="103" y="64"/>
                </a:lnTo>
                <a:lnTo>
                  <a:pt x="106" y="67"/>
                </a:lnTo>
                <a:lnTo>
                  <a:pt x="109" y="67"/>
                </a:lnTo>
                <a:lnTo>
                  <a:pt x="112" y="65"/>
                </a:lnTo>
                <a:lnTo>
                  <a:pt x="115" y="68"/>
                </a:lnTo>
                <a:lnTo>
                  <a:pt x="119" y="66"/>
                </a:lnTo>
                <a:lnTo>
                  <a:pt x="122" y="66"/>
                </a:lnTo>
                <a:lnTo>
                  <a:pt x="124" y="64"/>
                </a:lnTo>
                <a:lnTo>
                  <a:pt x="121" y="60"/>
                </a:lnTo>
                <a:lnTo>
                  <a:pt x="122" y="55"/>
                </a:lnTo>
                <a:lnTo>
                  <a:pt x="122" y="51"/>
                </a:lnTo>
                <a:lnTo>
                  <a:pt x="127" y="54"/>
                </a:lnTo>
                <a:lnTo>
                  <a:pt x="130" y="52"/>
                </a:lnTo>
                <a:lnTo>
                  <a:pt x="130" y="56"/>
                </a:lnTo>
                <a:lnTo>
                  <a:pt x="131" y="60"/>
                </a:lnTo>
                <a:lnTo>
                  <a:pt x="133" y="57"/>
                </a:lnTo>
                <a:lnTo>
                  <a:pt x="134" y="55"/>
                </a:lnTo>
                <a:lnTo>
                  <a:pt x="133" y="52"/>
                </a:lnTo>
                <a:lnTo>
                  <a:pt x="130" y="51"/>
                </a:lnTo>
                <a:lnTo>
                  <a:pt x="128" y="48"/>
                </a:lnTo>
                <a:lnTo>
                  <a:pt x="131" y="43"/>
                </a:lnTo>
                <a:lnTo>
                  <a:pt x="133" y="40"/>
                </a:lnTo>
                <a:lnTo>
                  <a:pt x="136" y="41"/>
                </a:lnTo>
                <a:lnTo>
                  <a:pt x="140" y="43"/>
                </a:lnTo>
                <a:lnTo>
                  <a:pt x="143" y="41"/>
                </a:lnTo>
                <a:lnTo>
                  <a:pt x="142" y="38"/>
                </a:lnTo>
                <a:lnTo>
                  <a:pt x="140" y="34"/>
                </a:lnTo>
                <a:lnTo>
                  <a:pt x="142" y="30"/>
                </a:lnTo>
                <a:lnTo>
                  <a:pt x="144" y="24"/>
                </a:lnTo>
                <a:lnTo>
                  <a:pt x="146" y="29"/>
                </a:lnTo>
                <a:lnTo>
                  <a:pt x="150" y="29"/>
                </a:lnTo>
                <a:lnTo>
                  <a:pt x="153" y="25"/>
                </a:lnTo>
                <a:lnTo>
                  <a:pt x="150" y="22"/>
                </a:lnTo>
                <a:lnTo>
                  <a:pt x="147" y="18"/>
                </a:lnTo>
                <a:lnTo>
                  <a:pt x="153" y="16"/>
                </a:lnTo>
                <a:lnTo>
                  <a:pt x="156" y="14"/>
                </a:lnTo>
                <a:lnTo>
                  <a:pt x="159" y="12"/>
                </a:lnTo>
                <a:lnTo>
                  <a:pt x="164" y="11"/>
                </a:lnTo>
                <a:lnTo>
                  <a:pt x="168" y="9"/>
                </a:lnTo>
                <a:lnTo>
                  <a:pt x="173" y="8"/>
                </a:lnTo>
                <a:lnTo>
                  <a:pt x="176" y="7"/>
                </a:lnTo>
                <a:lnTo>
                  <a:pt x="176" y="5"/>
                </a:lnTo>
                <a:lnTo>
                  <a:pt x="173" y="2"/>
                </a:lnTo>
                <a:lnTo>
                  <a:pt x="171" y="1"/>
                </a:lnTo>
                <a:lnTo>
                  <a:pt x="165" y="3"/>
                </a:lnTo>
                <a:lnTo>
                  <a:pt x="159" y="5"/>
                </a:lnTo>
                <a:lnTo>
                  <a:pt x="159" y="0"/>
                </a:lnTo>
                <a:lnTo>
                  <a:pt x="155" y="3"/>
                </a:lnTo>
                <a:lnTo>
                  <a:pt x="153" y="1"/>
                </a:lnTo>
                <a:lnTo>
                  <a:pt x="146" y="3"/>
                </a:lnTo>
                <a:lnTo>
                  <a:pt x="142" y="7"/>
                </a:lnTo>
                <a:lnTo>
                  <a:pt x="140" y="7"/>
                </a:lnTo>
                <a:lnTo>
                  <a:pt x="140" y="11"/>
                </a:lnTo>
                <a:lnTo>
                  <a:pt x="139" y="14"/>
                </a:lnTo>
                <a:lnTo>
                  <a:pt x="137" y="17"/>
                </a:lnTo>
                <a:lnTo>
                  <a:pt x="133" y="19"/>
                </a:lnTo>
                <a:lnTo>
                  <a:pt x="136" y="22"/>
                </a:lnTo>
                <a:lnTo>
                  <a:pt x="137" y="24"/>
                </a:lnTo>
                <a:lnTo>
                  <a:pt x="139" y="27"/>
                </a:lnTo>
                <a:lnTo>
                  <a:pt x="137" y="30"/>
                </a:lnTo>
                <a:lnTo>
                  <a:pt x="134" y="33"/>
                </a:lnTo>
                <a:lnTo>
                  <a:pt x="131" y="28"/>
                </a:lnTo>
                <a:lnTo>
                  <a:pt x="131" y="24"/>
                </a:lnTo>
                <a:lnTo>
                  <a:pt x="131" y="21"/>
                </a:lnTo>
                <a:lnTo>
                  <a:pt x="127" y="21"/>
                </a:lnTo>
                <a:lnTo>
                  <a:pt x="124" y="21"/>
                </a:lnTo>
                <a:lnTo>
                  <a:pt x="118" y="21"/>
                </a:lnTo>
                <a:lnTo>
                  <a:pt x="121" y="24"/>
                </a:lnTo>
                <a:lnTo>
                  <a:pt x="121" y="27"/>
                </a:lnTo>
                <a:lnTo>
                  <a:pt x="119" y="28"/>
                </a:lnTo>
                <a:lnTo>
                  <a:pt x="115" y="28"/>
                </a:lnTo>
                <a:lnTo>
                  <a:pt x="112" y="25"/>
                </a:lnTo>
                <a:lnTo>
                  <a:pt x="112" y="23"/>
                </a:lnTo>
                <a:lnTo>
                  <a:pt x="115" y="21"/>
                </a:lnTo>
                <a:lnTo>
                  <a:pt x="116" y="19"/>
                </a:lnTo>
                <a:lnTo>
                  <a:pt x="113" y="19"/>
                </a:lnTo>
                <a:lnTo>
                  <a:pt x="107" y="21"/>
                </a:lnTo>
                <a:lnTo>
                  <a:pt x="101" y="22"/>
                </a:lnTo>
                <a:lnTo>
                  <a:pt x="100" y="25"/>
                </a:lnTo>
                <a:lnTo>
                  <a:pt x="100" y="29"/>
                </a:lnTo>
                <a:lnTo>
                  <a:pt x="98" y="34"/>
                </a:lnTo>
                <a:lnTo>
                  <a:pt x="97" y="39"/>
                </a:lnTo>
                <a:lnTo>
                  <a:pt x="95" y="41"/>
                </a:lnTo>
                <a:lnTo>
                  <a:pt x="95" y="35"/>
                </a:lnTo>
                <a:lnTo>
                  <a:pt x="94" y="32"/>
                </a:lnTo>
                <a:lnTo>
                  <a:pt x="92" y="25"/>
                </a:lnTo>
                <a:lnTo>
                  <a:pt x="89" y="21"/>
                </a:lnTo>
                <a:lnTo>
                  <a:pt x="83" y="21"/>
                </a:lnTo>
                <a:lnTo>
                  <a:pt x="77" y="24"/>
                </a:lnTo>
                <a:lnTo>
                  <a:pt x="74" y="29"/>
                </a:lnTo>
                <a:lnTo>
                  <a:pt x="68" y="32"/>
                </a:lnTo>
                <a:lnTo>
                  <a:pt x="70" y="35"/>
                </a:lnTo>
                <a:lnTo>
                  <a:pt x="68" y="40"/>
                </a:lnTo>
                <a:lnTo>
                  <a:pt x="67" y="41"/>
                </a:lnTo>
                <a:lnTo>
                  <a:pt x="62" y="41"/>
                </a:lnTo>
                <a:lnTo>
                  <a:pt x="61" y="41"/>
                </a:lnTo>
                <a:lnTo>
                  <a:pt x="58" y="45"/>
                </a:lnTo>
                <a:lnTo>
                  <a:pt x="56" y="45"/>
                </a:lnTo>
                <a:lnTo>
                  <a:pt x="55" y="44"/>
                </a:lnTo>
                <a:lnTo>
                  <a:pt x="49" y="48"/>
                </a:lnTo>
                <a:lnTo>
                  <a:pt x="43" y="57"/>
                </a:lnTo>
                <a:lnTo>
                  <a:pt x="42" y="64"/>
                </a:lnTo>
                <a:lnTo>
                  <a:pt x="39" y="71"/>
                </a:lnTo>
                <a:lnTo>
                  <a:pt x="37" y="77"/>
                </a:lnTo>
                <a:lnTo>
                  <a:pt x="33" y="78"/>
                </a:lnTo>
                <a:lnTo>
                  <a:pt x="33" y="82"/>
                </a:lnTo>
                <a:lnTo>
                  <a:pt x="30" y="89"/>
                </a:lnTo>
                <a:lnTo>
                  <a:pt x="25" y="94"/>
                </a:lnTo>
                <a:lnTo>
                  <a:pt x="18" y="100"/>
                </a:lnTo>
                <a:lnTo>
                  <a:pt x="6" y="110"/>
                </a:lnTo>
                <a:lnTo>
                  <a:pt x="1" y="116"/>
                </a:lnTo>
                <a:lnTo>
                  <a:pt x="0" y="120"/>
                </a:lnTo>
                <a:lnTo>
                  <a:pt x="3" y="124"/>
                </a:lnTo>
                <a:lnTo>
                  <a:pt x="4" y="129"/>
                </a:lnTo>
                <a:lnTo>
                  <a:pt x="4" y="132"/>
                </a:lnTo>
                <a:lnTo>
                  <a:pt x="6" y="137"/>
                </a:lnTo>
                <a:lnTo>
                  <a:pt x="7" y="142"/>
                </a:lnTo>
                <a:lnTo>
                  <a:pt x="10" y="147"/>
                </a:lnTo>
                <a:lnTo>
                  <a:pt x="13" y="155"/>
                </a:lnTo>
                <a:lnTo>
                  <a:pt x="16" y="161"/>
                </a:lnTo>
                <a:lnTo>
                  <a:pt x="15" y="166"/>
                </a:lnTo>
                <a:lnTo>
                  <a:pt x="13" y="171"/>
                </a:lnTo>
                <a:lnTo>
                  <a:pt x="9" y="174"/>
                </a:lnTo>
                <a:lnTo>
                  <a:pt x="4" y="17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7" name="Freeform 149"/>
          <p:cNvSpPr>
            <a:spLocks/>
          </p:cNvSpPr>
          <p:nvPr/>
        </p:nvSpPr>
        <p:spPr bwMode="auto">
          <a:xfrm>
            <a:off x="5624513" y="2573338"/>
            <a:ext cx="87312" cy="228600"/>
          </a:xfrm>
          <a:custGeom>
            <a:avLst/>
            <a:gdLst>
              <a:gd name="T0" fmla="*/ 0 w 109"/>
              <a:gd name="T1" fmla="*/ 139575822 h 287"/>
              <a:gd name="T2" fmla="*/ 3208115 w 109"/>
              <a:gd name="T3" fmla="*/ 149727410 h 287"/>
              <a:gd name="T4" fmla="*/ 5774607 w 109"/>
              <a:gd name="T5" fmla="*/ 149727410 h 287"/>
              <a:gd name="T6" fmla="*/ 5774607 w 109"/>
              <a:gd name="T7" fmla="*/ 157340504 h 287"/>
              <a:gd name="T8" fmla="*/ 7699478 w 109"/>
              <a:gd name="T9" fmla="*/ 159878202 h 287"/>
              <a:gd name="T10" fmla="*/ 5774607 w 109"/>
              <a:gd name="T11" fmla="*/ 171932665 h 287"/>
              <a:gd name="T12" fmla="*/ 7699478 w 109"/>
              <a:gd name="T13" fmla="*/ 176373238 h 287"/>
              <a:gd name="T14" fmla="*/ 7699478 w 109"/>
              <a:gd name="T15" fmla="*/ 182083457 h 287"/>
              <a:gd name="T16" fmla="*/ 13474887 w 109"/>
              <a:gd name="T17" fmla="*/ 178276910 h 287"/>
              <a:gd name="T18" fmla="*/ 21815985 w 109"/>
              <a:gd name="T19" fmla="*/ 157340504 h 287"/>
              <a:gd name="T20" fmla="*/ 21815985 w 109"/>
              <a:gd name="T21" fmla="*/ 154802806 h 287"/>
              <a:gd name="T22" fmla="*/ 26948974 w 109"/>
              <a:gd name="T23" fmla="*/ 139575822 h 287"/>
              <a:gd name="T24" fmla="*/ 28873843 w 109"/>
              <a:gd name="T25" fmla="*/ 132597552 h 287"/>
              <a:gd name="T26" fmla="*/ 26948974 w 109"/>
              <a:gd name="T27" fmla="*/ 127522156 h 287"/>
              <a:gd name="T28" fmla="*/ 33365203 w 109"/>
              <a:gd name="T29" fmla="*/ 121177115 h 287"/>
              <a:gd name="T30" fmla="*/ 32723580 w 109"/>
              <a:gd name="T31" fmla="*/ 117370568 h 287"/>
              <a:gd name="T32" fmla="*/ 36574118 w 109"/>
              <a:gd name="T33" fmla="*/ 109757474 h 287"/>
              <a:gd name="T34" fmla="*/ 38498987 w 109"/>
              <a:gd name="T35" fmla="*/ 98337809 h 287"/>
              <a:gd name="T36" fmla="*/ 40423855 w 109"/>
              <a:gd name="T37" fmla="*/ 88821044 h 287"/>
              <a:gd name="T38" fmla="*/ 48764952 w 109"/>
              <a:gd name="T39" fmla="*/ 82476799 h 287"/>
              <a:gd name="T40" fmla="*/ 46840084 w 109"/>
              <a:gd name="T41" fmla="*/ 73594856 h 287"/>
              <a:gd name="T42" fmla="*/ 50048198 w 109"/>
              <a:gd name="T43" fmla="*/ 69153487 h 287"/>
              <a:gd name="T44" fmla="*/ 46840084 w 109"/>
              <a:gd name="T45" fmla="*/ 62175216 h 287"/>
              <a:gd name="T46" fmla="*/ 52614702 w 109"/>
              <a:gd name="T47" fmla="*/ 55830175 h 287"/>
              <a:gd name="T48" fmla="*/ 50689821 w 109"/>
              <a:gd name="T49" fmla="*/ 53292477 h 287"/>
              <a:gd name="T50" fmla="*/ 55822816 w 109"/>
              <a:gd name="T51" fmla="*/ 49485918 h 287"/>
              <a:gd name="T52" fmla="*/ 58390109 w 109"/>
              <a:gd name="T53" fmla="*/ 38700303 h 287"/>
              <a:gd name="T54" fmla="*/ 63523092 w 109"/>
              <a:gd name="T55" fmla="*/ 29184335 h 287"/>
              <a:gd name="T56" fmla="*/ 65447960 w 109"/>
              <a:gd name="T57" fmla="*/ 20936412 h 287"/>
              <a:gd name="T58" fmla="*/ 62239846 w 109"/>
              <a:gd name="T59" fmla="*/ 17129865 h 287"/>
              <a:gd name="T60" fmla="*/ 63523092 w 109"/>
              <a:gd name="T61" fmla="*/ 11419644 h 287"/>
              <a:gd name="T62" fmla="*/ 65447960 w 109"/>
              <a:gd name="T63" fmla="*/ 10150795 h 287"/>
              <a:gd name="T64" fmla="*/ 69939321 w 109"/>
              <a:gd name="T65" fmla="*/ 8247919 h 287"/>
              <a:gd name="T66" fmla="*/ 68014452 w 109"/>
              <a:gd name="T67" fmla="*/ 0 h 287"/>
              <a:gd name="T68" fmla="*/ 66089583 w 109"/>
              <a:gd name="T69" fmla="*/ 3806548 h 287"/>
              <a:gd name="T70" fmla="*/ 63523092 w 109"/>
              <a:gd name="T71" fmla="*/ 0 h 287"/>
              <a:gd name="T72" fmla="*/ 56464439 w 109"/>
              <a:gd name="T73" fmla="*/ 6979071 h 287"/>
              <a:gd name="T74" fmla="*/ 51973067 w 109"/>
              <a:gd name="T75" fmla="*/ 13957345 h 287"/>
              <a:gd name="T76" fmla="*/ 51973067 w 109"/>
              <a:gd name="T77" fmla="*/ 19032740 h 287"/>
              <a:gd name="T78" fmla="*/ 52614702 w 109"/>
              <a:gd name="T79" fmla="*/ 22840084 h 287"/>
              <a:gd name="T80" fmla="*/ 48123330 w 109"/>
              <a:gd name="T81" fmla="*/ 27280663 h 287"/>
              <a:gd name="T82" fmla="*/ 48764952 w 109"/>
              <a:gd name="T83" fmla="*/ 32356059 h 287"/>
              <a:gd name="T84" fmla="*/ 46198461 w 109"/>
              <a:gd name="T85" fmla="*/ 43141673 h 287"/>
              <a:gd name="T86" fmla="*/ 42348724 w 109"/>
              <a:gd name="T87" fmla="*/ 50754766 h 287"/>
              <a:gd name="T88" fmla="*/ 40423855 w 109"/>
              <a:gd name="T89" fmla="*/ 58367873 h 287"/>
              <a:gd name="T90" fmla="*/ 34648448 w 109"/>
              <a:gd name="T91" fmla="*/ 68519461 h 287"/>
              <a:gd name="T92" fmla="*/ 31440334 w 109"/>
              <a:gd name="T93" fmla="*/ 76132554 h 287"/>
              <a:gd name="T94" fmla="*/ 25024099 w 109"/>
              <a:gd name="T95" fmla="*/ 78035429 h 287"/>
              <a:gd name="T96" fmla="*/ 19249493 w 109"/>
              <a:gd name="T97" fmla="*/ 88187017 h 287"/>
              <a:gd name="T98" fmla="*/ 14116510 w 109"/>
              <a:gd name="T99" fmla="*/ 98337809 h 287"/>
              <a:gd name="T100" fmla="*/ 10907592 w 109"/>
              <a:gd name="T101" fmla="*/ 107219776 h 287"/>
              <a:gd name="T102" fmla="*/ 9624346 w 109"/>
              <a:gd name="T103" fmla="*/ 112295172 h 287"/>
              <a:gd name="T104" fmla="*/ 5132984 w 109"/>
              <a:gd name="T105" fmla="*/ 124349635 h 287"/>
              <a:gd name="T106" fmla="*/ 0 w 109"/>
              <a:gd name="T107" fmla="*/ 139575822 h 28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9"/>
              <a:gd name="T163" fmla="*/ 0 h 287"/>
              <a:gd name="T164" fmla="*/ 109 w 109"/>
              <a:gd name="T165" fmla="*/ 287 h 28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9" h="287">
                <a:moveTo>
                  <a:pt x="0" y="220"/>
                </a:moveTo>
                <a:lnTo>
                  <a:pt x="5" y="236"/>
                </a:lnTo>
                <a:lnTo>
                  <a:pt x="9" y="236"/>
                </a:lnTo>
                <a:lnTo>
                  <a:pt x="9" y="248"/>
                </a:lnTo>
                <a:lnTo>
                  <a:pt x="12" y="252"/>
                </a:lnTo>
                <a:lnTo>
                  <a:pt x="9" y="271"/>
                </a:lnTo>
                <a:lnTo>
                  <a:pt x="12" y="278"/>
                </a:lnTo>
                <a:lnTo>
                  <a:pt x="12" y="287"/>
                </a:lnTo>
                <a:lnTo>
                  <a:pt x="21" y="281"/>
                </a:lnTo>
                <a:lnTo>
                  <a:pt x="34" y="248"/>
                </a:lnTo>
                <a:lnTo>
                  <a:pt x="34" y="244"/>
                </a:lnTo>
                <a:lnTo>
                  <a:pt x="42" y="220"/>
                </a:lnTo>
                <a:lnTo>
                  <a:pt x="45" y="209"/>
                </a:lnTo>
                <a:lnTo>
                  <a:pt x="42" y="201"/>
                </a:lnTo>
                <a:lnTo>
                  <a:pt x="52" y="191"/>
                </a:lnTo>
                <a:lnTo>
                  <a:pt x="51" y="185"/>
                </a:lnTo>
                <a:lnTo>
                  <a:pt x="57" y="173"/>
                </a:lnTo>
                <a:lnTo>
                  <a:pt x="60" y="155"/>
                </a:lnTo>
                <a:lnTo>
                  <a:pt x="63" y="140"/>
                </a:lnTo>
                <a:lnTo>
                  <a:pt x="76" y="130"/>
                </a:lnTo>
                <a:lnTo>
                  <a:pt x="73" y="116"/>
                </a:lnTo>
                <a:lnTo>
                  <a:pt x="78" y="109"/>
                </a:lnTo>
                <a:lnTo>
                  <a:pt x="73" y="98"/>
                </a:lnTo>
                <a:lnTo>
                  <a:pt x="82" y="88"/>
                </a:lnTo>
                <a:lnTo>
                  <a:pt x="79" y="84"/>
                </a:lnTo>
                <a:lnTo>
                  <a:pt x="87" y="78"/>
                </a:lnTo>
                <a:lnTo>
                  <a:pt x="91" y="61"/>
                </a:lnTo>
                <a:lnTo>
                  <a:pt x="99" y="46"/>
                </a:lnTo>
                <a:lnTo>
                  <a:pt x="102" y="33"/>
                </a:lnTo>
                <a:lnTo>
                  <a:pt x="97" y="27"/>
                </a:lnTo>
                <a:lnTo>
                  <a:pt x="99" y="18"/>
                </a:lnTo>
                <a:lnTo>
                  <a:pt x="102" y="16"/>
                </a:lnTo>
                <a:lnTo>
                  <a:pt x="109" y="13"/>
                </a:lnTo>
                <a:lnTo>
                  <a:pt x="106" y="0"/>
                </a:lnTo>
                <a:lnTo>
                  <a:pt x="103" y="6"/>
                </a:lnTo>
                <a:lnTo>
                  <a:pt x="99" y="0"/>
                </a:lnTo>
                <a:lnTo>
                  <a:pt x="88" y="11"/>
                </a:lnTo>
                <a:lnTo>
                  <a:pt x="81" y="22"/>
                </a:lnTo>
                <a:lnTo>
                  <a:pt x="81" y="30"/>
                </a:lnTo>
                <a:lnTo>
                  <a:pt x="82" y="36"/>
                </a:lnTo>
                <a:lnTo>
                  <a:pt x="75" y="43"/>
                </a:lnTo>
                <a:lnTo>
                  <a:pt x="76" y="51"/>
                </a:lnTo>
                <a:lnTo>
                  <a:pt x="72" y="68"/>
                </a:lnTo>
                <a:lnTo>
                  <a:pt x="66" y="80"/>
                </a:lnTo>
                <a:lnTo>
                  <a:pt x="63" y="92"/>
                </a:lnTo>
                <a:lnTo>
                  <a:pt x="54" y="108"/>
                </a:lnTo>
                <a:lnTo>
                  <a:pt x="49" y="120"/>
                </a:lnTo>
                <a:lnTo>
                  <a:pt x="39" y="123"/>
                </a:lnTo>
                <a:lnTo>
                  <a:pt x="30" y="139"/>
                </a:lnTo>
                <a:lnTo>
                  <a:pt x="22" y="155"/>
                </a:lnTo>
                <a:lnTo>
                  <a:pt x="17" y="169"/>
                </a:lnTo>
                <a:lnTo>
                  <a:pt x="15" y="177"/>
                </a:lnTo>
                <a:lnTo>
                  <a:pt x="8" y="196"/>
                </a:lnTo>
                <a:lnTo>
                  <a:pt x="0" y="22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8" name="Rectangle 150"/>
          <p:cNvSpPr>
            <a:spLocks noChangeArrowheads="1"/>
          </p:cNvSpPr>
          <p:nvPr/>
        </p:nvSpPr>
        <p:spPr bwMode="auto">
          <a:xfrm>
            <a:off x="5184775" y="5632450"/>
            <a:ext cx="1588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79" name="Freeform 151"/>
          <p:cNvSpPr>
            <a:spLocks/>
          </p:cNvSpPr>
          <p:nvPr/>
        </p:nvSpPr>
        <p:spPr bwMode="auto">
          <a:xfrm>
            <a:off x="4349750" y="5218113"/>
            <a:ext cx="11113" cy="6350"/>
          </a:xfrm>
          <a:custGeom>
            <a:avLst/>
            <a:gdLst>
              <a:gd name="T0" fmla="*/ 0 w 13"/>
              <a:gd name="T1" fmla="*/ 2986617 h 9"/>
              <a:gd name="T2" fmla="*/ 5115400 w 13"/>
              <a:gd name="T3" fmla="*/ 0 h 9"/>
              <a:gd name="T4" fmla="*/ 9499906 w 13"/>
              <a:gd name="T5" fmla="*/ 1493661 h 9"/>
              <a:gd name="T6" fmla="*/ 2192681 w 13"/>
              <a:gd name="T7" fmla="*/ 4480277 h 9"/>
              <a:gd name="T8" fmla="*/ 0 w 13"/>
              <a:gd name="T9" fmla="*/ 298661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9"/>
              <a:gd name="T17" fmla="*/ 13 w 1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9">
                <a:moveTo>
                  <a:pt x="0" y="6"/>
                </a:moveTo>
                <a:lnTo>
                  <a:pt x="7" y="0"/>
                </a:lnTo>
                <a:lnTo>
                  <a:pt x="13" y="3"/>
                </a:lnTo>
                <a:lnTo>
                  <a:pt x="3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0" name="Freeform 152"/>
          <p:cNvSpPr>
            <a:spLocks/>
          </p:cNvSpPr>
          <p:nvPr/>
        </p:nvSpPr>
        <p:spPr bwMode="auto">
          <a:xfrm>
            <a:off x="5151438" y="5187950"/>
            <a:ext cx="14287" cy="15875"/>
          </a:xfrm>
          <a:custGeom>
            <a:avLst/>
            <a:gdLst>
              <a:gd name="T0" fmla="*/ 10205917 w 20"/>
              <a:gd name="T1" fmla="*/ 0 h 20"/>
              <a:gd name="T2" fmla="*/ 0 w 20"/>
              <a:gd name="T3" fmla="*/ 4410075 h 20"/>
              <a:gd name="T4" fmla="*/ 0 w 20"/>
              <a:gd name="T5" fmla="*/ 12600780 h 20"/>
              <a:gd name="T6" fmla="*/ 8675066 w 20"/>
              <a:gd name="T7" fmla="*/ 10080624 h 20"/>
              <a:gd name="T8" fmla="*/ 10205917 w 20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0"/>
              <a:gd name="T17" fmla="*/ 20 w 20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0">
                <a:moveTo>
                  <a:pt x="20" y="0"/>
                </a:moveTo>
                <a:lnTo>
                  <a:pt x="0" y="7"/>
                </a:lnTo>
                <a:lnTo>
                  <a:pt x="0" y="20"/>
                </a:lnTo>
                <a:lnTo>
                  <a:pt x="17" y="16"/>
                </a:lnTo>
                <a:lnTo>
                  <a:pt x="2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1" name="Freeform 153"/>
          <p:cNvSpPr>
            <a:spLocks/>
          </p:cNvSpPr>
          <p:nvPr/>
        </p:nvSpPr>
        <p:spPr bwMode="auto">
          <a:xfrm>
            <a:off x="4702175" y="4543425"/>
            <a:ext cx="25400" cy="44450"/>
          </a:xfrm>
          <a:custGeom>
            <a:avLst/>
            <a:gdLst>
              <a:gd name="T0" fmla="*/ 7701587 w 33"/>
              <a:gd name="T1" fmla="*/ 0 h 56"/>
              <a:gd name="T2" fmla="*/ 7701587 w 33"/>
              <a:gd name="T3" fmla="*/ 2520156 h 56"/>
              <a:gd name="T4" fmla="*/ 5924356 w 33"/>
              <a:gd name="T5" fmla="*/ 5670550 h 56"/>
              <a:gd name="T6" fmla="*/ 4147127 w 33"/>
              <a:gd name="T7" fmla="*/ 8190707 h 56"/>
              <a:gd name="T8" fmla="*/ 3554460 w 33"/>
              <a:gd name="T9" fmla="*/ 10080625 h 56"/>
              <a:gd name="T10" fmla="*/ 2369897 w 33"/>
              <a:gd name="T11" fmla="*/ 11970544 h 56"/>
              <a:gd name="T12" fmla="*/ 2369897 w 33"/>
              <a:gd name="T13" fmla="*/ 12600781 h 56"/>
              <a:gd name="T14" fmla="*/ 2369897 w 33"/>
              <a:gd name="T15" fmla="*/ 14490702 h 56"/>
              <a:gd name="T16" fmla="*/ 2369897 w 33"/>
              <a:gd name="T17" fmla="*/ 15120940 h 56"/>
              <a:gd name="T18" fmla="*/ 3554460 w 33"/>
              <a:gd name="T19" fmla="*/ 18271332 h 56"/>
              <a:gd name="T20" fmla="*/ 3554460 w 33"/>
              <a:gd name="T21" fmla="*/ 19531013 h 56"/>
              <a:gd name="T22" fmla="*/ 4147127 w 33"/>
              <a:gd name="T23" fmla="*/ 20161251 h 56"/>
              <a:gd name="T24" fmla="*/ 5331690 w 33"/>
              <a:gd name="T25" fmla="*/ 23311644 h 56"/>
              <a:gd name="T26" fmla="*/ 5331690 w 33"/>
              <a:gd name="T27" fmla="*/ 23941881 h 56"/>
              <a:gd name="T28" fmla="*/ 5924356 w 33"/>
              <a:gd name="T29" fmla="*/ 26462043 h 56"/>
              <a:gd name="T30" fmla="*/ 5331690 w 33"/>
              <a:gd name="T31" fmla="*/ 28982198 h 56"/>
              <a:gd name="T32" fmla="*/ 592667 w 33"/>
              <a:gd name="T33" fmla="*/ 31502354 h 56"/>
              <a:gd name="T34" fmla="*/ 0 w 33"/>
              <a:gd name="T35" fmla="*/ 32762035 h 56"/>
              <a:gd name="T36" fmla="*/ 592667 w 33"/>
              <a:gd name="T37" fmla="*/ 33392272 h 56"/>
              <a:gd name="T38" fmla="*/ 1777230 w 33"/>
              <a:gd name="T39" fmla="*/ 33392272 h 56"/>
              <a:gd name="T40" fmla="*/ 2369897 w 33"/>
              <a:gd name="T41" fmla="*/ 33392272 h 56"/>
              <a:gd name="T42" fmla="*/ 3554460 w 33"/>
              <a:gd name="T43" fmla="*/ 33392272 h 56"/>
              <a:gd name="T44" fmla="*/ 5331690 w 33"/>
              <a:gd name="T45" fmla="*/ 32762035 h 56"/>
              <a:gd name="T46" fmla="*/ 5924356 w 33"/>
              <a:gd name="T47" fmla="*/ 32762035 h 56"/>
              <a:gd name="T48" fmla="*/ 7108921 w 33"/>
              <a:gd name="T49" fmla="*/ 32131797 h 56"/>
              <a:gd name="T50" fmla="*/ 8886150 w 33"/>
              <a:gd name="T51" fmla="*/ 32762035 h 56"/>
              <a:gd name="T52" fmla="*/ 8886150 w 33"/>
              <a:gd name="T53" fmla="*/ 33392272 h 56"/>
              <a:gd name="T54" fmla="*/ 9478817 w 33"/>
              <a:gd name="T55" fmla="*/ 35282190 h 56"/>
              <a:gd name="T56" fmla="*/ 10664150 w 33"/>
              <a:gd name="T57" fmla="*/ 34022509 h 56"/>
              <a:gd name="T58" fmla="*/ 12441379 w 33"/>
              <a:gd name="T59" fmla="*/ 34022509 h 56"/>
              <a:gd name="T60" fmla="*/ 13033279 w 33"/>
              <a:gd name="T61" fmla="*/ 34022509 h 56"/>
              <a:gd name="T62" fmla="*/ 14218612 w 33"/>
              <a:gd name="T63" fmla="*/ 33392272 h 56"/>
              <a:gd name="T64" fmla="*/ 14810508 w 33"/>
              <a:gd name="T65" fmla="*/ 32762035 h 56"/>
              <a:gd name="T66" fmla="*/ 15995841 w 33"/>
              <a:gd name="T67" fmla="*/ 33392272 h 56"/>
              <a:gd name="T68" fmla="*/ 16588507 w 33"/>
              <a:gd name="T69" fmla="*/ 31502354 h 56"/>
              <a:gd name="T70" fmla="*/ 16588507 w 33"/>
              <a:gd name="T71" fmla="*/ 29611642 h 56"/>
              <a:gd name="T72" fmla="*/ 19550300 w 33"/>
              <a:gd name="T73" fmla="*/ 29611642 h 56"/>
              <a:gd name="T74" fmla="*/ 19550300 w 33"/>
              <a:gd name="T75" fmla="*/ 28351961 h 56"/>
              <a:gd name="T76" fmla="*/ 19550300 w 33"/>
              <a:gd name="T77" fmla="*/ 26462043 h 56"/>
              <a:gd name="T78" fmla="*/ 17773071 w 33"/>
              <a:gd name="T79" fmla="*/ 25201562 h 56"/>
              <a:gd name="T80" fmla="*/ 19550300 w 33"/>
              <a:gd name="T81" fmla="*/ 22681406 h 56"/>
              <a:gd name="T82" fmla="*/ 18365737 w 33"/>
              <a:gd name="T83" fmla="*/ 22051169 h 56"/>
              <a:gd name="T84" fmla="*/ 17773071 w 33"/>
              <a:gd name="T85" fmla="*/ 18900776 h 56"/>
              <a:gd name="T86" fmla="*/ 16588507 w 33"/>
              <a:gd name="T87" fmla="*/ 19531013 h 56"/>
              <a:gd name="T88" fmla="*/ 14810508 w 33"/>
              <a:gd name="T89" fmla="*/ 17010858 h 56"/>
              <a:gd name="T90" fmla="*/ 13033279 w 33"/>
              <a:gd name="T91" fmla="*/ 15751177 h 56"/>
              <a:gd name="T92" fmla="*/ 11256046 w 33"/>
              <a:gd name="T93" fmla="*/ 15751177 h 56"/>
              <a:gd name="T94" fmla="*/ 12441379 w 33"/>
              <a:gd name="T95" fmla="*/ 15120940 h 56"/>
              <a:gd name="T96" fmla="*/ 13033279 w 33"/>
              <a:gd name="T97" fmla="*/ 12600781 h 56"/>
              <a:gd name="T98" fmla="*/ 14218612 w 33"/>
              <a:gd name="T99" fmla="*/ 10080625 h 56"/>
              <a:gd name="T100" fmla="*/ 12441379 w 33"/>
              <a:gd name="T101" fmla="*/ 8190707 h 56"/>
              <a:gd name="T102" fmla="*/ 10664150 w 33"/>
              <a:gd name="T103" fmla="*/ 6930232 h 56"/>
              <a:gd name="T104" fmla="*/ 12441379 w 33"/>
              <a:gd name="T105" fmla="*/ 5040313 h 56"/>
              <a:gd name="T106" fmla="*/ 7701587 w 33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3"/>
              <a:gd name="T163" fmla="*/ 0 h 56"/>
              <a:gd name="T164" fmla="*/ 33 w 33"/>
              <a:gd name="T165" fmla="*/ 56 h 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3" h="56">
                <a:moveTo>
                  <a:pt x="13" y="0"/>
                </a:moveTo>
                <a:lnTo>
                  <a:pt x="13" y="4"/>
                </a:lnTo>
                <a:lnTo>
                  <a:pt x="10" y="9"/>
                </a:lnTo>
                <a:lnTo>
                  <a:pt x="7" y="13"/>
                </a:lnTo>
                <a:lnTo>
                  <a:pt x="6" y="16"/>
                </a:lnTo>
                <a:lnTo>
                  <a:pt x="4" y="19"/>
                </a:lnTo>
                <a:lnTo>
                  <a:pt x="4" y="20"/>
                </a:lnTo>
                <a:lnTo>
                  <a:pt x="4" y="23"/>
                </a:lnTo>
                <a:lnTo>
                  <a:pt x="4" y="24"/>
                </a:lnTo>
                <a:lnTo>
                  <a:pt x="6" y="29"/>
                </a:lnTo>
                <a:lnTo>
                  <a:pt x="6" y="31"/>
                </a:lnTo>
                <a:lnTo>
                  <a:pt x="7" y="32"/>
                </a:lnTo>
                <a:lnTo>
                  <a:pt x="9" y="37"/>
                </a:lnTo>
                <a:lnTo>
                  <a:pt x="9" y="38"/>
                </a:lnTo>
                <a:lnTo>
                  <a:pt x="10" y="42"/>
                </a:lnTo>
                <a:lnTo>
                  <a:pt x="9" y="46"/>
                </a:lnTo>
                <a:lnTo>
                  <a:pt x="1" y="50"/>
                </a:lnTo>
                <a:lnTo>
                  <a:pt x="0" y="52"/>
                </a:lnTo>
                <a:lnTo>
                  <a:pt x="1" y="53"/>
                </a:lnTo>
                <a:lnTo>
                  <a:pt x="3" y="53"/>
                </a:lnTo>
                <a:lnTo>
                  <a:pt x="4" y="53"/>
                </a:lnTo>
                <a:lnTo>
                  <a:pt x="6" y="53"/>
                </a:lnTo>
                <a:lnTo>
                  <a:pt x="9" y="52"/>
                </a:lnTo>
                <a:lnTo>
                  <a:pt x="10" y="52"/>
                </a:lnTo>
                <a:lnTo>
                  <a:pt x="12" y="51"/>
                </a:lnTo>
                <a:lnTo>
                  <a:pt x="15" y="52"/>
                </a:lnTo>
                <a:lnTo>
                  <a:pt x="15" y="53"/>
                </a:lnTo>
                <a:lnTo>
                  <a:pt x="16" y="56"/>
                </a:lnTo>
                <a:lnTo>
                  <a:pt x="18" y="54"/>
                </a:lnTo>
                <a:lnTo>
                  <a:pt x="21" y="54"/>
                </a:lnTo>
                <a:lnTo>
                  <a:pt x="22" y="54"/>
                </a:lnTo>
                <a:lnTo>
                  <a:pt x="24" y="53"/>
                </a:lnTo>
                <a:lnTo>
                  <a:pt x="25" y="52"/>
                </a:lnTo>
                <a:lnTo>
                  <a:pt x="27" y="53"/>
                </a:lnTo>
                <a:lnTo>
                  <a:pt x="28" y="50"/>
                </a:lnTo>
                <a:lnTo>
                  <a:pt x="28" y="47"/>
                </a:lnTo>
                <a:lnTo>
                  <a:pt x="33" y="47"/>
                </a:lnTo>
                <a:lnTo>
                  <a:pt x="33" y="45"/>
                </a:lnTo>
                <a:lnTo>
                  <a:pt x="33" y="42"/>
                </a:lnTo>
                <a:lnTo>
                  <a:pt x="30" y="40"/>
                </a:lnTo>
                <a:lnTo>
                  <a:pt x="33" y="36"/>
                </a:lnTo>
                <a:lnTo>
                  <a:pt x="31" y="35"/>
                </a:lnTo>
                <a:lnTo>
                  <a:pt x="30" y="30"/>
                </a:lnTo>
                <a:lnTo>
                  <a:pt x="28" y="31"/>
                </a:lnTo>
                <a:lnTo>
                  <a:pt x="25" y="27"/>
                </a:lnTo>
                <a:lnTo>
                  <a:pt x="22" y="25"/>
                </a:lnTo>
                <a:lnTo>
                  <a:pt x="19" y="25"/>
                </a:lnTo>
                <a:lnTo>
                  <a:pt x="21" y="24"/>
                </a:lnTo>
                <a:lnTo>
                  <a:pt x="22" y="20"/>
                </a:lnTo>
                <a:lnTo>
                  <a:pt x="24" y="16"/>
                </a:lnTo>
                <a:lnTo>
                  <a:pt x="21" y="13"/>
                </a:lnTo>
                <a:lnTo>
                  <a:pt x="18" y="11"/>
                </a:lnTo>
                <a:lnTo>
                  <a:pt x="21" y="8"/>
                </a:lnTo>
                <a:lnTo>
                  <a:pt x="13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2" name="Freeform 154"/>
          <p:cNvSpPr>
            <a:spLocks/>
          </p:cNvSpPr>
          <p:nvPr/>
        </p:nvSpPr>
        <p:spPr bwMode="auto">
          <a:xfrm>
            <a:off x="4157663" y="4438650"/>
            <a:ext cx="696912" cy="390525"/>
          </a:xfrm>
          <a:custGeom>
            <a:avLst/>
            <a:gdLst>
              <a:gd name="T0" fmla="*/ 47992363 w 877"/>
              <a:gd name="T1" fmla="*/ 200536576 h 491"/>
              <a:gd name="T2" fmla="*/ 95983932 w 877"/>
              <a:gd name="T3" fmla="*/ 197373404 h 491"/>
              <a:gd name="T4" fmla="*/ 102930799 w 877"/>
              <a:gd name="T5" fmla="*/ 230269012 h 491"/>
              <a:gd name="T6" fmla="*/ 128189705 w 877"/>
              <a:gd name="T7" fmla="*/ 275817260 h 491"/>
              <a:gd name="T8" fmla="*/ 162920865 w 877"/>
              <a:gd name="T9" fmla="*/ 283408237 h 491"/>
              <a:gd name="T10" fmla="*/ 228594324 w 877"/>
              <a:gd name="T11" fmla="*/ 287836837 h 491"/>
              <a:gd name="T12" fmla="*/ 258904822 w 877"/>
              <a:gd name="T13" fmla="*/ 237860785 h 491"/>
              <a:gd name="T14" fmla="*/ 304370967 w 877"/>
              <a:gd name="T15" fmla="*/ 235329929 h 491"/>
              <a:gd name="T16" fmla="*/ 354257773 w 877"/>
              <a:gd name="T17" fmla="*/ 268858599 h 491"/>
              <a:gd name="T18" fmla="*/ 375727743 w 877"/>
              <a:gd name="T19" fmla="*/ 303651903 h 491"/>
              <a:gd name="T20" fmla="*/ 397829462 w 877"/>
              <a:gd name="T21" fmla="*/ 251778106 h 491"/>
              <a:gd name="T22" fmla="*/ 417405870 w 877"/>
              <a:gd name="T23" fmla="*/ 201169687 h 491"/>
              <a:gd name="T24" fmla="*/ 455294191 w 877"/>
              <a:gd name="T25" fmla="*/ 232167552 h 491"/>
              <a:gd name="T26" fmla="*/ 491919807 w 877"/>
              <a:gd name="T27" fmla="*/ 225208891 h 491"/>
              <a:gd name="T28" fmla="*/ 514652482 w 877"/>
              <a:gd name="T29" fmla="*/ 234065296 h 491"/>
              <a:gd name="T30" fmla="*/ 505180998 w 877"/>
              <a:gd name="T31" fmla="*/ 189782427 h 491"/>
              <a:gd name="T32" fmla="*/ 553804304 w 877"/>
              <a:gd name="T33" fmla="*/ 187252366 h 491"/>
              <a:gd name="T34" fmla="*/ 550015393 w 877"/>
              <a:gd name="T35" fmla="*/ 146132719 h 491"/>
              <a:gd name="T36" fmla="*/ 546226481 w 877"/>
              <a:gd name="T37" fmla="*/ 135377774 h 491"/>
              <a:gd name="T38" fmla="*/ 539912158 w 877"/>
              <a:gd name="T39" fmla="*/ 129052225 h 491"/>
              <a:gd name="T40" fmla="*/ 531070834 w 877"/>
              <a:gd name="T41" fmla="*/ 137276314 h 491"/>
              <a:gd name="T42" fmla="*/ 523493806 w 877"/>
              <a:gd name="T43" fmla="*/ 139174058 h 491"/>
              <a:gd name="T44" fmla="*/ 522862056 w 877"/>
              <a:gd name="T45" fmla="*/ 147397351 h 491"/>
              <a:gd name="T46" fmla="*/ 509600865 w 877"/>
              <a:gd name="T47" fmla="*/ 151193635 h 491"/>
              <a:gd name="T48" fmla="*/ 500128586 w 877"/>
              <a:gd name="T49" fmla="*/ 146132719 h 491"/>
              <a:gd name="T50" fmla="*/ 491919807 w 877"/>
              <a:gd name="T51" fmla="*/ 140438691 h 491"/>
              <a:gd name="T52" fmla="*/ 480553072 w 877"/>
              <a:gd name="T53" fmla="*/ 136010886 h 491"/>
              <a:gd name="T54" fmla="*/ 482447528 w 877"/>
              <a:gd name="T55" fmla="*/ 126521369 h 491"/>
              <a:gd name="T56" fmla="*/ 476764161 w 877"/>
              <a:gd name="T57" fmla="*/ 125256737 h 491"/>
              <a:gd name="T58" fmla="*/ 463502970 w 877"/>
              <a:gd name="T59" fmla="*/ 119562709 h 491"/>
              <a:gd name="T60" fmla="*/ 454031486 w 877"/>
              <a:gd name="T61" fmla="*/ 117032648 h 491"/>
              <a:gd name="T62" fmla="*/ 446453662 w 877"/>
              <a:gd name="T63" fmla="*/ 117664964 h 491"/>
              <a:gd name="T64" fmla="*/ 438875839 w 877"/>
              <a:gd name="T65" fmla="*/ 116399536 h 491"/>
              <a:gd name="T66" fmla="*/ 433192472 w 877"/>
              <a:gd name="T67" fmla="*/ 115134904 h 491"/>
              <a:gd name="T68" fmla="*/ 436349633 w 877"/>
              <a:gd name="T69" fmla="*/ 101849874 h 491"/>
              <a:gd name="T70" fmla="*/ 438875839 w 877"/>
              <a:gd name="T71" fmla="*/ 89197981 h 491"/>
              <a:gd name="T72" fmla="*/ 453399736 w 877"/>
              <a:gd name="T73" fmla="*/ 69586631 h 491"/>
              <a:gd name="T74" fmla="*/ 455925942 w 877"/>
              <a:gd name="T75" fmla="*/ 58200166 h 491"/>
              <a:gd name="T76" fmla="*/ 449610824 w 877"/>
              <a:gd name="T77" fmla="*/ 54404677 h 491"/>
              <a:gd name="T78" fmla="*/ 442664751 w 877"/>
              <a:gd name="T79" fmla="*/ 51873809 h 491"/>
              <a:gd name="T80" fmla="*/ 436349633 w 877"/>
              <a:gd name="T81" fmla="*/ 51873809 h 491"/>
              <a:gd name="T82" fmla="*/ 431298016 w 877"/>
              <a:gd name="T83" fmla="*/ 45547465 h 491"/>
              <a:gd name="T84" fmla="*/ 418036825 w 877"/>
              <a:gd name="T85" fmla="*/ 32263255 h 491"/>
              <a:gd name="T86" fmla="*/ 406039036 w 877"/>
              <a:gd name="T87" fmla="*/ 24671477 h 491"/>
              <a:gd name="T88" fmla="*/ 378885699 w 877"/>
              <a:gd name="T89" fmla="*/ 12651896 h 491"/>
              <a:gd name="T90" fmla="*/ 356152229 w 877"/>
              <a:gd name="T91" fmla="*/ 18345928 h 491"/>
              <a:gd name="T92" fmla="*/ 340365627 w 877"/>
              <a:gd name="T93" fmla="*/ 4428602 h 491"/>
              <a:gd name="T94" fmla="*/ 318263908 w 877"/>
              <a:gd name="T95" fmla="*/ 8224092 h 491"/>
              <a:gd name="T96" fmla="*/ 334682260 w 877"/>
              <a:gd name="T97" fmla="*/ 20243672 h 491"/>
              <a:gd name="T98" fmla="*/ 327736187 w 877"/>
              <a:gd name="T99" fmla="*/ 27202339 h 491"/>
              <a:gd name="T100" fmla="*/ 295530438 w 877"/>
              <a:gd name="T101" fmla="*/ 29100083 h 491"/>
              <a:gd name="T102" fmla="*/ 239329308 w 877"/>
              <a:gd name="T103" fmla="*/ 28467767 h 491"/>
              <a:gd name="T104" fmla="*/ 212175971 w 877"/>
              <a:gd name="T105" fmla="*/ 27202339 h 491"/>
              <a:gd name="T106" fmla="*/ 193231364 w 877"/>
              <a:gd name="T107" fmla="*/ 43017404 h 491"/>
              <a:gd name="T108" fmla="*/ 182496379 w 877"/>
              <a:gd name="T109" fmla="*/ 51241493 h 491"/>
              <a:gd name="T110" fmla="*/ 139556440 w 877"/>
              <a:gd name="T111" fmla="*/ 38588804 h 491"/>
              <a:gd name="T112" fmla="*/ 140187396 w 877"/>
              <a:gd name="T113" fmla="*/ 61995654 h 491"/>
              <a:gd name="T114" fmla="*/ 118717426 w 877"/>
              <a:gd name="T115" fmla="*/ 88564869 h 491"/>
              <a:gd name="T116" fmla="*/ 67567889 w 877"/>
              <a:gd name="T117" fmla="*/ 129684541 h 491"/>
              <a:gd name="T118" fmla="*/ 26521599 w 877"/>
              <a:gd name="T119" fmla="*/ 183456082 h 491"/>
              <a:gd name="T120" fmla="*/ 17681064 w 877"/>
              <a:gd name="T121" fmla="*/ 225841208 h 491"/>
              <a:gd name="T122" fmla="*/ 27153349 w 877"/>
              <a:gd name="T123" fmla="*/ 237860785 h 491"/>
              <a:gd name="T124" fmla="*/ 344785494 w 877"/>
              <a:gd name="T125" fmla="*/ 12019580 h 4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77"/>
              <a:gd name="T190" fmla="*/ 0 h 491"/>
              <a:gd name="T191" fmla="*/ 877 w 877"/>
              <a:gd name="T192" fmla="*/ 491 h 4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77" h="491">
                <a:moveTo>
                  <a:pt x="54" y="350"/>
                </a:moveTo>
                <a:lnTo>
                  <a:pt x="61" y="341"/>
                </a:lnTo>
                <a:lnTo>
                  <a:pt x="49" y="341"/>
                </a:lnTo>
                <a:lnTo>
                  <a:pt x="54" y="337"/>
                </a:lnTo>
                <a:lnTo>
                  <a:pt x="57" y="333"/>
                </a:lnTo>
                <a:lnTo>
                  <a:pt x="60" y="328"/>
                </a:lnTo>
                <a:lnTo>
                  <a:pt x="76" y="317"/>
                </a:lnTo>
                <a:lnTo>
                  <a:pt x="88" y="323"/>
                </a:lnTo>
                <a:lnTo>
                  <a:pt x="94" y="318"/>
                </a:lnTo>
                <a:lnTo>
                  <a:pt x="100" y="318"/>
                </a:lnTo>
                <a:lnTo>
                  <a:pt x="112" y="308"/>
                </a:lnTo>
                <a:lnTo>
                  <a:pt x="133" y="308"/>
                </a:lnTo>
                <a:lnTo>
                  <a:pt x="140" y="311"/>
                </a:lnTo>
                <a:lnTo>
                  <a:pt x="152" y="312"/>
                </a:lnTo>
                <a:lnTo>
                  <a:pt x="168" y="318"/>
                </a:lnTo>
                <a:lnTo>
                  <a:pt x="160" y="337"/>
                </a:lnTo>
                <a:lnTo>
                  <a:pt x="167" y="339"/>
                </a:lnTo>
                <a:lnTo>
                  <a:pt x="173" y="346"/>
                </a:lnTo>
                <a:lnTo>
                  <a:pt x="176" y="354"/>
                </a:lnTo>
                <a:lnTo>
                  <a:pt x="171" y="360"/>
                </a:lnTo>
                <a:lnTo>
                  <a:pt x="163" y="364"/>
                </a:lnTo>
                <a:lnTo>
                  <a:pt x="163" y="375"/>
                </a:lnTo>
                <a:lnTo>
                  <a:pt x="160" y="386"/>
                </a:lnTo>
                <a:lnTo>
                  <a:pt x="177" y="389"/>
                </a:lnTo>
                <a:lnTo>
                  <a:pt x="174" y="408"/>
                </a:lnTo>
                <a:lnTo>
                  <a:pt x="183" y="412"/>
                </a:lnTo>
                <a:lnTo>
                  <a:pt x="198" y="426"/>
                </a:lnTo>
                <a:lnTo>
                  <a:pt x="203" y="436"/>
                </a:lnTo>
                <a:lnTo>
                  <a:pt x="203" y="445"/>
                </a:lnTo>
                <a:lnTo>
                  <a:pt x="200" y="448"/>
                </a:lnTo>
                <a:lnTo>
                  <a:pt x="209" y="450"/>
                </a:lnTo>
                <a:lnTo>
                  <a:pt x="216" y="461"/>
                </a:lnTo>
                <a:lnTo>
                  <a:pt x="225" y="463"/>
                </a:lnTo>
                <a:lnTo>
                  <a:pt x="236" y="461"/>
                </a:lnTo>
                <a:lnTo>
                  <a:pt x="258" y="448"/>
                </a:lnTo>
                <a:lnTo>
                  <a:pt x="270" y="450"/>
                </a:lnTo>
                <a:lnTo>
                  <a:pt x="285" y="448"/>
                </a:lnTo>
                <a:lnTo>
                  <a:pt x="304" y="441"/>
                </a:lnTo>
                <a:lnTo>
                  <a:pt x="313" y="445"/>
                </a:lnTo>
                <a:lnTo>
                  <a:pt x="325" y="439"/>
                </a:lnTo>
                <a:lnTo>
                  <a:pt x="339" y="448"/>
                </a:lnTo>
                <a:lnTo>
                  <a:pt x="362" y="455"/>
                </a:lnTo>
                <a:lnTo>
                  <a:pt x="370" y="441"/>
                </a:lnTo>
                <a:lnTo>
                  <a:pt x="389" y="434"/>
                </a:lnTo>
                <a:lnTo>
                  <a:pt x="394" y="421"/>
                </a:lnTo>
                <a:lnTo>
                  <a:pt x="398" y="416"/>
                </a:lnTo>
                <a:lnTo>
                  <a:pt x="418" y="404"/>
                </a:lnTo>
                <a:lnTo>
                  <a:pt x="421" y="397"/>
                </a:lnTo>
                <a:lnTo>
                  <a:pt x="410" y="376"/>
                </a:lnTo>
                <a:lnTo>
                  <a:pt x="413" y="370"/>
                </a:lnTo>
                <a:lnTo>
                  <a:pt x="453" y="345"/>
                </a:lnTo>
                <a:lnTo>
                  <a:pt x="473" y="327"/>
                </a:lnTo>
                <a:lnTo>
                  <a:pt x="479" y="325"/>
                </a:lnTo>
                <a:lnTo>
                  <a:pt x="485" y="327"/>
                </a:lnTo>
                <a:lnTo>
                  <a:pt x="491" y="335"/>
                </a:lnTo>
                <a:lnTo>
                  <a:pt x="482" y="372"/>
                </a:lnTo>
                <a:lnTo>
                  <a:pt x="485" y="376"/>
                </a:lnTo>
                <a:lnTo>
                  <a:pt x="495" y="383"/>
                </a:lnTo>
                <a:lnTo>
                  <a:pt x="516" y="412"/>
                </a:lnTo>
                <a:lnTo>
                  <a:pt x="533" y="415"/>
                </a:lnTo>
                <a:lnTo>
                  <a:pt x="547" y="413"/>
                </a:lnTo>
                <a:lnTo>
                  <a:pt x="558" y="418"/>
                </a:lnTo>
                <a:lnTo>
                  <a:pt x="561" y="425"/>
                </a:lnTo>
                <a:lnTo>
                  <a:pt x="547" y="441"/>
                </a:lnTo>
                <a:lnTo>
                  <a:pt x="576" y="464"/>
                </a:lnTo>
                <a:lnTo>
                  <a:pt x="577" y="473"/>
                </a:lnTo>
                <a:lnTo>
                  <a:pt x="568" y="483"/>
                </a:lnTo>
                <a:lnTo>
                  <a:pt x="583" y="491"/>
                </a:lnTo>
                <a:lnTo>
                  <a:pt x="591" y="490"/>
                </a:lnTo>
                <a:lnTo>
                  <a:pt x="595" y="480"/>
                </a:lnTo>
                <a:lnTo>
                  <a:pt x="592" y="471"/>
                </a:lnTo>
                <a:lnTo>
                  <a:pt x="595" y="462"/>
                </a:lnTo>
                <a:lnTo>
                  <a:pt x="588" y="440"/>
                </a:lnTo>
                <a:lnTo>
                  <a:pt x="591" y="432"/>
                </a:lnTo>
                <a:lnTo>
                  <a:pt x="619" y="408"/>
                </a:lnTo>
                <a:lnTo>
                  <a:pt x="622" y="407"/>
                </a:lnTo>
                <a:lnTo>
                  <a:pt x="630" y="398"/>
                </a:lnTo>
                <a:lnTo>
                  <a:pt x="641" y="383"/>
                </a:lnTo>
                <a:lnTo>
                  <a:pt x="646" y="370"/>
                </a:lnTo>
                <a:lnTo>
                  <a:pt x="640" y="354"/>
                </a:lnTo>
                <a:lnTo>
                  <a:pt x="638" y="340"/>
                </a:lnTo>
                <a:lnTo>
                  <a:pt x="640" y="330"/>
                </a:lnTo>
                <a:lnTo>
                  <a:pt x="647" y="323"/>
                </a:lnTo>
                <a:lnTo>
                  <a:pt x="661" y="318"/>
                </a:lnTo>
                <a:lnTo>
                  <a:pt x="671" y="318"/>
                </a:lnTo>
                <a:lnTo>
                  <a:pt x="679" y="323"/>
                </a:lnTo>
                <a:lnTo>
                  <a:pt x="679" y="333"/>
                </a:lnTo>
                <a:lnTo>
                  <a:pt x="676" y="343"/>
                </a:lnTo>
                <a:lnTo>
                  <a:pt x="698" y="367"/>
                </a:lnTo>
                <a:lnTo>
                  <a:pt x="707" y="370"/>
                </a:lnTo>
                <a:lnTo>
                  <a:pt x="721" y="367"/>
                </a:lnTo>
                <a:lnTo>
                  <a:pt x="732" y="366"/>
                </a:lnTo>
                <a:lnTo>
                  <a:pt x="734" y="354"/>
                </a:lnTo>
                <a:lnTo>
                  <a:pt x="741" y="349"/>
                </a:lnTo>
                <a:lnTo>
                  <a:pt x="767" y="348"/>
                </a:lnTo>
                <a:lnTo>
                  <a:pt x="777" y="344"/>
                </a:lnTo>
                <a:lnTo>
                  <a:pt x="785" y="346"/>
                </a:lnTo>
                <a:lnTo>
                  <a:pt x="779" y="356"/>
                </a:lnTo>
                <a:lnTo>
                  <a:pt x="789" y="364"/>
                </a:lnTo>
                <a:lnTo>
                  <a:pt x="791" y="371"/>
                </a:lnTo>
                <a:lnTo>
                  <a:pt x="789" y="378"/>
                </a:lnTo>
                <a:lnTo>
                  <a:pt x="794" y="388"/>
                </a:lnTo>
                <a:lnTo>
                  <a:pt x="806" y="389"/>
                </a:lnTo>
                <a:lnTo>
                  <a:pt x="815" y="382"/>
                </a:lnTo>
                <a:lnTo>
                  <a:pt x="815" y="370"/>
                </a:lnTo>
                <a:lnTo>
                  <a:pt x="807" y="357"/>
                </a:lnTo>
                <a:lnTo>
                  <a:pt x="818" y="348"/>
                </a:lnTo>
                <a:lnTo>
                  <a:pt x="812" y="338"/>
                </a:lnTo>
                <a:lnTo>
                  <a:pt x="792" y="332"/>
                </a:lnTo>
                <a:lnTo>
                  <a:pt x="798" y="314"/>
                </a:lnTo>
                <a:lnTo>
                  <a:pt x="795" y="307"/>
                </a:lnTo>
                <a:lnTo>
                  <a:pt x="800" y="300"/>
                </a:lnTo>
                <a:lnTo>
                  <a:pt x="809" y="292"/>
                </a:lnTo>
                <a:lnTo>
                  <a:pt x="824" y="291"/>
                </a:lnTo>
                <a:lnTo>
                  <a:pt x="834" y="295"/>
                </a:lnTo>
                <a:lnTo>
                  <a:pt x="840" y="311"/>
                </a:lnTo>
                <a:lnTo>
                  <a:pt x="856" y="313"/>
                </a:lnTo>
                <a:lnTo>
                  <a:pt x="873" y="312"/>
                </a:lnTo>
                <a:lnTo>
                  <a:pt x="877" y="296"/>
                </a:lnTo>
                <a:lnTo>
                  <a:pt x="871" y="285"/>
                </a:lnTo>
                <a:lnTo>
                  <a:pt x="877" y="266"/>
                </a:lnTo>
                <a:lnTo>
                  <a:pt x="871" y="249"/>
                </a:lnTo>
                <a:lnTo>
                  <a:pt x="873" y="244"/>
                </a:lnTo>
                <a:lnTo>
                  <a:pt x="873" y="236"/>
                </a:lnTo>
                <a:lnTo>
                  <a:pt x="873" y="233"/>
                </a:lnTo>
                <a:lnTo>
                  <a:pt x="871" y="231"/>
                </a:lnTo>
                <a:lnTo>
                  <a:pt x="874" y="228"/>
                </a:lnTo>
                <a:lnTo>
                  <a:pt x="874" y="225"/>
                </a:lnTo>
                <a:lnTo>
                  <a:pt x="876" y="223"/>
                </a:lnTo>
                <a:lnTo>
                  <a:pt x="876" y="218"/>
                </a:lnTo>
                <a:lnTo>
                  <a:pt x="873" y="216"/>
                </a:lnTo>
                <a:lnTo>
                  <a:pt x="870" y="215"/>
                </a:lnTo>
                <a:lnTo>
                  <a:pt x="865" y="214"/>
                </a:lnTo>
                <a:lnTo>
                  <a:pt x="864" y="212"/>
                </a:lnTo>
                <a:lnTo>
                  <a:pt x="864" y="210"/>
                </a:lnTo>
                <a:lnTo>
                  <a:pt x="864" y="207"/>
                </a:lnTo>
                <a:lnTo>
                  <a:pt x="862" y="206"/>
                </a:lnTo>
                <a:lnTo>
                  <a:pt x="859" y="204"/>
                </a:lnTo>
                <a:lnTo>
                  <a:pt x="858" y="202"/>
                </a:lnTo>
                <a:lnTo>
                  <a:pt x="855" y="204"/>
                </a:lnTo>
                <a:lnTo>
                  <a:pt x="853" y="205"/>
                </a:lnTo>
                <a:lnTo>
                  <a:pt x="850" y="205"/>
                </a:lnTo>
                <a:lnTo>
                  <a:pt x="847" y="210"/>
                </a:lnTo>
                <a:lnTo>
                  <a:pt x="846" y="212"/>
                </a:lnTo>
                <a:lnTo>
                  <a:pt x="846" y="214"/>
                </a:lnTo>
                <a:lnTo>
                  <a:pt x="843" y="215"/>
                </a:lnTo>
                <a:lnTo>
                  <a:pt x="841" y="217"/>
                </a:lnTo>
                <a:lnTo>
                  <a:pt x="844" y="218"/>
                </a:lnTo>
                <a:lnTo>
                  <a:pt x="844" y="221"/>
                </a:lnTo>
                <a:lnTo>
                  <a:pt x="841" y="221"/>
                </a:lnTo>
                <a:lnTo>
                  <a:pt x="840" y="222"/>
                </a:lnTo>
                <a:lnTo>
                  <a:pt x="835" y="220"/>
                </a:lnTo>
                <a:lnTo>
                  <a:pt x="834" y="220"/>
                </a:lnTo>
                <a:lnTo>
                  <a:pt x="829" y="220"/>
                </a:lnTo>
                <a:lnTo>
                  <a:pt x="829" y="218"/>
                </a:lnTo>
                <a:lnTo>
                  <a:pt x="829" y="221"/>
                </a:lnTo>
                <a:lnTo>
                  <a:pt x="828" y="222"/>
                </a:lnTo>
                <a:lnTo>
                  <a:pt x="828" y="226"/>
                </a:lnTo>
                <a:lnTo>
                  <a:pt x="827" y="227"/>
                </a:lnTo>
                <a:lnTo>
                  <a:pt x="828" y="230"/>
                </a:lnTo>
                <a:lnTo>
                  <a:pt x="828" y="233"/>
                </a:lnTo>
                <a:lnTo>
                  <a:pt x="827" y="234"/>
                </a:lnTo>
                <a:lnTo>
                  <a:pt x="819" y="234"/>
                </a:lnTo>
                <a:lnTo>
                  <a:pt x="818" y="236"/>
                </a:lnTo>
                <a:lnTo>
                  <a:pt x="815" y="238"/>
                </a:lnTo>
                <a:lnTo>
                  <a:pt x="813" y="238"/>
                </a:lnTo>
                <a:lnTo>
                  <a:pt x="810" y="238"/>
                </a:lnTo>
                <a:lnTo>
                  <a:pt x="807" y="239"/>
                </a:lnTo>
                <a:lnTo>
                  <a:pt x="806" y="239"/>
                </a:lnTo>
                <a:lnTo>
                  <a:pt x="804" y="241"/>
                </a:lnTo>
                <a:lnTo>
                  <a:pt x="801" y="238"/>
                </a:lnTo>
                <a:lnTo>
                  <a:pt x="800" y="236"/>
                </a:lnTo>
                <a:lnTo>
                  <a:pt x="792" y="236"/>
                </a:lnTo>
                <a:lnTo>
                  <a:pt x="792" y="233"/>
                </a:lnTo>
                <a:lnTo>
                  <a:pt x="792" y="231"/>
                </a:lnTo>
                <a:lnTo>
                  <a:pt x="789" y="228"/>
                </a:lnTo>
                <a:lnTo>
                  <a:pt x="788" y="225"/>
                </a:lnTo>
                <a:lnTo>
                  <a:pt x="785" y="226"/>
                </a:lnTo>
                <a:lnTo>
                  <a:pt x="780" y="225"/>
                </a:lnTo>
                <a:lnTo>
                  <a:pt x="780" y="223"/>
                </a:lnTo>
                <a:lnTo>
                  <a:pt x="779" y="221"/>
                </a:lnTo>
                <a:lnTo>
                  <a:pt x="779" y="222"/>
                </a:lnTo>
                <a:lnTo>
                  <a:pt x="776" y="221"/>
                </a:lnTo>
                <a:lnTo>
                  <a:pt x="773" y="222"/>
                </a:lnTo>
                <a:lnTo>
                  <a:pt x="770" y="222"/>
                </a:lnTo>
                <a:lnTo>
                  <a:pt x="765" y="218"/>
                </a:lnTo>
                <a:lnTo>
                  <a:pt x="762" y="217"/>
                </a:lnTo>
                <a:lnTo>
                  <a:pt x="761" y="216"/>
                </a:lnTo>
                <a:lnTo>
                  <a:pt x="761" y="215"/>
                </a:lnTo>
                <a:lnTo>
                  <a:pt x="761" y="214"/>
                </a:lnTo>
                <a:lnTo>
                  <a:pt x="761" y="211"/>
                </a:lnTo>
                <a:lnTo>
                  <a:pt x="759" y="210"/>
                </a:lnTo>
                <a:lnTo>
                  <a:pt x="761" y="207"/>
                </a:lnTo>
                <a:lnTo>
                  <a:pt x="762" y="205"/>
                </a:lnTo>
                <a:lnTo>
                  <a:pt x="764" y="202"/>
                </a:lnTo>
                <a:lnTo>
                  <a:pt x="764" y="200"/>
                </a:lnTo>
                <a:lnTo>
                  <a:pt x="759" y="199"/>
                </a:lnTo>
                <a:lnTo>
                  <a:pt x="759" y="198"/>
                </a:lnTo>
                <a:lnTo>
                  <a:pt x="761" y="196"/>
                </a:lnTo>
                <a:lnTo>
                  <a:pt x="758" y="195"/>
                </a:lnTo>
                <a:lnTo>
                  <a:pt x="756" y="196"/>
                </a:lnTo>
                <a:lnTo>
                  <a:pt x="755" y="196"/>
                </a:lnTo>
                <a:lnTo>
                  <a:pt x="755" y="198"/>
                </a:lnTo>
                <a:lnTo>
                  <a:pt x="753" y="198"/>
                </a:lnTo>
                <a:lnTo>
                  <a:pt x="752" y="195"/>
                </a:lnTo>
                <a:lnTo>
                  <a:pt x="749" y="194"/>
                </a:lnTo>
                <a:lnTo>
                  <a:pt x="744" y="193"/>
                </a:lnTo>
                <a:lnTo>
                  <a:pt x="743" y="190"/>
                </a:lnTo>
                <a:lnTo>
                  <a:pt x="737" y="190"/>
                </a:lnTo>
                <a:lnTo>
                  <a:pt x="734" y="189"/>
                </a:lnTo>
                <a:lnTo>
                  <a:pt x="731" y="189"/>
                </a:lnTo>
                <a:lnTo>
                  <a:pt x="730" y="189"/>
                </a:lnTo>
                <a:lnTo>
                  <a:pt x="730" y="186"/>
                </a:lnTo>
                <a:lnTo>
                  <a:pt x="727" y="186"/>
                </a:lnTo>
                <a:lnTo>
                  <a:pt x="725" y="185"/>
                </a:lnTo>
                <a:lnTo>
                  <a:pt x="722" y="185"/>
                </a:lnTo>
                <a:lnTo>
                  <a:pt x="719" y="185"/>
                </a:lnTo>
                <a:lnTo>
                  <a:pt x="718" y="185"/>
                </a:lnTo>
                <a:lnTo>
                  <a:pt x="715" y="186"/>
                </a:lnTo>
                <a:lnTo>
                  <a:pt x="713" y="186"/>
                </a:lnTo>
                <a:lnTo>
                  <a:pt x="712" y="185"/>
                </a:lnTo>
                <a:lnTo>
                  <a:pt x="710" y="184"/>
                </a:lnTo>
                <a:lnTo>
                  <a:pt x="709" y="185"/>
                </a:lnTo>
                <a:lnTo>
                  <a:pt x="707" y="186"/>
                </a:lnTo>
                <a:lnTo>
                  <a:pt x="706" y="186"/>
                </a:lnTo>
                <a:lnTo>
                  <a:pt x="703" y="186"/>
                </a:lnTo>
                <a:lnTo>
                  <a:pt x="701" y="188"/>
                </a:lnTo>
                <a:lnTo>
                  <a:pt x="700" y="185"/>
                </a:lnTo>
                <a:lnTo>
                  <a:pt x="700" y="184"/>
                </a:lnTo>
                <a:lnTo>
                  <a:pt x="697" y="183"/>
                </a:lnTo>
                <a:lnTo>
                  <a:pt x="695" y="184"/>
                </a:lnTo>
                <a:lnTo>
                  <a:pt x="694" y="184"/>
                </a:lnTo>
                <a:lnTo>
                  <a:pt x="691" y="185"/>
                </a:lnTo>
                <a:lnTo>
                  <a:pt x="689" y="185"/>
                </a:lnTo>
                <a:lnTo>
                  <a:pt x="688" y="185"/>
                </a:lnTo>
                <a:lnTo>
                  <a:pt x="686" y="185"/>
                </a:lnTo>
                <a:lnTo>
                  <a:pt x="685" y="184"/>
                </a:lnTo>
                <a:lnTo>
                  <a:pt x="686" y="182"/>
                </a:lnTo>
                <a:lnTo>
                  <a:pt x="694" y="178"/>
                </a:lnTo>
                <a:lnTo>
                  <a:pt x="695" y="174"/>
                </a:lnTo>
                <a:lnTo>
                  <a:pt x="694" y="170"/>
                </a:lnTo>
                <a:lnTo>
                  <a:pt x="694" y="169"/>
                </a:lnTo>
                <a:lnTo>
                  <a:pt x="692" y="164"/>
                </a:lnTo>
                <a:lnTo>
                  <a:pt x="691" y="163"/>
                </a:lnTo>
                <a:lnTo>
                  <a:pt x="691" y="161"/>
                </a:lnTo>
                <a:lnTo>
                  <a:pt x="689" y="156"/>
                </a:lnTo>
                <a:lnTo>
                  <a:pt x="689" y="155"/>
                </a:lnTo>
                <a:lnTo>
                  <a:pt x="689" y="152"/>
                </a:lnTo>
                <a:lnTo>
                  <a:pt x="689" y="151"/>
                </a:lnTo>
                <a:lnTo>
                  <a:pt x="691" y="148"/>
                </a:lnTo>
                <a:lnTo>
                  <a:pt x="692" y="145"/>
                </a:lnTo>
                <a:lnTo>
                  <a:pt x="695" y="141"/>
                </a:lnTo>
                <a:lnTo>
                  <a:pt x="698" y="136"/>
                </a:lnTo>
                <a:lnTo>
                  <a:pt x="698" y="132"/>
                </a:lnTo>
                <a:lnTo>
                  <a:pt x="700" y="132"/>
                </a:lnTo>
                <a:lnTo>
                  <a:pt x="703" y="126"/>
                </a:lnTo>
                <a:lnTo>
                  <a:pt x="709" y="123"/>
                </a:lnTo>
                <a:lnTo>
                  <a:pt x="712" y="115"/>
                </a:lnTo>
                <a:lnTo>
                  <a:pt x="718" y="110"/>
                </a:lnTo>
                <a:lnTo>
                  <a:pt x="724" y="110"/>
                </a:lnTo>
                <a:lnTo>
                  <a:pt x="725" y="108"/>
                </a:lnTo>
                <a:lnTo>
                  <a:pt x="727" y="104"/>
                </a:lnTo>
                <a:lnTo>
                  <a:pt x="722" y="102"/>
                </a:lnTo>
                <a:lnTo>
                  <a:pt x="722" y="97"/>
                </a:lnTo>
                <a:lnTo>
                  <a:pt x="721" y="94"/>
                </a:lnTo>
                <a:lnTo>
                  <a:pt x="722" y="92"/>
                </a:lnTo>
                <a:lnTo>
                  <a:pt x="724" y="91"/>
                </a:lnTo>
                <a:lnTo>
                  <a:pt x="724" y="89"/>
                </a:lnTo>
                <a:lnTo>
                  <a:pt x="724" y="88"/>
                </a:lnTo>
                <a:lnTo>
                  <a:pt x="716" y="88"/>
                </a:lnTo>
                <a:lnTo>
                  <a:pt x="715" y="84"/>
                </a:lnTo>
                <a:lnTo>
                  <a:pt x="715" y="86"/>
                </a:lnTo>
                <a:lnTo>
                  <a:pt x="712" y="86"/>
                </a:lnTo>
                <a:lnTo>
                  <a:pt x="712" y="83"/>
                </a:lnTo>
                <a:lnTo>
                  <a:pt x="710" y="81"/>
                </a:lnTo>
                <a:lnTo>
                  <a:pt x="707" y="79"/>
                </a:lnTo>
                <a:lnTo>
                  <a:pt x="706" y="77"/>
                </a:lnTo>
                <a:lnTo>
                  <a:pt x="704" y="78"/>
                </a:lnTo>
                <a:lnTo>
                  <a:pt x="703" y="81"/>
                </a:lnTo>
                <a:lnTo>
                  <a:pt x="701" y="82"/>
                </a:lnTo>
                <a:lnTo>
                  <a:pt x="700" y="82"/>
                </a:lnTo>
                <a:lnTo>
                  <a:pt x="698" y="82"/>
                </a:lnTo>
                <a:lnTo>
                  <a:pt x="697" y="82"/>
                </a:lnTo>
                <a:lnTo>
                  <a:pt x="695" y="82"/>
                </a:lnTo>
                <a:lnTo>
                  <a:pt x="694" y="82"/>
                </a:lnTo>
                <a:lnTo>
                  <a:pt x="692" y="82"/>
                </a:lnTo>
                <a:lnTo>
                  <a:pt x="691" y="82"/>
                </a:lnTo>
                <a:lnTo>
                  <a:pt x="691" y="81"/>
                </a:lnTo>
                <a:lnTo>
                  <a:pt x="689" y="79"/>
                </a:lnTo>
                <a:lnTo>
                  <a:pt x="689" y="78"/>
                </a:lnTo>
                <a:lnTo>
                  <a:pt x="685" y="77"/>
                </a:lnTo>
                <a:lnTo>
                  <a:pt x="685" y="76"/>
                </a:lnTo>
                <a:lnTo>
                  <a:pt x="683" y="75"/>
                </a:lnTo>
                <a:lnTo>
                  <a:pt x="683" y="72"/>
                </a:lnTo>
                <a:lnTo>
                  <a:pt x="679" y="68"/>
                </a:lnTo>
                <a:lnTo>
                  <a:pt x="673" y="64"/>
                </a:lnTo>
                <a:lnTo>
                  <a:pt x="673" y="59"/>
                </a:lnTo>
                <a:lnTo>
                  <a:pt x="668" y="56"/>
                </a:lnTo>
                <a:lnTo>
                  <a:pt x="665" y="54"/>
                </a:lnTo>
                <a:lnTo>
                  <a:pt x="664" y="54"/>
                </a:lnTo>
                <a:lnTo>
                  <a:pt x="662" y="51"/>
                </a:lnTo>
                <a:lnTo>
                  <a:pt x="661" y="50"/>
                </a:lnTo>
                <a:lnTo>
                  <a:pt x="659" y="49"/>
                </a:lnTo>
                <a:lnTo>
                  <a:pt x="653" y="45"/>
                </a:lnTo>
                <a:lnTo>
                  <a:pt x="652" y="45"/>
                </a:lnTo>
                <a:lnTo>
                  <a:pt x="649" y="43"/>
                </a:lnTo>
                <a:lnTo>
                  <a:pt x="646" y="43"/>
                </a:lnTo>
                <a:lnTo>
                  <a:pt x="643" y="39"/>
                </a:lnTo>
                <a:lnTo>
                  <a:pt x="640" y="40"/>
                </a:lnTo>
                <a:lnTo>
                  <a:pt x="638" y="39"/>
                </a:lnTo>
                <a:lnTo>
                  <a:pt x="637" y="38"/>
                </a:lnTo>
                <a:lnTo>
                  <a:pt x="636" y="34"/>
                </a:lnTo>
                <a:lnTo>
                  <a:pt x="625" y="29"/>
                </a:lnTo>
                <a:lnTo>
                  <a:pt x="604" y="22"/>
                </a:lnTo>
                <a:lnTo>
                  <a:pt x="600" y="20"/>
                </a:lnTo>
                <a:lnTo>
                  <a:pt x="591" y="29"/>
                </a:lnTo>
                <a:lnTo>
                  <a:pt x="588" y="35"/>
                </a:lnTo>
                <a:lnTo>
                  <a:pt x="582" y="38"/>
                </a:lnTo>
                <a:lnTo>
                  <a:pt x="577" y="35"/>
                </a:lnTo>
                <a:lnTo>
                  <a:pt x="573" y="25"/>
                </a:lnTo>
                <a:lnTo>
                  <a:pt x="564" y="28"/>
                </a:lnTo>
                <a:lnTo>
                  <a:pt x="564" y="29"/>
                </a:lnTo>
                <a:lnTo>
                  <a:pt x="564" y="32"/>
                </a:lnTo>
                <a:lnTo>
                  <a:pt x="555" y="27"/>
                </a:lnTo>
                <a:lnTo>
                  <a:pt x="553" y="24"/>
                </a:lnTo>
                <a:lnTo>
                  <a:pt x="552" y="18"/>
                </a:lnTo>
                <a:lnTo>
                  <a:pt x="556" y="13"/>
                </a:lnTo>
                <a:lnTo>
                  <a:pt x="543" y="3"/>
                </a:lnTo>
                <a:lnTo>
                  <a:pt x="539" y="7"/>
                </a:lnTo>
                <a:lnTo>
                  <a:pt x="537" y="3"/>
                </a:lnTo>
                <a:lnTo>
                  <a:pt x="533" y="0"/>
                </a:lnTo>
                <a:lnTo>
                  <a:pt x="525" y="0"/>
                </a:lnTo>
                <a:lnTo>
                  <a:pt x="527" y="6"/>
                </a:lnTo>
                <a:lnTo>
                  <a:pt x="518" y="6"/>
                </a:lnTo>
                <a:lnTo>
                  <a:pt x="510" y="7"/>
                </a:lnTo>
                <a:lnTo>
                  <a:pt x="504" y="13"/>
                </a:lnTo>
                <a:lnTo>
                  <a:pt x="506" y="17"/>
                </a:lnTo>
                <a:lnTo>
                  <a:pt x="495" y="24"/>
                </a:lnTo>
                <a:lnTo>
                  <a:pt x="497" y="30"/>
                </a:lnTo>
                <a:lnTo>
                  <a:pt x="506" y="35"/>
                </a:lnTo>
                <a:lnTo>
                  <a:pt x="515" y="35"/>
                </a:lnTo>
                <a:lnTo>
                  <a:pt x="519" y="32"/>
                </a:lnTo>
                <a:lnTo>
                  <a:pt x="530" y="32"/>
                </a:lnTo>
                <a:lnTo>
                  <a:pt x="536" y="38"/>
                </a:lnTo>
                <a:lnTo>
                  <a:pt x="530" y="46"/>
                </a:lnTo>
                <a:lnTo>
                  <a:pt x="525" y="50"/>
                </a:lnTo>
                <a:lnTo>
                  <a:pt x="524" y="49"/>
                </a:lnTo>
                <a:lnTo>
                  <a:pt x="521" y="49"/>
                </a:lnTo>
                <a:lnTo>
                  <a:pt x="521" y="46"/>
                </a:lnTo>
                <a:lnTo>
                  <a:pt x="519" y="43"/>
                </a:lnTo>
                <a:lnTo>
                  <a:pt x="504" y="46"/>
                </a:lnTo>
                <a:lnTo>
                  <a:pt x="507" y="51"/>
                </a:lnTo>
                <a:lnTo>
                  <a:pt x="504" y="55"/>
                </a:lnTo>
                <a:lnTo>
                  <a:pt x="492" y="55"/>
                </a:lnTo>
                <a:lnTo>
                  <a:pt x="483" y="56"/>
                </a:lnTo>
                <a:lnTo>
                  <a:pt x="474" y="54"/>
                </a:lnTo>
                <a:lnTo>
                  <a:pt x="468" y="46"/>
                </a:lnTo>
                <a:lnTo>
                  <a:pt x="450" y="44"/>
                </a:lnTo>
                <a:lnTo>
                  <a:pt x="430" y="52"/>
                </a:lnTo>
                <a:lnTo>
                  <a:pt x="419" y="56"/>
                </a:lnTo>
                <a:lnTo>
                  <a:pt x="397" y="59"/>
                </a:lnTo>
                <a:lnTo>
                  <a:pt x="394" y="54"/>
                </a:lnTo>
                <a:lnTo>
                  <a:pt x="392" y="46"/>
                </a:lnTo>
                <a:lnTo>
                  <a:pt x="379" y="45"/>
                </a:lnTo>
                <a:lnTo>
                  <a:pt x="374" y="49"/>
                </a:lnTo>
                <a:lnTo>
                  <a:pt x="368" y="51"/>
                </a:lnTo>
                <a:lnTo>
                  <a:pt x="361" y="52"/>
                </a:lnTo>
                <a:lnTo>
                  <a:pt x="355" y="52"/>
                </a:lnTo>
                <a:lnTo>
                  <a:pt x="349" y="50"/>
                </a:lnTo>
                <a:lnTo>
                  <a:pt x="346" y="49"/>
                </a:lnTo>
                <a:lnTo>
                  <a:pt x="336" y="43"/>
                </a:lnTo>
                <a:lnTo>
                  <a:pt x="333" y="51"/>
                </a:lnTo>
                <a:lnTo>
                  <a:pt x="331" y="51"/>
                </a:lnTo>
                <a:lnTo>
                  <a:pt x="324" y="55"/>
                </a:lnTo>
                <a:lnTo>
                  <a:pt x="319" y="62"/>
                </a:lnTo>
                <a:lnTo>
                  <a:pt x="316" y="66"/>
                </a:lnTo>
                <a:lnTo>
                  <a:pt x="306" y="67"/>
                </a:lnTo>
                <a:lnTo>
                  <a:pt x="306" y="68"/>
                </a:lnTo>
                <a:lnTo>
                  <a:pt x="304" y="76"/>
                </a:lnTo>
                <a:lnTo>
                  <a:pt x="304" y="77"/>
                </a:lnTo>
                <a:lnTo>
                  <a:pt x="297" y="82"/>
                </a:lnTo>
                <a:lnTo>
                  <a:pt x="297" y="83"/>
                </a:lnTo>
                <a:lnTo>
                  <a:pt x="295" y="83"/>
                </a:lnTo>
                <a:lnTo>
                  <a:pt x="294" y="82"/>
                </a:lnTo>
                <a:lnTo>
                  <a:pt x="289" y="81"/>
                </a:lnTo>
                <a:lnTo>
                  <a:pt x="283" y="78"/>
                </a:lnTo>
                <a:lnTo>
                  <a:pt x="271" y="79"/>
                </a:lnTo>
                <a:lnTo>
                  <a:pt x="258" y="71"/>
                </a:lnTo>
                <a:lnTo>
                  <a:pt x="259" y="62"/>
                </a:lnTo>
                <a:lnTo>
                  <a:pt x="252" y="64"/>
                </a:lnTo>
                <a:lnTo>
                  <a:pt x="237" y="64"/>
                </a:lnTo>
                <a:lnTo>
                  <a:pt x="221" y="61"/>
                </a:lnTo>
                <a:lnTo>
                  <a:pt x="219" y="66"/>
                </a:lnTo>
                <a:lnTo>
                  <a:pt x="215" y="71"/>
                </a:lnTo>
                <a:lnTo>
                  <a:pt x="197" y="92"/>
                </a:lnTo>
                <a:lnTo>
                  <a:pt x="206" y="93"/>
                </a:lnTo>
                <a:lnTo>
                  <a:pt x="225" y="86"/>
                </a:lnTo>
                <a:lnTo>
                  <a:pt x="231" y="94"/>
                </a:lnTo>
                <a:lnTo>
                  <a:pt x="222" y="98"/>
                </a:lnTo>
                <a:lnTo>
                  <a:pt x="219" y="104"/>
                </a:lnTo>
                <a:lnTo>
                  <a:pt x="210" y="109"/>
                </a:lnTo>
                <a:lnTo>
                  <a:pt x="210" y="115"/>
                </a:lnTo>
                <a:lnTo>
                  <a:pt x="207" y="119"/>
                </a:lnTo>
                <a:lnTo>
                  <a:pt x="195" y="127"/>
                </a:lnTo>
                <a:lnTo>
                  <a:pt x="191" y="135"/>
                </a:lnTo>
                <a:lnTo>
                  <a:pt x="188" y="140"/>
                </a:lnTo>
                <a:lnTo>
                  <a:pt x="168" y="147"/>
                </a:lnTo>
                <a:lnTo>
                  <a:pt x="163" y="158"/>
                </a:lnTo>
                <a:lnTo>
                  <a:pt x="152" y="162"/>
                </a:lnTo>
                <a:lnTo>
                  <a:pt x="142" y="178"/>
                </a:lnTo>
                <a:lnTo>
                  <a:pt x="113" y="185"/>
                </a:lnTo>
                <a:lnTo>
                  <a:pt x="106" y="193"/>
                </a:lnTo>
                <a:lnTo>
                  <a:pt x="107" y="205"/>
                </a:lnTo>
                <a:lnTo>
                  <a:pt x="107" y="207"/>
                </a:lnTo>
                <a:lnTo>
                  <a:pt x="103" y="217"/>
                </a:lnTo>
                <a:lnTo>
                  <a:pt x="107" y="228"/>
                </a:lnTo>
                <a:lnTo>
                  <a:pt x="83" y="242"/>
                </a:lnTo>
                <a:lnTo>
                  <a:pt x="37" y="275"/>
                </a:lnTo>
                <a:lnTo>
                  <a:pt x="43" y="285"/>
                </a:lnTo>
                <a:lnTo>
                  <a:pt x="42" y="290"/>
                </a:lnTo>
                <a:lnTo>
                  <a:pt x="34" y="301"/>
                </a:lnTo>
                <a:lnTo>
                  <a:pt x="30" y="308"/>
                </a:lnTo>
                <a:lnTo>
                  <a:pt x="40" y="323"/>
                </a:lnTo>
                <a:lnTo>
                  <a:pt x="45" y="327"/>
                </a:lnTo>
                <a:lnTo>
                  <a:pt x="36" y="339"/>
                </a:lnTo>
                <a:lnTo>
                  <a:pt x="28" y="349"/>
                </a:lnTo>
                <a:lnTo>
                  <a:pt x="28" y="357"/>
                </a:lnTo>
                <a:lnTo>
                  <a:pt x="24" y="361"/>
                </a:lnTo>
                <a:lnTo>
                  <a:pt x="3" y="362"/>
                </a:lnTo>
                <a:lnTo>
                  <a:pt x="0" y="377"/>
                </a:lnTo>
                <a:lnTo>
                  <a:pt x="15" y="380"/>
                </a:lnTo>
                <a:lnTo>
                  <a:pt x="27" y="376"/>
                </a:lnTo>
                <a:lnTo>
                  <a:pt x="34" y="377"/>
                </a:lnTo>
                <a:lnTo>
                  <a:pt x="43" y="376"/>
                </a:lnTo>
                <a:lnTo>
                  <a:pt x="63" y="354"/>
                </a:lnTo>
                <a:lnTo>
                  <a:pt x="54" y="350"/>
                </a:lnTo>
                <a:lnTo>
                  <a:pt x="542" y="27"/>
                </a:lnTo>
                <a:lnTo>
                  <a:pt x="540" y="25"/>
                </a:lnTo>
                <a:lnTo>
                  <a:pt x="543" y="24"/>
                </a:lnTo>
                <a:lnTo>
                  <a:pt x="542" y="20"/>
                </a:lnTo>
                <a:lnTo>
                  <a:pt x="546" y="19"/>
                </a:lnTo>
                <a:lnTo>
                  <a:pt x="550" y="25"/>
                </a:lnTo>
                <a:lnTo>
                  <a:pt x="547" y="25"/>
                </a:lnTo>
                <a:lnTo>
                  <a:pt x="544" y="24"/>
                </a:lnTo>
                <a:lnTo>
                  <a:pt x="542" y="27"/>
                </a:lnTo>
                <a:lnTo>
                  <a:pt x="54" y="35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3" name="Freeform 155"/>
          <p:cNvSpPr>
            <a:spLocks/>
          </p:cNvSpPr>
          <p:nvPr/>
        </p:nvSpPr>
        <p:spPr bwMode="auto">
          <a:xfrm>
            <a:off x="4157663" y="4438650"/>
            <a:ext cx="696912" cy="390525"/>
          </a:xfrm>
          <a:custGeom>
            <a:avLst/>
            <a:gdLst>
              <a:gd name="T0" fmla="*/ 47992363 w 877"/>
              <a:gd name="T1" fmla="*/ 200536576 h 491"/>
              <a:gd name="T2" fmla="*/ 95983932 w 877"/>
              <a:gd name="T3" fmla="*/ 197373404 h 491"/>
              <a:gd name="T4" fmla="*/ 102930799 w 877"/>
              <a:gd name="T5" fmla="*/ 230269012 h 491"/>
              <a:gd name="T6" fmla="*/ 128189705 w 877"/>
              <a:gd name="T7" fmla="*/ 275817260 h 491"/>
              <a:gd name="T8" fmla="*/ 162920865 w 877"/>
              <a:gd name="T9" fmla="*/ 283408237 h 491"/>
              <a:gd name="T10" fmla="*/ 228594324 w 877"/>
              <a:gd name="T11" fmla="*/ 287836837 h 491"/>
              <a:gd name="T12" fmla="*/ 258904822 w 877"/>
              <a:gd name="T13" fmla="*/ 237860785 h 491"/>
              <a:gd name="T14" fmla="*/ 304370967 w 877"/>
              <a:gd name="T15" fmla="*/ 235329929 h 491"/>
              <a:gd name="T16" fmla="*/ 354257773 w 877"/>
              <a:gd name="T17" fmla="*/ 268858599 h 491"/>
              <a:gd name="T18" fmla="*/ 375727743 w 877"/>
              <a:gd name="T19" fmla="*/ 303651903 h 491"/>
              <a:gd name="T20" fmla="*/ 397829462 w 877"/>
              <a:gd name="T21" fmla="*/ 251778106 h 491"/>
              <a:gd name="T22" fmla="*/ 417405870 w 877"/>
              <a:gd name="T23" fmla="*/ 201169687 h 491"/>
              <a:gd name="T24" fmla="*/ 455294191 w 877"/>
              <a:gd name="T25" fmla="*/ 232167552 h 491"/>
              <a:gd name="T26" fmla="*/ 491919807 w 877"/>
              <a:gd name="T27" fmla="*/ 225208891 h 491"/>
              <a:gd name="T28" fmla="*/ 514652482 w 877"/>
              <a:gd name="T29" fmla="*/ 234065296 h 491"/>
              <a:gd name="T30" fmla="*/ 505180998 w 877"/>
              <a:gd name="T31" fmla="*/ 189782427 h 491"/>
              <a:gd name="T32" fmla="*/ 553804304 w 877"/>
              <a:gd name="T33" fmla="*/ 187252366 h 491"/>
              <a:gd name="T34" fmla="*/ 550015393 w 877"/>
              <a:gd name="T35" fmla="*/ 146132719 h 491"/>
              <a:gd name="T36" fmla="*/ 546226481 w 877"/>
              <a:gd name="T37" fmla="*/ 135377774 h 491"/>
              <a:gd name="T38" fmla="*/ 539912158 w 877"/>
              <a:gd name="T39" fmla="*/ 129052225 h 491"/>
              <a:gd name="T40" fmla="*/ 531070834 w 877"/>
              <a:gd name="T41" fmla="*/ 137276314 h 491"/>
              <a:gd name="T42" fmla="*/ 523493806 w 877"/>
              <a:gd name="T43" fmla="*/ 139174058 h 491"/>
              <a:gd name="T44" fmla="*/ 522862056 w 877"/>
              <a:gd name="T45" fmla="*/ 147397351 h 491"/>
              <a:gd name="T46" fmla="*/ 509600865 w 877"/>
              <a:gd name="T47" fmla="*/ 151193635 h 491"/>
              <a:gd name="T48" fmla="*/ 500128586 w 877"/>
              <a:gd name="T49" fmla="*/ 146132719 h 491"/>
              <a:gd name="T50" fmla="*/ 491919807 w 877"/>
              <a:gd name="T51" fmla="*/ 140438691 h 491"/>
              <a:gd name="T52" fmla="*/ 480553072 w 877"/>
              <a:gd name="T53" fmla="*/ 136010886 h 491"/>
              <a:gd name="T54" fmla="*/ 482447528 w 877"/>
              <a:gd name="T55" fmla="*/ 126521369 h 491"/>
              <a:gd name="T56" fmla="*/ 476764161 w 877"/>
              <a:gd name="T57" fmla="*/ 125256737 h 491"/>
              <a:gd name="T58" fmla="*/ 463502970 w 877"/>
              <a:gd name="T59" fmla="*/ 119562709 h 491"/>
              <a:gd name="T60" fmla="*/ 454031486 w 877"/>
              <a:gd name="T61" fmla="*/ 117032648 h 491"/>
              <a:gd name="T62" fmla="*/ 446453662 w 877"/>
              <a:gd name="T63" fmla="*/ 117664964 h 491"/>
              <a:gd name="T64" fmla="*/ 438875839 w 877"/>
              <a:gd name="T65" fmla="*/ 116399536 h 491"/>
              <a:gd name="T66" fmla="*/ 433192472 w 877"/>
              <a:gd name="T67" fmla="*/ 115134904 h 491"/>
              <a:gd name="T68" fmla="*/ 436349633 w 877"/>
              <a:gd name="T69" fmla="*/ 101849874 h 491"/>
              <a:gd name="T70" fmla="*/ 438875839 w 877"/>
              <a:gd name="T71" fmla="*/ 89197981 h 491"/>
              <a:gd name="T72" fmla="*/ 453399736 w 877"/>
              <a:gd name="T73" fmla="*/ 69586631 h 491"/>
              <a:gd name="T74" fmla="*/ 455925942 w 877"/>
              <a:gd name="T75" fmla="*/ 58200166 h 491"/>
              <a:gd name="T76" fmla="*/ 449610824 w 877"/>
              <a:gd name="T77" fmla="*/ 54404677 h 491"/>
              <a:gd name="T78" fmla="*/ 442664751 w 877"/>
              <a:gd name="T79" fmla="*/ 51873809 h 491"/>
              <a:gd name="T80" fmla="*/ 436349633 w 877"/>
              <a:gd name="T81" fmla="*/ 51873809 h 491"/>
              <a:gd name="T82" fmla="*/ 431298016 w 877"/>
              <a:gd name="T83" fmla="*/ 45547465 h 491"/>
              <a:gd name="T84" fmla="*/ 418036825 w 877"/>
              <a:gd name="T85" fmla="*/ 32263255 h 491"/>
              <a:gd name="T86" fmla="*/ 406039036 w 877"/>
              <a:gd name="T87" fmla="*/ 24671477 h 491"/>
              <a:gd name="T88" fmla="*/ 378885699 w 877"/>
              <a:gd name="T89" fmla="*/ 12651896 h 491"/>
              <a:gd name="T90" fmla="*/ 356152229 w 877"/>
              <a:gd name="T91" fmla="*/ 18345928 h 491"/>
              <a:gd name="T92" fmla="*/ 340365627 w 877"/>
              <a:gd name="T93" fmla="*/ 4428602 h 491"/>
              <a:gd name="T94" fmla="*/ 318263908 w 877"/>
              <a:gd name="T95" fmla="*/ 8224092 h 491"/>
              <a:gd name="T96" fmla="*/ 334682260 w 877"/>
              <a:gd name="T97" fmla="*/ 20243672 h 491"/>
              <a:gd name="T98" fmla="*/ 327736187 w 877"/>
              <a:gd name="T99" fmla="*/ 27202339 h 491"/>
              <a:gd name="T100" fmla="*/ 295530438 w 877"/>
              <a:gd name="T101" fmla="*/ 29100083 h 491"/>
              <a:gd name="T102" fmla="*/ 239329308 w 877"/>
              <a:gd name="T103" fmla="*/ 28467767 h 491"/>
              <a:gd name="T104" fmla="*/ 212175971 w 877"/>
              <a:gd name="T105" fmla="*/ 27202339 h 491"/>
              <a:gd name="T106" fmla="*/ 193231364 w 877"/>
              <a:gd name="T107" fmla="*/ 43017404 h 491"/>
              <a:gd name="T108" fmla="*/ 182496379 w 877"/>
              <a:gd name="T109" fmla="*/ 51241493 h 491"/>
              <a:gd name="T110" fmla="*/ 139556440 w 877"/>
              <a:gd name="T111" fmla="*/ 38588804 h 491"/>
              <a:gd name="T112" fmla="*/ 140187396 w 877"/>
              <a:gd name="T113" fmla="*/ 61995654 h 491"/>
              <a:gd name="T114" fmla="*/ 118717426 w 877"/>
              <a:gd name="T115" fmla="*/ 88564869 h 491"/>
              <a:gd name="T116" fmla="*/ 67567889 w 877"/>
              <a:gd name="T117" fmla="*/ 129684541 h 491"/>
              <a:gd name="T118" fmla="*/ 26521599 w 877"/>
              <a:gd name="T119" fmla="*/ 183456082 h 491"/>
              <a:gd name="T120" fmla="*/ 17681064 w 877"/>
              <a:gd name="T121" fmla="*/ 225841208 h 491"/>
              <a:gd name="T122" fmla="*/ 27153349 w 877"/>
              <a:gd name="T123" fmla="*/ 237860785 h 4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7"/>
              <a:gd name="T187" fmla="*/ 0 h 491"/>
              <a:gd name="T188" fmla="*/ 877 w 877"/>
              <a:gd name="T189" fmla="*/ 491 h 4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7" h="491">
                <a:moveTo>
                  <a:pt x="54" y="350"/>
                </a:moveTo>
                <a:lnTo>
                  <a:pt x="61" y="341"/>
                </a:lnTo>
                <a:lnTo>
                  <a:pt x="49" y="341"/>
                </a:lnTo>
                <a:lnTo>
                  <a:pt x="54" y="337"/>
                </a:lnTo>
                <a:lnTo>
                  <a:pt x="57" y="333"/>
                </a:lnTo>
                <a:lnTo>
                  <a:pt x="60" y="328"/>
                </a:lnTo>
                <a:lnTo>
                  <a:pt x="76" y="317"/>
                </a:lnTo>
                <a:lnTo>
                  <a:pt x="88" y="323"/>
                </a:lnTo>
                <a:lnTo>
                  <a:pt x="94" y="318"/>
                </a:lnTo>
                <a:lnTo>
                  <a:pt x="100" y="318"/>
                </a:lnTo>
                <a:lnTo>
                  <a:pt x="112" y="308"/>
                </a:lnTo>
                <a:lnTo>
                  <a:pt x="133" y="308"/>
                </a:lnTo>
                <a:lnTo>
                  <a:pt x="140" y="311"/>
                </a:lnTo>
                <a:lnTo>
                  <a:pt x="152" y="312"/>
                </a:lnTo>
                <a:lnTo>
                  <a:pt x="168" y="318"/>
                </a:lnTo>
                <a:lnTo>
                  <a:pt x="160" y="337"/>
                </a:lnTo>
                <a:lnTo>
                  <a:pt x="167" y="339"/>
                </a:lnTo>
                <a:lnTo>
                  <a:pt x="173" y="346"/>
                </a:lnTo>
                <a:lnTo>
                  <a:pt x="176" y="354"/>
                </a:lnTo>
                <a:lnTo>
                  <a:pt x="171" y="360"/>
                </a:lnTo>
                <a:lnTo>
                  <a:pt x="163" y="364"/>
                </a:lnTo>
                <a:lnTo>
                  <a:pt x="163" y="375"/>
                </a:lnTo>
                <a:lnTo>
                  <a:pt x="160" y="386"/>
                </a:lnTo>
                <a:lnTo>
                  <a:pt x="177" y="389"/>
                </a:lnTo>
                <a:lnTo>
                  <a:pt x="174" y="408"/>
                </a:lnTo>
                <a:lnTo>
                  <a:pt x="183" y="412"/>
                </a:lnTo>
                <a:lnTo>
                  <a:pt x="198" y="426"/>
                </a:lnTo>
                <a:lnTo>
                  <a:pt x="203" y="436"/>
                </a:lnTo>
                <a:lnTo>
                  <a:pt x="203" y="445"/>
                </a:lnTo>
                <a:lnTo>
                  <a:pt x="200" y="448"/>
                </a:lnTo>
                <a:lnTo>
                  <a:pt x="209" y="450"/>
                </a:lnTo>
                <a:lnTo>
                  <a:pt x="216" y="461"/>
                </a:lnTo>
                <a:lnTo>
                  <a:pt x="225" y="463"/>
                </a:lnTo>
                <a:lnTo>
                  <a:pt x="236" y="461"/>
                </a:lnTo>
                <a:lnTo>
                  <a:pt x="258" y="448"/>
                </a:lnTo>
                <a:lnTo>
                  <a:pt x="270" y="450"/>
                </a:lnTo>
                <a:lnTo>
                  <a:pt x="285" y="448"/>
                </a:lnTo>
                <a:lnTo>
                  <a:pt x="304" y="441"/>
                </a:lnTo>
                <a:lnTo>
                  <a:pt x="313" y="445"/>
                </a:lnTo>
                <a:lnTo>
                  <a:pt x="325" y="439"/>
                </a:lnTo>
                <a:lnTo>
                  <a:pt x="339" y="448"/>
                </a:lnTo>
                <a:lnTo>
                  <a:pt x="362" y="455"/>
                </a:lnTo>
                <a:lnTo>
                  <a:pt x="370" y="441"/>
                </a:lnTo>
                <a:lnTo>
                  <a:pt x="389" y="434"/>
                </a:lnTo>
                <a:lnTo>
                  <a:pt x="394" y="421"/>
                </a:lnTo>
                <a:lnTo>
                  <a:pt x="398" y="416"/>
                </a:lnTo>
                <a:lnTo>
                  <a:pt x="418" y="404"/>
                </a:lnTo>
                <a:lnTo>
                  <a:pt x="421" y="397"/>
                </a:lnTo>
                <a:lnTo>
                  <a:pt x="410" y="376"/>
                </a:lnTo>
                <a:lnTo>
                  <a:pt x="413" y="370"/>
                </a:lnTo>
                <a:lnTo>
                  <a:pt x="453" y="345"/>
                </a:lnTo>
                <a:lnTo>
                  <a:pt x="473" y="327"/>
                </a:lnTo>
                <a:lnTo>
                  <a:pt x="479" y="325"/>
                </a:lnTo>
                <a:lnTo>
                  <a:pt x="485" y="327"/>
                </a:lnTo>
                <a:lnTo>
                  <a:pt x="491" y="335"/>
                </a:lnTo>
                <a:lnTo>
                  <a:pt x="482" y="372"/>
                </a:lnTo>
                <a:lnTo>
                  <a:pt x="485" y="376"/>
                </a:lnTo>
                <a:lnTo>
                  <a:pt x="495" y="383"/>
                </a:lnTo>
                <a:lnTo>
                  <a:pt x="516" y="412"/>
                </a:lnTo>
                <a:lnTo>
                  <a:pt x="533" y="415"/>
                </a:lnTo>
                <a:lnTo>
                  <a:pt x="547" y="413"/>
                </a:lnTo>
                <a:lnTo>
                  <a:pt x="558" y="418"/>
                </a:lnTo>
                <a:lnTo>
                  <a:pt x="561" y="425"/>
                </a:lnTo>
                <a:lnTo>
                  <a:pt x="547" y="441"/>
                </a:lnTo>
                <a:lnTo>
                  <a:pt x="576" y="464"/>
                </a:lnTo>
                <a:lnTo>
                  <a:pt x="577" y="473"/>
                </a:lnTo>
                <a:lnTo>
                  <a:pt x="568" y="483"/>
                </a:lnTo>
                <a:lnTo>
                  <a:pt x="583" y="491"/>
                </a:lnTo>
                <a:lnTo>
                  <a:pt x="591" y="490"/>
                </a:lnTo>
                <a:lnTo>
                  <a:pt x="595" y="480"/>
                </a:lnTo>
                <a:lnTo>
                  <a:pt x="592" y="471"/>
                </a:lnTo>
                <a:lnTo>
                  <a:pt x="595" y="462"/>
                </a:lnTo>
                <a:lnTo>
                  <a:pt x="588" y="440"/>
                </a:lnTo>
                <a:lnTo>
                  <a:pt x="591" y="432"/>
                </a:lnTo>
                <a:lnTo>
                  <a:pt x="619" y="408"/>
                </a:lnTo>
                <a:lnTo>
                  <a:pt x="622" y="407"/>
                </a:lnTo>
                <a:lnTo>
                  <a:pt x="630" y="398"/>
                </a:lnTo>
                <a:lnTo>
                  <a:pt x="641" y="383"/>
                </a:lnTo>
                <a:lnTo>
                  <a:pt x="646" y="370"/>
                </a:lnTo>
                <a:lnTo>
                  <a:pt x="640" y="354"/>
                </a:lnTo>
                <a:lnTo>
                  <a:pt x="638" y="340"/>
                </a:lnTo>
                <a:lnTo>
                  <a:pt x="640" y="330"/>
                </a:lnTo>
                <a:lnTo>
                  <a:pt x="647" y="323"/>
                </a:lnTo>
                <a:lnTo>
                  <a:pt x="661" y="318"/>
                </a:lnTo>
                <a:lnTo>
                  <a:pt x="671" y="318"/>
                </a:lnTo>
                <a:lnTo>
                  <a:pt x="679" y="323"/>
                </a:lnTo>
                <a:lnTo>
                  <a:pt x="679" y="333"/>
                </a:lnTo>
                <a:lnTo>
                  <a:pt x="676" y="343"/>
                </a:lnTo>
                <a:lnTo>
                  <a:pt x="698" y="367"/>
                </a:lnTo>
                <a:lnTo>
                  <a:pt x="707" y="370"/>
                </a:lnTo>
                <a:lnTo>
                  <a:pt x="721" y="367"/>
                </a:lnTo>
                <a:lnTo>
                  <a:pt x="732" y="366"/>
                </a:lnTo>
                <a:lnTo>
                  <a:pt x="734" y="354"/>
                </a:lnTo>
                <a:lnTo>
                  <a:pt x="741" y="349"/>
                </a:lnTo>
                <a:lnTo>
                  <a:pt x="767" y="348"/>
                </a:lnTo>
                <a:lnTo>
                  <a:pt x="777" y="344"/>
                </a:lnTo>
                <a:lnTo>
                  <a:pt x="785" y="346"/>
                </a:lnTo>
                <a:lnTo>
                  <a:pt x="779" y="356"/>
                </a:lnTo>
                <a:lnTo>
                  <a:pt x="789" y="364"/>
                </a:lnTo>
                <a:lnTo>
                  <a:pt x="791" y="371"/>
                </a:lnTo>
                <a:lnTo>
                  <a:pt x="789" y="378"/>
                </a:lnTo>
                <a:lnTo>
                  <a:pt x="794" y="388"/>
                </a:lnTo>
                <a:lnTo>
                  <a:pt x="806" y="389"/>
                </a:lnTo>
                <a:lnTo>
                  <a:pt x="815" y="382"/>
                </a:lnTo>
                <a:lnTo>
                  <a:pt x="815" y="370"/>
                </a:lnTo>
                <a:lnTo>
                  <a:pt x="807" y="357"/>
                </a:lnTo>
                <a:lnTo>
                  <a:pt x="818" y="348"/>
                </a:lnTo>
                <a:lnTo>
                  <a:pt x="812" y="338"/>
                </a:lnTo>
                <a:lnTo>
                  <a:pt x="792" y="332"/>
                </a:lnTo>
                <a:lnTo>
                  <a:pt x="798" y="314"/>
                </a:lnTo>
                <a:lnTo>
                  <a:pt x="795" y="307"/>
                </a:lnTo>
                <a:lnTo>
                  <a:pt x="800" y="300"/>
                </a:lnTo>
                <a:lnTo>
                  <a:pt x="809" y="292"/>
                </a:lnTo>
                <a:lnTo>
                  <a:pt x="824" y="291"/>
                </a:lnTo>
                <a:lnTo>
                  <a:pt x="834" y="295"/>
                </a:lnTo>
                <a:lnTo>
                  <a:pt x="840" y="311"/>
                </a:lnTo>
                <a:lnTo>
                  <a:pt x="856" y="313"/>
                </a:lnTo>
                <a:lnTo>
                  <a:pt x="873" y="312"/>
                </a:lnTo>
                <a:lnTo>
                  <a:pt x="877" y="296"/>
                </a:lnTo>
                <a:lnTo>
                  <a:pt x="871" y="285"/>
                </a:lnTo>
                <a:lnTo>
                  <a:pt x="877" y="266"/>
                </a:lnTo>
                <a:lnTo>
                  <a:pt x="871" y="249"/>
                </a:lnTo>
                <a:lnTo>
                  <a:pt x="873" y="244"/>
                </a:lnTo>
                <a:lnTo>
                  <a:pt x="873" y="236"/>
                </a:lnTo>
                <a:lnTo>
                  <a:pt x="873" y="233"/>
                </a:lnTo>
                <a:lnTo>
                  <a:pt x="871" y="231"/>
                </a:lnTo>
                <a:lnTo>
                  <a:pt x="874" y="228"/>
                </a:lnTo>
                <a:lnTo>
                  <a:pt x="874" y="225"/>
                </a:lnTo>
                <a:lnTo>
                  <a:pt x="876" y="223"/>
                </a:lnTo>
                <a:lnTo>
                  <a:pt x="876" y="218"/>
                </a:lnTo>
                <a:lnTo>
                  <a:pt x="873" y="216"/>
                </a:lnTo>
                <a:lnTo>
                  <a:pt x="870" y="215"/>
                </a:lnTo>
                <a:lnTo>
                  <a:pt x="865" y="214"/>
                </a:lnTo>
                <a:lnTo>
                  <a:pt x="864" y="212"/>
                </a:lnTo>
                <a:lnTo>
                  <a:pt x="864" y="210"/>
                </a:lnTo>
                <a:lnTo>
                  <a:pt x="864" y="207"/>
                </a:lnTo>
                <a:lnTo>
                  <a:pt x="862" y="206"/>
                </a:lnTo>
                <a:lnTo>
                  <a:pt x="859" y="204"/>
                </a:lnTo>
                <a:lnTo>
                  <a:pt x="858" y="202"/>
                </a:lnTo>
                <a:lnTo>
                  <a:pt x="855" y="204"/>
                </a:lnTo>
                <a:lnTo>
                  <a:pt x="853" y="205"/>
                </a:lnTo>
                <a:lnTo>
                  <a:pt x="850" y="205"/>
                </a:lnTo>
                <a:lnTo>
                  <a:pt x="847" y="210"/>
                </a:lnTo>
                <a:lnTo>
                  <a:pt x="846" y="212"/>
                </a:lnTo>
                <a:lnTo>
                  <a:pt x="846" y="214"/>
                </a:lnTo>
                <a:lnTo>
                  <a:pt x="843" y="215"/>
                </a:lnTo>
                <a:lnTo>
                  <a:pt x="841" y="217"/>
                </a:lnTo>
                <a:lnTo>
                  <a:pt x="844" y="218"/>
                </a:lnTo>
                <a:lnTo>
                  <a:pt x="844" y="221"/>
                </a:lnTo>
                <a:lnTo>
                  <a:pt x="841" y="221"/>
                </a:lnTo>
                <a:lnTo>
                  <a:pt x="840" y="222"/>
                </a:lnTo>
                <a:lnTo>
                  <a:pt x="835" y="220"/>
                </a:lnTo>
                <a:lnTo>
                  <a:pt x="834" y="220"/>
                </a:lnTo>
                <a:lnTo>
                  <a:pt x="829" y="220"/>
                </a:lnTo>
                <a:lnTo>
                  <a:pt x="829" y="218"/>
                </a:lnTo>
                <a:lnTo>
                  <a:pt x="829" y="221"/>
                </a:lnTo>
                <a:lnTo>
                  <a:pt x="828" y="222"/>
                </a:lnTo>
                <a:lnTo>
                  <a:pt x="828" y="226"/>
                </a:lnTo>
                <a:lnTo>
                  <a:pt x="827" y="227"/>
                </a:lnTo>
                <a:lnTo>
                  <a:pt x="828" y="230"/>
                </a:lnTo>
                <a:lnTo>
                  <a:pt x="828" y="233"/>
                </a:lnTo>
                <a:lnTo>
                  <a:pt x="827" y="234"/>
                </a:lnTo>
                <a:lnTo>
                  <a:pt x="819" y="234"/>
                </a:lnTo>
                <a:lnTo>
                  <a:pt x="818" y="236"/>
                </a:lnTo>
                <a:lnTo>
                  <a:pt x="815" y="238"/>
                </a:lnTo>
                <a:lnTo>
                  <a:pt x="813" y="238"/>
                </a:lnTo>
                <a:lnTo>
                  <a:pt x="810" y="238"/>
                </a:lnTo>
                <a:lnTo>
                  <a:pt x="807" y="239"/>
                </a:lnTo>
                <a:lnTo>
                  <a:pt x="806" y="239"/>
                </a:lnTo>
                <a:lnTo>
                  <a:pt x="804" y="241"/>
                </a:lnTo>
                <a:lnTo>
                  <a:pt x="801" y="238"/>
                </a:lnTo>
                <a:lnTo>
                  <a:pt x="800" y="236"/>
                </a:lnTo>
                <a:lnTo>
                  <a:pt x="792" y="236"/>
                </a:lnTo>
                <a:lnTo>
                  <a:pt x="792" y="233"/>
                </a:lnTo>
                <a:lnTo>
                  <a:pt x="792" y="231"/>
                </a:lnTo>
                <a:lnTo>
                  <a:pt x="789" y="228"/>
                </a:lnTo>
                <a:lnTo>
                  <a:pt x="788" y="225"/>
                </a:lnTo>
                <a:lnTo>
                  <a:pt x="785" y="226"/>
                </a:lnTo>
                <a:lnTo>
                  <a:pt x="780" y="225"/>
                </a:lnTo>
                <a:lnTo>
                  <a:pt x="780" y="223"/>
                </a:lnTo>
                <a:lnTo>
                  <a:pt x="779" y="221"/>
                </a:lnTo>
                <a:lnTo>
                  <a:pt x="779" y="222"/>
                </a:lnTo>
                <a:lnTo>
                  <a:pt x="776" y="221"/>
                </a:lnTo>
                <a:lnTo>
                  <a:pt x="773" y="222"/>
                </a:lnTo>
                <a:lnTo>
                  <a:pt x="770" y="222"/>
                </a:lnTo>
                <a:lnTo>
                  <a:pt x="765" y="218"/>
                </a:lnTo>
                <a:lnTo>
                  <a:pt x="762" y="217"/>
                </a:lnTo>
                <a:lnTo>
                  <a:pt x="761" y="216"/>
                </a:lnTo>
                <a:lnTo>
                  <a:pt x="761" y="215"/>
                </a:lnTo>
                <a:lnTo>
                  <a:pt x="761" y="214"/>
                </a:lnTo>
                <a:lnTo>
                  <a:pt x="761" y="211"/>
                </a:lnTo>
                <a:lnTo>
                  <a:pt x="759" y="210"/>
                </a:lnTo>
                <a:lnTo>
                  <a:pt x="761" y="207"/>
                </a:lnTo>
                <a:lnTo>
                  <a:pt x="762" y="205"/>
                </a:lnTo>
                <a:lnTo>
                  <a:pt x="764" y="202"/>
                </a:lnTo>
                <a:lnTo>
                  <a:pt x="764" y="200"/>
                </a:lnTo>
                <a:lnTo>
                  <a:pt x="759" y="199"/>
                </a:lnTo>
                <a:lnTo>
                  <a:pt x="759" y="198"/>
                </a:lnTo>
                <a:lnTo>
                  <a:pt x="761" y="196"/>
                </a:lnTo>
                <a:lnTo>
                  <a:pt x="758" y="195"/>
                </a:lnTo>
                <a:lnTo>
                  <a:pt x="756" y="196"/>
                </a:lnTo>
                <a:lnTo>
                  <a:pt x="755" y="196"/>
                </a:lnTo>
                <a:lnTo>
                  <a:pt x="755" y="198"/>
                </a:lnTo>
                <a:lnTo>
                  <a:pt x="753" y="198"/>
                </a:lnTo>
                <a:lnTo>
                  <a:pt x="752" y="195"/>
                </a:lnTo>
                <a:lnTo>
                  <a:pt x="749" y="194"/>
                </a:lnTo>
                <a:lnTo>
                  <a:pt x="744" y="193"/>
                </a:lnTo>
                <a:lnTo>
                  <a:pt x="743" y="190"/>
                </a:lnTo>
                <a:lnTo>
                  <a:pt x="737" y="190"/>
                </a:lnTo>
                <a:lnTo>
                  <a:pt x="734" y="189"/>
                </a:lnTo>
                <a:lnTo>
                  <a:pt x="731" y="189"/>
                </a:lnTo>
                <a:lnTo>
                  <a:pt x="730" y="189"/>
                </a:lnTo>
                <a:lnTo>
                  <a:pt x="730" y="186"/>
                </a:lnTo>
                <a:lnTo>
                  <a:pt x="727" y="186"/>
                </a:lnTo>
                <a:lnTo>
                  <a:pt x="725" y="185"/>
                </a:lnTo>
                <a:lnTo>
                  <a:pt x="722" y="185"/>
                </a:lnTo>
                <a:lnTo>
                  <a:pt x="719" y="185"/>
                </a:lnTo>
                <a:lnTo>
                  <a:pt x="718" y="185"/>
                </a:lnTo>
                <a:lnTo>
                  <a:pt x="715" y="186"/>
                </a:lnTo>
                <a:lnTo>
                  <a:pt x="713" y="186"/>
                </a:lnTo>
                <a:lnTo>
                  <a:pt x="712" y="185"/>
                </a:lnTo>
                <a:lnTo>
                  <a:pt x="710" y="184"/>
                </a:lnTo>
                <a:lnTo>
                  <a:pt x="709" y="185"/>
                </a:lnTo>
                <a:lnTo>
                  <a:pt x="707" y="186"/>
                </a:lnTo>
                <a:lnTo>
                  <a:pt x="706" y="186"/>
                </a:lnTo>
                <a:lnTo>
                  <a:pt x="703" y="186"/>
                </a:lnTo>
                <a:lnTo>
                  <a:pt x="701" y="188"/>
                </a:lnTo>
                <a:lnTo>
                  <a:pt x="700" y="185"/>
                </a:lnTo>
                <a:lnTo>
                  <a:pt x="700" y="184"/>
                </a:lnTo>
                <a:lnTo>
                  <a:pt x="697" y="183"/>
                </a:lnTo>
                <a:lnTo>
                  <a:pt x="695" y="184"/>
                </a:lnTo>
                <a:lnTo>
                  <a:pt x="694" y="184"/>
                </a:lnTo>
                <a:lnTo>
                  <a:pt x="691" y="185"/>
                </a:lnTo>
                <a:lnTo>
                  <a:pt x="689" y="185"/>
                </a:lnTo>
                <a:lnTo>
                  <a:pt x="688" y="185"/>
                </a:lnTo>
                <a:lnTo>
                  <a:pt x="686" y="185"/>
                </a:lnTo>
                <a:lnTo>
                  <a:pt x="685" y="184"/>
                </a:lnTo>
                <a:lnTo>
                  <a:pt x="686" y="182"/>
                </a:lnTo>
                <a:lnTo>
                  <a:pt x="694" y="178"/>
                </a:lnTo>
                <a:lnTo>
                  <a:pt x="695" y="174"/>
                </a:lnTo>
                <a:lnTo>
                  <a:pt x="694" y="170"/>
                </a:lnTo>
                <a:lnTo>
                  <a:pt x="694" y="169"/>
                </a:lnTo>
                <a:lnTo>
                  <a:pt x="692" y="164"/>
                </a:lnTo>
                <a:lnTo>
                  <a:pt x="691" y="163"/>
                </a:lnTo>
                <a:lnTo>
                  <a:pt x="691" y="161"/>
                </a:lnTo>
                <a:lnTo>
                  <a:pt x="689" y="156"/>
                </a:lnTo>
                <a:lnTo>
                  <a:pt x="689" y="155"/>
                </a:lnTo>
                <a:lnTo>
                  <a:pt x="689" y="152"/>
                </a:lnTo>
                <a:lnTo>
                  <a:pt x="689" y="151"/>
                </a:lnTo>
                <a:lnTo>
                  <a:pt x="691" y="148"/>
                </a:lnTo>
                <a:lnTo>
                  <a:pt x="692" y="145"/>
                </a:lnTo>
                <a:lnTo>
                  <a:pt x="695" y="141"/>
                </a:lnTo>
                <a:lnTo>
                  <a:pt x="698" y="136"/>
                </a:lnTo>
                <a:lnTo>
                  <a:pt x="698" y="132"/>
                </a:lnTo>
                <a:lnTo>
                  <a:pt x="700" y="132"/>
                </a:lnTo>
                <a:lnTo>
                  <a:pt x="703" y="126"/>
                </a:lnTo>
                <a:lnTo>
                  <a:pt x="709" y="123"/>
                </a:lnTo>
                <a:lnTo>
                  <a:pt x="712" y="115"/>
                </a:lnTo>
                <a:lnTo>
                  <a:pt x="718" y="110"/>
                </a:lnTo>
                <a:lnTo>
                  <a:pt x="724" y="110"/>
                </a:lnTo>
                <a:lnTo>
                  <a:pt x="725" y="108"/>
                </a:lnTo>
                <a:lnTo>
                  <a:pt x="727" y="104"/>
                </a:lnTo>
                <a:lnTo>
                  <a:pt x="722" y="102"/>
                </a:lnTo>
                <a:lnTo>
                  <a:pt x="722" y="97"/>
                </a:lnTo>
                <a:lnTo>
                  <a:pt x="721" y="94"/>
                </a:lnTo>
                <a:lnTo>
                  <a:pt x="722" y="92"/>
                </a:lnTo>
                <a:lnTo>
                  <a:pt x="724" y="91"/>
                </a:lnTo>
                <a:lnTo>
                  <a:pt x="724" y="89"/>
                </a:lnTo>
                <a:lnTo>
                  <a:pt x="724" y="88"/>
                </a:lnTo>
                <a:lnTo>
                  <a:pt x="716" y="88"/>
                </a:lnTo>
                <a:lnTo>
                  <a:pt x="715" y="84"/>
                </a:lnTo>
                <a:lnTo>
                  <a:pt x="715" y="86"/>
                </a:lnTo>
                <a:lnTo>
                  <a:pt x="712" y="86"/>
                </a:lnTo>
                <a:lnTo>
                  <a:pt x="712" y="83"/>
                </a:lnTo>
                <a:lnTo>
                  <a:pt x="710" y="81"/>
                </a:lnTo>
                <a:lnTo>
                  <a:pt x="707" y="79"/>
                </a:lnTo>
                <a:lnTo>
                  <a:pt x="706" y="77"/>
                </a:lnTo>
                <a:lnTo>
                  <a:pt x="704" y="78"/>
                </a:lnTo>
                <a:lnTo>
                  <a:pt x="703" y="81"/>
                </a:lnTo>
                <a:lnTo>
                  <a:pt x="701" y="82"/>
                </a:lnTo>
                <a:lnTo>
                  <a:pt x="700" y="82"/>
                </a:lnTo>
                <a:lnTo>
                  <a:pt x="698" y="82"/>
                </a:lnTo>
                <a:lnTo>
                  <a:pt x="697" y="82"/>
                </a:lnTo>
                <a:lnTo>
                  <a:pt x="695" y="82"/>
                </a:lnTo>
                <a:lnTo>
                  <a:pt x="694" y="82"/>
                </a:lnTo>
                <a:lnTo>
                  <a:pt x="692" y="82"/>
                </a:lnTo>
                <a:lnTo>
                  <a:pt x="691" y="82"/>
                </a:lnTo>
                <a:lnTo>
                  <a:pt x="691" y="81"/>
                </a:lnTo>
                <a:lnTo>
                  <a:pt x="689" y="79"/>
                </a:lnTo>
                <a:lnTo>
                  <a:pt x="689" y="78"/>
                </a:lnTo>
                <a:lnTo>
                  <a:pt x="685" y="77"/>
                </a:lnTo>
                <a:lnTo>
                  <a:pt x="685" y="76"/>
                </a:lnTo>
                <a:lnTo>
                  <a:pt x="683" y="75"/>
                </a:lnTo>
                <a:lnTo>
                  <a:pt x="683" y="72"/>
                </a:lnTo>
                <a:lnTo>
                  <a:pt x="679" y="68"/>
                </a:lnTo>
                <a:lnTo>
                  <a:pt x="673" y="64"/>
                </a:lnTo>
                <a:lnTo>
                  <a:pt x="673" y="59"/>
                </a:lnTo>
                <a:lnTo>
                  <a:pt x="668" y="56"/>
                </a:lnTo>
                <a:lnTo>
                  <a:pt x="665" y="54"/>
                </a:lnTo>
                <a:lnTo>
                  <a:pt x="664" y="54"/>
                </a:lnTo>
                <a:lnTo>
                  <a:pt x="662" y="51"/>
                </a:lnTo>
                <a:lnTo>
                  <a:pt x="661" y="50"/>
                </a:lnTo>
                <a:lnTo>
                  <a:pt x="659" y="49"/>
                </a:lnTo>
                <a:lnTo>
                  <a:pt x="653" y="45"/>
                </a:lnTo>
                <a:lnTo>
                  <a:pt x="652" y="45"/>
                </a:lnTo>
                <a:lnTo>
                  <a:pt x="649" y="43"/>
                </a:lnTo>
                <a:lnTo>
                  <a:pt x="646" y="43"/>
                </a:lnTo>
                <a:lnTo>
                  <a:pt x="643" y="39"/>
                </a:lnTo>
                <a:lnTo>
                  <a:pt x="640" y="40"/>
                </a:lnTo>
                <a:lnTo>
                  <a:pt x="638" y="39"/>
                </a:lnTo>
                <a:lnTo>
                  <a:pt x="637" y="38"/>
                </a:lnTo>
                <a:lnTo>
                  <a:pt x="636" y="34"/>
                </a:lnTo>
                <a:lnTo>
                  <a:pt x="625" y="29"/>
                </a:lnTo>
                <a:lnTo>
                  <a:pt x="604" y="22"/>
                </a:lnTo>
                <a:lnTo>
                  <a:pt x="600" y="20"/>
                </a:lnTo>
                <a:lnTo>
                  <a:pt x="591" y="29"/>
                </a:lnTo>
                <a:lnTo>
                  <a:pt x="588" y="35"/>
                </a:lnTo>
                <a:lnTo>
                  <a:pt x="582" y="38"/>
                </a:lnTo>
                <a:lnTo>
                  <a:pt x="577" y="35"/>
                </a:lnTo>
                <a:lnTo>
                  <a:pt x="573" y="25"/>
                </a:lnTo>
                <a:lnTo>
                  <a:pt x="564" y="28"/>
                </a:lnTo>
                <a:lnTo>
                  <a:pt x="564" y="29"/>
                </a:lnTo>
                <a:lnTo>
                  <a:pt x="564" y="32"/>
                </a:lnTo>
                <a:lnTo>
                  <a:pt x="555" y="27"/>
                </a:lnTo>
                <a:lnTo>
                  <a:pt x="553" y="24"/>
                </a:lnTo>
                <a:lnTo>
                  <a:pt x="552" y="18"/>
                </a:lnTo>
                <a:lnTo>
                  <a:pt x="556" y="13"/>
                </a:lnTo>
                <a:lnTo>
                  <a:pt x="543" y="3"/>
                </a:lnTo>
                <a:lnTo>
                  <a:pt x="539" y="7"/>
                </a:lnTo>
                <a:lnTo>
                  <a:pt x="537" y="3"/>
                </a:lnTo>
                <a:lnTo>
                  <a:pt x="533" y="0"/>
                </a:lnTo>
                <a:lnTo>
                  <a:pt x="525" y="0"/>
                </a:lnTo>
                <a:lnTo>
                  <a:pt x="527" y="6"/>
                </a:lnTo>
                <a:lnTo>
                  <a:pt x="518" y="6"/>
                </a:lnTo>
                <a:lnTo>
                  <a:pt x="510" y="7"/>
                </a:lnTo>
                <a:lnTo>
                  <a:pt x="504" y="13"/>
                </a:lnTo>
                <a:lnTo>
                  <a:pt x="506" y="17"/>
                </a:lnTo>
                <a:lnTo>
                  <a:pt x="495" y="24"/>
                </a:lnTo>
                <a:lnTo>
                  <a:pt x="497" y="30"/>
                </a:lnTo>
                <a:lnTo>
                  <a:pt x="506" y="35"/>
                </a:lnTo>
                <a:lnTo>
                  <a:pt x="515" y="35"/>
                </a:lnTo>
                <a:lnTo>
                  <a:pt x="519" y="32"/>
                </a:lnTo>
                <a:lnTo>
                  <a:pt x="530" y="32"/>
                </a:lnTo>
                <a:lnTo>
                  <a:pt x="536" y="38"/>
                </a:lnTo>
                <a:lnTo>
                  <a:pt x="530" y="46"/>
                </a:lnTo>
                <a:lnTo>
                  <a:pt x="525" y="50"/>
                </a:lnTo>
                <a:lnTo>
                  <a:pt x="524" y="49"/>
                </a:lnTo>
                <a:lnTo>
                  <a:pt x="521" y="49"/>
                </a:lnTo>
                <a:lnTo>
                  <a:pt x="521" y="46"/>
                </a:lnTo>
                <a:lnTo>
                  <a:pt x="519" y="43"/>
                </a:lnTo>
                <a:lnTo>
                  <a:pt x="504" y="46"/>
                </a:lnTo>
                <a:lnTo>
                  <a:pt x="507" y="51"/>
                </a:lnTo>
                <a:lnTo>
                  <a:pt x="504" y="55"/>
                </a:lnTo>
                <a:lnTo>
                  <a:pt x="492" y="55"/>
                </a:lnTo>
                <a:lnTo>
                  <a:pt x="483" y="56"/>
                </a:lnTo>
                <a:lnTo>
                  <a:pt x="474" y="54"/>
                </a:lnTo>
                <a:lnTo>
                  <a:pt x="468" y="46"/>
                </a:lnTo>
                <a:lnTo>
                  <a:pt x="450" y="44"/>
                </a:lnTo>
                <a:lnTo>
                  <a:pt x="430" y="52"/>
                </a:lnTo>
                <a:lnTo>
                  <a:pt x="419" y="56"/>
                </a:lnTo>
                <a:lnTo>
                  <a:pt x="397" y="59"/>
                </a:lnTo>
                <a:lnTo>
                  <a:pt x="394" y="54"/>
                </a:lnTo>
                <a:lnTo>
                  <a:pt x="392" y="46"/>
                </a:lnTo>
                <a:lnTo>
                  <a:pt x="379" y="45"/>
                </a:lnTo>
                <a:lnTo>
                  <a:pt x="374" y="49"/>
                </a:lnTo>
                <a:lnTo>
                  <a:pt x="368" y="51"/>
                </a:lnTo>
                <a:lnTo>
                  <a:pt x="361" y="52"/>
                </a:lnTo>
                <a:lnTo>
                  <a:pt x="355" y="52"/>
                </a:lnTo>
                <a:lnTo>
                  <a:pt x="349" y="50"/>
                </a:lnTo>
                <a:lnTo>
                  <a:pt x="346" y="49"/>
                </a:lnTo>
                <a:lnTo>
                  <a:pt x="336" y="43"/>
                </a:lnTo>
                <a:lnTo>
                  <a:pt x="333" y="51"/>
                </a:lnTo>
                <a:lnTo>
                  <a:pt x="331" y="51"/>
                </a:lnTo>
                <a:lnTo>
                  <a:pt x="324" y="55"/>
                </a:lnTo>
                <a:lnTo>
                  <a:pt x="319" y="62"/>
                </a:lnTo>
                <a:lnTo>
                  <a:pt x="316" y="66"/>
                </a:lnTo>
                <a:lnTo>
                  <a:pt x="306" y="67"/>
                </a:lnTo>
                <a:lnTo>
                  <a:pt x="306" y="68"/>
                </a:lnTo>
                <a:lnTo>
                  <a:pt x="304" y="76"/>
                </a:lnTo>
                <a:lnTo>
                  <a:pt x="304" y="77"/>
                </a:lnTo>
                <a:lnTo>
                  <a:pt x="297" y="82"/>
                </a:lnTo>
                <a:lnTo>
                  <a:pt x="297" y="83"/>
                </a:lnTo>
                <a:lnTo>
                  <a:pt x="295" y="83"/>
                </a:lnTo>
                <a:lnTo>
                  <a:pt x="294" y="82"/>
                </a:lnTo>
                <a:lnTo>
                  <a:pt x="289" y="81"/>
                </a:lnTo>
                <a:lnTo>
                  <a:pt x="283" y="78"/>
                </a:lnTo>
                <a:lnTo>
                  <a:pt x="271" y="79"/>
                </a:lnTo>
                <a:lnTo>
                  <a:pt x="258" y="71"/>
                </a:lnTo>
                <a:lnTo>
                  <a:pt x="259" y="62"/>
                </a:lnTo>
                <a:lnTo>
                  <a:pt x="252" y="64"/>
                </a:lnTo>
                <a:lnTo>
                  <a:pt x="237" y="64"/>
                </a:lnTo>
                <a:lnTo>
                  <a:pt x="221" y="61"/>
                </a:lnTo>
                <a:lnTo>
                  <a:pt x="219" y="66"/>
                </a:lnTo>
                <a:lnTo>
                  <a:pt x="215" y="71"/>
                </a:lnTo>
                <a:lnTo>
                  <a:pt x="197" y="92"/>
                </a:lnTo>
                <a:lnTo>
                  <a:pt x="206" y="93"/>
                </a:lnTo>
                <a:lnTo>
                  <a:pt x="225" y="86"/>
                </a:lnTo>
                <a:lnTo>
                  <a:pt x="231" y="94"/>
                </a:lnTo>
                <a:lnTo>
                  <a:pt x="222" y="98"/>
                </a:lnTo>
                <a:lnTo>
                  <a:pt x="219" y="104"/>
                </a:lnTo>
                <a:lnTo>
                  <a:pt x="210" y="109"/>
                </a:lnTo>
                <a:lnTo>
                  <a:pt x="210" y="115"/>
                </a:lnTo>
                <a:lnTo>
                  <a:pt x="207" y="119"/>
                </a:lnTo>
                <a:lnTo>
                  <a:pt x="195" y="127"/>
                </a:lnTo>
                <a:lnTo>
                  <a:pt x="191" y="135"/>
                </a:lnTo>
                <a:lnTo>
                  <a:pt x="188" y="140"/>
                </a:lnTo>
                <a:lnTo>
                  <a:pt x="168" y="147"/>
                </a:lnTo>
                <a:lnTo>
                  <a:pt x="163" y="158"/>
                </a:lnTo>
                <a:lnTo>
                  <a:pt x="152" y="162"/>
                </a:lnTo>
                <a:lnTo>
                  <a:pt x="142" y="178"/>
                </a:lnTo>
                <a:lnTo>
                  <a:pt x="113" y="185"/>
                </a:lnTo>
                <a:lnTo>
                  <a:pt x="106" y="193"/>
                </a:lnTo>
                <a:lnTo>
                  <a:pt x="107" y="205"/>
                </a:lnTo>
                <a:lnTo>
                  <a:pt x="107" y="207"/>
                </a:lnTo>
                <a:lnTo>
                  <a:pt x="103" y="217"/>
                </a:lnTo>
                <a:lnTo>
                  <a:pt x="107" y="228"/>
                </a:lnTo>
                <a:lnTo>
                  <a:pt x="83" y="242"/>
                </a:lnTo>
                <a:lnTo>
                  <a:pt x="37" y="275"/>
                </a:lnTo>
                <a:lnTo>
                  <a:pt x="43" y="285"/>
                </a:lnTo>
                <a:lnTo>
                  <a:pt x="42" y="290"/>
                </a:lnTo>
                <a:lnTo>
                  <a:pt x="34" y="301"/>
                </a:lnTo>
                <a:lnTo>
                  <a:pt x="30" y="308"/>
                </a:lnTo>
                <a:lnTo>
                  <a:pt x="40" y="323"/>
                </a:lnTo>
                <a:lnTo>
                  <a:pt x="45" y="327"/>
                </a:lnTo>
                <a:lnTo>
                  <a:pt x="36" y="339"/>
                </a:lnTo>
                <a:lnTo>
                  <a:pt x="28" y="349"/>
                </a:lnTo>
                <a:lnTo>
                  <a:pt x="28" y="357"/>
                </a:lnTo>
                <a:lnTo>
                  <a:pt x="24" y="361"/>
                </a:lnTo>
                <a:lnTo>
                  <a:pt x="3" y="362"/>
                </a:lnTo>
                <a:lnTo>
                  <a:pt x="0" y="377"/>
                </a:lnTo>
                <a:lnTo>
                  <a:pt x="15" y="380"/>
                </a:lnTo>
                <a:lnTo>
                  <a:pt x="27" y="376"/>
                </a:lnTo>
                <a:lnTo>
                  <a:pt x="34" y="377"/>
                </a:lnTo>
                <a:lnTo>
                  <a:pt x="43" y="376"/>
                </a:lnTo>
                <a:lnTo>
                  <a:pt x="63" y="354"/>
                </a:lnTo>
                <a:lnTo>
                  <a:pt x="54" y="35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4" name="Freeform 156"/>
          <p:cNvSpPr>
            <a:spLocks/>
          </p:cNvSpPr>
          <p:nvPr/>
        </p:nvSpPr>
        <p:spPr bwMode="auto">
          <a:xfrm>
            <a:off x="4587875" y="4454525"/>
            <a:ext cx="7938" cy="4763"/>
          </a:xfrm>
          <a:custGeom>
            <a:avLst/>
            <a:gdLst>
              <a:gd name="T0" fmla="*/ 1260554 w 10"/>
              <a:gd name="T1" fmla="*/ 2835771 h 8"/>
              <a:gd name="T2" fmla="*/ 0 w 10"/>
              <a:gd name="T3" fmla="*/ 2126679 h 8"/>
              <a:gd name="T4" fmla="*/ 1890038 w 10"/>
              <a:gd name="T5" fmla="*/ 1772431 h 8"/>
              <a:gd name="T6" fmla="*/ 1260554 w 10"/>
              <a:gd name="T7" fmla="*/ 354248 h 8"/>
              <a:gd name="T8" fmla="*/ 3780870 w 10"/>
              <a:gd name="T9" fmla="*/ 0 h 8"/>
              <a:gd name="T10" fmla="*/ 6301184 w 10"/>
              <a:gd name="T11" fmla="*/ 2126679 h 8"/>
              <a:gd name="T12" fmla="*/ 4411146 w 10"/>
              <a:gd name="T13" fmla="*/ 2126679 h 8"/>
              <a:gd name="T14" fmla="*/ 2520315 w 10"/>
              <a:gd name="T15" fmla="*/ 1772431 h 8"/>
              <a:gd name="T16" fmla="*/ 1260554 w 10"/>
              <a:gd name="T17" fmla="*/ 2835771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8"/>
              <a:gd name="T29" fmla="*/ 10 w 1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8">
                <a:moveTo>
                  <a:pt x="2" y="8"/>
                </a:moveTo>
                <a:lnTo>
                  <a:pt x="0" y="6"/>
                </a:lnTo>
                <a:lnTo>
                  <a:pt x="3" y="5"/>
                </a:lnTo>
                <a:lnTo>
                  <a:pt x="2" y="1"/>
                </a:lnTo>
                <a:lnTo>
                  <a:pt x="6" y="0"/>
                </a:lnTo>
                <a:lnTo>
                  <a:pt x="10" y="6"/>
                </a:lnTo>
                <a:lnTo>
                  <a:pt x="7" y="6"/>
                </a:lnTo>
                <a:lnTo>
                  <a:pt x="4" y="5"/>
                </a:lnTo>
                <a:lnTo>
                  <a:pt x="2" y="8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5" name="Freeform 157"/>
          <p:cNvSpPr>
            <a:spLocks/>
          </p:cNvSpPr>
          <p:nvPr/>
        </p:nvSpPr>
        <p:spPr bwMode="auto">
          <a:xfrm>
            <a:off x="4246563" y="4579938"/>
            <a:ext cx="1947862" cy="1771650"/>
          </a:xfrm>
          <a:custGeom>
            <a:avLst/>
            <a:gdLst>
              <a:gd name="T0" fmla="*/ 715141380 w 2455"/>
              <a:gd name="T1" fmla="*/ 320690040 h 2232"/>
              <a:gd name="T2" fmla="*/ 706328003 w 2455"/>
              <a:gd name="T3" fmla="*/ 249495459 h 2232"/>
              <a:gd name="T4" fmla="*/ 757948309 w 2455"/>
              <a:gd name="T5" fmla="*/ 240674519 h 2232"/>
              <a:gd name="T6" fmla="*/ 844823118 w 2455"/>
              <a:gd name="T7" fmla="*/ 212323369 h 2232"/>
              <a:gd name="T8" fmla="*/ 874410773 w 2455"/>
              <a:gd name="T9" fmla="*/ 234374528 h 2232"/>
              <a:gd name="T10" fmla="*/ 867486542 w 2455"/>
              <a:gd name="T11" fmla="*/ 183341138 h 2232"/>
              <a:gd name="T12" fmla="*/ 844823118 w 2455"/>
              <a:gd name="T13" fmla="*/ 122227177 h 2232"/>
              <a:gd name="T14" fmla="*/ 771168375 w 2455"/>
              <a:gd name="T15" fmla="*/ 76864360 h 2232"/>
              <a:gd name="T16" fmla="*/ 691218788 w 2455"/>
              <a:gd name="T17" fmla="*/ 3150393 h 2232"/>
              <a:gd name="T18" fmla="*/ 526912925 w 2455"/>
              <a:gd name="T19" fmla="*/ 47882960 h 2232"/>
              <a:gd name="T20" fmla="*/ 455776716 w 2455"/>
              <a:gd name="T21" fmla="*/ 73714761 h 2232"/>
              <a:gd name="T22" fmla="*/ 430595750 w 2455"/>
              <a:gd name="T23" fmla="*/ 132307798 h 2232"/>
              <a:gd name="T24" fmla="*/ 356311126 w 2455"/>
              <a:gd name="T25" fmla="*/ 103956623 h 2232"/>
              <a:gd name="T26" fmla="*/ 302801672 w 2455"/>
              <a:gd name="T27" fmla="*/ 160029505 h 2232"/>
              <a:gd name="T28" fmla="*/ 275102372 w 2455"/>
              <a:gd name="T29" fmla="*/ 148058966 h 2232"/>
              <a:gd name="T30" fmla="*/ 195782715 w 2455"/>
              <a:gd name="T31" fmla="*/ 137978345 h 2232"/>
              <a:gd name="T32" fmla="*/ 93169679 w 2455"/>
              <a:gd name="T33" fmla="*/ 170110919 h 2232"/>
              <a:gd name="T34" fmla="*/ 31476022 w 2455"/>
              <a:gd name="T35" fmla="*/ 201612461 h 2232"/>
              <a:gd name="T36" fmla="*/ 47214423 w 2455"/>
              <a:gd name="T37" fmla="*/ 279737321 h 2232"/>
              <a:gd name="T38" fmla="*/ 22033451 w 2455"/>
              <a:gd name="T39" fmla="*/ 332030341 h 2232"/>
              <a:gd name="T40" fmla="*/ 24551785 w 2455"/>
              <a:gd name="T41" fmla="*/ 379283052 h 2232"/>
              <a:gd name="T42" fmla="*/ 66729545 w 2455"/>
              <a:gd name="T43" fmla="*/ 439137431 h 2232"/>
              <a:gd name="T44" fmla="*/ 117721483 w 2455"/>
              <a:gd name="T45" fmla="*/ 468749056 h 2232"/>
              <a:gd name="T46" fmla="*/ 146049970 w 2455"/>
              <a:gd name="T47" fmla="*/ 495840525 h 2232"/>
              <a:gd name="T48" fmla="*/ 256846429 w 2455"/>
              <a:gd name="T49" fmla="*/ 408265233 h 2232"/>
              <a:gd name="T50" fmla="*/ 352534418 w 2455"/>
              <a:gd name="T51" fmla="*/ 441657586 h 2232"/>
              <a:gd name="T52" fmla="*/ 429336582 w 2455"/>
              <a:gd name="T53" fmla="*/ 483869987 h 2232"/>
              <a:gd name="T54" fmla="*/ 469625969 w 2455"/>
              <a:gd name="T55" fmla="*/ 635079296 h 2232"/>
              <a:gd name="T56" fmla="*/ 532578781 w 2455"/>
              <a:gd name="T57" fmla="*/ 686112636 h 2232"/>
              <a:gd name="T58" fmla="*/ 591124111 w 2455"/>
              <a:gd name="T59" fmla="*/ 731475428 h 2232"/>
              <a:gd name="T60" fmla="*/ 692477955 w 2455"/>
              <a:gd name="T61" fmla="*/ 819050621 h 2232"/>
              <a:gd name="T62" fmla="*/ 795720154 w 2455"/>
              <a:gd name="T63" fmla="*/ 894655474 h 2232"/>
              <a:gd name="T64" fmla="*/ 873781586 w 2455"/>
              <a:gd name="T65" fmla="*/ 902215940 h 2232"/>
              <a:gd name="T66" fmla="*/ 954360360 w 2455"/>
              <a:gd name="T67" fmla="*/ 969629891 h 2232"/>
              <a:gd name="T68" fmla="*/ 992761392 w 2455"/>
              <a:gd name="T69" fmla="*/ 999871753 h 2232"/>
              <a:gd name="T70" fmla="*/ 1058861726 w 2455"/>
              <a:gd name="T71" fmla="*/ 1048384938 h 2232"/>
              <a:gd name="T72" fmla="*/ 1150143025 w 2455"/>
              <a:gd name="T73" fmla="*/ 1079886481 h 2232"/>
              <a:gd name="T74" fmla="*/ 1228833445 w 2455"/>
              <a:gd name="T75" fmla="*/ 1236136100 h 2232"/>
              <a:gd name="T76" fmla="*/ 1194839101 w 2455"/>
              <a:gd name="T77" fmla="*/ 1299140772 h 2232"/>
              <a:gd name="T78" fmla="*/ 1172176470 w 2455"/>
              <a:gd name="T79" fmla="*/ 1374115189 h 2232"/>
              <a:gd name="T80" fmla="*/ 1247719368 w 2455"/>
              <a:gd name="T81" fmla="*/ 1370334560 h 2232"/>
              <a:gd name="T82" fmla="*/ 1293675405 w 2455"/>
              <a:gd name="T83" fmla="*/ 1278978737 h 2232"/>
              <a:gd name="T84" fmla="*/ 1381179202 w 2455"/>
              <a:gd name="T85" fmla="*/ 1227315954 h 2232"/>
              <a:gd name="T86" fmla="*/ 1291786257 w 2455"/>
              <a:gd name="T87" fmla="*/ 1139740761 h 2232"/>
              <a:gd name="T88" fmla="*/ 1292416237 w 2455"/>
              <a:gd name="T89" fmla="*/ 1068546179 h 2232"/>
              <a:gd name="T90" fmla="*/ 1368588323 w 2455"/>
              <a:gd name="T91" fmla="*/ 999241516 h 2232"/>
              <a:gd name="T92" fmla="*/ 1405101001 w 2455"/>
              <a:gd name="T93" fmla="*/ 1026333779 h 2232"/>
              <a:gd name="T94" fmla="*/ 1481273880 w 2455"/>
              <a:gd name="T95" fmla="*/ 1066656261 h 2232"/>
              <a:gd name="T96" fmla="*/ 1534153353 w 2455"/>
              <a:gd name="T97" fmla="*/ 1086187265 h 2232"/>
              <a:gd name="T98" fmla="*/ 1488828090 w 2455"/>
              <a:gd name="T99" fmla="*/ 991051607 h 2232"/>
              <a:gd name="T100" fmla="*/ 1401953480 w 2455"/>
              <a:gd name="T101" fmla="*/ 947578732 h 2232"/>
              <a:gd name="T102" fmla="*/ 1278566190 w 2455"/>
              <a:gd name="T103" fmla="*/ 894025237 h 2232"/>
              <a:gd name="T104" fmla="*/ 1199875771 w 2455"/>
              <a:gd name="T105" fmla="*/ 825350612 h 2232"/>
              <a:gd name="T106" fmla="*/ 1085931840 w 2455"/>
              <a:gd name="T107" fmla="*/ 791959152 h 2232"/>
              <a:gd name="T108" fmla="*/ 943029441 w 2455"/>
              <a:gd name="T109" fmla="*/ 701863804 h 2232"/>
              <a:gd name="T110" fmla="*/ 870004084 w 2455"/>
              <a:gd name="T111" fmla="*/ 550024258 h 2232"/>
              <a:gd name="T112" fmla="*/ 713882213 w 2455"/>
              <a:gd name="T113" fmla="*/ 449847495 h 2232"/>
              <a:gd name="T114" fmla="*/ 693107936 w 2455"/>
              <a:gd name="T115" fmla="*/ 358492367 h 2232"/>
              <a:gd name="T116" fmla="*/ 744099055 w 2455"/>
              <a:gd name="T117" fmla="*/ 836691906 h 22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55"/>
              <a:gd name="T178" fmla="*/ 0 h 2232"/>
              <a:gd name="T179" fmla="*/ 2455 w 2455"/>
              <a:gd name="T180" fmla="*/ 2232 h 22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55" h="2232">
                <a:moveTo>
                  <a:pt x="1121" y="562"/>
                </a:moveTo>
                <a:lnTo>
                  <a:pt x="1128" y="568"/>
                </a:lnTo>
                <a:lnTo>
                  <a:pt x="1134" y="563"/>
                </a:lnTo>
                <a:lnTo>
                  <a:pt x="1133" y="550"/>
                </a:lnTo>
                <a:lnTo>
                  <a:pt x="1140" y="552"/>
                </a:lnTo>
                <a:lnTo>
                  <a:pt x="1143" y="558"/>
                </a:lnTo>
                <a:lnTo>
                  <a:pt x="1148" y="556"/>
                </a:lnTo>
                <a:lnTo>
                  <a:pt x="1151" y="548"/>
                </a:lnTo>
                <a:lnTo>
                  <a:pt x="1149" y="538"/>
                </a:lnTo>
                <a:lnTo>
                  <a:pt x="1155" y="526"/>
                </a:lnTo>
                <a:lnTo>
                  <a:pt x="1152" y="519"/>
                </a:lnTo>
                <a:lnTo>
                  <a:pt x="1140" y="515"/>
                </a:lnTo>
                <a:lnTo>
                  <a:pt x="1136" y="509"/>
                </a:lnTo>
                <a:lnTo>
                  <a:pt x="1130" y="508"/>
                </a:lnTo>
                <a:lnTo>
                  <a:pt x="1125" y="503"/>
                </a:lnTo>
                <a:lnTo>
                  <a:pt x="1115" y="495"/>
                </a:lnTo>
                <a:lnTo>
                  <a:pt x="1113" y="483"/>
                </a:lnTo>
                <a:lnTo>
                  <a:pt x="1112" y="467"/>
                </a:lnTo>
                <a:lnTo>
                  <a:pt x="1109" y="466"/>
                </a:lnTo>
                <a:lnTo>
                  <a:pt x="1104" y="471"/>
                </a:lnTo>
                <a:lnTo>
                  <a:pt x="1100" y="470"/>
                </a:lnTo>
                <a:lnTo>
                  <a:pt x="1096" y="456"/>
                </a:lnTo>
                <a:lnTo>
                  <a:pt x="1096" y="444"/>
                </a:lnTo>
                <a:lnTo>
                  <a:pt x="1107" y="406"/>
                </a:lnTo>
                <a:lnTo>
                  <a:pt x="1115" y="400"/>
                </a:lnTo>
                <a:lnTo>
                  <a:pt x="1122" y="396"/>
                </a:lnTo>
                <a:lnTo>
                  <a:pt x="1139" y="395"/>
                </a:lnTo>
                <a:lnTo>
                  <a:pt x="1142" y="392"/>
                </a:lnTo>
                <a:lnTo>
                  <a:pt x="1149" y="391"/>
                </a:lnTo>
                <a:lnTo>
                  <a:pt x="1151" y="385"/>
                </a:lnTo>
                <a:lnTo>
                  <a:pt x="1161" y="387"/>
                </a:lnTo>
                <a:lnTo>
                  <a:pt x="1163" y="392"/>
                </a:lnTo>
                <a:lnTo>
                  <a:pt x="1151" y="397"/>
                </a:lnTo>
                <a:lnTo>
                  <a:pt x="1145" y="404"/>
                </a:lnTo>
                <a:lnTo>
                  <a:pt x="1134" y="408"/>
                </a:lnTo>
                <a:lnTo>
                  <a:pt x="1136" y="412"/>
                </a:lnTo>
                <a:lnTo>
                  <a:pt x="1142" y="411"/>
                </a:lnTo>
                <a:lnTo>
                  <a:pt x="1178" y="396"/>
                </a:lnTo>
                <a:lnTo>
                  <a:pt x="1204" y="382"/>
                </a:lnTo>
                <a:lnTo>
                  <a:pt x="1245" y="365"/>
                </a:lnTo>
                <a:lnTo>
                  <a:pt x="1257" y="364"/>
                </a:lnTo>
                <a:lnTo>
                  <a:pt x="1263" y="360"/>
                </a:lnTo>
                <a:lnTo>
                  <a:pt x="1269" y="355"/>
                </a:lnTo>
                <a:lnTo>
                  <a:pt x="1279" y="348"/>
                </a:lnTo>
                <a:lnTo>
                  <a:pt x="1261" y="347"/>
                </a:lnTo>
                <a:lnTo>
                  <a:pt x="1264" y="338"/>
                </a:lnTo>
                <a:lnTo>
                  <a:pt x="1289" y="328"/>
                </a:lnTo>
                <a:lnTo>
                  <a:pt x="1295" y="334"/>
                </a:lnTo>
                <a:lnTo>
                  <a:pt x="1321" y="337"/>
                </a:lnTo>
                <a:lnTo>
                  <a:pt x="1328" y="342"/>
                </a:lnTo>
                <a:lnTo>
                  <a:pt x="1333" y="339"/>
                </a:lnTo>
                <a:lnTo>
                  <a:pt x="1342" y="337"/>
                </a:lnTo>
                <a:lnTo>
                  <a:pt x="1348" y="341"/>
                </a:lnTo>
                <a:lnTo>
                  <a:pt x="1351" y="336"/>
                </a:lnTo>
                <a:lnTo>
                  <a:pt x="1355" y="333"/>
                </a:lnTo>
                <a:lnTo>
                  <a:pt x="1354" y="326"/>
                </a:lnTo>
                <a:lnTo>
                  <a:pt x="1358" y="323"/>
                </a:lnTo>
                <a:lnTo>
                  <a:pt x="1364" y="323"/>
                </a:lnTo>
                <a:lnTo>
                  <a:pt x="1372" y="327"/>
                </a:lnTo>
                <a:lnTo>
                  <a:pt x="1373" y="334"/>
                </a:lnTo>
                <a:lnTo>
                  <a:pt x="1378" y="334"/>
                </a:lnTo>
                <a:lnTo>
                  <a:pt x="1394" y="356"/>
                </a:lnTo>
                <a:lnTo>
                  <a:pt x="1398" y="368"/>
                </a:lnTo>
                <a:lnTo>
                  <a:pt x="1388" y="368"/>
                </a:lnTo>
                <a:lnTo>
                  <a:pt x="1389" y="372"/>
                </a:lnTo>
                <a:lnTo>
                  <a:pt x="1397" y="376"/>
                </a:lnTo>
                <a:lnTo>
                  <a:pt x="1409" y="379"/>
                </a:lnTo>
                <a:lnTo>
                  <a:pt x="1416" y="375"/>
                </a:lnTo>
                <a:lnTo>
                  <a:pt x="1425" y="368"/>
                </a:lnTo>
                <a:lnTo>
                  <a:pt x="1425" y="356"/>
                </a:lnTo>
                <a:lnTo>
                  <a:pt x="1413" y="338"/>
                </a:lnTo>
                <a:lnTo>
                  <a:pt x="1395" y="336"/>
                </a:lnTo>
                <a:lnTo>
                  <a:pt x="1386" y="328"/>
                </a:lnTo>
                <a:lnTo>
                  <a:pt x="1369" y="318"/>
                </a:lnTo>
                <a:lnTo>
                  <a:pt x="1358" y="309"/>
                </a:lnTo>
                <a:lnTo>
                  <a:pt x="1363" y="304"/>
                </a:lnTo>
                <a:lnTo>
                  <a:pt x="1376" y="295"/>
                </a:lnTo>
                <a:lnTo>
                  <a:pt x="1378" y="291"/>
                </a:lnTo>
                <a:lnTo>
                  <a:pt x="1364" y="273"/>
                </a:lnTo>
                <a:lnTo>
                  <a:pt x="1349" y="278"/>
                </a:lnTo>
                <a:lnTo>
                  <a:pt x="1342" y="269"/>
                </a:lnTo>
                <a:lnTo>
                  <a:pt x="1360" y="253"/>
                </a:lnTo>
                <a:lnTo>
                  <a:pt x="1366" y="245"/>
                </a:lnTo>
                <a:lnTo>
                  <a:pt x="1364" y="234"/>
                </a:lnTo>
                <a:lnTo>
                  <a:pt x="1354" y="230"/>
                </a:lnTo>
                <a:lnTo>
                  <a:pt x="1351" y="220"/>
                </a:lnTo>
                <a:lnTo>
                  <a:pt x="1340" y="218"/>
                </a:lnTo>
                <a:lnTo>
                  <a:pt x="1322" y="219"/>
                </a:lnTo>
                <a:lnTo>
                  <a:pt x="1318" y="215"/>
                </a:lnTo>
                <a:lnTo>
                  <a:pt x="1318" y="208"/>
                </a:lnTo>
                <a:lnTo>
                  <a:pt x="1342" y="194"/>
                </a:lnTo>
                <a:lnTo>
                  <a:pt x="1346" y="182"/>
                </a:lnTo>
                <a:lnTo>
                  <a:pt x="1358" y="173"/>
                </a:lnTo>
                <a:lnTo>
                  <a:pt x="1369" y="168"/>
                </a:lnTo>
                <a:lnTo>
                  <a:pt x="1376" y="157"/>
                </a:lnTo>
                <a:lnTo>
                  <a:pt x="1375" y="146"/>
                </a:lnTo>
                <a:lnTo>
                  <a:pt x="1370" y="139"/>
                </a:lnTo>
                <a:lnTo>
                  <a:pt x="1363" y="136"/>
                </a:lnTo>
                <a:lnTo>
                  <a:pt x="1339" y="136"/>
                </a:lnTo>
                <a:lnTo>
                  <a:pt x="1324" y="133"/>
                </a:lnTo>
                <a:lnTo>
                  <a:pt x="1292" y="135"/>
                </a:lnTo>
                <a:lnTo>
                  <a:pt x="1281" y="130"/>
                </a:lnTo>
                <a:lnTo>
                  <a:pt x="1245" y="122"/>
                </a:lnTo>
                <a:lnTo>
                  <a:pt x="1225" y="122"/>
                </a:lnTo>
                <a:lnTo>
                  <a:pt x="1206" y="124"/>
                </a:lnTo>
                <a:lnTo>
                  <a:pt x="1188" y="115"/>
                </a:lnTo>
                <a:lnTo>
                  <a:pt x="1166" y="112"/>
                </a:lnTo>
                <a:lnTo>
                  <a:pt x="1130" y="103"/>
                </a:lnTo>
                <a:lnTo>
                  <a:pt x="1118" y="85"/>
                </a:lnTo>
                <a:lnTo>
                  <a:pt x="1101" y="66"/>
                </a:lnTo>
                <a:lnTo>
                  <a:pt x="1112" y="60"/>
                </a:lnTo>
                <a:lnTo>
                  <a:pt x="1109" y="54"/>
                </a:lnTo>
                <a:lnTo>
                  <a:pt x="1093" y="44"/>
                </a:lnTo>
                <a:lnTo>
                  <a:pt x="1091" y="33"/>
                </a:lnTo>
                <a:lnTo>
                  <a:pt x="1085" y="21"/>
                </a:lnTo>
                <a:lnTo>
                  <a:pt x="1104" y="11"/>
                </a:lnTo>
                <a:lnTo>
                  <a:pt x="1098" y="5"/>
                </a:lnTo>
                <a:lnTo>
                  <a:pt x="1085" y="0"/>
                </a:lnTo>
                <a:lnTo>
                  <a:pt x="1064" y="2"/>
                </a:lnTo>
                <a:lnTo>
                  <a:pt x="1045" y="8"/>
                </a:lnTo>
                <a:lnTo>
                  <a:pt x="1003" y="37"/>
                </a:lnTo>
                <a:lnTo>
                  <a:pt x="982" y="32"/>
                </a:lnTo>
                <a:lnTo>
                  <a:pt x="955" y="22"/>
                </a:lnTo>
                <a:lnTo>
                  <a:pt x="946" y="32"/>
                </a:lnTo>
                <a:lnTo>
                  <a:pt x="934" y="34"/>
                </a:lnTo>
                <a:lnTo>
                  <a:pt x="903" y="36"/>
                </a:lnTo>
                <a:lnTo>
                  <a:pt x="881" y="54"/>
                </a:lnTo>
                <a:lnTo>
                  <a:pt x="867" y="76"/>
                </a:lnTo>
                <a:lnTo>
                  <a:pt x="855" y="74"/>
                </a:lnTo>
                <a:lnTo>
                  <a:pt x="837" y="76"/>
                </a:lnTo>
                <a:lnTo>
                  <a:pt x="816" y="69"/>
                </a:lnTo>
                <a:lnTo>
                  <a:pt x="803" y="59"/>
                </a:lnTo>
                <a:lnTo>
                  <a:pt x="794" y="59"/>
                </a:lnTo>
                <a:lnTo>
                  <a:pt x="785" y="64"/>
                </a:lnTo>
                <a:lnTo>
                  <a:pt x="763" y="66"/>
                </a:lnTo>
                <a:lnTo>
                  <a:pt x="761" y="71"/>
                </a:lnTo>
                <a:lnTo>
                  <a:pt x="767" y="88"/>
                </a:lnTo>
                <a:lnTo>
                  <a:pt x="761" y="107"/>
                </a:lnTo>
                <a:lnTo>
                  <a:pt x="767" y="118"/>
                </a:lnTo>
                <a:lnTo>
                  <a:pt x="763" y="134"/>
                </a:lnTo>
                <a:lnTo>
                  <a:pt x="746" y="135"/>
                </a:lnTo>
                <a:lnTo>
                  <a:pt x="730" y="133"/>
                </a:lnTo>
                <a:lnTo>
                  <a:pt x="724" y="117"/>
                </a:lnTo>
                <a:lnTo>
                  <a:pt x="714" y="113"/>
                </a:lnTo>
                <a:lnTo>
                  <a:pt x="699" y="114"/>
                </a:lnTo>
                <a:lnTo>
                  <a:pt x="690" y="122"/>
                </a:lnTo>
                <a:lnTo>
                  <a:pt x="685" y="129"/>
                </a:lnTo>
                <a:lnTo>
                  <a:pt x="688" y="136"/>
                </a:lnTo>
                <a:lnTo>
                  <a:pt x="682" y="154"/>
                </a:lnTo>
                <a:lnTo>
                  <a:pt x="702" y="160"/>
                </a:lnTo>
                <a:lnTo>
                  <a:pt x="708" y="170"/>
                </a:lnTo>
                <a:lnTo>
                  <a:pt x="697" y="179"/>
                </a:lnTo>
                <a:lnTo>
                  <a:pt x="705" y="192"/>
                </a:lnTo>
                <a:lnTo>
                  <a:pt x="705" y="204"/>
                </a:lnTo>
                <a:lnTo>
                  <a:pt x="696" y="211"/>
                </a:lnTo>
                <a:lnTo>
                  <a:pt x="684" y="210"/>
                </a:lnTo>
                <a:lnTo>
                  <a:pt x="679" y="200"/>
                </a:lnTo>
                <a:lnTo>
                  <a:pt x="681" y="193"/>
                </a:lnTo>
                <a:lnTo>
                  <a:pt x="679" y="186"/>
                </a:lnTo>
                <a:lnTo>
                  <a:pt x="669" y="178"/>
                </a:lnTo>
                <a:lnTo>
                  <a:pt x="675" y="168"/>
                </a:lnTo>
                <a:lnTo>
                  <a:pt x="667" y="166"/>
                </a:lnTo>
                <a:lnTo>
                  <a:pt x="657" y="170"/>
                </a:lnTo>
                <a:lnTo>
                  <a:pt x="631" y="171"/>
                </a:lnTo>
                <a:lnTo>
                  <a:pt x="624" y="176"/>
                </a:lnTo>
                <a:lnTo>
                  <a:pt x="622" y="188"/>
                </a:lnTo>
                <a:lnTo>
                  <a:pt x="597" y="192"/>
                </a:lnTo>
                <a:lnTo>
                  <a:pt x="588" y="189"/>
                </a:lnTo>
                <a:lnTo>
                  <a:pt x="566" y="165"/>
                </a:lnTo>
                <a:lnTo>
                  <a:pt x="569" y="155"/>
                </a:lnTo>
                <a:lnTo>
                  <a:pt x="569" y="145"/>
                </a:lnTo>
                <a:lnTo>
                  <a:pt x="561" y="140"/>
                </a:lnTo>
                <a:lnTo>
                  <a:pt x="551" y="140"/>
                </a:lnTo>
                <a:lnTo>
                  <a:pt x="537" y="145"/>
                </a:lnTo>
                <a:lnTo>
                  <a:pt x="530" y="152"/>
                </a:lnTo>
                <a:lnTo>
                  <a:pt x="528" y="162"/>
                </a:lnTo>
                <a:lnTo>
                  <a:pt x="530" y="176"/>
                </a:lnTo>
                <a:lnTo>
                  <a:pt x="536" y="192"/>
                </a:lnTo>
                <a:lnTo>
                  <a:pt x="531" y="205"/>
                </a:lnTo>
                <a:lnTo>
                  <a:pt x="520" y="220"/>
                </a:lnTo>
                <a:lnTo>
                  <a:pt x="509" y="230"/>
                </a:lnTo>
                <a:lnTo>
                  <a:pt x="481" y="254"/>
                </a:lnTo>
                <a:lnTo>
                  <a:pt x="478" y="262"/>
                </a:lnTo>
                <a:lnTo>
                  <a:pt x="485" y="284"/>
                </a:lnTo>
                <a:lnTo>
                  <a:pt x="482" y="293"/>
                </a:lnTo>
                <a:lnTo>
                  <a:pt x="485" y="302"/>
                </a:lnTo>
                <a:lnTo>
                  <a:pt x="481" y="312"/>
                </a:lnTo>
                <a:lnTo>
                  <a:pt x="473" y="313"/>
                </a:lnTo>
                <a:lnTo>
                  <a:pt x="458" y="305"/>
                </a:lnTo>
                <a:lnTo>
                  <a:pt x="467" y="295"/>
                </a:lnTo>
                <a:lnTo>
                  <a:pt x="466" y="286"/>
                </a:lnTo>
                <a:lnTo>
                  <a:pt x="437" y="263"/>
                </a:lnTo>
                <a:lnTo>
                  <a:pt x="451" y="247"/>
                </a:lnTo>
                <a:lnTo>
                  <a:pt x="448" y="240"/>
                </a:lnTo>
                <a:lnTo>
                  <a:pt x="437" y="235"/>
                </a:lnTo>
                <a:lnTo>
                  <a:pt x="423" y="237"/>
                </a:lnTo>
                <a:lnTo>
                  <a:pt x="406" y="234"/>
                </a:lnTo>
                <a:lnTo>
                  <a:pt x="385" y="205"/>
                </a:lnTo>
                <a:lnTo>
                  <a:pt x="375" y="198"/>
                </a:lnTo>
                <a:lnTo>
                  <a:pt x="372" y="194"/>
                </a:lnTo>
                <a:lnTo>
                  <a:pt x="381" y="157"/>
                </a:lnTo>
                <a:lnTo>
                  <a:pt x="375" y="149"/>
                </a:lnTo>
                <a:lnTo>
                  <a:pt x="369" y="147"/>
                </a:lnTo>
                <a:lnTo>
                  <a:pt x="363" y="149"/>
                </a:lnTo>
                <a:lnTo>
                  <a:pt x="343" y="167"/>
                </a:lnTo>
                <a:lnTo>
                  <a:pt x="303" y="192"/>
                </a:lnTo>
                <a:lnTo>
                  <a:pt x="300" y="198"/>
                </a:lnTo>
                <a:lnTo>
                  <a:pt x="311" y="219"/>
                </a:lnTo>
                <a:lnTo>
                  <a:pt x="308" y="226"/>
                </a:lnTo>
                <a:lnTo>
                  <a:pt x="288" y="238"/>
                </a:lnTo>
                <a:lnTo>
                  <a:pt x="284" y="243"/>
                </a:lnTo>
                <a:lnTo>
                  <a:pt x="279" y="256"/>
                </a:lnTo>
                <a:lnTo>
                  <a:pt x="260" y="263"/>
                </a:lnTo>
                <a:lnTo>
                  <a:pt x="252" y="277"/>
                </a:lnTo>
                <a:lnTo>
                  <a:pt x="229" y="270"/>
                </a:lnTo>
                <a:lnTo>
                  <a:pt x="215" y="261"/>
                </a:lnTo>
                <a:lnTo>
                  <a:pt x="203" y="267"/>
                </a:lnTo>
                <a:lnTo>
                  <a:pt x="194" y="263"/>
                </a:lnTo>
                <a:lnTo>
                  <a:pt x="175" y="270"/>
                </a:lnTo>
                <a:lnTo>
                  <a:pt x="160" y="272"/>
                </a:lnTo>
                <a:lnTo>
                  <a:pt x="148" y="270"/>
                </a:lnTo>
                <a:lnTo>
                  <a:pt x="126" y="283"/>
                </a:lnTo>
                <a:lnTo>
                  <a:pt x="115" y="285"/>
                </a:lnTo>
                <a:lnTo>
                  <a:pt x="106" y="283"/>
                </a:lnTo>
                <a:lnTo>
                  <a:pt x="99" y="272"/>
                </a:lnTo>
                <a:lnTo>
                  <a:pt x="90" y="270"/>
                </a:lnTo>
                <a:lnTo>
                  <a:pt x="79" y="283"/>
                </a:lnTo>
                <a:lnTo>
                  <a:pt x="72" y="289"/>
                </a:lnTo>
                <a:lnTo>
                  <a:pt x="67" y="289"/>
                </a:lnTo>
                <a:lnTo>
                  <a:pt x="64" y="291"/>
                </a:lnTo>
                <a:lnTo>
                  <a:pt x="51" y="291"/>
                </a:lnTo>
                <a:lnTo>
                  <a:pt x="48" y="294"/>
                </a:lnTo>
                <a:lnTo>
                  <a:pt x="47" y="302"/>
                </a:lnTo>
                <a:lnTo>
                  <a:pt x="50" y="320"/>
                </a:lnTo>
                <a:lnTo>
                  <a:pt x="53" y="323"/>
                </a:lnTo>
                <a:lnTo>
                  <a:pt x="61" y="327"/>
                </a:lnTo>
                <a:lnTo>
                  <a:pt x="66" y="334"/>
                </a:lnTo>
                <a:lnTo>
                  <a:pt x="82" y="337"/>
                </a:lnTo>
                <a:lnTo>
                  <a:pt x="78" y="363"/>
                </a:lnTo>
                <a:lnTo>
                  <a:pt x="90" y="368"/>
                </a:lnTo>
                <a:lnTo>
                  <a:pt x="93" y="380"/>
                </a:lnTo>
                <a:lnTo>
                  <a:pt x="108" y="393"/>
                </a:lnTo>
                <a:lnTo>
                  <a:pt x="112" y="403"/>
                </a:lnTo>
                <a:lnTo>
                  <a:pt x="99" y="419"/>
                </a:lnTo>
                <a:lnTo>
                  <a:pt x="103" y="431"/>
                </a:lnTo>
                <a:lnTo>
                  <a:pt x="91" y="444"/>
                </a:lnTo>
                <a:lnTo>
                  <a:pt x="75" y="444"/>
                </a:lnTo>
                <a:lnTo>
                  <a:pt x="67" y="445"/>
                </a:lnTo>
                <a:lnTo>
                  <a:pt x="63" y="451"/>
                </a:lnTo>
                <a:lnTo>
                  <a:pt x="50" y="455"/>
                </a:lnTo>
                <a:lnTo>
                  <a:pt x="54" y="461"/>
                </a:lnTo>
                <a:lnTo>
                  <a:pt x="47" y="463"/>
                </a:lnTo>
                <a:lnTo>
                  <a:pt x="29" y="456"/>
                </a:lnTo>
                <a:lnTo>
                  <a:pt x="0" y="465"/>
                </a:lnTo>
                <a:lnTo>
                  <a:pt x="5" y="476"/>
                </a:lnTo>
                <a:lnTo>
                  <a:pt x="5" y="487"/>
                </a:lnTo>
                <a:lnTo>
                  <a:pt x="20" y="489"/>
                </a:lnTo>
                <a:lnTo>
                  <a:pt x="20" y="504"/>
                </a:lnTo>
                <a:lnTo>
                  <a:pt x="23" y="516"/>
                </a:lnTo>
                <a:lnTo>
                  <a:pt x="35" y="527"/>
                </a:lnTo>
                <a:lnTo>
                  <a:pt x="58" y="531"/>
                </a:lnTo>
                <a:lnTo>
                  <a:pt x="70" y="537"/>
                </a:lnTo>
                <a:lnTo>
                  <a:pt x="67" y="546"/>
                </a:lnTo>
                <a:lnTo>
                  <a:pt x="70" y="558"/>
                </a:lnTo>
                <a:lnTo>
                  <a:pt x="75" y="563"/>
                </a:lnTo>
                <a:lnTo>
                  <a:pt x="82" y="572"/>
                </a:lnTo>
                <a:lnTo>
                  <a:pt x="79" y="577"/>
                </a:lnTo>
                <a:lnTo>
                  <a:pt x="70" y="573"/>
                </a:lnTo>
                <a:lnTo>
                  <a:pt x="58" y="570"/>
                </a:lnTo>
                <a:lnTo>
                  <a:pt x="54" y="578"/>
                </a:lnTo>
                <a:lnTo>
                  <a:pt x="53" y="590"/>
                </a:lnTo>
                <a:lnTo>
                  <a:pt x="45" y="601"/>
                </a:lnTo>
                <a:lnTo>
                  <a:pt x="39" y="602"/>
                </a:lnTo>
                <a:lnTo>
                  <a:pt x="35" y="610"/>
                </a:lnTo>
                <a:lnTo>
                  <a:pt x="39" y="620"/>
                </a:lnTo>
                <a:lnTo>
                  <a:pt x="39" y="621"/>
                </a:lnTo>
                <a:lnTo>
                  <a:pt x="45" y="629"/>
                </a:lnTo>
                <a:lnTo>
                  <a:pt x="39" y="633"/>
                </a:lnTo>
                <a:lnTo>
                  <a:pt x="41" y="641"/>
                </a:lnTo>
                <a:lnTo>
                  <a:pt x="36" y="650"/>
                </a:lnTo>
                <a:lnTo>
                  <a:pt x="54" y="668"/>
                </a:lnTo>
                <a:lnTo>
                  <a:pt x="60" y="682"/>
                </a:lnTo>
                <a:lnTo>
                  <a:pt x="87" y="692"/>
                </a:lnTo>
                <a:lnTo>
                  <a:pt x="90" y="692"/>
                </a:lnTo>
                <a:lnTo>
                  <a:pt x="97" y="697"/>
                </a:lnTo>
                <a:lnTo>
                  <a:pt x="106" y="697"/>
                </a:lnTo>
                <a:lnTo>
                  <a:pt x="118" y="707"/>
                </a:lnTo>
                <a:lnTo>
                  <a:pt x="124" y="708"/>
                </a:lnTo>
                <a:lnTo>
                  <a:pt x="151" y="704"/>
                </a:lnTo>
                <a:lnTo>
                  <a:pt x="172" y="711"/>
                </a:lnTo>
                <a:lnTo>
                  <a:pt x="182" y="703"/>
                </a:lnTo>
                <a:lnTo>
                  <a:pt x="190" y="707"/>
                </a:lnTo>
                <a:lnTo>
                  <a:pt x="187" y="716"/>
                </a:lnTo>
                <a:lnTo>
                  <a:pt x="197" y="725"/>
                </a:lnTo>
                <a:lnTo>
                  <a:pt x="200" y="728"/>
                </a:lnTo>
                <a:lnTo>
                  <a:pt x="200" y="735"/>
                </a:lnTo>
                <a:lnTo>
                  <a:pt x="197" y="739"/>
                </a:lnTo>
                <a:lnTo>
                  <a:pt x="185" y="739"/>
                </a:lnTo>
                <a:lnTo>
                  <a:pt x="187" y="744"/>
                </a:lnTo>
                <a:lnTo>
                  <a:pt x="178" y="754"/>
                </a:lnTo>
                <a:lnTo>
                  <a:pt x="167" y="756"/>
                </a:lnTo>
                <a:lnTo>
                  <a:pt x="164" y="770"/>
                </a:lnTo>
                <a:lnTo>
                  <a:pt x="151" y="773"/>
                </a:lnTo>
                <a:lnTo>
                  <a:pt x="154" y="787"/>
                </a:lnTo>
                <a:lnTo>
                  <a:pt x="160" y="798"/>
                </a:lnTo>
                <a:lnTo>
                  <a:pt x="172" y="795"/>
                </a:lnTo>
                <a:lnTo>
                  <a:pt x="175" y="798"/>
                </a:lnTo>
                <a:lnTo>
                  <a:pt x="181" y="799"/>
                </a:lnTo>
                <a:lnTo>
                  <a:pt x="188" y="797"/>
                </a:lnTo>
                <a:lnTo>
                  <a:pt x="203" y="795"/>
                </a:lnTo>
                <a:lnTo>
                  <a:pt x="223" y="786"/>
                </a:lnTo>
                <a:lnTo>
                  <a:pt x="232" y="787"/>
                </a:lnTo>
                <a:lnTo>
                  <a:pt x="244" y="784"/>
                </a:lnTo>
                <a:lnTo>
                  <a:pt x="272" y="768"/>
                </a:lnTo>
                <a:lnTo>
                  <a:pt x="284" y="754"/>
                </a:lnTo>
                <a:lnTo>
                  <a:pt x="287" y="744"/>
                </a:lnTo>
                <a:lnTo>
                  <a:pt x="299" y="735"/>
                </a:lnTo>
                <a:lnTo>
                  <a:pt x="305" y="722"/>
                </a:lnTo>
                <a:lnTo>
                  <a:pt x="314" y="714"/>
                </a:lnTo>
                <a:lnTo>
                  <a:pt x="336" y="703"/>
                </a:lnTo>
                <a:lnTo>
                  <a:pt x="340" y="700"/>
                </a:lnTo>
                <a:lnTo>
                  <a:pt x="358" y="670"/>
                </a:lnTo>
                <a:lnTo>
                  <a:pt x="382" y="659"/>
                </a:lnTo>
                <a:lnTo>
                  <a:pt x="399" y="650"/>
                </a:lnTo>
                <a:lnTo>
                  <a:pt x="408" y="648"/>
                </a:lnTo>
                <a:lnTo>
                  <a:pt x="417" y="647"/>
                </a:lnTo>
                <a:lnTo>
                  <a:pt x="427" y="648"/>
                </a:lnTo>
                <a:lnTo>
                  <a:pt x="488" y="669"/>
                </a:lnTo>
                <a:lnTo>
                  <a:pt x="491" y="677"/>
                </a:lnTo>
                <a:lnTo>
                  <a:pt x="497" y="680"/>
                </a:lnTo>
                <a:lnTo>
                  <a:pt x="500" y="677"/>
                </a:lnTo>
                <a:lnTo>
                  <a:pt x="502" y="671"/>
                </a:lnTo>
                <a:lnTo>
                  <a:pt x="505" y="670"/>
                </a:lnTo>
                <a:lnTo>
                  <a:pt x="517" y="680"/>
                </a:lnTo>
                <a:lnTo>
                  <a:pt x="536" y="689"/>
                </a:lnTo>
                <a:lnTo>
                  <a:pt x="542" y="698"/>
                </a:lnTo>
                <a:lnTo>
                  <a:pt x="548" y="701"/>
                </a:lnTo>
                <a:lnTo>
                  <a:pt x="560" y="701"/>
                </a:lnTo>
                <a:lnTo>
                  <a:pt x="579" y="727"/>
                </a:lnTo>
                <a:lnTo>
                  <a:pt x="600" y="729"/>
                </a:lnTo>
                <a:lnTo>
                  <a:pt x="614" y="739"/>
                </a:lnTo>
                <a:lnTo>
                  <a:pt x="620" y="746"/>
                </a:lnTo>
                <a:lnTo>
                  <a:pt x="621" y="741"/>
                </a:lnTo>
                <a:lnTo>
                  <a:pt x="620" y="734"/>
                </a:lnTo>
                <a:lnTo>
                  <a:pt x="624" y="733"/>
                </a:lnTo>
                <a:lnTo>
                  <a:pt x="628" y="733"/>
                </a:lnTo>
                <a:lnTo>
                  <a:pt x="637" y="741"/>
                </a:lnTo>
                <a:lnTo>
                  <a:pt x="649" y="751"/>
                </a:lnTo>
                <a:lnTo>
                  <a:pt x="658" y="750"/>
                </a:lnTo>
                <a:lnTo>
                  <a:pt x="673" y="756"/>
                </a:lnTo>
                <a:lnTo>
                  <a:pt x="682" y="768"/>
                </a:lnTo>
                <a:lnTo>
                  <a:pt x="690" y="777"/>
                </a:lnTo>
                <a:lnTo>
                  <a:pt x="696" y="784"/>
                </a:lnTo>
                <a:lnTo>
                  <a:pt x="702" y="803"/>
                </a:lnTo>
                <a:lnTo>
                  <a:pt x="702" y="836"/>
                </a:lnTo>
                <a:lnTo>
                  <a:pt x="706" y="847"/>
                </a:lnTo>
                <a:lnTo>
                  <a:pt x="709" y="859"/>
                </a:lnTo>
                <a:lnTo>
                  <a:pt x="711" y="875"/>
                </a:lnTo>
                <a:lnTo>
                  <a:pt x="722" y="900"/>
                </a:lnTo>
                <a:lnTo>
                  <a:pt x="731" y="910"/>
                </a:lnTo>
                <a:lnTo>
                  <a:pt x="736" y="922"/>
                </a:lnTo>
                <a:lnTo>
                  <a:pt x="755" y="950"/>
                </a:lnTo>
                <a:lnTo>
                  <a:pt x="749" y="1001"/>
                </a:lnTo>
                <a:lnTo>
                  <a:pt x="746" y="1008"/>
                </a:lnTo>
                <a:lnTo>
                  <a:pt x="745" y="1016"/>
                </a:lnTo>
                <a:lnTo>
                  <a:pt x="748" y="1021"/>
                </a:lnTo>
                <a:lnTo>
                  <a:pt x="754" y="1021"/>
                </a:lnTo>
                <a:lnTo>
                  <a:pt x="760" y="1017"/>
                </a:lnTo>
                <a:lnTo>
                  <a:pt x="769" y="1014"/>
                </a:lnTo>
                <a:lnTo>
                  <a:pt x="788" y="1018"/>
                </a:lnTo>
                <a:lnTo>
                  <a:pt x="800" y="1025"/>
                </a:lnTo>
                <a:lnTo>
                  <a:pt x="800" y="1045"/>
                </a:lnTo>
                <a:lnTo>
                  <a:pt x="796" y="1051"/>
                </a:lnTo>
                <a:lnTo>
                  <a:pt x="803" y="1062"/>
                </a:lnTo>
                <a:lnTo>
                  <a:pt x="827" y="1067"/>
                </a:lnTo>
                <a:lnTo>
                  <a:pt x="834" y="1071"/>
                </a:lnTo>
                <a:lnTo>
                  <a:pt x="846" y="1089"/>
                </a:lnTo>
                <a:lnTo>
                  <a:pt x="858" y="1094"/>
                </a:lnTo>
                <a:lnTo>
                  <a:pt x="870" y="1114"/>
                </a:lnTo>
                <a:lnTo>
                  <a:pt x="881" y="1120"/>
                </a:lnTo>
                <a:lnTo>
                  <a:pt x="878" y="1139"/>
                </a:lnTo>
                <a:lnTo>
                  <a:pt x="869" y="1140"/>
                </a:lnTo>
                <a:lnTo>
                  <a:pt x="864" y="1142"/>
                </a:lnTo>
                <a:lnTo>
                  <a:pt x="863" y="1148"/>
                </a:lnTo>
                <a:lnTo>
                  <a:pt x="869" y="1156"/>
                </a:lnTo>
                <a:lnTo>
                  <a:pt x="882" y="1163"/>
                </a:lnTo>
                <a:lnTo>
                  <a:pt x="888" y="1163"/>
                </a:lnTo>
                <a:lnTo>
                  <a:pt x="897" y="1151"/>
                </a:lnTo>
                <a:lnTo>
                  <a:pt x="909" y="1151"/>
                </a:lnTo>
                <a:lnTo>
                  <a:pt x="939" y="1161"/>
                </a:lnTo>
                <a:lnTo>
                  <a:pt x="958" y="1168"/>
                </a:lnTo>
                <a:lnTo>
                  <a:pt x="972" y="1177"/>
                </a:lnTo>
                <a:lnTo>
                  <a:pt x="978" y="1184"/>
                </a:lnTo>
                <a:lnTo>
                  <a:pt x="985" y="1190"/>
                </a:lnTo>
                <a:lnTo>
                  <a:pt x="994" y="1201"/>
                </a:lnTo>
                <a:lnTo>
                  <a:pt x="1000" y="1212"/>
                </a:lnTo>
                <a:lnTo>
                  <a:pt x="1013" y="1234"/>
                </a:lnTo>
                <a:lnTo>
                  <a:pt x="1019" y="1239"/>
                </a:lnTo>
                <a:lnTo>
                  <a:pt x="1030" y="1239"/>
                </a:lnTo>
                <a:lnTo>
                  <a:pt x="1040" y="1243"/>
                </a:lnTo>
                <a:lnTo>
                  <a:pt x="1078" y="1265"/>
                </a:lnTo>
                <a:lnTo>
                  <a:pt x="1097" y="1285"/>
                </a:lnTo>
                <a:lnTo>
                  <a:pt x="1100" y="1300"/>
                </a:lnTo>
                <a:lnTo>
                  <a:pt x="1106" y="1307"/>
                </a:lnTo>
                <a:lnTo>
                  <a:pt x="1140" y="1330"/>
                </a:lnTo>
                <a:lnTo>
                  <a:pt x="1157" y="1344"/>
                </a:lnTo>
                <a:lnTo>
                  <a:pt x="1167" y="1359"/>
                </a:lnTo>
                <a:lnTo>
                  <a:pt x="1176" y="1375"/>
                </a:lnTo>
                <a:lnTo>
                  <a:pt x="1184" y="1382"/>
                </a:lnTo>
                <a:lnTo>
                  <a:pt x="1192" y="1383"/>
                </a:lnTo>
                <a:lnTo>
                  <a:pt x="1203" y="1386"/>
                </a:lnTo>
                <a:lnTo>
                  <a:pt x="1212" y="1394"/>
                </a:lnTo>
                <a:lnTo>
                  <a:pt x="1221" y="1396"/>
                </a:lnTo>
                <a:lnTo>
                  <a:pt x="1237" y="1401"/>
                </a:lnTo>
                <a:lnTo>
                  <a:pt x="1254" y="1409"/>
                </a:lnTo>
                <a:lnTo>
                  <a:pt x="1264" y="1420"/>
                </a:lnTo>
                <a:lnTo>
                  <a:pt x="1275" y="1440"/>
                </a:lnTo>
                <a:lnTo>
                  <a:pt x="1282" y="1442"/>
                </a:lnTo>
                <a:lnTo>
                  <a:pt x="1289" y="1439"/>
                </a:lnTo>
                <a:lnTo>
                  <a:pt x="1294" y="1432"/>
                </a:lnTo>
                <a:lnTo>
                  <a:pt x="1304" y="1424"/>
                </a:lnTo>
                <a:lnTo>
                  <a:pt x="1321" y="1420"/>
                </a:lnTo>
                <a:lnTo>
                  <a:pt x="1342" y="1423"/>
                </a:lnTo>
                <a:lnTo>
                  <a:pt x="1358" y="1431"/>
                </a:lnTo>
                <a:lnTo>
                  <a:pt x="1372" y="1444"/>
                </a:lnTo>
                <a:lnTo>
                  <a:pt x="1385" y="1445"/>
                </a:lnTo>
                <a:lnTo>
                  <a:pt x="1389" y="1442"/>
                </a:lnTo>
                <a:lnTo>
                  <a:pt x="1386" y="1436"/>
                </a:lnTo>
                <a:lnTo>
                  <a:pt x="1388" y="1432"/>
                </a:lnTo>
                <a:lnTo>
                  <a:pt x="1407" y="1432"/>
                </a:lnTo>
                <a:lnTo>
                  <a:pt x="1418" y="1436"/>
                </a:lnTo>
                <a:lnTo>
                  <a:pt x="1439" y="1464"/>
                </a:lnTo>
                <a:lnTo>
                  <a:pt x="1451" y="1476"/>
                </a:lnTo>
                <a:lnTo>
                  <a:pt x="1458" y="1495"/>
                </a:lnTo>
                <a:lnTo>
                  <a:pt x="1479" y="1515"/>
                </a:lnTo>
                <a:lnTo>
                  <a:pt x="1483" y="1525"/>
                </a:lnTo>
                <a:lnTo>
                  <a:pt x="1486" y="1543"/>
                </a:lnTo>
                <a:lnTo>
                  <a:pt x="1492" y="1551"/>
                </a:lnTo>
                <a:lnTo>
                  <a:pt x="1500" y="1547"/>
                </a:lnTo>
                <a:lnTo>
                  <a:pt x="1500" y="1543"/>
                </a:lnTo>
                <a:lnTo>
                  <a:pt x="1513" y="1537"/>
                </a:lnTo>
                <a:lnTo>
                  <a:pt x="1516" y="1539"/>
                </a:lnTo>
                <a:lnTo>
                  <a:pt x="1546" y="1536"/>
                </a:lnTo>
                <a:lnTo>
                  <a:pt x="1552" y="1538"/>
                </a:lnTo>
                <a:lnTo>
                  <a:pt x="1569" y="1554"/>
                </a:lnTo>
                <a:lnTo>
                  <a:pt x="1576" y="1558"/>
                </a:lnTo>
                <a:lnTo>
                  <a:pt x="1582" y="1565"/>
                </a:lnTo>
                <a:lnTo>
                  <a:pt x="1574" y="1571"/>
                </a:lnTo>
                <a:lnTo>
                  <a:pt x="1571" y="1580"/>
                </a:lnTo>
                <a:lnTo>
                  <a:pt x="1569" y="1581"/>
                </a:lnTo>
                <a:lnTo>
                  <a:pt x="1558" y="1584"/>
                </a:lnTo>
                <a:lnTo>
                  <a:pt x="1554" y="1595"/>
                </a:lnTo>
                <a:lnTo>
                  <a:pt x="1558" y="1596"/>
                </a:lnTo>
                <a:lnTo>
                  <a:pt x="1564" y="1592"/>
                </a:lnTo>
                <a:lnTo>
                  <a:pt x="1577" y="1587"/>
                </a:lnTo>
                <a:lnTo>
                  <a:pt x="1588" y="1586"/>
                </a:lnTo>
                <a:lnTo>
                  <a:pt x="1603" y="1587"/>
                </a:lnTo>
                <a:lnTo>
                  <a:pt x="1615" y="1581"/>
                </a:lnTo>
                <a:lnTo>
                  <a:pt x="1625" y="1580"/>
                </a:lnTo>
                <a:lnTo>
                  <a:pt x="1636" y="1569"/>
                </a:lnTo>
                <a:lnTo>
                  <a:pt x="1645" y="1568"/>
                </a:lnTo>
                <a:lnTo>
                  <a:pt x="1652" y="1573"/>
                </a:lnTo>
                <a:lnTo>
                  <a:pt x="1679" y="1605"/>
                </a:lnTo>
                <a:lnTo>
                  <a:pt x="1683" y="1619"/>
                </a:lnTo>
                <a:lnTo>
                  <a:pt x="1697" y="1644"/>
                </a:lnTo>
                <a:lnTo>
                  <a:pt x="1689" y="1649"/>
                </a:lnTo>
                <a:lnTo>
                  <a:pt x="1686" y="1653"/>
                </a:lnTo>
                <a:lnTo>
                  <a:pt x="1682" y="1664"/>
                </a:lnTo>
                <a:lnTo>
                  <a:pt x="1679" y="1670"/>
                </a:lnTo>
                <a:lnTo>
                  <a:pt x="1680" y="1673"/>
                </a:lnTo>
                <a:lnTo>
                  <a:pt x="1692" y="1680"/>
                </a:lnTo>
                <a:lnTo>
                  <a:pt x="1704" y="1692"/>
                </a:lnTo>
                <a:lnTo>
                  <a:pt x="1718" y="1693"/>
                </a:lnTo>
                <a:lnTo>
                  <a:pt x="1728" y="1698"/>
                </a:lnTo>
                <a:lnTo>
                  <a:pt x="1736" y="1703"/>
                </a:lnTo>
                <a:lnTo>
                  <a:pt x="1759" y="1717"/>
                </a:lnTo>
                <a:lnTo>
                  <a:pt x="1762" y="1725"/>
                </a:lnTo>
                <a:lnTo>
                  <a:pt x="1792" y="1728"/>
                </a:lnTo>
                <a:lnTo>
                  <a:pt x="1803" y="1720"/>
                </a:lnTo>
                <a:lnTo>
                  <a:pt x="1816" y="1715"/>
                </a:lnTo>
                <a:lnTo>
                  <a:pt x="1827" y="1714"/>
                </a:lnTo>
                <a:lnTo>
                  <a:pt x="1837" y="1714"/>
                </a:lnTo>
                <a:lnTo>
                  <a:pt x="1845" y="1724"/>
                </a:lnTo>
                <a:lnTo>
                  <a:pt x="1861" y="1744"/>
                </a:lnTo>
                <a:lnTo>
                  <a:pt x="1870" y="1756"/>
                </a:lnTo>
                <a:lnTo>
                  <a:pt x="1871" y="1764"/>
                </a:lnTo>
                <a:lnTo>
                  <a:pt x="1882" y="1783"/>
                </a:lnTo>
                <a:lnTo>
                  <a:pt x="1882" y="1795"/>
                </a:lnTo>
                <a:lnTo>
                  <a:pt x="1895" y="1830"/>
                </a:lnTo>
                <a:lnTo>
                  <a:pt x="1916" y="1851"/>
                </a:lnTo>
                <a:lnTo>
                  <a:pt x="1931" y="1884"/>
                </a:lnTo>
                <a:lnTo>
                  <a:pt x="1945" y="1944"/>
                </a:lnTo>
                <a:lnTo>
                  <a:pt x="1950" y="1955"/>
                </a:lnTo>
                <a:lnTo>
                  <a:pt x="1952" y="1962"/>
                </a:lnTo>
                <a:lnTo>
                  <a:pt x="1965" y="1975"/>
                </a:lnTo>
                <a:lnTo>
                  <a:pt x="1974" y="1978"/>
                </a:lnTo>
                <a:lnTo>
                  <a:pt x="1982" y="1990"/>
                </a:lnTo>
                <a:lnTo>
                  <a:pt x="1979" y="2015"/>
                </a:lnTo>
                <a:lnTo>
                  <a:pt x="1974" y="2026"/>
                </a:lnTo>
                <a:lnTo>
                  <a:pt x="1968" y="2034"/>
                </a:lnTo>
                <a:lnTo>
                  <a:pt x="1940" y="2034"/>
                </a:lnTo>
                <a:lnTo>
                  <a:pt x="1933" y="2037"/>
                </a:lnTo>
                <a:lnTo>
                  <a:pt x="1928" y="2042"/>
                </a:lnTo>
                <a:lnTo>
                  <a:pt x="1922" y="2046"/>
                </a:lnTo>
                <a:lnTo>
                  <a:pt x="1909" y="2047"/>
                </a:lnTo>
                <a:lnTo>
                  <a:pt x="1904" y="2050"/>
                </a:lnTo>
                <a:lnTo>
                  <a:pt x="1898" y="2062"/>
                </a:lnTo>
                <a:lnTo>
                  <a:pt x="1918" y="2078"/>
                </a:lnTo>
                <a:lnTo>
                  <a:pt x="1919" y="2087"/>
                </a:lnTo>
                <a:lnTo>
                  <a:pt x="1922" y="2097"/>
                </a:lnTo>
                <a:lnTo>
                  <a:pt x="1909" y="2117"/>
                </a:lnTo>
                <a:lnTo>
                  <a:pt x="1903" y="2136"/>
                </a:lnTo>
                <a:lnTo>
                  <a:pt x="1898" y="2144"/>
                </a:lnTo>
                <a:lnTo>
                  <a:pt x="1885" y="2156"/>
                </a:lnTo>
                <a:lnTo>
                  <a:pt x="1876" y="2158"/>
                </a:lnTo>
                <a:lnTo>
                  <a:pt x="1868" y="2157"/>
                </a:lnTo>
                <a:lnTo>
                  <a:pt x="1862" y="2159"/>
                </a:lnTo>
                <a:lnTo>
                  <a:pt x="1859" y="2163"/>
                </a:lnTo>
                <a:lnTo>
                  <a:pt x="1864" y="2175"/>
                </a:lnTo>
                <a:lnTo>
                  <a:pt x="1862" y="2181"/>
                </a:lnTo>
                <a:lnTo>
                  <a:pt x="1867" y="2192"/>
                </a:lnTo>
                <a:lnTo>
                  <a:pt x="1865" y="2201"/>
                </a:lnTo>
                <a:lnTo>
                  <a:pt x="1865" y="2207"/>
                </a:lnTo>
                <a:lnTo>
                  <a:pt x="1868" y="2215"/>
                </a:lnTo>
                <a:lnTo>
                  <a:pt x="1874" y="2221"/>
                </a:lnTo>
                <a:lnTo>
                  <a:pt x="1888" y="2228"/>
                </a:lnTo>
                <a:lnTo>
                  <a:pt x="1900" y="2232"/>
                </a:lnTo>
                <a:lnTo>
                  <a:pt x="1939" y="2231"/>
                </a:lnTo>
                <a:lnTo>
                  <a:pt x="1961" y="2227"/>
                </a:lnTo>
                <a:lnTo>
                  <a:pt x="1965" y="2221"/>
                </a:lnTo>
                <a:lnTo>
                  <a:pt x="1979" y="2196"/>
                </a:lnTo>
                <a:lnTo>
                  <a:pt x="1983" y="2184"/>
                </a:lnTo>
                <a:lnTo>
                  <a:pt x="1982" y="2175"/>
                </a:lnTo>
                <a:lnTo>
                  <a:pt x="1988" y="2165"/>
                </a:lnTo>
                <a:lnTo>
                  <a:pt x="1994" y="2159"/>
                </a:lnTo>
                <a:lnTo>
                  <a:pt x="2012" y="2136"/>
                </a:lnTo>
                <a:lnTo>
                  <a:pt x="2021" y="2131"/>
                </a:lnTo>
                <a:lnTo>
                  <a:pt x="2046" y="2124"/>
                </a:lnTo>
                <a:lnTo>
                  <a:pt x="2055" y="2117"/>
                </a:lnTo>
                <a:lnTo>
                  <a:pt x="2070" y="2099"/>
                </a:lnTo>
                <a:lnTo>
                  <a:pt x="2070" y="2089"/>
                </a:lnTo>
                <a:lnTo>
                  <a:pt x="2067" y="2072"/>
                </a:lnTo>
                <a:lnTo>
                  <a:pt x="2064" y="2066"/>
                </a:lnTo>
                <a:lnTo>
                  <a:pt x="2064" y="2062"/>
                </a:lnTo>
                <a:lnTo>
                  <a:pt x="2055" y="2039"/>
                </a:lnTo>
                <a:lnTo>
                  <a:pt x="2055" y="2030"/>
                </a:lnTo>
                <a:lnTo>
                  <a:pt x="2067" y="2017"/>
                </a:lnTo>
                <a:lnTo>
                  <a:pt x="2071" y="2007"/>
                </a:lnTo>
                <a:lnTo>
                  <a:pt x="2080" y="1998"/>
                </a:lnTo>
                <a:lnTo>
                  <a:pt x="2094" y="1992"/>
                </a:lnTo>
                <a:lnTo>
                  <a:pt x="2119" y="1977"/>
                </a:lnTo>
                <a:lnTo>
                  <a:pt x="2141" y="1975"/>
                </a:lnTo>
                <a:lnTo>
                  <a:pt x="2149" y="1977"/>
                </a:lnTo>
                <a:lnTo>
                  <a:pt x="2156" y="1976"/>
                </a:lnTo>
                <a:lnTo>
                  <a:pt x="2164" y="1981"/>
                </a:lnTo>
                <a:lnTo>
                  <a:pt x="2170" y="1982"/>
                </a:lnTo>
                <a:lnTo>
                  <a:pt x="2170" y="1976"/>
                </a:lnTo>
                <a:lnTo>
                  <a:pt x="2186" y="1954"/>
                </a:lnTo>
                <a:lnTo>
                  <a:pt x="2194" y="1948"/>
                </a:lnTo>
                <a:lnTo>
                  <a:pt x="2188" y="1944"/>
                </a:lnTo>
                <a:lnTo>
                  <a:pt x="2179" y="1946"/>
                </a:lnTo>
                <a:lnTo>
                  <a:pt x="2174" y="1935"/>
                </a:lnTo>
                <a:lnTo>
                  <a:pt x="2168" y="1932"/>
                </a:lnTo>
                <a:lnTo>
                  <a:pt x="2171" y="1867"/>
                </a:lnTo>
                <a:lnTo>
                  <a:pt x="2177" y="1858"/>
                </a:lnTo>
                <a:lnTo>
                  <a:pt x="2170" y="1855"/>
                </a:lnTo>
                <a:lnTo>
                  <a:pt x="2146" y="1841"/>
                </a:lnTo>
                <a:lnTo>
                  <a:pt x="2113" y="1828"/>
                </a:lnTo>
                <a:lnTo>
                  <a:pt x="2104" y="1821"/>
                </a:lnTo>
                <a:lnTo>
                  <a:pt x="2083" y="1811"/>
                </a:lnTo>
                <a:lnTo>
                  <a:pt x="2064" y="1810"/>
                </a:lnTo>
                <a:lnTo>
                  <a:pt x="2052" y="1809"/>
                </a:lnTo>
                <a:lnTo>
                  <a:pt x="2040" y="1804"/>
                </a:lnTo>
                <a:lnTo>
                  <a:pt x="2033" y="1795"/>
                </a:lnTo>
                <a:lnTo>
                  <a:pt x="2033" y="1788"/>
                </a:lnTo>
                <a:lnTo>
                  <a:pt x="2028" y="1783"/>
                </a:lnTo>
                <a:lnTo>
                  <a:pt x="2027" y="1764"/>
                </a:lnTo>
                <a:lnTo>
                  <a:pt x="2036" y="1752"/>
                </a:lnTo>
                <a:lnTo>
                  <a:pt x="2044" y="1744"/>
                </a:lnTo>
                <a:lnTo>
                  <a:pt x="2047" y="1736"/>
                </a:lnTo>
                <a:lnTo>
                  <a:pt x="2053" y="1729"/>
                </a:lnTo>
                <a:lnTo>
                  <a:pt x="2052" y="1721"/>
                </a:lnTo>
                <a:lnTo>
                  <a:pt x="2049" y="1715"/>
                </a:lnTo>
                <a:lnTo>
                  <a:pt x="2050" y="1708"/>
                </a:lnTo>
                <a:lnTo>
                  <a:pt x="2053" y="1696"/>
                </a:lnTo>
                <a:lnTo>
                  <a:pt x="2067" y="1677"/>
                </a:lnTo>
                <a:lnTo>
                  <a:pt x="2074" y="1662"/>
                </a:lnTo>
                <a:lnTo>
                  <a:pt x="2080" y="1645"/>
                </a:lnTo>
                <a:lnTo>
                  <a:pt x="2088" y="1637"/>
                </a:lnTo>
                <a:lnTo>
                  <a:pt x="2091" y="1626"/>
                </a:lnTo>
                <a:lnTo>
                  <a:pt x="2100" y="1614"/>
                </a:lnTo>
                <a:lnTo>
                  <a:pt x="2112" y="1597"/>
                </a:lnTo>
                <a:lnTo>
                  <a:pt x="2119" y="1592"/>
                </a:lnTo>
                <a:lnTo>
                  <a:pt x="2140" y="1583"/>
                </a:lnTo>
                <a:lnTo>
                  <a:pt x="2150" y="1581"/>
                </a:lnTo>
                <a:lnTo>
                  <a:pt x="2156" y="1584"/>
                </a:lnTo>
                <a:lnTo>
                  <a:pt x="2165" y="1589"/>
                </a:lnTo>
                <a:lnTo>
                  <a:pt x="2174" y="1586"/>
                </a:lnTo>
                <a:lnTo>
                  <a:pt x="2186" y="1586"/>
                </a:lnTo>
                <a:lnTo>
                  <a:pt x="2191" y="1587"/>
                </a:lnTo>
                <a:lnTo>
                  <a:pt x="2191" y="1591"/>
                </a:lnTo>
                <a:lnTo>
                  <a:pt x="2188" y="1592"/>
                </a:lnTo>
                <a:lnTo>
                  <a:pt x="2177" y="1592"/>
                </a:lnTo>
                <a:lnTo>
                  <a:pt x="2173" y="1596"/>
                </a:lnTo>
                <a:lnTo>
                  <a:pt x="2173" y="1601"/>
                </a:lnTo>
                <a:lnTo>
                  <a:pt x="2170" y="1606"/>
                </a:lnTo>
                <a:lnTo>
                  <a:pt x="2171" y="1610"/>
                </a:lnTo>
                <a:lnTo>
                  <a:pt x="2186" y="1613"/>
                </a:lnTo>
                <a:lnTo>
                  <a:pt x="2197" y="1618"/>
                </a:lnTo>
                <a:lnTo>
                  <a:pt x="2230" y="1624"/>
                </a:lnTo>
                <a:lnTo>
                  <a:pt x="2232" y="1629"/>
                </a:lnTo>
                <a:lnTo>
                  <a:pt x="2277" y="1627"/>
                </a:lnTo>
                <a:lnTo>
                  <a:pt x="2303" y="1629"/>
                </a:lnTo>
                <a:lnTo>
                  <a:pt x="2324" y="1638"/>
                </a:lnTo>
                <a:lnTo>
                  <a:pt x="2322" y="1642"/>
                </a:lnTo>
                <a:lnTo>
                  <a:pt x="2324" y="1650"/>
                </a:lnTo>
                <a:lnTo>
                  <a:pt x="2325" y="1655"/>
                </a:lnTo>
                <a:lnTo>
                  <a:pt x="2338" y="1662"/>
                </a:lnTo>
                <a:lnTo>
                  <a:pt x="2347" y="1671"/>
                </a:lnTo>
                <a:lnTo>
                  <a:pt x="2349" y="1675"/>
                </a:lnTo>
                <a:lnTo>
                  <a:pt x="2344" y="1678"/>
                </a:lnTo>
                <a:lnTo>
                  <a:pt x="2343" y="1682"/>
                </a:lnTo>
                <a:lnTo>
                  <a:pt x="2353" y="1687"/>
                </a:lnTo>
                <a:lnTo>
                  <a:pt x="2353" y="1693"/>
                </a:lnTo>
                <a:lnTo>
                  <a:pt x="2346" y="1694"/>
                </a:lnTo>
                <a:lnTo>
                  <a:pt x="2344" y="1698"/>
                </a:lnTo>
                <a:lnTo>
                  <a:pt x="2346" y="1702"/>
                </a:lnTo>
                <a:lnTo>
                  <a:pt x="2356" y="1708"/>
                </a:lnTo>
                <a:lnTo>
                  <a:pt x="2365" y="1714"/>
                </a:lnTo>
                <a:lnTo>
                  <a:pt x="2373" y="1724"/>
                </a:lnTo>
                <a:lnTo>
                  <a:pt x="2389" y="1733"/>
                </a:lnTo>
                <a:lnTo>
                  <a:pt x="2403" y="1734"/>
                </a:lnTo>
                <a:lnTo>
                  <a:pt x="2415" y="1744"/>
                </a:lnTo>
                <a:lnTo>
                  <a:pt x="2426" y="1746"/>
                </a:lnTo>
                <a:lnTo>
                  <a:pt x="2434" y="1744"/>
                </a:lnTo>
                <a:lnTo>
                  <a:pt x="2437" y="1736"/>
                </a:lnTo>
                <a:lnTo>
                  <a:pt x="2437" y="1724"/>
                </a:lnTo>
                <a:lnTo>
                  <a:pt x="2434" y="1713"/>
                </a:lnTo>
                <a:lnTo>
                  <a:pt x="2435" y="1694"/>
                </a:lnTo>
                <a:lnTo>
                  <a:pt x="2443" y="1675"/>
                </a:lnTo>
                <a:lnTo>
                  <a:pt x="2452" y="1666"/>
                </a:lnTo>
                <a:lnTo>
                  <a:pt x="2455" y="1656"/>
                </a:lnTo>
                <a:lnTo>
                  <a:pt x="2450" y="1648"/>
                </a:lnTo>
                <a:lnTo>
                  <a:pt x="2441" y="1639"/>
                </a:lnTo>
                <a:lnTo>
                  <a:pt x="2440" y="1627"/>
                </a:lnTo>
                <a:lnTo>
                  <a:pt x="2435" y="1619"/>
                </a:lnTo>
                <a:lnTo>
                  <a:pt x="2422" y="1610"/>
                </a:lnTo>
                <a:lnTo>
                  <a:pt x="2406" y="1594"/>
                </a:lnTo>
                <a:lnTo>
                  <a:pt x="2382" y="1579"/>
                </a:lnTo>
                <a:lnTo>
                  <a:pt x="2365" y="1573"/>
                </a:lnTo>
                <a:lnTo>
                  <a:pt x="2349" y="1557"/>
                </a:lnTo>
                <a:lnTo>
                  <a:pt x="2346" y="1547"/>
                </a:lnTo>
                <a:lnTo>
                  <a:pt x="2340" y="1546"/>
                </a:lnTo>
                <a:lnTo>
                  <a:pt x="2337" y="1541"/>
                </a:lnTo>
                <a:lnTo>
                  <a:pt x="2319" y="1543"/>
                </a:lnTo>
                <a:lnTo>
                  <a:pt x="2321" y="1535"/>
                </a:lnTo>
                <a:lnTo>
                  <a:pt x="2301" y="1531"/>
                </a:lnTo>
                <a:lnTo>
                  <a:pt x="2289" y="1527"/>
                </a:lnTo>
                <a:lnTo>
                  <a:pt x="2274" y="1517"/>
                </a:lnTo>
                <a:lnTo>
                  <a:pt x="2265" y="1517"/>
                </a:lnTo>
                <a:lnTo>
                  <a:pt x="2246" y="1510"/>
                </a:lnTo>
                <a:lnTo>
                  <a:pt x="2234" y="1509"/>
                </a:lnTo>
                <a:lnTo>
                  <a:pt x="2227" y="1504"/>
                </a:lnTo>
                <a:lnTo>
                  <a:pt x="2216" y="1494"/>
                </a:lnTo>
                <a:lnTo>
                  <a:pt x="2204" y="1492"/>
                </a:lnTo>
                <a:lnTo>
                  <a:pt x="2198" y="1482"/>
                </a:lnTo>
                <a:lnTo>
                  <a:pt x="2183" y="1472"/>
                </a:lnTo>
                <a:lnTo>
                  <a:pt x="2170" y="1468"/>
                </a:lnTo>
                <a:lnTo>
                  <a:pt x="2161" y="1464"/>
                </a:lnTo>
                <a:lnTo>
                  <a:pt x="2155" y="1457"/>
                </a:lnTo>
                <a:lnTo>
                  <a:pt x="2143" y="1455"/>
                </a:lnTo>
                <a:lnTo>
                  <a:pt x="2133" y="1447"/>
                </a:lnTo>
                <a:lnTo>
                  <a:pt x="2119" y="1444"/>
                </a:lnTo>
                <a:lnTo>
                  <a:pt x="2053" y="1425"/>
                </a:lnTo>
                <a:lnTo>
                  <a:pt x="2046" y="1421"/>
                </a:lnTo>
                <a:lnTo>
                  <a:pt x="2031" y="1419"/>
                </a:lnTo>
                <a:lnTo>
                  <a:pt x="2009" y="1412"/>
                </a:lnTo>
                <a:lnTo>
                  <a:pt x="1994" y="1404"/>
                </a:lnTo>
                <a:lnTo>
                  <a:pt x="1982" y="1401"/>
                </a:lnTo>
                <a:lnTo>
                  <a:pt x="1958" y="1396"/>
                </a:lnTo>
                <a:lnTo>
                  <a:pt x="1945" y="1391"/>
                </a:lnTo>
                <a:lnTo>
                  <a:pt x="1921" y="1377"/>
                </a:lnTo>
                <a:lnTo>
                  <a:pt x="1903" y="1371"/>
                </a:lnTo>
                <a:lnTo>
                  <a:pt x="1886" y="1360"/>
                </a:lnTo>
                <a:lnTo>
                  <a:pt x="1877" y="1349"/>
                </a:lnTo>
                <a:lnTo>
                  <a:pt x="1874" y="1334"/>
                </a:lnTo>
                <a:lnTo>
                  <a:pt x="1876" y="1324"/>
                </a:lnTo>
                <a:lnTo>
                  <a:pt x="1891" y="1316"/>
                </a:lnTo>
                <a:lnTo>
                  <a:pt x="1906" y="1310"/>
                </a:lnTo>
                <a:lnTo>
                  <a:pt x="1930" y="1287"/>
                </a:lnTo>
                <a:lnTo>
                  <a:pt x="1933" y="1281"/>
                </a:lnTo>
                <a:lnTo>
                  <a:pt x="1933" y="1274"/>
                </a:lnTo>
                <a:lnTo>
                  <a:pt x="1925" y="1263"/>
                </a:lnTo>
                <a:lnTo>
                  <a:pt x="1924" y="1255"/>
                </a:lnTo>
                <a:lnTo>
                  <a:pt x="1912" y="1247"/>
                </a:lnTo>
                <a:lnTo>
                  <a:pt x="1903" y="1243"/>
                </a:lnTo>
                <a:lnTo>
                  <a:pt x="1831" y="1252"/>
                </a:lnTo>
                <a:lnTo>
                  <a:pt x="1815" y="1249"/>
                </a:lnTo>
                <a:lnTo>
                  <a:pt x="1782" y="1254"/>
                </a:lnTo>
                <a:lnTo>
                  <a:pt x="1768" y="1254"/>
                </a:lnTo>
                <a:lnTo>
                  <a:pt x="1755" y="1255"/>
                </a:lnTo>
                <a:lnTo>
                  <a:pt x="1725" y="1257"/>
                </a:lnTo>
                <a:lnTo>
                  <a:pt x="1712" y="1254"/>
                </a:lnTo>
                <a:lnTo>
                  <a:pt x="1674" y="1234"/>
                </a:lnTo>
                <a:lnTo>
                  <a:pt x="1661" y="1233"/>
                </a:lnTo>
                <a:lnTo>
                  <a:pt x="1643" y="1227"/>
                </a:lnTo>
                <a:lnTo>
                  <a:pt x="1630" y="1222"/>
                </a:lnTo>
                <a:lnTo>
                  <a:pt x="1622" y="1216"/>
                </a:lnTo>
                <a:lnTo>
                  <a:pt x="1622" y="1204"/>
                </a:lnTo>
                <a:lnTo>
                  <a:pt x="1616" y="1198"/>
                </a:lnTo>
                <a:lnTo>
                  <a:pt x="1588" y="1189"/>
                </a:lnTo>
                <a:lnTo>
                  <a:pt x="1563" y="1167"/>
                </a:lnTo>
                <a:lnTo>
                  <a:pt x="1539" y="1151"/>
                </a:lnTo>
                <a:lnTo>
                  <a:pt x="1521" y="1136"/>
                </a:lnTo>
                <a:lnTo>
                  <a:pt x="1498" y="1114"/>
                </a:lnTo>
                <a:lnTo>
                  <a:pt x="1473" y="1084"/>
                </a:lnTo>
                <a:lnTo>
                  <a:pt x="1460" y="1065"/>
                </a:lnTo>
                <a:lnTo>
                  <a:pt x="1452" y="1043"/>
                </a:lnTo>
                <a:lnTo>
                  <a:pt x="1451" y="1027"/>
                </a:lnTo>
                <a:lnTo>
                  <a:pt x="1437" y="1001"/>
                </a:lnTo>
                <a:lnTo>
                  <a:pt x="1434" y="993"/>
                </a:lnTo>
                <a:lnTo>
                  <a:pt x="1422" y="973"/>
                </a:lnTo>
                <a:lnTo>
                  <a:pt x="1416" y="952"/>
                </a:lnTo>
                <a:lnTo>
                  <a:pt x="1406" y="933"/>
                </a:lnTo>
                <a:lnTo>
                  <a:pt x="1398" y="914"/>
                </a:lnTo>
                <a:lnTo>
                  <a:pt x="1389" y="896"/>
                </a:lnTo>
                <a:lnTo>
                  <a:pt x="1385" y="879"/>
                </a:lnTo>
                <a:lnTo>
                  <a:pt x="1382" y="873"/>
                </a:lnTo>
                <a:lnTo>
                  <a:pt x="1369" y="861"/>
                </a:lnTo>
                <a:lnTo>
                  <a:pt x="1355" y="852"/>
                </a:lnTo>
                <a:lnTo>
                  <a:pt x="1349" y="853"/>
                </a:lnTo>
                <a:lnTo>
                  <a:pt x="1342" y="852"/>
                </a:lnTo>
                <a:lnTo>
                  <a:pt x="1321" y="842"/>
                </a:lnTo>
                <a:lnTo>
                  <a:pt x="1286" y="824"/>
                </a:lnTo>
                <a:lnTo>
                  <a:pt x="1270" y="808"/>
                </a:lnTo>
                <a:lnTo>
                  <a:pt x="1255" y="800"/>
                </a:lnTo>
                <a:lnTo>
                  <a:pt x="1237" y="786"/>
                </a:lnTo>
                <a:lnTo>
                  <a:pt x="1212" y="773"/>
                </a:lnTo>
                <a:lnTo>
                  <a:pt x="1192" y="764"/>
                </a:lnTo>
                <a:lnTo>
                  <a:pt x="1145" y="727"/>
                </a:lnTo>
                <a:lnTo>
                  <a:pt x="1134" y="714"/>
                </a:lnTo>
                <a:lnTo>
                  <a:pt x="1118" y="684"/>
                </a:lnTo>
                <a:lnTo>
                  <a:pt x="1113" y="670"/>
                </a:lnTo>
                <a:lnTo>
                  <a:pt x="1112" y="658"/>
                </a:lnTo>
                <a:lnTo>
                  <a:pt x="1107" y="653"/>
                </a:lnTo>
                <a:lnTo>
                  <a:pt x="1104" y="644"/>
                </a:lnTo>
                <a:lnTo>
                  <a:pt x="1110" y="626"/>
                </a:lnTo>
                <a:lnTo>
                  <a:pt x="1109" y="618"/>
                </a:lnTo>
                <a:lnTo>
                  <a:pt x="1103" y="612"/>
                </a:lnTo>
                <a:lnTo>
                  <a:pt x="1097" y="604"/>
                </a:lnTo>
                <a:lnTo>
                  <a:pt x="1097" y="594"/>
                </a:lnTo>
                <a:lnTo>
                  <a:pt x="1093" y="584"/>
                </a:lnTo>
                <a:lnTo>
                  <a:pt x="1098" y="582"/>
                </a:lnTo>
                <a:lnTo>
                  <a:pt x="1101" y="569"/>
                </a:lnTo>
                <a:lnTo>
                  <a:pt x="1100" y="561"/>
                </a:lnTo>
                <a:lnTo>
                  <a:pt x="1121" y="562"/>
                </a:lnTo>
                <a:lnTo>
                  <a:pt x="1157" y="782"/>
                </a:lnTo>
                <a:lnTo>
                  <a:pt x="1140" y="786"/>
                </a:lnTo>
                <a:lnTo>
                  <a:pt x="1140" y="773"/>
                </a:lnTo>
                <a:lnTo>
                  <a:pt x="1160" y="766"/>
                </a:lnTo>
                <a:lnTo>
                  <a:pt x="1157" y="782"/>
                </a:lnTo>
                <a:lnTo>
                  <a:pt x="1121" y="562"/>
                </a:lnTo>
                <a:lnTo>
                  <a:pt x="1182" y="1328"/>
                </a:lnTo>
                <a:lnTo>
                  <a:pt x="1182" y="1327"/>
                </a:lnTo>
                <a:lnTo>
                  <a:pt x="1184" y="1327"/>
                </a:lnTo>
                <a:lnTo>
                  <a:pt x="1184" y="1328"/>
                </a:lnTo>
                <a:lnTo>
                  <a:pt x="1182" y="1328"/>
                </a:lnTo>
                <a:lnTo>
                  <a:pt x="1121" y="562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6" name="Freeform 158"/>
          <p:cNvSpPr>
            <a:spLocks/>
          </p:cNvSpPr>
          <p:nvPr/>
        </p:nvSpPr>
        <p:spPr bwMode="auto">
          <a:xfrm>
            <a:off x="4246563" y="4579938"/>
            <a:ext cx="1947862" cy="1771650"/>
          </a:xfrm>
          <a:custGeom>
            <a:avLst/>
            <a:gdLst>
              <a:gd name="T0" fmla="*/ 717658922 w 2455"/>
              <a:gd name="T1" fmla="*/ 324469876 h 2232"/>
              <a:gd name="T2" fmla="*/ 696884644 w 2455"/>
              <a:gd name="T3" fmla="*/ 255795450 h 2232"/>
              <a:gd name="T4" fmla="*/ 715141380 w 2455"/>
              <a:gd name="T5" fmla="*/ 259576079 h 2232"/>
              <a:gd name="T6" fmla="*/ 815235264 w 2455"/>
              <a:gd name="T7" fmla="*/ 210432657 h 2232"/>
              <a:gd name="T8" fmla="*/ 864339021 w 2455"/>
              <a:gd name="T9" fmla="*/ 210432657 h 2232"/>
              <a:gd name="T10" fmla="*/ 878188274 w 2455"/>
              <a:gd name="T11" fmla="*/ 211693132 h 2232"/>
              <a:gd name="T12" fmla="*/ 858673165 w 2455"/>
              <a:gd name="T13" fmla="*/ 147428729 h 2232"/>
              <a:gd name="T14" fmla="*/ 865597395 w 2455"/>
              <a:gd name="T15" fmla="*/ 91985291 h 2232"/>
              <a:gd name="T16" fmla="*/ 711363878 w 2455"/>
              <a:gd name="T17" fmla="*/ 64893821 h 2232"/>
              <a:gd name="T18" fmla="*/ 657854425 w 2455"/>
              <a:gd name="T19" fmla="*/ 5040312 h 2232"/>
              <a:gd name="T20" fmla="*/ 505508667 w 2455"/>
              <a:gd name="T21" fmla="*/ 37172102 h 2232"/>
              <a:gd name="T22" fmla="*/ 449480879 w 2455"/>
              <a:gd name="T23" fmla="*/ 71194606 h 2232"/>
              <a:gd name="T24" fmla="*/ 430595750 w 2455"/>
              <a:gd name="T25" fmla="*/ 132307798 h 2232"/>
              <a:gd name="T26" fmla="*/ 370161173 w 2455"/>
              <a:gd name="T27" fmla="*/ 119077579 h 2232"/>
              <a:gd name="T28" fmla="*/ 327353452 w 2455"/>
              <a:gd name="T29" fmla="*/ 138608583 h 2232"/>
              <a:gd name="T30" fmla="*/ 275102372 w 2455"/>
              <a:gd name="T31" fmla="*/ 165700052 h 2232"/>
              <a:gd name="T32" fmla="*/ 228517942 w 2455"/>
              <a:gd name="T33" fmla="*/ 93876002 h 2232"/>
              <a:gd name="T34" fmla="*/ 135348238 w 2455"/>
              <a:gd name="T35" fmla="*/ 164440371 h 2232"/>
              <a:gd name="T36" fmla="*/ 45326069 w 2455"/>
              <a:gd name="T37" fmla="*/ 182081457 h 2232"/>
              <a:gd name="T38" fmla="*/ 56657000 w 2455"/>
              <a:gd name="T39" fmla="*/ 231854373 h 2232"/>
              <a:gd name="T40" fmla="*/ 29587667 w 2455"/>
              <a:gd name="T41" fmla="*/ 291707859 h 2232"/>
              <a:gd name="T42" fmla="*/ 44066901 w 2455"/>
              <a:gd name="T43" fmla="*/ 351562139 h 2232"/>
              <a:gd name="T44" fmla="*/ 24551785 w 2455"/>
              <a:gd name="T45" fmla="*/ 391254384 h 2232"/>
              <a:gd name="T46" fmla="*/ 78061258 w 2455"/>
              <a:gd name="T47" fmla="*/ 446067660 h 2232"/>
              <a:gd name="T48" fmla="*/ 112055626 w 2455"/>
              <a:gd name="T49" fmla="*/ 475049047 h 2232"/>
              <a:gd name="T50" fmla="*/ 146049970 w 2455"/>
              <a:gd name="T51" fmla="*/ 495840525 h 2232"/>
              <a:gd name="T52" fmla="*/ 251180573 w 2455"/>
              <a:gd name="T53" fmla="*/ 409524914 h 2232"/>
              <a:gd name="T54" fmla="*/ 341202705 w 2455"/>
              <a:gd name="T55" fmla="*/ 439766875 h 2232"/>
              <a:gd name="T56" fmla="*/ 408562206 w 2455"/>
              <a:gd name="T57" fmla="*/ 473159129 h 2232"/>
              <a:gd name="T58" fmla="*/ 460183405 w 2455"/>
              <a:gd name="T59" fmla="*/ 573335098 h 2232"/>
              <a:gd name="T60" fmla="*/ 503620313 w 2455"/>
              <a:gd name="T61" fmla="*/ 658390929 h 2232"/>
              <a:gd name="T62" fmla="*/ 543280513 w 2455"/>
              <a:gd name="T63" fmla="*/ 723284726 h 2232"/>
              <a:gd name="T64" fmla="*/ 629525144 w 2455"/>
              <a:gd name="T65" fmla="*/ 763607208 h 2232"/>
              <a:gd name="T66" fmla="*/ 740322346 w 2455"/>
              <a:gd name="T67" fmla="*/ 866303530 h 2232"/>
              <a:gd name="T68" fmla="*/ 814606077 w 2455"/>
              <a:gd name="T69" fmla="*/ 902215940 h 2232"/>
              <a:gd name="T70" fmla="*/ 905887575 w 2455"/>
              <a:gd name="T71" fmla="*/ 922377181 h 2232"/>
              <a:gd name="T72" fmla="*/ 977023784 w 2455"/>
              <a:gd name="T73" fmla="*/ 968999654 h 2232"/>
              <a:gd name="T74" fmla="*/ 999686416 w 2455"/>
              <a:gd name="T75" fmla="*/ 999241516 h 2232"/>
              <a:gd name="T76" fmla="*/ 1058861726 w 2455"/>
              <a:gd name="T77" fmla="*/ 1048384938 h 2232"/>
              <a:gd name="T78" fmla="*/ 1143218002 w 2455"/>
              <a:gd name="T79" fmla="*/ 1080516718 h 2232"/>
              <a:gd name="T80" fmla="*/ 1224426756 w 2455"/>
              <a:gd name="T81" fmla="*/ 1224795798 h 2232"/>
              <a:gd name="T82" fmla="*/ 1209947522 w 2455"/>
              <a:gd name="T83" fmla="*/ 1289059358 h 2232"/>
              <a:gd name="T84" fmla="*/ 1175953178 w 2455"/>
              <a:gd name="T85" fmla="*/ 1358994259 h 2232"/>
              <a:gd name="T86" fmla="*/ 1220650048 w 2455"/>
              <a:gd name="T87" fmla="*/ 1405616732 h 2232"/>
              <a:gd name="T88" fmla="*/ 1303117969 w 2455"/>
              <a:gd name="T89" fmla="*/ 1322451612 h 2232"/>
              <a:gd name="T90" fmla="*/ 1347814045 w 2455"/>
              <a:gd name="T91" fmla="*/ 1244326802 h 2232"/>
              <a:gd name="T92" fmla="*/ 1366699968 w 2455"/>
              <a:gd name="T93" fmla="*/ 1176282613 h 2232"/>
              <a:gd name="T94" fmla="*/ 1276677836 w 2455"/>
              <a:gd name="T95" fmla="*/ 1123359355 h 2232"/>
              <a:gd name="T96" fmla="*/ 1309413013 w 2455"/>
              <a:gd name="T97" fmla="*/ 1036414400 h 2232"/>
              <a:gd name="T98" fmla="*/ 1379290055 w 2455"/>
              <a:gd name="T99" fmla="*/ 999871753 h 2232"/>
              <a:gd name="T100" fmla="*/ 1433429489 w 2455"/>
              <a:gd name="T101" fmla="*/ 1025073305 h 2232"/>
              <a:gd name="T102" fmla="*/ 1481273880 w 2455"/>
              <a:gd name="T103" fmla="*/ 1066656261 h 2232"/>
              <a:gd name="T104" fmla="*/ 1534153353 w 2455"/>
              <a:gd name="T105" fmla="*/ 1093747731 h 2232"/>
              <a:gd name="T106" fmla="*/ 1514638243 w 2455"/>
              <a:gd name="T107" fmla="*/ 1004281826 h 2232"/>
              <a:gd name="T108" fmla="*/ 1425875278 w 2455"/>
              <a:gd name="T109" fmla="*/ 955769435 h 2232"/>
              <a:gd name="T110" fmla="*/ 1342778170 w 2455"/>
              <a:gd name="T111" fmla="*/ 911666323 h 2232"/>
              <a:gd name="T112" fmla="*/ 1187284891 w 2455"/>
              <a:gd name="T113" fmla="*/ 856853147 h 2232"/>
              <a:gd name="T114" fmla="*/ 1197986623 w 2455"/>
              <a:gd name="T115" fmla="*/ 783138212 h 2232"/>
              <a:gd name="T116" fmla="*/ 1021090673 w 2455"/>
              <a:gd name="T117" fmla="*/ 766127363 h 2232"/>
              <a:gd name="T118" fmla="*/ 904628408 w 2455"/>
              <a:gd name="T119" fmla="*/ 630669223 h 2232"/>
              <a:gd name="T120" fmla="*/ 844823118 w 2455"/>
              <a:gd name="T121" fmla="*/ 536793245 h 2232"/>
              <a:gd name="T122" fmla="*/ 700032166 w 2455"/>
              <a:gd name="T123" fmla="*/ 414565224 h 2232"/>
              <a:gd name="T124" fmla="*/ 705698022 w 2455"/>
              <a:gd name="T125" fmla="*/ 354081501 h 22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55"/>
              <a:gd name="T190" fmla="*/ 0 h 2232"/>
              <a:gd name="T191" fmla="*/ 2455 w 2455"/>
              <a:gd name="T192" fmla="*/ 2232 h 22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55" h="2232">
                <a:moveTo>
                  <a:pt x="1121" y="562"/>
                </a:moveTo>
                <a:lnTo>
                  <a:pt x="1128" y="568"/>
                </a:lnTo>
                <a:lnTo>
                  <a:pt x="1134" y="563"/>
                </a:lnTo>
                <a:lnTo>
                  <a:pt x="1133" y="550"/>
                </a:lnTo>
                <a:lnTo>
                  <a:pt x="1140" y="552"/>
                </a:lnTo>
                <a:lnTo>
                  <a:pt x="1143" y="558"/>
                </a:lnTo>
                <a:lnTo>
                  <a:pt x="1148" y="556"/>
                </a:lnTo>
                <a:lnTo>
                  <a:pt x="1151" y="548"/>
                </a:lnTo>
                <a:lnTo>
                  <a:pt x="1149" y="538"/>
                </a:lnTo>
                <a:lnTo>
                  <a:pt x="1155" y="526"/>
                </a:lnTo>
                <a:lnTo>
                  <a:pt x="1152" y="519"/>
                </a:lnTo>
                <a:lnTo>
                  <a:pt x="1140" y="515"/>
                </a:lnTo>
                <a:lnTo>
                  <a:pt x="1136" y="509"/>
                </a:lnTo>
                <a:lnTo>
                  <a:pt x="1130" y="508"/>
                </a:lnTo>
                <a:lnTo>
                  <a:pt x="1125" y="503"/>
                </a:lnTo>
                <a:lnTo>
                  <a:pt x="1115" y="495"/>
                </a:lnTo>
                <a:lnTo>
                  <a:pt x="1113" y="483"/>
                </a:lnTo>
                <a:lnTo>
                  <a:pt x="1112" y="467"/>
                </a:lnTo>
                <a:lnTo>
                  <a:pt x="1109" y="466"/>
                </a:lnTo>
                <a:lnTo>
                  <a:pt x="1104" y="471"/>
                </a:lnTo>
                <a:lnTo>
                  <a:pt x="1100" y="470"/>
                </a:lnTo>
                <a:lnTo>
                  <a:pt x="1096" y="456"/>
                </a:lnTo>
                <a:lnTo>
                  <a:pt x="1096" y="444"/>
                </a:lnTo>
                <a:lnTo>
                  <a:pt x="1107" y="406"/>
                </a:lnTo>
                <a:lnTo>
                  <a:pt x="1115" y="400"/>
                </a:lnTo>
                <a:lnTo>
                  <a:pt x="1122" y="396"/>
                </a:lnTo>
                <a:lnTo>
                  <a:pt x="1139" y="395"/>
                </a:lnTo>
                <a:lnTo>
                  <a:pt x="1142" y="392"/>
                </a:lnTo>
                <a:lnTo>
                  <a:pt x="1149" y="391"/>
                </a:lnTo>
                <a:lnTo>
                  <a:pt x="1151" y="385"/>
                </a:lnTo>
                <a:lnTo>
                  <a:pt x="1161" y="387"/>
                </a:lnTo>
                <a:lnTo>
                  <a:pt x="1163" y="392"/>
                </a:lnTo>
                <a:lnTo>
                  <a:pt x="1151" y="397"/>
                </a:lnTo>
                <a:lnTo>
                  <a:pt x="1145" y="404"/>
                </a:lnTo>
                <a:lnTo>
                  <a:pt x="1134" y="408"/>
                </a:lnTo>
                <a:lnTo>
                  <a:pt x="1136" y="412"/>
                </a:lnTo>
                <a:lnTo>
                  <a:pt x="1142" y="411"/>
                </a:lnTo>
                <a:lnTo>
                  <a:pt x="1178" y="396"/>
                </a:lnTo>
                <a:lnTo>
                  <a:pt x="1204" y="382"/>
                </a:lnTo>
                <a:lnTo>
                  <a:pt x="1245" y="365"/>
                </a:lnTo>
                <a:lnTo>
                  <a:pt x="1257" y="364"/>
                </a:lnTo>
                <a:lnTo>
                  <a:pt x="1263" y="360"/>
                </a:lnTo>
                <a:lnTo>
                  <a:pt x="1269" y="355"/>
                </a:lnTo>
                <a:lnTo>
                  <a:pt x="1279" y="348"/>
                </a:lnTo>
                <a:lnTo>
                  <a:pt x="1261" y="347"/>
                </a:lnTo>
                <a:lnTo>
                  <a:pt x="1264" y="338"/>
                </a:lnTo>
                <a:lnTo>
                  <a:pt x="1289" y="328"/>
                </a:lnTo>
                <a:lnTo>
                  <a:pt x="1295" y="334"/>
                </a:lnTo>
                <a:lnTo>
                  <a:pt x="1321" y="337"/>
                </a:lnTo>
                <a:lnTo>
                  <a:pt x="1328" y="342"/>
                </a:lnTo>
                <a:lnTo>
                  <a:pt x="1333" y="339"/>
                </a:lnTo>
                <a:lnTo>
                  <a:pt x="1342" y="337"/>
                </a:lnTo>
                <a:lnTo>
                  <a:pt x="1348" y="341"/>
                </a:lnTo>
                <a:lnTo>
                  <a:pt x="1351" y="336"/>
                </a:lnTo>
                <a:lnTo>
                  <a:pt x="1355" y="333"/>
                </a:lnTo>
                <a:lnTo>
                  <a:pt x="1354" y="326"/>
                </a:lnTo>
                <a:lnTo>
                  <a:pt x="1358" y="323"/>
                </a:lnTo>
                <a:lnTo>
                  <a:pt x="1364" y="323"/>
                </a:lnTo>
                <a:lnTo>
                  <a:pt x="1372" y="327"/>
                </a:lnTo>
                <a:lnTo>
                  <a:pt x="1373" y="334"/>
                </a:lnTo>
                <a:lnTo>
                  <a:pt x="1378" y="334"/>
                </a:lnTo>
                <a:lnTo>
                  <a:pt x="1394" y="356"/>
                </a:lnTo>
                <a:lnTo>
                  <a:pt x="1398" y="368"/>
                </a:lnTo>
                <a:lnTo>
                  <a:pt x="1388" y="368"/>
                </a:lnTo>
                <a:lnTo>
                  <a:pt x="1389" y="372"/>
                </a:lnTo>
                <a:lnTo>
                  <a:pt x="1397" y="376"/>
                </a:lnTo>
                <a:lnTo>
                  <a:pt x="1409" y="379"/>
                </a:lnTo>
                <a:lnTo>
                  <a:pt x="1416" y="375"/>
                </a:lnTo>
                <a:lnTo>
                  <a:pt x="1425" y="368"/>
                </a:lnTo>
                <a:lnTo>
                  <a:pt x="1425" y="356"/>
                </a:lnTo>
                <a:lnTo>
                  <a:pt x="1413" y="338"/>
                </a:lnTo>
                <a:lnTo>
                  <a:pt x="1395" y="336"/>
                </a:lnTo>
                <a:lnTo>
                  <a:pt x="1386" y="328"/>
                </a:lnTo>
                <a:lnTo>
                  <a:pt x="1369" y="318"/>
                </a:lnTo>
                <a:lnTo>
                  <a:pt x="1358" y="309"/>
                </a:lnTo>
                <a:lnTo>
                  <a:pt x="1363" y="304"/>
                </a:lnTo>
                <a:lnTo>
                  <a:pt x="1376" y="295"/>
                </a:lnTo>
                <a:lnTo>
                  <a:pt x="1378" y="291"/>
                </a:lnTo>
                <a:lnTo>
                  <a:pt x="1364" y="273"/>
                </a:lnTo>
                <a:lnTo>
                  <a:pt x="1349" y="278"/>
                </a:lnTo>
                <a:lnTo>
                  <a:pt x="1342" y="269"/>
                </a:lnTo>
                <a:lnTo>
                  <a:pt x="1360" y="253"/>
                </a:lnTo>
                <a:lnTo>
                  <a:pt x="1366" y="245"/>
                </a:lnTo>
                <a:lnTo>
                  <a:pt x="1364" y="234"/>
                </a:lnTo>
                <a:lnTo>
                  <a:pt x="1354" y="230"/>
                </a:lnTo>
                <a:lnTo>
                  <a:pt x="1351" y="220"/>
                </a:lnTo>
                <a:lnTo>
                  <a:pt x="1340" y="218"/>
                </a:lnTo>
                <a:lnTo>
                  <a:pt x="1322" y="219"/>
                </a:lnTo>
                <a:lnTo>
                  <a:pt x="1318" y="215"/>
                </a:lnTo>
                <a:lnTo>
                  <a:pt x="1318" y="208"/>
                </a:lnTo>
                <a:lnTo>
                  <a:pt x="1342" y="194"/>
                </a:lnTo>
                <a:lnTo>
                  <a:pt x="1346" y="182"/>
                </a:lnTo>
                <a:lnTo>
                  <a:pt x="1358" y="173"/>
                </a:lnTo>
                <a:lnTo>
                  <a:pt x="1369" y="168"/>
                </a:lnTo>
                <a:lnTo>
                  <a:pt x="1376" y="157"/>
                </a:lnTo>
                <a:lnTo>
                  <a:pt x="1375" y="146"/>
                </a:lnTo>
                <a:lnTo>
                  <a:pt x="1370" y="139"/>
                </a:lnTo>
                <a:lnTo>
                  <a:pt x="1363" y="136"/>
                </a:lnTo>
                <a:lnTo>
                  <a:pt x="1339" y="136"/>
                </a:lnTo>
                <a:lnTo>
                  <a:pt x="1324" y="133"/>
                </a:lnTo>
                <a:lnTo>
                  <a:pt x="1292" y="135"/>
                </a:lnTo>
                <a:lnTo>
                  <a:pt x="1281" y="130"/>
                </a:lnTo>
                <a:lnTo>
                  <a:pt x="1245" y="122"/>
                </a:lnTo>
                <a:lnTo>
                  <a:pt x="1225" y="122"/>
                </a:lnTo>
                <a:lnTo>
                  <a:pt x="1206" y="124"/>
                </a:lnTo>
                <a:lnTo>
                  <a:pt x="1188" y="115"/>
                </a:lnTo>
                <a:lnTo>
                  <a:pt x="1166" y="112"/>
                </a:lnTo>
                <a:lnTo>
                  <a:pt x="1130" y="103"/>
                </a:lnTo>
                <a:lnTo>
                  <a:pt x="1118" y="85"/>
                </a:lnTo>
                <a:lnTo>
                  <a:pt x="1101" y="66"/>
                </a:lnTo>
                <a:lnTo>
                  <a:pt x="1112" y="60"/>
                </a:lnTo>
                <a:lnTo>
                  <a:pt x="1109" y="54"/>
                </a:lnTo>
                <a:lnTo>
                  <a:pt x="1093" y="44"/>
                </a:lnTo>
                <a:lnTo>
                  <a:pt x="1091" y="33"/>
                </a:lnTo>
                <a:lnTo>
                  <a:pt x="1085" y="21"/>
                </a:lnTo>
                <a:lnTo>
                  <a:pt x="1104" y="11"/>
                </a:lnTo>
                <a:lnTo>
                  <a:pt x="1098" y="5"/>
                </a:lnTo>
                <a:lnTo>
                  <a:pt x="1085" y="0"/>
                </a:lnTo>
                <a:lnTo>
                  <a:pt x="1064" y="2"/>
                </a:lnTo>
                <a:lnTo>
                  <a:pt x="1045" y="8"/>
                </a:lnTo>
                <a:lnTo>
                  <a:pt x="1003" y="37"/>
                </a:lnTo>
                <a:lnTo>
                  <a:pt x="982" y="32"/>
                </a:lnTo>
                <a:lnTo>
                  <a:pt x="955" y="22"/>
                </a:lnTo>
                <a:lnTo>
                  <a:pt x="946" y="32"/>
                </a:lnTo>
                <a:lnTo>
                  <a:pt x="934" y="34"/>
                </a:lnTo>
                <a:lnTo>
                  <a:pt x="903" y="36"/>
                </a:lnTo>
                <a:lnTo>
                  <a:pt x="881" y="54"/>
                </a:lnTo>
                <a:lnTo>
                  <a:pt x="867" y="76"/>
                </a:lnTo>
                <a:lnTo>
                  <a:pt x="855" y="74"/>
                </a:lnTo>
                <a:lnTo>
                  <a:pt x="837" y="76"/>
                </a:lnTo>
                <a:lnTo>
                  <a:pt x="816" y="69"/>
                </a:lnTo>
                <a:lnTo>
                  <a:pt x="803" y="59"/>
                </a:lnTo>
                <a:lnTo>
                  <a:pt x="794" y="59"/>
                </a:lnTo>
                <a:lnTo>
                  <a:pt x="785" y="64"/>
                </a:lnTo>
                <a:lnTo>
                  <a:pt x="763" y="66"/>
                </a:lnTo>
                <a:lnTo>
                  <a:pt x="761" y="71"/>
                </a:lnTo>
                <a:lnTo>
                  <a:pt x="767" y="88"/>
                </a:lnTo>
                <a:lnTo>
                  <a:pt x="761" y="107"/>
                </a:lnTo>
                <a:lnTo>
                  <a:pt x="767" y="118"/>
                </a:lnTo>
                <a:lnTo>
                  <a:pt x="763" y="134"/>
                </a:lnTo>
                <a:lnTo>
                  <a:pt x="746" y="135"/>
                </a:lnTo>
                <a:lnTo>
                  <a:pt x="730" y="133"/>
                </a:lnTo>
                <a:lnTo>
                  <a:pt x="724" y="117"/>
                </a:lnTo>
                <a:lnTo>
                  <a:pt x="714" y="113"/>
                </a:lnTo>
                <a:lnTo>
                  <a:pt x="699" y="114"/>
                </a:lnTo>
                <a:lnTo>
                  <a:pt x="690" y="122"/>
                </a:lnTo>
                <a:lnTo>
                  <a:pt x="685" y="129"/>
                </a:lnTo>
                <a:lnTo>
                  <a:pt x="688" y="136"/>
                </a:lnTo>
                <a:lnTo>
                  <a:pt x="682" y="154"/>
                </a:lnTo>
                <a:lnTo>
                  <a:pt x="702" y="160"/>
                </a:lnTo>
                <a:lnTo>
                  <a:pt x="708" y="170"/>
                </a:lnTo>
                <a:lnTo>
                  <a:pt x="697" y="179"/>
                </a:lnTo>
                <a:lnTo>
                  <a:pt x="705" y="192"/>
                </a:lnTo>
                <a:lnTo>
                  <a:pt x="705" y="204"/>
                </a:lnTo>
                <a:lnTo>
                  <a:pt x="696" y="211"/>
                </a:lnTo>
                <a:lnTo>
                  <a:pt x="684" y="210"/>
                </a:lnTo>
                <a:lnTo>
                  <a:pt x="679" y="200"/>
                </a:lnTo>
                <a:lnTo>
                  <a:pt x="681" y="193"/>
                </a:lnTo>
                <a:lnTo>
                  <a:pt x="679" y="186"/>
                </a:lnTo>
                <a:lnTo>
                  <a:pt x="669" y="178"/>
                </a:lnTo>
                <a:lnTo>
                  <a:pt x="675" y="168"/>
                </a:lnTo>
                <a:lnTo>
                  <a:pt x="667" y="166"/>
                </a:lnTo>
                <a:lnTo>
                  <a:pt x="657" y="170"/>
                </a:lnTo>
                <a:lnTo>
                  <a:pt x="631" y="171"/>
                </a:lnTo>
                <a:lnTo>
                  <a:pt x="624" y="176"/>
                </a:lnTo>
                <a:lnTo>
                  <a:pt x="622" y="188"/>
                </a:lnTo>
                <a:lnTo>
                  <a:pt x="597" y="192"/>
                </a:lnTo>
                <a:lnTo>
                  <a:pt x="588" y="189"/>
                </a:lnTo>
                <a:lnTo>
                  <a:pt x="566" y="165"/>
                </a:lnTo>
                <a:lnTo>
                  <a:pt x="569" y="155"/>
                </a:lnTo>
                <a:lnTo>
                  <a:pt x="569" y="145"/>
                </a:lnTo>
                <a:lnTo>
                  <a:pt x="561" y="140"/>
                </a:lnTo>
                <a:lnTo>
                  <a:pt x="551" y="140"/>
                </a:lnTo>
                <a:lnTo>
                  <a:pt x="537" y="145"/>
                </a:lnTo>
                <a:lnTo>
                  <a:pt x="530" y="152"/>
                </a:lnTo>
                <a:lnTo>
                  <a:pt x="528" y="162"/>
                </a:lnTo>
                <a:lnTo>
                  <a:pt x="530" y="176"/>
                </a:lnTo>
                <a:lnTo>
                  <a:pt x="536" y="192"/>
                </a:lnTo>
                <a:lnTo>
                  <a:pt x="531" y="205"/>
                </a:lnTo>
                <a:lnTo>
                  <a:pt x="520" y="220"/>
                </a:lnTo>
                <a:lnTo>
                  <a:pt x="509" y="230"/>
                </a:lnTo>
                <a:lnTo>
                  <a:pt x="481" y="254"/>
                </a:lnTo>
                <a:lnTo>
                  <a:pt x="478" y="262"/>
                </a:lnTo>
                <a:lnTo>
                  <a:pt x="485" y="284"/>
                </a:lnTo>
                <a:lnTo>
                  <a:pt x="482" y="293"/>
                </a:lnTo>
                <a:lnTo>
                  <a:pt x="485" y="302"/>
                </a:lnTo>
                <a:lnTo>
                  <a:pt x="481" y="312"/>
                </a:lnTo>
                <a:lnTo>
                  <a:pt x="473" y="313"/>
                </a:lnTo>
                <a:lnTo>
                  <a:pt x="458" y="305"/>
                </a:lnTo>
                <a:lnTo>
                  <a:pt x="467" y="295"/>
                </a:lnTo>
                <a:lnTo>
                  <a:pt x="466" y="286"/>
                </a:lnTo>
                <a:lnTo>
                  <a:pt x="437" y="263"/>
                </a:lnTo>
                <a:lnTo>
                  <a:pt x="451" y="247"/>
                </a:lnTo>
                <a:lnTo>
                  <a:pt x="448" y="240"/>
                </a:lnTo>
                <a:lnTo>
                  <a:pt x="437" y="235"/>
                </a:lnTo>
                <a:lnTo>
                  <a:pt x="423" y="237"/>
                </a:lnTo>
                <a:lnTo>
                  <a:pt x="406" y="234"/>
                </a:lnTo>
                <a:lnTo>
                  <a:pt x="385" y="205"/>
                </a:lnTo>
                <a:lnTo>
                  <a:pt x="375" y="198"/>
                </a:lnTo>
                <a:lnTo>
                  <a:pt x="372" y="194"/>
                </a:lnTo>
                <a:lnTo>
                  <a:pt x="381" y="157"/>
                </a:lnTo>
                <a:lnTo>
                  <a:pt x="375" y="149"/>
                </a:lnTo>
                <a:lnTo>
                  <a:pt x="369" y="147"/>
                </a:lnTo>
                <a:lnTo>
                  <a:pt x="363" y="149"/>
                </a:lnTo>
                <a:lnTo>
                  <a:pt x="343" y="167"/>
                </a:lnTo>
                <a:lnTo>
                  <a:pt x="303" y="192"/>
                </a:lnTo>
                <a:lnTo>
                  <a:pt x="300" y="198"/>
                </a:lnTo>
                <a:lnTo>
                  <a:pt x="311" y="219"/>
                </a:lnTo>
                <a:lnTo>
                  <a:pt x="308" y="226"/>
                </a:lnTo>
                <a:lnTo>
                  <a:pt x="288" y="238"/>
                </a:lnTo>
                <a:lnTo>
                  <a:pt x="284" y="243"/>
                </a:lnTo>
                <a:lnTo>
                  <a:pt x="279" y="256"/>
                </a:lnTo>
                <a:lnTo>
                  <a:pt x="260" y="263"/>
                </a:lnTo>
                <a:lnTo>
                  <a:pt x="252" y="277"/>
                </a:lnTo>
                <a:lnTo>
                  <a:pt x="229" y="270"/>
                </a:lnTo>
                <a:lnTo>
                  <a:pt x="215" y="261"/>
                </a:lnTo>
                <a:lnTo>
                  <a:pt x="203" y="267"/>
                </a:lnTo>
                <a:lnTo>
                  <a:pt x="194" y="263"/>
                </a:lnTo>
                <a:lnTo>
                  <a:pt x="175" y="270"/>
                </a:lnTo>
                <a:lnTo>
                  <a:pt x="160" y="272"/>
                </a:lnTo>
                <a:lnTo>
                  <a:pt x="148" y="270"/>
                </a:lnTo>
                <a:lnTo>
                  <a:pt x="126" y="283"/>
                </a:lnTo>
                <a:lnTo>
                  <a:pt x="115" y="285"/>
                </a:lnTo>
                <a:lnTo>
                  <a:pt x="106" y="283"/>
                </a:lnTo>
                <a:lnTo>
                  <a:pt x="99" y="272"/>
                </a:lnTo>
                <a:lnTo>
                  <a:pt x="90" y="270"/>
                </a:lnTo>
                <a:lnTo>
                  <a:pt x="79" y="283"/>
                </a:lnTo>
                <a:lnTo>
                  <a:pt x="72" y="289"/>
                </a:lnTo>
                <a:lnTo>
                  <a:pt x="67" y="289"/>
                </a:lnTo>
                <a:lnTo>
                  <a:pt x="64" y="291"/>
                </a:lnTo>
                <a:lnTo>
                  <a:pt x="51" y="291"/>
                </a:lnTo>
                <a:lnTo>
                  <a:pt x="48" y="294"/>
                </a:lnTo>
                <a:lnTo>
                  <a:pt x="47" y="302"/>
                </a:lnTo>
                <a:lnTo>
                  <a:pt x="50" y="320"/>
                </a:lnTo>
                <a:lnTo>
                  <a:pt x="53" y="323"/>
                </a:lnTo>
                <a:lnTo>
                  <a:pt x="61" y="327"/>
                </a:lnTo>
                <a:lnTo>
                  <a:pt x="66" y="334"/>
                </a:lnTo>
                <a:lnTo>
                  <a:pt x="82" y="337"/>
                </a:lnTo>
                <a:lnTo>
                  <a:pt x="78" y="363"/>
                </a:lnTo>
                <a:lnTo>
                  <a:pt x="90" y="368"/>
                </a:lnTo>
                <a:lnTo>
                  <a:pt x="93" y="380"/>
                </a:lnTo>
                <a:lnTo>
                  <a:pt x="108" y="393"/>
                </a:lnTo>
                <a:lnTo>
                  <a:pt x="112" y="403"/>
                </a:lnTo>
                <a:lnTo>
                  <a:pt x="99" y="419"/>
                </a:lnTo>
                <a:lnTo>
                  <a:pt x="103" y="431"/>
                </a:lnTo>
                <a:lnTo>
                  <a:pt x="91" y="444"/>
                </a:lnTo>
                <a:lnTo>
                  <a:pt x="75" y="444"/>
                </a:lnTo>
                <a:lnTo>
                  <a:pt x="67" y="445"/>
                </a:lnTo>
                <a:lnTo>
                  <a:pt x="63" y="451"/>
                </a:lnTo>
                <a:lnTo>
                  <a:pt x="50" y="455"/>
                </a:lnTo>
                <a:lnTo>
                  <a:pt x="54" y="461"/>
                </a:lnTo>
                <a:lnTo>
                  <a:pt x="47" y="463"/>
                </a:lnTo>
                <a:lnTo>
                  <a:pt x="29" y="456"/>
                </a:lnTo>
                <a:lnTo>
                  <a:pt x="0" y="465"/>
                </a:lnTo>
                <a:lnTo>
                  <a:pt x="5" y="476"/>
                </a:lnTo>
                <a:lnTo>
                  <a:pt x="5" y="487"/>
                </a:lnTo>
                <a:lnTo>
                  <a:pt x="20" y="489"/>
                </a:lnTo>
                <a:lnTo>
                  <a:pt x="20" y="504"/>
                </a:lnTo>
                <a:lnTo>
                  <a:pt x="23" y="516"/>
                </a:lnTo>
                <a:lnTo>
                  <a:pt x="35" y="527"/>
                </a:lnTo>
                <a:lnTo>
                  <a:pt x="58" y="531"/>
                </a:lnTo>
                <a:lnTo>
                  <a:pt x="70" y="537"/>
                </a:lnTo>
                <a:lnTo>
                  <a:pt x="67" y="546"/>
                </a:lnTo>
                <a:lnTo>
                  <a:pt x="70" y="558"/>
                </a:lnTo>
                <a:lnTo>
                  <a:pt x="75" y="563"/>
                </a:lnTo>
                <a:lnTo>
                  <a:pt x="82" y="572"/>
                </a:lnTo>
                <a:lnTo>
                  <a:pt x="79" y="577"/>
                </a:lnTo>
                <a:lnTo>
                  <a:pt x="70" y="573"/>
                </a:lnTo>
                <a:lnTo>
                  <a:pt x="58" y="570"/>
                </a:lnTo>
                <a:lnTo>
                  <a:pt x="54" y="578"/>
                </a:lnTo>
                <a:lnTo>
                  <a:pt x="53" y="590"/>
                </a:lnTo>
                <a:lnTo>
                  <a:pt x="45" y="601"/>
                </a:lnTo>
                <a:lnTo>
                  <a:pt x="39" y="602"/>
                </a:lnTo>
                <a:lnTo>
                  <a:pt x="35" y="610"/>
                </a:lnTo>
                <a:lnTo>
                  <a:pt x="39" y="620"/>
                </a:lnTo>
                <a:lnTo>
                  <a:pt x="39" y="621"/>
                </a:lnTo>
                <a:lnTo>
                  <a:pt x="45" y="629"/>
                </a:lnTo>
                <a:lnTo>
                  <a:pt x="39" y="633"/>
                </a:lnTo>
                <a:lnTo>
                  <a:pt x="41" y="641"/>
                </a:lnTo>
                <a:lnTo>
                  <a:pt x="36" y="650"/>
                </a:lnTo>
                <a:lnTo>
                  <a:pt x="54" y="668"/>
                </a:lnTo>
                <a:lnTo>
                  <a:pt x="60" y="682"/>
                </a:lnTo>
                <a:lnTo>
                  <a:pt x="87" y="692"/>
                </a:lnTo>
                <a:lnTo>
                  <a:pt x="90" y="692"/>
                </a:lnTo>
                <a:lnTo>
                  <a:pt x="97" y="697"/>
                </a:lnTo>
                <a:lnTo>
                  <a:pt x="106" y="697"/>
                </a:lnTo>
                <a:lnTo>
                  <a:pt x="118" y="707"/>
                </a:lnTo>
                <a:lnTo>
                  <a:pt x="124" y="708"/>
                </a:lnTo>
                <a:lnTo>
                  <a:pt x="151" y="704"/>
                </a:lnTo>
                <a:lnTo>
                  <a:pt x="172" y="711"/>
                </a:lnTo>
                <a:lnTo>
                  <a:pt x="182" y="703"/>
                </a:lnTo>
                <a:lnTo>
                  <a:pt x="190" y="707"/>
                </a:lnTo>
                <a:lnTo>
                  <a:pt x="187" y="716"/>
                </a:lnTo>
                <a:lnTo>
                  <a:pt x="197" y="725"/>
                </a:lnTo>
                <a:lnTo>
                  <a:pt x="200" y="728"/>
                </a:lnTo>
                <a:lnTo>
                  <a:pt x="200" y="735"/>
                </a:lnTo>
                <a:lnTo>
                  <a:pt x="197" y="739"/>
                </a:lnTo>
                <a:lnTo>
                  <a:pt x="185" y="739"/>
                </a:lnTo>
                <a:lnTo>
                  <a:pt x="187" y="744"/>
                </a:lnTo>
                <a:lnTo>
                  <a:pt x="178" y="754"/>
                </a:lnTo>
                <a:lnTo>
                  <a:pt x="167" y="756"/>
                </a:lnTo>
                <a:lnTo>
                  <a:pt x="164" y="770"/>
                </a:lnTo>
                <a:lnTo>
                  <a:pt x="151" y="773"/>
                </a:lnTo>
                <a:lnTo>
                  <a:pt x="154" y="787"/>
                </a:lnTo>
                <a:lnTo>
                  <a:pt x="160" y="798"/>
                </a:lnTo>
                <a:lnTo>
                  <a:pt x="172" y="795"/>
                </a:lnTo>
                <a:lnTo>
                  <a:pt x="175" y="798"/>
                </a:lnTo>
                <a:lnTo>
                  <a:pt x="181" y="799"/>
                </a:lnTo>
                <a:lnTo>
                  <a:pt x="188" y="797"/>
                </a:lnTo>
                <a:lnTo>
                  <a:pt x="203" y="795"/>
                </a:lnTo>
                <a:lnTo>
                  <a:pt x="223" y="786"/>
                </a:lnTo>
                <a:lnTo>
                  <a:pt x="232" y="787"/>
                </a:lnTo>
                <a:lnTo>
                  <a:pt x="244" y="784"/>
                </a:lnTo>
                <a:lnTo>
                  <a:pt x="272" y="768"/>
                </a:lnTo>
                <a:lnTo>
                  <a:pt x="284" y="754"/>
                </a:lnTo>
                <a:lnTo>
                  <a:pt x="287" y="744"/>
                </a:lnTo>
                <a:lnTo>
                  <a:pt x="299" y="735"/>
                </a:lnTo>
                <a:lnTo>
                  <a:pt x="305" y="722"/>
                </a:lnTo>
                <a:lnTo>
                  <a:pt x="314" y="714"/>
                </a:lnTo>
                <a:lnTo>
                  <a:pt x="336" y="703"/>
                </a:lnTo>
                <a:lnTo>
                  <a:pt x="340" y="700"/>
                </a:lnTo>
                <a:lnTo>
                  <a:pt x="358" y="670"/>
                </a:lnTo>
                <a:lnTo>
                  <a:pt x="382" y="659"/>
                </a:lnTo>
                <a:lnTo>
                  <a:pt x="399" y="650"/>
                </a:lnTo>
                <a:lnTo>
                  <a:pt x="408" y="648"/>
                </a:lnTo>
                <a:lnTo>
                  <a:pt x="417" y="647"/>
                </a:lnTo>
                <a:lnTo>
                  <a:pt x="427" y="648"/>
                </a:lnTo>
                <a:lnTo>
                  <a:pt x="488" y="669"/>
                </a:lnTo>
                <a:lnTo>
                  <a:pt x="491" y="677"/>
                </a:lnTo>
                <a:lnTo>
                  <a:pt x="497" y="680"/>
                </a:lnTo>
                <a:lnTo>
                  <a:pt x="500" y="677"/>
                </a:lnTo>
                <a:lnTo>
                  <a:pt x="502" y="671"/>
                </a:lnTo>
                <a:lnTo>
                  <a:pt x="505" y="670"/>
                </a:lnTo>
                <a:lnTo>
                  <a:pt x="517" y="680"/>
                </a:lnTo>
                <a:lnTo>
                  <a:pt x="536" y="689"/>
                </a:lnTo>
                <a:lnTo>
                  <a:pt x="542" y="698"/>
                </a:lnTo>
                <a:lnTo>
                  <a:pt x="548" y="701"/>
                </a:lnTo>
                <a:lnTo>
                  <a:pt x="560" y="701"/>
                </a:lnTo>
                <a:lnTo>
                  <a:pt x="579" y="727"/>
                </a:lnTo>
                <a:lnTo>
                  <a:pt x="600" y="729"/>
                </a:lnTo>
                <a:lnTo>
                  <a:pt x="614" y="739"/>
                </a:lnTo>
                <a:lnTo>
                  <a:pt x="620" y="746"/>
                </a:lnTo>
                <a:lnTo>
                  <a:pt x="621" y="741"/>
                </a:lnTo>
                <a:lnTo>
                  <a:pt x="620" y="734"/>
                </a:lnTo>
                <a:lnTo>
                  <a:pt x="624" y="733"/>
                </a:lnTo>
                <a:lnTo>
                  <a:pt x="628" y="733"/>
                </a:lnTo>
                <a:lnTo>
                  <a:pt x="637" y="741"/>
                </a:lnTo>
                <a:lnTo>
                  <a:pt x="649" y="751"/>
                </a:lnTo>
                <a:lnTo>
                  <a:pt x="658" y="750"/>
                </a:lnTo>
                <a:lnTo>
                  <a:pt x="673" y="756"/>
                </a:lnTo>
                <a:lnTo>
                  <a:pt x="682" y="768"/>
                </a:lnTo>
                <a:lnTo>
                  <a:pt x="690" y="777"/>
                </a:lnTo>
                <a:lnTo>
                  <a:pt x="696" y="784"/>
                </a:lnTo>
                <a:lnTo>
                  <a:pt x="702" y="803"/>
                </a:lnTo>
                <a:lnTo>
                  <a:pt x="702" y="836"/>
                </a:lnTo>
                <a:lnTo>
                  <a:pt x="706" y="847"/>
                </a:lnTo>
                <a:lnTo>
                  <a:pt x="709" y="859"/>
                </a:lnTo>
                <a:lnTo>
                  <a:pt x="711" y="875"/>
                </a:lnTo>
                <a:lnTo>
                  <a:pt x="722" y="900"/>
                </a:lnTo>
                <a:lnTo>
                  <a:pt x="731" y="910"/>
                </a:lnTo>
                <a:lnTo>
                  <a:pt x="736" y="922"/>
                </a:lnTo>
                <a:lnTo>
                  <a:pt x="755" y="950"/>
                </a:lnTo>
                <a:lnTo>
                  <a:pt x="749" y="1001"/>
                </a:lnTo>
                <a:lnTo>
                  <a:pt x="746" y="1008"/>
                </a:lnTo>
                <a:lnTo>
                  <a:pt x="745" y="1016"/>
                </a:lnTo>
                <a:lnTo>
                  <a:pt x="748" y="1021"/>
                </a:lnTo>
                <a:lnTo>
                  <a:pt x="754" y="1021"/>
                </a:lnTo>
                <a:lnTo>
                  <a:pt x="760" y="1017"/>
                </a:lnTo>
                <a:lnTo>
                  <a:pt x="769" y="1014"/>
                </a:lnTo>
                <a:lnTo>
                  <a:pt x="788" y="1018"/>
                </a:lnTo>
                <a:lnTo>
                  <a:pt x="800" y="1025"/>
                </a:lnTo>
                <a:lnTo>
                  <a:pt x="800" y="1045"/>
                </a:lnTo>
                <a:lnTo>
                  <a:pt x="796" y="1051"/>
                </a:lnTo>
                <a:lnTo>
                  <a:pt x="803" y="1062"/>
                </a:lnTo>
                <a:lnTo>
                  <a:pt x="827" y="1067"/>
                </a:lnTo>
                <a:lnTo>
                  <a:pt x="834" y="1071"/>
                </a:lnTo>
                <a:lnTo>
                  <a:pt x="846" y="1089"/>
                </a:lnTo>
                <a:lnTo>
                  <a:pt x="858" y="1094"/>
                </a:lnTo>
                <a:lnTo>
                  <a:pt x="870" y="1114"/>
                </a:lnTo>
                <a:lnTo>
                  <a:pt x="881" y="1120"/>
                </a:lnTo>
                <a:lnTo>
                  <a:pt x="878" y="1139"/>
                </a:lnTo>
                <a:lnTo>
                  <a:pt x="869" y="1140"/>
                </a:lnTo>
                <a:lnTo>
                  <a:pt x="864" y="1142"/>
                </a:lnTo>
                <a:lnTo>
                  <a:pt x="863" y="1148"/>
                </a:lnTo>
                <a:lnTo>
                  <a:pt x="869" y="1156"/>
                </a:lnTo>
                <a:lnTo>
                  <a:pt x="882" y="1163"/>
                </a:lnTo>
                <a:lnTo>
                  <a:pt x="888" y="1163"/>
                </a:lnTo>
                <a:lnTo>
                  <a:pt x="897" y="1151"/>
                </a:lnTo>
                <a:lnTo>
                  <a:pt x="909" y="1151"/>
                </a:lnTo>
                <a:lnTo>
                  <a:pt x="939" y="1161"/>
                </a:lnTo>
                <a:lnTo>
                  <a:pt x="958" y="1168"/>
                </a:lnTo>
                <a:lnTo>
                  <a:pt x="972" y="1177"/>
                </a:lnTo>
                <a:lnTo>
                  <a:pt x="978" y="1184"/>
                </a:lnTo>
                <a:lnTo>
                  <a:pt x="985" y="1190"/>
                </a:lnTo>
                <a:lnTo>
                  <a:pt x="994" y="1201"/>
                </a:lnTo>
                <a:lnTo>
                  <a:pt x="1000" y="1212"/>
                </a:lnTo>
                <a:lnTo>
                  <a:pt x="1013" y="1234"/>
                </a:lnTo>
                <a:lnTo>
                  <a:pt x="1019" y="1239"/>
                </a:lnTo>
                <a:lnTo>
                  <a:pt x="1030" y="1239"/>
                </a:lnTo>
                <a:lnTo>
                  <a:pt x="1040" y="1243"/>
                </a:lnTo>
                <a:lnTo>
                  <a:pt x="1078" y="1265"/>
                </a:lnTo>
                <a:lnTo>
                  <a:pt x="1097" y="1285"/>
                </a:lnTo>
                <a:lnTo>
                  <a:pt x="1100" y="1300"/>
                </a:lnTo>
                <a:lnTo>
                  <a:pt x="1106" y="1307"/>
                </a:lnTo>
                <a:lnTo>
                  <a:pt x="1140" y="1330"/>
                </a:lnTo>
                <a:lnTo>
                  <a:pt x="1157" y="1344"/>
                </a:lnTo>
                <a:lnTo>
                  <a:pt x="1167" y="1359"/>
                </a:lnTo>
                <a:lnTo>
                  <a:pt x="1176" y="1375"/>
                </a:lnTo>
                <a:lnTo>
                  <a:pt x="1184" y="1382"/>
                </a:lnTo>
                <a:lnTo>
                  <a:pt x="1192" y="1383"/>
                </a:lnTo>
                <a:lnTo>
                  <a:pt x="1203" y="1386"/>
                </a:lnTo>
                <a:lnTo>
                  <a:pt x="1212" y="1394"/>
                </a:lnTo>
                <a:lnTo>
                  <a:pt x="1221" y="1396"/>
                </a:lnTo>
                <a:lnTo>
                  <a:pt x="1237" y="1401"/>
                </a:lnTo>
                <a:lnTo>
                  <a:pt x="1254" y="1409"/>
                </a:lnTo>
                <a:lnTo>
                  <a:pt x="1264" y="1420"/>
                </a:lnTo>
                <a:lnTo>
                  <a:pt x="1275" y="1440"/>
                </a:lnTo>
                <a:lnTo>
                  <a:pt x="1282" y="1442"/>
                </a:lnTo>
                <a:lnTo>
                  <a:pt x="1289" y="1439"/>
                </a:lnTo>
                <a:lnTo>
                  <a:pt x="1294" y="1432"/>
                </a:lnTo>
                <a:lnTo>
                  <a:pt x="1304" y="1424"/>
                </a:lnTo>
                <a:lnTo>
                  <a:pt x="1321" y="1420"/>
                </a:lnTo>
                <a:lnTo>
                  <a:pt x="1342" y="1423"/>
                </a:lnTo>
                <a:lnTo>
                  <a:pt x="1358" y="1431"/>
                </a:lnTo>
                <a:lnTo>
                  <a:pt x="1372" y="1444"/>
                </a:lnTo>
                <a:lnTo>
                  <a:pt x="1385" y="1445"/>
                </a:lnTo>
                <a:lnTo>
                  <a:pt x="1389" y="1442"/>
                </a:lnTo>
                <a:lnTo>
                  <a:pt x="1386" y="1436"/>
                </a:lnTo>
                <a:lnTo>
                  <a:pt x="1388" y="1432"/>
                </a:lnTo>
                <a:lnTo>
                  <a:pt x="1407" y="1432"/>
                </a:lnTo>
                <a:lnTo>
                  <a:pt x="1418" y="1436"/>
                </a:lnTo>
                <a:lnTo>
                  <a:pt x="1439" y="1464"/>
                </a:lnTo>
                <a:lnTo>
                  <a:pt x="1451" y="1476"/>
                </a:lnTo>
                <a:lnTo>
                  <a:pt x="1458" y="1495"/>
                </a:lnTo>
                <a:lnTo>
                  <a:pt x="1479" y="1515"/>
                </a:lnTo>
                <a:lnTo>
                  <a:pt x="1483" y="1525"/>
                </a:lnTo>
                <a:lnTo>
                  <a:pt x="1486" y="1543"/>
                </a:lnTo>
                <a:lnTo>
                  <a:pt x="1492" y="1551"/>
                </a:lnTo>
                <a:lnTo>
                  <a:pt x="1500" y="1547"/>
                </a:lnTo>
                <a:lnTo>
                  <a:pt x="1500" y="1543"/>
                </a:lnTo>
                <a:lnTo>
                  <a:pt x="1513" y="1537"/>
                </a:lnTo>
                <a:lnTo>
                  <a:pt x="1516" y="1539"/>
                </a:lnTo>
                <a:lnTo>
                  <a:pt x="1546" y="1536"/>
                </a:lnTo>
                <a:lnTo>
                  <a:pt x="1552" y="1538"/>
                </a:lnTo>
                <a:lnTo>
                  <a:pt x="1569" y="1554"/>
                </a:lnTo>
                <a:lnTo>
                  <a:pt x="1576" y="1558"/>
                </a:lnTo>
                <a:lnTo>
                  <a:pt x="1582" y="1565"/>
                </a:lnTo>
                <a:lnTo>
                  <a:pt x="1574" y="1571"/>
                </a:lnTo>
                <a:lnTo>
                  <a:pt x="1571" y="1580"/>
                </a:lnTo>
                <a:lnTo>
                  <a:pt x="1569" y="1581"/>
                </a:lnTo>
                <a:lnTo>
                  <a:pt x="1558" y="1584"/>
                </a:lnTo>
                <a:lnTo>
                  <a:pt x="1554" y="1595"/>
                </a:lnTo>
                <a:lnTo>
                  <a:pt x="1558" y="1596"/>
                </a:lnTo>
                <a:lnTo>
                  <a:pt x="1564" y="1592"/>
                </a:lnTo>
                <a:lnTo>
                  <a:pt x="1577" y="1587"/>
                </a:lnTo>
                <a:lnTo>
                  <a:pt x="1588" y="1586"/>
                </a:lnTo>
                <a:lnTo>
                  <a:pt x="1603" y="1587"/>
                </a:lnTo>
                <a:lnTo>
                  <a:pt x="1615" y="1581"/>
                </a:lnTo>
                <a:lnTo>
                  <a:pt x="1625" y="1580"/>
                </a:lnTo>
                <a:lnTo>
                  <a:pt x="1636" y="1569"/>
                </a:lnTo>
                <a:lnTo>
                  <a:pt x="1645" y="1568"/>
                </a:lnTo>
                <a:lnTo>
                  <a:pt x="1652" y="1573"/>
                </a:lnTo>
                <a:lnTo>
                  <a:pt x="1679" y="1605"/>
                </a:lnTo>
                <a:lnTo>
                  <a:pt x="1683" y="1619"/>
                </a:lnTo>
                <a:lnTo>
                  <a:pt x="1697" y="1644"/>
                </a:lnTo>
                <a:lnTo>
                  <a:pt x="1689" y="1649"/>
                </a:lnTo>
                <a:lnTo>
                  <a:pt x="1686" y="1653"/>
                </a:lnTo>
                <a:lnTo>
                  <a:pt x="1682" y="1664"/>
                </a:lnTo>
                <a:lnTo>
                  <a:pt x="1679" y="1670"/>
                </a:lnTo>
                <a:lnTo>
                  <a:pt x="1680" y="1673"/>
                </a:lnTo>
                <a:lnTo>
                  <a:pt x="1692" y="1680"/>
                </a:lnTo>
                <a:lnTo>
                  <a:pt x="1704" y="1692"/>
                </a:lnTo>
                <a:lnTo>
                  <a:pt x="1718" y="1693"/>
                </a:lnTo>
                <a:lnTo>
                  <a:pt x="1728" y="1698"/>
                </a:lnTo>
                <a:lnTo>
                  <a:pt x="1736" y="1703"/>
                </a:lnTo>
                <a:lnTo>
                  <a:pt x="1759" y="1717"/>
                </a:lnTo>
                <a:lnTo>
                  <a:pt x="1762" y="1725"/>
                </a:lnTo>
                <a:lnTo>
                  <a:pt x="1792" y="1728"/>
                </a:lnTo>
                <a:lnTo>
                  <a:pt x="1803" y="1720"/>
                </a:lnTo>
                <a:lnTo>
                  <a:pt x="1816" y="1715"/>
                </a:lnTo>
                <a:lnTo>
                  <a:pt x="1827" y="1714"/>
                </a:lnTo>
                <a:lnTo>
                  <a:pt x="1837" y="1714"/>
                </a:lnTo>
                <a:lnTo>
                  <a:pt x="1845" y="1724"/>
                </a:lnTo>
                <a:lnTo>
                  <a:pt x="1861" y="1744"/>
                </a:lnTo>
                <a:lnTo>
                  <a:pt x="1870" y="1756"/>
                </a:lnTo>
                <a:lnTo>
                  <a:pt x="1871" y="1764"/>
                </a:lnTo>
                <a:lnTo>
                  <a:pt x="1882" y="1783"/>
                </a:lnTo>
                <a:lnTo>
                  <a:pt x="1882" y="1795"/>
                </a:lnTo>
                <a:lnTo>
                  <a:pt x="1895" y="1830"/>
                </a:lnTo>
                <a:lnTo>
                  <a:pt x="1916" y="1851"/>
                </a:lnTo>
                <a:lnTo>
                  <a:pt x="1931" y="1884"/>
                </a:lnTo>
                <a:lnTo>
                  <a:pt x="1945" y="1944"/>
                </a:lnTo>
                <a:lnTo>
                  <a:pt x="1950" y="1955"/>
                </a:lnTo>
                <a:lnTo>
                  <a:pt x="1952" y="1962"/>
                </a:lnTo>
                <a:lnTo>
                  <a:pt x="1965" y="1975"/>
                </a:lnTo>
                <a:lnTo>
                  <a:pt x="1974" y="1978"/>
                </a:lnTo>
                <a:lnTo>
                  <a:pt x="1982" y="1990"/>
                </a:lnTo>
                <a:lnTo>
                  <a:pt x="1979" y="2015"/>
                </a:lnTo>
                <a:lnTo>
                  <a:pt x="1974" y="2026"/>
                </a:lnTo>
                <a:lnTo>
                  <a:pt x="1968" y="2034"/>
                </a:lnTo>
                <a:lnTo>
                  <a:pt x="1940" y="2034"/>
                </a:lnTo>
                <a:lnTo>
                  <a:pt x="1933" y="2037"/>
                </a:lnTo>
                <a:lnTo>
                  <a:pt x="1928" y="2042"/>
                </a:lnTo>
                <a:lnTo>
                  <a:pt x="1922" y="2046"/>
                </a:lnTo>
                <a:lnTo>
                  <a:pt x="1909" y="2047"/>
                </a:lnTo>
                <a:lnTo>
                  <a:pt x="1904" y="2050"/>
                </a:lnTo>
                <a:lnTo>
                  <a:pt x="1898" y="2062"/>
                </a:lnTo>
                <a:lnTo>
                  <a:pt x="1918" y="2078"/>
                </a:lnTo>
                <a:lnTo>
                  <a:pt x="1919" y="2087"/>
                </a:lnTo>
                <a:lnTo>
                  <a:pt x="1922" y="2097"/>
                </a:lnTo>
                <a:lnTo>
                  <a:pt x="1909" y="2117"/>
                </a:lnTo>
                <a:lnTo>
                  <a:pt x="1903" y="2136"/>
                </a:lnTo>
                <a:lnTo>
                  <a:pt x="1898" y="2144"/>
                </a:lnTo>
                <a:lnTo>
                  <a:pt x="1885" y="2156"/>
                </a:lnTo>
                <a:lnTo>
                  <a:pt x="1876" y="2158"/>
                </a:lnTo>
                <a:lnTo>
                  <a:pt x="1868" y="2157"/>
                </a:lnTo>
                <a:lnTo>
                  <a:pt x="1862" y="2159"/>
                </a:lnTo>
                <a:lnTo>
                  <a:pt x="1859" y="2163"/>
                </a:lnTo>
                <a:lnTo>
                  <a:pt x="1864" y="2175"/>
                </a:lnTo>
                <a:lnTo>
                  <a:pt x="1862" y="2181"/>
                </a:lnTo>
                <a:lnTo>
                  <a:pt x="1867" y="2192"/>
                </a:lnTo>
                <a:lnTo>
                  <a:pt x="1865" y="2201"/>
                </a:lnTo>
                <a:lnTo>
                  <a:pt x="1865" y="2207"/>
                </a:lnTo>
                <a:lnTo>
                  <a:pt x="1868" y="2215"/>
                </a:lnTo>
                <a:lnTo>
                  <a:pt x="1874" y="2221"/>
                </a:lnTo>
                <a:lnTo>
                  <a:pt x="1888" y="2228"/>
                </a:lnTo>
                <a:lnTo>
                  <a:pt x="1900" y="2232"/>
                </a:lnTo>
                <a:lnTo>
                  <a:pt x="1939" y="2231"/>
                </a:lnTo>
                <a:lnTo>
                  <a:pt x="1961" y="2227"/>
                </a:lnTo>
                <a:lnTo>
                  <a:pt x="1965" y="2221"/>
                </a:lnTo>
                <a:lnTo>
                  <a:pt x="1979" y="2196"/>
                </a:lnTo>
                <a:lnTo>
                  <a:pt x="1983" y="2184"/>
                </a:lnTo>
                <a:lnTo>
                  <a:pt x="1982" y="2175"/>
                </a:lnTo>
                <a:lnTo>
                  <a:pt x="1988" y="2165"/>
                </a:lnTo>
                <a:lnTo>
                  <a:pt x="1994" y="2159"/>
                </a:lnTo>
                <a:lnTo>
                  <a:pt x="2012" y="2136"/>
                </a:lnTo>
                <a:lnTo>
                  <a:pt x="2021" y="2131"/>
                </a:lnTo>
                <a:lnTo>
                  <a:pt x="2046" y="2124"/>
                </a:lnTo>
                <a:lnTo>
                  <a:pt x="2055" y="2117"/>
                </a:lnTo>
                <a:lnTo>
                  <a:pt x="2070" y="2099"/>
                </a:lnTo>
                <a:lnTo>
                  <a:pt x="2070" y="2089"/>
                </a:lnTo>
                <a:lnTo>
                  <a:pt x="2067" y="2072"/>
                </a:lnTo>
                <a:lnTo>
                  <a:pt x="2064" y="2066"/>
                </a:lnTo>
                <a:lnTo>
                  <a:pt x="2064" y="2062"/>
                </a:lnTo>
                <a:lnTo>
                  <a:pt x="2055" y="2039"/>
                </a:lnTo>
                <a:lnTo>
                  <a:pt x="2055" y="2030"/>
                </a:lnTo>
                <a:lnTo>
                  <a:pt x="2067" y="2017"/>
                </a:lnTo>
                <a:lnTo>
                  <a:pt x="2071" y="2007"/>
                </a:lnTo>
                <a:lnTo>
                  <a:pt x="2080" y="1998"/>
                </a:lnTo>
                <a:lnTo>
                  <a:pt x="2094" y="1992"/>
                </a:lnTo>
                <a:lnTo>
                  <a:pt x="2119" y="1977"/>
                </a:lnTo>
                <a:lnTo>
                  <a:pt x="2141" y="1975"/>
                </a:lnTo>
                <a:lnTo>
                  <a:pt x="2149" y="1977"/>
                </a:lnTo>
                <a:lnTo>
                  <a:pt x="2156" y="1976"/>
                </a:lnTo>
                <a:lnTo>
                  <a:pt x="2164" y="1981"/>
                </a:lnTo>
                <a:lnTo>
                  <a:pt x="2170" y="1982"/>
                </a:lnTo>
                <a:lnTo>
                  <a:pt x="2170" y="1976"/>
                </a:lnTo>
                <a:lnTo>
                  <a:pt x="2186" y="1954"/>
                </a:lnTo>
                <a:lnTo>
                  <a:pt x="2194" y="1948"/>
                </a:lnTo>
                <a:lnTo>
                  <a:pt x="2188" y="1944"/>
                </a:lnTo>
                <a:lnTo>
                  <a:pt x="2179" y="1946"/>
                </a:lnTo>
                <a:lnTo>
                  <a:pt x="2174" y="1935"/>
                </a:lnTo>
                <a:lnTo>
                  <a:pt x="2168" y="1932"/>
                </a:lnTo>
                <a:lnTo>
                  <a:pt x="2171" y="1867"/>
                </a:lnTo>
                <a:lnTo>
                  <a:pt x="2177" y="1858"/>
                </a:lnTo>
                <a:lnTo>
                  <a:pt x="2170" y="1855"/>
                </a:lnTo>
                <a:lnTo>
                  <a:pt x="2146" y="1841"/>
                </a:lnTo>
                <a:lnTo>
                  <a:pt x="2113" y="1828"/>
                </a:lnTo>
                <a:lnTo>
                  <a:pt x="2104" y="1821"/>
                </a:lnTo>
                <a:lnTo>
                  <a:pt x="2083" y="1811"/>
                </a:lnTo>
                <a:lnTo>
                  <a:pt x="2064" y="1810"/>
                </a:lnTo>
                <a:lnTo>
                  <a:pt x="2052" y="1809"/>
                </a:lnTo>
                <a:lnTo>
                  <a:pt x="2040" y="1804"/>
                </a:lnTo>
                <a:lnTo>
                  <a:pt x="2033" y="1795"/>
                </a:lnTo>
                <a:lnTo>
                  <a:pt x="2033" y="1788"/>
                </a:lnTo>
                <a:lnTo>
                  <a:pt x="2028" y="1783"/>
                </a:lnTo>
                <a:lnTo>
                  <a:pt x="2027" y="1764"/>
                </a:lnTo>
                <a:lnTo>
                  <a:pt x="2036" y="1752"/>
                </a:lnTo>
                <a:lnTo>
                  <a:pt x="2044" y="1744"/>
                </a:lnTo>
                <a:lnTo>
                  <a:pt x="2047" y="1736"/>
                </a:lnTo>
                <a:lnTo>
                  <a:pt x="2053" y="1729"/>
                </a:lnTo>
                <a:lnTo>
                  <a:pt x="2052" y="1721"/>
                </a:lnTo>
                <a:lnTo>
                  <a:pt x="2049" y="1715"/>
                </a:lnTo>
                <a:lnTo>
                  <a:pt x="2050" y="1708"/>
                </a:lnTo>
                <a:lnTo>
                  <a:pt x="2053" y="1696"/>
                </a:lnTo>
                <a:lnTo>
                  <a:pt x="2067" y="1677"/>
                </a:lnTo>
                <a:lnTo>
                  <a:pt x="2074" y="1662"/>
                </a:lnTo>
                <a:lnTo>
                  <a:pt x="2080" y="1645"/>
                </a:lnTo>
                <a:lnTo>
                  <a:pt x="2088" y="1637"/>
                </a:lnTo>
                <a:lnTo>
                  <a:pt x="2091" y="1626"/>
                </a:lnTo>
                <a:lnTo>
                  <a:pt x="2100" y="1614"/>
                </a:lnTo>
                <a:lnTo>
                  <a:pt x="2112" y="1597"/>
                </a:lnTo>
                <a:lnTo>
                  <a:pt x="2119" y="1592"/>
                </a:lnTo>
                <a:lnTo>
                  <a:pt x="2140" y="1583"/>
                </a:lnTo>
                <a:lnTo>
                  <a:pt x="2150" y="1581"/>
                </a:lnTo>
                <a:lnTo>
                  <a:pt x="2156" y="1584"/>
                </a:lnTo>
                <a:lnTo>
                  <a:pt x="2165" y="1589"/>
                </a:lnTo>
                <a:lnTo>
                  <a:pt x="2174" y="1586"/>
                </a:lnTo>
                <a:lnTo>
                  <a:pt x="2186" y="1586"/>
                </a:lnTo>
                <a:lnTo>
                  <a:pt x="2191" y="1587"/>
                </a:lnTo>
                <a:lnTo>
                  <a:pt x="2191" y="1591"/>
                </a:lnTo>
                <a:lnTo>
                  <a:pt x="2188" y="1592"/>
                </a:lnTo>
                <a:lnTo>
                  <a:pt x="2177" y="1592"/>
                </a:lnTo>
                <a:lnTo>
                  <a:pt x="2173" y="1596"/>
                </a:lnTo>
                <a:lnTo>
                  <a:pt x="2173" y="1601"/>
                </a:lnTo>
                <a:lnTo>
                  <a:pt x="2170" y="1606"/>
                </a:lnTo>
                <a:lnTo>
                  <a:pt x="2171" y="1610"/>
                </a:lnTo>
                <a:lnTo>
                  <a:pt x="2186" y="1613"/>
                </a:lnTo>
                <a:lnTo>
                  <a:pt x="2197" y="1618"/>
                </a:lnTo>
                <a:lnTo>
                  <a:pt x="2230" y="1624"/>
                </a:lnTo>
                <a:lnTo>
                  <a:pt x="2232" y="1629"/>
                </a:lnTo>
                <a:lnTo>
                  <a:pt x="2277" y="1627"/>
                </a:lnTo>
                <a:lnTo>
                  <a:pt x="2303" y="1629"/>
                </a:lnTo>
                <a:lnTo>
                  <a:pt x="2324" y="1638"/>
                </a:lnTo>
                <a:lnTo>
                  <a:pt x="2322" y="1642"/>
                </a:lnTo>
                <a:lnTo>
                  <a:pt x="2324" y="1650"/>
                </a:lnTo>
                <a:lnTo>
                  <a:pt x="2325" y="1655"/>
                </a:lnTo>
                <a:lnTo>
                  <a:pt x="2338" y="1662"/>
                </a:lnTo>
                <a:lnTo>
                  <a:pt x="2347" y="1671"/>
                </a:lnTo>
                <a:lnTo>
                  <a:pt x="2349" y="1675"/>
                </a:lnTo>
                <a:lnTo>
                  <a:pt x="2344" y="1678"/>
                </a:lnTo>
                <a:lnTo>
                  <a:pt x="2343" y="1682"/>
                </a:lnTo>
                <a:lnTo>
                  <a:pt x="2353" y="1687"/>
                </a:lnTo>
                <a:lnTo>
                  <a:pt x="2353" y="1693"/>
                </a:lnTo>
                <a:lnTo>
                  <a:pt x="2346" y="1694"/>
                </a:lnTo>
                <a:lnTo>
                  <a:pt x="2344" y="1698"/>
                </a:lnTo>
                <a:lnTo>
                  <a:pt x="2346" y="1702"/>
                </a:lnTo>
                <a:lnTo>
                  <a:pt x="2356" y="1708"/>
                </a:lnTo>
                <a:lnTo>
                  <a:pt x="2365" y="1714"/>
                </a:lnTo>
                <a:lnTo>
                  <a:pt x="2373" y="1724"/>
                </a:lnTo>
                <a:lnTo>
                  <a:pt x="2389" y="1733"/>
                </a:lnTo>
                <a:lnTo>
                  <a:pt x="2403" y="1734"/>
                </a:lnTo>
                <a:lnTo>
                  <a:pt x="2415" y="1744"/>
                </a:lnTo>
                <a:lnTo>
                  <a:pt x="2426" y="1746"/>
                </a:lnTo>
                <a:lnTo>
                  <a:pt x="2434" y="1744"/>
                </a:lnTo>
                <a:lnTo>
                  <a:pt x="2437" y="1736"/>
                </a:lnTo>
                <a:lnTo>
                  <a:pt x="2437" y="1724"/>
                </a:lnTo>
                <a:lnTo>
                  <a:pt x="2434" y="1713"/>
                </a:lnTo>
                <a:lnTo>
                  <a:pt x="2435" y="1694"/>
                </a:lnTo>
                <a:lnTo>
                  <a:pt x="2443" y="1675"/>
                </a:lnTo>
                <a:lnTo>
                  <a:pt x="2452" y="1666"/>
                </a:lnTo>
                <a:lnTo>
                  <a:pt x="2455" y="1656"/>
                </a:lnTo>
                <a:lnTo>
                  <a:pt x="2450" y="1648"/>
                </a:lnTo>
                <a:lnTo>
                  <a:pt x="2441" y="1639"/>
                </a:lnTo>
                <a:lnTo>
                  <a:pt x="2440" y="1627"/>
                </a:lnTo>
                <a:lnTo>
                  <a:pt x="2435" y="1619"/>
                </a:lnTo>
                <a:lnTo>
                  <a:pt x="2422" y="1610"/>
                </a:lnTo>
                <a:lnTo>
                  <a:pt x="2406" y="1594"/>
                </a:lnTo>
                <a:lnTo>
                  <a:pt x="2382" y="1579"/>
                </a:lnTo>
                <a:lnTo>
                  <a:pt x="2365" y="1573"/>
                </a:lnTo>
                <a:lnTo>
                  <a:pt x="2349" y="1557"/>
                </a:lnTo>
                <a:lnTo>
                  <a:pt x="2346" y="1547"/>
                </a:lnTo>
                <a:lnTo>
                  <a:pt x="2340" y="1546"/>
                </a:lnTo>
                <a:lnTo>
                  <a:pt x="2337" y="1541"/>
                </a:lnTo>
                <a:lnTo>
                  <a:pt x="2319" y="1543"/>
                </a:lnTo>
                <a:lnTo>
                  <a:pt x="2321" y="1535"/>
                </a:lnTo>
                <a:lnTo>
                  <a:pt x="2301" y="1531"/>
                </a:lnTo>
                <a:lnTo>
                  <a:pt x="2289" y="1527"/>
                </a:lnTo>
                <a:lnTo>
                  <a:pt x="2274" y="1517"/>
                </a:lnTo>
                <a:lnTo>
                  <a:pt x="2265" y="1517"/>
                </a:lnTo>
                <a:lnTo>
                  <a:pt x="2246" y="1510"/>
                </a:lnTo>
                <a:lnTo>
                  <a:pt x="2234" y="1509"/>
                </a:lnTo>
                <a:lnTo>
                  <a:pt x="2227" y="1504"/>
                </a:lnTo>
                <a:lnTo>
                  <a:pt x="2216" y="1494"/>
                </a:lnTo>
                <a:lnTo>
                  <a:pt x="2204" y="1492"/>
                </a:lnTo>
                <a:lnTo>
                  <a:pt x="2198" y="1482"/>
                </a:lnTo>
                <a:lnTo>
                  <a:pt x="2183" y="1472"/>
                </a:lnTo>
                <a:lnTo>
                  <a:pt x="2170" y="1468"/>
                </a:lnTo>
                <a:lnTo>
                  <a:pt x="2161" y="1464"/>
                </a:lnTo>
                <a:lnTo>
                  <a:pt x="2155" y="1457"/>
                </a:lnTo>
                <a:lnTo>
                  <a:pt x="2143" y="1455"/>
                </a:lnTo>
                <a:lnTo>
                  <a:pt x="2133" y="1447"/>
                </a:lnTo>
                <a:lnTo>
                  <a:pt x="2119" y="1444"/>
                </a:lnTo>
                <a:lnTo>
                  <a:pt x="2053" y="1425"/>
                </a:lnTo>
                <a:lnTo>
                  <a:pt x="2046" y="1421"/>
                </a:lnTo>
                <a:lnTo>
                  <a:pt x="2031" y="1419"/>
                </a:lnTo>
                <a:lnTo>
                  <a:pt x="2009" y="1412"/>
                </a:lnTo>
                <a:lnTo>
                  <a:pt x="1994" y="1404"/>
                </a:lnTo>
                <a:lnTo>
                  <a:pt x="1982" y="1401"/>
                </a:lnTo>
                <a:lnTo>
                  <a:pt x="1958" y="1396"/>
                </a:lnTo>
                <a:lnTo>
                  <a:pt x="1945" y="1391"/>
                </a:lnTo>
                <a:lnTo>
                  <a:pt x="1921" y="1377"/>
                </a:lnTo>
                <a:lnTo>
                  <a:pt x="1903" y="1371"/>
                </a:lnTo>
                <a:lnTo>
                  <a:pt x="1886" y="1360"/>
                </a:lnTo>
                <a:lnTo>
                  <a:pt x="1877" y="1349"/>
                </a:lnTo>
                <a:lnTo>
                  <a:pt x="1874" y="1334"/>
                </a:lnTo>
                <a:lnTo>
                  <a:pt x="1876" y="1324"/>
                </a:lnTo>
                <a:lnTo>
                  <a:pt x="1891" y="1316"/>
                </a:lnTo>
                <a:lnTo>
                  <a:pt x="1906" y="1310"/>
                </a:lnTo>
                <a:lnTo>
                  <a:pt x="1930" y="1287"/>
                </a:lnTo>
                <a:lnTo>
                  <a:pt x="1933" y="1281"/>
                </a:lnTo>
                <a:lnTo>
                  <a:pt x="1933" y="1274"/>
                </a:lnTo>
                <a:lnTo>
                  <a:pt x="1925" y="1263"/>
                </a:lnTo>
                <a:lnTo>
                  <a:pt x="1924" y="1255"/>
                </a:lnTo>
                <a:lnTo>
                  <a:pt x="1912" y="1247"/>
                </a:lnTo>
                <a:lnTo>
                  <a:pt x="1903" y="1243"/>
                </a:lnTo>
                <a:lnTo>
                  <a:pt x="1831" y="1252"/>
                </a:lnTo>
                <a:lnTo>
                  <a:pt x="1815" y="1249"/>
                </a:lnTo>
                <a:lnTo>
                  <a:pt x="1782" y="1254"/>
                </a:lnTo>
                <a:lnTo>
                  <a:pt x="1768" y="1254"/>
                </a:lnTo>
                <a:lnTo>
                  <a:pt x="1755" y="1255"/>
                </a:lnTo>
                <a:lnTo>
                  <a:pt x="1725" y="1257"/>
                </a:lnTo>
                <a:lnTo>
                  <a:pt x="1712" y="1254"/>
                </a:lnTo>
                <a:lnTo>
                  <a:pt x="1674" y="1234"/>
                </a:lnTo>
                <a:lnTo>
                  <a:pt x="1661" y="1233"/>
                </a:lnTo>
                <a:lnTo>
                  <a:pt x="1643" y="1227"/>
                </a:lnTo>
                <a:lnTo>
                  <a:pt x="1630" y="1222"/>
                </a:lnTo>
                <a:lnTo>
                  <a:pt x="1622" y="1216"/>
                </a:lnTo>
                <a:lnTo>
                  <a:pt x="1622" y="1204"/>
                </a:lnTo>
                <a:lnTo>
                  <a:pt x="1616" y="1198"/>
                </a:lnTo>
                <a:lnTo>
                  <a:pt x="1588" y="1189"/>
                </a:lnTo>
                <a:lnTo>
                  <a:pt x="1563" y="1167"/>
                </a:lnTo>
                <a:lnTo>
                  <a:pt x="1539" y="1151"/>
                </a:lnTo>
                <a:lnTo>
                  <a:pt x="1521" y="1136"/>
                </a:lnTo>
                <a:lnTo>
                  <a:pt x="1498" y="1114"/>
                </a:lnTo>
                <a:lnTo>
                  <a:pt x="1473" y="1084"/>
                </a:lnTo>
                <a:lnTo>
                  <a:pt x="1460" y="1065"/>
                </a:lnTo>
                <a:lnTo>
                  <a:pt x="1452" y="1043"/>
                </a:lnTo>
                <a:lnTo>
                  <a:pt x="1451" y="1027"/>
                </a:lnTo>
                <a:lnTo>
                  <a:pt x="1437" y="1001"/>
                </a:lnTo>
                <a:lnTo>
                  <a:pt x="1434" y="993"/>
                </a:lnTo>
                <a:lnTo>
                  <a:pt x="1422" y="973"/>
                </a:lnTo>
                <a:lnTo>
                  <a:pt x="1416" y="952"/>
                </a:lnTo>
                <a:lnTo>
                  <a:pt x="1406" y="933"/>
                </a:lnTo>
                <a:lnTo>
                  <a:pt x="1398" y="914"/>
                </a:lnTo>
                <a:lnTo>
                  <a:pt x="1389" y="896"/>
                </a:lnTo>
                <a:lnTo>
                  <a:pt x="1385" y="879"/>
                </a:lnTo>
                <a:lnTo>
                  <a:pt x="1382" y="873"/>
                </a:lnTo>
                <a:lnTo>
                  <a:pt x="1369" y="861"/>
                </a:lnTo>
                <a:lnTo>
                  <a:pt x="1355" y="852"/>
                </a:lnTo>
                <a:lnTo>
                  <a:pt x="1349" y="853"/>
                </a:lnTo>
                <a:lnTo>
                  <a:pt x="1342" y="852"/>
                </a:lnTo>
                <a:lnTo>
                  <a:pt x="1321" y="842"/>
                </a:lnTo>
                <a:lnTo>
                  <a:pt x="1286" y="824"/>
                </a:lnTo>
                <a:lnTo>
                  <a:pt x="1270" y="808"/>
                </a:lnTo>
                <a:lnTo>
                  <a:pt x="1255" y="800"/>
                </a:lnTo>
                <a:lnTo>
                  <a:pt x="1237" y="786"/>
                </a:lnTo>
                <a:lnTo>
                  <a:pt x="1212" y="773"/>
                </a:lnTo>
                <a:lnTo>
                  <a:pt x="1192" y="764"/>
                </a:lnTo>
                <a:lnTo>
                  <a:pt x="1145" y="727"/>
                </a:lnTo>
                <a:lnTo>
                  <a:pt x="1134" y="714"/>
                </a:lnTo>
                <a:lnTo>
                  <a:pt x="1118" y="684"/>
                </a:lnTo>
                <a:lnTo>
                  <a:pt x="1113" y="670"/>
                </a:lnTo>
                <a:lnTo>
                  <a:pt x="1112" y="658"/>
                </a:lnTo>
                <a:lnTo>
                  <a:pt x="1107" y="653"/>
                </a:lnTo>
                <a:lnTo>
                  <a:pt x="1104" y="644"/>
                </a:lnTo>
                <a:lnTo>
                  <a:pt x="1110" y="626"/>
                </a:lnTo>
                <a:lnTo>
                  <a:pt x="1109" y="618"/>
                </a:lnTo>
                <a:lnTo>
                  <a:pt x="1103" y="612"/>
                </a:lnTo>
                <a:lnTo>
                  <a:pt x="1097" y="604"/>
                </a:lnTo>
                <a:lnTo>
                  <a:pt x="1097" y="594"/>
                </a:lnTo>
                <a:lnTo>
                  <a:pt x="1093" y="584"/>
                </a:lnTo>
                <a:lnTo>
                  <a:pt x="1098" y="582"/>
                </a:lnTo>
                <a:lnTo>
                  <a:pt x="1101" y="569"/>
                </a:lnTo>
                <a:lnTo>
                  <a:pt x="1100" y="561"/>
                </a:lnTo>
                <a:lnTo>
                  <a:pt x="1121" y="56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7" name="Freeform 159"/>
          <p:cNvSpPr>
            <a:spLocks/>
          </p:cNvSpPr>
          <p:nvPr/>
        </p:nvSpPr>
        <p:spPr bwMode="auto">
          <a:xfrm>
            <a:off x="4246563" y="4691063"/>
            <a:ext cx="1947862" cy="1660525"/>
          </a:xfrm>
          <a:custGeom>
            <a:avLst/>
            <a:gdLst>
              <a:gd name="T0" fmla="*/ 375827029 w 2455"/>
              <a:gd name="T1" fmla="*/ 32762028 h 2092"/>
              <a:gd name="T2" fmla="*/ 333648495 w 2455"/>
              <a:gd name="T3" fmla="*/ 22681402 h 2092"/>
              <a:gd name="T4" fmla="*/ 302801672 w 2455"/>
              <a:gd name="T5" fmla="*/ 108366718 h 2092"/>
              <a:gd name="T6" fmla="*/ 255587262 w 2455"/>
              <a:gd name="T7" fmla="*/ 59223272 h 2092"/>
              <a:gd name="T8" fmla="*/ 188857692 w 2455"/>
              <a:gd name="T9" fmla="*/ 36541864 h 2092"/>
              <a:gd name="T10" fmla="*/ 127794028 w 2455"/>
              <a:gd name="T11" fmla="*/ 80014750 h 2092"/>
              <a:gd name="T12" fmla="*/ 49732758 w 2455"/>
              <a:gd name="T13" fmla="*/ 90095370 h 2092"/>
              <a:gd name="T14" fmla="*/ 41548567 w 2455"/>
              <a:gd name="T15" fmla="*/ 122227174 h 2092"/>
              <a:gd name="T16" fmla="*/ 47214423 w 2455"/>
              <a:gd name="T17" fmla="*/ 191531835 h 2092"/>
              <a:gd name="T18" fmla="*/ 12590883 w 2455"/>
              <a:gd name="T19" fmla="*/ 219883828 h 2092"/>
              <a:gd name="T20" fmla="*/ 49732758 w 2455"/>
              <a:gd name="T21" fmla="*/ 275327239 h 2092"/>
              <a:gd name="T22" fmla="*/ 28328500 w 2455"/>
              <a:gd name="T23" fmla="*/ 308089255 h 2092"/>
              <a:gd name="T24" fmla="*/ 74283756 w 2455"/>
              <a:gd name="T25" fmla="*/ 357231882 h 2092"/>
              <a:gd name="T26" fmla="*/ 124016526 w 2455"/>
              <a:gd name="T27" fmla="*/ 377393123 h 2092"/>
              <a:gd name="T28" fmla="*/ 110167272 w 2455"/>
              <a:gd name="T29" fmla="*/ 414565212 h 2092"/>
              <a:gd name="T30" fmla="*/ 188228505 w 2455"/>
              <a:gd name="T31" fmla="*/ 374872968 h 2092"/>
              <a:gd name="T32" fmla="*/ 268807329 w 2455"/>
              <a:gd name="T33" fmla="*/ 320059794 h 2092"/>
              <a:gd name="T34" fmla="*/ 344980207 w 2455"/>
              <a:gd name="T35" fmla="*/ 353452047 h 2092"/>
              <a:gd name="T36" fmla="*/ 401007995 w 2455"/>
              <a:gd name="T37" fmla="*/ 378653597 h 2092"/>
              <a:gd name="T38" fmla="*/ 446333358 w 2455"/>
              <a:gd name="T39" fmla="*/ 452997874 h 2092"/>
              <a:gd name="T40" fmla="*/ 474662639 w 2455"/>
              <a:gd name="T41" fmla="*/ 555064552 h 2092"/>
              <a:gd name="T42" fmla="*/ 532578781 w 2455"/>
              <a:gd name="T43" fmla="*/ 597907188 h 2092"/>
              <a:gd name="T44" fmla="*/ 559018915 w 2455"/>
              <a:gd name="T45" fmla="*/ 644529660 h 2092"/>
              <a:gd name="T46" fmla="*/ 637709334 w 2455"/>
              <a:gd name="T47" fmla="*/ 689262214 h 2092"/>
              <a:gd name="T48" fmla="*/ 734656490 w 2455"/>
              <a:gd name="T49" fmla="*/ 768017259 h 2092"/>
              <a:gd name="T50" fmla="*/ 802645178 w 2455"/>
              <a:gd name="T51" fmla="*/ 819050597 h 2092"/>
              <a:gd name="T52" fmla="*/ 874410773 w 2455"/>
              <a:gd name="T53" fmla="*/ 820310278 h 2092"/>
              <a:gd name="T54" fmla="*/ 935475230 w 2455"/>
              <a:gd name="T55" fmla="*/ 883944590 h 2092"/>
              <a:gd name="T56" fmla="*/ 995909707 w 2455"/>
              <a:gd name="T57" fmla="*/ 897805840 h 2092"/>
              <a:gd name="T58" fmla="*/ 1009129774 w 2455"/>
              <a:gd name="T59" fmla="*/ 911666296 h 2092"/>
              <a:gd name="T60" fmla="*/ 1061380060 w 2455"/>
              <a:gd name="T61" fmla="*/ 953249252 h 2092"/>
              <a:gd name="T62" fmla="*/ 1109223658 w 2455"/>
              <a:gd name="T63" fmla="*/ 998612043 h 2092"/>
              <a:gd name="T64" fmla="*/ 1184766556 w 2455"/>
              <a:gd name="T65" fmla="*/ 1035153895 h 2092"/>
              <a:gd name="T66" fmla="*/ 1247719368 w 2455"/>
              <a:gd name="T67" fmla="*/ 1165571722 h 2092"/>
              <a:gd name="T68" fmla="*/ 1194839101 w 2455"/>
              <a:gd name="T69" fmla="*/ 1210934513 h 2092"/>
              <a:gd name="T70" fmla="*/ 1172176470 w 2455"/>
              <a:gd name="T71" fmla="*/ 1272048472 h 2092"/>
              <a:gd name="T72" fmla="*/ 1196098269 w 2455"/>
              <a:gd name="T73" fmla="*/ 1318041500 h 2092"/>
              <a:gd name="T74" fmla="*/ 1272271147 w 2455"/>
              <a:gd name="T75" fmla="*/ 1254407386 h 2092"/>
              <a:gd name="T76" fmla="*/ 1301229615 w 2455"/>
              <a:gd name="T77" fmla="*/ 1182582570 h 2092"/>
              <a:gd name="T78" fmla="*/ 1366070781 w 2455"/>
              <a:gd name="T79" fmla="*/ 1156751576 h 2092"/>
              <a:gd name="T80" fmla="*/ 1350961567 w 2455"/>
              <a:gd name="T81" fmla="*/ 1071696540 h 2092"/>
              <a:gd name="T82" fmla="*/ 1276047856 w 2455"/>
              <a:gd name="T83" fmla="*/ 1023183357 h 2092"/>
              <a:gd name="T84" fmla="*/ 1305636304 w 2455"/>
              <a:gd name="T85" fmla="*/ 958919005 h 2092"/>
              <a:gd name="T86" fmla="*/ 1362922466 w 2455"/>
              <a:gd name="T87" fmla="*/ 912926771 h 2092"/>
              <a:gd name="T88" fmla="*/ 1366699968 w 2455"/>
              <a:gd name="T89" fmla="*/ 926156990 h 2092"/>
              <a:gd name="T90" fmla="*/ 1463647124 w 2455"/>
              <a:gd name="T91" fmla="*/ 954508933 h 2092"/>
              <a:gd name="T92" fmla="*/ 1476867191 w 2455"/>
              <a:gd name="T93" fmla="*/ 984120556 h 2092"/>
              <a:gd name="T94" fmla="*/ 1534153353 w 2455"/>
              <a:gd name="T95" fmla="*/ 997981806 h 2092"/>
              <a:gd name="T96" fmla="*/ 1524710788 w 2455"/>
              <a:gd name="T97" fmla="*/ 926156990 h 2092"/>
              <a:gd name="T98" fmla="*/ 1448537910 w 2455"/>
              <a:gd name="T99" fmla="*/ 876384125 h 2092"/>
              <a:gd name="T100" fmla="*/ 1374254179 w 2455"/>
              <a:gd name="T101" fmla="*/ 839212036 h 2092"/>
              <a:gd name="T102" fmla="*/ 1264716937 w 2455"/>
              <a:gd name="T103" fmla="*/ 801409512 h 2092"/>
              <a:gd name="T104" fmla="*/ 1180989848 w 2455"/>
              <a:gd name="T105" fmla="*/ 745966100 h 2092"/>
              <a:gd name="T106" fmla="*/ 1152661360 w 2455"/>
              <a:gd name="T107" fmla="*/ 700603309 h 2092"/>
              <a:gd name="T108" fmla="*/ 1026126549 w 2455"/>
              <a:gd name="T109" fmla="*/ 681701749 h 2092"/>
              <a:gd name="T110" fmla="*/ 919107642 w 2455"/>
              <a:gd name="T111" fmla="*/ 582786258 h 2092"/>
              <a:gd name="T112" fmla="*/ 871893231 w 2455"/>
              <a:gd name="T113" fmla="*/ 465598650 h 2092"/>
              <a:gd name="T114" fmla="*/ 778723379 w 2455"/>
              <a:gd name="T115" fmla="*/ 407004747 h 2092"/>
              <a:gd name="T116" fmla="*/ 698772999 w 2455"/>
              <a:gd name="T117" fmla="*/ 306198544 h 20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55"/>
              <a:gd name="T178" fmla="*/ 0 h 2092"/>
              <a:gd name="T179" fmla="*/ 2455 w 2455"/>
              <a:gd name="T180" fmla="*/ 2092 h 20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55" h="2092">
                <a:moveTo>
                  <a:pt x="681" y="53"/>
                </a:moveTo>
                <a:lnTo>
                  <a:pt x="679" y="46"/>
                </a:lnTo>
                <a:lnTo>
                  <a:pt x="669" y="38"/>
                </a:lnTo>
                <a:lnTo>
                  <a:pt x="675" y="28"/>
                </a:lnTo>
                <a:lnTo>
                  <a:pt x="667" y="26"/>
                </a:lnTo>
                <a:lnTo>
                  <a:pt x="657" y="30"/>
                </a:lnTo>
                <a:lnTo>
                  <a:pt x="631" y="31"/>
                </a:lnTo>
                <a:lnTo>
                  <a:pt x="624" y="36"/>
                </a:lnTo>
                <a:lnTo>
                  <a:pt x="622" y="48"/>
                </a:lnTo>
                <a:lnTo>
                  <a:pt x="597" y="52"/>
                </a:lnTo>
                <a:lnTo>
                  <a:pt x="588" y="49"/>
                </a:lnTo>
                <a:lnTo>
                  <a:pt x="566" y="25"/>
                </a:lnTo>
                <a:lnTo>
                  <a:pt x="569" y="15"/>
                </a:lnTo>
                <a:lnTo>
                  <a:pt x="569" y="5"/>
                </a:lnTo>
                <a:lnTo>
                  <a:pt x="561" y="0"/>
                </a:lnTo>
                <a:lnTo>
                  <a:pt x="551" y="0"/>
                </a:lnTo>
                <a:lnTo>
                  <a:pt x="537" y="5"/>
                </a:lnTo>
                <a:lnTo>
                  <a:pt x="530" y="12"/>
                </a:lnTo>
                <a:lnTo>
                  <a:pt x="528" y="22"/>
                </a:lnTo>
                <a:lnTo>
                  <a:pt x="530" y="36"/>
                </a:lnTo>
                <a:lnTo>
                  <a:pt x="536" y="52"/>
                </a:lnTo>
                <a:lnTo>
                  <a:pt x="531" y="65"/>
                </a:lnTo>
                <a:lnTo>
                  <a:pt x="520" y="80"/>
                </a:lnTo>
                <a:lnTo>
                  <a:pt x="509" y="90"/>
                </a:lnTo>
                <a:lnTo>
                  <a:pt x="481" y="114"/>
                </a:lnTo>
                <a:lnTo>
                  <a:pt x="478" y="122"/>
                </a:lnTo>
                <a:lnTo>
                  <a:pt x="485" y="144"/>
                </a:lnTo>
                <a:lnTo>
                  <a:pt x="482" y="153"/>
                </a:lnTo>
                <a:lnTo>
                  <a:pt x="485" y="162"/>
                </a:lnTo>
                <a:lnTo>
                  <a:pt x="481" y="172"/>
                </a:lnTo>
                <a:lnTo>
                  <a:pt x="473" y="173"/>
                </a:lnTo>
                <a:lnTo>
                  <a:pt x="458" y="165"/>
                </a:lnTo>
                <a:lnTo>
                  <a:pt x="467" y="155"/>
                </a:lnTo>
                <a:lnTo>
                  <a:pt x="466" y="146"/>
                </a:lnTo>
                <a:lnTo>
                  <a:pt x="437" y="123"/>
                </a:lnTo>
                <a:lnTo>
                  <a:pt x="451" y="107"/>
                </a:lnTo>
                <a:lnTo>
                  <a:pt x="448" y="100"/>
                </a:lnTo>
                <a:lnTo>
                  <a:pt x="437" y="95"/>
                </a:lnTo>
                <a:lnTo>
                  <a:pt x="423" y="97"/>
                </a:lnTo>
                <a:lnTo>
                  <a:pt x="406" y="94"/>
                </a:lnTo>
                <a:lnTo>
                  <a:pt x="385" y="65"/>
                </a:lnTo>
                <a:lnTo>
                  <a:pt x="375" y="58"/>
                </a:lnTo>
                <a:lnTo>
                  <a:pt x="372" y="54"/>
                </a:lnTo>
                <a:lnTo>
                  <a:pt x="381" y="17"/>
                </a:lnTo>
                <a:lnTo>
                  <a:pt x="375" y="9"/>
                </a:lnTo>
                <a:lnTo>
                  <a:pt x="369" y="7"/>
                </a:lnTo>
                <a:lnTo>
                  <a:pt x="363" y="9"/>
                </a:lnTo>
                <a:lnTo>
                  <a:pt x="343" y="27"/>
                </a:lnTo>
                <a:lnTo>
                  <a:pt x="303" y="52"/>
                </a:lnTo>
                <a:lnTo>
                  <a:pt x="300" y="58"/>
                </a:lnTo>
                <a:lnTo>
                  <a:pt x="311" y="79"/>
                </a:lnTo>
                <a:lnTo>
                  <a:pt x="308" y="86"/>
                </a:lnTo>
                <a:lnTo>
                  <a:pt x="288" y="98"/>
                </a:lnTo>
                <a:lnTo>
                  <a:pt x="284" y="103"/>
                </a:lnTo>
                <a:lnTo>
                  <a:pt x="279" y="116"/>
                </a:lnTo>
                <a:lnTo>
                  <a:pt x="260" y="123"/>
                </a:lnTo>
                <a:lnTo>
                  <a:pt x="252" y="137"/>
                </a:lnTo>
                <a:lnTo>
                  <a:pt x="229" y="130"/>
                </a:lnTo>
                <a:lnTo>
                  <a:pt x="215" y="121"/>
                </a:lnTo>
                <a:lnTo>
                  <a:pt x="203" y="127"/>
                </a:lnTo>
                <a:lnTo>
                  <a:pt x="194" y="123"/>
                </a:lnTo>
                <a:lnTo>
                  <a:pt x="175" y="130"/>
                </a:lnTo>
                <a:lnTo>
                  <a:pt x="160" y="132"/>
                </a:lnTo>
                <a:lnTo>
                  <a:pt x="148" y="130"/>
                </a:lnTo>
                <a:lnTo>
                  <a:pt x="126" y="143"/>
                </a:lnTo>
                <a:lnTo>
                  <a:pt x="115" y="145"/>
                </a:lnTo>
                <a:lnTo>
                  <a:pt x="106" y="143"/>
                </a:lnTo>
                <a:lnTo>
                  <a:pt x="99" y="132"/>
                </a:lnTo>
                <a:lnTo>
                  <a:pt x="90" y="130"/>
                </a:lnTo>
                <a:lnTo>
                  <a:pt x="79" y="143"/>
                </a:lnTo>
                <a:lnTo>
                  <a:pt x="72" y="149"/>
                </a:lnTo>
                <a:lnTo>
                  <a:pt x="67" y="149"/>
                </a:lnTo>
                <a:lnTo>
                  <a:pt x="64" y="151"/>
                </a:lnTo>
                <a:lnTo>
                  <a:pt x="51" y="151"/>
                </a:lnTo>
                <a:lnTo>
                  <a:pt x="48" y="154"/>
                </a:lnTo>
                <a:lnTo>
                  <a:pt x="47" y="162"/>
                </a:lnTo>
                <a:lnTo>
                  <a:pt x="50" y="180"/>
                </a:lnTo>
                <a:lnTo>
                  <a:pt x="53" y="183"/>
                </a:lnTo>
                <a:lnTo>
                  <a:pt x="61" y="187"/>
                </a:lnTo>
                <a:lnTo>
                  <a:pt x="66" y="194"/>
                </a:lnTo>
                <a:lnTo>
                  <a:pt x="82" y="197"/>
                </a:lnTo>
                <a:lnTo>
                  <a:pt x="78" y="223"/>
                </a:lnTo>
                <a:lnTo>
                  <a:pt x="90" y="228"/>
                </a:lnTo>
                <a:lnTo>
                  <a:pt x="93" y="240"/>
                </a:lnTo>
                <a:lnTo>
                  <a:pt x="108" y="253"/>
                </a:lnTo>
                <a:lnTo>
                  <a:pt x="112" y="263"/>
                </a:lnTo>
                <a:lnTo>
                  <a:pt x="99" y="279"/>
                </a:lnTo>
                <a:lnTo>
                  <a:pt x="103" y="291"/>
                </a:lnTo>
                <a:lnTo>
                  <a:pt x="91" y="304"/>
                </a:lnTo>
                <a:lnTo>
                  <a:pt x="75" y="304"/>
                </a:lnTo>
                <a:lnTo>
                  <a:pt x="67" y="305"/>
                </a:lnTo>
                <a:lnTo>
                  <a:pt x="63" y="311"/>
                </a:lnTo>
                <a:lnTo>
                  <a:pt x="50" y="315"/>
                </a:lnTo>
                <a:lnTo>
                  <a:pt x="54" y="321"/>
                </a:lnTo>
                <a:lnTo>
                  <a:pt x="47" y="323"/>
                </a:lnTo>
                <a:lnTo>
                  <a:pt x="29" y="316"/>
                </a:lnTo>
                <a:lnTo>
                  <a:pt x="0" y="325"/>
                </a:lnTo>
                <a:lnTo>
                  <a:pt x="5" y="336"/>
                </a:lnTo>
                <a:lnTo>
                  <a:pt x="5" y="347"/>
                </a:lnTo>
                <a:lnTo>
                  <a:pt x="20" y="349"/>
                </a:lnTo>
                <a:lnTo>
                  <a:pt x="20" y="364"/>
                </a:lnTo>
                <a:lnTo>
                  <a:pt x="23" y="376"/>
                </a:lnTo>
                <a:lnTo>
                  <a:pt x="35" y="387"/>
                </a:lnTo>
                <a:lnTo>
                  <a:pt x="58" y="391"/>
                </a:lnTo>
                <a:lnTo>
                  <a:pt x="70" y="397"/>
                </a:lnTo>
                <a:lnTo>
                  <a:pt x="67" y="406"/>
                </a:lnTo>
                <a:lnTo>
                  <a:pt x="70" y="418"/>
                </a:lnTo>
                <a:lnTo>
                  <a:pt x="75" y="423"/>
                </a:lnTo>
                <a:lnTo>
                  <a:pt x="82" y="432"/>
                </a:lnTo>
                <a:lnTo>
                  <a:pt x="79" y="437"/>
                </a:lnTo>
                <a:lnTo>
                  <a:pt x="70" y="433"/>
                </a:lnTo>
                <a:lnTo>
                  <a:pt x="58" y="430"/>
                </a:lnTo>
                <a:lnTo>
                  <a:pt x="54" y="438"/>
                </a:lnTo>
                <a:lnTo>
                  <a:pt x="53" y="450"/>
                </a:lnTo>
                <a:lnTo>
                  <a:pt x="45" y="461"/>
                </a:lnTo>
                <a:lnTo>
                  <a:pt x="39" y="462"/>
                </a:lnTo>
                <a:lnTo>
                  <a:pt x="35" y="470"/>
                </a:lnTo>
                <a:lnTo>
                  <a:pt x="39" y="480"/>
                </a:lnTo>
                <a:lnTo>
                  <a:pt x="39" y="481"/>
                </a:lnTo>
                <a:lnTo>
                  <a:pt x="45" y="489"/>
                </a:lnTo>
                <a:lnTo>
                  <a:pt x="39" y="493"/>
                </a:lnTo>
                <a:lnTo>
                  <a:pt x="41" y="501"/>
                </a:lnTo>
                <a:lnTo>
                  <a:pt x="36" y="510"/>
                </a:lnTo>
                <a:lnTo>
                  <a:pt x="54" y="528"/>
                </a:lnTo>
                <a:lnTo>
                  <a:pt x="60" y="542"/>
                </a:lnTo>
                <a:lnTo>
                  <a:pt x="87" y="552"/>
                </a:lnTo>
                <a:lnTo>
                  <a:pt x="90" y="552"/>
                </a:lnTo>
                <a:lnTo>
                  <a:pt x="97" y="557"/>
                </a:lnTo>
                <a:lnTo>
                  <a:pt x="106" y="557"/>
                </a:lnTo>
                <a:lnTo>
                  <a:pt x="118" y="567"/>
                </a:lnTo>
                <a:lnTo>
                  <a:pt x="124" y="568"/>
                </a:lnTo>
                <a:lnTo>
                  <a:pt x="151" y="564"/>
                </a:lnTo>
                <a:lnTo>
                  <a:pt x="172" y="571"/>
                </a:lnTo>
                <a:lnTo>
                  <a:pt x="182" y="563"/>
                </a:lnTo>
                <a:lnTo>
                  <a:pt x="190" y="567"/>
                </a:lnTo>
                <a:lnTo>
                  <a:pt x="187" y="576"/>
                </a:lnTo>
                <a:lnTo>
                  <a:pt x="197" y="585"/>
                </a:lnTo>
                <a:lnTo>
                  <a:pt x="200" y="588"/>
                </a:lnTo>
                <a:lnTo>
                  <a:pt x="200" y="595"/>
                </a:lnTo>
                <a:lnTo>
                  <a:pt x="197" y="599"/>
                </a:lnTo>
                <a:lnTo>
                  <a:pt x="185" y="599"/>
                </a:lnTo>
                <a:lnTo>
                  <a:pt x="187" y="604"/>
                </a:lnTo>
                <a:lnTo>
                  <a:pt x="178" y="614"/>
                </a:lnTo>
                <a:lnTo>
                  <a:pt x="167" y="616"/>
                </a:lnTo>
                <a:lnTo>
                  <a:pt x="164" y="630"/>
                </a:lnTo>
                <a:lnTo>
                  <a:pt x="151" y="633"/>
                </a:lnTo>
                <a:lnTo>
                  <a:pt x="154" y="647"/>
                </a:lnTo>
                <a:lnTo>
                  <a:pt x="160" y="658"/>
                </a:lnTo>
                <a:lnTo>
                  <a:pt x="172" y="655"/>
                </a:lnTo>
                <a:lnTo>
                  <a:pt x="175" y="658"/>
                </a:lnTo>
                <a:lnTo>
                  <a:pt x="181" y="659"/>
                </a:lnTo>
                <a:lnTo>
                  <a:pt x="188" y="657"/>
                </a:lnTo>
                <a:lnTo>
                  <a:pt x="203" y="655"/>
                </a:lnTo>
                <a:lnTo>
                  <a:pt x="223" y="646"/>
                </a:lnTo>
                <a:lnTo>
                  <a:pt x="232" y="647"/>
                </a:lnTo>
                <a:lnTo>
                  <a:pt x="244" y="644"/>
                </a:lnTo>
                <a:lnTo>
                  <a:pt x="272" y="628"/>
                </a:lnTo>
                <a:lnTo>
                  <a:pt x="284" y="614"/>
                </a:lnTo>
                <a:lnTo>
                  <a:pt x="287" y="604"/>
                </a:lnTo>
                <a:lnTo>
                  <a:pt x="299" y="595"/>
                </a:lnTo>
                <a:lnTo>
                  <a:pt x="305" y="582"/>
                </a:lnTo>
                <a:lnTo>
                  <a:pt x="314" y="574"/>
                </a:lnTo>
                <a:lnTo>
                  <a:pt x="336" y="563"/>
                </a:lnTo>
                <a:lnTo>
                  <a:pt x="340" y="560"/>
                </a:lnTo>
                <a:lnTo>
                  <a:pt x="358" y="530"/>
                </a:lnTo>
                <a:lnTo>
                  <a:pt x="382" y="519"/>
                </a:lnTo>
                <a:lnTo>
                  <a:pt x="399" y="510"/>
                </a:lnTo>
                <a:lnTo>
                  <a:pt x="408" y="508"/>
                </a:lnTo>
                <a:lnTo>
                  <a:pt x="417" y="507"/>
                </a:lnTo>
                <a:lnTo>
                  <a:pt x="427" y="508"/>
                </a:lnTo>
                <a:lnTo>
                  <a:pt x="488" y="529"/>
                </a:lnTo>
                <a:lnTo>
                  <a:pt x="491" y="537"/>
                </a:lnTo>
                <a:lnTo>
                  <a:pt x="497" y="540"/>
                </a:lnTo>
                <a:lnTo>
                  <a:pt x="500" y="537"/>
                </a:lnTo>
                <a:lnTo>
                  <a:pt x="502" y="531"/>
                </a:lnTo>
                <a:lnTo>
                  <a:pt x="505" y="530"/>
                </a:lnTo>
                <a:lnTo>
                  <a:pt x="517" y="540"/>
                </a:lnTo>
                <a:lnTo>
                  <a:pt x="536" y="549"/>
                </a:lnTo>
                <a:lnTo>
                  <a:pt x="542" y="558"/>
                </a:lnTo>
                <a:lnTo>
                  <a:pt x="548" y="561"/>
                </a:lnTo>
                <a:lnTo>
                  <a:pt x="560" y="561"/>
                </a:lnTo>
                <a:lnTo>
                  <a:pt x="579" y="587"/>
                </a:lnTo>
                <a:lnTo>
                  <a:pt x="600" y="589"/>
                </a:lnTo>
                <a:lnTo>
                  <a:pt x="614" y="599"/>
                </a:lnTo>
                <a:lnTo>
                  <a:pt x="620" y="606"/>
                </a:lnTo>
                <a:lnTo>
                  <a:pt x="621" y="601"/>
                </a:lnTo>
                <a:lnTo>
                  <a:pt x="620" y="594"/>
                </a:lnTo>
                <a:lnTo>
                  <a:pt x="624" y="593"/>
                </a:lnTo>
                <a:lnTo>
                  <a:pt x="628" y="593"/>
                </a:lnTo>
                <a:lnTo>
                  <a:pt x="637" y="601"/>
                </a:lnTo>
                <a:lnTo>
                  <a:pt x="649" y="611"/>
                </a:lnTo>
                <a:lnTo>
                  <a:pt x="658" y="610"/>
                </a:lnTo>
                <a:lnTo>
                  <a:pt x="673" y="616"/>
                </a:lnTo>
                <a:lnTo>
                  <a:pt x="682" y="628"/>
                </a:lnTo>
                <a:lnTo>
                  <a:pt x="690" y="637"/>
                </a:lnTo>
                <a:lnTo>
                  <a:pt x="696" y="644"/>
                </a:lnTo>
                <a:lnTo>
                  <a:pt x="702" y="663"/>
                </a:lnTo>
                <a:lnTo>
                  <a:pt x="702" y="696"/>
                </a:lnTo>
                <a:lnTo>
                  <a:pt x="706" y="707"/>
                </a:lnTo>
                <a:lnTo>
                  <a:pt x="709" y="719"/>
                </a:lnTo>
                <a:lnTo>
                  <a:pt x="711" y="735"/>
                </a:lnTo>
                <a:lnTo>
                  <a:pt x="722" y="760"/>
                </a:lnTo>
                <a:lnTo>
                  <a:pt x="731" y="770"/>
                </a:lnTo>
                <a:lnTo>
                  <a:pt x="736" y="782"/>
                </a:lnTo>
                <a:lnTo>
                  <a:pt x="755" y="810"/>
                </a:lnTo>
                <a:lnTo>
                  <a:pt x="749" y="861"/>
                </a:lnTo>
                <a:lnTo>
                  <a:pt x="746" y="868"/>
                </a:lnTo>
                <a:lnTo>
                  <a:pt x="745" y="876"/>
                </a:lnTo>
                <a:lnTo>
                  <a:pt x="748" y="881"/>
                </a:lnTo>
                <a:lnTo>
                  <a:pt x="754" y="881"/>
                </a:lnTo>
                <a:lnTo>
                  <a:pt x="760" y="877"/>
                </a:lnTo>
                <a:lnTo>
                  <a:pt x="769" y="874"/>
                </a:lnTo>
                <a:lnTo>
                  <a:pt x="788" y="878"/>
                </a:lnTo>
                <a:lnTo>
                  <a:pt x="800" y="885"/>
                </a:lnTo>
                <a:lnTo>
                  <a:pt x="800" y="905"/>
                </a:lnTo>
                <a:lnTo>
                  <a:pt x="796" y="911"/>
                </a:lnTo>
                <a:lnTo>
                  <a:pt x="803" y="922"/>
                </a:lnTo>
                <a:lnTo>
                  <a:pt x="827" y="927"/>
                </a:lnTo>
                <a:lnTo>
                  <a:pt x="834" y="931"/>
                </a:lnTo>
                <a:lnTo>
                  <a:pt x="846" y="949"/>
                </a:lnTo>
                <a:lnTo>
                  <a:pt x="858" y="954"/>
                </a:lnTo>
                <a:lnTo>
                  <a:pt x="870" y="974"/>
                </a:lnTo>
                <a:lnTo>
                  <a:pt x="881" y="980"/>
                </a:lnTo>
                <a:lnTo>
                  <a:pt x="878" y="999"/>
                </a:lnTo>
                <a:lnTo>
                  <a:pt x="869" y="1000"/>
                </a:lnTo>
                <a:lnTo>
                  <a:pt x="864" y="1002"/>
                </a:lnTo>
                <a:lnTo>
                  <a:pt x="863" y="1008"/>
                </a:lnTo>
                <a:lnTo>
                  <a:pt x="869" y="1016"/>
                </a:lnTo>
                <a:lnTo>
                  <a:pt x="882" y="1023"/>
                </a:lnTo>
                <a:lnTo>
                  <a:pt x="888" y="1023"/>
                </a:lnTo>
                <a:lnTo>
                  <a:pt x="897" y="1011"/>
                </a:lnTo>
                <a:lnTo>
                  <a:pt x="909" y="1011"/>
                </a:lnTo>
                <a:lnTo>
                  <a:pt x="939" y="1021"/>
                </a:lnTo>
                <a:lnTo>
                  <a:pt x="958" y="1028"/>
                </a:lnTo>
                <a:lnTo>
                  <a:pt x="972" y="1037"/>
                </a:lnTo>
                <a:lnTo>
                  <a:pt x="978" y="1044"/>
                </a:lnTo>
                <a:lnTo>
                  <a:pt x="985" y="1050"/>
                </a:lnTo>
                <a:lnTo>
                  <a:pt x="994" y="1061"/>
                </a:lnTo>
                <a:lnTo>
                  <a:pt x="1000" y="1072"/>
                </a:lnTo>
                <a:lnTo>
                  <a:pt x="1013" y="1094"/>
                </a:lnTo>
                <a:lnTo>
                  <a:pt x="1019" y="1099"/>
                </a:lnTo>
                <a:lnTo>
                  <a:pt x="1030" y="1099"/>
                </a:lnTo>
                <a:lnTo>
                  <a:pt x="1040" y="1103"/>
                </a:lnTo>
                <a:lnTo>
                  <a:pt x="1078" y="1125"/>
                </a:lnTo>
                <a:lnTo>
                  <a:pt x="1097" y="1145"/>
                </a:lnTo>
                <a:lnTo>
                  <a:pt x="1100" y="1160"/>
                </a:lnTo>
                <a:lnTo>
                  <a:pt x="1106" y="1167"/>
                </a:lnTo>
                <a:lnTo>
                  <a:pt x="1140" y="1190"/>
                </a:lnTo>
                <a:lnTo>
                  <a:pt x="1157" y="1204"/>
                </a:lnTo>
                <a:lnTo>
                  <a:pt x="1167" y="1219"/>
                </a:lnTo>
                <a:lnTo>
                  <a:pt x="1176" y="1235"/>
                </a:lnTo>
                <a:lnTo>
                  <a:pt x="1184" y="1242"/>
                </a:lnTo>
                <a:lnTo>
                  <a:pt x="1192" y="1243"/>
                </a:lnTo>
                <a:lnTo>
                  <a:pt x="1203" y="1246"/>
                </a:lnTo>
                <a:lnTo>
                  <a:pt x="1212" y="1254"/>
                </a:lnTo>
                <a:lnTo>
                  <a:pt x="1221" y="1256"/>
                </a:lnTo>
                <a:lnTo>
                  <a:pt x="1237" y="1261"/>
                </a:lnTo>
                <a:lnTo>
                  <a:pt x="1254" y="1269"/>
                </a:lnTo>
                <a:lnTo>
                  <a:pt x="1264" y="1280"/>
                </a:lnTo>
                <a:lnTo>
                  <a:pt x="1275" y="1300"/>
                </a:lnTo>
                <a:lnTo>
                  <a:pt x="1282" y="1302"/>
                </a:lnTo>
                <a:lnTo>
                  <a:pt x="1289" y="1299"/>
                </a:lnTo>
                <a:lnTo>
                  <a:pt x="1294" y="1292"/>
                </a:lnTo>
                <a:lnTo>
                  <a:pt x="1304" y="1284"/>
                </a:lnTo>
                <a:lnTo>
                  <a:pt x="1321" y="1280"/>
                </a:lnTo>
                <a:lnTo>
                  <a:pt x="1342" y="1283"/>
                </a:lnTo>
                <a:lnTo>
                  <a:pt x="1358" y="1291"/>
                </a:lnTo>
                <a:lnTo>
                  <a:pt x="1372" y="1304"/>
                </a:lnTo>
                <a:lnTo>
                  <a:pt x="1385" y="1305"/>
                </a:lnTo>
                <a:lnTo>
                  <a:pt x="1389" y="1302"/>
                </a:lnTo>
                <a:lnTo>
                  <a:pt x="1386" y="1296"/>
                </a:lnTo>
                <a:lnTo>
                  <a:pt x="1388" y="1292"/>
                </a:lnTo>
                <a:lnTo>
                  <a:pt x="1407" y="1292"/>
                </a:lnTo>
                <a:lnTo>
                  <a:pt x="1418" y="1296"/>
                </a:lnTo>
                <a:lnTo>
                  <a:pt x="1439" y="1324"/>
                </a:lnTo>
                <a:lnTo>
                  <a:pt x="1451" y="1336"/>
                </a:lnTo>
                <a:lnTo>
                  <a:pt x="1458" y="1355"/>
                </a:lnTo>
                <a:lnTo>
                  <a:pt x="1479" y="1375"/>
                </a:lnTo>
                <a:lnTo>
                  <a:pt x="1483" y="1385"/>
                </a:lnTo>
                <a:lnTo>
                  <a:pt x="1486" y="1403"/>
                </a:lnTo>
                <a:lnTo>
                  <a:pt x="1492" y="1411"/>
                </a:lnTo>
                <a:lnTo>
                  <a:pt x="1500" y="1407"/>
                </a:lnTo>
                <a:lnTo>
                  <a:pt x="1500" y="1403"/>
                </a:lnTo>
                <a:lnTo>
                  <a:pt x="1513" y="1397"/>
                </a:lnTo>
                <a:lnTo>
                  <a:pt x="1516" y="1399"/>
                </a:lnTo>
                <a:lnTo>
                  <a:pt x="1546" y="1396"/>
                </a:lnTo>
                <a:lnTo>
                  <a:pt x="1552" y="1398"/>
                </a:lnTo>
                <a:lnTo>
                  <a:pt x="1569" y="1414"/>
                </a:lnTo>
                <a:lnTo>
                  <a:pt x="1576" y="1418"/>
                </a:lnTo>
                <a:lnTo>
                  <a:pt x="1582" y="1425"/>
                </a:lnTo>
                <a:lnTo>
                  <a:pt x="1574" y="1431"/>
                </a:lnTo>
                <a:lnTo>
                  <a:pt x="1571" y="1440"/>
                </a:lnTo>
                <a:lnTo>
                  <a:pt x="1569" y="1441"/>
                </a:lnTo>
                <a:lnTo>
                  <a:pt x="1558" y="1444"/>
                </a:lnTo>
                <a:lnTo>
                  <a:pt x="1554" y="1455"/>
                </a:lnTo>
                <a:lnTo>
                  <a:pt x="1558" y="1456"/>
                </a:lnTo>
                <a:lnTo>
                  <a:pt x="1564" y="1452"/>
                </a:lnTo>
                <a:lnTo>
                  <a:pt x="1577" y="1447"/>
                </a:lnTo>
                <a:lnTo>
                  <a:pt x="1588" y="1446"/>
                </a:lnTo>
                <a:lnTo>
                  <a:pt x="1603" y="1447"/>
                </a:lnTo>
                <a:lnTo>
                  <a:pt x="1615" y="1441"/>
                </a:lnTo>
                <a:lnTo>
                  <a:pt x="1625" y="1440"/>
                </a:lnTo>
                <a:lnTo>
                  <a:pt x="1636" y="1429"/>
                </a:lnTo>
                <a:lnTo>
                  <a:pt x="1645" y="1428"/>
                </a:lnTo>
                <a:lnTo>
                  <a:pt x="1652" y="1433"/>
                </a:lnTo>
                <a:lnTo>
                  <a:pt x="1679" y="1465"/>
                </a:lnTo>
                <a:lnTo>
                  <a:pt x="1683" y="1479"/>
                </a:lnTo>
                <a:lnTo>
                  <a:pt x="1697" y="1504"/>
                </a:lnTo>
                <a:lnTo>
                  <a:pt x="1689" y="1509"/>
                </a:lnTo>
                <a:lnTo>
                  <a:pt x="1686" y="1513"/>
                </a:lnTo>
                <a:lnTo>
                  <a:pt x="1682" y="1524"/>
                </a:lnTo>
                <a:lnTo>
                  <a:pt x="1679" y="1530"/>
                </a:lnTo>
                <a:lnTo>
                  <a:pt x="1680" y="1533"/>
                </a:lnTo>
                <a:lnTo>
                  <a:pt x="1692" y="1540"/>
                </a:lnTo>
                <a:lnTo>
                  <a:pt x="1704" y="1552"/>
                </a:lnTo>
                <a:lnTo>
                  <a:pt x="1718" y="1553"/>
                </a:lnTo>
                <a:lnTo>
                  <a:pt x="1728" y="1558"/>
                </a:lnTo>
                <a:lnTo>
                  <a:pt x="1736" y="1563"/>
                </a:lnTo>
                <a:lnTo>
                  <a:pt x="1759" y="1577"/>
                </a:lnTo>
                <a:lnTo>
                  <a:pt x="1762" y="1585"/>
                </a:lnTo>
                <a:lnTo>
                  <a:pt x="1792" y="1588"/>
                </a:lnTo>
                <a:lnTo>
                  <a:pt x="1803" y="1580"/>
                </a:lnTo>
                <a:lnTo>
                  <a:pt x="1816" y="1575"/>
                </a:lnTo>
                <a:lnTo>
                  <a:pt x="1827" y="1574"/>
                </a:lnTo>
                <a:lnTo>
                  <a:pt x="1837" y="1574"/>
                </a:lnTo>
                <a:lnTo>
                  <a:pt x="1845" y="1584"/>
                </a:lnTo>
                <a:lnTo>
                  <a:pt x="1861" y="1604"/>
                </a:lnTo>
                <a:lnTo>
                  <a:pt x="1870" y="1616"/>
                </a:lnTo>
                <a:lnTo>
                  <a:pt x="1871" y="1624"/>
                </a:lnTo>
                <a:lnTo>
                  <a:pt x="1882" y="1643"/>
                </a:lnTo>
                <a:lnTo>
                  <a:pt x="1882" y="1655"/>
                </a:lnTo>
                <a:lnTo>
                  <a:pt x="1895" y="1690"/>
                </a:lnTo>
                <a:lnTo>
                  <a:pt x="1916" y="1711"/>
                </a:lnTo>
                <a:lnTo>
                  <a:pt x="1931" y="1744"/>
                </a:lnTo>
                <a:lnTo>
                  <a:pt x="1945" y="1804"/>
                </a:lnTo>
                <a:lnTo>
                  <a:pt x="1950" y="1815"/>
                </a:lnTo>
                <a:lnTo>
                  <a:pt x="1952" y="1822"/>
                </a:lnTo>
                <a:lnTo>
                  <a:pt x="1965" y="1835"/>
                </a:lnTo>
                <a:lnTo>
                  <a:pt x="1974" y="1838"/>
                </a:lnTo>
                <a:lnTo>
                  <a:pt x="1982" y="1850"/>
                </a:lnTo>
                <a:lnTo>
                  <a:pt x="1979" y="1875"/>
                </a:lnTo>
                <a:lnTo>
                  <a:pt x="1974" y="1886"/>
                </a:lnTo>
                <a:lnTo>
                  <a:pt x="1968" y="1894"/>
                </a:lnTo>
                <a:lnTo>
                  <a:pt x="1940" y="1894"/>
                </a:lnTo>
                <a:lnTo>
                  <a:pt x="1933" y="1897"/>
                </a:lnTo>
                <a:lnTo>
                  <a:pt x="1928" y="1902"/>
                </a:lnTo>
                <a:lnTo>
                  <a:pt x="1922" y="1906"/>
                </a:lnTo>
                <a:lnTo>
                  <a:pt x="1909" y="1907"/>
                </a:lnTo>
                <a:lnTo>
                  <a:pt x="1904" y="1910"/>
                </a:lnTo>
                <a:lnTo>
                  <a:pt x="1898" y="1922"/>
                </a:lnTo>
                <a:lnTo>
                  <a:pt x="1918" y="1938"/>
                </a:lnTo>
                <a:lnTo>
                  <a:pt x="1919" y="1947"/>
                </a:lnTo>
                <a:lnTo>
                  <a:pt x="1922" y="1957"/>
                </a:lnTo>
                <a:lnTo>
                  <a:pt x="1909" y="1977"/>
                </a:lnTo>
                <a:lnTo>
                  <a:pt x="1903" y="1996"/>
                </a:lnTo>
                <a:lnTo>
                  <a:pt x="1898" y="2004"/>
                </a:lnTo>
                <a:lnTo>
                  <a:pt x="1885" y="2016"/>
                </a:lnTo>
                <a:lnTo>
                  <a:pt x="1876" y="2018"/>
                </a:lnTo>
                <a:lnTo>
                  <a:pt x="1868" y="2017"/>
                </a:lnTo>
                <a:lnTo>
                  <a:pt x="1862" y="2019"/>
                </a:lnTo>
                <a:lnTo>
                  <a:pt x="1859" y="2023"/>
                </a:lnTo>
                <a:lnTo>
                  <a:pt x="1864" y="2035"/>
                </a:lnTo>
                <a:lnTo>
                  <a:pt x="1862" y="2041"/>
                </a:lnTo>
                <a:lnTo>
                  <a:pt x="1867" y="2052"/>
                </a:lnTo>
                <a:lnTo>
                  <a:pt x="1865" y="2061"/>
                </a:lnTo>
                <a:lnTo>
                  <a:pt x="1865" y="2067"/>
                </a:lnTo>
                <a:lnTo>
                  <a:pt x="1868" y="2075"/>
                </a:lnTo>
                <a:lnTo>
                  <a:pt x="1874" y="2081"/>
                </a:lnTo>
                <a:lnTo>
                  <a:pt x="1888" y="2088"/>
                </a:lnTo>
                <a:lnTo>
                  <a:pt x="1900" y="2092"/>
                </a:lnTo>
                <a:lnTo>
                  <a:pt x="1939" y="2091"/>
                </a:lnTo>
                <a:lnTo>
                  <a:pt x="1961" y="2087"/>
                </a:lnTo>
                <a:lnTo>
                  <a:pt x="1965" y="2081"/>
                </a:lnTo>
                <a:lnTo>
                  <a:pt x="1979" y="2056"/>
                </a:lnTo>
                <a:lnTo>
                  <a:pt x="1983" y="2044"/>
                </a:lnTo>
                <a:lnTo>
                  <a:pt x="1982" y="2035"/>
                </a:lnTo>
                <a:lnTo>
                  <a:pt x="1988" y="2025"/>
                </a:lnTo>
                <a:lnTo>
                  <a:pt x="1994" y="2019"/>
                </a:lnTo>
                <a:lnTo>
                  <a:pt x="2012" y="1996"/>
                </a:lnTo>
                <a:lnTo>
                  <a:pt x="2021" y="1991"/>
                </a:lnTo>
                <a:lnTo>
                  <a:pt x="2046" y="1984"/>
                </a:lnTo>
                <a:lnTo>
                  <a:pt x="2055" y="1977"/>
                </a:lnTo>
                <a:lnTo>
                  <a:pt x="2070" y="1959"/>
                </a:lnTo>
                <a:lnTo>
                  <a:pt x="2070" y="1949"/>
                </a:lnTo>
                <a:lnTo>
                  <a:pt x="2067" y="1932"/>
                </a:lnTo>
                <a:lnTo>
                  <a:pt x="2064" y="1926"/>
                </a:lnTo>
                <a:lnTo>
                  <a:pt x="2064" y="1922"/>
                </a:lnTo>
                <a:lnTo>
                  <a:pt x="2055" y="1899"/>
                </a:lnTo>
                <a:lnTo>
                  <a:pt x="2055" y="1890"/>
                </a:lnTo>
                <a:lnTo>
                  <a:pt x="2067" y="1877"/>
                </a:lnTo>
                <a:lnTo>
                  <a:pt x="2071" y="1867"/>
                </a:lnTo>
                <a:lnTo>
                  <a:pt x="2080" y="1858"/>
                </a:lnTo>
                <a:lnTo>
                  <a:pt x="2094" y="1852"/>
                </a:lnTo>
                <a:lnTo>
                  <a:pt x="2119" y="1837"/>
                </a:lnTo>
                <a:lnTo>
                  <a:pt x="2141" y="1835"/>
                </a:lnTo>
                <a:lnTo>
                  <a:pt x="2149" y="1837"/>
                </a:lnTo>
                <a:lnTo>
                  <a:pt x="2156" y="1836"/>
                </a:lnTo>
                <a:lnTo>
                  <a:pt x="2164" y="1841"/>
                </a:lnTo>
                <a:lnTo>
                  <a:pt x="2170" y="1842"/>
                </a:lnTo>
                <a:lnTo>
                  <a:pt x="2170" y="1836"/>
                </a:lnTo>
                <a:lnTo>
                  <a:pt x="2186" y="1814"/>
                </a:lnTo>
                <a:lnTo>
                  <a:pt x="2194" y="1808"/>
                </a:lnTo>
                <a:lnTo>
                  <a:pt x="2188" y="1804"/>
                </a:lnTo>
                <a:lnTo>
                  <a:pt x="2179" y="1806"/>
                </a:lnTo>
                <a:lnTo>
                  <a:pt x="2174" y="1795"/>
                </a:lnTo>
                <a:lnTo>
                  <a:pt x="2168" y="1792"/>
                </a:lnTo>
                <a:lnTo>
                  <a:pt x="2171" y="1727"/>
                </a:lnTo>
                <a:lnTo>
                  <a:pt x="2177" y="1718"/>
                </a:lnTo>
                <a:lnTo>
                  <a:pt x="2170" y="1715"/>
                </a:lnTo>
                <a:lnTo>
                  <a:pt x="2146" y="1701"/>
                </a:lnTo>
                <a:lnTo>
                  <a:pt x="2113" y="1688"/>
                </a:lnTo>
                <a:lnTo>
                  <a:pt x="2104" y="1681"/>
                </a:lnTo>
                <a:lnTo>
                  <a:pt x="2083" y="1671"/>
                </a:lnTo>
                <a:lnTo>
                  <a:pt x="2064" y="1670"/>
                </a:lnTo>
                <a:lnTo>
                  <a:pt x="2052" y="1669"/>
                </a:lnTo>
                <a:lnTo>
                  <a:pt x="2040" y="1664"/>
                </a:lnTo>
                <a:lnTo>
                  <a:pt x="2033" y="1655"/>
                </a:lnTo>
                <a:lnTo>
                  <a:pt x="2033" y="1648"/>
                </a:lnTo>
                <a:lnTo>
                  <a:pt x="2028" y="1643"/>
                </a:lnTo>
                <a:lnTo>
                  <a:pt x="2027" y="1624"/>
                </a:lnTo>
                <a:lnTo>
                  <a:pt x="2036" y="1612"/>
                </a:lnTo>
                <a:lnTo>
                  <a:pt x="2044" y="1604"/>
                </a:lnTo>
                <a:lnTo>
                  <a:pt x="2047" y="1596"/>
                </a:lnTo>
                <a:lnTo>
                  <a:pt x="2053" y="1589"/>
                </a:lnTo>
                <a:lnTo>
                  <a:pt x="2052" y="1581"/>
                </a:lnTo>
                <a:lnTo>
                  <a:pt x="2049" y="1575"/>
                </a:lnTo>
                <a:lnTo>
                  <a:pt x="2050" y="1568"/>
                </a:lnTo>
                <a:lnTo>
                  <a:pt x="2053" y="1556"/>
                </a:lnTo>
                <a:lnTo>
                  <a:pt x="2067" y="1537"/>
                </a:lnTo>
                <a:lnTo>
                  <a:pt x="2074" y="1522"/>
                </a:lnTo>
                <a:lnTo>
                  <a:pt x="2080" y="1505"/>
                </a:lnTo>
                <a:lnTo>
                  <a:pt x="2088" y="1497"/>
                </a:lnTo>
                <a:lnTo>
                  <a:pt x="2091" y="1486"/>
                </a:lnTo>
                <a:lnTo>
                  <a:pt x="2100" y="1474"/>
                </a:lnTo>
                <a:lnTo>
                  <a:pt x="2112" y="1457"/>
                </a:lnTo>
                <a:lnTo>
                  <a:pt x="2119" y="1452"/>
                </a:lnTo>
                <a:lnTo>
                  <a:pt x="2140" y="1443"/>
                </a:lnTo>
                <a:lnTo>
                  <a:pt x="2150" y="1441"/>
                </a:lnTo>
                <a:lnTo>
                  <a:pt x="2156" y="1444"/>
                </a:lnTo>
                <a:lnTo>
                  <a:pt x="2165" y="1449"/>
                </a:lnTo>
                <a:lnTo>
                  <a:pt x="2174" y="1446"/>
                </a:lnTo>
                <a:lnTo>
                  <a:pt x="2186" y="1446"/>
                </a:lnTo>
                <a:lnTo>
                  <a:pt x="2191" y="1447"/>
                </a:lnTo>
                <a:lnTo>
                  <a:pt x="2191" y="1451"/>
                </a:lnTo>
                <a:lnTo>
                  <a:pt x="2188" y="1452"/>
                </a:lnTo>
                <a:lnTo>
                  <a:pt x="2177" y="1452"/>
                </a:lnTo>
                <a:lnTo>
                  <a:pt x="2173" y="1456"/>
                </a:lnTo>
                <a:lnTo>
                  <a:pt x="2173" y="1461"/>
                </a:lnTo>
                <a:lnTo>
                  <a:pt x="2170" y="1466"/>
                </a:lnTo>
                <a:lnTo>
                  <a:pt x="2171" y="1470"/>
                </a:lnTo>
                <a:lnTo>
                  <a:pt x="2186" y="1473"/>
                </a:lnTo>
                <a:lnTo>
                  <a:pt x="2197" y="1478"/>
                </a:lnTo>
                <a:lnTo>
                  <a:pt x="2230" y="1484"/>
                </a:lnTo>
                <a:lnTo>
                  <a:pt x="2232" y="1489"/>
                </a:lnTo>
                <a:lnTo>
                  <a:pt x="2277" y="1487"/>
                </a:lnTo>
                <a:lnTo>
                  <a:pt x="2303" y="1489"/>
                </a:lnTo>
                <a:lnTo>
                  <a:pt x="2324" y="1498"/>
                </a:lnTo>
                <a:lnTo>
                  <a:pt x="2322" y="1502"/>
                </a:lnTo>
                <a:lnTo>
                  <a:pt x="2324" y="1510"/>
                </a:lnTo>
                <a:lnTo>
                  <a:pt x="2325" y="1515"/>
                </a:lnTo>
                <a:lnTo>
                  <a:pt x="2338" y="1522"/>
                </a:lnTo>
                <a:lnTo>
                  <a:pt x="2347" y="1531"/>
                </a:lnTo>
                <a:lnTo>
                  <a:pt x="2349" y="1535"/>
                </a:lnTo>
                <a:lnTo>
                  <a:pt x="2344" y="1538"/>
                </a:lnTo>
                <a:lnTo>
                  <a:pt x="2343" y="1542"/>
                </a:lnTo>
                <a:lnTo>
                  <a:pt x="2353" y="1547"/>
                </a:lnTo>
                <a:lnTo>
                  <a:pt x="2353" y="1553"/>
                </a:lnTo>
                <a:lnTo>
                  <a:pt x="2346" y="1554"/>
                </a:lnTo>
                <a:lnTo>
                  <a:pt x="2344" y="1558"/>
                </a:lnTo>
                <a:lnTo>
                  <a:pt x="2346" y="1562"/>
                </a:lnTo>
                <a:lnTo>
                  <a:pt x="2356" y="1568"/>
                </a:lnTo>
                <a:lnTo>
                  <a:pt x="2365" y="1574"/>
                </a:lnTo>
                <a:lnTo>
                  <a:pt x="2373" y="1584"/>
                </a:lnTo>
                <a:lnTo>
                  <a:pt x="2389" y="1593"/>
                </a:lnTo>
                <a:lnTo>
                  <a:pt x="2403" y="1594"/>
                </a:lnTo>
                <a:lnTo>
                  <a:pt x="2415" y="1604"/>
                </a:lnTo>
                <a:lnTo>
                  <a:pt x="2426" y="1606"/>
                </a:lnTo>
                <a:lnTo>
                  <a:pt x="2434" y="1604"/>
                </a:lnTo>
                <a:lnTo>
                  <a:pt x="2437" y="1596"/>
                </a:lnTo>
                <a:lnTo>
                  <a:pt x="2437" y="1584"/>
                </a:lnTo>
                <a:lnTo>
                  <a:pt x="2434" y="1573"/>
                </a:lnTo>
                <a:lnTo>
                  <a:pt x="2435" y="1554"/>
                </a:lnTo>
                <a:lnTo>
                  <a:pt x="2443" y="1535"/>
                </a:lnTo>
                <a:lnTo>
                  <a:pt x="2452" y="1526"/>
                </a:lnTo>
                <a:lnTo>
                  <a:pt x="2455" y="1516"/>
                </a:lnTo>
                <a:lnTo>
                  <a:pt x="2450" y="1508"/>
                </a:lnTo>
                <a:lnTo>
                  <a:pt x="2441" y="1499"/>
                </a:lnTo>
                <a:lnTo>
                  <a:pt x="2440" y="1487"/>
                </a:lnTo>
                <a:lnTo>
                  <a:pt x="2435" y="1479"/>
                </a:lnTo>
                <a:lnTo>
                  <a:pt x="2422" y="1470"/>
                </a:lnTo>
                <a:lnTo>
                  <a:pt x="2406" y="1454"/>
                </a:lnTo>
                <a:lnTo>
                  <a:pt x="2382" y="1439"/>
                </a:lnTo>
                <a:lnTo>
                  <a:pt x="2365" y="1433"/>
                </a:lnTo>
                <a:lnTo>
                  <a:pt x="2349" y="1417"/>
                </a:lnTo>
                <a:lnTo>
                  <a:pt x="2346" y="1407"/>
                </a:lnTo>
                <a:lnTo>
                  <a:pt x="2340" y="1406"/>
                </a:lnTo>
                <a:lnTo>
                  <a:pt x="2337" y="1401"/>
                </a:lnTo>
                <a:lnTo>
                  <a:pt x="2319" y="1403"/>
                </a:lnTo>
                <a:lnTo>
                  <a:pt x="2321" y="1395"/>
                </a:lnTo>
                <a:lnTo>
                  <a:pt x="2301" y="1391"/>
                </a:lnTo>
                <a:lnTo>
                  <a:pt x="2289" y="1387"/>
                </a:lnTo>
                <a:lnTo>
                  <a:pt x="2274" y="1377"/>
                </a:lnTo>
                <a:lnTo>
                  <a:pt x="2265" y="1377"/>
                </a:lnTo>
                <a:lnTo>
                  <a:pt x="2246" y="1370"/>
                </a:lnTo>
                <a:lnTo>
                  <a:pt x="2234" y="1369"/>
                </a:lnTo>
                <a:lnTo>
                  <a:pt x="2227" y="1364"/>
                </a:lnTo>
                <a:lnTo>
                  <a:pt x="2216" y="1354"/>
                </a:lnTo>
                <a:lnTo>
                  <a:pt x="2204" y="1352"/>
                </a:lnTo>
                <a:lnTo>
                  <a:pt x="2198" y="1342"/>
                </a:lnTo>
                <a:lnTo>
                  <a:pt x="2183" y="1332"/>
                </a:lnTo>
                <a:lnTo>
                  <a:pt x="2170" y="1328"/>
                </a:lnTo>
                <a:lnTo>
                  <a:pt x="2161" y="1324"/>
                </a:lnTo>
                <a:lnTo>
                  <a:pt x="2155" y="1317"/>
                </a:lnTo>
                <a:lnTo>
                  <a:pt x="2143" y="1315"/>
                </a:lnTo>
                <a:lnTo>
                  <a:pt x="2133" y="1307"/>
                </a:lnTo>
                <a:lnTo>
                  <a:pt x="2119" y="1304"/>
                </a:lnTo>
                <a:lnTo>
                  <a:pt x="2053" y="1285"/>
                </a:lnTo>
                <a:lnTo>
                  <a:pt x="2046" y="1281"/>
                </a:lnTo>
                <a:lnTo>
                  <a:pt x="2031" y="1279"/>
                </a:lnTo>
                <a:lnTo>
                  <a:pt x="2009" y="1272"/>
                </a:lnTo>
                <a:lnTo>
                  <a:pt x="1994" y="1264"/>
                </a:lnTo>
                <a:lnTo>
                  <a:pt x="1982" y="1261"/>
                </a:lnTo>
                <a:lnTo>
                  <a:pt x="1958" y="1256"/>
                </a:lnTo>
                <a:lnTo>
                  <a:pt x="1945" y="1251"/>
                </a:lnTo>
                <a:lnTo>
                  <a:pt x="1921" y="1237"/>
                </a:lnTo>
                <a:lnTo>
                  <a:pt x="1903" y="1231"/>
                </a:lnTo>
                <a:lnTo>
                  <a:pt x="1886" y="1220"/>
                </a:lnTo>
                <a:lnTo>
                  <a:pt x="1877" y="1209"/>
                </a:lnTo>
                <a:lnTo>
                  <a:pt x="1874" y="1194"/>
                </a:lnTo>
                <a:lnTo>
                  <a:pt x="1876" y="1184"/>
                </a:lnTo>
                <a:lnTo>
                  <a:pt x="1891" y="1176"/>
                </a:lnTo>
                <a:lnTo>
                  <a:pt x="1906" y="1170"/>
                </a:lnTo>
                <a:lnTo>
                  <a:pt x="1930" y="1147"/>
                </a:lnTo>
                <a:lnTo>
                  <a:pt x="1933" y="1141"/>
                </a:lnTo>
                <a:lnTo>
                  <a:pt x="1933" y="1134"/>
                </a:lnTo>
                <a:lnTo>
                  <a:pt x="1925" y="1123"/>
                </a:lnTo>
                <a:lnTo>
                  <a:pt x="1924" y="1115"/>
                </a:lnTo>
                <a:lnTo>
                  <a:pt x="1912" y="1107"/>
                </a:lnTo>
                <a:lnTo>
                  <a:pt x="1903" y="1103"/>
                </a:lnTo>
                <a:lnTo>
                  <a:pt x="1831" y="1112"/>
                </a:lnTo>
                <a:lnTo>
                  <a:pt x="1815" y="1109"/>
                </a:lnTo>
                <a:lnTo>
                  <a:pt x="1782" y="1114"/>
                </a:lnTo>
                <a:lnTo>
                  <a:pt x="1768" y="1114"/>
                </a:lnTo>
                <a:lnTo>
                  <a:pt x="1755" y="1115"/>
                </a:lnTo>
                <a:lnTo>
                  <a:pt x="1725" y="1117"/>
                </a:lnTo>
                <a:lnTo>
                  <a:pt x="1712" y="1114"/>
                </a:lnTo>
                <a:lnTo>
                  <a:pt x="1674" y="1094"/>
                </a:lnTo>
                <a:lnTo>
                  <a:pt x="1661" y="1093"/>
                </a:lnTo>
                <a:lnTo>
                  <a:pt x="1643" y="1087"/>
                </a:lnTo>
                <a:lnTo>
                  <a:pt x="1630" y="1082"/>
                </a:lnTo>
                <a:lnTo>
                  <a:pt x="1622" y="1076"/>
                </a:lnTo>
                <a:lnTo>
                  <a:pt x="1622" y="1064"/>
                </a:lnTo>
                <a:lnTo>
                  <a:pt x="1616" y="1058"/>
                </a:lnTo>
                <a:lnTo>
                  <a:pt x="1588" y="1049"/>
                </a:lnTo>
                <a:lnTo>
                  <a:pt x="1563" y="1027"/>
                </a:lnTo>
                <a:lnTo>
                  <a:pt x="1539" y="1011"/>
                </a:lnTo>
                <a:lnTo>
                  <a:pt x="1521" y="996"/>
                </a:lnTo>
                <a:lnTo>
                  <a:pt x="1498" y="974"/>
                </a:lnTo>
                <a:lnTo>
                  <a:pt x="1473" y="944"/>
                </a:lnTo>
                <a:lnTo>
                  <a:pt x="1460" y="925"/>
                </a:lnTo>
                <a:lnTo>
                  <a:pt x="1452" y="903"/>
                </a:lnTo>
                <a:lnTo>
                  <a:pt x="1451" y="887"/>
                </a:lnTo>
                <a:lnTo>
                  <a:pt x="1437" y="861"/>
                </a:lnTo>
                <a:lnTo>
                  <a:pt x="1434" y="853"/>
                </a:lnTo>
                <a:lnTo>
                  <a:pt x="1422" y="833"/>
                </a:lnTo>
                <a:lnTo>
                  <a:pt x="1416" y="812"/>
                </a:lnTo>
                <a:lnTo>
                  <a:pt x="1406" y="793"/>
                </a:lnTo>
                <a:lnTo>
                  <a:pt x="1398" y="774"/>
                </a:lnTo>
                <a:lnTo>
                  <a:pt x="1389" y="756"/>
                </a:lnTo>
                <a:lnTo>
                  <a:pt x="1385" y="739"/>
                </a:lnTo>
                <a:lnTo>
                  <a:pt x="1382" y="733"/>
                </a:lnTo>
                <a:lnTo>
                  <a:pt x="1369" y="721"/>
                </a:lnTo>
                <a:lnTo>
                  <a:pt x="1355" y="712"/>
                </a:lnTo>
                <a:lnTo>
                  <a:pt x="1349" y="713"/>
                </a:lnTo>
                <a:lnTo>
                  <a:pt x="1342" y="712"/>
                </a:lnTo>
                <a:lnTo>
                  <a:pt x="1321" y="702"/>
                </a:lnTo>
                <a:lnTo>
                  <a:pt x="1286" y="684"/>
                </a:lnTo>
                <a:lnTo>
                  <a:pt x="1270" y="668"/>
                </a:lnTo>
                <a:lnTo>
                  <a:pt x="1255" y="660"/>
                </a:lnTo>
                <a:lnTo>
                  <a:pt x="1237" y="646"/>
                </a:lnTo>
                <a:lnTo>
                  <a:pt x="1212" y="633"/>
                </a:lnTo>
                <a:lnTo>
                  <a:pt x="1192" y="624"/>
                </a:lnTo>
                <a:lnTo>
                  <a:pt x="1145" y="587"/>
                </a:lnTo>
                <a:lnTo>
                  <a:pt x="1134" y="574"/>
                </a:lnTo>
                <a:lnTo>
                  <a:pt x="1118" y="544"/>
                </a:lnTo>
                <a:lnTo>
                  <a:pt x="1113" y="530"/>
                </a:lnTo>
                <a:lnTo>
                  <a:pt x="1112" y="518"/>
                </a:lnTo>
                <a:lnTo>
                  <a:pt x="1107" y="513"/>
                </a:lnTo>
                <a:lnTo>
                  <a:pt x="1104" y="504"/>
                </a:lnTo>
                <a:lnTo>
                  <a:pt x="1110" y="486"/>
                </a:lnTo>
                <a:lnTo>
                  <a:pt x="1109" y="478"/>
                </a:lnTo>
                <a:lnTo>
                  <a:pt x="1103" y="472"/>
                </a:lnTo>
                <a:lnTo>
                  <a:pt x="1097" y="464"/>
                </a:lnTo>
                <a:lnTo>
                  <a:pt x="1097" y="454"/>
                </a:lnTo>
                <a:lnTo>
                  <a:pt x="1093" y="444"/>
                </a:lnTo>
                <a:lnTo>
                  <a:pt x="1098" y="442"/>
                </a:lnTo>
                <a:lnTo>
                  <a:pt x="1101" y="429"/>
                </a:lnTo>
                <a:lnTo>
                  <a:pt x="1100" y="421"/>
                </a:lnTo>
                <a:lnTo>
                  <a:pt x="1121" y="422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8" name="Freeform 160"/>
          <p:cNvSpPr>
            <a:spLocks/>
          </p:cNvSpPr>
          <p:nvPr/>
        </p:nvSpPr>
        <p:spPr bwMode="auto">
          <a:xfrm>
            <a:off x="4784725" y="4579938"/>
            <a:ext cx="592138" cy="450850"/>
          </a:xfrm>
          <a:custGeom>
            <a:avLst/>
            <a:gdLst>
              <a:gd name="T0" fmla="*/ 286668616 w 746"/>
              <a:gd name="T1" fmla="*/ 354711741 h 568"/>
              <a:gd name="T2" fmla="*/ 292338375 w 746"/>
              <a:gd name="T3" fmla="*/ 351562142 h 568"/>
              <a:gd name="T4" fmla="*/ 296119009 w 746"/>
              <a:gd name="T5" fmla="*/ 338961366 h 568"/>
              <a:gd name="T6" fmla="*/ 290448456 w 746"/>
              <a:gd name="T7" fmla="*/ 324469879 h 568"/>
              <a:gd name="T8" fmla="*/ 280998063 w 746"/>
              <a:gd name="T9" fmla="*/ 316909413 h 568"/>
              <a:gd name="T10" fmla="*/ 272807353 w 746"/>
              <a:gd name="T11" fmla="*/ 294228017 h 568"/>
              <a:gd name="T12" fmla="*/ 265246880 w 746"/>
              <a:gd name="T13" fmla="*/ 296117934 h 568"/>
              <a:gd name="T14" fmla="*/ 269656957 w 746"/>
              <a:gd name="T15" fmla="*/ 255795452 h 568"/>
              <a:gd name="T16" fmla="*/ 289818218 w 746"/>
              <a:gd name="T17" fmla="*/ 248865224 h 568"/>
              <a:gd name="T18" fmla="*/ 297378691 w 746"/>
              <a:gd name="T19" fmla="*/ 242565232 h 568"/>
              <a:gd name="T20" fmla="*/ 297378691 w 746"/>
              <a:gd name="T21" fmla="*/ 250125698 h 568"/>
              <a:gd name="T22" fmla="*/ 287928298 w 746"/>
              <a:gd name="T23" fmla="*/ 259576081 h 568"/>
              <a:gd name="T24" fmla="*/ 330770977 w 746"/>
              <a:gd name="T25" fmla="*/ 240674521 h 568"/>
              <a:gd name="T26" fmla="*/ 367943102 w 746"/>
              <a:gd name="T27" fmla="*/ 226814064 h 568"/>
              <a:gd name="T28" fmla="*/ 366683420 w 746"/>
              <a:gd name="T29" fmla="*/ 218623361 h 568"/>
              <a:gd name="T30" fmla="*/ 388104362 w 746"/>
              <a:gd name="T31" fmla="*/ 210432659 h 568"/>
              <a:gd name="T32" fmla="*/ 412046256 w 746"/>
              <a:gd name="T33" fmla="*/ 213583051 h 568"/>
              <a:gd name="T34" fmla="*/ 423386667 w 746"/>
              <a:gd name="T35" fmla="*/ 211693133 h 568"/>
              <a:gd name="T36" fmla="*/ 427797538 w 746"/>
              <a:gd name="T37" fmla="*/ 203502381 h 568"/>
              <a:gd name="T38" fmla="*/ 437247931 w 746"/>
              <a:gd name="T39" fmla="*/ 210432659 h 568"/>
              <a:gd name="T40" fmla="*/ 452999114 w 746"/>
              <a:gd name="T41" fmla="*/ 231854375 h 568"/>
              <a:gd name="T42" fmla="*/ 452368876 w 746"/>
              <a:gd name="T43" fmla="*/ 236894685 h 568"/>
              <a:gd name="T44" fmla="*/ 470009979 w 746"/>
              <a:gd name="T45" fmla="*/ 231854375 h 568"/>
              <a:gd name="T46" fmla="*/ 451108400 w 746"/>
              <a:gd name="T47" fmla="*/ 211693133 h 568"/>
              <a:gd name="T48" fmla="*/ 427797538 w 746"/>
              <a:gd name="T49" fmla="*/ 194682235 h 568"/>
              <a:gd name="T50" fmla="*/ 440398326 w 746"/>
              <a:gd name="T51" fmla="*/ 183341140 h 568"/>
              <a:gd name="T52" fmla="*/ 417716908 w 746"/>
              <a:gd name="T53" fmla="*/ 169480683 h 568"/>
              <a:gd name="T54" fmla="*/ 431577378 w 746"/>
              <a:gd name="T55" fmla="*/ 147428730 h 568"/>
              <a:gd name="T56" fmla="*/ 416456433 w 746"/>
              <a:gd name="T57" fmla="*/ 137348109 h 568"/>
              <a:gd name="T58" fmla="*/ 402595864 w 746"/>
              <a:gd name="T59" fmla="*/ 131048118 h 568"/>
              <a:gd name="T60" fmla="*/ 427797538 w 746"/>
              <a:gd name="T61" fmla="*/ 108996959 h 568"/>
              <a:gd name="T62" fmla="*/ 438507613 w 746"/>
              <a:gd name="T63" fmla="*/ 91985292 h 568"/>
              <a:gd name="T64" fmla="*/ 415826096 w 746"/>
              <a:gd name="T65" fmla="*/ 85685300 h 568"/>
              <a:gd name="T66" fmla="*/ 379284208 w 746"/>
              <a:gd name="T67" fmla="*/ 81905465 h 568"/>
              <a:gd name="T68" fmla="*/ 332031452 w 746"/>
              <a:gd name="T69" fmla="*/ 78124835 h 568"/>
              <a:gd name="T70" fmla="*/ 284148459 w 746"/>
              <a:gd name="T71" fmla="*/ 64893822 h 568"/>
              <a:gd name="T72" fmla="*/ 272807353 w 746"/>
              <a:gd name="T73" fmla="*/ 37802340 h 568"/>
              <a:gd name="T74" fmla="*/ 259576327 w 746"/>
              <a:gd name="T75" fmla="*/ 20791485 h 568"/>
              <a:gd name="T76" fmla="*/ 263987198 w 746"/>
              <a:gd name="T77" fmla="*/ 3150393 h 568"/>
              <a:gd name="T78" fmla="*/ 230594912 w 746"/>
              <a:gd name="T79" fmla="*/ 5040312 h 568"/>
              <a:gd name="T80" fmla="*/ 173890921 w 746"/>
              <a:gd name="T81" fmla="*/ 13860463 h 568"/>
              <a:gd name="T82" fmla="*/ 141128873 w 746"/>
              <a:gd name="T83" fmla="*/ 22681403 h 568"/>
              <a:gd name="T84" fmla="*/ 110886982 w 746"/>
              <a:gd name="T85" fmla="*/ 46622486 h 568"/>
              <a:gd name="T86" fmla="*/ 78124909 w 746"/>
              <a:gd name="T87" fmla="*/ 37172103 h 568"/>
              <a:gd name="T88" fmla="*/ 52923333 w 746"/>
              <a:gd name="T89" fmla="*/ 41582970 h 568"/>
              <a:gd name="T90" fmla="*/ 51663639 w 746"/>
              <a:gd name="T91" fmla="*/ 67413977 h 568"/>
              <a:gd name="T92" fmla="*/ 42212453 w 746"/>
              <a:gd name="T93" fmla="*/ 85055063 h 568"/>
              <a:gd name="T94" fmla="*/ 22051186 w 746"/>
              <a:gd name="T95" fmla="*/ 71194607 h 568"/>
              <a:gd name="T96" fmla="*/ 3780635 w 746"/>
              <a:gd name="T97" fmla="*/ 81275227 h 568"/>
              <a:gd name="T98" fmla="*/ 14490714 w 746"/>
              <a:gd name="T99" fmla="*/ 100806231 h 568"/>
              <a:gd name="T100" fmla="*/ 16381427 w 746"/>
              <a:gd name="T101" fmla="*/ 120967498 h 568"/>
              <a:gd name="T102" fmla="*/ 3150396 w 746"/>
              <a:gd name="T103" fmla="*/ 132307799 h 5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46"/>
              <a:gd name="T157" fmla="*/ 0 h 568"/>
              <a:gd name="T158" fmla="*/ 746 w 746"/>
              <a:gd name="T159" fmla="*/ 568 h 56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46" h="568">
                <a:moveTo>
                  <a:pt x="442" y="562"/>
                </a:moveTo>
                <a:lnTo>
                  <a:pt x="449" y="568"/>
                </a:lnTo>
                <a:lnTo>
                  <a:pt x="455" y="563"/>
                </a:lnTo>
                <a:lnTo>
                  <a:pt x="454" y="550"/>
                </a:lnTo>
                <a:lnTo>
                  <a:pt x="461" y="552"/>
                </a:lnTo>
                <a:lnTo>
                  <a:pt x="464" y="558"/>
                </a:lnTo>
                <a:lnTo>
                  <a:pt x="469" y="556"/>
                </a:lnTo>
                <a:lnTo>
                  <a:pt x="472" y="548"/>
                </a:lnTo>
                <a:lnTo>
                  <a:pt x="470" y="538"/>
                </a:lnTo>
                <a:lnTo>
                  <a:pt x="476" y="526"/>
                </a:lnTo>
                <a:lnTo>
                  <a:pt x="473" y="519"/>
                </a:lnTo>
                <a:lnTo>
                  <a:pt x="461" y="515"/>
                </a:lnTo>
                <a:lnTo>
                  <a:pt x="457" y="509"/>
                </a:lnTo>
                <a:lnTo>
                  <a:pt x="451" y="508"/>
                </a:lnTo>
                <a:lnTo>
                  <a:pt x="446" y="503"/>
                </a:lnTo>
                <a:lnTo>
                  <a:pt x="436" y="495"/>
                </a:lnTo>
                <a:lnTo>
                  <a:pt x="434" y="483"/>
                </a:lnTo>
                <a:lnTo>
                  <a:pt x="433" y="467"/>
                </a:lnTo>
                <a:lnTo>
                  <a:pt x="430" y="466"/>
                </a:lnTo>
                <a:lnTo>
                  <a:pt x="425" y="471"/>
                </a:lnTo>
                <a:lnTo>
                  <a:pt x="421" y="470"/>
                </a:lnTo>
                <a:lnTo>
                  <a:pt x="417" y="456"/>
                </a:lnTo>
                <a:lnTo>
                  <a:pt x="417" y="444"/>
                </a:lnTo>
                <a:lnTo>
                  <a:pt x="428" y="406"/>
                </a:lnTo>
                <a:lnTo>
                  <a:pt x="436" y="400"/>
                </a:lnTo>
                <a:lnTo>
                  <a:pt x="443" y="396"/>
                </a:lnTo>
                <a:lnTo>
                  <a:pt x="460" y="395"/>
                </a:lnTo>
                <a:lnTo>
                  <a:pt x="463" y="392"/>
                </a:lnTo>
                <a:lnTo>
                  <a:pt x="470" y="391"/>
                </a:lnTo>
                <a:lnTo>
                  <a:pt x="472" y="385"/>
                </a:lnTo>
                <a:lnTo>
                  <a:pt x="482" y="387"/>
                </a:lnTo>
                <a:lnTo>
                  <a:pt x="484" y="392"/>
                </a:lnTo>
                <a:lnTo>
                  <a:pt x="472" y="397"/>
                </a:lnTo>
                <a:lnTo>
                  <a:pt x="466" y="404"/>
                </a:lnTo>
                <a:lnTo>
                  <a:pt x="455" y="408"/>
                </a:lnTo>
                <a:lnTo>
                  <a:pt x="457" y="412"/>
                </a:lnTo>
                <a:lnTo>
                  <a:pt x="463" y="411"/>
                </a:lnTo>
                <a:lnTo>
                  <a:pt x="499" y="396"/>
                </a:lnTo>
                <a:lnTo>
                  <a:pt x="525" y="382"/>
                </a:lnTo>
                <a:lnTo>
                  <a:pt x="566" y="365"/>
                </a:lnTo>
                <a:lnTo>
                  <a:pt x="578" y="364"/>
                </a:lnTo>
                <a:lnTo>
                  <a:pt x="584" y="360"/>
                </a:lnTo>
                <a:lnTo>
                  <a:pt x="590" y="355"/>
                </a:lnTo>
                <a:lnTo>
                  <a:pt x="600" y="348"/>
                </a:lnTo>
                <a:lnTo>
                  <a:pt x="582" y="347"/>
                </a:lnTo>
                <a:lnTo>
                  <a:pt x="585" y="338"/>
                </a:lnTo>
                <a:lnTo>
                  <a:pt x="610" y="328"/>
                </a:lnTo>
                <a:lnTo>
                  <a:pt x="616" y="334"/>
                </a:lnTo>
                <a:lnTo>
                  <a:pt x="642" y="337"/>
                </a:lnTo>
                <a:lnTo>
                  <a:pt x="649" y="342"/>
                </a:lnTo>
                <a:lnTo>
                  <a:pt x="654" y="339"/>
                </a:lnTo>
                <a:lnTo>
                  <a:pt x="663" y="337"/>
                </a:lnTo>
                <a:lnTo>
                  <a:pt x="669" y="341"/>
                </a:lnTo>
                <a:lnTo>
                  <a:pt x="672" y="336"/>
                </a:lnTo>
                <a:lnTo>
                  <a:pt x="676" y="333"/>
                </a:lnTo>
                <a:lnTo>
                  <a:pt x="675" y="326"/>
                </a:lnTo>
                <a:lnTo>
                  <a:pt x="679" y="323"/>
                </a:lnTo>
                <a:lnTo>
                  <a:pt x="685" y="323"/>
                </a:lnTo>
                <a:lnTo>
                  <a:pt x="693" y="327"/>
                </a:lnTo>
                <a:lnTo>
                  <a:pt x="694" y="334"/>
                </a:lnTo>
                <a:lnTo>
                  <a:pt x="699" y="334"/>
                </a:lnTo>
                <a:lnTo>
                  <a:pt x="715" y="356"/>
                </a:lnTo>
                <a:lnTo>
                  <a:pt x="719" y="368"/>
                </a:lnTo>
                <a:lnTo>
                  <a:pt x="709" y="368"/>
                </a:lnTo>
                <a:lnTo>
                  <a:pt x="710" y="372"/>
                </a:lnTo>
                <a:lnTo>
                  <a:pt x="718" y="376"/>
                </a:lnTo>
                <a:lnTo>
                  <a:pt x="730" y="379"/>
                </a:lnTo>
                <a:lnTo>
                  <a:pt x="737" y="375"/>
                </a:lnTo>
                <a:lnTo>
                  <a:pt x="746" y="368"/>
                </a:lnTo>
                <a:lnTo>
                  <a:pt x="746" y="356"/>
                </a:lnTo>
                <a:lnTo>
                  <a:pt x="734" y="338"/>
                </a:lnTo>
                <a:lnTo>
                  <a:pt x="716" y="336"/>
                </a:lnTo>
                <a:lnTo>
                  <a:pt x="707" y="328"/>
                </a:lnTo>
                <a:lnTo>
                  <a:pt x="690" y="318"/>
                </a:lnTo>
                <a:lnTo>
                  <a:pt x="679" y="309"/>
                </a:lnTo>
                <a:lnTo>
                  <a:pt x="684" y="304"/>
                </a:lnTo>
                <a:lnTo>
                  <a:pt x="697" y="295"/>
                </a:lnTo>
                <a:lnTo>
                  <a:pt x="699" y="291"/>
                </a:lnTo>
                <a:lnTo>
                  <a:pt x="685" y="273"/>
                </a:lnTo>
                <a:lnTo>
                  <a:pt x="670" y="278"/>
                </a:lnTo>
                <a:lnTo>
                  <a:pt x="663" y="269"/>
                </a:lnTo>
                <a:lnTo>
                  <a:pt x="681" y="253"/>
                </a:lnTo>
                <a:lnTo>
                  <a:pt x="687" y="245"/>
                </a:lnTo>
                <a:lnTo>
                  <a:pt x="685" y="234"/>
                </a:lnTo>
                <a:lnTo>
                  <a:pt x="675" y="230"/>
                </a:lnTo>
                <a:lnTo>
                  <a:pt x="672" y="220"/>
                </a:lnTo>
                <a:lnTo>
                  <a:pt x="661" y="218"/>
                </a:lnTo>
                <a:lnTo>
                  <a:pt x="643" y="219"/>
                </a:lnTo>
                <a:lnTo>
                  <a:pt x="639" y="215"/>
                </a:lnTo>
                <a:lnTo>
                  <a:pt x="639" y="208"/>
                </a:lnTo>
                <a:lnTo>
                  <a:pt x="663" y="194"/>
                </a:lnTo>
                <a:lnTo>
                  <a:pt x="667" y="182"/>
                </a:lnTo>
                <a:lnTo>
                  <a:pt x="679" y="173"/>
                </a:lnTo>
                <a:lnTo>
                  <a:pt x="690" y="168"/>
                </a:lnTo>
                <a:lnTo>
                  <a:pt x="697" y="157"/>
                </a:lnTo>
                <a:lnTo>
                  <a:pt x="696" y="146"/>
                </a:lnTo>
                <a:lnTo>
                  <a:pt x="691" y="139"/>
                </a:lnTo>
                <a:lnTo>
                  <a:pt x="684" y="136"/>
                </a:lnTo>
                <a:lnTo>
                  <a:pt x="660" y="136"/>
                </a:lnTo>
                <a:lnTo>
                  <a:pt x="645" y="133"/>
                </a:lnTo>
                <a:lnTo>
                  <a:pt x="613" y="135"/>
                </a:lnTo>
                <a:lnTo>
                  <a:pt x="602" y="130"/>
                </a:lnTo>
                <a:lnTo>
                  <a:pt x="566" y="122"/>
                </a:lnTo>
                <a:lnTo>
                  <a:pt x="546" y="122"/>
                </a:lnTo>
                <a:lnTo>
                  <a:pt x="527" y="124"/>
                </a:lnTo>
                <a:lnTo>
                  <a:pt x="509" y="115"/>
                </a:lnTo>
                <a:lnTo>
                  <a:pt x="487" y="112"/>
                </a:lnTo>
                <a:lnTo>
                  <a:pt x="451" y="103"/>
                </a:lnTo>
                <a:lnTo>
                  <a:pt x="439" y="85"/>
                </a:lnTo>
                <a:lnTo>
                  <a:pt x="422" y="66"/>
                </a:lnTo>
                <a:lnTo>
                  <a:pt x="433" y="60"/>
                </a:lnTo>
                <a:lnTo>
                  <a:pt x="430" y="54"/>
                </a:lnTo>
                <a:lnTo>
                  <a:pt x="414" y="44"/>
                </a:lnTo>
                <a:lnTo>
                  <a:pt x="412" y="33"/>
                </a:lnTo>
                <a:lnTo>
                  <a:pt x="406" y="21"/>
                </a:lnTo>
                <a:lnTo>
                  <a:pt x="425" y="11"/>
                </a:lnTo>
                <a:lnTo>
                  <a:pt x="419" y="5"/>
                </a:lnTo>
                <a:lnTo>
                  <a:pt x="406" y="0"/>
                </a:lnTo>
                <a:lnTo>
                  <a:pt x="385" y="2"/>
                </a:lnTo>
                <a:lnTo>
                  <a:pt x="366" y="8"/>
                </a:lnTo>
                <a:lnTo>
                  <a:pt x="324" y="37"/>
                </a:lnTo>
                <a:lnTo>
                  <a:pt x="303" y="32"/>
                </a:lnTo>
                <a:lnTo>
                  <a:pt x="276" y="22"/>
                </a:lnTo>
                <a:lnTo>
                  <a:pt x="267" y="32"/>
                </a:lnTo>
                <a:lnTo>
                  <a:pt x="255" y="34"/>
                </a:lnTo>
                <a:lnTo>
                  <a:pt x="224" y="36"/>
                </a:lnTo>
                <a:lnTo>
                  <a:pt x="202" y="54"/>
                </a:lnTo>
                <a:lnTo>
                  <a:pt x="188" y="76"/>
                </a:lnTo>
                <a:lnTo>
                  <a:pt x="176" y="74"/>
                </a:lnTo>
                <a:lnTo>
                  <a:pt x="158" y="76"/>
                </a:lnTo>
                <a:lnTo>
                  <a:pt x="137" y="69"/>
                </a:lnTo>
                <a:lnTo>
                  <a:pt x="124" y="59"/>
                </a:lnTo>
                <a:lnTo>
                  <a:pt x="115" y="59"/>
                </a:lnTo>
                <a:lnTo>
                  <a:pt x="106" y="64"/>
                </a:lnTo>
                <a:lnTo>
                  <a:pt x="84" y="66"/>
                </a:lnTo>
                <a:lnTo>
                  <a:pt x="82" y="71"/>
                </a:lnTo>
                <a:lnTo>
                  <a:pt x="88" y="88"/>
                </a:lnTo>
                <a:lnTo>
                  <a:pt x="82" y="107"/>
                </a:lnTo>
                <a:lnTo>
                  <a:pt x="88" y="118"/>
                </a:lnTo>
                <a:lnTo>
                  <a:pt x="84" y="134"/>
                </a:lnTo>
                <a:lnTo>
                  <a:pt x="67" y="135"/>
                </a:lnTo>
                <a:lnTo>
                  <a:pt x="51" y="133"/>
                </a:lnTo>
                <a:lnTo>
                  <a:pt x="45" y="117"/>
                </a:lnTo>
                <a:lnTo>
                  <a:pt x="35" y="113"/>
                </a:lnTo>
                <a:lnTo>
                  <a:pt x="20" y="114"/>
                </a:lnTo>
                <a:lnTo>
                  <a:pt x="11" y="122"/>
                </a:lnTo>
                <a:lnTo>
                  <a:pt x="6" y="129"/>
                </a:lnTo>
                <a:lnTo>
                  <a:pt x="9" y="136"/>
                </a:lnTo>
                <a:lnTo>
                  <a:pt x="3" y="154"/>
                </a:lnTo>
                <a:lnTo>
                  <a:pt x="23" y="160"/>
                </a:lnTo>
                <a:lnTo>
                  <a:pt x="29" y="170"/>
                </a:lnTo>
                <a:lnTo>
                  <a:pt x="18" y="179"/>
                </a:lnTo>
                <a:lnTo>
                  <a:pt x="26" y="192"/>
                </a:lnTo>
                <a:lnTo>
                  <a:pt x="26" y="204"/>
                </a:lnTo>
                <a:lnTo>
                  <a:pt x="17" y="211"/>
                </a:lnTo>
                <a:lnTo>
                  <a:pt x="5" y="210"/>
                </a:lnTo>
                <a:lnTo>
                  <a:pt x="0" y="200"/>
                </a:lnTo>
                <a:lnTo>
                  <a:pt x="2" y="193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89" name="Freeform 161"/>
          <p:cNvSpPr>
            <a:spLocks/>
          </p:cNvSpPr>
          <p:nvPr/>
        </p:nvSpPr>
        <p:spPr bwMode="auto">
          <a:xfrm>
            <a:off x="5151438" y="5187950"/>
            <a:ext cx="14287" cy="15875"/>
          </a:xfrm>
          <a:custGeom>
            <a:avLst/>
            <a:gdLst>
              <a:gd name="T0" fmla="*/ 8675066 w 20"/>
              <a:gd name="T1" fmla="*/ 10080624 h 20"/>
              <a:gd name="T2" fmla="*/ 0 w 20"/>
              <a:gd name="T3" fmla="*/ 12600780 h 20"/>
              <a:gd name="T4" fmla="*/ 0 w 20"/>
              <a:gd name="T5" fmla="*/ 4410075 h 20"/>
              <a:gd name="T6" fmla="*/ 10205917 w 20"/>
              <a:gd name="T7" fmla="*/ 0 h 20"/>
              <a:gd name="T8" fmla="*/ 8675066 w 20"/>
              <a:gd name="T9" fmla="*/ 10080624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0"/>
              <a:gd name="T17" fmla="*/ 20 w 20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0">
                <a:moveTo>
                  <a:pt x="17" y="16"/>
                </a:moveTo>
                <a:lnTo>
                  <a:pt x="0" y="20"/>
                </a:lnTo>
                <a:lnTo>
                  <a:pt x="0" y="7"/>
                </a:lnTo>
                <a:lnTo>
                  <a:pt x="20" y="0"/>
                </a:lnTo>
                <a:lnTo>
                  <a:pt x="17" y="16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0" name="Rectangle 162"/>
          <p:cNvSpPr>
            <a:spLocks noChangeArrowheads="1"/>
          </p:cNvSpPr>
          <p:nvPr/>
        </p:nvSpPr>
        <p:spPr bwMode="auto">
          <a:xfrm>
            <a:off x="5184775" y="5632450"/>
            <a:ext cx="1588" cy="15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1" name="Freeform 163"/>
          <p:cNvSpPr>
            <a:spLocks/>
          </p:cNvSpPr>
          <p:nvPr/>
        </p:nvSpPr>
        <p:spPr bwMode="auto">
          <a:xfrm>
            <a:off x="5164138" y="6278563"/>
            <a:ext cx="561975" cy="319087"/>
          </a:xfrm>
          <a:custGeom>
            <a:avLst/>
            <a:gdLst>
              <a:gd name="T0" fmla="*/ 88205463 w 708"/>
              <a:gd name="T1" fmla="*/ 40749706 h 403"/>
              <a:gd name="T2" fmla="*/ 85055070 w 708"/>
              <a:gd name="T3" fmla="*/ 23823050 h 403"/>
              <a:gd name="T4" fmla="*/ 105216338 w 708"/>
              <a:gd name="T5" fmla="*/ 21941784 h 403"/>
              <a:gd name="T6" fmla="*/ 120967508 w 708"/>
              <a:gd name="T7" fmla="*/ 17553745 h 403"/>
              <a:gd name="T8" fmla="*/ 128527974 w 708"/>
              <a:gd name="T9" fmla="*/ 31345748 h 403"/>
              <a:gd name="T10" fmla="*/ 151209372 w 708"/>
              <a:gd name="T11" fmla="*/ 35733787 h 403"/>
              <a:gd name="T12" fmla="*/ 164440387 w 708"/>
              <a:gd name="T13" fmla="*/ 47645309 h 403"/>
              <a:gd name="T14" fmla="*/ 187121785 w 708"/>
              <a:gd name="T15" fmla="*/ 57049279 h 403"/>
              <a:gd name="T16" fmla="*/ 217993937 w 708"/>
              <a:gd name="T17" fmla="*/ 48272398 h 403"/>
              <a:gd name="T18" fmla="*/ 264616414 w 708"/>
              <a:gd name="T19" fmla="*/ 48899486 h 403"/>
              <a:gd name="T20" fmla="*/ 283517183 w 708"/>
              <a:gd name="T21" fmla="*/ 45764834 h 403"/>
              <a:gd name="T22" fmla="*/ 316909440 w 708"/>
              <a:gd name="T23" fmla="*/ 25703525 h 403"/>
              <a:gd name="T24" fmla="*/ 344001706 w 708"/>
              <a:gd name="T25" fmla="*/ 18807131 h 403"/>
              <a:gd name="T26" fmla="*/ 359752081 w 708"/>
              <a:gd name="T27" fmla="*/ 23823050 h 403"/>
              <a:gd name="T28" fmla="*/ 380543562 w 708"/>
              <a:gd name="T29" fmla="*/ 21314695 h 403"/>
              <a:gd name="T30" fmla="*/ 384953635 w 708"/>
              <a:gd name="T31" fmla="*/ 6896397 h 403"/>
              <a:gd name="T32" fmla="*/ 389993946 w 708"/>
              <a:gd name="T33" fmla="*/ 12538614 h 403"/>
              <a:gd name="T34" fmla="*/ 424016540 w 708"/>
              <a:gd name="T35" fmla="*/ 1254178 h 403"/>
              <a:gd name="T36" fmla="*/ 442287865 w 708"/>
              <a:gd name="T37" fmla="*/ 8149783 h 403"/>
              <a:gd name="T38" fmla="*/ 408895508 w 708"/>
              <a:gd name="T39" fmla="*/ 53914627 h 403"/>
              <a:gd name="T40" fmla="*/ 391884658 w 708"/>
              <a:gd name="T41" fmla="*/ 81498620 h 403"/>
              <a:gd name="T42" fmla="*/ 388734265 w 708"/>
              <a:gd name="T43" fmla="*/ 95917706 h 403"/>
              <a:gd name="T44" fmla="*/ 383063717 w 708"/>
              <a:gd name="T45" fmla="*/ 112844381 h 403"/>
              <a:gd name="T46" fmla="*/ 372352858 w 708"/>
              <a:gd name="T47" fmla="*/ 126636378 h 403"/>
              <a:gd name="T48" fmla="*/ 379283881 w 708"/>
              <a:gd name="T49" fmla="*/ 148578947 h 403"/>
              <a:gd name="T50" fmla="*/ 388104028 w 708"/>
              <a:gd name="T51" fmla="*/ 151713599 h 403"/>
              <a:gd name="T52" fmla="*/ 397554412 w 708"/>
              <a:gd name="T53" fmla="*/ 162370944 h 403"/>
              <a:gd name="T54" fmla="*/ 392514101 w 708"/>
              <a:gd name="T55" fmla="*/ 171147813 h 403"/>
              <a:gd name="T56" fmla="*/ 401335042 w 708"/>
              <a:gd name="T57" fmla="*/ 182432246 h 403"/>
              <a:gd name="T58" fmla="*/ 407635034 w 708"/>
              <a:gd name="T59" fmla="*/ 189954938 h 403"/>
              <a:gd name="T60" fmla="*/ 405745116 w 708"/>
              <a:gd name="T61" fmla="*/ 198104718 h 403"/>
              <a:gd name="T62" fmla="*/ 391884658 w 708"/>
              <a:gd name="T63" fmla="*/ 206254498 h 403"/>
              <a:gd name="T64" fmla="*/ 376133488 w 708"/>
              <a:gd name="T65" fmla="*/ 232585156 h 403"/>
              <a:gd name="T66" fmla="*/ 381173799 w 708"/>
              <a:gd name="T67" fmla="*/ 250138894 h 403"/>
              <a:gd name="T68" fmla="*/ 364792392 w 708"/>
              <a:gd name="T69" fmla="*/ 248258419 h 403"/>
              <a:gd name="T70" fmla="*/ 340851313 w 708"/>
              <a:gd name="T71" fmla="*/ 243242500 h 403"/>
              <a:gd name="T72" fmla="*/ 320059833 w 708"/>
              <a:gd name="T73" fmla="*/ 243242500 h 403"/>
              <a:gd name="T74" fmla="*/ 294858279 w 708"/>
              <a:gd name="T75" fmla="*/ 233212245 h 403"/>
              <a:gd name="T76" fmla="*/ 274066798 w 708"/>
              <a:gd name="T77" fmla="*/ 206254498 h 403"/>
              <a:gd name="T78" fmla="*/ 235634230 w 708"/>
              <a:gd name="T79" fmla="*/ 185566899 h 403"/>
              <a:gd name="T80" fmla="*/ 208542759 w 708"/>
              <a:gd name="T81" fmla="*/ 189954938 h 403"/>
              <a:gd name="T82" fmla="*/ 185861311 w 708"/>
              <a:gd name="T83" fmla="*/ 179297593 h 403"/>
              <a:gd name="T84" fmla="*/ 165070624 w 708"/>
              <a:gd name="T85" fmla="*/ 165505596 h 403"/>
              <a:gd name="T86" fmla="*/ 141758988 w 708"/>
              <a:gd name="T87" fmla="*/ 157982113 h 403"/>
              <a:gd name="T88" fmla="*/ 120967508 w 708"/>
              <a:gd name="T89" fmla="*/ 146071383 h 403"/>
              <a:gd name="T90" fmla="*/ 93876011 w 708"/>
              <a:gd name="T91" fmla="*/ 132278594 h 403"/>
              <a:gd name="T92" fmla="*/ 74974449 w 708"/>
              <a:gd name="T93" fmla="*/ 122248339 h 403"/>
              <a:gd name="T94" fmla="*/ 36541869 w 708"/>
              <a:gd name="T95" fmla="*/ 120994161 h 403"/>
              <a:gd name="T96" fmla="*/ 23311642 w 708"/>
              <a:gd name="T97" fmla="*/ 109709728 h 403"/>
              <a:gd name="T98" fmla="*/ 8190707 w 708"/>
              <a:gd name="T99" fmla="*/ 102187012 h 403"/>
              <a:gd name="T100" fmla="*/ 3779838 w 708"/>
              <a:gd name="T101" fmla="*/ 88395015 h 403"/>
              <a:gd name="T102" fmla="*/ 0 w 708"/>
              <a:gd name="T103" fmla="*/ 79618145 h 403"/>
              <a:gd name="T104" fmla="*/ 3779838 w 708"/>
              <a:gd name="T105" fmla="*/ 62691496 h 403"/>
              <a:gd name="T106" fmla="*/ 13231020 w 708"/>
              <a:gd name="T107" fmla="*/ 44510656 h 403"/>
              <a:gd name="T108" fmla="*/ 35282188 w 708"/>
              <a:gd name="T109" fmla="*/ 31972837 h 403"/>
              <a:gd name="T110" fmla="*/ 40952736 w 708"/>
              <a:gd name="T111" fmla="*/ 25703525 h 403"/>
              <a:gd name="T112" fmla="*/ 47882965 w 708"/>
              <a:gd name="T113" fmla="*/ 38868439 h 403"/>
              <a:gd name="T114" fmla="*/ 78124842 w 708"/>
              <a:gd name="T115" fmla="*/ 47645309 h 4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8"/>
              <a:gd name="T175" fmla="*/ 0 h 403"/>
              <a:gd name="T176" fmla="*/ 708 w 708"/>
              <a:gd name="T177" fmla="*/ 403 h 4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8" h="403">
                <a:moveTo>
                  <a:pt x="124" y="76"/>
                </a:moveTo>
                <a:lnTo>
                  <a:pt x="131" y="70"/>
                </a:lnTo>
                <a:lnTo>
                  <a:pt x="140" y="65"/>
                </a:lnTo>
                <a:lnTo>
                  <a:pt x="138" y="55"/>
                </a:lnTo>
                <a:lnTo>
                  <a:pt x="138" y="45"/>
                </a:lnTo>
                <a:lnTo>
                  <a:pt x="135" y="38"/>
                </a:lnTo>
                <a:lnTo>
                  <a:pt x="140" y="35"/>
                </a:lnTo>
                <a:lnTo>
                  <a:pt x="158" y="36"/>
                </a:lnTo>
                <a:lnTo>
                  <a:pt x="167" y="35"/>
                </a:lnTo>
                <a:lnTo>
                  <a:pt x="176" y="29"/>
                </a:lnTo>
                <a:lnTo>
                  <a:pt x="183" y="27"/>
                </a:lnTo>
                <a:lnTo>
                  <a:pt x="192" y="28"/>
                </a:lnTo>
                <a:lnTo>
                  <a:pt x="194" y="35"/>
                </a:lnTo>
                <a:lnTo>
                  <a:pt x="203" y="44"/>
                </a:lnTo>
                <a:lnTo>
                  <a:pt x="204" y="50"/>
                </a:lnTo>
                <a:lnTo>
                  <a:pt x="210" y="56"/>
                </a:lnTo>
                <a:lnTo>
                  <a:pt x="219" y="60"/>
                </a:lnTo>
                <a:lnTo>
                  <a:pt x="240" y="57"/>
                </a:lnTo>
                <a:lnTo>
                  <a:pt x="244" y="62"/>
                </a:lnTo>
                <a:lnTo>
                  <a:pt x="244" y="68"/>
                </a:lnTo>
                <a:lnTo>
                  <a:pt x="261" y="76"/>
                </a:lnTo>
                <a:lnTo>
                  <a:pt x="268" y="84"/>
                </a:lnTo>
                <a:lnTo>
                  <a:pt x="280" y="91"/>
                </a:lnTo>
                <a:lnTo>
                  <a:pt x="297" y="91"/>
                </a:lnTo>
                <a:lnTo>
                  <a:pt x="315" y="87"/>
                </a:lnTo>
                <a:lnTo>
                  <a:pt x="335" y="78"/>
                </a:lnTo>
                <a:lnTo>
                  <a:pt x="346" y="77"/>
                </a:lnTo>
                <a:lnTo>
                  <a:pt x="382" y="76"/>
                </a:lnTo>
                <a:lnTo>
                  <a:pt x="407" y="78"/>
                </a:lnTo>
                <a:lnTo>
                  <a:pt x="420" y="78"/>
                </a:lnTo>
                <a:lnTo>
                  <a:pt x="432" y="76"/>
                </a:lnTo>
                <a:lnTo>
                  <a:pt x="440" y="73"/>
                </a:lnTo>
                <a:lnTo>
                  <a:pt x="450" y="73"/>
                </a:lnTo>
                <a:lnTo>
                  <a:pt x="461" y="71"/>
                </a:lnTo>
                <a:lnTo>
                  <a:pt x="474" y="65"/>
                </a:lnTo>
                <a:lnTo>
                  <a:pt x="503" y="41"/>
                </a:lnTo>
                <a:lnTo>
                  <a:pt x="510" y="39"/>
                </a:lnTo>
                <a:lnTo>
                  <a:pt x="525" y="38"/>
                </a:lnTo>
                <a:lnTo>
                  <a:pt x="546" y="30"/>
                </a:lnTo>
                <a:lnTo>
                  <a:pt x="552" y="30"/>
                </a:lnTo>
                <a:lnTo>
                  <a:pt x="559" y="36"/>
                </a:lnTo>
                <a:lnTo>
                  <a:pt x="571" y="38"/>
                </a:lnTo>
                <a:lnTo>
                  <a:pt x="580" y="41"/>
                </a:lnTo>
                <a:lnTo>
                  <a:pt x="586" y="43"/>
                </a:lnTo>
                <a:lnTo>
                  <a:pt x="604" y="34"/>
                </a:lnTo>
                <a:lnTo>
                  <a:pt x="608" y="27"/>
                </a:lnTo>
                <a:lnTo>
                  <a:pt x="611" y="17"/>
                </a:lnTo>
                <a:lnTo>
                  <a:pt x="611" y="11"/>
                </a:lnTo>
                <a:lnTo>
                  <a:pt x="616" y="8"/>
                </a:lnTo>
                <a:lnTo>
                  <a:pt x="619" y="13"/>
                </a:lnTo>
                <a:lnTo>
                  <a:pt x="619" y="20"/>
                </a:lnTo>
                <a:lnTo>
                  <a:pt x="623" y="25"/>
                </a:lnTo>
                <a:lnTo>
                  <a:pt x="637" y="22"/>
                </a:lnTo>
                <a:lnTo>
                  <a:pt x="673" y="2"/>
                </a:lnTo>
                <a:lnTo>
                  <a:pt x="682" y="0"/>
                </a:lnTo>
                <a:lnTo>
                  <a:pt x="708" y="8"/>
                </a:lnTo>
                <a:lnTo>
                  <a:pt x="702" y="13"/>
                </a:lnTo>
                <a:lnTo>
                  <a:pt x="686" y="16"/>
                </a:lnTo>
                <a:lnTo>
                  <a:pt x="686" y="25"/>
                </a:lnTo>
                <a:lnTo>
                  <a:pt x="649" y="86"/>
                </a:lnTo>
                <a:lnTo>
                  <a:pt x="640" y="111"/>
                </a:lnTo>
                <a:lnTo>
                  <a:pt x="628" y="123"/>
                </a:lnTo>
                <a:lnTo>
                  <a:pt x="622" y="130"/>
                </a:lnTo>
                <a:lnTo>
                  <a:pt x="617" y="137"/>
                </a:lnTo>
                <a:lnTo>
                  <a:pt x="619" y="146"/>
                </a:lnTo>
                <a:lnTo>
                  <a:pt x="617" y="153"/>
                </a:lnTo>
                <a:lnTo>
                  <a:pt x="611" y="161"/>
                </a:lnTo>
                <a:lnTo>
                  <a:pt x="605" y="166"/>
                </a:lnTo>
                <a:lnTo>
                  <a:pt x="608" y="180"/>
                </a:lnTo>
                <a:lnTo>
                  <a:pt x="595" y="190"/>
                </a:lnTo>
                <a:lnTo>
                  <a:pt x="592" y="196"/>
                </a:lnTo>
                <a:lnTo>
                  <a:pt x="591" y="202"/>
                </a:lnTo>
                <a:lnTo>
                  <a:pt x="594" y="225"/>
                </a:lnTo>
                <a:lnTo>
                  <a:pt x="595" y="234"/>
                </a:lnTo>
                <a:lnTo>
                  <a:pt x="602" y="237"/>
                </a:lnTo>
                <a:lnTo>
                  <a:pt x="604" y="243"/>
                </a:lnTo>
                <a:lnTo>
                  <a:pt x="608" y="247"/>
                </a:lnTo>
                <a:lnTo>
                  <a:pt x="616" y="242"/>
                </a:lnTo>
                <a:lnTo>
                  <a:pt x="619" y="242"/>
                </a:lnTo>
                <a:lnTo>
                  <a:pt x="629" y="254"/>
                </a:lnTo>
                <a:lnTo>
                  <a:pt x="631" y="259"/>
                </a:lnTo>
                <a:lnTo>
                  <a:pt x="617" y="261"/>
                </a:lnTo>
                <a:lnTo>
                  <a:pt x="616" y="271"/>
                </a:lnTo>
                <a:lnTo>
                  <a:pt x="623" y="273"/>
                </a:lnTo>
                <a:lnTo>
                  <a:pt x="625" y="280"/>
                </a:lnTo>
                <a:lnTo>
                  <a:pt x="629" y="284"/>
                </a:lnTo>
                <a:lnTo>
                  <a:pt x="637" y="291"/>
                </a:lnTo>
                <a:lnTo>
                  <a:pt x="640" y="302"/>
                </a:lnTo>
                <a:lnTo>
                  <a:pt x="643" y="306"/>
                </a:lnTo>
                <a:lnTo>
                  <a:pt x="647" y="303"/>
                </a:lnTo>
                <a:lnTo>
                  <a:pt x="656" y="311"/>
                </a:lnTo>
                <a:lnTo>
                  <a:pt x="656" y="317"/>
                </a:lnTo>
                <a:lnTo>
                  <a:pt x="644" y="316"/>
                </a:lnTo>
                <a:lnTo>
                  <a:pt x="637" y="317"/>
                </a:lnTo>
                <a:lnTo>
                  <a:pt x="637" y="323"/>
                </a:lnTo>
                <a:lnTo>
                  <a:pt x="622" y="329"/>
                </a:lnTo>
                <a:lnTo>
                  <a:pt x="607" y="344"/>
                </a:lnTo>
                <a:lnTo>
                  <a:pt x="605" y="350"/>
                </a:lnTo>
                <a:lnTo>
                  <a:pt x="597" y="371"/>
                </a:lnTo>
                <a:lnTo>
                  <a:pt x="600" y="386"/>
                </a:lnTo>
                <a:lnTo>
                  <a:pt x="604" y="389"/>
                </a:lnTo>
                <a:lnTo>
                  <a:pt x="605" y="399"/>
                </a:lnTo>
                <a:lnTo>
                  <a:pt x="601" y="403"/>
                </a:lnTo>
                <a:lnTo>
                  <a:pt x="585" y="400"/>
                </a:lnTo>
                <a:lnTo>
                  <a:pt x="579" y="396"/>
                </a:lnTo>
                <a:lnTo>
                  <a:pt x="568" y="397"/>
                </a:lnTo>
                <a:lnTo>
                  <a:pt x="552" y="389"/>
                </a:lnTo>
                <a:lnTo>
                  <a:pt x="541" y="388"/>
                </a:lnTo>
                <a:lnTo>
                  <a:pt x="525" y="389"/>
                </a:lnTo>
                <a:lnTo>
                  <a:pt x="516" y="387"/>
                </a:lnTo>
                <a:lnTo>
                  <a:pt x="508" y="388"/>
                </a:lnTo>
                <a:lnTo>
                  <a:pt x="495" y="378"/>
                </a:lnTo>
                <a:lnTo>
                  <a:pt x="485" y="375"/>
                </a:lnTo>
                <a:lnTo>
                  <a:pt x="468" y="372"/>
                </a:lnTo>
                <a:lnTo>
                  <a:pt x="462" y="370"/>
                </a:lnTo>
                <a:lnTo>
                  <a:pt x="450" y="345"/>
                </a:lnTo>
                <a:lnTo>
                  <a:pt x="435" y="329"/>
                </a:lnTo>
                <a:lnTo>
                  <a:pt x="420" y="319"/>
                </a:lnTo>
                <a:lnTo>
                  <a:pt x="397" y="306"/>
                </a:lnTo>
                <a:lnTo>
                  <a:pt x="374" y="296"/>
                </a:lnTo>
                <a:lnTo>
                  <a:pt x="350" y="300"/>
                </a:lnTo>
                <a:lnTo>
                  <a:pt x="343" y="303"/>
                </a:lnTo>
                <a:lnTo>
                  <a:pt x="331" y="303"/>
                </a:lnTo>
                <a:lnTo>
                  <a:pt x="315" y="295"/>
                </a:lnTo>
                <a:lnTo>
                  <a:pt x="298" y="291"/>
                </a:lnTo>
                <a:lnTo>
                  <a:pt x="295" y="286"/>
                </a:lnTo>
                <a:lnTo>
                  <a:pt x="280" y="280"/>
                </a:lnTo>
                <a:lnTo>
                  <a:pt x="271" y="275"/>
                </a:lnTo>
                <a:lnTo>
                  <a:pt x="262" y="264"/>
                </a:lnTo>
                <a:lnTo>
                  <a:pt x="249" y="258"/>
                </a:lnTo>
                <a:lnTo>
                  <a:pt x="235" y="255"/>
                </a:lnTo>
                <a:lnTo>
                  <a:pt x="225" y="252"/>
                </a:lnTo>
                <a:lnTo>
                  <a:pt x="215" y="243"/>
                </a:lnTo>
                <a:lnTo>
                  <a:pt x="203" y="241"/>
                </a:lnTo>
                <a:lnTo>
                  <a:pt x="192" y="233"/>
                </a:lnTo>
                <a:lnTo>
                  <a:pt x="186" y="227"/>
                </a:lnTo>
                <a:lnTo>
                  <a:pt x="165" y="214"/>
                </a:lnTo>
                <a:lnTo>
                  <a:pt x="149" y="211"/>
                </a:lnTo>
                <a:lnTo>
                  <a:pt x="137" y="209"/>
                </a:lnTo>
                <a:lnTo>
                  <a:pt x="129" y="209"/>
                </a:lnTo>
                <a:lnTo>
                  <a:pt x="119" y="195"/>
                </a:lnTo>
                <a:lnTo>
                  <a:pt x="109" y="189"/>
                </a:lnTo>
                <a:lnTo>
                  <a:pt x="100" y="188"/>
                </a:lnTo>
                <a:lnTo>
                  <a:pt x="58" y="193"/>
                </a:lnTo>
                <a:lnTo>
                  <a:pt x="52" y="193"/>
                </a:lnTo>
                <a:lnTo>
                  <a:pt x="43" y="178"/>
                </a:lnTo>
                <a:lnTo>
                  <a:pt x="37" y="175"/>
                </a:lnTo>
                <a:lnTo>
                  <a:pt x="27" y="172"/>
                </a:lnTo>
                <a:lnTo>
                  <a:pt x="21" y="167"/>
                </a:lnTo>
                <a:lnTo>
                  <a:pt x="13" y="163"/>
                </a:lnTo>
                <a:lnTo>
                  <a:pt x="9" y="154"/>
                </a:lnTo>
                <a:lnTo>
                  <a:pt x="7" y="147"/>
                </a:lnTo>
                <a:lnTo>
                  <a:pt x="6" y="141"/>
                </a:lnTo>
                <a:lnTo>
                  <a:pt x="1" y="139"/>
                </a:lnTo>
                <a:lnTo>
                  <a:pt x="0" y="134"/>
                </a:lnTo>
                <a:lnTo>
                  <a:pt x="0" y="127"/>
                </a:lnTo>
                <a:lnTo>
                  <a:pt x="7" y="119"/>
                </a:lnTo>
                <a:lnTo>
                  <a:pt x="9" y="113"/>
                </a:lnTo>
                <a:lnTo>
                  <a:pt x="6" y="100"/>
                </a:lnTo>
                <a:lnTo>
                  <a:pt x="13" y="92"/>
                </a:lnTo>
                <a:lnTo>
                  <a:pt x="13" y="79"/>
                </a:lnTo>
                <a:lnTo>
                  <a:pt x="21" y="71"/>
                </a:lnTo>
                <a:lnTo>
                  <a:pt x="34" y="64"/>
                </a:lnTo>
                <a:lnTo>
                  <a:pt x="55" y="56"/>
                </a:lnTo>
                <a:lnTo>
                  <a:pt x="56" y="51"/>
                </a:lnTo>
                <a:lnTo>
                  <a:pt x="53" y="45"/>
                </a:lnTo>
                <a:lnTo>
                  <a:pt x="55" y="41"/>
                </a:lnTo>
                <a:lnTo>
                  <a:pt x="65" y="41"/>
                </a:lnTo>
                <a:lnTo>
                  <a:pt x="68" y="44"/>
                </a:lnTo>
                <a:lnTo>
                  <a:pt x="70" y="54"/>
                </a:lnTo>
                <a:lnTo>
                  <a:pt x="76" y="62"/>
                </a:lnTo>
                <a:lnTo>
                  <a:pt x="97" y="75"/>
                </a:lnTo>
                <a:lnTo>
                  <a:pt x="107" y="78"/>
                </a:lnTo>
                <a:lnTo>
                  <a:pt x="124" y="7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2" name="Freeform 164"/>
          <p:cNvSpPr>
            <a:spLocks/>
          </p:cNvSpPr>
          <p:nvPr/>
        </p:nvSpPr>
        <p:spPr bwMode="auto">
          <a:xfrm>
            <a:off x="4430713" y="5708650"/>
            <a:ext cx="287337" cy="455613"/>
          </a:xfrm>
          <a:custGeom>
            <a:avLst/>
            <a:gdLst>
              <a:gd name="T0" fmla="*/ 29142820 w 361"/>
              <a:gd name="T1" fmla="*/ 133732313 h 575"/>
              <a:gd name="T2" fmla="*/ 40546354 w 361"/>
              <a:gd name="T3" fmla="*/ 143149631 h 575"/>
              <a:gd name="T4" fmla="*/ 39912780 w 361"/>
              <a:gd name="T5" fmla="*/ 174542542 h 575"/>
              <a:gd name="T6" fmla="*/ 25341370 w 361"/>
              <a:gd name="T7" fmla="*/ 181448840 h 575"/>
              <a:gd name="T8" fmla="*/ 28509246 w 361"/>
              <a:gd name="T9" fmla="*/ 192750415 h 575"/>
              <a:gd name="T10" fmla="*/ 32309893 w 361"/>
              <a:gd name="T11" fmla="*/ 207818967 h 575"/>
              <a:gd name="T12" fmla="*/ 42446279 w 361"/>
              <a:gd name="T13" fmla="*/ 201540176 h 575"/>
              <a:gd name="T14" fmla="*/ 44347001 w 361"/>
              <a:gd name="T15" fmla="*/ 221003213 h 575"/>
              <a:gd name="T16" fmla="*/ 44347001 w 361"/>
              <a:gd name="T17" fmla="*/ 235444158 h 575"/>
              <a:gd name="T18" fmla="*/ 34210615 w 361"/>
              <a:gd name="T19" fmla="*/ 225398490 h 575"/>
              <a:gd name="T20" fmla="*/ 32943467 w 361"/>
              <a:gd name="T21" fmla="*/ 256790608 h 575"/>
              <a:gd name="T22" fmla="*/ 27242098 w 361"/>
              <a:gd name="T23" fmla="*/ 315808710 h 575"/>
              <a:gd name="T24" fmla="*/ 36111336 w 361"/>
              <a:gd name="T25" fmla="*/ 327110285 h 575"/>
              <a:gd name="T26" fmla="*/ 43713427 w 361"/>
              <a:gd name="T27" fmla="*/ 334016583 h 575"/>
              <a:gd name="T28" fmla="*/ 53217048 w 361"/>
              <a:gd name="T29" fmla="*/ 359758310 h 575"/>
              <a:gd name="T30" fmla="*/ 67154082 w 361"/>
              <a:gd name="T31" fmla="*/ 352852012 h 575"/>
              <a:gd name="T32" fmla="*/ 84893355 w 361"/>
              <a:gd name="T33" fmla="*/ 359130753 h 575"/>
              <a:gd name="T34" fmla="*/ 105166152 w 361"/>
              <a:gd name="T35" fmla="*/ 345945715 h 575"/>
              <a:gd name="T36" fmla="*/ 108967595 w 361"/>
              <a:gd name="T37" fmla="*/ 324599264 h 575"/>
              <a:gd name="T38" fmla="*/ 124806147 w 361"/>
              <a:gd name="T39" fmla="*/ 311414226 h 575"/>
              <a:gd name="T40" fmla="*/ 136209681 w 361"/>
              <a:gd name="T41" fmla="*/ 310158319 h 575"/>
              <a:gd name="T42" fmla="*/ 166618840 w 361"/>
              <a:gd name="T43" fmla="*/ 325226821 h 575"/>
              <a:gd name="T44" fmla="*/ 179923096 w 361"/>
              <a:gd name="T45" fmla="*/ 327110285 h 575"/>
              <a:gd name="T46" fmla="*/ 194494499 w 361"/>
              <a:gd name="T47" fmla="*/ 300740208 h 575"/>
              <a:gd name="T48" fmla="*/ 200195868 w 361"/>
              <a:gd name="T49" fmla="*/ 251768566 h 575"/>
              <a:gd name="T50" fmla="*/ 203997312 w 361"/>
              <a:gd name="T51" fmla="*/ 227909510 h 575"/>
              <a:gd name="T52" fmla="*/ 210965878 w 361"/>
              <a:gd name="T53" fmla="*/ 203423640 h 575"/>
              <a:gd name="T54" fmla="*/ 211599452 w 361"/>
              <a:gd name="T55" fmla="*/ 181448840 h 575"/>
              <a:gd name="T56" fmla="*/ 201463016 w 361"/>
              <a:gd name="T57" fmla="*/ 165752781 h 575"/>
              <a:gd name="T58" fmla="*/ 207798755 w 361"/>
              <a:gd name="T59" fmla="*/ 141266168 h 575"/>
              <a:gd name="T60" fmla="*/ 221103060 w 361"/>
              <a:gd name="T61" fmla="*/ 127453572 h 575"/>
              <a:gd name="T62" fmla="*/ 224270134 w 361"/>
              <a:gd name="T63" fmla="*/ 106734679 h 575"/>
              <a:gd name="T64" fmla="*/ 215400895 w 361"/>
              <a:gd name="T65" fmla="*/ 85387411 h 575"/>
              <a:gd name="T66" fmla="*/ 212866600 w 361"/>
              <a:gd name="T67" fmla="*/ 69691352 h 575"/>
              <a:gd name="T68" fmla="*/ 210965878 w 361"/>
              <a:gd name="T69" fmla="*/ 63412611 h 575"/>
              <a:gd name="T70" fmla="*/ 202096590 w 361"/>
              <a:gd name="T71" fmla="*/ 53366943 h 575"/>
              <a:gd name="T72" fmla="*/ 191960204 w 361"/>
              <a:gd name="T73" fmla="*/ 50228353 h 575"/>
              <a:gd name="T74" fmla="*/ 202096590 w 361"/>
              <a:gd name="T75" fmla="*/ 42693706 h 575"/>
              <a:gd name="T76" fmla="*/ 196395221 w 361"/>
              <a:gd name="T77" fmla="*/ 38299221 h 575"/>
              <a:gd name="T78" fmla="*/ 191960204 w 361"/>
              <a:gd name="T79" fmla="*/ 28881110 h 575"/>
              <a:gd name="T80" fmla="*/ 186891612 w 361"/>
              <a:gd name="T81" fmla="*/ 16324415 h 575"/>
              <a:gd name="T82" fmla="*/ 176755226 w 361"/>
              <a:gd name="T83" fmla="*/ 14440951 h 575"/>
              <a:gd name="T84" fmla="*/ 169153135 w 361"/>
              <a:gd name="T85" fmla="*/ 6906301 h 575"/>
              <a:gd name="T86" fmla="*/ 157749601 w 361"/>
              <a:gd name="T87" fmla="*/ 5650393 h 575"/>
              <a:gd name="T88" fmla="*/ 142544624 w 361"/>
              <a:gd name="T89" fmla="*/ 1883464 h 575"/>
              <a:gd name="T90" fmla="*/ 140010328 w 361"/>
              <a:gd name="T91" fmla="*/ 15696065 h 575"/>
              <a:gd name="T92" fmla="*/ 107700448 w 361"/>
              <a:gd name="T93" fmla="*/ 32020480 h 575"/>
              <a:gd name="T94" fmla="*/ 88694798 w 361"/>
              <a:gd name="T95" fmla="*/ 48344889 h 575"/>
              <a:gd name="T96" fmla="*/ 70955525 w 361"/>
              <a:gd name="T97" fmla="*/ 52739386 h 575"/>
              <a:gd name="T98" fmla="*/ 43713427 w 361"/>
              <a:gd name="T99" fmla="*/ 62157497 h 575"/>
              <a:gd name="T100" fmla="*/ 15204984 w 361"/>
              <a:gd name="T101" fmla="*/ 42066149 h 575"/>
              <a:gd name="T102" fmla="*/ 6968520 w 361"/>
              <a:gd name="T103" fmla="*/ 42693706 h 575"/>
              <a:gd name="T104" fmla="*/ 1900722 w 361"/>
              <a:gd name="T105" fmla="*/ 62157497 h 575"/>
              <a:gd name="T106" fmla="*/ 1900722 w 361"/>
              <a:gd name="T107" fmla="*/ 78481114 h 575"/>
              <a:gd name="T108" fmla="*/ 0 w 361"/>
              <a:gd name="T109" fmla="*/ 89155131 h 575"/>
              <a:gd name="T110" fmla="*/ 6968520 w 361"/>
              <a:gd name="T111" fmla="*/ 99200799 h 575"/>
              <a:gd name="T112" fmla="*/ 20906353 w 361"/>
              <a:gd name="T113" fmla="*/ 99200799 h 575"/>
              <a:gd name="T114" fmla="*/ 30409171 w 361"/>
              <a:gd name="T115" fmla="*/ 117407904 h 5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1"/>
              <a:gd name="T175" fmla="*/ 0 h 575"/>
              <a:gd name="T176" fmla="*/ 361 w 361"/>
              <a:gd name="T177" fmla="*/ 575 h 5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1" h="575">
                <a:moveTo>
                  <a:pt x="48" y="195"/>
                </a:moveTo>
                <a:lnTo>
                  <a:pt x="48" y="205"/>
                </a:lnTo>
                <a:lnTo>
                  <a:pt x="46" y="213"/>
                </a:lnTo>
                <a:lnTo>
                  <a:pt x="52" y="221"/>
                </a:lnTo>
                <a:lnTo>
                  <a:pt x="60" y="223"/>
                </a:lnTo>
                <a:lnTo>
                  <a:pt x="64" y="228"/>
                </a:lnTo>
                <a:lnTo>
                  <a:pt x="58" y="260"/>
                </a:lnTo>
                <a:lnTo>
                  <a:pt x="61" y="266"/>
                </a:lnTo>
                <a:lnTo>
                  <a:pt x="63" y="278"/>
                </a:lnTo>
                <a:lnTo>
                  <a:pt x="49" y="284"/>
                </a:lnTo>
                <a:lnTo>
                  <a:pt x="42" y="286"/>
                </a:lnTo>
                <a:lnTo>
                  <a:pt x="40" y="289"/>
                </a:lnTo>
                <a:lnTo>
                  <a:pt x="46" y="292"/>
                </a:lnTo>
                <a:lnTo>
                  <a:pt x="43" y="300"/>
                </a:lnTo>
                <a:lnTo>
                  <a:pt x="45" y="307"/>
                </a:lnTo>
                <a:lnTo>
                  <a:pt x="43" y="316"/>
                </a:lnTo>
                <a:lnTo>
                  <a:pt x="49" y="324"/>
                </a:lnTo>
                <a:lnTo>
                  <a:pt x="51" y="331"/>
                </a:lnTo>
                <a:lnTo>
                  <a:pt x="57" y="332"/>
                </a:lnTo>
                <a:lnTo>
                  <a:pt x="61" y="323"/>
                </a:lnTo>
                <a:lnTo>
                  <a:pt x="67" y="321"/>
                </a:lnTo>
                <a:lnTo>
                  <a:pt x="78" y="332"/>
                </a:lnTo>
                <a:lnTo>
                  <a:pt x="76" y="341"/>
                </a:lnTo>
                <a:lnTo>
                  <a:pt x="70" y="352"/>
                </a:lnTo>
                <a:lnTo>
                  <a:pt x="73" y="364"/>
                </a:lnTo>
                <a:lnTo>
                  <a:pt x="93" y="375"/>
                </a:lnTo>
                <a:lnTo>
                  <a:pt x="70" y="375"/>
                </a:lnTo>
                <a:lnTo>
                  <a:pt x="61" y="359"/>
                </a:lnTo>
                <a:lnTo>
                  <a:pt x="57" y="357"/>
                </a:lnTo>
                <a:lnTo>
                  <a:pt x="54" y="359"/>
                </a:lnTo>
                <a:lnTo>
                  <a:pt x="55" y="368"/>
                </a:lnTo>
                <a:lnTo>
                  <a:pt x="52" y="375"/>
                </a:lnTo>
                <a:lnTo>
                  <a:pt x="52" y="409"/>
                </a:lnTo>
                <a:lnTo>
                  <a:pt x="40" y="426"/>
                </a:lnTo>
                <a:lnTo>
                  <a:pt x="33" y="495"/>
                </a:lnTo>
                <a:lnTo>
                  <a:pt x="43" y="503"/>
                </a:lnTo>
                <a:lnTo>
                  <a:pt x="45" y="511"/>
                </a:lnTo>
                <a:lnTo>
                  <a:pt x="51" y="513"/>
                </a:lnTo>
                <a:lnTo>
                  <a:pt x="57" y="521"/>
                </a:lnTo>
                <a:lnTo>
                  <a:pt x="63" y="524"/>
                </a:lnTo>
                <a:lnTo>
                  <a:pt x="64" y="532"/>
                </a:lnTo>
                <a:lnTo>
                  <a:pt x="69" y="532"/>
                </a:lnTo>
                <a:lnTo>
                  <a:pt x="75" y="551"/>
                </a:lnTo>
                <a:lnTo>
                  <a:pt x="79" y="555"/>
                </a:lnTo>
                <a:lnTo>
                  <a:pt x="84" y="573"/>
                </a:lnTo>
                <a:lnTo>
                  <a:pt x="87" y="575"/>
                </a:lnTo>
                <a:lnTo>
                  <a:pt x="93" y="569"/>
                </a:lnTo>
                <a:lnTo>
                  <a:pt x="106" y="562"/>
                </a:lnTo>
                <a:lnTo>
                  <a:pt x="110" y="562"/>
                </a:lnTo>
                <a:lnTo>
                  <a:pt x="119" y="571"/>
                </a:lnTo>
                <a:lnTo>
                  <a:pt x="134" y="572"/>
                </a:lnTo>
                <a:lnTo>
                  <a:pt x="148" y="566"/>
                </a:lnTo>
                <a:lnTo>
                  <a:pt x="158" y="559"/>
                </a:lnTo>
                <a:lnTo>
                  <a:pt x="166" y="551"/>
                </a:lnTo>
                <a:lnTo>
                  <a:pt x="173" y="549"/>
                </a:lnTo>
                <a:lnTo>
                  <a:pt x="178" y="533"/>
                </a:lnTo>
                <a:lnTo>
                  <a:pt x="172" y="517"/>
                </a:lnTo>
                <a:lnTo>
                  <a:pt x="179" y="503"/>
                </a:lnTo>
                <a:lnTo>
                  <a:pt x="187" y="498"/>
                </a:lnTo>
                <a:lnTo>
                  <a:pt x="197" y="496"/>
                </a:lnTo>
                <a:lnTo>
                  <a:pt x="206" y="502"/>
                </a:lnTo>
                <a:lnTo>
                  <a:pt x="210" y="496"/>
                </a:lnTo>
                <a:lnTo>
                  <a:pt x="215" y="494"/>
                </a:lnTo>
                <a:lnTo>
                  <a:pt x="236" y="496"/>
                </a:lnTo>
                <a:lnTo>
                  <a:pt x="248" y="508"/>
                </a:lnTo>
                <a:lnTo>
                  <a:pt x="263" y="518"/>
                </a:lnTo>
                <a:lnTo>
                  <a:pt x="270" y="518"/>
                </a:lnTo>
                <a:lnTo>
                  <a:pt x="279" y="517"/>
                </a:lnTo>
                <a:lnTo>
                  <a:pt x="284" y="521"/>
                </a:lnTo>
                <a:lnTo>
                  <a:pt x="294" y="511"/>
                </a:lnTo>
                <a:lnTo>
                  <a:pt x="297" y="490"/>
                </a:lnTo>
                <a:lnTo>
                  <a:pt x="307" y="479"/>
                </a:lnTo>
                <a:lnTo>
                  <a:pt x="313" y="426"/>
                </a:lnTo>
                <a:lnTo>
                  <a:pt x="318" y="415"/>
                </a:lnTo>
                <a:lnTo>
                  <a:pt x="316" y="401"/>
                </a:lnTo>
                <a:lnTo>
                  <a:pt x="316" y="389"/>
                </a:lnTo>
                <a:lnTo>
                  <a:pt x="322" y="374"/>
                </a:lnTo>
                <a:lnTo>
                  <a:pt x="322" y="363"/>
                </a:lnTo>
                <a:lnTo>
                  <a:pt x="325" y="355"/>
                </a:lnTo>
                <a:lnTo>
                  <a:pt x="327" y="331"/>
                </a:lnTo>
                <a:lnTo>
                  <a:pt x="333" y="324"/>
                </a:lnTo>
                <a:lnTo>
                  <a:pt x="330" y="315"/>
                </a:lnTo>
                <a:lnTo>
                  <a:pt x="330" y="308"/>
                </a:lnTo>
                <a:lnTo>
                  <a:pt x="334" y="289"/>
                </a:lnTo>
                <a:lnTo>
                  <a:pt x="331" y="283"/>
                </a:lnTo>
                <a:lnTo>
                  <a:pt x="322" y="275"/>
                </a:lnTo>
                <a:lnTo>
                  <a:pt x="318" y="264"/>
                </a:lnTo>
                <a:lnTo>
                  <a:pt x="316" y="249"/>
                </a:lnTo>
                <a:lnTo>
                  <a:pt x="321" y="235"/>
                </a:lnTo>
                <a:lnTo>
                  <a:pt x="328" y="225"/>
                </a:lnTo>
                <a:lnTo>
                  <a:pt x="337" y="217"/>
                </a:lnTo>
                <a:lnTo>
                  <a:pt x="348" y="211"/>
                </a:lnTo>
                <a:lnTo>
                  <a:pt x="349" y="203"/>
                </a:lnTo>
                <a:lnTo>
                  <a:pt x="361" y="190"/>
                </a:lnTo>
                <a:lnTo>
                  <a:pt x="360" y="182"/>
                </a:lnTo>
                <a:lnTo>
                  <a:pt x="354" y="170"/>
                </a:lnTo>
                <a:lnTo>
                  <a:pt x="348" y="164"/>
                </a:lnTo>
                <a:lnTo>
                  <a:pt x="346" y="143"/>
                </a:lnTo>
                <a:lnTo>
                  <a:pt x="340" y="136"/>
                </a:lnTo>
                <a:lnTo>
                  <a:pt x="339" y="123"/>
                </a:lnTo>
                <a:lnTo>
                  <a:pt x="336" y="117"/>
                </a:lnTo>
                <a:lnTo>
                  <a:pt x="336" y="111"/>
                </a:lnTo>
                <a:lnTo>
                  <a:pt x="343" y="110"/>
                </a:lnTo>
                <a:lnTo>
                  <a:pt x="343" y="104"/>
                </a:lnTo>
                <a:lnTo>
                  <a:pt x="333" y="101"/>
                </a:lnTo>
                <a:lnTo>
                  <a:pt x="330" y="96"/>
                </a:lnTo>
                <a:lnTo>
                  <a:pt x="321" y="90"/>
                </a:lnTo>
                <a:lnTo>
                  <a:pt x="319" y="85"/>
                </a:lnTo>
                <a:lnTo>
                  <a:pt x="315" y="83"/>
                </a:lnTo>
                <a:lnTo>
                  <a:pt x="306" y="84"/>
                </a:lnTo>
                <a:lnTo>
                  <a:pt x="303" y="80"/>
                </a:lnTo>
                <a:lnTo>
                  <a:pt x="307" y="78"/>
                </a:lnTo>
                <a:lnTo>
                  <a:pt x="316" y="75"/>
                </a:lnTo>
                <a:lnTo>
                  <a:pt x="319" y="68"/>
                </a:lnTo>
                <a:lnTo>
                  <a:pt x="324" y="63"/>
                </a:lnTo>
                <a:lnTo>
                  <a:pt x="318" y="61"/>
                </a:lnTo>
                <a:lnTo>
                  <a:pt x="310" y="61"/>
                </a:lnTo>
                <a:lnTo>
                  <a:pt x="306" y="58"/>
                </a:lnTo>
                <a:lnTo>
                  <a:pt x="300" y="58"/>
                </a:lnTo>
                <a:lnTo>
                  <a:pt x="303" y="46"/>
                </a:lnTo>
                <a:lnTo>
                  <a:pt x="309" y="41"/>
                </a:lnTo>
                <a:lnTo>
                  <a:pt x="301" y="29"/>
                </a:lnTo>
                <a:lnTo>
                  <a:pt x="295" y="26"/>
                </a:lnTo>
                <a:lnTo>
                  <a:pt x="290" y="32"/>
                </a:lnTo>
                <a:lnTo>
                  <a:pt x="285" y="30"/>
                </a:lnTo>
                <a:lnTo>
                  <a:pt x="279" y="23"/>
                </a:lnTo>
                <a:lnTo>
                  <a:pt x="279" y="18"/>
                </a:lnTo>
                <a:lnTo>
                  <a:pt x="272" y="15"/>
                </a:lnTo>
                <a:lnTo>
                  <a:pt x="267" y="11"/>
                </a:lnTo>
                <a:lnTo>
                  <a:pt x="258" y="13"/>
                </a:lnTo>
                <a:lnTo>
                  <a:pt x="255" y="10"/>
                </a:lnTo>
                <a:lnTo>
                  <a:pt x="249" y="9"/>
                </a:lnTo>
                <a:lnTo>
                  <a:pt x="246" y="2"/>
                </a:lnTo>
                <a:lnTo>
                  <a:pt x="240" y="0"/>
                </a:lnTo>
                <a:lnTo>
                  <a:pt x="225" y="3"/>
                </a:lnTo>
                <a:lnTo>
                  <a:pt x="227" y="8"/>
                </a:lnTo>
                <a:lnTo>
                  <a:pt x="224" y="21"/>
                </a:lnTo>
                <a:lnTo>
                  <a:pt x="221" y="25"/>
                </a:lnTo>
                <a:lnTo>
                  <a:pt x="199" y="30"/>
                </a:lnTo>
                <a:lnTo>
                  <a:pt x="191" y="32"/>
                </a:lnTo>
                <a:lnTo>
                  <a:pt x="170" y="51"/>
                </a:lnTo>
                <a:lnTo>
                  <a:pt x="161" y="55"/>
                </a:lnTo>
                <a:lnTo>
                  <a:pt x="145" y="74"/>
                </a:lnTo>
                <a:lnTo>
                  <a:pt x="140" y="77"/>
                </a:lnTo>
                <a:lnTo>
                  <a:pt x="124" y="78"/>
                </a:lnTo>
                <a:lnTo>
                  <a:pt x="118" y="83"/>
                </a:lnTo>
                <a:lnTo>
                  <a:pt x="112" y="84"/>
                </a:lnTo>
                <a:lnTo>
                  <a:pt x="99" y="94"/>
                </a:lnTo>
                <a:lnTo>
                  <a:pt x="88" y="99"/>
                </a:lnTo>
                <a:lnTo>
                  <a:pt x="69" y="99"/>
                </a:lnTo>
                <a:lnTo>
                  <a:pt x="39" y="91"/>
                </a:lnTo>
                <a:lnTo>
                  <a:pt x="24" y="74"/>
                </a:lnTo>
                <a:lnTo>
                  <a:pt x="24" y="67"/>
                </a:lnTo>
                <a:lnTo>
                  <a:pt x="16" y="61"/>
                </a:lnTo>
                <a:lnTo>
                  <a:pt x="12" y="61"/>
                </a:lnTo>
                <a:lnTo>
                  <a:pt x="11" y="68"/>
                </a:lnTo>
                <a:lnTo>
                  <a:pt x="18" y="78"/>
                </a:lnTo>
                <a:lnTo>
                  <a:pt x="11" y="91"/>
                </a:lnTo>
                <a:lnTo>
                  <a:pt x="3" y="99"/>
                </a:lnTo>
                <a:lnTo>
                  <a:pt x="5" y="105"/>
                </a:lnTo>
                <a:lnTo>
                  <a:pt x="0" y="120"/>
                </a:lnTo>
                <a:lnTo>
                  <a:pt x="3" y="125"/>
                </a:lnTo>
                <a:lnTo>
                  <a:pt x="12" y="128"/>
                </a:lnTo>
                <a:lnTo>
                  <a:pt x="8" y="134"/>
                </a:lnTo>
                <a:lnTo>
                  <a:pt x="0" y="142"/>
                </a:lnTo>
                <a:lnTo>
                  <a:pt x="0" y="159"/>
                </a:lnTo>
                <a:lnTo>
                  <a:pt x="12" y="150"/>
                </a:lnTo>
                <a:lnTo>
                  <a:pt x="11" y="158"/>
                </a:lnTo>
                <a:lnTo>
                  <a:pt x="15" y="160"/>
                </a:lnTo>
                <a:lnTo>
                  <a:pt x="25" y="157"/>
                </a:lnTo>
                <a:lnTo>
                  <a:pt x="33" y="158"/>
                </a:lnTo>
                <a:lnTo>
                  <a:pt x="36" y="163"/>
                </a:lnTo>
                <a:lnTo>
                  <a:pt x="36" y="173"/>
                </a:lnTo>
                <a:lnTo>
                  <a:pt x="48" y="187"/>
                </a:lnTo>
                <a:lnTo>
                  <a:pt x="48" y="19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3" name="Freeform 165"/>
          <p:cNvSpPr>
            <a:spLocks/>
          </p:cNvSpPr>
          <p:nvPr/>
        </p:nvSpPr>
        <p:spPr bwMode="auto">
          <a:xfrm>
            <a:off x="4776788" y="5402263"/>
            <a:ext cx="53975" cy="26987"/>
          </a:xfrm>
          <a:custGeom>
            <a:avLst/>
            <a:gdLst>
              <a:gd name="T0" fmla="*/ 0 w 68"/>
              <a:gd name="T1" fmla="*/ 13860206 h 34"/>
              <a:gd name="T2" fmla="*/ 630237 w 68"/>
              <a:gd name="T3" fmla="*/ 10710662 h 34"/>
              <a:gd name="T4" fmla="*/ 3779837 w 68"/>
              <a:gd name="T5" fmla="*/ 7560328 h 34"/>
              <a:gd name="T6" fmla="*/ 9450386 w 68"/>
              <a:gd name="T7" fmla="*/ 7560328 h 34"/>
              <a:gd name="T8" fmla="*/ 17641092 w 68"/>
              <a:gd name="T9" fmla="*/ 8819986 h 34"/>
              <a:gd name="T10" fmla="*/ 20791484 w 68"/>
              <a:gd name="T11" fmla="*/ 6930103 h 34"/>
              <a:gd name="T12" fmla="*/ 25201557 w 68"/>
              <a:gd name="T13" fmla="*/ 5040218 h 34"/>
              <a:gd name="T14" fmla="*/ 28981399 w 68"/>
              <a:gd name="T15" fmla="*/ 5670444 h 34"/>
              <a:gd name="T16" fmla="*/ 37172102 w 68"/>
              <a:gd name="T17" fmla="*/ 630226 h 34"/>
              <a:gd name="T18" fmla="*/ 42842649 w 68"/>
              <a:gd name="T19" fmla="*/ 0 h 34"/>
              <a:gd name="T20" fmla="*/ 42842649 w 68"/>
              <a:gd name="T21" fmla="*/ 12600545 h 34"/>
              <a:gd name="T22" fmla="*/ 40322494 w 68"/>
              <a:gd name="T23" fmla="*/ 15120657 h 34"/>
              <a:gd name="T24" fmla="*/ 40952732 w 68"/>
              <a:gd name="T25" fmla="*/ 20790305 h 34"/>
              <a:gd name="T26" fmla="*/ 37172102 w 68"/>
              <a:gd name="T27" fmla="*/ 21420531 h 34"/>
              <a:gd name="T28" fmla="*/ 30872111 w 68"/>
              <a:gd name="T29" fmla="*/ 17010540 h 34"/>
              <a:gd name="T30" fmla="*/ 17641092 w 68"/>
              <a:gd name="T31" fmla="*/ 20790305 h 34"/>
              <a:gd name="T32" fmla="*/ 4410075 w 68"/>
              <a:gd name="T33" fmla="*/ 18900423 h 34"/>
              <a:gd name="T34" fmla="*/ 1889919 w 68"/>
              <a:gd name="T35" fmla="*/ 17640765 h 34"/>
              <a:gd name="T36" fmla="*/ 0 w 68"/>
              <a:gd name="T37" fmla="*/ 13860206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34"/>
              <a:gd name="T59" fmla="*/ 68 w 68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34">
                <a:moveTo>
                  <a:pt x="0" y="22"/>
                </a:moveTo>
                <a:lnTo>
                  <a:pt x="1" y="17"/>
                </a:lnTo>
                <a:lnTo>
                  <a:pt x="6" y="12"/>
                </a:lnTo>
                <a:lnTo>
                  <a:pt x="15" y="12"/>
                </a:lnTo>
                <a:lnTo>
                  <a:pt x="28" y="14"/>
                </a:lnTo>
                <a:lnTo>
                  <a:pt x="33" y="11"/>
                </a:lnTo>
                <a:lnTo>
                  <a:pt x="40" y="8"/>
                </a:lnTo>
                <a:lnTo>
                  <a:pt x="46" y="9"/>
                </a:lnTo>
                <a:lnTo>
                  <a:pt x="59" y="1"/>
                </a:lnTo>
                <a:lnTo>
                  <a:pt x="68" y="0"/>
                </a:lnTo>
                <a:lnTo>
                  <a:pt x="68" y="20"/>
                </a:lnTo>
                <a:lnTo>
                  <a:pt x="64" y="24"/>
                </a:lnTo>
                <a:lnTo>
                  <a:pt x="65" y="33"/>
                </a:lnTo>
                <a:lnTo>
                  <a:pt x="59" y="34"/>
                </a:lnTo>
                <a:lnTo>
                  <a:pt x="49" y="27"/>
                </a:lnTo>
                <a:lnTo>
                  <a:pt x="28" y="33"/>
                </a:lnTo>
                <a:lnTo>
                  <a:pt x="7" y="30"/>
                </a:lnTo>
                <a:lnTo>
                  <a:pt x="3" y="28"/>
                </a:lnTo>
                <a:lnTo>
                  <a:pt x="0" y="2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4" name="Freeform 166"/>
          <p:cNvSpPr>
            <a:spLocks/>
          </p:cNvSpPr>
          <p:nvPr/>
        </p:nvSpPr>
        <p:spPr bwMode="auto">
          <a:xfrm>
            <a:off x="4451350" y="6116638"/>
            <a:ext cx="15875" cy="30162"/>
          </a:xfrm>
          <a:custGeom>
            <a:avLst/>
            <a:gdLst>
              <a:gd name="T0" fmla="*/ 0 w 21"/>
              <a:gd name="T1" fmla="*/ 9569861 h 39"/>
              <a:gd name="T2" fmla="*/ 4572000 w 21"/>
              <a:gd name="T3" fmla="*/ 15551218 h 39"/>
              <a:gd name="T4" fmla="*/ 5143500 w 21"/>
              <a:gd name="T5" fmla="*/ 21532572 h 39"/>
              <a:gd name="T6" fmla="*/ 8571744 w 21"/>
              <a:gd name="T7" fmla="*/ 23326824 h 39"/>
              <a:gd name="T8" fmla="*/ 12000743 w 21"/>
              <a:gd name="T9" fmla="*/ 20933973 h 39"/>
              <a:gd name="T10" fmla="*/ 12000743 w 21"/>
              <a:gd name="T11" fmla="*/ 5382756 h 39"/>
              <a:gd name="T12" fmla="*/ 10286243 w 21"/>
              <a:gd name="T13" fmla="*/ 2392852 h 39"/>
              <a:gd name="T14" fmla="*/ 6285745 w 21"/>
              <a:gd name="T15" fmla="*/ 0 h 39"/>
              <a:gd name="T16" fmla="*/ 2857500 w 21"/>
              <a:gd name="T17" fmla="*/ 0 h 39"/>
              <a:gd name="T18" fmla="*/ 0 w 21"/>
              <a:gd name="T19" fmla="*/ 9569861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39"/>
              <a:gd name="T32" fmla="*/ 21 w 21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39">
                <a:moveTo>
                  <a:pt x="0" y="16"/>
                </a:moveTo>
                <a:lnTo>
                  <a:pt x="8" y="26"/>
                </a:lnTo>
                <a:lnTo>
                  <a:pt x="9" y="36"/>
                </a:lnTo>
                <a:lnTo>
                  <a:pt x="15" y="39"/>
                </a:lnTo>
                <a:lnTo>
                  <a:pt x="21" y="35"/>
                </a:lnTo>
                <a:lnTo>
                  <a:pt x="21" y="9"/>
                </a:lnTo>
                <a:lnTo>
                  <a:pt x="18" y="4"/>
                </a:lnTo>
                <a:lnTo>
                  <a:pt x="11" y="0"/>
                </a:lnTo>
                <a:lnTo>
                  <a:pt x="5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5" name="Freeform 167"/>
          <p:cNvSpPr>
            <a:spLocks/>
          </p:cNvSpPr>
          <p:nvPr/>
        </p:nvSpPr>
        <p:spPr bwMode="auto">
          <a:xfrm>
            <a:off x="5392738" y="5819775"/>
            <a:ext cx="22225" cy="15875"/>
          </a:xfrm>
          <a:custGeom>
            <a:avLst/>
            <a:gdLst>
              <a:gd name="T0" fmla="*/ 0 w 28"/>
              <a:gd name="T1" fmla="*/ 5445124 h 18"/>
              <a:gd name="T2" fmla="*/ 1889919 w 28"/>
              <a:gd name="T3" fmla="*/ 1555750 h 18"/>
              <a:gd name="T4" fmla="*/ 5670550 w 28"/>
              <a:gd name="T5" fmla="*/ 0 h 18"/>
              <a:gd name="T6" fmla="*/ 8190707 w 28"/>
              <a:gd name="T7" fmla="*/ 1555750 h 18"/>
              <a:gd name="T8" fmla="*/ 11341100 w 28"/>
              <a:gd name="T9" fmla="*/ 1555750 h 18"/>
              <a:gd name="T10" fmla="*/ 17010858 w 28"/>
              <a:gd name="T11" fmla="*/ 3889375 h 18"/>
              <a:gd name="T12" fmla="*/ 17641095 w 28"/>
              <a:gd name="T13" fmla="*/ 11667242 h 18"/>
              <a:gd name="T14" fmla="*/ 13231021 w 28"/>
              <a:gd name="T15" fmla="*/ 14000866 h 18"/>
              <a:gd name="T16" fmla="*/ 9450388 w 28"/>
              <a:gd name="T17" fmla="*/ 14000866 h 18"/>
              <a:gd name="T18" fmla="*/ 4410075 w 28"/>
              <a:gd name="T19" fmla="*/ 13222991 h 18"/>
              <a:gd name="T20" fmla="*/ 630238 w 28"/>
              <a:gd name="T21" fmla="*/ 8555743 h 18"/>
              <a:gd name="T22" fmla="*/ 0 w 28"/>
              <a:gd name="T23" fmla="*/ 5445124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18"/>
              <a:gd name="T38" fmla="*/ 28 w 2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18">
                <a:moveTo>
                  <a:pt x="0" y="7"/>
                </a:moveTo>
                <a:lnTo>
                  <a:pt x="3" y="2"/>
                </a:lnTo>
                <a:lnTo>
                  <a:pt x="9" y="0"/>
                </a:lnTo>
                <a:lnTo>
                  <a:pt x="13" y="2"/>
                </a:lnTo>
                <a:lnTo>
                  <a:pt x="18" y="2"/>
                </a:lnTo>
                <a:lnTo>
                  <a:pt x="27" y="5"/>
                </a:lnTo>
                <a:lnTo>
                  <a:pt x="28" y="15"/>
                </a:lnTo>
                <a:lnTo>
                  <a:pt x="21" y="18"/>
                </a:lnTo>
                <a:lnTo>
                  <a:pt x="15" y="18"/>
                </a:lnTo>
                <a:lnTo>
                  <a:pt x="7" y="17"/>
                </a:lnTo>
                <a:lnTo>
                  <a:pt x="1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6" name="Freeform 168"/>
          <p:cNvSpPr>
            <a:spLocks/>
          </p:cNvSpPr>
          <p:nvPr/>
        </p:nvSpPr>
        <p:spPr bwMode="auto">
          <a:xfrm>
            <a:off x="4429125" y="6100763"/>
            <a:ext cx="14288" cy="15875"/>
          </a:xfrm>
          <a:custGeom>
            <a:avLst/>
            <a:gdLst>
              <a:gd name="T0" fmla="*/ 0 w 17"/>
              <a:gd name="T1" fmla="*/ 3490829 h 19"/>
              <a:gd name="T2" fmla="*/ 0 w 17"/>
              <a:gd name="T3" fmla="*/ 6980823 h 19"/>
              <a:gd name="T4" fmla="*/ 6357318 w 17"/>
              <a:gd name="T5" fmla="*/ 9075486 h 19"/>
              <a:gd name="T6" fmla="*/ 6357318 w 17"/>
              <a:gd name="T7" fmla="*/ 12565478 h 19"/>
              <a:gd name="T8" fmla="*/ 9182981 w 17"/>
              <a:gd name="T9" fmla="*/ 13263978 h 19"/>
              <a:gd name="T10" fmla="*/ 12008642 w 17"/>
              <a:gd name="T11" fmla="*/ 12565478 h 19"/>
              <a:gd name="T12" fmla="*/ 12008642 w 17"/>
              <a:gd name="T13" fmla="*/ 698500 h 19"/>
              <a:gd name="T14" fmla="*/ 9889816 w 17"/>
              <a:gd name="T15" fmla="*/ 0 h 19"/>
              <a:gd name="T16" fmla="*/ 4238493 w 17"/>
              <a:gd name="T17" fmla="*/ 698500 h 19"/>
              <a:gd name="T18" fmla="*/ 0 w 17"/>
              <a:gd name="T19" fmla="*/ 3490829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9"/>
              <a:gd name="T32" fmla="*/ 17 w 17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9">
                <a:moveTo>
                  <a:pt x="0" y="5"/>
                </a:moveTo>
                <a:lnTo>
                  <a:pt x="0" y="10"/>
                </a:lnTo>
                <a:lnTo>
                  <a:pt x="9" y="13"/>
                </a:lnTo>
                <a:lnTo>
                  <a:pt x="9" y="18"/>
                </a:lnTo>
                <a:lnTo>
                  <a:pt x="13" y="19"/>
                </a:lnTo>
                <a:lnTo>
                  <a:pt x="17" y="18"/>
                </a:lnTo>
                <a:lnTo>
                  <a:pt x="17" y="1"/>
                </a:lnTo>
                <a:lnTo>
                  <a:pt x="14" y="0"/>
                </a:lnTo>
                <a:lnTo>
                  <a:pt x="6" y="1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7" name="Freeform 169"/>
          <p:cNvSpPr>
            <a:spLocks/>
          </p:cNvSpPr>
          <p:nvPr/>
        </p:nvSpPr>
        <p:spPr bwMode="auto">
          <a:xfrm>
            <a:off x="5594350" y="6242050"/>
            <a:ext cx="14288" cy="14288"/>
          </a:xfrm>
          <a:custGeom>
            <a:avLst/>
            <a:gdLst>
              <a:gd name="T0" fmla="*/ 0 w 16"/>
              <a:gd name="T1" fmla="*/ 4238493 h 17"/>
              <a:gd name="T2" fmla="*/ 3189795 w 16"/>
              <a:gd name="T3" fmla="*/ 11302647 h 17"/>
              <a:gd name="T4" fmla="*/ 7974490 w 16"/>
              <a:gd name="T5" fmla="*/ 12008642 h 17"/>
              <a:gd name="T6" fmla="*/ 12759181 w 16"/>
              <a:gd name="T7" fmla="*/ 7064155 h 17"/>
              <a:gd name="T8" fmla="*/ 11961733 w 16"/>
              <a:gd name="T9" fmla="*/ 3531657 h 17"/>
              <a:gd name="T10" fmla="*/ 9569387 w 16"/>
              <a:gd name="T11" fmla="*/ 2118826 h 17"/>
              <a:gd name="T12" fmla="*/ 9569387 w 16"/>
              <a:gd name="T13" fmla="*/ 0 h 17"/>
              <a:gd name="T14" fmla="*/ 4784693 w 16"/>
              <a:gd name="T15" fmla="*/ 0 h 17"/>
              <a:gd name="T16" fmla="*/ 2392347 w 16"/>
              <a:gd name="T17" fmla="*/ 705995 h 17"/>
              <a:gd name="T18" fmla="*/ 0 w 16"/>
              <a:gd name="T19" fmla="*/ 4238493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7"/>
              <a:gd name="T32" fmla="*/ 16 w 16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7">
                <a:moveTo>
                  <a:pt x="0" y="6"/>
                </a:moveTo>
                <a:lnTo>
                  <a:pt x="4" y="16"/>
                </a:lnTo>
                <a:lnTo>
                  <a:pt x="10" y="17"/>
                </a:lnTo>
                <a:lnTo>
                  <a:pt x="16" y="10"/>
                </a:lnTo>
                <a:lnTo>
                  <a:pt x="15" y="5"/>
                </a:lnTo>
                <a:lnTo>
                  <a:pt x="12" y="3"/>
                </a:lnTo>
                <a:lnTo>
                  <a:pt x="12" y="0"/>
                </a:lnTo>
                <a:lnTo>
                  <a:pt x="6" y="0"/>
                </a:lnTo>
                <a:lnTo>
                  <a:pt x="3" y="1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8" name="Freeform 170"/>
          <p:cNvSpPr>
            <a:spLocks/>
          </p:cNvSpPr>
          <p:nvPr/>
        </p:nvSpPr>
        <p:spPr bwMode="auto">
          <a:xfrm>
            <a:off x="5573713" y="6229350"/>
            <a:ext cx="15875" cy="11113"/>
          </a:xfrm>
          <a:custGeom>
            <a:avLst/>
            <a:gdLst>
              <a:gd name="T0" fmla="*/ 0 w 21"/>
              <a:gd name="T1" fmla="*/ 3293153 h 15"/>
              <a:gd name="T2" fmla="*/ 571500 w 21"/>
              <a:gd name="T3" fmla="*/ 2195188 h 15"/>
              <a:gd name="T4" fmla="*/ 4000500 w 21"/>
              <a:gd name="T5" fmla="*/ 548982 h 15"/>
              <a:gd name="T6" fmla="*/ 8571744 w 21"/>
              <a:gd name="T7" fmla="*/ 0 h 15"/>
              <a:gd name="T8" fmla="*/ 10857743 w 21"/>
              <a:gd name="T9" fmla="*/ 1646947 h 15"/>
              <a:gd name="T10" fmla="*/ 12000743 w 21"/>
              <a:gd name="T11" fmla="*/ 3293153 h 15"/>
              <a:gd name="T12" fmla="*/ 8571744 w 21"/>
              <a:gd name="T13" fmla="*/ 8233252 h 15"/>
              <a:gd name="T14" fmla="*/ 5143500 w 21"/>
              <a:gd name="T15" fmla="*/ 6038063 h 15"/>
              <a:gd name="T16" fmla="*/ 1714500 w 21"/>
              <a:gd name="T17" fmla="*/ 5489081 h 15"/>
              <a:gd name="T18" fmla="*/ 0 w 21"/>
              <a:gd name="T19" fmla="*/ 3293153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5"/>
              <a:gd name="T32" fmla="*/ 21 w 2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5">
                <a:moveTo>
                  <a:pt x="0" y="6"/>
                </a:moveTo>
                <a:lnTo>
                  <a:pt x="1" y="4"/>
                </a:lnTo>
                <a:lnTo>
                  <a:pt x="7" y="1"/>
                </a:lnTo>
                <a:lnTo>
                  <a:pt x="15" y="0"/>
                </a:lnTo>
                <a:lnTo>
                  <a:pt x="19" y="3"/>
                </a:lnTo>
                <a:lnTo>
                  <a:pt x="21" y="6"/>
                </a:lnTo>
                <a:lnTo>
                  <a:pt x="15" y="15"/>
                </a:lnTo>
                <a:lnTo>
                  <a:pt x="9" y="11"/>
                </a:lnTo>
                <a:lnTo>
                  <a:pt x="3" y="10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699" name="Freeform 171"/>
          <p:cNvSpPr>
            <a:spLocks/>
          </p:cNvSpPr>
          <p:nvPr/>
        </p:nvSpPr>
        <p:spPr bwMode="auto">
          <a:xfrm>
            <a:off x="5130800" y="6362700"/>
            <a:ext cx="15875" cy="9525"/>
          </a:xfrm>
          <a:custGeom>
            <a:avLst/>
            <a:gdLst>
              <a:gd name="T0" fmla="*/ 0 w 21"/>
              <a:gd name="T1" fmla="*/ 749877 h 11"/>
              <a:gd name="T2" fmla="*/ 2286000 w 21"/>
              <a:gd name="T3" fmla="*/ 0 h 11"/>
              <a:gd name="T4" fmla="*/ 5714999 w 21"/>
              <a:gd name="T5" fmla="*/ 0 h 11"/>
              <a:gd name="T6" fmla="*/ 10857743 w 21"/>
              <a:gd name="T7" fmla="*/ 5248275 h 11"/>
              <a:gd name="T8" fmla="*/ 12000743 w 21"/>
              <a:gd name="T9" fmla="*/ 8247785 h 11"/>
              <a:gd name="T10" fmla="*/ 9143244 w 21"/>
              <a:gd name="T11" fmla="*/ 8247785 h 11"/>
              <a:gd name="T12" fmla="*/ 571500 w 21"/>
              <a:gd name="T13" fmla="*/ 5248275 h 11"/>
              <a:gd name="T14" fmla="*/ 0 w 21"/>
              <a:gd name="T15" fmla="*/ 74987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1"/>
              <a:gd name="T26" fmla="*/ 21 w 2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1">
                <a:moveTo>
                  <a:pt x="0" y="1"/>
                </a:moveTo>
                <a:lnTo>
                  <a:pt x="4" y="0"/>
                </a:lnTo>
                <a:lnTo>
                  <a:pt x="10" y="0"/>
                </a:lnTo>
                <a:lnTo>
                  <a:pt x="19" y="7"/>
                </a:lnTo>
                <a:lnTo>
                  <a:pt x="21" y="11"/>
                </a:lnTo>
                <a:lnTo>
                  <a:pt x="16" y="11"/>
                </a:lnTo>
                <a:lnTo>
                  <a:pt x="1" y="7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0" name="Freeform 172"/>
          <p:cNvSpPr>
            <a:spLocks/>
          </p:cNvSpPr>
          <p:nvPr/>
        </p:nvSpPr>
        <p:spPr bwMode="auto">
          <a:xfrm>
            <a:off x="5454650" y="5849938"/>
            <a:ext cx="14288" cy="7937"/>
          </a:xfrm>
          <a:custGeom>
            <a:avLst/>
            <a:gdLst>
              <a:gd name="T0" fmla="*/ 0 w 16"/>
              <a:gd name="T1" fmla="*/ 1259602 h 10"/>
              <a:gd name="T2" fmla="*/ 0 w 16"/>
              <a:gd name="T3" fmla="*/ 3150195 h 10"/>
              <a:gd name="T4" fmla="*/ 3189795 w 16"/>
              <a:gd name="T5" fmla="*/ 6299596 h 10"/>
              <a:gd name="T6" fmla="*/ 7974490 w 16"/>
              <a:gd name="T7" fmla="*/ 6299596 h 10"/>
              <a:gd name="T8" fmla="*/ 11961733 w 16"/>
              <a:gd name="T9" fmla="*/ 3779600 h 10"/>
              <a:gd name="T10" fmla="*/ 12759181 w 16"/>
              <a:gd name="T11" fmla="*/ 1259602 h 10"/>
              <a:gd name="T12" fmla="*/ 10366836 w 16"/>
              <a:gd name="T13" fmla="*/ 630198 h 10"/>
              <a:gd name="T14" fmla="*/ 4784693 w 16"/>
              <a:gd name="T15" fmla="*/ 0 h 10"/>
              <a:gd name="T16" fmla="*/ 0 w 16"/>
              <a:gd name="T17" fmla="*/ 1259602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0"/>
              <a:gd name="T29" fmla="*/ 16 w 16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0">
                <a:moveTo>
                  <a:pt x="0" y="2"/>
                </a:moveTo>
                <a:lnTo>
                  <a:pt x="0" y="5"/>
                </a:lnTo>
                <a:lnTo>
                  <a:pt x="4" y="10"/>
                </a:lnTo>
                <a:lnTo>
                  <a:pt x="10" y="10"/>
                </a:lnTo>
                <a:lnTo>
                  <a:pt x="15" y="6"/>
                </a:lnTo>
                <a:lnTo>
                  <a:pt x="16" y="2"/>
                </a:lnTo>
                <a:lnTo>
                  <a:pt x="13" y="1"/>
                </a:lnTo>
                <a:lnTo>
                  <a:pt x="6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1" name="Freeform 173"/>
          <p:cNvSpPr>
            <a:spLocks/>
          </p:cNvSpPr>
          <p:nvPr/>
        </p:nvSpPr>
        <p:spPr bwMode="auto">
          <a:xfrm>
            <a:off x="5602288" y="6259513"/>
            <a:ext cx="11112" cy="11112"/>
          </a:xfrm>
          <a:custGeom>
            <a:avLst/>
            <a:gdLst>
              <a:gd name="T0" fmla="*/ 0 w 13"/>
              <a:gd name="T1" fmla="*/ 3779668 h 14"/>
              <a:gd name="T2" fmla="*/ 2922456 w 13"/>
              <a:gd name="T3" fmla="*/ 6929921 h 14"/>
              <a:gd name="T4" fmla="*/ 7306569 w 13"/>
              <a:gd name="T5" fmla="*/ 8819754 h 14"/>
              <a:gd name="T6" fmla="*/ 9498196 w 13"/>
              <a:gd name="T7" fmla="*/ 6929921 h 14"/>
              <a:gd name="T8" fmla="*/ 8767369 w 13"/>
              <a:gd name="T9" fmla="*/ 6299710 h 14"/>
              <a:gd name="T10" fmla="*/ 7306569 w 13"/>
              <a:gd name="T11" fmla="*/ 2520043 h 14"/>
              <a:gd name="T12" fmla="*/ 4384112 w 13"/>
              <a:gd name="T13" fmla="*/ 0 h 14"/>
              <a:gd name="T14" fmla="*/ 0 w 13"/>
              <a:gd name="T15" fmla="*/ 1889834 h 14"/>
              <a:gd name="T16" fmla="*/ 0 w 13"/>
              <a:gd name="T17" fmla="*/ 3779668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14"/>
              <a:gd name="T29" fmla="*/ 13 w 13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14">
                <a:moveTo>
                  <a:pt x="0" y="6"/>
                </a:moveTo>
                <a:lnTo>
                  <a:pt x="4" y="11"/>
                </a:lnTo>
                <a:lnTo>
                  <a:pt x="10" y="14"/>
                </a:lnTo>
                <a:lnTo>
                  <a:pt x="13" y="11"/>
                </a:lnTo>
                <a:lnTo>
                  <a:pt x="12" y="10"/>
                </a:lnTo>
                <a:lnTo>
                  <a:pt x="10" y="4"/>
                </a:lnTo>
                <a:lnTo>
                  <a:pt x="6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2" name="Freeform 174"/>
          <p:cNvSpPr>
            <a:spLocks/>
          </p:cNvSpPr>
          <p:nvPr/>
        </p:nvSpPr>
        <p:spPr bwMode="auto">
          <a:xfrm>
            <a:off x="5641975" y="6181725"/>
            <a:ext cx="7938" cy="7938"/>
          </a:xfrm>
          <a:custGeom>
            <a:avLst/>
            <a:gdLst>
              <a:gd name="T0" fmla="*/ 0 w 12"/>
              <a:gd name="T1" fmla="*/ 3644985 h 11"/>
              <a:gd name="T2" fmla="*/ 0 w 12"/>
              <a:gd name="T3" fmla="*/ 1041321 h 11"/>
              <a:gd name="T4" fmla="*/ 1313077 w 12"/>
              <a:gd name="T5" fmla="*/ 0 h 11"/>
              <a:gd name="T6" fmla="*/ 3062745 w 12"/>
              <a:gd name="T7" fmla="*/ 0 h 11"/>
              <a:gd name="T8" fmla="*/ 4375822 w 12"/>
              <a:gd name="T9" fmla="*/ 521021 h 11"/>
              <a:gd name="T10" fmla="*/ 5250987 w 12"/>
              <a:gd name="T11" fmla="*/ 3124686 h 11"/>
              <a:gd name="T12" fmla="*/ 3938571 w 12"/>
              <a:gd name="T13" fmla="*/ 4166007 h 11"/>
              <a:gd name="T14" fmla="*/ 1313077 w 12"/>
              <a:gd name="T15" fmla="*/ 5728349 h 11"/>
              <a:gd name="T16" fmla="*/ 0 w 12"/>
              <a:gd name="T17" fmla="*/ 3644985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1"/>
              <a:gd name="T29" fmla="*/ 12 w 12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1">
                <a:moveTo>
                  <a:pt x="0" y="7"/>
                </a:moveTo>
                <a:lnTo>
                  <a:pt x="0" y="2"/>
                </a:lnTo>
                <a:lnTo>
                  <a:pt x="3" y="0"/>
                </a:lnTo>
                <a:lnTo>
                  <a:pt x="7" y="0"/>
                </a:lnTo>
                <a:lnTo>
                  <a:pt x="10" y="1"/>
                </a:lnTo>
                <a:lnTo>
                  <a:pt x="12" y="6"/>
                </a:lnTo>
                <a:lnTo>
                  <a:pt x="9" y="8"/>
                </a:lnTo>
                <a:lnTo>
                  <a:pt x="3" y="11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3" name="Freeform 175"/>
          <p:cNvSpPr>
            <a:spLocks/>
          </p:cNvSpPr>
          <p:nvPr/>
        </p:nvSpPr>
        <p:spPr bwMode="auto">
          <a:xfrm>
            <a:off x="5508625" y="6734175"/>
            <a:ext cx="44450" cy="26988"/>
          </a:xfrm>
          <a:custGeom>
            <a:avLst/>
            <a:gdLst>
              <a:gd name="T0" fmla="*/ 35923684 w 55"/>
              <a:gd name="T1" fmla="*/ 13231264 h 34"/>
              <a:gd name="T2" fmla="*/ 19594369 w 55"/>
              <a:gd name="T3" fmla="*/ 21422118 h 34"/>
              <a:gd name="T4" fmla="*/ 0 w 55"/>
              <a:gd name="T5" fmla="*/ 0 h 34"/>
              <a:gd name="T6" fmla="*/ 35923684 w 55"/>
              <a:gd name="T7" fmla="*/ 13231264 h 34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34"/>
              <a:gd name="T14" fmla="*/ 55 w 55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34">
                <a:moveTo>
                  <a:pt x="55" y="21"/>
                </a:moveTo>
                <a:lnTo>
                  <a:pt x="30" y="34"/>
                </a:lnTo>
                <a:lnTo>
                  <a:pt x="0" y="0"/>
                </a:lnTo>
                <a:lnTo>
                  <a:pt x="55" y="2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4" name="Freeform 176"/>
          <p:cNvSpPr>
            <a:spLocks/>
          </p:cNvSpPr>
          <p:nvPr/>
        </p:nvSpPr>
        <p:spPr bwMode="auto">
          <a:xfrm>
            <a:off x="6281738" y="5399088"/>
            <a:ext cx="328612" cy="574675"/>
          </a:xfrm>
          <a:custGeom>
            <a:avLst/>
            <a:gdLst>
              <a:gd name="T0" fmla="*/ 184600564 w 414"/>
              <a:gd name="T1" fmla="*/ 430316535 h 724"/>
              <a:gd name="T2" fmla="*/ 175150194 w 414"/>
              <a:gd name="T3" fmla="*/ 401965282 h 724"/>
              <a:gd name="T4" fmla="*/ 192791256 w 414"/>
              <a:gd name="T5" fmla="*/ 388104031 h 724"/>
              <a:gd name="T6" fmla="*/ 221143210 w 414"/>
              <a:gd name="T7" fmla="*/ 381173802 h 724"/>
              <a:gd name="T8" fmla="*/ 230593580 w 414"/>
              <a:gd name="T9" fmla="*/ 328880776 h 724"/>
              <a:gd name="T10" fmla="*/ 251385030 w 414"/>
              <a:gd name="T11" fmla="*/ 321949753 h 724"/>
              <a:gd name="T12" fmla="*/ 260835400 w 414"/>
              <a:gd name="T13" fmla="*/ 288557496 h 724"/>
              <a:gd name="T14" fmla="*/ 247604406 w 414"/>
              <a:gd name="T15" fmla="*/ 262096261 h 724"/>
              <a:gd name="T16" fmla="*/ 228703665 w 414"/>
              <a:gd name="T17" fmla="*/ 251385402 h 724"/>
              <a:gd name="T18" fmla="*/ 213582755 w 414"/>
              <a:gd name="T19" fmla="*/ 257055950 h 724"/>
              <a:gd name="T20" fmla="*/ 192161019 w 414"/>
              <a:gd name="T21" fmla="*/ 230593921 h 724"/>
              <a:gd name="T22" fmla="*/ 181450970 w 414"/>
              <a:gd name="T23" fmla="*/ 182711713 h 724"/>
              <a:gd name="T24" fmla="*/ 177040109 w 414"/>
              <a:gd name="T25" fmla="*/ 154989210 h 724"/>
              <a:gd name="T26" fmla="*/ 173260279 w 414"/>
              <a:gd name="T27" fmla="*/ 111517125 h 724"/>
              <a:gd name="T28" fmla="*/ 160659520 w 414"/>
              <a:gd name="T29" fmla="*/ 59223280 h 724"/>
              <a:gd name="T30" fmla="*/ 122227009 w 414"/>
              <a:gd name="T31" fmla="*/ 44732572 h 724"/>
              <a:gd name="T32" fmla="*/ 95765788 w 414"/>
              <a:gd name="T33" fmla="*/ 11341099 h 724"/>
              <a:gd name="T34" fmla="*/ 57333277 w 414"/>
              <a:gd name="T35" fmla="*/ 22681405 h 724"/>
              <a:gd name="T36" fmla="*/ 47252658 w 414"/>
              <a:gd name="T37" fmla="*/ 0 h 724"/>
              <a:gd name="T38" fmla="*/ 17010832 w 414"/>
              <a:gd name="T39" fmla="*/ 87575227 h 724"/>
              <a:gd name="T40" fmla="*/ 12600761 w 414"/>
              <a:gd name="T41" fmla="*/ 111517125 h 724"/>
              <a:gd name="T42" fmla="*/ 37802287 w 414"/>
              <a:gd name="T43" fmla="*/ 127267500 h 724"/>
              <a:gd name="T44" fmla="*/ 44102270 w 414"/>
              <a:gd name="T45" fmla="*/ 139868277 h 724"/>
              <a:gd name="T46" fmla="*/ 52923210 w 414"/>
              <a:gd name="T47" fmla="*/ 162550470 h 724"/>
              <a:gd name="T48" fmla="*/ 30872069 w 414"/>
              <a:gd name="T49" fmla="*/ 166960543 h 724"/>
              <a:gd name="T50" fmla="*/ 26461208 w 414"/>
              <a:gd name="T51" fmla="*/ 194682253 h 724"/>
              <a:gd name="T52" fmla="*/ 45362743 w 414"/>
              <a:gd name="T53" fmla="*/ 216733464 h 724"/>
              <a:gd name="T54" fmla="*/ 39692203 w 414"/>
              <a:gd name="T55" fmla="*/ 253905557 h 724"/>
              <a:gd name="T56" fmla="*/ 32761984 w 414"/>
              <a:gd name="T57" fmla="*/ 271546645 h 724"/>
              <a:gd name="T58" fmla="*/ 40322439 w 414"/>
              <a:gd name="T59" fmla="*/ 326990064 h 724"/>
              <a:gd name="T60" fmla="*/ 49142573 w 414"/>
              <a:gd name="T61" fmla="*/ 323840465 h 724"/>
              <a:gd name="T62" fmla="*/ 39692203 w 414"/>
              <a:gd name="T63" fmla="*/ 328880776 h 724"/>
              <a:gd name="T64" fmla="*/ 55443362 w 414"/>
              <a:gd name="T65" fmla="*/ 355972248 h 724"/>
              <a:gd name="T66" fmla="*/ 36541815 w 414"/>
              <a:gd name="T67" fmla="*/ 344631152 h 724"/>
              <a:gd name="T68" fmla="*/ 43472827 w 414"/>
              <a:gd name="T69" fmla="*/ 365422632 h 724"/>
              <a:gd name="T70" fmla="*/ 110256487 w 414"/>
              <a:gd name="T71" fmla="*/ 398184652 h 724"/>
              <a:gd name="T72" fmla="*/ 122227009 w 414"/>
              <a:gd name="T73" fmla="*/ 420235913 h 724"/>
              <a:gd name="T74" fmla="*/ 133568088 w 414"/>
              <a:gd name="T75" fmla="*/ 442287868 h 724"/>
              <a:gd name="T76" fmla="*/ 168219975 w 414"/>
              <a:gd name="T77" fmla="*/ 456148326 h 724"/>
              <a:gd name="T78" fmla="*/ 177040109 w 414"/>
              <a:gd name="T79" fmla="*/ 429687091 h 7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14"/>
              <a:gd name="T121" fmla="*/ 0 h 724"/>
              <a:gd name="T122" fmla="*/ 414 w 414"/>
              <a:gd name="T123" fmla="*/ 724 h 72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14" h="724">
                <a:moveTo>
                  <a:pt x="281" y="682"/>
                </a:moveTo>
                <a:lnTo>
                  <a:pt x="293" y="683"/>
                </a:lnTo>
                <a:lnTo>
                  <a:pt x="303" y="673"/>
                </a:lnTo>
                <a:lnTo>
                  <a:pt x="278" y="638"/>
                </a:lnTo>
                <a:lnTo>
                  <a:pt x="294" y="634"/>
                </a:lnTo>
                <a:lnTo>
                  <a:pt x="306" y="616"/>
                </a:lnTo>
                <a:lnTo>
                  <a:pt x="340" y="610"/>
                </a:lnTo>
                <a:lnTo>
                  <a:pt x="351" y="605"/>
                </a:lnTo>
                <a:lnTo>
                  <a:pt x="361" y="549"/>
                </a:lnTo>
                <a:lnTo>
                  <a:pt x="366" y="522"/>
                </a:lnTo>
                <a:lnTo>
                  <a:pt x="376" y="510"/>
                </a:lnTo>
                <a:lnTo>
                  <a:pt x="399" y="511"/>
                </a:lnTo>
                <a:lnTo>
                  <a:pt x="414" y="479"/>
                </a:lnTo>
                <a:lnTo>
                  <a:pt x="414" y="458"/>
                </a:lnTo>
                <a:lnTo>
                  <a:pt x="391" y="437"/>
                </a:lnTo>
                <a:lnTo>
                  <a:pt x="393" y="416"/>
                </a:lnTo>
                <a:lnTo>
                  <a:pt x="382" y="402"/>
                </a:lnTo>
                <a:lnTo>
                  <a:pt x="363" y="399"/>
                </a:lnTo>
                <a:lnTo>
                  <a:pt x="357" y="407"/>
                </a:lnTo>
                <a:lnTo>
                  <a:pt x="339" y="408"/>
                </a:lnTo>
                <a:lnTo>
                  <a:pt x="320" y="366"/>
                </a:lnTo>
                <a:lnTo>
                  <a:pt x="305" y="366"/>
                </a:lnTo>
                <a:lnTo>
                  <a:pt x="278" y="316"/>
                </a:lnTo>
                <a:lnTo>
                  <a:pt x="288" y="290"/>
                </a:lnTo>
                <a:lnTo>
                  <a:pt x="263" y="263"/>
                </a:lnTo>
                <a:lnTo>
                  <a:pt x="281" y="246"/>
                </a:lnTo>
                <a:lnTo>
                  <a:pt x="267" y="212"/>
                </a:lnTo>
                <a:lnTo>
                  <a:pt x="275" y="177"/>
                </a:lnTo>
                <a:lnTo>
                  <a:pt x="284" y="153"/>
                </a:lnTo>
                <a:lnTo>
                  <a:pt x="255" y="94"/>
                </a:lnTo>
                <a:lnTo>
                  <a:pt x="218" y="73"/>
                </a:lnTo>
                <a:lnTo>
                  <a:pt x="194" y="71"/>
                </a:lnTo>
                <a:lnTo>
                  <a:pt x="173" y="29"/>
                </a:lnTo>
                <a:lnTo>
                  <a:pt x="152" y="18"/>
                </a:lnTo>
                <a:lnTo>
                  <a:pt x="103" y="43"/>
                </a:lnTo>
                <a:lnTo>
                  <a:pt x="91" y="36"/>
                </a:lnTo>
                <a:lnTo>
                  <a:pt x="90" y="13"/>
                </a:lnTo>
                <a:lnTo>
                  <a:pt x="75" y="0"/>
                </a:lnTo>
                <a:lnTo>
                  <a:pt x="0" y="120"/>
                </a:lnTo>
                <a:lnTo>
                  <a:pt x="27" y="139"/>
                </a:lnTo>
                <a:lnTo>
                  <a:pt x="27" y="173"/>
                </a:lnTo>
                <a:lnTo>
                  <a:pt x="20" y="177"/>
                </a:lnTo>
                <a:lnTo>
                  <a:pt x="26" y="202"/>
                </a:lnTo>
                <a:lnTo>
                  <a:pt x="60" y="202"/>
                </a:lnTo>
                <a:lnTo>
                  <a:pt x="76" y="210"/>
                </a:lnTo>
                <a:lnTo>
                  <a:pt x="70" y="222"/>
                </a:lnTo>
                <a:lnTo>
                  <a:pt x="78" y="244"/>
                </a:lnTo>
                <a:lnTo>
                  <a:pt x="84" y="258"/>
                </a:lnTo>
                <a:lnTo>
                  <a:pt x="75" y="263"/>
                </a:lnTo>
                <a:lnTo>
                  <a:pt x="49" y="265"/>
                </a:lnTo>
                <a:lnTo>
                  <a:pt x="66" y="282"/>
                </a:lnTo>
                <a:lnTo>
                  <a:pt x="42" y="309"/>
                </a:lnTo>
                <a:lnTo>
                  <a:pt x="49" y="328"/>
                </a:lnTo>
                <a:lnTo>
                  <a:pt x="72" y="344"/>
                </a:lnTo>
                <a:lnTo>
                  <a:pt x="60" y="373"/>
                </a:lnTo>
                <a:lnTo>
                  <a:pt x="63" y="403"/>
                </a:lnTo>
                <a:lnTo>
                  <a:pt x="70" y="436"/>
                </a:lnTo>
                <a:lnTo>
                  <a:pt x="52" y="431"/>
                </a:lnTo>
                <a:lnTo>
                  <a:pt x="45" y="495"/>
                </a:lnTo>
                <a:lnTo>
                  <a:pt x="64" y="519"/>
                </a:lnTo>
                <a:lnTo>
                  <a:pt x="64" y="510"/>
                </a:lnTo>
                <a:lnTo>
                  <a:pt x="78" y="514"/>
                </a:lnTo>
                <a:lnTo>
                  <a:pt x="79" y="528"/>
                </a:lnTo>
                <a:lnTo>
                  <a:pt x="63" y="522"/>
                </a:lnTo>
                <a:lnTo>
                  <a:pt x="88" y="543"/>
                </a:lnTo>
                <a:lnTo>
                  <a:pt x="88" y="565"/>
                </a:lnTo>
                <a:lnTo>
                  <a:pt x="79" y="571"/>
                </a:lnTo>
                <a:lnTo>
                  <a:pt x="58" y="547"/>
                </a:lnTo>
                <a:lnTo>
                  <a:pt x="46" y="551"/>
                </a:lnTo>
                <a:lnTo>
                  <a:pt x="69" y="580"/>
                </a:lnTo>
                <a:lnTo>
                  <a:pt x="88" y="597"/>
                </a:lnTo>
                <a:lnTo>
                  <a:pt x="175" y="632"/>
                </a:lnTo>
                <a:lnTo>
                  <a:pt x="199" y="657"/>
                </a:lnTo>
                <a:lnTo>
                  <a:pt x="194" y="667"/>
                </a:lnTo>
                <a:lnTo>
                  <a:pt x="217" y="673"/>
                </a:lnTo>
                <a:lnTo>
                  <a:pt x="212" y="702"/>
                </a:lnTo>
                <a:lnTo>
                  <a:pt x="221" y="717"/>
                </a:lnTo>
                <a:lnTo>
                  <a:pt x="267" y="724"/>
                </a:lnTo>
                <a:lnTo>
                  <a:pt x="287" y="702"/>
                </a:lnTo>
                <a:lnTo>
                  <a:pt x="281" y="68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5" name="Freeform 177"/>
          <p:cNvSpPr>
            <a:spLocks/>
          </p:cNvSpPr>
          <p:nvPr/>
        </p:nvSpPr>
        <p:spPr bwMode="auto">
          <a:xfrm>
            <a:off x="5672138" y="4926013"/>
            <a:ext cx="627062" cy="504825"/>
          </a:xfrm>
          <a:custGeom>
            <a:avLst/>
            <a:gdLst>
              <a:gd name="T0" fmla="*/ 377086776 w 789"/>
              <a:gd name="T1" fmla="*/ 37055897 h 637"/>
              <a:gd name="T2" fmla="*/ 308869763 w 789"/>
              <a:gd name="T3" fmla="*/ 6909050 h 637"/>
              <a:gd name="T4" fmla="*/ 277919614 w 789"/>
              <a:gd name="T5" fmla="*/ 6280593 h 637"/>
              <a:gd name="T6" fmla="*/ 214124619 w 789"/>
              <a:gd name="T7" fmla="*/ 16329543 h 637"/>
              <a:gd name="T8" fmla="*/ 186332777 w 789"/>
              <a:gd name="T9" fmla="*/ 6280593 h 637"/>
              <a:gd name="T10" fmla="*/ 176226670 w 789"/>
              <a:gd name="T11" fmla="*/ 12561185 h 637"/>
              <a:gd name="T12" fmla="*/ 132012058 w 789"/>
              <a:gd name="T13" fmla="*/ 8792831 h 637"/>
              <a:gd name="T14" fmla="*/ 67585207 w 789"/>
              <a:gd name="T15" fmla="*/ 40824251 h 637"/>
              <a:gd name="T16" fmla="*/ 32213823 w 789"/>
              <a:gd name="T17" fmla="*/ 8792831 h 637"/>
              <a:gd name="T18" fmla="*/ 631831 w 789"/>
              <a:gd name="T19" fmla="*/ 30146850 h 637"/>
              <a:gd name="T20" fmla="*/ 0 w 789"/>
              <a:gd name="T21" fmla="*/ 70971102 h 637"/>
              <a:gd name="T22" fmla="*/ 28423635 w 789"/>
              <a:gd name="T23" fmla="*/ 87929094 h 637"/>
              <a:gd name="T24" fmla="*/ 50530544 w 789"/>
              <a:gd name="T25" fmla="*/ 117447501 h 637"/>
              <a:gd name="T26" fmla="*/ 56215440 w 789"/>
              <a:gd name="T27" fmla="*/ 164552331 h 637"/>
              <a:gd name="T28" fmla="*/ 84007233 w 789"/>
              <a:gd name="T29" fmla="*/ 181510324 h 637"/>
              <a:gd name="T30" fmla="*/ 133906754 w 789"/>
              <a:gd name="T31" fmla="*/ 224846056 h 637"/>
              <a:gd name="T32" fmla="*/ 206544989 w 789"/>
              <a:gd name="T33" fmla="*/ 271950887 h 637"/>
              <a:gd name="T34" fmla="*/ 258339232 w 789"/>
              <a:gd name="T35" fmla="*/ 328477000 h 637"/>
              <a:gd name="T36" fmla="*/ 253286178 w 789"/>
              <a:gd name="T37" fmla="*/ 348574892 h 637"/>
              <a:gd name="T38" fmla="*/ 268445338 w 789"/>
              <a:gd name="T39" fmla="*/ 350458673 h 637"/>
              <a:gd name="T40" fmla="*/ 293710604 w 789"/>
              <a:gd name="T41" fmla="*/ 365532092 h 637"/>
              <a:gd name="T42" fmla="*/ 346768457 w 789"/>
              <a:gd name="T43" fmla="*/ 393166693 h 637"/>
              <a:gd name="T44" fmla="*/ 371401893 w 789"/>
              <a:gd name="T45" fmla="*/ 400075739 h 637"/>
              <a:gd name="T46" fmla="*/ 367612500 w 789"/>
              <a:gd name="T47" fmla="*/ 359879956 h 637"/>
              <a:gd name="T48" fmla="*/ 373928419 w 789"/>
              <a:gd name="T49" fmla="*/ 331616899 h 637"/>
              <a:gd name="T50" fmla="*/ 392877766 w 789"/>
              <a:gd name="T51" fmla="*/ 292048778 h 637"/>
              <a:gd name="T52" fmla="*/ 438987174 w 789"/>
              <a:gd name="T53" fmla="*/ 292677234 h 637"/>
              <a:gd name="T54" fmla="*/ 421301488 w 789"/>
              <a:gd name="T55" fmla="*/ 251225332 h 637"/>
              <a:gd name="T56" fmla="*/ 436460648 w 789"/>
              <a:gd name="T57" fmla="*/ 250596877 h 637"/>
              <a:gd name="T58" fmla="*/ 473095681 w 789"/>
              <a:gd name="T59" fmla="*/ 231126648 h 637"/>
              <a:gd name="T60" fmla="*/ 485096483 w 789"/>
              <a:gd name="T61" fmla="*/ 207260351 h 637"/>
              <a:gd name="T62" fmla="*/ 449725111 w 789"/>
              <a:gd name="T63" fmla="*/ 171461378 h 637"/>
              <a:gd name="T64" fmla="*/ 498360947 w 789"/>
              <a:gd name="T65" fmla="*/ 167064568 h 637"/>
              <a:gd name="T66" fmla="*/ 490781367 w 789"/>
              <a:gd name="T67" fmla="*/ 163296213 h 637"/>
              <a:gd name="T68" fmla="*/ 477516904 w 789"/>
              <a:gd name="T69" fmla="*/ 148222794 h 637"/>
              <a:gd name="T70" fmla="*/ 456041030 w 789"/>
              <a:gd name="T71" fmla="*/ 131264802 h 637"/>
              <a:gd name="T72" fmla="*/ 427617407 w 789"/>
              <a:gd name="T73" fmla="*/ 119959738 h 637"/>
              <a:gd name="T74" fmla="*/ 426986372 w 789"/>
              <a:gd name="T75" fmla="*/ 94837348 h 637"/>
              <a:gd name="T76" fmla="*/ 454146334 w 789"/>
              <a:gd name="T77" fmla="*/ 39568133 h 637"/>
              <a:gd name="T78" fmla="*/ 427617407 w 789"/>
              <a:gd name="T79" fmla="*/ 32659087 h 6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9"/>
              <a:gd name="T121" fmla="*/ 0 h 637"/>
              <a:gd name="T122" fmla="*/ 789 w 789"/>
              <a:gd name="T123" fmla="*/ 637 h 63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9" h="637">
                <a:moveTo>
                  <a:pt x="652" y="68"/>
                </a:moveTo>
                <a:lnTo>
                  <a:pt x="597" y="59"/>
                </a:lnTo>
                <a:lnTo>
                  <a:pt x="600" y="38"/>
                </a:lnTo>
                <a:lnTo>
                  <a:pt x="489" y="11"/>
                </a:lnTo>
                <a:lnTo>
                  <a:pt x="474" y="26"/>
                </a:lnTo>
                <a:lnTo>
                  <a:pt x="440" y="10"/>
                </a:lnTo>
                <a:lnTo>
                  <a:pt x="413" y="37"/>
                </a:lnTo>
                <a:lnTo>
                  <a:pt x="339" y="26"/>
                </a:lnTo>
                <a:lnTo>
                  <a:pt x="331" y="15"/>
                </a:lnTo>
                <a:lnTo>
                  <a:pt x="295" y="10"/>
                </a:lnTo>
                <a:lnTo>
                  <a:pt x="291" y="20"/>
                </a:lnTo>
                <a:lnTo>
                  <a:pt x="279" y="20"/>
                </a:lnTo>
                <a:lnTo>
                  <a:pt x="245" y="0"/>
                </a:lnTo>
                <a:lnTo>
                  <a:pt x="209" y="14"/>
                </a:lnTo>
                <a:lnTo>
                  <a:pt x="149" y="8"/>
                </a:lnTo>
                <a:lnTo>
                  <a:pt x="107" y="65"/>
                </a:lnTo>
                <a:lnTo>
                  <a:pt x="71" y="43"/>
                </a:lnTo>
                <a:lnTo>
                  <a:pt x="51" y="14"/>
                </a:lnTo>
                <a:lnTo>
                  <a:pt x="13" y="16"/>
                </a:lnTo>
                <a:lnTo>
                  <a:pt x="1" y="48"/>
                </a:lnTo>
                <a:lnTo>
                  <a:pt x="12" y="103"/>
                </a:lnTo>
                <a:lnTo>
                  <a:pt x="0" y="113"/>
                </a:lnTo>
                <a:lnTo>
                  <a:pt x="24" y="138"/>
                </a:lnTo>
                <a:lnTo>
                  <a:pt x="45" y="140"/>
                </a:lnTo>
                <a:lnTo>
                  <a:pt x="64" y="176"/>
                </a:lnTo>
                <a:lnTo>
                  <a:pt x="80" y="187"/>
                </a:lnTo>
                <a:lnTo>
                  <a:pt x="103" y="228"/>
                </a:lnTo>
                <a:lnTo>
                  <a:pt x="89" y="262"/>
                </a:lnTo>
                <a:lnTo>
                  <a:pt x="110" y="262"/>
                </a:lnTo>
                <a:lnTo>
                  <a:pt x="133" y="289"/>
                </a:lnTo>
                <a:lnTo>
                  <a:pt x="171" y="304"/>
                </a:lnTo>
                <a:lnTo>
                  <a:pt x="212" y="358"/>
                </a:lnTo>
                <a:lnTo>
                  <a:pt x="267" y="405"/>
                </a:lnTo>
                <a:lnTo>
                  <a:pt x="327" y="433"/>
                </a:lnTo>
                <a:lnTo>
                  <a:pt x="337" y="476"/>
                </a:lnTo>
                <a:lnTo>
                  <a:pt x="409" y="523"/>
                </a:lnTo>
                <a:lnTo>
                  <a:pt x="422" y="546"/>
                </a:lnTo>
                <a:lnTo>
                  <a:pt x="401" y="555"/>
                </a:lnTo>
                <a:lnTo>
                  <a:pt x="416" y="568"/>
                </a:lnTo>
                <a:lnTo>
                  <a:pt x="425" y="558"/>
                </a:lnTo>
                <a:lnTo>
                  <a:pt x="450" y="558"/>
                </a:lnTo>
                <a:lnTo>
                  <a:pt x="465" y="582"/>
                </a:lnTo>
                <a:lnTo>
                  <a:pt x="512" y="597"/>
                </a:lnTo>
                <a:lnTo>
                  <a:pt x="549" y="626"/>
                </a:lnTo>
                <a:lnTo>
                  <a:pt x="568" y="624"/>
                </a:lnTo>
                <a:lnTo>
                  <a:pt x="588" y="637"/>
                </a:lnTo>
                <a:lnTo>
                  <a:pt x="612" y="614"/>
                </a:lnTo>
                <a:lnTo>
                  <a:pt x="582" y="573"/>
                </a:lnTo>
                <a:lnTo>
                  <a:pt x="585" y="539"/>
                </a:lnTo>
                <a:lnTo>
                  <a:pt x="592" y="528"/>
                </a:lnTo>
                <a:lnTo>
                  <a:pt x="618" y="518"/>
                </a:lnTo>
                <a:lnTo>
                  <a:pt x="622" y="465"/>
                </a:lnTo>
                <a:lnTo>
                  <a:pt x="664" y="438"/>
                </a:lnTo>
                <a:lnTo>
                  <a:pt x="695" y="466"/>
                </a:lnTo>
                <a:lnTo>
                  <a:pt x="700" y="445"/>
                </a:lnTo>
                <a:lnTo>
                  <a:pt x="667" y="400"/>
                </a:lnTo>
                <a:lnTo>
                  <a:pt x="679" y="388"/>
                </a:lnTo>
                <a:lnTo>
                  <a:pt x="691" y="399"/>
                </a:lnTo>
                <a:lnTo>
                  <a:pt x="722" y="395"/>
                </a:lnTo>
                <a:lnTo>
                  <a:pt x="749" y="368"/>
                </a:lnTo>
                <a:lnTo>
                  <a:pt x="779" y="376"/>
                </a:lnTo>
                <a:lnTo>
                  <a:pt x="768" y="330"/>
                </a:lnTo>
                <a:lnTo>
                  <a:pt x="716" y="285"/>
                </a:lnTo>
                <a:lnTo>
                  <a:pt x="712" y="273"/>
                </a:lnTo>
                <a:lnTo>
                  <a:pt x="768" y="282"/>
                </a:lnTo>
                <a:lnTo>
                  <a:pt x="789" y="266"/>
                </a:lnTo>
                <a:lnTo>
                  <a:pt x="782" y="254"/>
                </a:lnTo>
                <a:lnTo>
                  <a:pt x="777" y="260"/>
                </a:lnTo>
                <a:lnTo>
                  <a:pt x="764" y="250"/>
                </a:lnTo>
                <a:lnTo>
                  <a:pt x="756" y="236"/>
                </a:lnTo>
                <a:lnTo>
                  <a:pt x="731" y="229"/>
                </a:lnTo>
                <a:lnTo>
                  <a:pt x="722" y="209"/>
                </a:lnTo>
                <a:lnTo>
                  <a:pt x="689" y="207"/>
                </a:lnTo>
                <a:lnTo>
                  <a:pt x="677" y="191"/>
                </a:lnTo>
                <a:lnTo>
                  <a:pt x="683" y="170"/>
                </a:lnTo>
                <a:lnTo>
                  <a:pt x="676" y="151"/>
                </a:lnTo>
                <a:lnTo>
                  <a:pt x="709" y="103"/>
                </a:lnTo>
                <a:lnTo>
                  <a:pt x="719" y="63"/>
                </a:lnTo>
                <a:lnTo>
                  <a:pt x="712" y="56"/>
                </a:lnTo>
                <a:lnTo>
                  <a:pt x="677" y="52"/>
                </a:lnTo>
                <a:lnTo>
                  <a:pt x="652" y="6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6" name="Freeform 178"/>
          <p:cNvSpPr>
            <a:spLocks/>
          </p:cNvSpPr>
          <p:nvPr/>
        </p:nvSpPr>
        <p:spPr bwMode="auto">
          <a:xfrm>
            <a:off x="5316538" y="4676775"/>
            <a:ext cx="923925" cy="688975"/>
          </a:xfrm>
          <a:custGeom>
            <a:avLst/>
            <a:gdLst>
              <a:gd name="T0" fmla="*/ 539943647 w 1164"/>
              <a:gd name="T1" fmla="*/ 526712707 h 868"/>
              <a:gd name="T2" fmla="*/ 450477741 w 1164"/>
              <a:gd name="T3" fmla="*/ 452368515 h 868"/>
              <a:gd name="T4" fmla="*/ 366052839 w 1164"/>
              <a:gd name="T5" fmla="*/ 379283905 h 868"/>
              <a:gd name="T6" fmla="*/ 347151279 w 1164"/>
              <a:gd name="T7" fmla="*/ 340851335 h 868"/>
              <a:gd name="T8" fmla="*/ 310609425 w 1164"/>
              <a:gd name="T9" fmla="*/ 285407913 h 868"/>
              <a:gd name="T10" fmla="*/ 289817946 w 1164"/>
              <a:gd name="T11" fmla="*/ 262096275 h 868"/>
              <a:gd name="T12" fmla="*/ 314389261 w 1164"/>
              <a:gd name="T13" fmla="*/ 206022567 h 868"/>
              <a:gd name="T14" fmla="*/ 376133460 w 1164"/>
              <a:gd name="T15" fmla="*/ 202242730 h 868"/>
              <a:gd name="T16" fmla="*/ 458038206 w 1164"/>
              <a:gd name="T17" fmla="*/ 209803246 h 868"/>
              <a:gd name="T18" fmla="*/ 490800224 w 1164"/>
              <a:gd name="T19" fmla="*/ 206652804 h 868"/>
              <a:gd name="T20" fmla="*/ 559474651 w 1164"/>
              <a:gd name="T21" fmla="*/ 203502411 h 868"/>
              <a:gd name="T22" fmla="*/ 660280859 w 1164"/>
              <a:gd name="T23" fmla="*/ 221143550 h 868"/>
              <a:gd name="T24" fmla="*/ 688002566 w 1164"/>
              <a:gd name="T25" fmla="*/ 232484646 h 868"/>
              <a:gd name="T26" fmla="*/ 703123497 w 1164"/>
              <a:gd name="T27" fmla="*/ 195941944 h 868"/>
              <a:gd name="T28" fmla="*/ 731475442 w 1164"/>
              <a:gd name="T29" fmla="*/ 179561330 h 868"/>
              <a:gd name="T30" fmla="*/ 676662265 w 1164"/>
              <a:gd name="T31" fmla="*/ 160659767 h 868"/>
              <a:gd name="T32" fmla="*/ 689892484 w 1164"/>
              <a:gd name="T33" fmla="*/ 139238842 h 868"/>
              <a:gd name="T34" fmla="*/ 664690932 w 1164"/>
              <a:gd name="T35" fmla="*/ 132308612 h 868"/>
              <a:gd name="T36" fmla="*/ 668471562 w 1164"/>
              <a:gd name="T37" fmla="*/ 99546566 h 868"/>
              <a:gd name="T38" fmla="*/ 630038997 w 1164"/>
              <a:gd name="T39" fmla="*/ 81275239 h 868"/>
              <a:gd name="T40" fmla="*/ 568925035 w 1164"/>
              <a:gd name="T41" fmla="*/ 104586901 h 868"/>
              <a:gd name="T42" fmla="*/ 507811073 w 1164"/>
              <a:gd name="T43" fmla="*/ 98286091 h 868"/>
              <a:gd name="T44" fmla="*/ 442917275 w 1164"/>
              <a:gd name="T45" fmla="*/ 51033361 h 868"/>
              <a:gd name="T46" fmla="*/ 402594693 w 1164"/>
              <a:gd name="T47" fmla="*/ 21421725 h 868"/>
              <a:gd name="T48" fmla="*/ 340221050 w 1164"/>
              <a:gd name="T49" fmla="*/ 0 h 868"/>
              <a:gd name="T50" fmla="*/ 318799334 w 1164"/>
              <a:gd name="T51" fmla="*/ 21421725 h 868"/>
              <a:gd name="T52" fmla="*/ 303678403 w 1164"/>
              <a:gd name="T53" fmla="*/ 38432583 h 868"/>
              <a:gd name="T54" fmla="*/ 259576084 w 1164"/>
              <a:gd name="T55" fmla="*/ 52923291 h 868"/>
              <a:gd name="T56" fmla="*/ 269026468 w 1164"/>
              <a:gd name="T57" fmla="*/ 110256656 h 868"/>
              <a:gd name="T58" fmla="*/ 219253601 w 1164"/>
              <a:gd name="T59" fmla="*/ 135458212 h 868"/>
              <a:gd name="T60" fmla="*/ 219883838 w 1164"/>
              <a:gd name="T61" fmla="*/ 148689227 h 868"/>
              <a:gd name="T62" fmla="*/ 177041150 w 1164"/>
              <a:gd name="T63" fmla="*/ 162550479 h 868"/>
              <a:gd name="T64" fmla="*/ 146799288 w 1164"/>
              <a:gd name="T65" fmla="*/ 161920242 h 868"/>
              <a:gd name="T66" fmla="*/ 110886878 w 1164"/>
              <a:gd name="T67" fmla="*/ 170110946 h 868"/>
              <a:gd name="T68" fmla="*/ 61113987 w 1164"/>
              <a:gd name="T69" fmla="*/ 166330315 h 868"/>
              <a:gd name="T70" fmla="*/ 26461245 w 1164"/>
              <a:gd name="T71" fmla="*/ 178931093 h 868"/>
              <a:gd name="T72" fmla="*/ 5670549 w 1164"/>
              <a:gd name="T73" fmla="*/ 196572182 h 868"/>
              <a:gd name="T74" fmla="*/ 54813202 w 1164"/>
              <a:gd name="T75" fmla="*/ 282257520 h 868"/>
              <a:gd name="T76" fmla="*/ 99545758 w 1164"/>
              <a:gd name="T77" fmla="*/ 197832656 h 868"/>
              <a:gd name="T78" fmla="*/ 158139590 w 1164"/>
              <a:gd name="T79" fmla="*/ 230594728 h 868"/>
              <a:gd name="T80" fmla="*/ 129787645 w 1164"/>
              <a:gd name="T81" fmla="*/ 223663705 h 868"/>
              <a:gd name="T82" fmla="*/ 114037271 w 1164"/>
              <a:gd name="T83" fmla="*/ 258316439 h 868"/>
              <a:gd name="T84" fmla="*/ 110886878 w 1164"/>
              <a:gd name="T85" fmla="*/ 299898609 h 868"/>
              <a:gd name="T86" fmla="*/ 121597736 w 1164"/>
              <a:gd name="T87" fmla="*/ 247605580 h 868"/>
              <a:gd name="T88" fmla="*/ 158769827 w 1164"/>
              <a:gd name="T89" fmla="*/ 237524957 h 868"/>
              <a:gd name="T90" fmla="*/ 175151232 w 1164"/>
              <a:gd name="T91" fmla="*/ 282257520 h 868"/>
              <a:gd name="T92" fmla="*/ 207912456 w 1164"/>
              <a:gd name="T93" fmla="*/ 345261408 h 868"/>
              <a:gd name="T94" fmla="*/ 187121771 w 1164"/>
              <a:gd name="T95" fmla="*/ 309348993 h 868"/>
              <a:gd name="T96" fmla="*/ 250125701 w 1164"/>
              <a:gd name="T97" fmla="*/ 357862186 h 868"/>
              <a:gd name="T98" fmla="*/ 213583053 w 1164"/>
              <a:gd name="T99" fmla="*/ 359752104 h 868"/>
              <a:gd name="T100" fmla="*/ 223033437 w 1164"/>
              <a:gd name="T101" fmla="*/ 418346018 h 868"/>
              <a:gd name="T102" fmla="*/ 207912456 w 1164"/>
              <a:gd name="T103" fmla="*/ 385583897 h 868"/>
              <a:gd name="T104" fmla="*/ 273436541 w 1164"/>
              <a:gd name="T105" fmla="*/ 418976256 h 868"/>
              <a:gd name="T106" fmla="*/ 293597782 w 1164"/>
              <a:gd name="T107" fmla="*/ 435356870 h 868"/>
              <a:gd name="T108" fmla="*/ 315019498 w 1164"/>
              <a:gd name="T109" fmla="*/ 458668507 h 868"/>
              <a:gd name="T110" fmla="*/ 439766883 w 1164"/>
              <a:gd name="T111" fmla="*/ 480719669 h 868"/>
              <a:gd name="T112" fmla="*/ 362902447 w 1164"/>
              <a:gd name="T113" fmla="*/ 485759981 h 868"/>
              <a:gd name="T114" fmla="*/ 478829685 w 1164"/>
              <a:gd name="T115" fmla="*/ 520412715 h 868"/>
              <a:gd name="T116" fmla="*/ 374242748 w 1164"/>
              <a:gd name="T117" fmla="*/ 520412715 h 868"/>
              <a:gd name="T118" fmla="*/ 534903337 w 1164"/>
              <a:gd name="T119" fmla="*/ 546873951 h 8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64"/>
              <a:gd name="T181" fmla="*/ 0 h 868"/>
              <a:gd name="T182" fmla="*/ 1164 w 1164"/>
              <a:gd name="T183" fmla="*/ 868 h 8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64" h="868">
                <a:moveTo>
                  <a:pt x="849" y="868"/>
                </a:moveTo>
                <a:lnTo>
                  <a:pt x="870" y="859"/>
                </a:lnTo>
                <a:lnTo>
                  <a:pt x="857" y="836"/>
                </a:lnTo>
                <a:lnTo>
                  <a:pt x="785" y="789"/>
                </a:lnTo>
                <a:lnTo>
                  <a:pt x="775" y="746"/>
                </a:lnTo>
                <a:lnTo>
                  <a:pt x="715" y="718"/>
                </a:lnTo>
                <a:lnTo>
                  <a:pt x="660" y="671"/>
                </a:lnTo>
                <a:lnTo>
                  <a:pt x="619" y="617"/>
                </a:lnTo>
                <a:lnTo>
                  <a:pt x="581" y="602"/>
                </a:lnTo>
                <a:lnTo>
                  <a:pt x="558" y="575"/>
                </a:lnTo>
                <a:lnTo>
                  <a:pt x="537" y="575"/>
                </a:lnTo>
                <a:lnTo>
                  <a:pt x="551" y="541"/>
                </a:lnTo>
                <a:lnTo>
                  <a:pt x="528" y="500"/>
                </a:lnTo>
                <a:lnTo>
                  <a:pt x="512" y="489"/>
                </a:lnTo>
                <a:lnTo>
                  <a:pt x="493" y="453"/>
                </a:lnTo>
                <a:lnTo>
                  <a:pt x="472" y="451"/>
                </a:lnTo>
                <a:lnTo>
                  <a:pt x="448" y="426"/>
                </a:lnTo>
                <a:lnTo>
                  <a:pt x="460" y="416"/>
                </a:lnTo>
                <a:lnTo>
                  <a:pt x="449" y="361"/>
                </a:lnTo>
                <a:lnTo>
                  <a:pt x="461" y="329"/>
                </a:lnTo>
                <a:lnTo>
                  <a:pt x="499" y="327"/>
                </a:lnTo>
                <a:lnTo>
                  <a:pt x="519" y="356"/>
                </a:lnTo>
                <a:lnTo>
                  <a:pt x="555" y="378"/>
                </a:lnTo>
                <a:lnTo>
                  <a:pt x="597" y="321"/>
                </a:lnTo>
                <a:lnTo>
                  <a:pt x="657" y="327"/>
                </a:lnTo>
                <a:lnTo>
                  <a:pt x="693" y="313"/>
                </a:lnTo>
                <a:lnTo>
                  <a:pt x="727" y="333"/>
                </a:lnTo>
                <a:lnTo>
                  <a:pt x="739" y="333"/>
                </a:lnTo>
                <a:lnTo>
                  <a:pt x="743" y="323"/>
                </a:lnTo>
                <a:lnTo>
                  <a:pt x="779" y="328"/>
                </a:lnTo>
                <a:lnTo>
                  <a:pt x="787" y="339"/>
                </a:lnTo>
                <a:lnTo>
                  <a:pt x="861" y="350"/>
                </a:lnTo>
                <a:lnTo>
                  <a:pt x="888" y="323"/>
                </a:lnTo>
                <a:lnTo>
                  <a:pt x="922" y="339"/>
                </a:lnTo>
                <a:lnTo>
                  <a:pt x="937" y="324"/>
                </a:lnTo>
                <a:lnTo>
                  <a:pt x="1048" y="351"/>
                </a:lnTo>
                <a:lnTo>
                  <a:pt x="1045" y="372"/>
                </a:lnTo>
                <a:lnTo>
                  <a:pt x="1100" y="381"/>
                </a:lnTo>
                <a:lnTo>
                  <a:pt x="1092" y="369"/>
                </a:lnTo>
                <a:lnTo>
                  <a:pt x="1118" y="357"/>
                </a:lnTo>
                <a:lnTo>
                  <a:pt x="1101" y="316"/>
                </a:lnTo>
                <a:lnTo>
                  <a:pt x="1116" y="311"/>
                </a:lnTo>
                <a:lnTo>
                  <a:pt x="1115" y="294"/>
                </a:lnTo>
                <a:lnTo>
                  <a:pt x="1164" y="300"/>
                </a:lnTo>
                <a:lnTo>
                  <a:pt x="1161" y="285"/>
                </a:lnTo>
                <a:lnTo>
                  <a:pt x="1107" y="276"/>
                </a:lnTo>
                <a:lnTo>
                  <a:pt x="1095" y="262"/>
                </a:lnTo>
                <a:lnTo>
                  <a:pt x="1074" y="255"/>
                </a:lnTo>
                <a:lnTo>
                  <a:pt x="1085" y="247"/>
                </a:lnTo>
                <a:lnTo>
                  <a:pt x="1076" y="228"/>
                </a:lnTo>
                <a:lnTo>
                  <a:pt x="1095" y="221"/>
                </a:lnTo>
                <a:lnTo>
                  <a:pt x="1077" y="210"/>
                </a:lnTo>
                <a:lnTo>
                  <a:pt x="1066" y="217"/>
                </a:lnTo>
                <a:lnTo>
                  <a:pt x="1055" y="210"/>
                </a:lnTo>
                <a:lnTo>
                  <a:pt x="1066" y="187"/>
                </a:lnTo>
                <a:lnTo>
                  <a:pt x="1052" y="174"/>
                </a:lnTo>
                <a:lnTo>
                  <a:pt x="1061" y="158"/>
                </a:lnTo>
                <a:lnTo>
                  <a:pt x="1030" y="128"/>
                </a:lnTo>
                <a:lnTo>
                  <a:pt x="1028" y="134"/>
                </a:lnTo>
                <a:lnTo>
                  <a:pt x="1000" y="129"/>
                </a:lnTo>
                <a:lnTo>
                  <a:pt x="985" y="156"/>
                </a:lnTo>
                <a:lnTo>
                  <a:pt x="955" y="173"/>
                </a:lnTo>
                <a:lnTo>
                  <a:pt x="903" y="166"/>
                </a:lnTo>
                <a:lnTo>
                  <a:pt x="848" y="174"/>
                </a:lnTo>
                <a:lnTo>
                  <a:pt x="840" y="164"/>
                </a:lnTo>
                <a:lnTo>
                  <a:pt x="806" y="156"/>
                </a:lnTo>
                <a:lnTo>
                  <a:pt x="789" y="135"/>
                </a:lnTo>
                <a:lnTo>
                  <a:pt x="743" y="132"/>
                </a:lnTo>
                <a:lnTo>
                  <a:pt x="703" y="81"/>
                </a:lnTo>
                <a:lnTo>
                  <a:pt x="660" y="66"/>
                </a:lnTo>
                <a:lnTo>
                  <a:pt x="648" y="51"/>
                </a:lnTo>
                <a:lnTo>
                  <a:pt x="639" y="34"/>
                </a:lnTo>
                <a:lnTo>
                  <a:pt x="622" y="35"/>
                </a:lnTo>
                <a:lnTo>
                  <a:pt x="593" y="13"/>
                </a:lnTo>
                <a:lnTo>
                  <a:pt x="540" y="0"/>
                </a:lnTo>
                <a:lnTo>
                  <a:pt x="524" y="12"/>
                </a:lnTo>
                <a:lnTo>
                  <a:pt x="536" y="39"/>
                </a:lnTo>
                <a:lnTo>
                  <a:pt x="506" y="34"/>
                </a:lnTo>
                <a:lnTo>
                  <a:pt x="493" y="40"/>
                </a:lnTo>
                <a:lnTo>
                  <a:pt x="494" y="52"/>
                </a:lnTo>
                <a:lnTo>
                  <a:pt x="482" y="61"/>
                </a:lnTo>
                <a:lnTo>
                  <a:pt x="445" y="73"/>
                </a:lnTo>
                <a:lnTo>
                  <a:pt x="437" y="84"/>
                </a:lnTo>
                <a:lnTo>
                  <a:pt x="412" y="84"/>
                </a:lnTo>
                <a:lnTo>
                  <a:pt x="403" y="103"/>
                </a:lnTo>
                <a:lnTo>
                  <a:pt x="427" y="125"/>
                </a:lnTo>
                <a:lnTo>
                  <a:pt x="427" y="175"/>
                </a:lnTo>
                <a:lnTo>
                  <a:pt x="388" y="179"/>
                </a:lnTo>
                <a:lnTo>
                  <a:pt x="352" y="200"/>
                </a:lnTo>
                <a:lnTo>
                  <a:pt x="348" y="215"/>
                </a:lnTo>
                <a:lnTo>
                  <a:pt x="361" y="210"/>
                </a:lnTo>
                <a:lnTo>
                  <a:pt x="369" y="226"/>
                </a:lnTo>
                <a:lnTo>
                  <a:pt x="349" y="236"/>
                </a:lnTo>
                <a:lnTo>
                  <a:pt x="360" y="273"/>
                </a:lnTo>
                <a:lnTo>
                  <a:pt x="330" y="281"/>
                </a:lnTo>
                <a:lnTo>
                  <a:pt x="281" y="258"/>
                </a:lnTo>
                <a:lnTo>
                  <a:pt x="278" y="270"/>
                </a:lnTo>
                <a:lnTo>
                  <a:pt x="260" y="274"/>
                </a:lnTo>
                <a:lnTo>
                  <a:pt x="233" y="257"/>
                </a:lnTo>
                <a:lnTo>
                  <a:pt x="215" y="223"/>
                </a:lnTo>
                <a:lnTo>
                  <a:pt x="194" y="259"/>
                </a:lnTo>
                <a:lnTo>
                  <a:pt x="176" y="270"/>
                </a:lnTo>
                <a:lnTo>
                  <a:pt x="145" y="266"/>
                </a:lnTo>
                <a:lnTo>
                  <a:pt x="124" y="275"/>
                </a:lnTo>
                <a:lnTo>
                  <a:pt x="97" y="264"/>
                </a:lnTo>
                <a:lnTo>
                  <a:pt x="97" y="279"/>
                </a:lnTo>
                <a:lnTo>
                  <a:pt x="72" y="275"/>
                </a:lnTo>
                <a:lnTo>
                  <a:pt x="42" y="284"/>
                </a:lnTo>
                <a:lnTo>
                  <a:pt x="20" y="275"/>
                </a:lnTo>
                <a:lnTo>
                  <a:pt x="0" y="273"/>
                </a:lnTo>
                <a:lnTo>
                  <a:pt x="9" y="312"/>
                </a:lnTo>
                <a:lnTo>
                  <a:pt x="23" y="316"/>
                </a:lnTo>
                <a:lnTo>
                  <a:pt x="23" y="359"/>
                </a:lnTo>
                <a:lnTo>
                  <a:pt x="87" y="448"/>
                </a:lnTo>
                <a:lnTo>
                  <a:pt x="105" y="419"/>
                </a:lnTo>
                <a:lnTo>
                  <a:pt x="133" y="398"/>
                </a:lnTo>
                <a:lnTo>
                  <a:pt x="158" y="314"/>
                </a:lnTo>
                <a:lnTo>
                  <a:pt x="196" y="313"/>
                </a:lnTo>
                <a:lnTo>
                  <a:pt x="251" y="355"/>
                </a:lnTo>
                <a:lnTo>
                  <a:pt x="251" y="366"/>
                </a:lnTo>
                <a:lnTo>
                  <a:pt x="237" y="367"/>
                </a:lnTo>
                <a:lnTo>
                  <a:pt x="208" y="333"/>
                </a:lnTo>
                <a:lnTo>
                  <a:pt x="206" y="355"/>
                </a:lnTo>
                <a:lnTo>
                  <a:pt x="191" y="375"/>
                </a:lnTo>
                <a:lnTo>
                  <a:pt x="167" y="353"/>
                </a:lnTo>
                <a:lnTo>
                  <a:pt x="181" y="410"/>
                </a:lnTo>
                <a:lnTo>
                  <a:pt x="167" y="407"/>
                </a:lnTo>
                <a:lnTo>
                  <a:pt x="184" y="458"/>
                </a:lnTo>
                <a:lnTo>
                  <a:pt x="176" y="476"/>
                </a:lnTo>
                <a:lnTo>
                  <a:pt x="208" y="478"/>
                </a:lnTo>
                <a:lnTo>
                  <a:pt x="196" y="460"/>
                </a:lnTo>
                <a:lnTo>
                  <a:pt x="193" y="393"/>
                </a:lnTo>
                <a:lnTo>
                  <a:pt x="251" y="404"/>
                </a:lnTo>
                <a:lnTo>
                  <a:pt x="258" y="396"/>
                </a:lnTo>
                <a:lnTo>
                  <a:pt x="252" y="377"/>
                </a:lnTo>
                <a:lnTo>
                  <a:pt x="264" y="365"/>
                </a:lnTo>
                <a:lnTo>
                  <a:pt x="284" y="430"/>
                </a:lnTo>
                <a:lnTo>
                  <a:pt x="278" y="448"/>
                </a:lnTo>
                <a:lnTo>
                  <a:pt x="257" y="446"/>
                </a:lnTo>
                <a:lnTo>
                  <a:pt x="288" y="505"/>
                </a:lnTo>
                <a:lnTo>
                  <a:pt x="330" y="548"/>
                </a:lnTo>
                <a:lnTo>
                  <a:pt x="342" y="552"/>
                </a:lnTo>
                <a:lnTo>
                  <a:pt x="339" y="544"/>
                </a:lnTo>
                <a:lnTo>
                  <a:pt x="297" y="491"/>
                </a:lnTo>
                <a:lnTo>
                  <a:pt x="343" y="530"/>
                </a:lnTo>
                <a:lnTo>
                  <a:pt x="415" y="567"/>
                </a:lnTo>
                <a:lnTo>
                  <a:pt x="397" y="568"/>
                </a:lnTo>
                <a:lnTo>
                  <a:pt x="357" y="551"/>
                </a:lnTo>
                <a:lnTo>
                  <a:pt x="363" y="567"/>
                </a:lnTo>
                <a:lnTo>
                  <a:pt x="339" y="571"/>
                </a:lnTo>
                <a:lnTo>
                  <a:pt x="382" y="624"/>
                </a:lnTo>
                <a:lnTo>
                  <a:pt x="266" y="576"/>
                </a:lnTo>
                <a:lnTo>
                  <a:pt x="354" y="664"/>
                </a:lnTo>
                <a:lnTo>
                  <a:pt x="358" y="658"/>
                </a:lnTo>
                <a:lnTo>
                  <a:pt x="321" y="612"/>
                </a:lnTo>
                <a:lnTo>
                  <a:pt x="330" y="612"/>
                </a:lnTo>
                <a:lnTo>
                  <a:pt x="384" y="650"/>
                </a:lnTo>
                <a:lnTo>
                  <a:pt x="410" y="649"/>
                </a:lnTo>
                <a:lnTo>
                  <a:pt x="434" y="665"/>
                </a:lnTo>
                <a:lnTo>
                  <a:pt x="445" y="678"/>
                </a:lnTo>
                <a:lnTo>
                  <a:pt x="443" y="702"/>
                </a:lnTo>
                <a:lnTo>
                  <a:pt x="466" y="691"/>
                </a:lnTo>
                <a:lnTo>
                  <a:pt x="503" y="708"/>
                </a:lnTo>
                <a:lnTo>
                  <a:pt x="509" y="715"/>
                </a:lnTo>
                <a:lnTo>
                  <a:pt x="500" y="728"/>
                </a:lnTo>
                <a:lnTo>
                  <a:pt x="528" y="752"/>
                </a:lnTo>
                <a:lnTo>
                  <a:pt x="606" y="744"/>
                </a:lnTo>
                <a:lnTo>
                  <a:pt x="698" y="763"/>
                </a:lnTo>
                <a:lnTo>
                  <a:pt x="737" y="800"/>
                </a:lnTo>
                <a:lnTo>
                  <a:pt x="658" y="778"/>
                </a:lnTo>
                <a:lnTo>
                  <a:pt x="576" y="771"/>
                </a:lnTo>
                <a:lnTo>
                  <a:pt x="573" y="777"/>
                </a:lnTo>
                <a:lnTo>
                  <a:pt x="619" y="795"/>
                </a:lnTo>
                <a:lnTo>
                  <a:pt x="760" y="826"/>
                </a:lnTo>
                <a:lnTo>
                  <a:pt x="693" y="827"/>
                </a:lnTo>
                <a:lnTo>
                  <a:pt x="646" y="819"/>
                </a:lnTo>
                <a:lnTo>
                  <a:pt x="594" y="826"/>
                </a:lnTo>
                <a:lnTo>
                  <a:pt x="639" y="836"/>
                </a:lnTo>
                <a:lnTo>
                  <a:pt x="764" y="833"/>
                </a:lnTo>
                <a:lnTo>
                  <a:pt x="849" y="86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7" name="Freeform 179"/>
          <p:cNvSpPr>
            <a:spLocks/>
          </p:cNvSpPr>
          <p:nvPr/>
        </p:nvSpPr>
        <p:spPr bwMode="auto">
          <a:xfrm>
            <a:off x="5897563" y="5349875"/>
            <a:ext cx="254000" cy="112713"/>
          </a:xfrm>
          <a:custGeom>
            <a:avLst/>
            <a:gdLst>
              <a:gd name="T0" fmla="*/ 73882346 w 321"/>
              <a:gd name="T1" fmla="*/ 12600835 h 142"/>
              <a:gd name="T2" fmla="*/ 0 w 321"/>
              <a:gd name="T3" fmla="*/ 0 h 142"/>
              <a:gd name="T4" fmla="*/ 0 w 321"/>
              <a:gd name="T5" fmla="*/ 6930262 h 142"/>
              <a:gd name="T6" fmla="*/ 27549111 w 321"/>
              <a:gd name="T7" fmla="*/ 10080668 h 142"/>
              <a:gd name="T8" fmla="*/ 58229305 w 321"/>
              <a:gd name="T9" fmla="*/ 24571430 h 142"/>
              <a:gd name="T10" fmla="*/ 93918269 w 321"/>
              <a:gd name="T11" fmla="*/ 30242009 h 142"/>
              <a:gd name="T12" fmla="*/ 136493742 w 321"/>
              <a:gd name="T13" fmla="*/ 46623487 h 142"/>
              <a:gd name="T14" fmla="*/ 139624825 w 321"/>
              <a:gd name="T15" fmla="*/ 54183998 h 142"/>
              <a:gd name="T16" fmla="*/ 157782257 w 321"/>
              <a:gd name="T17" fmla="*/ 57334404 h 142"/>
              <a:gd name="T18" fmla="*/ 161539240 w 321"/>
              <a:gd name="T19" fmla="*/ 66154590 h 142"/>
              <a:gd name="T20" fmla="*/ 179696673 w 321"/>
              <a:gd name="T21" fmla="*/ 76235255 h 142"/>
              <a:gd name="T22" fmla="*/ 200984397 w 321"/>
              <a:gd name="T23" fmla="*/ 89466327 h 142"/>
              <a:gd name="T24" fmla="*/ 199105905 w 321"/>
              <a:gd name="T25" fmla="*/ 81275588 h 142"/>
              <a:gd name="T26" fmla="*/ 190966830 w 321"/>
              <a:gd name="T27" fmla="*/ 64264664 h 142"/>
              <a:gd name="T28" fmla="*/ 178444081 w 321"/>
              <a:gd name="T29" fmla="*/ 56073924 h 142"/>
              <a:gd name="T30" fmla="*/ 166548024 w 321"/>
              <a:gd name="T31" fmla="*/ 57334404 h 142"/>
              <a:gd name="T32" fmla="*/ 143381017 w 321"/>
              <a:gd name="T33" fmla="*/ 39062988 h 142"/>
              <a:gd name="T34" fmla="*/ 113953427 w 321"/>
              <a:gd name="T35" fmla="*/ 29611769 h 142"/>
              <a:gd name="T36" fmla="*/ 104561760 w 321"/>
              <a:gd name="T37" fmla="*/ 14490764 h 142"/>
              <a:gd name="T38" fmla="*/ 88908695 w 321"/>
              <a:gd name="T39" fmla="*/ 14490764 h 142"/>
              <a:gd name="T40" fmla="*/ 83274012 w 321"/>
              <a:gd name="T41" fmla="*/ 20791577 h 142"/>
              <a:gd name="T42" fmla="*/ 73882346 w 321"/>
              <a:gd name="T43" fmla="*/ 12600835 h 1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1"/>
              <a:gd name="T67" fmla="*/ 0 h 142"/>
              <a:gd name="T68" fmla="*/ 321 w 321"/>
              <a:gd name="T69" fmla="*/ 142 h 1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1" h="142">
                <a:moveTo>
                  <a:pt x="118" y="20"/>
                </a:moveTo>
                <a:lnTo>
                  <a:pt x="0" y="0"/>
                </a:lnTo>
                <a:lnTo>
                  <a:pt x="0" y="11"/>
                </a:lnTo>
                <a:lnTo>
                  <a:pt x="44" y="16"/>
                </a:lnTo>
                <a:lnTo>
                  <a:pt x="93" y="39"/>
                </a:lnTo>
                <a:lnTo>
                  <a:pt x="150" y="48"/>
                </a:lnTo>
                <a:lnTo>
                  <a:pt x="218" y="74"/>
                </a:lnTo>
                <a:lnTo>
                  <a:pt x="223" y="86"/>
                </a:lnTo>
                <a:lnTo>
                  <a:pt x="252" y="91"/>
                </a:lnTo>
                <a:lnTo>
                  <a:pt x="258" y="105"/>
                </a:lnTo>
                <a:lnTo>
                  <a:pt x="287" y="121"/>
                </a:lnTo>
                <a:lnTo>
                  <a:pt x="321" y="142"/>
                </a:lnTo>
                <a:lnTo>
                  <a:pt x="318" y="129"/>
                </a:lnTo>
                <a:lnTo>
                  <a:pt x="305" y="102"/>
                </a:lnTo>
                <a:lnTo>
                  <a:pt x="285" y="89"/>
                </a:lnTo>
                <a:lnTo>
                  <a:pt x="266" y="91"/>
                </a:lnTo>
                <a:lnTo>
                  <a:pt x="229" y="62"/>
                </a:lnTo>
                <a:lnTo>
                  <a:pt x="182" y="47"/>
                </a:lnTo>
                <a:lnTo>
                  <a:pt x="167" y="23"/>
                </a:lnTo>
                <a:lnTo>
                  <a:pt x="142" y="23"/>
                </a:lnTo>
                <a:lnTo>
                  <a:pt x="133" y="33"/>
                </a:lnTo>
                <a:lnTo>
                  <a:pt x="118" y="2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8" name="Freeform 180"/>
          <p:cNvSpPr>
            <a:spLocks/>
          </p:cNvSpPr>
          <p:nvPr/>
        </p:nvSpPr>
        <p:spPr bwMode="auto">
          <a:xfrm>
            <a:off x="6489700" y="5418138"/>
            <a:ext cx="420688" cy="311150"/>
          </a:xfrm>
          <a:custGeom>
            <a:avLst/>
            <a:gdLst>
              <a:gd name="T0" fmla="*/ 136486950 w 528"/>
              <a:gd name="T1" fmla="*/ 25831798 h 392"/>
              <a:gd name="T2" fmla="*/ 116172828 w 528"/>
              <a:gd name="T3" fmla="*/ 26462042 h 392"/>
              <a:gd name="T4" fmla="*/ 98397150 w 528"/>
              <a:gd name="T5" fmla="*/ 45362811 h 392"/>
              <a:gd name="T6" fmla="*/ 101571430 w 528"/>
              <a:gd name="T7" fmla="*/ 53553527 h 392"/>
              <a:gd name="T8" fmla="*/ 71735263 w 528"/>
              <a:gd name="T9" fmla="*/ 40322500 h 392"/>
              <a:gd name="T10" fmla="*/ 33010460 w 528"/>
              <a:gd name="T11" fmla="*/ 61113993 h 392"/>
              <a:gd name="T12" fmla="*/ 29201961 w 528"/>
              <a:gd name="T13" fmla="*/ 95135695 h 392"/>
              <a:gd name="T14" fmla="*/ 7617799 w 528"/>
              <a:gd name="T15" fmla="*/ 96396170 h 392"/>
              <a:gd name="T16" fmla="*/ 2539266 w 528"/>
              <a:gd name="T17" fmla="*/ 118447356 h 392"/>
              <a:gd name="T18" fmla="*/ 11427095 w 528"/>
              <a:gd name="T19" fmla="*/ 139868281 h 392"/>
              <a:gd name="T20" fmla="*/ 0 w 528"/>
              <a:gd name="T21" fmla="*/ 150579140 h 392"/>
              <a:gd name="T22" fmla="*/ 15870613 w 528"/>
              <a:gd name="T23" fmla="*/ 167590785 h 392"/>
              <a:gd name="T24" fmla="*/ 9522048 w 528"/>
              <a:gd name="T25" fmla="*/ 183971399 h 392"/>
              <a:gd name="T26" fmla="*/ 26662696 w 528"/>
              <a:gd name="T27" fmla="*/ 215473788 h 392"/>
              <a:gd name="T28" fmla="*/ 36184741 w 528"/>
              <a:gd name="T29" fmla="*/ 215473788 h 392"/>
              <a:gd name="T30" fmla="*/ 48246848 w 528"/>
              <a:gd name="T31" fmla="*/ 241935024 h 392"/>
              <a:gd name="T32" fmla="*/ 59673156 w 528"/>
              <a:gd name="T33" fmla="*/ 241304787 h 392"/>
              <a:gd name="T34" fmla="*/ 63482452 w 528"/>
              <a:gd name="T35" fmla="*/ 236264476 h 392"/>
              <a:gd name="T36" fmla="*/ 75543763 w 528"/>
              <a:gd name="T37" fmla="*/ 238155188 h 392"/>
              <a:gd name="T38" fmla="*/ 82526543 w 528"/>
              <a:gd name="T39" fmla="*/ 246975335 h 392"/>
              <a:gd name="T40" fmla="*/ 130773404 w 528"/>
              <a:gd name="T41" fmla="*/ 240045106 h 392"/>
              <a:gd name="T42" fmla="*/ 140295449 w 528"/>
              <a:gd name="T43" fmla="*/ 231854402 h 392"/>
              <a:gd name="T44" fmla="*/ 164418867 w 528"/>
              <a:gd name="T45" fmla="*/ 236894713 h 392"/>
              <a:gd name="T46" fmla="*/ 175845959 w 528"/>
              <a:gd name="T47" fmla="*/ 225554410 h 392"/>
              <a:gd name="T48" fmla="*/ 184732989 w 528"/>
              <a:gd name="T49" fmla="*/ 226814091 h 392"/>
              <a:gd name="T50" fmla="*/ 210126488 w 528"/>
              <a:gd name="T51" fmla="*/ 192162102 h 392"/>
              <a:gd name="T52" fmla="*/ 221552783 w 528"/>
              <a:gd name="T53" fmla="*/ 187752029 h 392"/>
              <a:gd name="T54" fmla="*/ 231075625 w 528"/>
              <a:gd name="T55" fmla="*/ 191531865 h 392"/>
              <a:gd name="T56" fmla="*/ 246311216 w 528"/>
              <a:gd name="T57" fmla="*/ 182711718 h 392"/>
              <a:gd name="T58" fmla="*/ 255833262 w 528"/>
              <a:gd name="T59" fmla="*/ 188381472 h 392"/>
              <a:gd name="T60" fmla="*/ 291383771 w 528"/>
              <a:gd name="T61" fmla="*/ 185861317 h 392"/>
              <a:gd name="T62" fmla="*/ 300270801 w 528"/>
              <a:gd name="T63" fmla="*/ 174521014 h 392"/>
              <a:gd name="T64" fmla="*/ 309793643 w 528"/>
              <a:gd name="T65" fmla="*/ 180821006 h 392"/>
              <a:gd name="T66" fmla="*/ 309793643 w 528"/>
              <a:gd name="T67" fmla="*/ 154989214 h 392"/>
              <a:gd name="T68" fmla="*/ 321219939 w 528"/>
              <a:gd name="T69" fmla="*/ 148689222 h 392"/>
              <a:gd name="T70" fmla="*/ 332647030 w 528"/>
              <a:gd name="T71" fmla="*/ 147428747 h 392"/>
              <a:gd name="T72" fmla="*/ 334551280 w 528"/>
              <a:gd name="T73" fmla="*/ 131048134 h 392"/>
              <a:gd name="T74" fmla="*/ 326933484 w 528"/>
              <a:gd name="T75" fmla="*/ 102696162 h 392"/>
              <a:gd name="T76" fmla="*/ 335186296 w 528"/>
              <a:gd name="T77" fmla="*/ 86945785 h 392"/>
              <a:gd name="T78" fmla="*/ 313602143 w 528"/>
              <a:gd name="T79" fmla="*/ 64893830 h 392"/>
              <a:gd name="T80" fmla="*/ 305984347 w 528"/>
              <a:gd name="T81" fmla="*/ 43472893 h 392"/>
              <a:gd name="T82" fmla="*/ 280591695 w 528"/>
              <a:gd name="T83" fmla="*/ 40322500 h 392"/>
              <a:gd name="T84" fmla="*/ 257738308 w 528"/>
              <a:gd name="T85" fmla="*/ 30241878 h 392"/>
              <a:gd name="T86" fmla="*/ 233614890 w 528"/>
              <a:gd name="T87" fmla="*/ 5670550 h 392"/>
              <a:gd name="T88" fmla="*/ 227266329 w 528"/>
              <a:gd name="T89" fmla="*/ 0 h 392"/>
              <a:gd name="T90" fmla="*/ 196795096 w 528"/>
              <a:gd name="T91" fmla="*/ 12600780 h 392"/>
              <a:gd name="T92" fmla="*/ 165688898 w 528"/>
              <a:gd name="T93" fmla="*/ 10710862 h 392"/>
              <a:gd name="T94" fmla="*/ 153626791 w 528"/>
              <a:gd name="T95" fmla="*/ 26462042 h 392"/>
              <a:gd name="T96" fmla="*/ 136486950 w 528"/>
              <a:gd name="T97" fmla="*/ 25831798 h 3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8"/>
              <a:gd name="T148" fmla="*/ 0 h 392"/>
              <a:gd name="T149" fmla="*/ 528 w 528"/>
              <a:gd name="T150" fmla="*/ 392 h 39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8" h="392">
                <a:moveTo>
                  <a:pt x="215" y="41"/>
                </a:moveTo>
                <a:lnTo>
                  <a:pt x="183" y="42"/>
                </a:lnTo>
                <a:lnTo>
                  <a:pt x="155" y="72"/>
                </a:lnTo>
                <a:lnTo>
                  <a:pt x="160" y="85"/>
                </a:lnTo>
                <a:lnTo>
                  <a:pt x="113" y="64"/>
                </a:lnTo>
                <a:lnTo>
                  <a:pt x="52" y="97"/>
                </a:lnTo>
                <a:lnTo>
                  <a:pt x="46" y="151"/>
                </a:lnTo>
                <a:lnTo>
                  <a:pt x="12" y="153"/>
                </a:lnTo>
                <a:lnTo>
                  <a:pt x="4" y="188"/>
                </a:lnTo>
                <a:lnTo>
                  <a:pt x="18" y="222"/>
                </a:lnTo>
                <a:lnTo>
                  <a:pt x="0" y="239"/>
                </a:lnTo>
                <a:lnTo>
                  <a:pt x="25" y="266"/>
                </a:lnTo>
                <a:lnTo>
                  <a:pt x="15" y="292"/>
                </a:lnTo>
                <a:lnTo>
                  <a:pt x="42" y="342"/>
                </a:lnTo>
                <a:lnTo>
                  <a:pt x="57" y="342"/>
                </a:lnTo>
                <a:lnTo>
                  <a:pt x="76" y="384"/>
                </a:lnTo>
                <a:lnTo>
                  <a:pt x="94" y="383"/>
                </a:lnTo>
                <a:lnTo>
                  <a:pt x="100" y="375"/>
                </a:lnTo>
                <a:lnTo>
                  <a:pt x="119" y="378"/>
                </a:lnTo>
                <a:lnTo>
                  <a:pt x="130" y="392"/>
                </a:lnTo>
                <a:lnTo>
                  <a:pt x="206" y="381"/>
                </a:lnTo>
                <a:lnTo>
                  <a:pt x="221" y="368"/>
                </a:lnTo>
                <a:lnTo>
                  <a:pt x="259" y="376"/>
                </a:lnTo>
                <a:lnTo>
                  <a:pt x="277" y="358"/>
                </a:lnTo>
                <a:lnTo>
                  <a:pt x="291" y="360"/>
                </a:lnTo>
                <a:lnTo>
                  <a:pt x="331" y="305"/>
                </a:lnTo>
                <a:lnTo>
                  <a:pt x="349" y="298"/>
                </a:lnTo>
                <a:lnTo>
                  <a:pt x="364" y="304"/>
                </a:lnTo>
                <a:lnTo>
                  <a:pt x="388" y="290"/>
                </a:lnTo>
                <a:lnTo>
                  <a:pt x="403" y="299"/>
                </a:lnTo>
                <a:lnTo>
                  <a:pt x="459" y="295"/>
                </a:lnTo>
                <a:lnTo>
                  <a:pt x="473" y="277"/>
                </a:lnTo>
                <a:lnTo>
                  <a:pt x="488" y="287"/>
                </a:lnTo>
                <a:lnTo>
                  <a:pt x="488" y="246"/>
                </a:lnTo>
                <a:lnTo>
                  <a:pt x="506" y="236"/>
                </a:lnTo>
                <a:lnTo>
                  <a:pt x="524" y="234"/>
                </a:lnTo>
                <a:lnTo>
                  <a:pt x="527" y="208"/>
                </a:lnTo>
                <a:lnTo>
                  <a:pt x="515" y="163"/>
                </a:lnTo>
                <a:lnTo>
                  <a:pt x="528" y="138"/>
                </a:lnTo>
                <a:lnTo>
                  <a:pt x="494" y="103"/>
                </a:lnTo>
                <a:lnTo>
                  <a:pt x="482" y="69"/>
                </a:lnTo>
                <a:lnTo>
                  <a:pt x="442" y="64"/>
                </a:lnTo>
                <a:lnTo>
                  <a:pt x="406" y="48"/>
                </a:lnTo>
                <a:lnTo>
                  <a:pt x="368" y="9"/>
                </a:lnTo>
                <a:lnTo>
                  <a:pt x="358" y="0"/>
                </a:lnTo>
                <a:lnTo>
                  <a:pt x="310" y="20"/>
                </a:lnTo>
                <a:lnTo>
                  <a:pt x="261" y="17"/>
                </a:lnTo>
                <a:lnTo>
                  <a:pt x="242" y="42"/>
                </a:lnTo>
                <a:lnTo>
                  <a:pt x="215" y="4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09" name="Freeform 181"/>
          <p:cNvSpPr>
            <a:spLocks/>
          </p:cNvSpPr>
          <p:nvPr/>
        </p:nvSpPr>
        <p:spPr bwMode="auto">
          <a:xfrm>
            <a:off x="6134100" y="4713288"/>
            <a:ext cx="725488" cy="846137"/>
          </a:xfrm>
          <a:custGeom>
            <a:avLst/>
            <a:gdLst>
              <a:gd name="T0" fmla="*/ 447328518 w 914"/>
              <a:gd name="T1" fmla="*/ 570184357 h 1066"/>
              <a:gd name="T2" fmla="*/ 514742528 w 914"/>
              <a:gd name="T3" fmla="*/ 565144049 h 1066"/>
              <a:gd name="T4" fmla="*/ 517892923 w 914"/>
              <a:gd name="T5" fmla="*/ 525451829 h 1066"/>
              <a:gd name="T6" fmla="*/ 522303000 w 914"/>
              <a:gd name="T7" fmla="*/ 477568910 h 1066"/>
              <a:gd name="T8" fmla="*/ 573336384 w 914"/>
              <a:gd name="T9" fmla="*/ 437876689 h 1066"/>
              <a:gd name="T10" fmla="*/ 541204577 w 914"/>
              <a:gd name="T11" fmla="*/ 396923895 h 1066"/>
              <a:gd name="T12" fmla="*/ 479460326 w 914"/>
              <a:gd name="T13" fmla="*/ 336440209 h 1066"/>
              <a:gd name="T14" fmla="*/ 503402217 w 914"/>
              <a:gd name="T15" fmla="*/ 278476676 h 1066"/>
              <a:gd name="T16" fmla="*/ 491430875 w 914"/>
              <a:gd name="T17" fmla="*/ 255795293 h 1066"/>
              <a:gd name="T18" fmla="*/ 491430875 w 914"/>
              <a:gd name="T19" fmla="*/ 221143380 h 1066"/>
              <a:gd name="T20" fmla="*/ 491430875 w 914"/>
              <a:gd name="T21" fmla="*/ 209172849 h 1066"/>
              <a:gd name="T22" fmla="*/ 441027728 w 914"/>
              <a:gd name="T23" fmla="*/ 237524775 h 1066"/>
              <a:gd name="T24" fmla="*/ 414566374 w 914"/>
              <a:gd name="T25" fmla="*/ 214843393 h 1066"/>
              <a:gd name="T26" fmla="*/ 338961655 w 914"/>
              <a:gd name="T27" fmla="*/ 200351864 h 1066"/>
              <a:gd name="T28" fmla="*/ 355342280 w 914"/>
              <a:gd name="T29" fmla="*/ 180820872 h 1066"/>
              <a:gd name="T30" fmla="*/ 338331417 w 914"/>
              <a:gd name="T31" fmla="*/ 160659644 h 1066"/>
              <a:gd name="T32" fmla="*/ 338331417 w 914"/>
              <a:gd name="T33" fmla="*/ 136718581 h 1066"/>
              <a:gd name="T34" fmla="*/ 283518194 w 914"/>
              <a:gd name="T35" fmla="*/ 121597660 h 1066"/>
              <a:gd name="T36" fmla="*/ 243195677 w 914"/>
              <a:gd name="T37" fmla="*/ 79384467 h 1066"/>
              <a:gd name="T38" fmla="*/ 216103390 w 914"/>
              <a:gd name="T39" fmla="*/ 37172080 h 1066"/>
              <a:gd name="T40" fmla="*/ 153099408 w 914"/>
              <a:gd name="T41" fmla="*/ 0 h 1066"/>
              <a:gd name="T42" fmla="*/ 86315611 w 914"/>
              <a:gd name="T43" fmla="*/ 5040309 h 1066"/>
              <a:gd name="T44" fmla="*/ 56073723 w 914"/>
              <a:gd name="T45" fmla="*/ 35282163 h 1066"/>
              <a:gd name="T46" fmla="*/ 22681422 w 914"/>
              <a:gd name="T47" fmla="*/ 47252694 h 1066"/>
              <a:gd name="T48" fmla="*/ 13861268 w 914"/>
              <a:gd name="T49" fmla="*/ 80644940 h 1066"/>
              <a:gd name="T50" fmla="*/ 22681422 w 914"/>
              <a:gd name="T51" fmla="*/ 107736418 h 1066"/>
              <a:gd name="T52" fmla="*/ 28982218 w 914"/>
              <a:gd name="T53" fmla="*/ 114666642 h 1066"/>
              <a:gd name="T54" fmla="*/ 40952767 w 914"/>
              <a:gd name="T55" fmla="*/ 136088344 h 1066"/>
              <a:gd name="T56" fmla="*/ 84425692 w 914"/>
              <a:gd name="T57" fmla="*/ 160029407 h 1066"/>
              <a:gd name="T58" fmla="*/ 44732606 w 914"/>
              <a:gd name="T59" fmla="*/ 170110021 h 1066"/>
              <a:gd name="T60" fmla="*/ 44103162 w 914"/>
              <a:gd name="T61" fmla="*/ 211062765 h 1066"/>
              <a:gd name="T62" fmla="*/ 86315611 w 914"/>
              <a:gd name="T63" fmla="*/ 207912325 h 1066"/>
              <a:gd name="T64" fmla="*/ 63634195 w 914"/>
              <a:gd name="T65" fmla="*/ 275326285 h 1066"/>
              <a:gd name="T66" fmla="*/ 88205531 w 914"/>
              <a:gd name="T67" fmla="*/ 299898378 h 1066"/>
              <a:gd name="T68" fmla="*/ 114667604 w 914"/>
              <a:gd name="T69" fmla="*/ 325730151 h 1066"/>
              <a:gd name="T70" fmla="*/ 130417992 w 914"/>
              <a:gd name="T71" fmla="*/ 335810766 h 1066"/>
              <a:gd name="T72" fmla="*/ 84425692 w 914"/>
              <a:gd name="T73" fmla="*/ 347781297 h 1066"/>
              <a:gd name="T74" fmla="*/ 105216419 w 914"/>
              <a:gd name="T75" fmla="*/ 400074286 h 1066"/>
              <a:gd name="T76" fmla="*/ 61114038 w 914"/>
              <a:gd name="T77" fmla="*/ 412675054 h 1066"/>
              <a:gd name="T78" fmla="*/ 71194667 w 914"/>
              <a:gd name="T79" fmla="*/ 461817752 h 1066"/>
              <a:gd name="T80" fmla="*/ 22681422 w 914"/>
              <a:gd name="T81" fmla="*/ 494579748 h 1066"/>
              <a:gd name="T82" fmla="*/ 0 w 914"/>
              <a:gd name="T83" fmla="*/ 529231662 h 1066"/>
              <a:gd name="T84" fmla="*/ 11970552 w 914"/>
              <a:gd name="T85" fmla="*/ 586565752 h 1066"/>
              <a:gd name="T86" fmla="*/ 50403159 w 914"/>
              <a:gd name="T87" fmla="*/ 612396731 h 1066"/>
              <a:gd name="T88" fmla="*/ 103956712 w 914"/>
              <a:gd name="T89" fmla="*/ 659019970 h 1066"/>
              <a:gd name="T90" fmla="*/ 134198625 w 914"/>
              <a:gd name="T91" fmla="*/ 653349426 h 1066"/>
              <a:gd name="T92" fmla="*/ 164440513 w 914"/>
              <a:gd name="T93" fmla="*/ 544352584 h 1066"/>
              <a:gd name="T94" fmla="*/ 182081614 w 914"/>
              <a:gd name="T95" fmla="*/ 571444830 h 1066"/>
              <a:gd name="T96" fmla="*/ 239415044 w 914"/>
              <a:gd name="T97" fmla="*/ 589085906 h 1066"/>
              <a:gd name="T98" fmla="*/ 296118980 w 914"/>
              <a:gd name="T99" fmla="*/ 640748658 h 1066"/>
              <a:gd name="T100" fmla="*/ 315650001 w 914"/>
              <a:gd name="T101" fmla="*/ 620587429 h 1066"/>
              <a:gd name="T102" fmla="*/ 380543854 w 914"/>
              <a:gd name="T103" fmla="*/ 604836270 h 10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14"/>
              <a:gd name="T157" fmla="*/ 0 h 1066"/>
              <a:gd name="T158" fmla="*/ 914 w 914"/>
              <a:gd name="T159" fmla="*/ 1066 h 10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14" h="1066">
                <a:moveTo>
                  <a:pt x="664" y="929"/>
                </a:moveTo>
                <a:lnTo>
                  <a:pt x="691" y="930"/>
                </a:lnTo>
                <a:lnTo>
                  <a:pt x="710" y="905"/>
                </a:lnTo>
                <a:lnTo>
                  <a:pt x="759" y="908"/>
                </a:lnTo>
                <a:lnTo>
                  <a:pt x="807" y="888"/>
                </a:lnTo>
                <a:lnTo>
                  <a:pt x="817" y="897"/>
                </a:lnTo>
                <a:lnTo>
                  <a:pt x="835" y="891"/>
                </a:lnTo>
                <a:lnTo>
                  <a:pt x="850" y="855"/>
                </a:lnTo>
                <a:lnTo>
                  <a:pt x="822" y="834"/>
                </a:lnTo>
                <a:lnTo>
                  <a:pt x="829" y="792"/>
                </a:lnTo>
                <a:lnTo>
                  <a:pt x="814" y="774"/>
                </a:lnTo>
                <a:lnTo>
                  <a:pt x="829" y="758"/>
                </a:lnTo>
                <a:lnTo>
                  <a:pt x="873" y="750"/>
                </a:lnTo>
                <a:lnTo>
                  <a:pt x="879" y="727"/>
                </a:lnTo>
                <a:lnTo>
                  <a:pt x="910" y="695"/>
                </a:lnTo>
                <a:lnTo>
                  <a:pt x="914" y="672"/>
                </a:lnTo>
                <a:lnTo>
                  <a:pt x="892" y="664"/>
                </a:lnTo>
                <a:lnTo>
                  <a:pt x="859" y="630"/>
                </a:lnTo>
                <a:lnTo>
                  <a:pt x="810" y="614"/>
                </a:lnTo>
                <a:lnTo>
                  <a:pt x="795" y="572"/>
                </a:lnTo>
                <a:lnTo>
                  <a:pt x="761" y="534"/>
                </a:lnTo>
                <a:lnTo>
                  <a:pt x="765" y="486"/>
                </a:lnTo>
                <a:lnTo>
                  <a:pt x="804" y="466"/>
                </a:lnTo>
                <a:lnTo>
                  <a:pt x="799" y="442"/>
                </a:lnTo>
                <a:lnTo>
                  <a:pt x="810" y="428"/>
                </a:lnTo>
                <a:lnTo>
                  <a:pt x="808" y="415"/>
                </a:lnTo>
                <a:lnTo>
                  <a:pt x="780" y="406"/>
                </a:lnTo>
                <a:lnTo>
                  <a:pt x="756" y="372"/>
                </a:lnTo>
                <a:lnTo>
                  <a:pt x="773" y="367"/>
                </a:lnTo>
                <a:lnTo>
                  <a:pt x="780" y="351"/>
                </a:lnTo>
                <a:lnTo>
                  <a:pt x="813" y="350"/>
                </a:lnTo>
                <a:lnTo>
                  <a:pt x="802" y="335"/>
                </a:lnTo>
                <a:lnTo>
                  <a:pt x="780" y="332"/>
                </a:lnTo>
                <a:lnTo>
                  <a:pt x="747" y="313"/>
                </a:lnTo>
                <a:lnTo>
                  <a:pt x="720" y="329"/>
                </a:lnTo>
                <a:lnTo>
                  <a:pt x="700" y="377"/>
                </a:lnTo>
                <a:lnTo>
                  <a:pt x="682" y="372"/>
                </a:lnTo>
                <a:lnTo>
                  <a:pt x="668" y="352"/>
                </a:lnTo>
                <a:lnTo>
                  <a:pt x="658" y="341"/>
                </a:lnTo>
                <a:lnTo>
                  <a:pt x="588" y="342"/>
                </a:lnTo>
                <a:lnTo>
                  <a:pt x="574" y="318"/>
                </a:lnTo>
                <a:lnTo>
                  <a:pt x="538" y="318"/>
                </a:lnTo>
                <a:lnTo>
                  <a:pt x="528" y="308"/>
                </a:lnTo>
                <a:lnTo>
                  <a:pt x="528" y="297"/>
                </a:lnTo>
                <a:lnTo>
                  <a:pt x="564" y="287"/>
                </a:lnTo>
                <a:lnTo>
                  <a:pt x="559" y="276"/>
                </a:lnTo>
                <a:lnTo>
                  <a:pt x="522" y="262"/>
                </a:lnTo>
                <a:lnTo>
                  <a:pt x="537" y="255"/>
                </a:lnTo>
                <a:lnTo>
                  <a:pt x="538" y="238"/>
                </a:lnTo>
                <a:lnTo>
                  <a:pt x="547" y="232"/>
                </a:lnTo>
                <a:lnTo>
                  <a:pt x="537" y="217"/>
                </a:lnTo>
                <a:lnTo>
                  <a:pt x="495" y="209"/>
                </a:lnTo>
                <a:lnTo>
                  <a:pt x="473" y="192"/>
                </a:lnTo>
                <a:lnTo>
                  <a:pt x="450" y="193"/>
                </a:lnTo>
                <a:lnTo>
                  <a:pt x="394" y="157"/>
                </a:lnTo>
                <a:lnTo>
                  <a:pt x="400" y="144"/>
                </a:lnTo>
                <a:lnTo>
                  <a:pt x="386" y="126"/>
                </a:lnTo>
                <a:lnTo>
                  <a:pt x="388" y="88"/>
                </a:lnTo>
                <a:lnTo>
                  <a:pt x="371" y="94"/>
                </a:lnTo>
                <a:lnTo>
                  <a:pt x="343" y="59"/>
                </a:lnTo>
                <a:lnTo>
                  <a:pt x="300" y="42"/>
                </a:lnTo>
                <a:lnTo>
                  <a:pt x="273" y="11"/>
                </a:lnTo>
                <a:lnTo>
                  <a:pt x="243" y="0"/>
                </a:lnTo>
                <a:lnTo>
                  <a:pt x="185" y="15"/>
                </a:lnTo>
                <a:lnTo>
                  <a:pt x="164" y="4"/>
                </a:lnTo>
                <a:lnTo>
                  <a:pt x="137" y="8"/>
                </a:lnTo>
                <a:lnTo>
                  <a:pt x="121" y="32"/>
                </a:lnTo>
                <a:lnTo>
                  <a:pt x="91" y="47"/>
                </a:lnTo>
                <a:lnTo>
                  <a:pt x="89" y="56"/>
                </a:lnTo>
                <a:lnTo>
                  <a:pt x="64" y="58"/>
                </a:lnTo>
                <a:lnTo>
                  <a:pt x="50" y="51"/>
                </a:lnTo>
                <a:lnTo>
                  <a:pt x="36" y="75"/>
                </a:lnTo>
                <a:lnTo>
                  <a:pt x="0" y="82"/>
                </a:lnTo>
                <a:lnTo>
                  <a:pt x="31" y="112"/>
                </a:lnTo>
                <a:lnTo>
                  <a:pt x="22" y="128"/>
                </a:lnTo>
                <a:lnTo>
                  <a:pt x="36" y="141"/>
                </a:lnTo>
                <a:lnTo>
                  <a:pt x="25" y="164"/>
                </a:lnTo>
                <a:lnTo>
                  <a:pt x="36" y="171"/>
                </a:lnTo>
                <a:lnTo>
                  <a:pt x="47" y="164"/>
                </a:lnTo>
                <a:lnTo>
                  <a:pt x="65" y="175"/>
                </a:lnTo>
                <a:lnTo>
                  <a:pt x="46" y="182"/>
                </a:lnTo>
                <a:lnTo>
                  <a:pt x="55" y="201"/>
                </a:lnTo>
                <a:lnTo>
                  <a:pt x="44" y="209"/>
                </a:lnTo>
                <a:lnTo>
                  <a:pt x="65" y="216"/>
                </a:lnTo>
                <a:lnTo>
                  <a:pt x="77" y="230"/>
                </a:lnTo>
                <a:lnTo>
                  <a:pt x="131" y="239"/>
                </a:lnTo>
                <a:lnTo>
                  <a:pt x="134" y="254"/>
                </a:lnTo>
                <a:lnTo>
                  <a:pt x="85" y="248"/>
                </a:lnTo>
                <a:lnTo>
                  <a:pt x="86" y="265"/>
                </a:lnTo>
                <a:lnTo>
                  <a:pt x="71" y="270"/>
                </a:lnTo>
                <a:lnTo>
                  <a:pt x="88" y="311"/>
                </a:lnTo>
                <a:lnTo>
                  <a:pt x="62" y="323"/>
                </a:lnTo>
                <a:lnTo>
                  <a:pt x="70" y="335"/>
                </a:lnTo>
                <a:lnTo>
                  <a:pt x="95" y="319"/>
                </a:lnTo>
                <a:lnTo>
                  <a:pt x="130" y="323"/>
                </a:lnTo>
                <a:lnTo>
                  <a:pt x="137" y="330"/>
                </a:lnTo>
                <a:lnTo>
                  <a:pt x="127" y="370"/>
                </a:lnTo>
                <a:lnTo>
                  <a:pt x="94" y="418"/>
                </a:lnTo>
                <a:lnTo>
                  <a:pt x="101" y="437"/>
                </a:lnTo>
                <a:lnTo>
                  <a:pt x="95" y="458"/>
                </a:lnTo>
                <a:lnTo>
                  <a:pt x="107" y="474"/>
                </a:lnTo>
                <a:lnTo>
                  <a:pt x="140" y="476"/>
                </a:lnTo>
                <a:lnTo>
                  <a:pt x="149" y="496"/>
                </a:lnTo>
                <a:lnTo>
                  <a:pt x="174" y="503"/>
                </a:lnTo>
                <a:lnTo>
                  <a:pt x="182" y="517"/>
                </a:lnTo>
                <a:lnTo>
                  <a:pt x="195" y="527"/>
                </a:lnTo>
                <a:lnTo>
                  <a:pt x="200" y="521"/>
                </a:lnTo>
                <a:lnTo>
                  <a:pt x="207" y="533"/>
                </a:lnTo>
                <a:lnTo>
                  <a:pt x="186" y="549"/>
                </a:lnTo>
                <a:lnTo>
                  <a:pt x="130" y="540"/>
                </a:lnTo>
                <a:lnTo>
                  <a:pt x="134" y="552"/>
                </a:lnTo>
                <a:lnTo>
                  <a:pt x="186" y="597"/>
                </a:lnTo>
                <a:lnTo>
                  <a:pt x="197" y="643"/>
                </a:lnTo>
                <a:lnTo>
                  <a:pt x="167" y="635"/>
                </a:lnTo>
                <a:lnTo>
                  <a:pt x="140" y="662"/>
                </a:lnTo>
                <a:lnTo>
                  <a:pt x="109" y="666"/>
                </a:lnTo>
                <a:lnTo>
                  <a:pt x="97" y="655"/>
                </a:lnTo>
                <a:lnTo>
                  <a:pt x="85" y="667"/>
                </a:lnTo>
                <a:lnTo>
                  <a:pt x="118" y="712"/>
                </a:lnTo>
                <a:lnTo>
                  <a:pt x="113" y="733"/>
                </a:lnTo>
                <a:lnTo>
                  <a:pt x="82" y="705"/>
                </a:lnTo>
                <a:lnTo>
                  <a:pt x="40" y="732"/>
                </a:lnTo>
                <a:lnTo>
                  <a:pt x="36" y="785"/>
                </a:lnTo>
                <a:lnTo>
                  <a:pt x="10" y="795"/>
                </a:lnTo>
                <a:lnTo>
                  <a:pt x="3" y="806"/>
                </a:lnTo>
                <a:lnTo>
                  <a:pt x="0" y="840"/>
                </a:lnTo>
                <a:lnTo>
                  <a:pt x="30" y="881"/>
                </a:lnTo>
                <a:lnTo>
                  <a:pt x="6" y="904"/>
                </a:lnTo>
                <a:lnTo>
                  <a:pt x="19" y="931"/>
                </a:lnTo>
                <a:lnTo>
                  <a:pt x="36" y="946"/>
                </a:lnTo>
                <a:lnTo>
                  <a:pt x="58" y="946"/>
                </a:lnTo>
                <a:lnTo>
                  <a:pt x="80" y="972"/>
                </a:lnTo>
                <a:lnTo>
                  <a:pt x="101" y="968"/>
                </a:lnTo>
                <a:lnTo>
                  <a:pt x="159" y="1022"/>
                </a:lnTo>
                <a:lnTo>
                  <a:pt x="165" y="1046"/>
                </a:lnTo>
                <a:lnTo>
                  <a:pt x="212" y="1066"/>
                </a:lnTo>
                <a:lnTo>
                  <a:pt x="206" y="1041"/>
                </a:lnTo>
                <a:lnTo>
                  <a:pt x="213" y="1037"/>
                </a:lnTo>
                <a:lnTo>
                  <a:pt x="213" y="1003"/>
                </a:lnTo>
                <a:lnTo>
                  <a:pt x="186" y="984"/>
                </a:lnTo>
                <a:lnTo>
                  <a:pt x="261" y="864"/>
                </a:lnTo>
                <a:lnTo>
                  <a:pt x="276" y="877"/>
                </a:lnTo>
                <a:lnTo>
                  <a:pt x="277" y="900"/>
                </a:lnTo>
                <a:lnTo>
                  <a:pt x="289" y="907"/>
                </a:lnTo>
                <a:lnTo>
                  <a:pt x="338" y="882"/>
                </a:lnTo>
                <a:lnTo>
                  <a:pt x="359" y="893"/>
                </a:lnTo>
                <a:lnTo>
                  <a:pt x="380" y="935"/>
                </a:lnTo>
                <a:lnTo>
                  <a:pt x="404" y="937"/>
                </a:lnTo>
                <a:lnTo>
                  <a:pt x="441" y="958"/>
                </a:lnTo>
                <a:lnTo>
                  <a:pt x="470" y="1017"/>
                </a:lnTo>
                <a:lnTo>
                  <a:pt x="461" y="1041"/>
                </a:lnTo>
                <a:lnTo>
                  <a:pt x="495" y="1039"/>
                </a:lnTo>
                <a:lnTo>
                  <a:pt x="501" y="985"/>
                </a:lnTo>
                <a:lnTo>
                  <a:pt x="562" y="952"/>
                </a:lnTo>
                <a:lnTo>
                  <a:pt x="609" y="973"/>
                </a:lnTo>
                <a:lnTo>
                  <a:pt x="604" y="960"/>
                </a:lnTo>
                <a:lnTo>
                  <a:pt x="632" y="930"/>
                </a:lnTo>
                <a:lnTo>
                  <a:pt x="664" y="92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0" name="Freeform 182"/>
          <p:cNvSpPr>
            <a:spLocks/>
          </p:cNvSpPr>
          <p:nvPr/>
        </p:nvSpPr>
        <p:spPr bwMode="auto">
          <a:xfrm>
            <a:off x="5291138" y="4613275"/>
            <a:ext cx="495300" cy="288925"/>
          </a:xfrm>
          <a:custGeom>
            <a:avLst/>
            <a:gdLst>
              <a:gd name="T0" fmla="*/ 315649744 w 624"/>
              <a:gd name="T1" fmla="*/ 10136253 h 363"/>
              <a:gd name="T2" fmla="*/ 317539662 w 624"/>
              <a:gd name="T3" fmla="*/ 23440332 h 363"/>
              <a:gd name="T4" fmla="*/ 322579973 w 624"/>
              <a:gd name="T5" fmla="*/ 28508065 h 363"/>
              <a:gd name="T6" fmla="*/ 315649744 w 624"/>
              <a:gd name="T7" fmla="*/ 28508065 h 363"/>
              <a:gd name="T8" fmla="*/ 296748183 w 624"/>
              <a:gd name="T9" fmla="*/ 24073898 h 363"/>
              <a:gd name="T10" fmla="*/ 287297799 w 624"/>
              <a:gd name="T11" fmla="*/ 27874500 h 363"/>
              <a:gd name="T12" fmla="*/ 277847416 w 624"/>
              <a:gd name="T13" fmla="*/ 27240935 h 363"/>
              <a:gd name="T14" fmla="*/ 273436548 w 624"/>
              <a:gd name="T15" fmla="*/ 31042327 h 363"/>
              <a:gd name="T16" fmla="*/ 269656712 w 624"/>
              <a:gd name="T17" fmla="*/ 29775196 h 363"/>
              <a:gd name="T18" fmla="*/ 263355927 w 624"/>
              <a:gd name="T19" fmla="*/ 33576588 h 363"/>
              <a:gd name="T20" fmla="*/ 263355927 w 624"/>
              <a:gd name="T21" fmla="*/ 39911446 h 363"/>
              <a:gd name="T22" fmla="*/ 259576091 w 624"/>
              <a:gd name="T23" fmla="*/ 41812142 h 363"/>
              <a:gd name="T24" fmla="*/ 253905544 w 624"/>
              <a:gd name="T25" fmla="*/ 41812142 h 363"/>
              <a:gd name="T26" fmla="*/ 248234996 w 624"/>
              <a:gd name="T27" fmla="*/ 37377184 h 363"/>
              <a:gd name="T28" fmla="*/ 239414849 w 624"/>
              <a:gd name="T29" fmla="*/ 36743619 h 363"/>
              <a:gd name="T30" fmla="*/ 235004776 w 624"/>
              <a:gd name="T31" fmla="*/ 37377184 h 363"/>
              <a:gd name="T32" fmla="*/ 225553598 w 624"/>
              <a:gd name="T33" fmla="*/ 39911446 h 363"/>
              <a:gd name="T34" fmla="*/ 215472977 w 624"/>
              <a:gd name="T35" fmla="*/ 36743619 h 363"/>
              <a:gd name="T36" fmla="*/ 207912462 w 624"/>
              <a:gd name="T37" fmla="*/ 38644315 h 363"/>
              <a:gd name="T38" fmla="*/ 195312479 w 624"/>
              <a:gd name="T39" fmla="*/ 45612738 h 363"/>
              <a:gd name="T40" fmla="*/ 187752014 w 624"/>
              <a:gd name="T41" fmla="*/ 43712838 h 363"/>
              <a:gd name="T42" fmla="*/ 185861302 w 624"/>
              <a:gd name="T43" fmla="*/ 44979969 h 363"/>
              <a:gd name="T44" fmla="*/ 180191548 w 624"/>
              <a:gd name="T45" fmla="*/ 48146999 h 363"/>
              <a:gd name="T46" fmla="*/ 176410918 w 624"/>
              <a:gd name="T47" fmla="*/ 55115435 h 363"/>
              <a:gd name="T48" fmla="*/ 172000845 w 624"/>
              <a:gd name="T49" fmla="*/ 63351784 h 363"/>
              <a:gd name="T50" fmla="*/ 166960534 w 624"/>
              <a:gd name="T51" fmla="*/ 62084654 h 363"/>
              <a:gd name="T52" fmla="*/ 162550461 w 624"/>
              <a:gd name="T53" fmla="*/ 65885250 h 363"/>
              <a:gd name="T54" fmla="*/ 160659749 w 624"/>
              <a:gd name="T55" fmla="*/ 67785946 h 363"/>
              <a:gd name="T56" fmla="*/ 150579128 w 624"/>
              <a:gd name="T57" fmla="*/ 73488034 h 363"/>
              <a:gd name="T58" fmla="*/ 148689210 w 624"/>
              <a:gd name="T59" fmla="*/ 81723588 h 363"/>
              <a:gd name="T60" fmla="*/ 141128744 w 624"/>
              <a:gd name="T61" fmla="*/ 74755165 h 363"/>
              <a:gd name="T62" fmla="*/ 135458197 w 624"/>
              <a:gd name="T63" fmla="*/ 76021500 h 363"/>
              <a:gd name="T64" fmla="*/ 130417886 w 624"/>
              <a:gd name="T65" fmla="*/ 73488034 h 363"/>
              <a:gd name="T66" fmla="*/ 115296954 w 624"/>
              <a:gd name="T67" fmla="*/ 74755165 h 363"/>
              <a:gd name="T68" fmla="*/ 103956628 w 624"/>
              <a:gd name="T69" fmla="*/ 73488034 h 363"/>
              <a:gd name="T70" fmla="*/ 97026399 w 624"/>
              <a:gd name="T71" fmla="*/ 74755165 h 363"/>
              <a:gd name="T72" fmla="*/ 91355852 w 624"/>
              <a:gd name="T73" fmla="*/ 67785946 h 363"/>
              <a:gd name="T74" fmla="*/ 78124838 w 624"/>
              <a:gd name="T75" fmla="*/ 67785946 h 363"/>
              <a:gd name="T76" fmla="*/ 59853514 w 624"/>
              <a:gd name="T77" fmla="*/ 63351784 h 363"/>
              <a:gd name="T78" fmla="*/ 51662798 w 624"/>
              <a:gd name="T79" fmla="*/ 63985350 h 363"/>
              <a:gd name="T80" fmla="*/ 44103126 w 624"/>
              <a:gd name="T81" fmla="*/ 61451088 h 363"/>
              <a:gd name="T82" fmla="*/ 36541867 w 624"/>
              <a:gd name="T83" fmla="*/ 72220903 h 363"/>
              <a:gd name="T84" fmla="*/ 15120938 w 624"/>
              <a:gd name="T85" fmla="*/ 95660434 h 363"/>
              <a:gd name="T86" fmla="*/ 13860463 w 624"/>
              <a:gd name="T87" fmla="*/ 110865231 h 363"/>
              <a:gd name="T88" fmla="*/ 30241876 w 624"/>
              <a:gd name="T89" fmla="*/ 127969904 h 363"/>
              <a:gd name="T90" fmla="*/ 28981401 w 624"/>
              <a:gd name="T91" fmla="*/ 145708142 h 363"/>
              <a:gd name="T92" fmla="*/ 25201559 w 624"/>
              <a:gd name="T93" fmla="*/ 168514902 h 363"/>
              <a:gd name="T94" fmla="*/ 59853514 w 624"/>
              <a:gd name="T95" fmla="*/ 186886706 h 363"/>
              <a:gd name="T96" fmla="*/ 57333359 w 624"/>
              <a:gd name="T97" fmla="*/ 212861343 h 363"/>
              <a:gd name="T98" fmla="*/ 28981401 w 624"/>
              <a:gd name="T99" fmla="*/ 216028374 h 363"/>
              <a:gd name="T100" fmla="*/ 80644993 w 624"/>
              <a:gd name="T101" fmla="*/ 226798189 h 363"/>
              <a:gd name="T102" fmla="*/ 130417886 w 624"/>
              <a:gd name="T103" fmla="*/ 221096897 h 363"/>
              <a:gd name="T104" fmla="*/ 183341147 w 624"/>
              <a:gd name="T105" fmla="*/ 223631158 h 363"/>
              <a:gd name="T106" fmla="*/ 246345078 w 624"/>
              <a:gd name="T107" fmla="*/ 222997593 h 363"/>
              <a:gd name="T108" fmla="*/ 238784612 w 624"/>
              <a:gd name="T109" fmla="*/ 186253140 h 363"/>
              <a:gd name="T110" fmla="*/ 288557480 w 624"/>
              <a:gd name="T111" fmla="*/ 129237034 h 363"/>
              <a:gd name="T112" fmla="*/ 299898576 w 624"/>
              <a:gd name="T113" fmla="*/ 96293999 h 363"/>
              <a:gd name="T114" fmla="*/ 338331142 w 624"/>
              <a:gd name="T115" fmla="*/ 71587338 h 363"/>
              <a:gd name="T116" fmla="*/ 393144320 w 624"/>
              <a:gd name="T117" fmla="*/ 58283262 h 363"/>
              <a:gd name="T118" fmla="*/ 354082311 w 624"/>
              <a:gd name="T119" fmla="*/ 11403384 h 363"/>
              <a:gd name="T120" fmla="*/ 326990046 w 624"/>
              <a:gd name="T121" fmla="*/ 633566 h 363"/>
              <a:gd name="T122" fmla="*/ 321319499 w 624"/>
              <a:gd name="T123" fmla="*/ 4434959 h 363"/>
              <a:gd name="T124" fmla="*/ 315649744 w 624"/>
              <a:gd name="T125" fmla="*/ 5701294 h 3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4"/>
              <a:gd name="T190" fmla="*/ 0 h 363"/>
              <a:gd name="T191" fmla="*/ 624 w 624"/>
              <a:gd name="T192" fmla="*/ 363 h 3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4" h="363">
                <a:moveTo>
                  <a:pt x="501" y="9"/>
                </a:moveTo>
                <a:lnTo>
                  <a:pt x="500" y="11"/>
                </a:lnTo>
                <a:lnTo>
                  <a:pt x="503" y="16"/>
                </a:lnTo>
                <a:lnTo>
                  <a:pt x="501" y="16"/>
                </a:lnTo>
                <a:lnTo>
                  <a:pt x="501" y="28"/>
                </a:lnTo>
                <a:lnTo>
                  <a:pt x="500" y="29"/>
                </a:lnTo>
                <a:lnTo>
                  <a:pt x="503" y="34"/>
                </a:lnTo>
                <a:lnTo>
                  <a:pt x="504" y="37"/>
                </a:lnTo>
                <a:lnTo>
                  <a:pt x="504" y="38"/>
                </a:lnTo>
                <a:lnTo>
                  <a:pt x="510" y="39"/>
                </a:lnTo>
                <a:lnTo>
                  <a:pt x="509" y="42"/>
                </a:lnTo>
                <a:lnTo>
                  <a:pt x="512" y="45"/>
                </a:lnTo>
                <a:lnTo>
                  <a:pt x="512" y="53"/>
                </a:lnTo>
                <a:lnTo>
                  <a:pt x="507" y="50"/>
                </a:lnTo>
                <a:lnTo>
                  <a:pt x="506" y="48"/>
                </a:lnTo>
                <a:lnTo>
                  <a:pt x="501" y="45"/>
                </a:lnTo>
                <a:lnTo>
                  <a:pt x="494" y="45"/>
                </a:lnTo>
                <a:lnTo>
                  <a:pt x="488" y="40"/>
                </a:lnTo>
                <a:lnTo>
                  <a:pt x="480" y="38"/>
                </a:lnTo>
                <a:lnTo>
                  <a:pt x="471" y="38"/>
                </a:lnTo>
                <a:lnTo>
                  <a:pt x="465" y="39"/>
                </a:lnTo>
                <a:lnTo>
                  <a:pt x="462" y="42"/>
                </a:lnTo>
                <a:lnTo>
                  <a:pt x="461" y="44"/>
                </a:lnTo>
                <a:lnTo>
                  <a:pt x="456" y="44"/>
                </a:lnTo>
                <a:lnTo>
                  <a:pt x="453" y="44"/>
                </a:lnTo>
                <a:lnTo>
                  <a:pt x="450" y="45"/>
                </a:lnTo>
                <a:lnTo>
                  <a:pt x="446" y="44"/>
                </a:lnTo>
                <a:lnTo>
                  <a:pt x="441" y="43"/>
                </a:lnTo>
                <a:lnTo>
                  <a:pt x="437" y="43"/>
                </a:lnTo>
                <a:lnTo>
                  <a:pt x="439" y="47"/>
                </a:lnTo>
                <a:lnTo>
                  <a:pt x="436" y="47"/>
                </a:lnTo>
                <a:lnTo>
                  <a:pt x="434" y="49"/>
                </a:lnTo>
                <a:lnTo>
                  <a:pt x="431" y="49"/>
                </a:lnTo>
                <a:lnTo>
                  <a:pt x="428" y="49"/>
                </a:lnTo>
                <a:lnTo>
                  <a:pt x="430" y="48"/>
                </a:lnTo>
                <a:lnTo>
                  <a:pt x="428" y="47"/>
                </a:lnTo>
                <a:lnTo>
                  <a:pt x="425" y="48"/>
                </a:lnTo>
                <a:lnTo>
                  <a:pt x="422" y="50"/>
                </a:lnTo>
                <a:lnTo>
                  <a:pt x="421" y="53"/>
                </a:lnTo>
                <a:lnTo>
                  <a:pt x="418" y="53"/>
                </a:lnTo>
                <a:lnTo>
                  <a:pt x="419" y="58"/>
                </a:lnTo>
                <a:lnTo>
                  <a:pt x="418" y="59"/>
                </a:lnTo>
                <a:lnTo>
                  <a:pt x="419" y="60"/>
                </a:lnTo>
                <a:lnTo>
                  <a:pt x="418" y="63"/>
                </a:lnTo>
                <a:lnTo>
                  <a:pt x="416" y="61"/>
                </a:lnTo>
                <a:lnTo>
                  <a:pt x="415" y="64"/>
                </a:lnTo>
                <a:lnTo>
                  <a:pt x="412" y="64"/>
                </a:lnTo>
                <a:lnTo>
                  <a:pt x="412" y="66"/>
                </a:lnTo>
                <a:lnTo>
                  <a:pt x="410" y="66"/>
                </a:lnTo>
                <a:lnTo>
                  <a:pt x="407" y="65"/>
                </a:lnTo>
                <a:lnTo>
                  <a:pt x="404" y="68"/>
                </a:lnTo>
                <a:lnTo>
                  <a:pt x="403" y="66"/>
                </a:lnTo>
                <a:lnTo>
                  <a:pt x="401" y="60"/>
                </a:lnTo>
                <a:lnTo>
                  <a:pt x="400" y="60"/>
                </a:lnTo>
                <a:lnTo>
                  <a:pt x="398" y="60"/>
                </a:lnTo>
                <a:lnTo>
                  <a:pt x="394" y="59"/>
                </a:lnTo>
                <a:lnTo>
                  <a:pt x="394" y="58"/>
                </a:lnTo>
                <a:lnTo>
                  <a:pt x="386" y="58"/>
                </a:lnTo>
                <a:lnTo>
                  <a:pt x="385" y="59"/>
                </a:lnTo>
                <a:lnTo>
                  <a:pt x="380" y="58"/>
                </a:lnTo>
                <a:lnTo>
                  <a:pt x="379" y="59"/>
                </a:lnTo>
                <a:lnTo>
                  <a:pt x="376" y="58"/>
                </a:lnTo>
                <a:lnTo>
                  <a:pt x="374" y="59"/>
                </a:lnTo>
                <a:lnTo>
                  <a:pt x="373" y="59"/>
                </a:lnTo>
                <a:lnTo>
                  <a:pt x="370" y="59"/>
                </a:lnTo>
                <a:lnTo>
                  <a:pt x="367" y="61"/>
                </a:lnTo>
                <a:lnTo>
                  <a:pt x="364" y="60"/>
                </a:lnTo>
                <a:lnTo>
                  <a:pt x="358" y="63"/>
                </a:lnTo>
                <a:lnTo>
                  <a:pt x="352" y="61"/>
                </a:lnTo>
                <a:lnTo>
                  <a:pt x="347" y="59"/>
                </a:lnTo>
                <a:lnTo>
                  <a:pt x="346" y="59"/>
                </a:lnTo>
                <a:lnTo>
                  <a:pt x="342" y="58"/>
                </a:lnTo>
                <a:lnTo>
                  <a:pt x="339" y="60"/>
                </a:lnTo>
                <a:lnTo>
                  <a:pt x="334" y="58"/>
                </a:lnTo>
                <a:lnTo>
                  <a:pt x="330" y="60"/>
                </a:lnTo>
                <a:lnTo>
                  <a:pt x="330" y="61"/>
                </a:lnTo>
                <a:lnTo>
                  <a:pt x="325" y="60"/>
                </a:lnTo>
                <a:lnTo>
                  <a:pt x="321" y="60"/>
                </a:lnTo>
                <a:lnTo>
                  <a:pt x="316" y="63"/>
                </a:lnTo>
                <a:lnTo>
                  <a:pt x="310" y="72"/>
                </a:lnTo>
                <a:lnTo>
                  <a:pt x="309" y="68"/>
                </a:lnTo>
                <a:lnTo>
                  <a:pt x="306" y="65"/>
                </a:lnTo>
                <a:lnTo>
                  <a:pt x="301" y="70"/>
                </a:lnTo>
                <a:lnTo>
                  <a:pt x="298" y="69"/>
                </a:lnTo>
                <a:lnTo>
                  <a:pt x="298" y="72"/>
                </a:lnTo>
                <a:lnTo>
                  <a:pt x="297" y="72"/>
                </a:lnTo>
                <a:lnTo>
                  <a:pt x="295" y="72"/>
                </a:lnTo>
                <a:lnTo>
                  <a:pt x="295" y="71"/>
                </a:lnTo>
                <a:lnTo>
                  <a:pt x="291" y="71"/>
                </a:lnTo>
                <a:lnTo>
                  <a:pt x="288" y="72"/>
                </a:lnTo>
                <a:lnTo>
                  <a:pt x="288" y="75"/>
                </a:lnTo>
                <a:lnTo>
                  <a:pt x="286" y="76"/>
                </a:lnTo>
                <a:lnTo>
                  <a:pt x="286" y="79"/>
                </a:lnTo>
                <a:lnTo>
                  <a:pt x="283" y="81"/>
                </a:lnTo>
                <a:lnTo>
                  <a:pt x="282" y="86"/>
                </a:lnTo>
                <a:lnTo>
                  <a:pt x="280" y="87"/>
                </a:lnTo>
                <a:lnTo>
                  <a:pt x="282" y="88"/>
                </a:lnTo>
                <a:lnTo>
                  <a:pt x="280" y="90"/>
                </a:lnTo>
                <a:lnTo>
                  <a:pt x="280" y="97"/>
                </a:lnTo>
                <a:lnTo>
                  <a:pt x="273" y="100"/>
                </a:lnTo>
                <a:lnTo>
                  <a:pt x="271" y="98"/>
                </a:lnTo>
                <a:lnTo>
                  <a:pt x="268" y="98"/>
                </a:lnTo>
                <a:lnTo>
                  <a:pt x="267" y="100"/>
                </a:lnTo>
                <a:lnTo>
                  <a:pt x="265" y="98"/>
                </a:lnTo>
                <a:lnTo>
                  <a:pt x="262" y="102"/>
                </a:lnTo>
                <a:lnTo>
                  <a:pt x="259" y="100"/>
                </a:lnTo>
                <a:lnTo>
                  <a:pt x="259" y="104"/>
                </a:lnTo>
                <a:lnTo>
                  <a:pt x="258" y="104"/>
                </a:lnTo>
                <a:lnTo>
                  <a:pt x="256" y="106"/>
                </a:lnTo>
                <a:lnTo>
                  <a:pt x="258" y="107"/>
                </a:lnTo>
                <a:lnTo>
                  <a:pt x="256" y="108"/>
                </a:lnTo>
                <a:lnTo>
                  <a:pt x="255" y="107"/>
                </a:lnTo>
                <a:lnTo>
                  <a:pt x="253" y="109"/>
                </a:lnTo>
                <a:lnTo>
                  <a:pt x="253" y="112"/>
                </a:lnTo>
                <a:lnTo>
                  <a:pt x="245" y="114"/>
                </a:lnTo>
                <a:lnTo>
                  <a:pt x="239" y="116"/>
                </a:lnTo>
                <a:lnTo>
                  <a:pt x="236" y="117"/>
                </a:lnTo>
                <a:lnTo>
                  <a:pt x="236" y="120"/>
                </a:lnTo>
                <a:lnTo>
                  <a:pt x="237" y="122"/>
                </a:lnTo>
                <a:lnTo>
                  <a:pt x="236" y="129"/>
                </a:lnTo>
                <a:lnTo>
                  <a:pt x="233" y="131"/>
                </a:lnTo>
                <a:lnTo>
                  <a:pt x="231" y="130"/>
                </a:lnTo>
                <a:lnTo>
                  <a:pt x="227" y="122"/>
                </a:lnTo>
                <a:lnTo>
                  <a:pt x="224" y="118"/>
                </a:lnTo>
                <a:lnTo>
                  <a:pt x="221" y="119"/>
                </a:lnTo>
                <a:lnTo>
                  <a:pt x="218" y="122"/>
                </a:lnTo>
                <a:lnTo>
                  <a:pt x="216" y="122"/>
                </a:lnTo>
                <a:lnTo>
                  <a:pt x="215" y="120"/>
                </a:lnTo>
                <a:lnTo>
                  <a:pt x="213" y="119"/>
                </a:lnTo>
                <a:lnTo>
                  <a:pt x="209" y="119"/>
                </a:lnTo>
                <a:lnTo>
                  <a:pt x="206" y="117"/>
                </a:lnTo>
                <a:lnTo>
                  <a:pt x="207" y="116"/>
                </a:lnTo>
                <a:lnTo>
                  <a:pt x="207" y="114"/>
                </a:lnTo>
                <a:lnTo>
                  <a:pt x="206" y="113"/>
                </a:lnTo>
                <a:lnTo>
                  <a:pt x="203" y="114"/>
                </a:lnTo>
                <a:lnTo>
                  <a:pt x="183" y="118"/>
                </a:lnTo>
                <a:lnTo>
                  <a:pt x="182" y="117"/>
                </a:lnTo>
                <a:lnTo>
                  <a:pt x="177" y="116"/>
                </a:lnTo>
                <a:lnTo>
                  <a:pt x="168" y="118"/>
                </a:lnTo>
                <a:lnTo>
                  <a:pt x="165" y="116"/>
                </a:lnTo>
                <a:lnTo>
                  <a:pt x="162" y="117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2" y="116"/>
                </a:lnTo>
                <a:lnTo>
                  <a:pt x="149" y="114"/>
                </a:lnTo>
                <a:lnTo>
                  <a:pt x="146" y="108"/>
                </a:lnTo>
                <a:lnTo>
                  <a:pt x="145" y="107"/>
                </a:lnTo>
                <a:lnTo>
                  <a:pt x="133" y="104"/>
                </a:lnTo>
                <a:lnTo>
                  <a:pt x="130" y="104"/>
                </a:lnTo>
                <a:lnTo>
                  <a:pt x="127" y="107"/>
                </a:lnTo>
                <a:lnTo>
                  <a:pt x="124" y="107"/>
                </a:lnTo>
                <a:lnTo>
                  <a:pt x="118" y="103"/>
                </a:lnTo>
                <a:lnTo>
                  <a:pt x="107" y="98"/>
                </a:lnTo>
                <a:lnTo>
                  <a:pt x="100" y="97"/>
                </a:lnTo>
                <a:lnTo>
                  <a:pt x="95" y="100"/>
                </a:lnTo>
                <a:lnTo>
                  <a:pt x="91" y="98"/>
                </a:lnTo>
                <a:lnTo>
                  <a:pt x="88" y="101"/>
                </a:lnTo>
                <a:lnTo>
                  <a:pt x="83" y="102"/>
                </a:lnTo>
                <a:lnTo>
                  <a:pt x="82" y="101"/>
                </a:lnTo>
                <a:lnTo>
                  <a:pt x="80" y="98"/>
                </a:lnTo>
                <a:lnTo>
                  <a:pt x="77" y="100"/>
                </a:lnTo>
                <a:lnTo>
                  <a:pt x="73" y="100"/>
                </a:lnTo>
                <a:lnTo>
                  <a:pt x="70" y="97"/>
                </a:lnTo>
                <a:lnTo>
                  <a:pt x="60" y="98"/>
                </a:lnTo>
                <a:lnTo>
                  <a:pt x="52" y="96"/>
                </a:lnTo>
                <a:lnTo>
                  <a:pt x="57" y="103"/>
                </a:lnTo>
                <a:lnTo>
                  <a:pt x="58" y="114"/>
                </a:lnTo>
                <a:lnTo>
                  <a:pt x="51" y="125"/>
                </a:lnTo>
                <a:lnTo>
                  <a:pt x="40" y="130"/>
                </a:lnTo>
                <a:lnTo>
                  <a:pt x="28" y="139"/>
                </a:lnTo>
                <a:lnTo>
                  <a:pt x="24" y="151"/>
                </a:lnTo>
                <a:lnTo>
                  <a:pt x="0" y="165"/>
                </a:lnTo>
                <a:lnTo>
                  <a:pt x="0" y="172"/>
                </a:lnTo>
                <a:lnTo>
                  <a:pt x="4" y="176"/>
                </a:lnTo>
                <a:lnTo>
                  <a:pt x="22" y="175"/>
                </a:lnTo>
                <a:lnTo>
                  <a:pt x="33" y="177"/>
                </a:lnTo>
                <a:lnTo>
                  <a:pt x="36" y="187"/>
                </a:lnTo>
                <a:lnTo>
                  <a:pt x="46" y="191"/>
                </a:lnTo>
                <a:lnTo>
                  <a:pt x="48" y="202"/>
                </a:lnTo>
                <a:lnTo>
                  <a:pt x="42" y="210"/>
                </a:lnTo>
                <a:lnTo>
                  <a:pt x="24" y="226"/>
                </a:lnTo>
                <a:lnTo>
                  <a:pt x="31" y="235"/>
                </a:lnTo>
                <a:lnTo>
                  <a:pt x="46" y="230"/>
                </a:lnTo>
                <a:lnTo>
                  <a:pt x="60" y="248"/>
                </a:lnTo>
                <a:lnTo>
                  <a:pt x="58" y="252"/>
                </a:lnTo>
                <a:lnTo>
                  <a:pt x="45" y="261"/>
                </a:lnTo>
                <a:lnTo>
                  <a:pt x="40" y="266"/>
                </a:lnTo>
                <a:lnTo>
                  <a:pt x="51" y="275"/>
                </a:lnTo>
                <a:lnTo>
                  <a:pt x="68" y="285"/>
                </a:lnTo>
                <a:lnTo>
                  <a:pt x="77" y="293"/>
                </a:lnTo>
                <a:lnTo>
                  <a:pt x="95" y="295"/>
                </a:lnTo>
                <a:lnTo>
                  <a:pt x="107" y="313"/>
                </a:lnTo>
                <a:lnTo>
                  <a:pt x="107" y="325"/>
                </a:lnTo>
                <a:lnTo>
                  <a:pt x="98" y="332"/>
                </a:lnTo>
                <a:lnTo>
                  <a:pt x="91" y="336"/>
                </a:lnTo>
                <a:lnTo>
                  <a:pt x="79" y="333"/>
                </a:lnTo>
                <a:lnTo>
                  <a:pt x="71" y="329"/>
                </a:lnTo>
                <a:lnTo>
                  <a:pt x="80" y="337"/>
                </a:lnTo>
                <a:lnTo>
                  <a:pt x="46" y="341"/>
                </a:lnTo>
                <a:lnTo>
                  <a:pt x="51" y="354"/>
                </a:lnTo>
                <a:lnTo>
                  <a:pt x="73" y="363"/>
                </a:lnTo>
                <a:lnTo>
                  <a:pt x="103" y="354"/>
                </a:lnTo>
                <a:lnTo>
                  <a:pt x="128" y="358"/>
                </a:lnTo>
                <a:lnTo>
                  <a:pt x="128" y="343"/>
                </a:lnTo>
                <a:lnTo>
                  <a:pt x="155" y="354"/>
                </a:lnTo>
                <a:lnTo>
                  <a:pt x="176" y="345"/>
                </a:lnTo>
                <a:lnTo>
                  <a:pt x="207" y="349"/>
                </a:lnTo>
                <a:lnTo>
                  <a:pt x="225" y="338"/>
                </a:lnTo>
                <a:lnTo>
                  <a:pt x="246" y="302"/>
                </a:lnTo>
                <a:lnTo>
                  <a:pt x="264" y="336"/>
                </a:lnTo>
                <a:lnTo>
                  <a:pt x="291" y="353"/>
                </a:lnTo>
                <a:lnTo>
                  <a:pt x="309" y="349"/>
                </a:lnTo>
                <a:lnTo>
                  <a:pt x="312" y="337"/>
                </a:lnTo>
                <a:lnTo>
                  <a:pt x="361" y="360"/>
                </a:lnTo>
                <a:lnTo>
                  <a:pt x="391" y="352"/>
                </a:lnTo>
                <a:lnTo>
                  <a:pt x="380" y="315"/>
                </a:lnTo>
                <a:lnTo>
                  <a:pt x="400" y="305"/>
                </a:lnTo>
                <a:lnTo>
                  <a:pt x="392" y="289"/>
                </a:lnTo>
                <a:lnTo>
                  <a:pt x="379" y="294"/>
                </a:lnTo>
                <a:lnTo>
                  <a:pt x="383" y="279"/>
                </a:lnTo>
                <a:lnTo>
                  <a:pt x="419" y="258"/>
                </a:lnTo>
                <a:lnTo>
                  <a:pt x="458" y="254"/>
                </a:lnTo>
                <a:lnTo>
                  <a:pt x="458" y="204"/>
                </a:lnTo>
                <a:lnTo>
                  <a:pt x="434" y="182"/>
                </a:lnTo>
                <a:lnTo>
                  <a:pt x="443" y="163"/>
                </a:lnTo>
                <a:lnTo>
                  <a:pt x="468" y="163"/>
                </a:lnTo>
                <a:lnTo>
                  <a:pt x="476" y="152"/>
                </a:lnTo>
                <a:lnTo>
                  <a:pt x="513" y="140"/>
                </a:lnTo>
                <a:lnTo>
                  <a:pt x="525" y="131"/>
                </a:lnTo>
                <a:lnTo>
                  <a:pt x="524" y="119"/>
                </a:lnTo>
                <a:lnTo>
                  <a:pt x="537" y="113"/>
                </a:lnTo>
                <a:lnTo>
                  <a:pt x="567" y="118"/>
                </a:lnTo>
                <a:lnTo>
                  <a:pt x="555" y="91"/>
                </a:lnTo>
                <a:lnTo>
                  <a:pt x="571" y="79"/>
                </a:lnTo>
                <a:lnTo>
                  <a:pt x="624" y="92"/>
                </a:lnTo>
                <a:lnTo>
                  <a:pt x="580" y="54"/>
                </a:lnTo>
                <a:lnTo>
                  <a:pt x="585" y="40"/>
                </a:lnTo>
                <a:lnTo>
                  <a:pt x="576" y="33"/>
                </a:lnTo>
                <a:lnTo>
                  <a:pt x="562" y="18"/>
                </a:lnTo>
                <a:lnTo>
                  <a:pt x="568" y="4"/>
                </a:lnTo>
                <a:lnTo>
                  <a:pt x="525" y="0"/>
                </a:lnTo>
                <a:lnTo>
                  <a:pt x="521" y="2"/>
                </a:lnTo>
                <a:lnTo>
                  <a:pt x="519" y="1"/>
                </a:lnTo>
                <a:lnTo>
                  <a:pt x="518" y="4"/>
                </a:lnTo>
                <a:lnTo>
                  <a:pt x="515" y="5"/>
                </a:lnTo>
                <a:lnTo>
                  <a:pt x="513" y="7"/>
                </a:lnTo>
                <a:lnTo>
                  <a:pt x="510" y="7"/>
                </a:lnTo>
                <a:lnTo>
                  <a:pt x="509" y="10"/>
                </a:lnTo>
                <a:lnTo>
                  <a:pt x="507" y="7"/>
                </a:lnTo>
                <a:lnTo>
                  <a:pt x="504" y="10"/>
                </a:lnTo>
                <a:lnTo>
                  <a:pt x="501" y="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1" name="Freeform 183"/>
          <p:cNvSpPr>
            <a:spLocks/>
          </p:cNvSpPr>
          <p:nvPr/>
        </p:nvSpPr>
        <p:spPr bwMode="auto">
          <a:xfrm>
            <a:off x="5708650" y="4229100"/>
            <a:ext cx="987425" cy="585788"/>
          </a:xfrm>
          <a:custGeom>
            <a:avLst/>
            <a:gdLst>
              <a:gd name="T0" fmla="*/ 51033355 w 1244"/>
              <a:gd name="T1" fmla="*/ 217363888 h 738"/>
              <a:gd name="T2" fmla="*/ 49142643 w 1244"/>
              <a:gd name="T3" fmla="*/ 218623570 h 738"/>
              <a:gd name="T4" fmla="*/ 40322497 w 1244"/>
              <a:gd name="T5" fmla="*/ 220514283 h 738"/>
              <a:gd name="T6" fmla="*/ 38432579 w 1244"/>
              <a:gd name="T7" fmla="*/ 221773965 h 738"/>
              <a:gd name="T8" fmla="*/ 34021712 w 1244"/>
              <a:gd name="T9" fmla="*/ 222404203 h 738"/>
              <a:gd name="T10" fmla="*/ 32762031 w 1244"/>
              <a:gd name="T11" fmla="*/ 228704200 h 738"/>
              <a:gd name="T12" fmla="*/ 38432579 w 1244"/>
              <a:gd name="T13" fmla="*/ 242565464 h 738"/>
              <a:gd name="T14" fmla="*/ 32762031 w 1244"/>
              <a:gd name="T15" fmla="*/ 244455383 h 738"/>
              <a:gd name="T16" fmla="*/ 32762031 w 1244"/>
              <a:gd name="T17" fmla="*/ 251386412 h 738"/>
              <a:gd name="T18" fmla="*/ 36541867 w 1244"/>
              <a:gd name="T19" fmla="*/ 254536014 h 738"/>
              <a:gd name="T20" fmla="*/ 45993044 w 1244"/>
              <a:gd name="T21" fmla="*/ 262096486 h 738"/>
              <a:gd name="T22" fmla="*/ 41582971 w 1244"/>
              <a:gd name="T23" fmla="*/ 267767039 h 738"/>
              <a:gd name="T24" fmla="*/ 40322497 w 1244"/>
              <a:gd name="T25" fmla="*/ 269656959 h 738"/>
              <a:gd name="T26" fmla="*/ 45993044 w 1244"/>
              <a:gd name="T27" fmla="*/ 273437592 h 738"/>
              <a:gd name="T28" fmla="*/ 36541867 w 1244"/>
              <a:gd name="T29" fmla="*/ 279108145 h 738"/>
              <a:gd name="T30" fmla="*/ 42212415 w 1244"/>
              <a:gd name="T31" fmla="*/ 282887985 h 738"/>
              <a:gd name="T32" fmla="*/ 34651949 w 1244"/>
              <a:gd name="T33" fmla="*/ 284777904 h 738"/>
              <a:gd name="T34" fmla="*/ 26461246 w 1244"/>
              <a:gd name="T35" fmla="*/ 282257747 h 738"/>
              <a:gd name="T36" fmla="*/ 18900774 w 1244"/>
              <a:gd name="T37" fmla="*/ 282257747 h 738"/>
              <a:gd name="T38" fmla="*/ 13860463 w 1244"/>
              <a:gd name="T39" fmla="*/ 292968615 h 738"/>
              <a:gd name="T40" fmla="*/ 8190706 w 1244"/>
              <a:gd name="T41" fmla="*/ 293598853 h 738"/>
              <a:gd name="T42" fmla="*/ 27091483 w 1244"/>
              <a:gd name="T43" fmla="*/ 308089560 h 738"/>
              <a:gd name="T44" fmla="*/ 62373669 w 1244"/>
              <a:gd name="T45" fmla="*/ 363533027 h 738"/>
              <a:gd name="T46" fmla="*/ 131678360 w 1244"/>
              <a:gd name="T47" fmla="*/ 406375705 h 738"/>
              <a:gd name="T48" fmla="*/ 223033443 w 1244"/>
              <a:gd name="T49" fmla="*/ 464969666 h 738"/>
              <a:gd name="T50" fmla="*/ 336441223 w 1244"/>
              <a:gd name="T51" fmla="*/ 439768091 h 738"/>
              <a:gd name="T52" fmla="*/ 393774557 w 1244"/>
              <a:gd name="T53" fmla="*/ 419606830 h 738"/>
              <a:gd name="T54" fmla="*/ 454258383 w 1244"/>
              <a:gd name="T55" fmla="*/ 393774918 h 738"/>
              <a:gd name="T56" fmla="*/ 536163032 w 1244"/>
              <a:gd name="T57" fmla="*/ 379284210 h 738"/>
              <a:gd name="T58" fmla="*/ 604207224 w 1244"/>
              <a:gd name="T59" fmla="*/ 363533027 h 738"/>
              <a:gd name="T60" fmla="*/ 628149096 w 1244"/>
              <a:gd name="T61" fmla="*/ 302419007 h 738"/>
              <a:gd name="T62" fmla="*/ 654610329 w 1244"/>
              <a:gd name="T63" fmla="*/ 253906569 h 738"/>
              <a:gd name="T64" fmla="*/ 683592511 w 1244"/>
              <a:gd name="T65" fmla="*/ 183341314 h 738"/>
              <a:gd name="T66" fmla="*/ 717614211 w 1244"/>
              <a:gd name="T67" fmla="*/ 120967613 h 738"/>
              <a:gd name="T68" fmla="*/ 778728174 w 1244"/>
              <a:gd name="T69" fmla="*/ 75604752 h 738"/>
              <a:gd name="T70" fmla="*/ 717614211 w 1244"/>
              <a:gd name="T71" fmla="*/ 40322533 h 738"/>
              <a:gd name="T72" fmla="*/ 688002585 w 1244"/>
              <a:gd name="T73" fmla="*/ 18901585 h 738"/>
              <a:gd name="T74" fmla="*/ 601056831 w 1244"/>
              <a:gd name="T75" fmla="*/ 0 h 738"/>
              <a:gd name="T76" fmla="*/ 530492484 w 1244"/>
              <a:gd name="T77" fmla="*/ 6930238 h 738"/>
              <a:gd name="T78" fmla="*/ 473789387 w 1244"/>
              <a:gd name="T79" fmla="*/ 61744282 h 738"/>
              <a:gd name="T80" fmla="*/ 396924156 w 1244"/>
              <a:gd name="T81" fmla="*/ 70564437 h 738"/>
              <a:gd name="T82" fmla="*/ 308089278 w 1244"/>
              <a:gd name="T83" fmla="*/ 105846667 h 738"/>
              <a:gd name="T84" fmla="*/ 290448191 w 1244"/>
              <a:gd name="T85" fmla="*/ 151839741 h 738"/>
              <a:gd name="T86" fmla="*/ 112146562 w 1244"/>
              <a:gd name="T87" fmla="*/ 122857533 h 738"/>
              <a:gd name="T88" fmla="*/ 104586096 w 1244"/>
              <a:gd name="T89" fmla="*/ 136088558 h 738"/>
              <a:gd name="T90" fmla="*/ 103326390 w 1244"/>
              <a:gd name="T91" fmla="*/ 144279269 h 738"/>
              <a:gd name="T92" fmla="*/ 99545761 w 1244"/>
              <a:gd name="T93" fmla="*/ 151839741 h 738"/>
              <a:gd name="T94" fmla="*/ 104586096 w 1244"/>
              <a:gd name="T95" fmla="*/ 167590925 h 738"/>
              <a:gd name="T96" fmla="*/ 81905468 w 1244"/>
              <a:gd name="T97" fmla="*/ 174521160 h 738"/>
              <a:gd name="T98" fmla="*/ 64893824 w 1244"/>
              <a:gd name="T99" fmla="*/ 174521160 h 738"/>
              <a:gd name="T100" fmla="*/ 51662798 w 1244"/>
              <a:gd name="T101" fmla="*/ 165070767 h 738"/>
              <a:gd name="T102" fmla="*/ 42212415 w 1244"/>
              <a:gd name="T103" fmla="*/ 168220369 h 738"/>
              <a:gd name="T104" fmla="*/ 41582971 w 1244"/>
              <a:gd name="T105" fmla="*/ 173260684 h 738"/>
              <a:gd name="T106" fmla="*/ 34651949 w 1244"/>
              <a:gd name="T107" fmla="*/ 176411079 h 738"/>
              <a:gd name="T108" fmla="*/ 30872113 w 1244"/>
              <a:gd name="T109" fmla="*/ 176411079 h 738"/>
              <a:gd name="T110" fmla="*/ 35912423 w 1244"/>
              <a:gd name="T111" fmla="*/ 183971552 h 738"/>
              <a:gd name="T112" fmla="*/ 47882962 w 1244"/>
              <a:gd name="T113" fmla="*/ 187121947 h 738"/>
              <a:gd name="T114" fmla="*/ 57333359 w 1244"/>
              <a:gd name="T115" fmla="*/ 190272343 h 738"/>
              <a:gd name="T116" fmla="*/ 62373669 w 1244"/>
              <a:gd name="T117" fmla="*/ 197832816 h 738"/>
              <a:gd name="T118" fmla="*/ 59223277 w 1244"/>
              <a:gd name="T119" fmla="*/ 204763050 h 738"/>
              <a:gd name="T120" fmla="*/ 58593833 w 1244"/>
              <a:gd name="T121" fmla="*/ 211693335 h 7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44"/>
              <a:gd name="T184" fmla="*/ 0 h 738"/>
              <a:gd name="T185" fmla="*/ 1244 w 1244"/>
              <a:gd name="T186" fmla="*/ 738 h 7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44" h="738">
                <a:moveTo>
                  <a:pt x="93" y="336"/>
                </a:moveTo>
                <a:lnTo>
                  <a:pt x="87" y="340"/>
                </a:lnTo>
                <a:lnTo>
                  <a:pt x="85" y="342"/>
                </a:lnTo>
                <a:lnTo>
                  <a:pt x="84" y="342"/>
                </a:lnTo>
                <a:lnTo>
                  <a:pt x="81" y="345"/>
                </a:lnTo>
                <a:lnTo>
                  <a:pt x="79" y="345"/>
                </a:lnTo>
                <a:lnTo>
                  <a:pt x="79" y="346"/>
                </a:lnTo>
                <a:lnTo>
                  <a:pt x="78" y="346"/>
                </a:lnTo>
                <a:lnTo>
                  <a:pt x="79" y="347"/>
                </a:lnTo>
                <a:lnTo>
                  <a:pt x="78" y="347"/>
                </a:lnTo>
                <a:lnTo>
                  <a:pt x="78" y="350"/>
                </a:lnTo>
                <a:lnTo>
                  <a:pt x="72" y="350"/>
                </a:lnTo>
                <a:lnTo>
                  <a:pt x="70" y="348"/>
                </a:lnTo>
                <a:lnTo>
                  <a:pt x="66" y="348"/>
                </a:lnTo>
                <a:lnTo>
                  <a:pt x="64" y="350"/>
                </a:lnTo>
                <a:lnTo>
                  <a:pt x="66" y="352"/>
                </a:lnTo>
                <a:lnTo>
                  <a:pt x="63" y="355"/>
                </a:lnTo>
                <a:lnTo>
                  <a:pt x="63" y="352"/>
                </a:lnTo>
                <a:lnTo>
                  <a:pt x="61" y="353"/>
                </a:lnTo>
                <a:lnTo>
                  <a:pt x="61" y="352"/>
                </a:lnTo>
                <a:lnTo>
                  <a:pt x="60" y="352"/>
                </a:lnTo>
                <a:lnTo>
                  <a:pt x="61" y="350"/>
                </a:lnTo>
                <a:lnTo>
                  <a:pt x="55" y="348"/>
                </a:lnTo>
                <a:lnTo>
                  <a:pt x="52" y="350"/>
                </a:lnTo>
                <a:lnTo>
                  <a:pt x="54" y="353"/>
                </a:lnTo>
                <a:lnTo>
                  <a:pt x="57" y="356"/>
                </a:lnTo>
                <a:lnTo>
                  <a:pt x="55" y="357"/>
                </a:lnTo>
                <a:lnTo>
                  <a:pt x="55" y="359"/>
                </a:lnTo>
                <a:lnTo>
                  <a:pt x="55" y="362"/>
                </a:lnTo>
                <a:lnTo>
                  <a:pt x="52" y="363"/>
                </a:lnTo>
                <a:lnTo>
                  <a:pt x="54" y="367"/>
                </a:lnTo>
                <a:lnTo>
                  <a:pt x="58" y="368"/>
                </a:lnTo>
                <a:lnTo>
                  <a:pt x="63" y="380"/>
                </a:lnTo>
                <a:lnTo>
                  <a:pt x="61" y="382"/>
                </a:lnTo>
                <a:lnTo>
                  <a:pt x="61" y="385"/>
                </a:lnTo>
                <a:lnTo>
                  <a:pt x="60" y="388"/>
                </a:lnTo>
                <a:lnTo>
                  <a:pt x="58" y="387"/>
                </a:lnTo>
                <a:lnTo>
                  <a:pt x="55" y="388"/>
                </a:lnTo>
                <a:lnTo>
                  <a:pt x="57" y="388"/>
                </a:lnTo>
                <a:lnTo>
                  <a:pt x="52" y="388"/>
                </a:lnTo>
                <a:lnTo>
                  <a:pt x="52" y="389"/>
                </a:lnTo>
                <a:lnTo>
                  <a:pt x="55" y="389"/>
                </a:lnTo>
                <a:lnTo>
                  <a:pt x="55" y="396"/>
                </a:lnTo>
                <a:lnTo>
                  <a:pt x="54" y="399"/>
                </a:lnTo>
                <a:lnTo>
                  <a:pt x="52" y="399"/>
                </a:lnTo>
                <a:lnTo>
                  <a:pt x="51" y="399"/>
                </a:lnTo>
                <a:lnTo>
                  <a:pt x="51" y="400"/>
                </a:lnTo>
                <a:lnTo>
                  <a:pt x="52" y="401"/>
                </a:lnTo>
                <a:lnTo>
                  <a:pt x="54" y="405"/>
                </a:lnTo>
                <a:lnTo>
                  <a:pt x="58" y="404"/>
                </a:lnTo>
                <a:lnTo>
                  <a:pt x="60" y="409"/>
                </a:lnTo>
                <a:lnTo>
                  <a:pt x="58" y="412"/>
                </a:lnTo>
                <a:lnTo>
                  <a:pt x="58" y="415"/>
                </a:lnTo>
                <a:lnTo>
                  <a:pt x="70" y="412"/>
                </a:lnTo>
                <a:lnTo>
                  <a:pt x="73" y="416"/>
                </a:lnTo>
                <a:lnTo>
                  <a:pt x="73" y="419"/>
                </a:lnTo>
                <a:lnTo>
                  <a:pt x="67" y="420"/>
                </a:lnTo>
                <a:lnTo>
                  <a:pt x="69" y="422"/>
                </a:lnTo>
                <a:lnTo>
                  <a:pt x="64" y="423"/>
                </a:lnTo>
                <a:lnTo>
                  <a:pt x="66" y="425"/>
                </a:lnTo>
                <a:lnTo>
                  <a:pt x="64" y="425"/>
                </a:lnTo>
                <a:lnTo>
                  <a:pt x="63" y="423"/>
                </a:lnTo>
                <a:lnTo>
                  <a:pt x="61" y="426"/>
                </a:lnTo>
                <a:lnTo>
                  <a:pt x="61" y="428"/>
                </a:lnTo>
                <a:lnTo>
                  <a:pt x="64" y="428"/>
                </a:lnTo>
                <a:lnTo>
                  <a:pt x="64" y="432"/>
                </a:lnTo>
                <a:lnTo>
                  <a:pt x="66" y="431"/>
                </a:lnTo>
                <a:lnTo>
                  <a:pt x="66" y="433"/>
                </a:lnTo>
                <a:lnTo>
                  <a:pt x="70" y="433"/>
                </a:lnTo>
                <a:lnTo>
                  <a:pt x="73" y="434"/>
                </a:lnTo>
                <a:lnTo>
                  <a:pt x="73" y="436"/>
                </a:lnTo>
                <a:lnTo>
                  <a:pt x="70" y="437"/>
                </a:lnTo>
                <a:lnTo>
                  <a:pt x="60" y="441"/>
                </a:lnTo>
                <a:lnTo>
                  <a:pt x="58" y="441"/>
                </a:lnTo>
                <a:lnTo>
                  <a:pt x="58" y="443"/>
                </a:lnTo>
                <a:lnTo>
                  <a:pt x="60" y="444"/>
                </a:lnTo>
                <a:lnTo>
                  <a:pt x="63" y="442"/>
                </a:lnTo>
                <a:lnTo>
                  <a:pt x="69" y="447"/>
                </a:lnTo>
                <a:lnTo>
                  <a:pt x="72" y="449"/>
                </a:lnTo>
                <a:lnTo>
                  <a:pt x="67" y="449"/>
                </a:lnTo>
                <a:lnTo>
                  <a:pt x="66" y="450"/>
                </a:lnTo>
                <a:lnTo>
                  <a:pt x="60" y="449"/>
                </a:lnTo>
                <a:lnTo>
                  <a:pt x="60" y="452"/>
                </a:lnTo>
                <a:lnTo>
                  <a:pt x="57" y="452"/>
                </a:lnTo>
                <a:lnTo>
                  <a:pt x="55" y="452"/>
                </a:lnTo>
                <a:lnTo>
                  <a:pt x="54" y="449"/>
                </a:lnTo>
                <a:lnTo>
                  <a:pt x="48" y="450"/>
                </a:lnTo>
                <a:lnTo>
                  <a:pt x="46" y="450"/>
                </a:lnTo>
                <a:lnTo>
                  <a:pt x="45" y="449"/>
                </a:lnTo>
                <a:lnTo>
                  <a:pt x="42" y="448"/>
                </a:lnTo>
                <a:lnTo>
                  <a:pt x="40" y="452"/>
                </a:lnTo>
                <a:lnTo>
                  <a:pt x="36" y="450"/>
                </a:lnTo>
                <a:lnTo>
                  <a:pt x="33" y="452"/>
                </a:lnTo>
                <a:lnTo>
                  <a:pt x="31" y="449"/>
                </a:lnTo>
                <a:lnTo>
                  <a:pt x="30" y="448"/>
                </a:lnTo>
                <a:lnTo>
                  <a:pt x="27" y="455"/>
                </a:lnTo>
                <a:lnTo>
                  <a:pt x="28" y="460"/>
                </a:lnTo>
                <a:lnTo>
                  <a:pt x="24" y="460"/>
                </a:lnTo>
                <a:lnTo>
                  <a:pt x="21" y="463"/>
                </a:lnTo>
                <a:lnTo>
                  <a:pt x="22" y="465"/>
                </a:lnTo>
                <a:lnTo>
                  <a:pt x="19" y="465"/>
                </a:lnTo>
                <a:lnTo>
                  <a:pt x="18" y="468"/>
                </a:lnTo>
                <a:lnTo>
                  <a:pt x="15" y="466"/>
                </a:lnTo>
                <a:lnTo>
                  <a:pt x="15" y="465"/>
                </a:lnTo>
                <a:lnTo>
                  <a:pt x="13" y="466"/>
                </a:lnTo>
                <a:lnTo>
                  <a:pt x="10" y="475"/>
                </a:lnTo>
                <a:lnTo>
                  <a:pt x="8" y="475"/>
                </a:lnTo>
                <a:lnTo>
                  <a:pt x="2" y="482"/>
                </a:lnTo>
                <a:lnTo>
                  <a:pt x="0" y="485"/>
                </a:lnTo>
                <a:lnTo>
                  <a:pt x="43" y="489"/>
                </a:lnTo>
                <a:lnTo>
                  <a:pt x="37" y="503"/>
                </a:lnTo>
                <a:lnTo>
                  <a:pt x="51" y="518"/>
                </a:lnTo>
                <a:lnTo>
                  <a:pt x="60" y="525"/>
                </a:lnTo>
                <a:lnTo>
                  <a:pt x="55" y="539"/>
                </a:lnTo>
                <a:lnTo>
                  <a:pt x="99" y="577"/>
                </a:lnTo>
                <a:lnTo>
                  <a:pt x="128" y="599"/>
                </a:lnTo>
                <a:lnTo>
                  <a:pt x="145" y="598"/>
                </a:lnTo>
                <a:lnTo>
                  <a:pt x="154" y="615"/>
                </a:lnTo>
                <a:lnTo>
                  <a:pt x="166" y="630"/>
                </a:lnTo>
                <a:lnTo>
                  <a:pt x="209" y="645"/>
                </a:lnTo>
                <a:lnTo>
                  <a:pt x="249" y="696"/>
                </a:lnTo>
                <a:lnTo>
                  <a:pt x="295" y="699"/>
                </a:lnTo>
                <a:lnTo>
                  <a:pt x="312" y="720"/>
                </a:lnTo>
                <a:lnTo>
                  <a:pt x="346" y="728"/>
                </a:lnTo>
                <a:lnTo>
                  <a:pt x="354" y="738"/>
                </a:lnTo>
                <a:lnTo>
                  <a:pt x="409" y="730"/>
                </a:lnTo>
                <a:lnTo>
                  <a:pt x="461" y="737"/>
                </a:lnTo>
                <a:lnTo>
                  <a:pt x="491" y="720"/>
                </a:lnTo>
                <a:lnTo>
                  <a:pt x="506" y="693"/>
                </a:lnTo>
                <a:lnTo>
                  <a:pt x="534" y="698"/>
                </a:lnTo>
                <a:lnTo>
                  <a:pt x="536" y="692"/>
                </a:lnTo>
                <a:lnTo>
                  <a:pt x="572" y="685"/>
                </a:lnTo>
                <a:lnTo>
                  <a:pt x="586" y="661"/>
                </a:lnTo>
                <a:lnTo>
                  <a:pt x="600" y="668"/>
                </a:lnTo>
                <a:lnTo>
                  <a:pt x="625" y="666"/>
                </a:lnTo>
                <a:lnTo>
                  <a:pt x="627" y="657"/>
                </a:lnTo>
                <a:lnTo>
                  <a:pt x="657" y="642"/>
                </a:lnTo>
                <a:lnTo>
                  <a:pt x="673" y="618"/>
                </a:lnTo>
                <a:lnTo>
                  <a:pt x="700" y="614"/>
                </a:lnTo>
                <a:lnTo>
                  <a:pt x="721" y="625"/>
                </a:lnTo>
                <a:lnTo>
                  <a:pt x="779" y="610"/>
                </a:lnTo>
                <a:lnTo>
                  <a:pt x="809" y="621"/>
                </a:lnTo>
                <a:lnTo>
                  <a:pt x="824" y="609"/>
                </a:lnTo>
                <a:lnTo>
                  <a:pt x="851" y="609"/>
                </a:lnTo>
                <a:lnTo>
                  <a:pt x="851" y="602"/>
                </a:lnTo>
                <a:lnTo>
                  <a:pt x="879" y="612"/>
                </a:lnTo>
                <a:lnTo>
                  <a:pt x="897" y="599"/>
                </a:lnTo>
                <a:lnTo>
                  <a:pt x="907" y="576"/>
                </a:lnTo>
                <a:lnTo>
                  <a:pt x="934" y="571"/>
                </a:lnTo>
                <a:lnTo>
                  <a:pt x="959" y="577"/>
                </a:lnTo>
                <a:lnTo>
                  <a:pt x="979" y="562"/>
                </a:lnTo>
                <a:lnTo>
                  <a:pt x="980" y="538"/>
                </a:lnTo>
                <a:lnTo>
                  <a:pt x="997" y="529"/>
                </a:lnTo>
                <a:lnTo>
                  <a:pt x="989" y="512"/>
                </a:lnTo>
                <a:lnTo>
                  <a:pt x="997" y="480"/>
                </a:lnTo>
                <a:lnTo>
                  <a:pt x="1012" y="479"/>
                </a:lnTo>
                <a:lnTo>
                  <a:pt x="1027" y="462"/>
                </a:lnTo>
                <a:lnTo>
                  <a:pt x="1028" y="427"/>
                </a:lnTo>
                <a:lnTo>
                  <a:pt x="1043" y="417"/>
                </a:lnTo>
                <a:lnTo>
                  <a:pt x="1039" y="403"/>
                </a:lnTo>
                <a:lnTo>
                  <a:pt x="1052" y="393"/>
                </a:lnTo>
                <a:lnTo>
                  <a:pt x="1055" y="379"/>
                </a:lnTo>
                <a:lnTo>
                  <a:pt x="1046" y="377"/>
                </a:lnTo>
                <a:lnTo>
                  <a:pt x="1076" y="332"/>
                </a:lnTo>
                <a:lnTo>
                  <a:pt x="1085" y="291"/>
                </a:lnTo>
                <a:lnTo>
                  <a:pt x="1100" y="283"/>
                </a:lnTo>
                <a:lnTo>
                  <a:pt x="1095" y="251"/>
                </a:lnTo>
                <a:lnTo>
                  <a:pt x="1113" y="232"/>
                </a:lnTo>
                <a:lnTo>
                  <a:pt x="1127" y="224"/>
                </a:lnTo>
                <a:lnTo>
                  <a:pt x="1139" y="192"/>
                </a:lnTo>
                <a:lnTo>
                  <a:pt x="1164" y="186"/>
                </a:lnTo>
                <a:lnTo>
                  <a:pt x="1168" y="173"/>
                </a:lnTo>
                <a:lnTo>
                  <a:pt x="1206" y="174"/>
                </a:lnTo>
                <a:lnTo>
                  <a:pt x="1244" y="125"/>
                </a:lnTo>
                <a:lnTo>
                  <a:pt x="1236" y="120"/>
                </a:lnTo>
                <a:lnTo>
                  <a:pt x="1240" y="104"/>
                </a:lnTo>
                <a:lnTo>
                  <a:pt x="1221" y="88"/>
                </a:lnTo>
                <a:lnTo>
                  <a:pt x="1189" y="95"/>
                </a:lnTo>
                <a:lnTo>
                  <a:pt x="1161" y="62"/>
                </a:lnTo>
                <a:lnTo>
                  <a:pt x="1139" y="64"/>
                </a:lnTo>
                <a:lnTo>
                  <a:pt x="1122" y="37"/>
                </a:lnTo>
                <a:lnTo>
                  <a:pt x="1110" y="37"/>
                </a:lnTo>
                <a:lnTo>
                  <a:pt x="1112" y="27"/>
                </a:lnTo>
                <a:lnTo>
                  <a:pt x="1094" y="29"/>
                </a:lnTo>
                <a:lnTo>
                  <a:pt x="1092" y="30"/>
                </a:lnTo>
                <a:lnTo>
                  <a:pt x="1082" y="37"/>
                </a:lnTo>
                <a:lnTo>
                  <a:pt x="1024" y="52"/>
                </a:lnTo>
                <a:lnTo>
                  <a:pt x="1010" y="48"/>
                </a:lnTo>
                <a:lnTo>
                  <a:pt x="988" y="16"/>
                </a:lnTo>
                <a:lnTo>
                  <a:pt x="954" y="0"/>
                </a:lnTo>
                <a:lnTo>
                  <a:pt x="930" y="9"/>
                </a:lnTo>
                <a:lnTo>
                  <a:pt x="927" y="20"/>
                </a:lnTo>
                <a:lnTo>
                  <a:pt x="916" y="16"/>
                </a:lnTo>
                <a:lnTo>
                  <a:pt x="897" y="26"/>
                </a:lnTo>
                <a:lnTo>
                  <a:pt x="842" y="11"/>
                </a:lnTo>
                <a:lnTo>
                  <a:pt x="821" y="14"/>
                </a:lnTo>
                <a:lnTo>
                  <a:pt x="782" y="26"/>
                </a:lnTo>
                <a:lnTo>
                  <a:pt x="777" y="40"/>
                </a:lnTo>
                <a:lnTo>
                  <a:pt x="763" y="85"/>
                </a:lnTo>
                <a:lnTo>
                  <a:pt x="752" y="98"/>
                </a:lnTo>
                <a:lnTo>
                  <a:pt x="742" y="93"/>
                </a:lnTo>
                <a:lnTo>
                  <a:pt x="731" y="100"/>
                </a:lnTo>
                <a:lnTo>
                  <a:pt x="716" y="127"/>
                </a:lnTo>
                <a:lnTo>
                  <a:pt x="685" y="133"/>
                </a:lnTo>
                <a:lnTo>
                  <a:pt x="630" y="112"/>
                </a:lnTo>
                <a:lnTo>
                  <a:pt x="612" y="121"/>
                </a:lnTo>
                <a:lnTo>
                  <a:pt x="604" y="150"/>
                </a:lnTo>
                <a:lnTo>
                  <a:pt x="561" y="163"/>
                </a:lnTo>
                <a:lnTo>
                  <a:pt x="512" y="164"/>
                </a:lnTo>
                <a:lnTo>
                  <a:pt x="489" y="168"/>
                </a:lnTo>
                <a:lnTo>
                  <a:pt x="475" y="186"/>
                </a:lnTo>
                <a:lnTo>
                  <a:pt x="479" y="211"/>
                </a:lnTo>
                <a:lnTo>
                  <a:pt x="495" y="224"/>
                </a:lnTo>
                <a:lnTo>
                  <a:pt x="478" y="227"/>
                </a:lnTo>
                <a:lnTo>
                  <a:pt x="461" y="241"/>
                </a:lnTo>
                <a:lnTo>
                  <a:pt x="319" y="252"/>
                </a:lnTo>
                <a:lnTo>
                  <a:pt x="298" y="254"/>
                </a:lnTo>
                <a:lnTo>
                  <a:pt x="257" y="238"/>
                </a:lnTo>
                <a:lnTo>
                  <a:pt x="210" y="197"/>
                </a:lnTo>
                <a:lnTo>
                  <a:pt x="178" y="195"/>
                </a:lnTo>
                <a:lnTo>
                  <a:pt x="176" y="196"/>
                </a:lnTo>
                <a:lnTo>
                  <a:pt x="178" y="197"/>
                </a:lnTo>
                <a:lnTo>
                  <a:pt x="166" y="206"/>
                </a:lnTo>
                <a:lnTo>
                  <a:pt x="170" y="208"/>
                </a:lnTo>
                <a:lnTo>
                  <a:pt x="166" y="216"/>
                </a:lnTo>
                <a:lnTo>
                  <a:pt x="169" y="217"/>
                </a:lnTo>
                <a:lnTo>
                  <a:pt x="167" y="222"/>
                </a:lnTo>
                <a:lnTo>
                  <a:pt x="169" y="223"/>
                </a:lnTo>
                <a:lnTo>
                  <a:pt x="166" y="229"/>
                </a:lnTo>
                <a:lnTo>
                  <a:pt x="164" y="229"/>
                </a:lnTo>
                <a:lnTo>
                  <a:pt x="157" y="232"/>
                </a:lnTo>
                <a:lnTo>
                  <a:pt x="152" y="232"/>
                </a:lnTo>
                <a:lnTo>
                  <a:pt x="151" y="234"/>
                </a:lnTo>
                <a:lnTo>
                  <a:pt x="160" y="239"/>
                </a:lnTo>
                <a:lnTo>
                  <a:pt x="158" y="241"/>
                </a:lnTo>
                <a:lnTo>
                  <a:pt x="161" y="243"/>
                </a:lnTo>
                <a:lnTo>
                  <a:pt x="164" y="246"/>
                </a:lnTo>
                <a:lnTo>
                  <a:pt x="160" y="250"/>
                </a:lnTo>
                <a:lnTo>
                  <a:pt x="164" y="256"/>
                </a:lnTo>
                <a:lnTo>
                  <a:pt x="166" y="266"/>
                </a:lnTo>
                <a:lnTo>
                  <a:pt x="170" y="271"/>
                </a:lnTo>
                <a:lnTo>
                  <a:pt x="166" y="271"/>
                </a:lnTo>
                <a:lnTo>
                  <a:pt x="160" y="272"/>
                </a:lnTo>
                <a:lnTo>
                  <a:pt x="145" y="276"/>
                </a:lnTo>
                <a:lnTo>
                  <a:pt x="130" y="277"/>
                </a:lnTo>
                <a:lnTo>
                  <a:pt x="127" y="270"/>
                </a:lnTo>
                <a:lnTo>
                  <a:pt x="122" y="273"/>
                </a:lnTo>
                <a:lnTo>
                  <a:pt x="121" y="280"/>
                </a:lnTo>
                <a:lnTo>
                  <a:pt x="106" y="280"/>
                </a:lnTo>
                <a:lnTo>
                  <a:pt x="103" y="277"/>
                </a:lnTo>
                <a:lnTo>
                  <a:pt x="100" y="270"/>
                </a:lnTo>
                <a:lnTo>
                  <a:pt x="100" y="267"/>
                </a:lnTo>
                <a:lnTo>
                  <a:pt x="87" y="266"/>
                </a:lnTo>
                <a:lnTo>
                  <a:pt x="84" y="265"/>
                </a:lnTo>
                <a:lnTo>
                  <a:pt x="82" y="262"/>
                </a:lnTo>
                <a:lnTo>
                  <a:pt x="81" y="262"/>
                </a:lnTo>
                <a:lnTo>
                  <a:pt x="75" y="262"/>
                </a:lnTo>
                <a:lnTo>
                  <a:pt x="70" y="265"/>
                </a:lnTo>
                <a:lnTo>
                  <a:pt x="67" y="265"/>
                </a:lnTo>
                <a:lnTo>
                  <a:pt x="67" y="267"/>
                </a:lnTo>
                <a:lnTo>
                  <a:pt x="66" y="267"/>
                </a:lnTo>
                <a:lnTo>
                  <a:pt x="64" y="267"/>
                </a:lnTo>
                <a:lnTo>
                  <a:pt x="64" y="268"/>
                </a:lnTo>
                <a:lnTo>
                  <a:pt x="67" y="272"/>
                </a:lnTo>
                <a:lnTo>
                  <a:pt x="66" y="275"/>
                </a:lnTo>
                <a:lnTo>
                  <a:pt x="63" y="275"/>
                </a:lnTo>
                <a:lnTo>
                  <a:pt x="61" y="276"/>
                </a:lnTo>
                <a:lnTo>
                  <a:pt x="58" y="277"/>
                </a:lnTo>
                <a:lnTo>
                  <a:pt x="57" y="278"/>
                </a:lnTo>
                <a:lnTo>
                  <a:pt x="55" y="280"/>
                </a:lnTo>
                <a:lnTo>
                  <a:pt x="54" y="281"/>
                </a:lnTo>
                <a:lnTo>
                  <a:pt x="54" y="282"/>
                </a:lnTo>
                <a:lnTo>
                  <a:pt x="52" y="282"/>
                </a:lnTo>
                <a:lnTo>
                  <a:pt x="51" y="278"/>
                </a:lnTo>
                <a:lnTo>
                  <a:pt x="49" y="280"/>
                </a:lnTo>
                <a:lnTo>
                  <a:pt x="48" y="284"/>
                </a:lnTo>
                <a:lnTo>
                  <a:pt x="45" y="287"/>
                </a:lnTo>
                <a:lnTo>
                  <a:pt x="49" y="289"/>
                </a:lnTo>
                <a:lnTo>
                  <a:pt x="55" y="291"/>
                </a:lnTo>
                <a:lnTo>
                  <a:pt x="57" y="292"/>
                </a:lnTo>
                <a:lnTo>
                  <a:pt x="60" y="293"/>
                </a:lnTo>
                <a:lnTo>
                  <a:pt x="61" y="293"/>
                </a:lnTo>
                <a:lnTo>
                  <a:pt x="63" y="291"/>
                </a:lnTo>
                <a:lnTo>
                  <a:pt x="73" y="297"/>
                </a:lnTo>
                <a:lnTo>
                  <a:pt x="76" y="297"/>
                </a:lnTo>
                <a:lnTo>
                  <a:pt x="84" y="294"/>
                </a:lnTo>
                <a:lnTo>
                  <a:pt x="88" y="296"/>
                </a:lnTo>
                <a:lnTo>
                  <a:pt x="90" y="299"/>
                </a:lnTo>
                <a:lnTo>
                  <a:pt x="93" y="299"/>
                </a:lnTo>
                <a:lnTo>
                  <a:pt x="91" y="302"/>
                </a:lnTo>
                <a:lnTo>
                  <a:pt x="94" y="305"/>
                </a:lnTo>
                <a:lnTo>
                  <a:pt x="91" y="309"/>
                </a:lnTo>
                <a:lnTo>
                  <a:pt x="93" y="310"/>
                </a:lnTo>
                <a:lnTo>
                  <a:pt x="97" y="310"/>
                </a:lnTo>
                <a:lnTo>
                  <a:pt x="99" y="314"/>
                </a:lnTo>
                <a:lnTo>
                  <a:pt x="102" y="315"/>
                </a:lnTo>
                <a:lnTo>
                  <a:pt x="100" y="316"/>
                </a:lnTo>
                <a:lnTo>
                  <a:pt x="100" y="319"/>
                </a:lnTo>
                <a:lnTo>
                  <a:pt x="97" y="323"/>
                </a:lnTo>
                <a:lnTo>
                  <a:pt x="94" y="325"/>
                </a:lnTo>
                <a:lnTo>
                  <a:pt x="93" y="323"/>
                </a:lnTo>
                <a:lnTo>
                  <a:pt x="91" y="325"/>
                </a:lnTo>
                <a:lnTo>
                  <a:pt x="94" y="331"/>
                </a:lnTo>
                <a:lnTo>
                  <a:pt x="93" y="335"/>
                </a:lnTo>
                <a:lnTo>
                  <a:pt x="93" y="33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2" name="Freeform 184"/>
          <p:cNvSpPr>
            <a:spLocks/>
          </p:cNvSpPr>
          <p:nvPr/>
        </p:nvSpPr>
        <p:spPr bwMode="auto">
          <a:xfrm>
            <a:off x="5794375" y="4052888"/>
            <a:ext cx="819150" cy="377825"/>
          </a:xfrm>
          <a:custGeom>
            <a:avLst/>
            <a:gdLst>
              <a:gd name="T0" fmla="*/ 312474293 w 1031"/>
              <a:gd name="T1" fmla="*/ 234374570 h 476"/>
              <a:gd name="T2" fmla="*/ 363606390 w 1031"/>
              <a:gd name="T3" fmla="*/ 223663711 h 476"/>
              <a:gd name="T4" fmla="*/ 399588590 w 1031"/>
              <a:gd name="T5" fmla="*/ 198462105 h 476"/>
              <a:gd name="T6" fmla="*/ 421682687 w 1031"/>
              <a:gd name="T7" fmla="*/ 165070639 h 476"/>
              <a:gd name="T8" fmla="*/ 462714853 w 1031"/>
              <a:gd name="T9" fmla="*/ 146799312 h 476"/>
              <a:gd name="T10" fmla="*/ 516371933 w 1031"/>
              <a:gd name="T11" fmla="*/ 152469067 h 476"/>
              <a:gd name="T12" fmla="*/ 554879116 w 1031"/>
              <a:gd name="T13" fmla="*/ 149949705 h 476"/>
              <a:gd name="T14" fmla="*/ 614217805 w 1031"/>
              <a:gd name="T15" fmla="*/ 163179927 h 476"/>
              <a:gd name="T16" fmla="*/ 633786821 w 1031"/>
              <a:gd name="T17" fmla="*/ 112776814 h 476"/>
              <a:gd name="T18" fmla="*/ 650199210 w 1031"/>
              <a:gd name="T19" fmla="*/ 63634152 h 476"/>
              <a:gd name="T20" fmla="*/ 576342266 w 1031"/>
              <a:gd name="T21" fmla="*/ 17010858 h 476"/>
              <a:gd name="T22" fmla="*/ 535310100 w 1031"/>
              <a:gd name="T23" fmla="*/ 6300787 h 476"/>
              <a:gd name="T24" fmla="*/ 488596326 w 1031"/>
              <a:gd name="T25" fmla="*/ 15120940 h 476"/>
              <a:gd name="T26" fmla="*/ 457664887 w 1031"/>
              <a:gd name="T27" fmla="*/ 34651954 h 476"/>
              <a:gd name="T28" fmla="*/ 402113573 w 1031"/>
              <a:gd name="T29" fmla="*/ 21421726 h 476"/>
              <a:gd name="T30" fmla="*/ 388226166 w 1031"/>
              <a:gd name="T31" fmla="*/ 34022510 h 476"/>
              <a:gd name="T32" fmla="*/ 348456492 w 1031"/>
              <a:gd name="T33" fmla="*/ 54183767 h 476"/>
              <a:gd name="T34" fmla="*/ 326993342 w 1031"/>
              <a:gd name="T35" fmla="*/ 28351961 h 476"/>
              <a:gd name="T36" fmla="*/ 302374361 w 1031"/>
              <a:gd name="T37" fmla="*/ 22051169 h 476"/>
              <a:gd name="T38" fmla="*/ 277123736 w 1031"/>
              <a:gd name="T39" fmla="*/ 12600781 h 476"/>
              <a:gd name="T40" fmla="*/ 234829079 w 1031"/>
              <a:gd name="T41" fmla="*/ 37172109 h 476"/>
              <a:gd name="T42" fmla="*/ 206422574 w 1031"/>
              <a:gd name="T43" fmla="*/ 25201562 h 476"/>
              <a:gd name="T44" fmla="*/ 166652900 w 1031"/>
              <a:gd name="T45" fmla="*/ 51663599 h 476"/>
              <a:gd name="T46" fmla="*/ 128777360 w 1031"/>
              <a:gd name="T47" fmla="*/ 99546568 h 476"/>
              <a:gd name="T48" fmla="*/ 106683362 w 1031"/>
              <a:gd name="T49" fmla="*/ 117817126 h 476"/>
              <a:gd name="T50" fmla="*/ 69438646 w 1031"/>
              <a:gd name="T51" fmla="*/ 131678378 h 476"/>
              <a:gd name="T52" fmla="*/ 20831513 w 1031"/>
              <a:gd name="T53" fmla="*/ 146169075 h 476"/>
              <a:gd name="T54" fmla="*/ 8206595 w 1031"/>
              <a:gd name="T55" fmla="*/ 166330319 h 476"/>
              <a:gd name="T56" fmla="*/ 10099935 w 1031"/>
              <a:gd name="T57" fmla="*/ 170110950 h 476"/>
              <a:gd name="T58" fmla="*/ 10099935 w 1031"/>
              <a:gd name="T59" fmla="*/ 178931097 h 476"/>
              <a:gd name="T60" fmla="*/ 11362427 w 1031"/>
              <a:gd name="T61" fmla="*/ 184601646 h 476"/>
              <a:gd name="T62" fmla="*/ 9469087 w 1031"/>
              <a:gd name="T63" fmla="*/ 186491564 h 476"/>
              <a:gd name="T64" fmla="*/ 6312459 w 1031"/>
              <a:gd name="T65" fmla="*/ 189641957 h 476"/>
              <a:gd name="T66" fmla="*/ 5681611 w 1031"/>
              <a:gd name="T67" fmla="*/ 192792350 h 476"/>
              <a:gd name="T68" fmla="*/ 2524984 w 1031"/>
              <a:gd name="T69" fmla="*/ 196572187 h 476"/>
              <a:gd name="T70" fmla="*/ 3787476 w 1031"/>
              <a:gd name="T71" fmla="*/ 201612498 h 476"/>
              <a:gd name="T72" fmla="*/ 1894135 w 1031"/>
              <a:gd name="T73" fmla="*/ 207283046 h 476"/>
              <a:gd name="T74" fmla="*/ 1894135 w 1031"/>
              <a:gd name="T75" fmla="*/ 212323407 h 476"/>
              <a:gd name="T76" fmla="*/ 9469087 w 1031"/>
              <a:gd name="T77" fmla="*/ 216103244 h 476"/>
              <a:gd name="T78" fmla="*/ 11994070 w 1031"/>
              <a:gd name="T79" fmla="*/ 223663711 h 476"/>
              <a:gd name="T80" fmla="*/ 15149904 w 1031"/>
              <a:gd name="T81" fmla="*/ 229334259 h 476"/>
              <a:gd name="T82" fmla="*/ 18938173 w 1031"/>
              <a:gd name="T83" fmla="*/ 239414882 h 476"/>
              <a:gd name="T84" fmla="*/ 29038111 w 1031"/>
              <a:gd name="T85" fmla="*/ 243195512 h 476"/>
              <a:gd name="T86" fmla="*/ 30300603 w 1031"/>
              <a:gd name="T87" fmla="*/ 246975348 h 476"/>
              <a:gd name="T88" fmla="*/ 32194737 w 1031"/>
              <a:gd name="T89" fmla="*/ 248865267 h 476"/>
              <a:gd name="T90" fmla="*/ 34088077 w 1031"/>
              <a:gd name="T91" fmla="*/ 250755979 h 476"/>
              <a:gd name="T92" fmla="*/ 32194737 w 1031"/>
              <a:gd name="T93" fmla="*/ 253905578 h 476"/>
              <a:gd name="T94" fmla="*/ 34088077 w 1031"/>
              <a:gd name="T95" fmla="*/ 257686208 h 476"/>
              <a:gd name="T96" fmla="*/ 34719720 w 1031"/>
              <a:gd name="T97" fmla="*/ 261466045 h 476"/>
              <a:gd name="T98" fmla="*/ 40400535 w 1031"/>
              <a:gd name="T99" fmla="*/ 261466045 h 476"/>
              <a:gd name="T100" fmla="*/ 63757037 w 1031"/>
              <a:gd name="T101" fmla="*/ 263986200 h 476"/>
              <a:gd name="T102" fmla="*/ 132564835 w 1031"/>
              <a:gd name="T103" fmla="*/ 298638935 h 476"/>
              <a:gd name="T104" fmla="*/ 243667314 w 1031"/>
              <a:gd name="T105" fmla="*/ 280997846 h 476"/>
              <a:gd name="T106" fmla="*/ 239879840 w 1031"/>
              <a:gd name="T107" fmla="*/ 245715667 h 4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1"/>
              <a:gd name="T163" fmla="*/ 0 h 476"/>
              <a:gd name="T164" fmla="*/ 1031 w 1031"/>
              <a:gd name="T165" fmla="*/ 476 h 4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1" h="476">
                <a:moveTo>
                  <a:pt x="403" y="386"/>
                </a:moveTo>
                <a:lnTo>
                  <a:pt x="452" y="385"/>
                </a:lnTo>
                <a:lnTo>
                  <a:pt x="495" y="372"/>
                </a:lnTo>
                <a:lnTo>
                  <a:pt x="503" y="343"/>
                </a:lnTo>
                <a:lnTo>
                  <a:pt x="521" y="334"/>
                </a:lnTo>
                <a:lnTo>
                  <a:pt x="576" y="355"/>
                </a:lnTo>
                <a:lnTo>
                  <a:pt x="607" y="349"/>
                </a:lnTo>
                <a:lnTo>
                  <a:pt x="622" y="322"/>
                </a:lnTo>
                <a:lnTo>
                  <a:pt x="633" y="315"/>
                </a:lnTo>
                <a:lnTo>
                  <a:pt x="643" y="320"/>
                </a:lnTo>
                <a:lnTo>
                  <a:pt x="654" y="307"/>
                </a:lnTo>
                <a:lnTo>
                  <a:pt x="668" y="262"/>
                </a:lnTo>
                <a:lnTo>
                  <a:pt x="673" y="248"/>
                </a:lnTo>
                <a:lnTo>
                  <a:pt x="712" y="236"/>
                </a:lnTo>
                <a:lnTo>
                  <a:pt x="733" y="233"/>
                </a:lnTo>
                <a:lnTo>
                  <a:pt x="788" y="248"/>
                </a:lnTo>
                <a:lnTo>
                  <a:pt x="807" y="238"/>
                </a:lnTo>
                <a:lnTo>
                  <a:pt x="818" y="242"/>
                </a:lnTo>
                <a:lnTo>
                  <a:pt x="821" y="231"/>
                </a:lnTo>
                <a:lnTo>
                  <a:pt x="845" y="222"/>
                </a:lnTo>
                <a:lnTo>
                  <a:pt x="879" y="238"/>
                </a:lnTo>
                <a:lnTo>
                  <a:pt x="901" y="270"/>
                </a:lnTo>
                <a:lnTo>
                  <a:pt x="915" y="274"/>
                </a:lnTo>
                <a:lnTo>
                  <a:pt x="973" y="259"/>
                </a:lnTo>
                <a:lnTo>
                  <a:pt x="983" y="252"/>
                </a:lnTo>
                <a:lnTo>
                  <a:pt x="976" y="209"/>
                </a:lnTo>
                <a:lnTo>
                  <a:pt x="1004" y="179"/>
                </a:lnTo>
                <a:lnTo>
                  <a:pt x="1006" y="139"/>
                </a:lnTo>
                <a:lnTo>
                  <a:pt x="1019" y="106"/>
                </a:lnTo>
                <a:lnTo>
                  <a:pt x="1030" y="101"/>
                </a:lnTo>
                <a:lnTo>
                  <a:pt x="1031" y="80"/>
                </a:lnTo>
                <a:lnTo>
                  <a:pt x="931" y="58"/>
                </a:lnTo>
                <a:lnTo>
                  <a:pt x="913" y="27"/>
                </a:lnTo>
                <a:lnTo>
                  <a:pt x="889" y="18"/>
                </a:lnTo>
                <a:lnTo>
                  <a:pt x="879" y="27"/>
                </a:lnTo>
                <a:lnTo>
                  <a:pt x="848" y="10"/>
                </a:lnTo>
                <a:lnTo>
                  <a:pt x="809" y="15"/>
                </a:lnTo>
                <a:lnTo>
                  <a:pt x="786" y="11"/>
                </a:lnTo>
                <a:lnTo>
                  <a:pt x="774" y="24"/>
                </a:lnTo>
                <a:lnTo>
                  <a:pt x="751" y="22"/>
                </a:lnTo>
                <a:lnTo>
                  <a:pt x="756" y="35"/>
                </a:lnTo>
                <a:lnTo>
                  <a:pt x="725" y="55"/>
                </a:lnTo>
                <a:lnTo>
                  <a:pt x="683" y="29"/>
                </a:lnTo>
                <a:lnTo>
                  <a:pt x="659" y="40"/>
                </a:lnTo>
                <a:lnTo>
                  <a:pt x="637" y="34"/>
                </a:lnTo>
                <a:lnTo>
                  <a:pt x="630" y="43"/>
                </a:lnTo>
                <a:lnTo>
                  <a:pt x="616" y="39"/>
                </a:lnTo>
                <a:lnTo>
                  <a:pt x="615" y="54"/>
                </a:lnTo>
                <a:lnTo>
                  <a:pt x="585" y="63"/>
                </a:lnTo>
                <a:lnTo>
                  <a:pt x="577" y="97"/>
                </a:lnTo>
                <a:lnTo>
                  <a:pt x="552" y="86"/>
                </a:lnTo>
                <a:lnTo>
                  <a:pt x="531" y="95"/>
                </a:lnTo>
                <a:lnTo>
                  <a:pt x="528" y="76"/>
                </a:lnTo>
                <a:lnTo>
                  <a:pt x="518" y="45"/>
                </a:lnTo>
                <a:lnTo>
                  <a:pt x="491" y="48"/>
                </a:lnTo>
                <a:lnTo>
                  <a:pt x="492" y="37"/>
                </a:lnTo>
                <a:lnTo>
                  <a:pt x="479" y="35"/>
                </a:lnTo>
                <a:lnTo>
                  <a:pt x="466" y="8"/>
                </a:lnTo>
                <a:lnTo>
                  <a:pt x="452" y="0"/>
                </a:lnTo>
                <a:lnTo>
                  <a:pt x="439" y="20"/>
                </a:lnTo>
                <a:lnTo>
                  <a:pt x="421" y="22"/>
                </a:lnTo>
                <a:lnTo>
                  <a:pt x="404" y="55"/>
                </a:lnTo>
                <a:lnTo>
                  <a:pt x="372" y="59"/>
                </a:lnTo>
                <a:lnTo>
                  <a:pt x="369" y="33"/>
                </a:lnTo>
                <a:lnTo>
                  <a:pt x="346" y="31"/>
                </a:lnTo>
                <a:lnTo>
                  <a:pt x="327" y="40"/>
                </a:lnTo>
                <a:lnTo>
                  <a:pt x="294" y="39"/>
                </a:lnTo>
                <a:lnTo>
                  <a:pt x="269" y="65"/>
                </a:lnTo>
                <a:lnTo>
                  <a:pt x="264" y="82"/>
                </a:lnTo>
                <a:lnTo>
                  <a:pt x="234" y="95"/>
                </a:lnTo>
                <a:lnTo>
                  <a:pt x="216" y="156"/>
                </a:lnTo>
                <a:lnTo>
                  <a:pt x="204" y="158"/>
                </a:lnTo>
                <a:lnTo>
                  <a:pt x="189" y="163"/>
                </a:lnTo>
                <a:lnTo>
                  <a:pt x="184" y="187"/>
                </a:lnTo>
                <a:lnTo>
                  <a:pt x="169" y="187"/>
                </a:lnTo>
                <a:lnTo>
                  <a:pt x="154" y="205"/>
                </a:lnTo>
                <a:lnTo>
                  <a:pt x="119" y="217"/>
                </a:lnTo>
                <a:lnTo>
                  <a:pt x="110" y="209"/>
                </a:lnTo>
                <a:lnTo>
                  <a:pt x="95" y="216"/>
                </a:lnTo>
                <a:lnTo>
                  <a:pt x="57" y="206"/>
                </a:lnTo>
                <a:lnTo>
                  <a:pt x="33" y="232"/>
                </a:lnTo>
                <a:lnTo>
                  <a:pt x="12" y="263"/>
                </a:lnTo>
                <a:lnTo>
                  <a:pt x="12" y="264"/>
                </a:lnTo>
                <a:lnTo>
                  <a:pt x="13" y="264"/>
                </a:lnTo>
                <a:lnTo>
                  <a:pt x="13" y="265"/>
                </a:lnTo>
                <a:lnTo>
                  <a:pt x="12" y="270"/>
                </a:lnTo>
                <a:lnTo>
                  <a:pt x="16" y="270"/>
                </a:lnTo>
                <a:lnTo>
                  <a:pt x="16" y="273"/>
                </a:lnTo>
                <a:lnTo>
                  <a:pt x="15" y="275"/>
                </a:lnTo>
                <a:lnTo>
                  <a:pt x="16" y="284"/>
                </a:lnTo>
                <a:lnTo>
                  <a:pt x="18" y="286"/>
                </a:lnTo>
                <a:lnTo>
                  <a:pt x="19" y="289"/>
                </a:lnTo>
                <a:lnTo>
                  <a:pt x="18" y="293"/>
                </a:lnTo>
                <a:lnTo>
                  <a:pt x="18" y="295"/>
                </a:lnTo>
                <a:lnTo>
                  <a:pt x="15" y="295"/>
                </a:lnTo>
                <a:lnTo>
                  <a:pt x="15" y="296"/>
                </a:lnTo>
                <a:lnTo>
                  <a:pt x="13" y="297"/>
                </a:lnTo>
                <a:lnTo>
                  <a:pt x="13" y="301"/>
                </a:lnTo>
                <a:lnTo>
                  <a:pt x="10" y="301"/>
                </a:lnTo>
                <a:lnTo>
                  <a:pt x="9" y="302"/>
                </a:lnTo>
                <a:lnTo>
                  <a:pt x="10" y="304"/>
                </a:lnTo>
                <a:lnTo>
                  <a:pt x="9" y="306"/>
                </a:lnTo>
                <a:lnTo>
                  <a:pt x="7" y="306"/>
                </a:lnTo>
                <a:lnTo>
                  <a:pt x="4" y="311"/>
                </a:lnTo>
                <a:lnTo>
                  <a:pt x="4" y="312"/>
                </a:lnTo>
                <a:lnTo>
                  <a:pt x="3" y="313"/>
                </a:lnTo>
                <a:lnTo>
                  <a:pt x="3" y="316"/>
                </a:lnTo>
                <a:lnTo>
                  <a:pt x="6" y="320"/>
                </a:lnTo>
                <a:lnTo>
                  <a:pt x="3" y="322"/>
                </a:lnTo>
                <a:lnTo>
                  <a:pt x="4" y="326"/>
                </a:lnTo>
                <a:lnTo>
                  <a:pt x="3" y="329"/>
                </a:lnTo>
                <a:lnTo>
                  <a:pt x="0" y="329"/>
                </a:lnTo>
                <a:lnTo>
                  <a:pt x="3" y="334"/>
                </a:lnTo>
                <a:lnTo>
                  <a:pt x="3" y="337"/>
                </a:lnTo>
                <a:lnTo>
                  <a:pt x="9" y="338"/>
                </a:lnTo>
                <a:lnTo>
                  <a:pt x="7" y="340"/>
                </a:lnTo>
                <a:lnTo>
                  <a:pt x="15" y="343"/>
                </a:lnTo>
                <a:lnTo>
                  <a:pt x="13" y="347"/>
                </a:lnTo>
                <a:lnTo>
                  <a:pt x="15" y="349"/>
                </a:lnTo>
                <a:lnTo>
                  <a:pt x="19" y="355"/>
                </a:lnTo>
                <a:lnTo>
                  <a:pt x="22" y="356"/>
                </a:lnTo>
                <a:lnTo>
                  <a:pt x="25" y="358"/>
                </a:lnTo>
                <a:lnTo>
                  <a:pt x="24" y="364"/>
                </a:lnTo>
                <a:lnTo>
                  <a:pt x="27" y="369"/>
                </a:lnTo>
                <a:lnTo>
                  <a:pt x="30" y="375"/>
                </a:lnTo>
                <a:lnTo>
                  <a:pt x="30" y="380"/>
                </a:lnTo>
                <a:lnTo>
                  <a:pt x="36" y="384"/>
                </a:lnTo>
                <a:lnTo>
                  <a:pt x="42" y="387"/>
                </a:lnTo>
                <a:lnTo>
                  <a:pt x="46" y="386"/>
                </a:lnTo>
                <a:lnTo>
                  <a:pt x="48" y="390"/>
                </a:lnTo>
                <a:lnTo>
                  <a:pt x="48" y="391"/>
                </a:lnTo>
                <a:lnTo>
                  <a:pt x="48" y="392"/>
                </a:lnTo>
                <a:lnTo>
                  <a:pt x="51" y="393"/>
                </a:lnTo>
                <a:lnTo>
                  <a:pt x="49" y="395"/>
                </a:lnTo>
                <a:lnTo>
                  <a:pt x="51" y="395"/>
                </a:lnTo>
                <a:lnTo>
                  <a:pt x="54" y="397"/>
                </a:lnTo>
                <a:lnTo>
                  <a:pt x="52" y="397"/>
                </a:lnTo>
                <a:lnTo>
                  <a:pt x="54" y="398"/>
                </a:lnTo>
                <a:lnTo>
                  <a:pt x="49" y="401"/>
                </a:lnTo>
                <a:lnTo>
                  <a:pt x="51" y="402"/>
                </a:lnTo>
                <a:lnTo>
                  <a:pt x="51" y="403"/>
                </a:lnTo>
                <a:lnTo>
                  <a:pt x="54" y="404"/>
                </a:lnTo>
                <a:lnTo>
                  <a:pt x="51" y="407"/>
                </a:lnTo>
                <a:lnTo>
                  <a:pt x="54" y="409"/>
                </a:lnTo>
                <a:lnTo>
                  <a:pt x="51" y="413"/>
                </a:lnTo>
                <a:lnTo>
                  <a:pt x="52" y="414"/>
                </a:lnTo>
                <a:lnTo>
                  <a:pt x="55" y="415"/>
                </a:lnTo>
                <a:lnTo>
                  <a:pt x="58" y="413"/>
                </a:lnTo>
                <a:lnTo>
                  <a:pt x="61" y="415"/>
                </a:lnTo>
                <a:lnTo>
                  <a:pt x="64" y="415"/>
                </a:lnTo>
                <a:lnTo>
                  <a:pt x="67" y="418"/>
                </a:lnTo>
                <a:lnTo>
                  <a:pt x="69" y="417"/>
                </a:lnTo>
                <a:lnTo>
                  <a:pt x="101" y="419"/>
                </a:lnTo>
                <a:lnTo>
                  <a:pt x="148" y="460"/>
                </a:lnTo>
                <a:lnTo>
                  <a:pt x="189" y="476"/>
                </a:lnTo>
                <a:lnTo>
                  <a:pt x="210" y="474"/>
                </a:lnTo>
                <a:lnTo>
                  <a:pt x="352" y="463"/>
                </a:lnTo>
                <a:lnTo>
                  <a:pt x="369" y="449"/>
                </a:lnTo>
                <a:lnTo>
                  <a:pt x="386" y="446"/>
                </a:lnTo>
                <a:lnTo>
                  <a:pt x="370" y="433"/>
                </a:lnTo>
                <a:lnTo>
                  <a:pt x="366" y="408"/>
                </a:lnTo>
                <a:lnTo>
                  <a:pt x="380" y="390"/>
                </a:lnTo>
                <a:lnTo>
                  <a:pt x="403" y="38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3" name="Freeform 185"/>
          <p:cNvSpPr>
            <a:spLocks/>
          </p:cNvSpPr>
          <p:nvPr/>
        </p:nvSpPr>
        <p:spPr bwMode="auto">
          <a:xfrm>
            <a:off x="4191000" y="3957638"/>
            <a:ext cx="109538" cy="146050"/>
          </a:xfrm>
          <a:custGeom>
            <a:avLst/>
            <a:gdLst>
              <a:gd name="T0" fmla="*/ 3725868 w 139"/>
              <a:gd name="T1" fmla="*/ 41757667 h 185"/>
              <a:gd name="T2" fmla="*/ 9315457 w 139"/>
              <a:gd name="T3" fmla="*/ 34902004 h 185"/>
              <a:gd name="T4" fmla="*/ 13041327 w 139"/>
              <a:gd name="T5" fmla="*/ 31785219 h 185"/>
              <a:gd name="T6" fmla="*/ 11178390 w 139"/>
              <a:gd name="T7" fmla="*/ 28669223 h 185"/>
              <a:gd name="T8" fmla="*/ 16146215 w 139"/>
              <a:gd name="T9" fmla="*/ 23682993 h 185"/>
              <a:gd name="T10" fmla="*/ 16767193 w 139"/>
              <a:gd name="T11" fmla="*/ 19944114 h 185"/>
              <a:gd name="T12" fmla="*/ 16767193 w 139"/>
              <a:gd name="T13" fmla="*/ 16827329 h 185"/>
              <a:gd name="T14" fmla="*/ 21114037 w 139"/>
              <a:gd name="T15" fmla="*/ 11218218 h 185"/>
              <a:gd name="T16" fmla="*/ 27945587 w 139"/>
              <a:gd name="T17" fmla="*/ 8102223 h 185"/>
              <a:gd name="T18" fmla="*/ 32292431 w 139"/>
              <a:gd name="T19" fmla="*/ 1869440 h 185"/>
              <a:gd name="T20" fmla="*/ 36018297 w 139"/>
              <a:gd name="T21" fmla="*/ 3115996 h 185"/>
              <a:gd name="T22" fmla="*/ 42849841 w 139"/>
              <a:gd name="T23" fmla="*/ 3739670 h 185"/>
              <a:gd name="T24" fmla="*/ 44712774 w 139"/>
              <a:gd name="T25" fmla="*/ 2493113 h 185"/>
              <a:gd name="T26" fmla="*/ 45333752 w 139"/>
              <a:gd name="T27" fmla="*/ 8102223 h 185"/>
              <a:gd name="T28" fmla="*/ 44712774 w 139"/>
              <a:gd name="T29" fmla="*/ 13711334 h 185"/>
              <a:gd name="T30" fmla="*/ 49059618 w 139"/>
              <a:gd name="T31" fmla="*/ 31162335 h 185"/>
              <a:gd name="T32" fmla="*/ 55891174 w 139"/>
              <a:gd name="T33" fmla="*/ 41757667 h 185"/>
              <a:gd name="T34" fmla="*/ 65206628 w 139"/>
              <a:gd name="T35" fmla="*/ 53599568 h 185"/>
              <a:gd name="T36" fmla="*/ 72658361 w 139"/>
              <a:gd name="T37" fmla="*/ 57962119 h 185"/>
              <a:gd name="T38" fmla="*/ 82594793 w 139"/>
              <a:gd name="T39" fmla="*/ 58585002 h 185"/>
              <a:gd name="T40" fmla="*/ 83215770 w 139"/>
              <a:gd name="T41" fmla="*/ 70426890 h 185"/>
              <a:gd name="T42" fmla="*/ 70795427 w 139"/>
              <a:gd name="T43" fmla="*/ 89747325 h 185"/>
              <a:gd name="T44" fmla="*/ 67069561 w 139"/>
              <a:gd name="T45" fmla="*/ 97226662 h 185"/>
              <a:gd name="T46" fmla="*/ 63342906 w 139"/>
              <a:gd name="T47" fmla="*/ 111560897 h 185"/>
              <a:gd name="T48" fmla="*/ 50301574 w 139"/>
              <a:gd name="T49" fmla="*/ 107198346 h 185"/>
              <a:gd name="T50" fmla="*/ 27945587 w 139"/>
              <a:gd name="T51" fmla="*/ 114677682 h 185"/>
              <a:gd name="T52" fmla="*/ 22977759 w 139"/>
              <a:gd name="T53" fmla="*/ 109067785 h 185"/>
              <a:gd name="T54" fmla="*/ 6830758 w 139"/>
              <a:gd name="T55" fmla="*/ 102835769 h 185"/>
              <a:gd name="T56" fmla="*/ 10557413 w 139"/>
              <a:gd name="T57" fmla="*/ 96602989 h 185"/>
              <a:gd name="T58" fmla="*/ 10557413 w 139"/>
              <a:gd name="T59" fmla="*/ 94733550 h 185"/>
              <a:gd name="T60" fmla="*/ 7452524 w 139"/>
              <a:gd name="T61" fmla="*/ 92863321 h 185"/>
              <a:gd name="T62" fmla="*/ 11178390 w 139"/>
              <a:gd name="T63" fmla="*/ 89747325 h 185"/>
              <a:gd name="T64" fmla="*/ 14283282 w 139"/>
              <a:gd name="T65" fmla="*/ 87877886 h 185"/>
              <a:gd name="T66" fmla="*/ 16146215 w 139"/>
              <a:gd name="T67" fmla="*/ 82891662 h 185"/>
              <a:gd name="T68" fmla="*/ 11178390 w 139"/>
              <a:gd name="T69" fmla="*/ 79151993 h 185"/>
              <a:gd name="T70" fmla="*/ 11178390 w 139"/>
              <a:gd name="T71" fmla="*/ 72920003 h 185"/>
              <a:gd name="T72" fmla="*/ 7452524 w 139"/>
              <a:gd name="T73" fmla="*/ 72920003 h 185"/>
              <a:gd name="T74" fmla="*/ 7452524 w 139"/>
              <a:gd name="T75" fmla="*/ 69180334 h 185"/>
              <a:gd name="T76" fmla="*/ 1241956 w 139"/>
              <a:gd name="T77" fmla="*/ 61700998 h 185"/>
              <a:gd name="T78" fmla="*/ 1241956 w 139"/>
              <a:gd name="T79" fmla="*/ 54845334 h 185"/>
              <a:gd name="T80" fmla="*/ 1862934 w 139"/>
              <a:gd name="T81" fmla="*/ 52975895 h 185"/>
              <a:gd name="T82" fmla="*/ 1862934 w 139"/>
              <a:gd name="T83" fmla="*/ 52353011 h 185"/>
              <a:gd name="T84" fmla="*/ 3725868 w 139"/>
              <a:gd name="T85" fmla="*/ 49859887 h 185"/>
              <a:gd name="T86" fmla="*/ 4967823 w 139"/>
              <a:gd name="T87" fmla="*/ 47989658 h 1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9"/>
              <a:gd name="T133" fmla="*/ 0 h 185"/>
              <a:gd name="T134" fmla="*/ 139 w 139"/>
              <a:gd name="T135" fmla="*/ 185 h 18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9" h="185">
                <a:moveTo>
                  <a:pt x="0" y="73"/>
                </a:moveTo>
                <a:lnTo>
                  <a:pt x="6" y="67"/>
                </a:lnTo>
                <a:lnTo>
                  <a:pt x="9" y="56"/>
                </a:lnTo>
                <a:lnTo>
                  <a:pt x="15" y="56"/>
                </a:lnTo>
                <a:lnTo>
                  <a:pt x="17" y="53"/>
                </a:lnTo>
                <a:lnTo>
                  <a:pt x="21" y="51"/>
                </a:lnTo>
                <a:lnTo>
                  <a:pt x="21" y="48"/>
                </a:lnTo>
                <a:lnTo>
                  <a:pt x="18" y="46"/>
                </a:lnTo>
                <a:lnTo>
                  <a:pt x="18" y="42"/>
                </a:lnTo>
                <a:lnTo>
                  <a:pt x="26" y="38"/>
                </a:lnTo>
                <a:lnTo>
                  <a:pt x="26" y="36"/>
                </a:lnTo>
                <a:lnTo>
                  <a:pt x="27" y="32"/>
                </a:lnTo>
                <a:lnTo>
                  <a:pt x="26" y="31"/>
                </a:lnTo>
                <a:lnTo>
                  <a:pt x="27" y="27"/>
                </a:lnTo>
                <a:lnTo>
                  <a:pt x="31" y="26"/>
                </a:lnTo>
                <a:lnTo>
                  <a:pt x="34" y="18"/>
                </a:lnTo>
                <a:lnTo>
                  <a:pt x="37" y="14"/>
                </a:lnTo>
                <a:lnTo>
                  <a:pt x="45" y="13"/>
                </a:lnTo>
                <a:lnTo>
                  <a:pt x="48" y="3"/>
                </a:lnTo>
                <a:lnTo>
                  <a:pt x="52" y="3"/>
                </a:lnTo>
                <a:lnTo>
                  <a:pt x="58" y="0"/>
                </a:lnTo>
                <a:lnTo>
                  <a:pt x="58" y="5"/>
                </a:lnTo>
                <a:lnTo>
                  <a:pt x="64" y="8"/>
                </a:lnTo>
                <a:lnTo>
                  <a:pt x="69" y="6"/>
                </a:lnTo>
                <a:lnTo>
                  <a:pt x="69" y="4"/>
                </a:lnTo>
                <a:lnTo>
                  <a:pt x="72" y="4"/>
                </a:lnTo>
                <a:lnTo>
                  <a:pt x="75" y="6"/>
                </a:lnTo>
                <a:lnTo>
                  <a:pt x="73" y="13"/>
                </a:lnTo>
                <a:lnTo>
                  <a:pt x="78" y="15"/>
                </a:lnTo>
                <a:lnTo>
                  <a:pt x="72" y="22"/>
                </a:lnTo>
                <a:lnTo>
                  <a:pt x="73" y="37"/>
                </a:lnTo>
                <a:lnTo>
                  <a:pt x="79" y="50"/>
                </a:lnTo>
                <a:lnTo>
                  <a:pt x="85" y="52"/>
                </a:lnTo>
                <a:lnTo>
                  <a:pt x="90" y="67"/>
                </a:lnTo>
                <a:lnTo>
                  <a:pt x="99" y="77"/>
                </a:lnTo>
                <a:lnTo>
                  <a:pt x="105" y="86"/>
                </a:lnTo>
                <a:lnTo>
                  <a:pt x="111" y="84"/>
                </a:lnTo>
                <a:lnTo>
                  <a:pt x="117" y="93"/>
                </a:lnTo>
                <a:lnTo>
                  <a:pt x="124" y="95"/>
                </a:lnTo>
                <a:lnTo>
                  <a:pt x="133" y="94"/>
                </a:lnTo>
                <a:lnTo>
                  <a:pt x="139" y="97"/>
                </a:lnTo>
                <a:lnTo>
                  <a:pt x="134" y="113"/>
                </a:lnTo>
                <a:lnTo>
                  <a:pt x="121" y="129"/>
                </a:lnTo>
                <a:lnTo>
                  <a:pt x="114" y="144"/>
                </a:lnTo>
                <a:lnTo>
                  <a:pt x="108" y="147"/>
                </a:lnTo>
                <a:lnTo>
                  <a:pt x="108" y="156"/>
                </a:lnTo>
                <a:lnTo>
                  <a:pt x="100" y="163"/>
                </a:lnTo>
                <a:lnTo>
                  <a:pt x="102" y="179"/>
                </a:lnTo>
                <a:lnTo>
                  <a:pt x="99" y="185"/>
                </a:lnTo>
                <a:lnTo>
                  <a:pt x="81" y="172"/>
                </a:lnTo>
                <a:lnTo>
                  <a:pt x="64" y="172"/>
                </a:lnTo>
                <a:lnTo>
                  <a:pt x="45" y="184"/>
                </a:lnTo>
                <a:lnTo>
                  <a:pt x="37" y="180"/>
                </a:lnTo>
                <a:lnTo>
                  <a:pt x="37" y="175"/>
                </a:lnTo>
                <a:lnTo>
                  <a:pt x="24" y="171"/>
                </a:lnTo>
                <a:lnTo>
                  <a:pt x="11" y="165"/>
                </a:lnTo>
                <a:lnTo>
                  <a:pt x="11" y="158"/>
                </a:lnTo>
                <a:lnTo>
                  <a:pt x="17" y="155"/>
                </a:lnTo>
                <a:lnTo>
                  <a:pt x="15" y="153"/>
                </a:lnTo>
                <a:lnTo>
                  <a:pt x="17" y="152"/>
                </a:lnTo>
                <a:lnTo>
                  <a:pt x="14" y="150"/>
                </a:lnTo>
                <a:lnTo>
                  <a:pt x="12" y="149"/>
                </a:lnTo>
                <a:lnTo>
                  <a:pt x="18" y="147"/>
                </a:lnTo>
                <a:lnTo>
                  <a:pt x="18" y="144"/>
                </a:lnTo>
                <a:lnTo>
                  <a:pt x="21" y="139"/>
                </a:lnTo>
                <a:lnTo>
                  <a:pt x="23" y="141"/>
                </a:lnTo>
                <a:lnTo>
                  <a:pt x="24" y="139"/>
                </a:lnTo>
                <a:lnTo>
                  <a:pt x="26" y="133"/>
                </a:lnTo>
                <a:lnTo>
                  <a:pt x="18" y="129"/>
                </a:lnTo>
                <a:lnTo>
                  <a:pt x="18" y="127"/>
                </a:lnTo>
                <a:lnTo>
                  <a:pt x="23" y="121"/>
                </a:lnTo>
                <a:lnTo>
                  <a:pt x="18" y="117"/>
                </a:lnTo>
                <a:lnTo>
                  <a:pt x="17" y="118"/>
                </a:lnTo>
                <a:lnTo>
                  <a:pt x="12" y="117"/>
                </a:lnTo>
                <a:lnTo>
                  <a:pt x="14" y="111"/>
                </a:lnTo>
                <a:lnTo>
                  <a:pt x="12" y="111"/>
                </a:lnTo>
                <a:lnTo>
                  <a:pt x="8" y="99"/>
                </a:lnTo>
                <a:lnTo>
                  <a:pt x="2" y="99"/>
                </a:lnTo>
                <a:lnTo>
                  <a:pt x="0" y="88"/>
                </a:lnTo>
                <a:lnTo>
                  <a:pt x="2" y="88"/>
                </a:lnTo>
                <a:lnTo>
                  <a:pt x="2" y="86"/>
                </a:lnTo>
                <a:lnTo>
                  <a:pt x="3" y="85"/>
                </a:lnTo>
                <a:lnTo>
                  <a:pt x="2" y="84"/>
                </a:lnTo>
                <a:lnTo>
                  <a:pt x="3" y="84"/>
                </a:lnTo>
                <a:lnTo>
                  <a:pt x="3" y="79"/>
                </a:lnTo>
                <a:lnTo>
                  <a:pt x="6" y="80"/>
                </a:lnTo>
                <a:lnTo>
                  <a:pt x="8" y="79"/>
                </a:lnTo>
                <a:lnTo>
                  <a:pt x="8" y="77"/>
                </a:lnTo>
                <a:lnTo>
                  <a:pt x="0" y="7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4" name="Freeform 186"/>
          <p:cNvSpPr>
            <a:spLocks/>
          </p:cNvSpPr>
          <p:nvPr/>
        </p:nvSpPr>
        <p:spPr bwMode="auto">
          <a:xfrm>
            <a:off x="4230688" y="3057525"/>
            <a:ext cx="1276350" cy="1487488"/>
          </a:xfrm>
          <a:custGeom>
            <a:avLst/>
            <a:gdLst>
              <a:gd name="T0" fmla="*/ 970890496 w 1608"/>
              <a:gd name="T1" fmla="*/ 413305755 h 1874"/>
              <a:gd name="T2" fmla="*/ 904105979 w 1608"/>
              <a:gd name="T3" fmla="*/ 321320442 h 1874"/>
              <a:gd name="T4" fmla="*/ 928047853 w 1608"/>
              <a:gd name="T5" fmla="*/ 230594810 h 1874"/>
              <a:gd name="T6" fmla="*/ 892135438 w 1608"/>
              <a:gd name="T7" fmla="*/ 180191632 h 1874"/>
              <a:gd name="T8" fmla="*/ 859373417 w 1608"/>
              <a:gd name="T9" fmla="*/ 122228034 h 1874"/>
              <a:gd name="T10" fmla="*/ 820940649 w 1608"/>
              <a:gd name="T11" fmla="*/ 115297008 h 1874"/>
              <a:gd name="T12" fmla="*/ 786918947 w 1608"/>
              <a:gd name="T13" fmla="*/ 96396207 h 1874"/>
              <a:gd name="T14" fmla="*/ 754156926 w 1608"/>
              <a:gd name="T15" fmla="*/ 88835738 h 1874"/>
              <a:gd name="T16" fmla="*/ 718874749 w 1608"/>
              <a:gd name="T17" fmla="*/ 102066758 h 1874"/>
              <a:gd name="T18" fmla="*/ 758566999 w 1608"/>
              <a:gd name="T19" fmla="*/ 79385350 h 1874"/>
              <a:gd name="T20" fmla="*/ 695563112 w 1608"/>
              <a:gd name="T21" fmla="*/ 110256695 h 1874"/>
              <a:gd name="T22" fmla="*/ 657130543 w 1608"/>
              <a:gd name="T23" fmla="*/ 122228034 h 1874"/>
              <a:gd name="T24" fmla="*/ 626888677 w 1608"/>
              <a:gd name="T25" fmla="*/ 149949755 h 1874"/>
              <a:gd name="T26" fmla="*/ 570815019 w 1608"/>
              <a:gd name="T27" fmla="*/ 146169123 h 1874"/>
              <a:gd name="T28" fmla="*/ 558214241 w 1608"/>
              <a:gd name="T29" fmla="*/ 143648967 h 1874"/>
              <a:gd name="T30" fmla="*/ 607357670 w 1608"/>
              <a:gd name="T31" fmla="*/ 81275268 h 1874"/>
              <a:gd name="T32" fmla="*/ 514111917 w 1608"/>
              <a:gd name="T33" fmla="*/ 78755112 h 1874"/>
              <a:gd name="T34" fmla="*/ 462449127 w 1608"/>
              <a:gd name="T35" fmla="*/ 71824880 h 1874"/>
              <a:gd name="T36" fmla="*/ 441657646 w 1608"/>
              <a:gd name="T37" fmla="*/ 11341104 h 1874"/>
              <a:gd name="T38" fmla="*/ 332030386 w 1608"/>
              <a:gd name="T39" fmla="*/ 4410077 h 1874"/>
              <a:gd name="T40" fmla="*/ 359122653 w 1608"/>
              <a:gd name="T41" fmla="*/ 76234956 h 1874"/>
              <a:gd name="T42" fmla="*/ 345891638 w 1608"/>
              <a:gd name="T43" fmla="*/ 112776852 h 1874"/>
              <a:gd name="T44" fmla="*/ 403855214 w 1608"/>
              <a:gd name="T45" fmla="*/ 170111006 h 1874"/>
              <a:gd name="T46" fmla="*/ 405114895 w 1608"/>
              <a:gd name="T47" fmla="*/ 185861389 h 1874"/>
              <a:gd name="T48" fmla="*/ 313129617 w 1608"/>
              <a:gd name="T49" fmla="*/ 204132721 h 1874"/>
              <a:gd name="T50" fmla="*/ 267766818 w 1608"/>
              <a:gd name="T51" fmla="*/ 214213397 h 1874"/>
              <a:gd name="T52" fmla="*/ 166960549 w 1608"/>
              <a:gd name="T53" fmla="*/ 206022640 h 1874"/>
              <a:gd name="T54" fmla="*/ 164440393 w 1608"/>
              <a:gd name="T55" fmla="*/ 263356844 h 1874"/>
              <a:gd name="T56" fmla="*/ 113407046 w 1608"/>
              <a:gd name="T57" fmla="*/ 351562320 h 1874"/>
              <a:gd name="T58" fmla="*/ 130417898 w 1608"/>
              <a:gd name="T59" fmla="*/ 412046074 h 1874"/>
              <a:gd name="T60" fmla="*/ 86315549 w 1608"/>
              <a:gd name="T61" fmla="*/ 454258595 h 1874"/>
              <a:gd name="T62" fmla="*/ 30241878 w 1608"/>
              <a:gd name="T63" fmla="*/ 456778752 h 1874"/>
              <a:gd name="T64" fmla="*/ 30241878 w 1608"/>
              <a:gd name="T65" fmla="*/ 545614465 h 1874"/>
              <a:gd name="T66" fmla="*/ 2520156 w 1608"/>
              <a:gd name="T67" fmla="*/ 577746261 h 1874"/>
              <a:gd name="T68" fmla="*/ 11341100 w 1608"/>
              <a:gd name="T69" fmla="*/ 618068764 h 1874"/>
              <a:gd name="T70" fmla="*/ 38432582 w 1608"/>
              <a:gd name="T71" fmla="*/ 648310641 h 1874"/>
              <a:gd name="T72" fmla="*/ 44103130 w 1608"/>
              <a:gd name="T73" fmla="*/ 672881968 h 1874"/>
              <a:gd name="T74" fmla="*/ 35912426 w 1608"/>
              <a:gd name="T75" fmla="*/ 699974245 h 1874"/>
              <a:gd name="T76" fmla="*/ 17010857 w 1608"/>
              <a:gd name="T77" fmla="*/ 720135497 h 1874"/>
              <a:gd name="T78" fmla="*/ 30872116 w 1608"/>
              <a:gd name="T79" fmla="*/ 816530885 h 1874"/>
              <a:gd name="T80" fmla="*/ 103326400 w 1608"/>
              <a:gd name="T81" fmla="*/ 878905551 h 1874"/>
              <a:gd name="T82" fmla="*/ 189641948 w 1608"/>
              <a:gd name="T83" fmla="*/ 899066802 h 1874"/>
              <a:gd name="T84" fmla="*/ 180191564 w 1608"/>
              <a:gd name="T85" fmla="*/ 994202510 h 1874"/>
              <a:gd name="T86" fmla="*/ 166330312 w 1608"/>
              <a:gd name="T87" fmla="*/ 1129030482 h 1874"/>
              <a:gd name="T88" fmla="*/ 276586965 w 1608"/>
              <a:gd name="T89" fmla="*/ 1116429700 h 1874"/>
              <a:gd name="T90" fmla="*/ 303678438 w 1608"/>
              <a:gd name="T91" fmla="*/ 1112019625 h 1874"/>
              <a:gd name="T92" fmla="*/ 378023422 w 1608"/>
              <a:gd name="T93" fmla="*/ 1120210332 h 1874"/>
              <a:gd name="T94" fmla="*/ 459928971 w 1608"/>
              <a:gd name="T95" fmla="*/ 1179433611 h 1874"/>
              <a:gd name="T96" fmla="*/ 575225886 w 1608"/>
              <a:gd name="T97" fmla="*/ 1156122759 h 1874"/>
              <a:gd name="T98" fmla="*/ 698713505 w 1608"/>
              <a:gd name="T99" fmla="*/ 1116429700 h 1874"/>
              <a:gd name="T100" fmla="*/ 802670117 w 1608"/>
              <a:gd name="T101" fmla="*/ 1150452209 h 1874"/>
              <a:gd name="T102" fmla="*/ 787549184 w 1608"/>
              <a:gd name="T103" fmla="*/ 1039565325 h 1874"/>
              <a:gd name="T104" fmla="*/ 890875758 w 1608"/>
              <a:gd name="T105" fmla="*/ 948839694 h 1874"/>
              <a:gd name="T106" fmla="*/ 786918947 w 1608"/>
              <a:gd name="T107" fmla="*/ 862524137 h 1874"/>
              <a:gd name="T108" fmla="*/ 732105764 w 1608"/>
              <a:gd name="T109" fmla="*/ 768018469 h 1874"/>
              <a:gd name="T110" fmla="*/ 706904209 w 1608"/>
              <a:gd name="T111" fmla="*/ 718875022 h 1874"/>
              <a:gd name="T112" fmla="*/ 737146075 w 1608"/>
              <a:gd name="T113" fmla="*/ 699344008 h 1874"/>
              <a:gd name="T114" fmla="*/ 819680968 w 1608"/>
              <a:gd name="T115" fmla="*/ 668471893 h 1874"/>
              <a:gd name="T116" fmla="*/ 896545512 w 1608"/>
              <a:gd name="T117" fmla="*/ 635709859 h 1874"/>
              <a:gd name="T118" fmla="*/ 943799023 w 1608"/>
              <a:gd name="T119" fmla="*/ 600427669 h 1874"/>
              <a:gd name="T120" fmla="*/ 1003652517 w 1608"/>
              <a:gd name="T121" fmla="*/ 595387356 h 18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08"/>
              <a:gd name="T184" fmla="*/ 0 h 1874"/>
              <a:gd name="T185" fmla="*/ 1608 w 1608"/>
              <a:gd name="T186" fmla="*/ 1874 h 187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08" h="1874">
                <a:moveTo>
                  <a:pt x="1549" y="814"/>
                </a:moveTo>
                <a:lnTo>
                  <a:pt x="1555" y="807"/>
                </a:lnTo>
                <a:lnTo>
                  <a:pt x="1555" y="798"/>
                </a:lnTo>
                <a:lnTo>
                  <a:pt x="1546" y="784"/>
                </a:lnTo>
                <a:lnTo>
                  <a:pt x="1538" y="777"/>
                </a:lnTo>
                <a:lnTo>
                  <a:pt x="1532" y="757"/>
                </a:lnTo>
                <a:lnTo>
                  <a:pt x="1523" y="756"/>
                </a:lnTo>
                <a:lnTo>
                  <a:pt x="1523" y="752"/>
                </a:lnTo>
                <a:lnTo>
                  <a:pt x="1541" y="730"/>
                </a:lnTo>
                <a:lnTo>
                  <a:pt x="1544" y="723"/>
                </a:lnTo>
                <a:lnTo>
                  <a:pt x="1541" y="720"/>
                </a:lnTo>
                <a:lnTo>
                  <a:pt x="1543" y="713"/>
                </a:lnTo>
                <a:lnTo>
                  <a:pt x="1550" y="699"/>
                </a:lnTo>
                <a:lnTo>
                  <a:pt x="1550" y="689"/>
                </a:lnTo>
                <a:lnTo>
                  <a:pt x="1546" y="687"/>
                </a:lnTo>
                <a:lnTo>
                  <a:pt x="1538" y="686"/>
                </a:lnTo>
                <a:lnTo>
                  <a:pt x="1537" y="681"/>
                </a:lnTo>
                <a:lnTo>
                  <a:pt x="1540" y="668"/>
                </a:lnTo>
                <a:lnTo>
                  <a:pt x="1538" y="665"/>
                </a:lnTo>
                <a:lnTo>
                  <a:pt x="1540" y="660"/>
                </a:lnTo>
                <a:lnTo>
                  <a:pt x="1541" y="656"/>
                </a:lnTo>
                <a:lnTo>
                  <a:pt x="1540" y="649"/>
                </a:lnTo>
                <a:lnTo>
                  <a:pt x="1528" y="644"/>
                </a:lnTo>
                <a:lnTo>
                  <a:pt x="1517" y="645"/>
                </a:lnTo>
                <a:lnTo>
                  <a:pt x="1514" y="641"/>
                </a:lnTo>
                <a:lnTo>
                  <a:pt x="1516" y="634"/>
                </a:lnTo>
                <a:lnTo>
                  <a:pt x="1511" y="619"/>
                </a:lnTo>
                <a:lnTo>
                  <a:pt x="1508" y="617"/>
                </a:lnTo>
                <a:lnTo>
                  <a:pt x="1519" y="592"/>
                </a:lnTo>
                <a:lnTo>
                  <a:pt x="1525" y="587"/>
                </a:lnTo>
                <a:lnTo>
                  <a:pt x="1514" y="580"/>
                </a:lnTo>
                <a:lnTo>
                  <a:pt x="1519" y="575"/>
                </a:lnTo>
                <a:lnTo>
                  <a:pt x="1525" y="570"/>
                </a:lnTo>
                <a:lnTo>
                  <a:pt x="1516" y="564"/>
                </a:lnTo>
                <a:lnTo>
                  <a:pt x="1510" y="555"/>
                </a:lnTo>
                <a:lnTo>
                  <a:pt x="1493" y="548"/>
                </a:lnTo>
                <a:lnTo>
                  <a:pt x="1485" y="541"/>
                </a:lnTo>
                <a:lnTo>
                  <a:pt x="1474" y="526"/>
                </a:lnTo>
                <a:lnTo>
                  <a:pt x="1465" y="523"/>
                </a:lnTo>
                <a:lnTo>
                  <a:pt x="1450" y="516"/>
                </a:lnTo>
                <a:lnTo>
                  <a:pt x="1447" y="512"/>
                </a:lnTo>
                <a:lnTo>
                  <a:pt x="1435" y="510"/>
                </a:lnTo>
                <a:lnTo>
                  <a:pt x="1438" y="499"/>
                </a:lnTo>
                <a:lnTo>
                  <a:pt x="1438" y="493"/>
                </a:lnTo>
                <a:lnTo>
                  <a:pt x="1440" y="485"/>
                </a:lnTo>
                <a:lnTo>
                  <a:pt x="1440" y="479"/>
                </a:lnTo>
                <a:lnTo>
                  <a:pt x="1444" y="475"/>
                </a:lnTo>
                <a:lnTo>
                  <a:pt x="1452" y="469"/>
                </a:lnTo>
                <a:lnTo>
                  <a:pt x="1462" y="463"/>
                </a:lnTo>
                <a:lnTo>
                  <a:pt x="1465" y="461"/>
                </a:lnTo>
                <a:lnTo>
                  <a:pt x="1470" y="458"/>
                </a:lnTo>
                <a:lnTo>
                  <a:pt x="1474" y="453"/>
                </a:lnTo>
                <a:lnTo>
                  <a:pt x="1477" y="431"/>
                </a:lnTo>
                <a:lnTo>
                  <a:pt x="1473" y="421"/>
                </a:lnTo>
                <a:lnTo>
                  <a:pt x="1477" y="416"/>
                </a:lnTo>
                <a:lnTo>
                  <a:pt x="1477" y="414"/>
                </a:lnTo>
                <a:lnTo>
                  <a:pt x="1480" y="416"/>
                </a:lnTo>
                <a:lnTo>
                  <a:pt x="1482" y="413"/>
                </a:lnTo>
                <a:lnTo>
                  <a:pt x="1488" y="403"/>
                </a:lnTo>
                <a:lnTo>
                  <a:pt x="1482" y="399"/>
                </a:lnTo>
                <a:lnTo>
                  <a:pt x="1482" y="386"/>
                </a:lnTo>
                <a:lnTo>
                  <a:pt x="1477" y="381"/>
                </a:lnTo>
                <a:lnTo>
                  <a:pt x="1473" y="366"/>
                </a:lnTo>
                <a:lnTo>
                  <a:pt x="1473" y="357"/>
                </a:lnTo>
                <a:lnTo>
                  <a:pt x="1470" y="354"/>
                </a:lnTo>
                <a:lnTo>
                  <a:pt x="1468" y="348"/>
                </a:lnTo>
                <a:lnTo>
                  <a:pt x="1462" y="341"/>
                </a:lnTo>
                <a:lnTo>
                  <a:pt x="1464" y="335"/>
                </a:lnTo>
                <a:lnTo>
                  <a:pt x="1462" y="329"/>
                </a:lnTo>
                <a:lnTo>
                  <a:pt x="1462" y="319"/>
                </a:lnTo>
                <a:lnTo>
                  <a:pt x="1461" y="316"/>
                </a:lnTo>
                <a:lnTo>
                  <a:pt x="1456" y="313"/>
                </a:lnTo>
                <a:lnTo>
                  <a:pt x="1455" y="300"/>
                </a:lnTo>
                <a:lnTo>
                  <a:pt x="1450" y="300"/>
                </a:lnTo>
                <a:lnTo>
                  <a:pt x="1444" y="298"/>
                </a:lnTo>
                <a:lnTo>
                  <a:pt x="1446" y="296"/>
                </a:lnTo>
                <a:lnTo>
                  <a:pt x="1461" y="297"/>
                </a:lnTo>
                <a:lnTo>
                  <a:pt x="1465" y="296"/>
                </a:lnTo>
                <a:lnTo>
                  <a:pt x="1447" y="284"/>
                </a:lnTo>
                <a:lnTo>
                  <a:pt x="1440" y="289"/>
                </a:lnTo>
                <a:lnTo>
                  <a:pt x="1431" y="290"/>
                </a:lnTo>
                <a:lnTo>
                  <a:pt x="1435" y="300"/>
                </a:lnTo>
                <a:lnTo>
                  <a:pt x="1420" y="287"/>
                </a:lnTo>
                <a:lnTo>
                  <a:pt x="1416" y="286"/>
                </a:lnTo>
                <a:lnTo>
                  <a:pt x="1422" y="293"/>
                </a:lnTo>
                <a:lnTo>
                  <a:pt x="1414" y="291"/>
                </a:lnTo>
                <a:lnTo>
                  <a:pt x="1402" y="280"/>
                </a:lnTo>
                <a:lnTo>
                  <a:pt x="1394" y="273"/>
                </a:lnTo>
                <a:lnTo>
                  <a:pt x="1392" y="274"/>
                </a:lnTo>
                <a:lnTo>
                  <a:pt x="1388" y="270"/>
                </a:lnTo>
                <a:lnTo>
                  <a:pt x="1385" y="269"/>
                </a:lnTo>
                <a:lnTo>
                  <a:pt x="1377" y="264"/>
                </a:lnTo>
                <a:lnTo>
                  <a:pt x="1376" y="261"/>
                </a:lnTo>
                <a:lnTo>
                  <a:pt x="1379" y="259"/>
                </a:lnTo>
                <a:lnTo>
                  <a:pt x="1379" y="254"/>
                </a:lnTo>
                <a:lnTo>
                  <a:pt x="1388" y="248"/>
                </a:lnTo>
                <a:lnTo>
                  <a:pt x="1392" y="245"/>
                </a:lnTo>
                <a:lnTo>
                  <a:pt x="1389" y="241"/>
                </a:lnTo>
                <a:lnTo>
                  <a:pt x="1385" y="239"/>
                </a:lnTo>
                <a:lnTo>
                  <a:pt x="1380" y="231"/>
                </a:lnTo>
                <a:lnTo>
                  <a:pt x="1367" y="225"/>
                </a:lnTo>
                <a:lnTo>
                  <a:pt x="1368" y="218"/>
                </a:lnTo>
                <a:lnTo>
                  <a:pt x="1374" y="209"/>
                </a:lnTo>
                <a:lnTo>
                  <a:pt x="1374" y="202"/>
                </a:lnTo>
                <a:lnTo>
                  <a:pt x="1364" y="194"/>
                </a:lnTo>
                <a:lnTo>
                  <a:pt x="1358" y="191"/>
                </a:lnTo>
                <a:lnTo>
                  <a:pt x="1358" y="188"/>
                </a:lnTo>
                <a:lnTo>
                  <a:pt x="1361" y="184"/>
                </a:lnTo>
                <a:lnTo>
                  <a:pt x="1358" y="185"/>
                </a:lnTo>
                <a:lnTo>
                  <a:pt x="1347" y="191"/>
                </a:lnTo>
                <a:lnTo>
                  <a:pt x="1338" y="194"/>
                </a:lnTo>
                <a:lnTo>
                  <a:pt x="1326" y="195"/>
                </a:lnTo>
                <a:lnTo>
                  <a:pt x="1319" y="198"/>
                </a:lnTo>
                <a:lnTo>
                  <a:pt x="1320" y="202"/>
                </a:lnTo>
                <a:lnTo>
                  <a:pt x="1322" y="205"/>
                </a:lnTo>
                <a:lnTo>
                  <a:pt x="1320" y="205"/>
                </a:lnTo>
                <a:lnTo>
                  <a:pt x="1319" y="211"/>
                </a:lnTo>
                <a:lnTo>
                  <a:pt x="1314" y="205"/>
                </a:lnTo>
                <a:lnTo>
                  <a:pt x="1314" y="204"/>
                </a:lnTo>
                <a:lnTo>
                  <a:pt x="1311" y="193"/>
                </a:lnTo>
                <a:lnTo>
                  <a:pt x="1311" y="195"/>
                </a:lnTo>
                <a:lnTo>
                  <a:pt x="1310" y="186"/>
                </a:lnTo>
                <a:lnTo>
                  <a:pt x="1308" y="184"/>
                </a:lnTo>
                <a:lnTo>
                  <a:pt x="1305" y="186"/>
                </a:lnTo>
                <a:lnTo>
                  <a:pt x="1303" y="186"/>
                </a:lnTo>
                <a:lnTo>
                  <a:pt x="1303" y="183"/>
                </a:lnTo>
                <a:lnTo>
                  <a:pt x="1300" y="182"/>
                </a:lnTo>
                <a:lnTo>
                  <a:pt x="1298" y="178"/>
                </a:lnTo>
                <a:lnTo>
                  <a:pt x="1294" y="177"/>
                </a:lnTo>
                <a:lnTo>
                  <a:pt x="1288" y="167"/>
                </a:lnTo>
                <a:lnTo>
                  <a:pt x="1285" y="164"/>
                </a:lnTo>
                <a:lnTo>
                  <a:pt x="1282" y="167"/>
                </a:lnTo>
                <a:lnTo>
                  <a:pt x="1273" y="167"/>
                </a:lnTo>
                <a:lnTo>
                  <a:pt x="1276" y="166"/>
                </a:lnTo>
                <a:lnTo>
                  <a:pt x="1271" y="164"/>
                </a:lnTo>
                <a:lnTo>
                  <a:pt x="1270" y="162"/>
                </a:lnTo>
                <a:lnTo>
                  <a:pt x="1262" y="168"/>
                </a:lnTo>
                <a:lnTo>
                  <a:pt x="1255" y="166"/>
                </a:lnTo>
                <a:lnTo>
                  <a:pt x="1255" y="164"/>
                </a:lnTo>
                <a:lnTo>
                  <a:pt x="1250" y="167"/>
                </a:lnTo>
                <a:lnTo>
                  <a:pt x="1249" y="164"/>
                </a:lnTo>
                <a:lnTo>
                  <a:pt x="1246" y="166"/>
                </a:lnTo>
                <a:lnTo>
                  <a:pt x="1246" y="159"/>
                </a:lnTo>
                <a:lnTo>
                  <a:pt x="1241" y="159"/>
                </a:lnTo>
                <a:lnTo>
                  <a:pt x="1244" y="154"/>
                </a:lnTo>
                <a:lnTo>
                  <a:pt x="1247" y="156"/>
                </a:lnTo>
                <a:lnTo>
                  <a:pt x="1249" y="153"/>
                </a:lnTo>
                <a:lnTo>
                  <a:pt x="1249" y="147"/>
                </a:lnTo>
                <a:lnTo>
                  <a:pt x="1252" y="146"/>
                </a:lnTo>
                <a:lnTo>
                  <a:pt x="1255" y="141"/>
                </a:lnTo>
                <a:lnTo>
                  <a:pt x="1252" y="136"/>
                </a:lnTo>
                <a:lnTo>
                  <a:pt x="1249" y="137"/>
                </a:lnTo>
                <a:lnTo>
                  <a:pt x="1244" y="130"/>
                </a:lnTo>
                <a:lnTo>
                  <a:pt x="1243" y="123"/>
                </a:lnTo>
                <a:lnTo>
                  <a:pt x="1241" y="121"/>
                </a:lnTo>
                <a:lnTo>
                  <a:pt x="1238" y="124"/>
                </a:lnTo>
                <a:lnTo>
                  <a:pt x="1231" y="123"/>
                </a:lnTo>
                <a:lnTo>
                  <a:pt x="1231" y="125"/>
                </a:lnTo>
                <a:lnTo>
                  <a:pt x="1223" y="126"/>
                </a:lnTo>
                <a:lnTo>
                  <a:pt x="1220" y="132"/>
                </a:lnTo>
                <a:lnTo>
                  <a:pt x="1220" y="138"/>
                </a:lnTo>
                <a:lnTo>
                  <a:pt x="1213" y="148"/>
                </a:lnTo>
                <a:lnTo>
                  <a:pt x="1210" y="147"/>
                </a:lnTo>
                <a:lnTo>
                  <a:pt x="1209" y="138"/>
                </a:lnTo>
                <a:lnTo>
                  <a:pt x="1204" y="134"/>
                </a:lnTo>
                <a:lnTo>
                  <a:pt x="1203" y="140"/>
                </a:lnTo>
                <a:lnTo>
                  <a:pt x="1200" y="137"/>
                </a:lnTo>
                <a:lnTo>
                  <a:pt x="1197" y="141"/>
                </a:lnTo>
                <a:lnTo>
                  <a:pt x="1195" y="134"/>
                </a:lnTo>
                <a:lnTo>
                  <a:pt x="1192" y="136"/>
                </a:lnTo>
                <a:lnTo>
                  <a:pt x="1192" y="142"/>
                </a:lnTo>
                <a:lnTo>
                  <a:pt x="1191" y="135"/>
                </a:lnTo>
                <a:lnTo>
                  <a:pt x="1185" y="135"/>
                </a:lnTo>
                <a:lnTo>
                  <a:pt x="1179" y="140"/>
                </a:lnTo>
                <a:lnTo>
                  <a:pt x="1174" y="141"/>
                </a:lnTo>
                <a:lnTo>
                  <a:pt x="1171" y="136"/>
                </a:lnTo>
                <a:lnTo>
                  <a:pt x="1167" y="137"/>
                </a:lnTo>
                <a:lnTo>
                  <a:pt x="1170" y="140"/>
                </a:lnTo>
                <a:lnTo>
                  <a:pt x="1167" y="145"/>
                </a:lnTo>
                <a:lnTo>
                  <a:pt x="1159" y="143"/>
                </a:lnTo>
                <a:lnTo>
                  <a:pt x="1158" y="147"/>
                </a:lnTo>
                <a:lnTo>
                  <a:pt x="1158" y="152"/>
                </a:lnTo>
                <a:lnTo>
                  <a:pt x="1152" y="154"/>
                </a:lnTo>
                <a:lnTo>
                  <a:pt x="1147" y="159"/>
                </a:lnTo>
                <a:lnTo>
                  <a:pt x="1152" y="163"/>
                </a:lnTo>
                <a:lnTo>
                  <a:pt x="1153" y="166"/>
                </a:lnTo>
                <a:lnTo>
                  <a:pt x="1147" y="166"/>
                </a:lnTo>
                <a:lnTo>
                  <a:pt x="1144" y="162"/>
                </a:lnTo>
                <a:lnTo>
                  <a:pt x="1141" y="162"/>
                </a:lnTo>
                <a:lnTo>
                  <a:pt x="1137" y="154"/>
                </a:lnTo>
                <a:lnTo>
                  <a:pt x="1140" y="151"/>
                </a:lnTo>
                <a:lnTo>
                  <a:pt x="1141" y="146"/>
                </a:lnTo>
                <a:lnTo>
                  <a:pt x="1144" y="145"/>
                </a:lnTo>
                <a:lnTo>
                  <a:pt x="1146" y="136"/>
                </a:lnTo>
                <a:lnTo>
                  <a:pt x="1150" y="134"/>
                </a:lnTo>
                <a:lnTo>
                  <a:pt x="1153" y="129"/>
                </a:lnTo>
                <a:lnTo>
                  <a:pt x="1164" y="136"/>
                </a:lnTo>
                <a:lnTo>
                  <a:pt x="1165" y="134"/>
                </a:lnTo>
                <a:lnTo>
                  <a:pt x="1177" y="132"/>
                </a:lnTo>
                <a:lnTo>
                  <a:pt x="1174" y="127"/>
                </a:lnTo>
                <a:lnTo>
                  <a:pt x="1180" y="125"/>
                </a:lnTo>
                <a:lnTo>
                  <a:pt x="1179" y="121"/>
                </a:lnTo>
                <a:lnTo>
                  <a:pt x="1176" y="118"/>
                </a:lnTo>
                <a:lnTo>
                  <a:pt x="1183" y="120"/>
                </a:lnTo>
                <a:lnTo>
                  <a:pt x="1188" y="125"/>
                </a:lnTo>
                <a:lnTo>
                  <a:pt x="1189" y="123"/>
                </a:lnTo>
                <a:lnTo>
                  <a:pt x="1192" y="124"/>
                </a:lnTo>
                <a:lnTo>
                  <a:pt x="1192" y="121"/>
                </a:lnTo>
                <a:lnTo>
                  <a:pt x="1195" y="126"/>
                </a:lnTo>
                <a:lnTo>
                  <a:pt x="1204" y="126"/>
                </a:lnTo>
                <a:lnTo>
                  <a:pt x="1206" y="129"/>
                </a:lnTo>
                <a:lnTo>
                  <a:pt x="1207" y="125"/>
                </a:lnTo>
                <a:lnTo>
                  <a:pt x="1214" y="124"/>
                </a:lnTo>
                <a:lnTo>
                  <a:pt x="1217" y="126"/>
                </a:lnTo>
                <a:lnTo>
                  <a:pt x="1225" y="123"/>
                </a:lnTo>
                <a:lnTo>
                  <a:pt x="1226" y="119"/>
                </a:lnTo>
                <a:lnTo>
                  <a:pt x="1223" y="120"/>
                </a:lnTo>
                <a:lnTo>
                  <a:pt x="1222" y="119"/>
                </a:lnTo>
                <a:lnTo>
                  <a:pt x="1200" y="120"/>
                </a:lnTo>
                <a:lnTo>
                  <a:pt x="1179" y="115"/>
                </a:lnTo>
                <a:lnTo>
                  <a:pt x="1165" y="114"/>
                </a:lnTo>
                <a:lnTo>
                  <a:pt x="1162" y="109"/>
                </a:lnTo>
                <a:lnTo>
                  <a:pt x="1159" y="110"/>
                </a:lnTo>
                <a:lnTo>
                  <a:pt x="1150" y="129"/>
                </a:lnTo>
                <a:lnTo>
                  <a:pt x="1144" y="134"/>
                </a:lnTo>
                <a:lnTo>
                  <a:pt x="1134" y="153"/>
                </a:lnTo>
                <a:lnTo>
                  <a:pt x="1128" y="159"/>
                </a:lnTo>
                <a:lnTo>
                  <a:pt x="1122" y="162"/>
                </a:lnTo>
                <a:lnTo>
                  <a:pt x="1112" y="166"/>
                </a:lnTo>
                <a:lnTo>
                  <a:pt x="1109" y="169"/>
                </a:lnTo>
                <a:lnTo>
                  <a:pt x="1104" y="175"/>
                </a:lnTo>
                <a:lnTo>
                  <a:pt x="1103" y="179"/>
                </a:lnTo>
                <a:lnTo>
                  <a:pt x="1097" y="184"/>
                </a:lnTo>
                <a:lnTo>
                  <a:pt x="1092" y="184"/>
                </a:lnTo>
                <a:lnTo>
                  <a:pt x="1095" y="186"/>
                </a:lnTo>
                <a:lnTo>
                  <a:pt x="1100" y="184"/>
                </a:lnTo>
                <a:lnTo>
                  <a:pt x="1100" y="190"/>
                </a:lnTo>
                <a:lnTo>
                  <a:pt x="1091" y="191"/>
                </a:lnTo>
                <a:lnTo>
                  <a:pt x="1094" y="202"/>
                </a:lnTo>
                <a:lnTo>
                  <a:pt x="1098" y="204"/>
                </a:lnTo>
                <a:lnTo>
                  <a:pt x="1100" y="206"/>
                </a:lnTo>
                <a:lnTo>
                  <a:pt x="1094" y="205"/>
                </a:lnTo>
                <a:lnTo>
                  <a:pt x="1091" y="202"/>
                </a:lnTo>
                <a:lnTo>
                  <a:pt x="1089" y="199"/>
                </a:lnTo>
                <a:lnTo>
                  <a:pt x="1091" y="195"/>
                </a:lnTo>
                <a:lnTo>
                  <a:pt x="1089" y="193"/>
                </a:lnTo>
                <a:lnTo>
                  <a:pt x="1091" y="186"/>
                </a:lnTo>
                <a:lnTo>
                  <a:pt x="1089" y="184"/>
                </a:lnTo>
                <a:lnTo>
                  <a:pt x="1080" y="184"/>
                </a:lnTo>
                <a:lnTo>
                  <a:pt x="1079" y="185"/>
                </a:lnTo>
                <a:lnTo>
                  <a:pt x="1058" y="193"/>
                </a:lnTo>
                <a:lnTo>
                  <a:pt x="1043" y="194"/>
                </a:lnTo>
                <a:lnTo>
                  <a:pt x="1037" y="191"/>
                </a:lnTo>
                <a:lnTo>
                  <a:pt x="1023" y="190"/>
                </a:lnTo>
                <a:lnTo>
                  <a:pt x="1013" y="200"/>
                </a:lnTo>
                <a:lnTo>
                  <a:pt x="1003" y="206"/>
                </a:lnTo>
                <a:lnTo>
                  <a:pt x="998" y="210"/>
                </a:lnTo>
                <a:lnTo>
                  <a:pt x="1000" y="216"/>
                </a:lnTo>
                <a:lnTo>
                  <a:pt x="1013" y="202"/>
                </a:lnTo>
                <a:lnTo>
                  <a:pt x="1016" y="206"/>
                </a:lnTo>
                <a:lnTo>
                  <a:pt x="1015" y="211"/>
                </a:lnTo>
                <a:lnTo>
                  <a:pt x="1007" y="214"/>
                </a:lnTo>
                <a:lnTo>
                  <a:pt x="1009" y="217"/>
                </a:lnTo>
                <a:lnTo>
                  <a:pt x="1004" y="222"/>
                </a:lnTo>
                <a:lnTo>
                  <a:pt x="1001" y="223"/>
                </a:lnTo>
                <a:lnTo>
                  <a:pt x="997" y="221"/>
                </a:lnTo>
                <a:lnTo>
                  <a:pt x="997" y="225"/>
                </a:lnTo>
                <a:lnTo>
                  <a:pt x="1001" y="225"/>
                </a:lnTo>
                <a:lnTo>
                  <a:pt x="997" y="229"/>
                </a:lnTo>
                <a:lnTo>
                  <a:pt x="997" y="233"/>
                </a:lnTo>
                <a:lnTo>
                  <a:pt x="995" y="236"/>
                </a:lnTo>
                <a:lnTo>
                  <a:pt x="998" y="237"/>
                </a:lnTo>
                <a:lnTo>
                  <a:pt x="995" y="238"/>
                </a:lnTo>
                <a:lnTo>
                  <a:pt x="994" y="247"/>
                </a:lnTo>
                <a:lnTo>
                  <a:pt x="994" y="252"/>
                </a:lnTo>
                <a:lnTo>
                  <a:pt x="988" y="257"/>
                </a:lnTo>
                <a:lnTo>
                  <a:pt x="985" y="257"/>
                </a:lnTo>
                <a:lnTo>
                  <a:pt x="985" y="255"/>
                </a:lnTo>
                <a:lnTo>
                  <a:pt x="980" y="252"/>
                </a:lnTo>
                <a:lnTo>
                  <a:pt x="979" y="249"/>
                </a:lnTo>
                <a:lnTo>
                  <a:pt x="979" y="247"/>
                </a:lnTo>
                <a:lnTo>
                  <a:pt x="970" y="244"/>
                </a:lnTo>
                <a:lnTo>
                  <a:pt x="967" y="238"/>
                </a:lnTo>
                <a:lnTo>
                  <a:pt x="962" y="243"/>
                </a:lnTo>
                <a:lnTo>
                  <a:pt x="956" y="243"/>
                </a:lnTo>
                <a:lnTo>
                  <a:pt x="953" y="242"/>
                </a:lnTo>
                <a:lnTo>
                  <a:pt x="952" y="239"/>
                </a:lnTo>
                <a:lnTo>
                  <a:pt x="953" y="232"/>
                </a:lnTo>
                <a:lnTo>
                  <a:pt x="944" y="229"/>
                </a:lnTo>
                <a:lnTo>
                  <a:pt x="941" y="225"/>
                </a:lnTo>
                <a:lnTo>
                  <a:pt x="935" y="226"/>
                </a:lnTo>
                <a:lnTo>
                  <a:pt x="924" y="226"/>
                </a:lnTo>
                <a:lnTo>
                  <a:pt x="910" y="229"/>
                </a:lnTo>
                <a:lnTo>
                  <a:pt x="906" y="232"/>
                </a:lnTo>
                <a:lnTo>
                  <a:pt x="901" y="233"/>
                </a:lnTo>
                <a:lnTo>
                  <a:pt x="895" y="237"/>
                </a:lnTo>
                <a:lnTo>
                  <a:pt x="894" y="243"/>
                </a:lnTo>
                <a:lnTo>
                  <a:pt x="907" y="249"/>
                </a:lnTo>
                <a:lnTo>
                  <a:pt x="906" y="252"/>
                </a:lnTo>
                <a:lnTo>
                  <a:pt x="900" y="254"/>
                </a:lnTo>
                <a:lnTo>
                  <a:pt x="895" y="254"/>
                </a:lnTo>
                <a:lnTo>
                  <a:pt x="894" y="248"/>
                </a:lnTo>
                <a:lnTo>
                  <a:pt x="891" y="254"/>
                </a:lnTo>
                <a:lnTo>
                  <a:pt x="883" y="259"/>
                </a:lnTo>
                <a:lnTo>
                  <a:pt x="874" y="269"/>
                </a:lnTo>
                <a:lnTo>
                  <a:pt x="874" y="265"/>
                </a:lnTo>
                <a:lnTo>
                  <a:pt x="883" y="254"/>
                </a:lnTo>
                <a:lnTo>
                  <a:pt x="874" y="253"/>
                </a:lnTo>
                <a:lnTo>
                  <a:pt x="876" y="252"/>
                </a:lnTo>
                <a:lnTo>
                  <a:pt x="882" y="250"/>
                </a:lnTo>
                <a:lnTo>
                  <a:pt x="885" y="247"/>
                </a:lnTo>
                <a:lnTo>
                  <a:pt x="892" y="233"/>
                </a:lnTo>
                <a:lnTo>
                  <a:pt x="892" y="229"/>
                </a:lnTo>
                <a:lnTo>
                  <a:pt x="892" y="227"/>
                </a:lnTo>
                <a:lnTo>
                  <a:pt x="886" y="228"/>
                </a:lnTo>
                <a:lnTo>
                  <a:pt x="880" y="229"/>
                </a:lnTo>
                <a:lnTo>
                  <a:pt x="876" y="227"/>
                </a:lnTo>
                <a:lnTo>
                  <a:pt x="871" y="220"/>
                </a:lnTo>
                <a:lnTo>
                  <a:pt x="871" y="215"/>
                </a:lnTo>
                <a:lnTo>
                  <a:pt x="879" y="210"/>
                </a:lnTo>
                <a:lnTo>
                  <a:pt x="880" y="204"/>
                </a:lnTo>
                <a:lnTo>
                  <a:pt x="882" y="206"/>
                </a:lnTo>
                <a:lnTo>
                  <a:pt x="889" y="207"/>
                </a:lnTo>
                <a:lnTo>
                  <a:pt x="904" y="193"/>
                </a:lnTo>
                <a:lnTo>
                  <a:pt x="924" y="184"/>
                </a:lnTo>
                <a:lnTo>
                  <a:pt x="924" y="180"/>
                </a:lnTo>
                <a:lnTo>
                  <a:pt x="928" y="180"/>
                </a:lnTo>
                <a:lnTo>
                  <a:pt x="926" y="156"/>
                </a:lnTo>
                <a:lnTo>
                  <a:pt x="924" y="142"/>
                </a:lnTo>
                <a:lnTo>
                  <a:pt x="932" y="136"/>
                </a:lnTo>
                <a:lnTo>
                  <a:pt x="932" y="129"/>
                </a:lnTo>
                <a:lnTo>
                  <a:pt x="943" y="127"/>
                </a:lnTo>
                <a:lnTo>
                  <a:pt x="941" y="125"/>
                </a:lnTo>
                <a:lnTo>
                  <a:pt x="946" y="125"/>
                </a:lnTo>
                <a:lnTo>
                  <a:pt x="947" y="126"/>
                </a:lnTo>
                <a:lnTo>
                  <a:pt x="964" y="129"/>
                </a:lnTo>
                <a:lnTo>
                  <a:pt x="950" y="107"/>
                </a:lnTo>
                <a:lnTo>
                  <a:pt x="934" y="100"/>
                </a:lnTo>
                <a:lnTo>
                  <a:pt x="922" y="98"/>
                </a:lnTo>
                <a:lnTo>
                  <a:pt x="916" y="103"/>
                </a:lnTo>
                <a:lnTo>
                  <a:pt x="912" y="110"/>
                </a:lnTo>
                <a:lnTo>
                  <a:pt x="913" y="116"/>
                </a:lnTo>
                <a:lnTo>
                  <a:pt x="915" y="119"/>
                </a:lnTo>
                <a:lnTo>
                  <a:pt x="918" y="116"/>
                </a:lnTo>
                <a:lnTo>
                  <a:pt x="922" y="118"/>
                </a:lnTo>
                <a:lnTo>
                  <a:pt x="926" y="121"/>
                </a:lnTo>
                <a:lnTo>
                  <a:pt x="928" y="127"/>
                </a:lnTo>
                <a:lnTo>
                  <a:pt x="929" y="129"/>
                </a:lnTo>
                <a:lnTo>
                  <a:pt x="929" y="132"/>
                </a:lnTo>
                <a:lnTo>
                  <a:pt x="924" y="136"/>
                </a:lnTo>
                <a:lnTo>
                  <a:pt x="913" y="137"/>
                </a:lnTo>
                <a:lnTo>
                  <a:pt x="904" y="132"/>
                </a:lnTo>
                <a:lnTo>
                  <a:pt x="879" y="147"/>
                </a:lnTo>
                <a:lnTo>
                  <a:pt x="864" y="151"/>
                </a:lnTo>
                <a:lnTo>
                  <a:pt x="858" y="150"/>
                </a:lnTo>
                <a:lnTo>
                  <a:pt x="849" y="138"/>
                </a:lnTo>
                <a:lnTo>
                  <a:pt x="816" y="125"/>
                </a:lnTo>
                <a:lnTo>
                  <a:pt x="809" y="120"/>
                </a:lnTo>
                <a:lnTo>
                  <a:pt x="798" y="116"/>
                </a:lnTo>
                <a:lnTo>
                  <a:pt x="794" y="119"/>
                </a:lnTo>
                <a:lnTo>
                  <a:pt x="792" y="121"/>
                </a:lnTo>
                <a:lnTo>
                  <a:pt x="785" y="124"/>
                </a:lnTo>
                <a:lnTo>
                  <a:pt x="774" y="138"/>
                </a:lnTo>
                <a:lnTo>
                  <a:pt x="774" y="142"/>
                </a:lnTo>
                <a:lnTo>
                  <a:pt x="774" y="147"/>
                </a:lnTo>
                <a:lnTo>
                  <a:pt x="771" y="147"/>
                </a:lnTo>
                <a:lnTo>
                  <a:pt x="768" y="140"/>
                </a:lnTo>
                <a:lnTo>
                  <a:pt x="773" y="132"/>
                </a:lnTo>
                <a:lnTo>
                  <a:pt x="776" y="131"/>
                </a:lnTo>
                <a:lnTo>
                  <a:pt x="777" y="127"/>
                </a:lnTo>
                <a:lnTo>
                  <a:pt x="773" y="123"/>
                </a:lnTo>
                <a:lnTo>
                  <a:pt x="774" y="119"/>
                </a:lnTo>
                <a:lnTo>
                  <a:pt x="779" y="116"/>
                </a:lnTo>
                <a:lnTo>
                  <a:pt x="776" y="114"/>
                </a:lnTo>
                <a:lnTo>
                  <a:pt x="773" y="111"/>
                </a:lnTo>
                <a:lnTo>
                  <a:pt x="765" y="108"/>
                </a:lnTo>
                <a:lnTo>
                  <a:pt x="738" y="111"/>
                </a:lnTo>
                <a:lnTo>
                  <a:pt x="734" y="114"/>
                </a:lnTo>
                <a:lnTo>
                  <a:pt x="727" y="115"/>
                </a:lnTo>
                <a:lnTo>
                  <a:pt x="722" y="113"/>
                </a:lnTo>
                <a:lnTo>
                  <a:pt x="724" y="109"/>
                </a:lnTo>
                <a:lnTo>
                  <a:pt x="728" y="109"/>
                </a:lnTo>
                <a:lnTo>
                  <a:pt x="743" y="103"/>
                </a:lnTo>
                <a:lnTo>
                  <a:pt x="747" y="98"/>
                </a:lnTo>
                <a:lnTo>
                  <a:pt x="752" y="93"/>
                </a:lnTo>
                <a:lnTo>
                  <a:pt x="753" y="71"/>
                </a:lnTo>
                <a:lnTo>
                  <a:pt x="755" y="65"/>
                </a:lnTo>
                <a:lnTo>
                  <a:pt x="741" y="60"/>
                </a:lnTo>
                <a:lnTo>
                  <a:pt x="744" y="56"/>
                </a:lnTo>
                <a:lnTo>
                  <a:pt x="755" y="57"/>
                </a:lnTo>
                <a:lnTo>
                  <a:pt x="746" y="49"/>
                </a:lnTo>
                <a:lnTo>
                  <a:pt x="747" y="39"/>
                </a:lnTo>
                <a:lnTo>
                  <a:pt x="743" y="34"/>
                </a:lnTo>
                <a:lnTo>
                  <a:pt x="736" y="29"/>
                </a:lnTo>
                <a:lnTo>
                  <a:pt x="733" y="36"/>
                </a:lnTo>
                <a:lnTo>
                  <a:pt x="728" y="40"/>
                </a:lnTo>
                <a:lnTo>
                  <a:pt x="722" y="38"/>
                </a:lnTo>
                <a:lnTo>
                  <a:pt x="721" y="27"/>
                </a:lnTo>
                <a:lnTo>
                  <a:pt x="701" y="18"/>
                </a:lnTo>
                <a:lnTo>
                  <a:pt x="688" y="18"/>
                </a:lnTo>
                <a:lnTo>
                  <a:pt x="689" y="9"/>
                </a:lnTo>
                <a:lnTo>
                  <a:pt x="683" y="9"/>
                </a:lnTo>
                <a:lnTo>
                  <a:pt x="665" y="22"/>
                </a:lnTo>
                <a:lnTo>
                  <a:pt x="656" y="22"/>
                </a:lnTo>
                <a:lnTo>
                  <a:pt x="649" y="18"/>
                </a:lnTo>
                <a:lnTo>
                  <a:pt x="637" y="25"/>
                </a:lnTo>
                <a:lnTo>
                  <a:pt x="624" y="23"/>
                </a:lnTo>
                <a:lnTo>
                  <a:pt x="624" y="14"/>
                </a:lnTo>
                <a:lnTo>
                  <a:pt x="613" y="11"/>
                </a:lnTo>
                <a:lnTo>
                  <a:pt x="609" y="11"/>
                </a:lnTo>
                <a:lnTo>
                  <a:pt x="589" y="11"/>
                </a:lnTo>
                <a:lnTo>
                  <a:pt x="585" y="7"/>
                </a:lnTo>
                <a:lnTo>
                  <a:pt x="574" y="3"/>
                </a:lnTo>
                <a:lnTo>
                  <a:pt x="567" y="3"/>
                </a:lnTo>
                <a:lnTo>
                  <a:pt x="561" y="6"/>
                </a:lnTo>
                <a:lnTo>
                  <a:pt x="555" y="2"/>
                </a:lnTo>
                <a:lnTo>
                  <a:pt x="546" y="4"/>
                </a:lnTo>
                <a:lnTo>
                  <a:pt x="539" y="4"/>
                </a:lnTo>
                <a:lnTo>
                  <a:pt x="533" y="0"/>
                </a:lnTo>
                <a:lnTo>
                  <a:pt x="527" y="7"/>
                </a:lnTo>
                <a:lnTo>
                  <a:pt x="527" y="25"/>
                </a:lnTo>
                <a:lnTo>
                  <a:pt x="536" y="28"/>
                </a:lnTo>
                <a:lnTo>
                  <a:pt x="539" y="32"/>
                </a:lnTo>
                <a:lnTo>
                  <a:pt x="542" y="41"/>
                </a:lnTo>
                <a:lnTo>
                  <a:pt x="537" y="45"/>
                </a:lnTo>
                <a:lnTo>
                  <a:pt x="539" y="47"/>
                </a:lnTo>
                <a:lnTo>
                  <a:pt x="545" y="47"/>
                </a:lnTo>
                <a:lnTo>
                  <a:pt x="550" y="61"/>
                </a:lnTo>
                <a:lnTo>
                  <a:pt x="559" y="65"/>
                </a:lnTo>
                <a:lnTo>
                  <a:pt x="558" y="72"/>
                </a:lnTo>
                <a:lnTo>
                  <a:pt x="553" y="76"/>
                </a:lnTo>
                <a:lnTo>
                  <a:pt x="555" y="77"/>
                </a:lnTo>
                <a:lnTo>
                  <a:pt x="565" y="73"/>
                </a:lnTo>
                <a:lnTo>
                  <a:pt x="574" y="88"/>
                </a:lnTo>
                <a:lnTo>
                  <a:pt x="579" y="92"/>
                </a:lnTo>
                <a:lnTo>
                  <a:pt x="583" y="107"/>
                </a:lnTo>
                <a:lnTo>
                  <a:pt x="582" y="115"/>
                </a:lnTo>
                <a:lnTo>
                  <a:pt x="579" y="116"/>
                </a:lnTo>
                <a:lnTo>
                  <a:pt x="577" y="114"/>
                </a:lnTo>
                <a:lnTo>
                  <a:pt x="576" y="114"/>
                </a:lnTo>
                <a:lnTo>
                  <a:pt x="570" y="121"/>
                </a:lnTo>
                <a:lnTo>
                  <a:pt x="564" y="121"/>
                </a:lnTo>
                <a:lnTo>
                  <a:pt x="555" y="119"/>
                </a:lnTo>
                <a:lnTo>
                  <a:pt x="533" y="123"/>
                </a:lnTo>
                <a:lnTo>
                  <a:pt x="530" y="121"/>
                </a:lnTo>
                <a:lnTo>
                  <a:pt x="521" y="130"/>
                </a:lnTo>
                <a:lnTo>
                  <a:pt x="522" y="132"/>
                </a:lnTo>
                <a:lnTo>
                  <a:pt x="525" y="131"/>
                </a:lnTo>
                <a:lnTo>
                  <a:pt x="527" y="127"/>
                </a:lnTo>
                <a:lnTo>
                  <a:pt x="531" y="131"/>
                </a:lnTo>
                <a:lnTo>
                  <a:pt x="524" y="138"/>
                </a:lnTo>
                <a:lnTo>
                  <a:pt x="518" y="137"/>
                </a:lnTo>
                <a:lnTo>
                  <a:pt x="515" y="146"/>
                </a:lnTo>
                <a:lnTo>
                  <a:pt x="525" y="153"/>
                </a:lnTo>
                <a:lnTo>
                  <a:pt x="528" y="158"/>
                </a:lnTo>
                <a:lnTo>
                  <a:pt x="530" y="153"/>
                </a:lnTo>
                <a:lnTo>
                  <a:pt x="539" y="150"/>
                </a:lnTo>
                <a:lnTo>
                  <a:pt x="545" y="153"/>
                </a:lnTo>
                <a:lnTo>
                  <a:pt x="555" y="153"/>
                </a:lnTo>
                <a:lnTo>
                  <a:pt x="558" y="158"/>
                </a:lnTo>
                <a:lnTo>
                  <a:pt x="555" y="168"/>
                </a:lnTo>
                <a:lnTo>
                  <a:pt x="549" y="179"/>
                </a:lnTo>
                <a:lnTo>
                  <a:pt x="550" y="188"/>
                </a:lnTo>
                <a:lnTo>
                  <a:pt x="555" y="193"/>
                </a:lnTo>
                <a:lnTo>
                  <a:pt x="561" y="191"/>
                </a:lnTo>
                <a:lnTo>
                  <a:pt x="574" y="193"/>
                </a:lnTo>
                <a:lnTo>
                  <a:pt x="579" y="200"/>
                </a:lnTo>
                <a:lnTo>
                  <a:pt x="580" y="206"/>
                </a:lnTo>
                <a:lnTo>
                  <a:pt x="579" y="211"/>
                </a:lnTo>
                <a:lnTo>
                  <a:pt x="574" y="216"/>
                </a:lnTo>
                <a:lnTo>
                  <a:pt x="562" y="211"/>
                </a:lnTo>
                <a:lnTo>
                  <a:pt x="553" y="211"/>
                </a:lnTo>
                <a:lnTo>
                  <a:pt x="553" y="215"/>
                </a:lnTo>
                <a:lnTo>
                  <a:pt x="559" y="222"/>
                </a:lnTo>
                <a:lnTo>
                  <a:pt x="565" y="243"/>
                </a:lnTo>
                <a:lnTo>
                  <a:pt x="574" y="248"/>
                </a:lnTo>
                <a:lnTo>
                  <a:pt x="580" y="245"/>
                </a:lnTo>
                <a:lnTo>
                  <a:pt x="592" y="249"/>
                </a:lnTo>
                <a:lnTo>
                  <a:pt x="612" y="250"/>
                </a:lnTo>
                <a:lnTo>
                  <a:pt x="621" y="252"/>
                </a:lnTo>
                <a:lnTo>
                  <a:pt x="631" y="260"/>
                </a:lnTo>
                <a:lnTo>
                  <a:pt x="634" y="265"/>
                </a:lnTo>
                <a:lnTo>
                  <a:pt x="641" y="270"/>
                </a:lnTo>
                <a:lnTo>
                  <a:pt x="644" y="280"/>
                </a:lnTo>
                <a:lnTo>
                  <a:pt x="647" y="282"/>
                </a:lnTo>
                <a:lnTo>
                  <a:pt x="646" y="287"/>
                </a:lnTo>
                <a:lnTo>
                  <a:pt x="650" y="293"/>
                </a:lnTo>
                <a:lnTo>
                  <a:pt x="661" y="298"/>
                </a:lnTo>
                <a:lnTo>
                  <a:pt x="665" y="307"/>
                </a:lnTo>
                <a:lnTo>
                  <a:pt x="667" y="314"/>
                </a:lnTo>
                <a:lnTo>
                  <a:pt x="671" y="318"/>
                </a:lnTo>
                <a:lnTo>
                  <a:pt x="671" y="322"/>
                </a:lnTo>
                <a:lnTo>
                  <a:pt x="691" y="333"/>
                </a:lnTo>
                <a:lnTo>
                  <a:pt x="700" y="334"/>
                </a:lnTo>
                <a:lnTo>
                  <a:pt x="710" y="336"/>
                </a:lnTo>
                <a:lnTo>
                  <a:pt x="716" y="340"/>
                </a:lnTo>
                <a:lnTo>
                  <a:pt x="709" y="343"/>
                </a:lnTo>
                <a:lnTo>
                  <a:pt x="701" y="340"/>
                </a:lnTo>
                <a:lnTo>
                  <a:pt x="695" y="341"/>
                </a:lnTo>
                <a:lnTo>
                  <a:pt x="674" y="330"/>
                </a:lnTo>
                <a:lnTo>
                  <a:pt x="662" y="320"/>
                </a:lnTo>
                <a:lnTo>
                  <a:pt x="659" y="312"/>
                </a:lnTo>
                <a:lnTo>
                  <a:pt x="653" y="302"/>
                </a:lnTo>
                <a:lnTo>
                  <a:pt x="643" y="295"/>
                </a:lnTo>
                <a:lnTo>
                  <a:pt x="634" y="280"/>
                </a:lnTo>
                <a:lnTo>
                  <a:pt x="633" y="275"/>
                </a:lnTo>
                <a:lnTo>
                  <a:pt x="627" y="264"/>
                </a:lnTo>
                <a:lnTo>
                  <a:pt x="621" y="259"/>
                </a:lnTo>
                <a:lnTo>
                  <a:pt x="607" y="261"/>
                </a:lnTo>
                <a:lnTo>
                  <a:pt x="594" y="258"/>
                </a:lnTo>
                <a:lnTo>
                  <a:pt x="585" y="258"/>
                </a:lnTo>
                <a:lnTo>
                  <a:pt x="579" y="261"/>
                </a:lnTo>
                <a:lnTo>
                  <a:pt x="571" y="261"/>
                </a:lnTo>
                <a:lnTo>
                  <a:pt x="556" y="265"/>
                </a:lnTo>
                <a:lnTo>
                  <a:pt x="542" y="265"/>
                </a:lnTo>
                <a:lnTo>
                  <a:pt x="525" y="249"/>
                </a:lnTo>
                <a:lnTo>
                  <a:pt x="519" y="248"/>
                </a:lnTo>
                <a:lnTo>
                  <a:pt x="512" y="252"/>
                </a:lnTo>
                <a:lnTo>
                  <a:pt x="506" y="257"/>
                </a:lnTo>
                <a:lnTo>
                  <a:pt x="495" y="284"/>
                </a:lnTo>
                <a:lnTo>
                  <a:pt x="489" y="295"/>
                </a:lnTo>
                <a:lnTo>
                  <a:pt x="488" y="302"/>
                </a:lnTo>
                <a:lnTo>
                  <a:pt x="491" y="311"/>
                </a:lnTo>
                <a:lnTo>
                  <a:pt x="494" y="318"/>
                </a:lnTo>
                <a:lnTo>
                  <a:pt x="497" y="324"/>
                </a:lnTo>
                <a:lnTo>
                  <a:pt x="497" y="329"/>
                </a:lnTo>
                <a:lnTo>
                  <a:pt x="501" y="339"/>
                </a:lnTo>
                <a:lnTo>
                  <a:pt x="497" y="338"/>
                </a:lnTo>
                <a:lnTo>
                  <a:pt x="497" y="334"/>
                </a:lnTo>
                <a:lnTo>
                  <a:pt x="468" y="320"/>
                </a:lnTo>
                <a:lnTo>
                  <a:pt x="464" y="313"/>
                </a:lnTo>
                <a:lnTo>
                  <a:pt x="459" y="313"/>
                </a:lnTo>
                <a:lnTo>
                  <a:pt x="449" y="320"/>
                </a:lnTo>
                <a:lnTo>
                  <a:pt x="443" y="333"/>
                </a:lnTo>
                <a:lnTo>
                  <a:pt x="446" y="335"/>
                </a:lnTo>
                <a:lnTo>
                  <a:pt x="456" y="335"/>
                </a:lnTo>
                <a:lnTo>
                  <a:pt x="461" y="338"/>
                </a:lnTo>
                <a:lnTo>
                  <a:pt x="461" y="349"/>
                </a:lnTo>
                <a:lnTo>
                  <a:pt x="455" y="357"/>
                </a:lnTo>
                <a:lnTo>
                  <a:pt x="446" y="366"/>
                </a:lnTo>
                <a:lnTo>
                  <a:pt x="440" y="364"/>
                </a:lnTo>
                <a:lnTo>
                  <a:pt x="431" y="350"/>
                </a:lnTo>
                <a:lnTo>
                  <a:pt x="422" y="355"/>
                </a:lnTo>
                <a:lnTo>
                  <a:pt x="416" y="348"/>
                </a:lnTo>
                <a:lnTo>
                  <a:pt x="416" y="338"/>
                </a:lnTo>
                <a:lnTo>
                  <a:pt x="425" y="340"/>
                </a:lnTo>
                <a:lnTo>
                  <a:pt x="436" y="333"/>
                </a:lnTo>
                <a:lnTo>
                  <a:pt x="437" y="330"/>
                </a:lnTo>
                <a:lnTo>
                  <a:pt x="436" y="328"/>
                </a:lnTo>
                <a:lnTo>
                  <a:pt x="434" y="323"/>
                </a:lnTo>
                <a:lnTo>
                  <a:pt x="422" y="302"/>
                </a:lnTo>
                <a:lnTo>
                  <a:pt x="416" y="303"/>
                </a:lnTo>
                <a:lnTo>
                  <a:pt x="413" y="292"/>
                </a:lnTo>
                <a:lnTo>
                  <a:pt x="416" y="290"/>
                </a:lnTo>
                <a:lnTo>
                  <a:pt x="397" y="285"/>
                </a:lnTo>
                <a:lnTo>
                  <a:pt x="379" y="285"/>
                </a:lnTo>
                <a:lnTo>
                  <a:pt x="370" y="287"/>
                </a:lnTo>
                <a:lnTo>
                  <a:pt x="359" y="286"/>
                </a:lnTo>
                <a:lnTo>
                  <a:pt x="333" y="295"/>
                </a:lnTo>
                <a:lnTo>
                  <a:pt x="324" y="293"/>
                </a:lnTo>
                <a:lnTo>
                  <a:pt x="319" y="291"/>
                </a:lnTo>
                <a:lnTo>
                  <a:pt x="303" y="290"/>
                </a:lnTo>
                <a:lnTo>
                  <a:pt x="282" y="293"/>
                </a:lnTo>
                <a:lnTo>
                  <a:pt x="271" y="300"/>
                </a:lnTo>
                <a:lnTo>
                  <a:pt x="255" y="318"/>
                </a:lnTo>
                <a:lnTo>
                  <a:pt x="258" y="322"/>
                </a:lnTo>
                <a:lnTo>
                  <a:pt x="265" y="327"/>
                </a:lnTo>
                <a:lnTo>
                  <a:pt x="257" y="330"/>
                </a:lnTo>
                <a:lnTo>
                  <a:pt x="252" y="328"/>
                </a:lnTo>
                <a:lnTo>
                  <a:pt x="246" y="332"/>
                </a:lnTo>
                <a:lnTo>
                  <a:pt x="236" y="365"/>
                </a:lnTo>
                <a:lnTo>
                  <a:pt x="237" y="370"/>
                </a:lnTo>
                <a:lnTo>
                  <a:pt x="239" y="372"/>
                </a:lnTo>
                <a:lnTo>
                  <a:pt x="255" y="373"/>
                </a:lnTo>
                <a:lnTo>
                  <a:pt x="267" y="377"/>
                </a:lnTo>
                <a:lnTo>
                  <a:pt x="288" y="378"/>
                </a:lnTo>
                <a:lnTo>
                  <a:pt x="291" y="381"/>
                </a:lnTo>
                <a:lnTo>
                  <a:pt x="277" y="378"/>
                </a:lnTo>
                <a:lnTo>
                  <a:pt x="276" y="382"/>
                </a:lnTo>
                <a:lnTo>
                  <a:pt x="274" y="393"/>
                </a:lnTo>
                <a:lnTo>
                  <a:pt x="264" y="392"/>
                </a:lnTo>
                <a:lnTo>
                  <a:pt x="267" y="402"/>
                </a:lnTo>
                <a:lnTo>
                  <a:pt x="267" y="407"/>
                </a:lnTo>
                <a:lnTo>
                  <a:pt x="265" y="409"/>
                </a:lnTo>
                <a:lnTo>
                  <a:pt x="270" y="413"/>
                </a:lnTo>
                <a:lnTo>
                  <a:pt x="264" y="411"/>
                </a:lnTo>
                <a:lnTo>
                  <a:pt x="261" y="414"/>
                </a:lnTo>
                <a:lnTo>
                  <a:pt x="261" y="418"/>
                </a:lnTo>
                <a:lnTo>
                  <a:pt x="260" y="419"/>
                </a:lnTo>
                <a:lnTo>
                  <a:pt x="260" y="421"/>
                </a:lnTo>
                <a:lnTo>
                  <a:pt x="263" y="426"/>
                </a:lnTo>
                <a:lnTo>
                  <a:pt x="263" y="434"/>
                </a:lnTo>
                <a:lnTo>
                  <a:pt x="264" y="452"/>
                </a:lnTo>
                <a:lnTo>
                  <a:pt x="263" y="453"/>
                </a:lnTo>
                <a:lnTo>
                  <a:pt x="257" y="467"/>
                </a:lnTo>
                <a:lnTo>
                  <a:pt x="240" y="489"/>
                </a:lnTo>
                <a:lnTo>
                  <a:pt x="240" y="491"/>
                </a:lnTo>
                <a:lnTo>
                  <a:pt x="237" y="499"/>
                </a:lnTo>
                <a:lnTo>
                  <a:pt x="233" y="537"/>
                </a:lnTo>
                <a:lnTo>
                  <a:pt x="231" y="542"/>
                </a:lnTo>
                <a:lnTo>
                  <a:pt x="221" y="538"/>
                </a:lnTo>
                <a:lnTo>
                  <a:pt x="212" y="539"/>
                </a:lnTo>
                <a:lnTo>
                  <a:pt x="204" y="537"/>
                </a:lnTo>
                <a:lnTo>
                  <a:pt x="180" y="538"/>
                </a:lnTo>
                <a:lnTo>
                  <a:pt x="173" y="542"/>
                </a:lnTo>
                <a:lnTo>
                  <a:pt x="174" y="544"/>
                </a:lnTo>
                <a:lnTo>
                  <a:pt x="173" y="550"/>
                </a:lnTo>
                <a:lnTo>
                  <a:pt x="180" y="555"/>
                </a:lnTo>
                <a:lnTo>
                  <a:pt x="180" y="558"/>
                </a:lnTo>
                <a:lnTo>
                  <a:pt x="176" y="555"/>
                </a:lnTo>
                <a:lnTo>
                  <a:pt x="174" y="558"/>
                </a:lnTo>
                <a:lnTo>
                  <a:pt x="168" y="558"/>
                </a:lnTo>
                <a:lnTo>
                  <a:pt x="171" y="565"/>
                </a:lnTo>
                <a:lnTo>
                  <a:pt x="170" y="574"/>
                </a:lnTo>
                <a:lnTo>
                  <a:pt x="180" y="580"/>
                </a:lnTo>
                <a:lnTo>
                  <a:pt x="194" y="581"/>
                </a:lnTo>
                <a:lnTo>
                  <a:pt x="210" y="587"/>
                </a:lnTo>
                <a:lnTo>
                  <a:pt x="215" y="585"/>
                </a:lnTo>
                <a:lnTo>
                  <a:pt x="219" y="579"/>
                </a:lnTo>
                <a:lnTo>
                  <a:pt x="221" y="582"/>
                </a:lnTo>
                <a:lnTo>
                  <a:pt x="222" y="590"/>
                </a:lnTo>
                <a:lnTo>
                  <a:pt x="225" y="596"/>
                </a:lnTo>
                <a:lnTo>
                  <a:pt x="230" y="597"/>
                </a:lnTo>
                <a:lnTo>
                  <a:pt x="231" y="609"/>
                </a:lnTo>
                <a:lnTo>
                  <a:pt x="222" y="625"/>
                </a:lnTo>
                <a:lnTo>
                  <a:pt x="224" y="629"/>
                </a:lnTo>
                <a:lnTo>
                  <a:pt x="230" y="637"/>
                </a:lnTo>
                <a:lnTo>
                  <a:pt x="221" y="641"/>
                </a:lnTo>
                <a:lnTo>
                  <a:pt x="216" y="641"/>
                </a:lnTo>
                <a:lnTo>
                  <a:pt x="207" y="654"/>
                </a:lnTo>
                <a:lnTo>
                  <a:pt x="203" y="654"/>
                </a:lnTo>
                <a:lnTo>
                  <a:pt x="197" y="657"/>
                </a:lnTo>
                <a:lnTo>
                  <a:pt x="194" y="665"/>
                </a:lnTo>
                <a:lnTo>
                  <a:pt x="189" y="667"/>
                </a:lnTo>
                <a:lnTo>
                  <a:pt x="174" y="666"/>
                </a:lnTo>
                <a:lnTo>
                  <a:pt x="174" y="671"/>
                </a:lnTo>
                <a:lnTo>
                  <a:pt x="170" y="677"/>
                </a:lnTo>
                <a:lnTo>
                  <a:pt x="163" y="677"/>
                </a:lnTo>
                <a:lnTo>
                  <a:pt x="161" y="684"/>
                </a:lnTo>
                <a:lnTo>
                  <a:pt x="166" y="684"/>
                </a:lnTo>
                <a:lnTo>
                  <a:pt x="185" y="698"/>
                </a:lnTo>
                <a:lnTo>
                  <a:pt x="183" y="705"/>
                </a:lnTo>
                <a:lnTo>
                  <a:pt x="179" y="705"/>
                </a:lnTo>
                <a:lnTo>
                  <a:pt x="177" y="712"/>
                </a:lnTo>
                <a:lnTo>
                  <a:pt x="173" y="716"/>
                </a:lnTo>
                <a:lnTo>
                  <a:pt x="164" y="720"/>
                </a:lnTo>
                <a:lnTo>
                  <a:pt x="161" y="715"/>
                </a:lnTo>
                <a:lnTo>
                  <a:pt x="157" y="715"/>
                </a:lnTo>
                <a:lnTo>
                  <a:pt x="149" y="718"/>
                </a:lnTo>
                <a:lnTo>
                  <a:pt x="142" y="719"/>
                </a:lnTo>
                <a:lnTo>
                  <a:pt x="137" y="721"/>
                </a:lnTo>
                <a:lnTo>
                  <a:pt x="134" y="721"/>
                </a:lnTo>
                <a:lnTo>
                  <a:pt x="127" y="726"/>
                </a:lnTo>
                <a:lnTo>
                  <a:pt x="121" y="728"/>
                </a:lnTo>
                <a:lnTo>
                  <a:pt x="118" y="725"/>
                </a:lnTo>
                <a:lnTo>
                  <a:pt x="115" y="726"/>
                </a:lnTo>
                <a:lnTo>
                  <a:pt x="107" y="723"/>
                </a:lnTo>
                <a:lnTo>
                  <a:pt x="109" y="734"/>
                </a:lnTo>
                <a:lnTo>
                  <a:pt x="101" y="731"/>
                </a:lnTo>
                <a:lnTo>
                  <a:pt x="100" y="728"/>
                </a:lnTo>
                <a:lnTo>
                  <a:pt x="91" y="726"/>
                </a:lnTo>
                <a:lnTo>
                  <a:pt x="91" y="723"/>
                </a:lnTo>
                <a:lnTo>
                  <a:pt x="86" y="721"/>
                </a:lnTo>
                <a:lnTo>
                  <a:pt x="82" y="723"/>
                </a:lnTo>
                <a:lnTo>
                  <a:pt x="74" y="720"/>
                </a:lnTo>
                <a:lnTo>
                  <a:pt x="67" y="713"/>
                </a:lnTo>
                <a:lnTo>
                  <a:pt x="60" y="714"/>
                </a:lnTo>
                <a:lnTo>
                  <a:pt x="67" y="723"/>
                </a:lnTo>
                <a:lnTo>
                  <a:pt x="69" y="726"/>
                </a:lnTo>
                <a:lnTo>
                  <a:pt x="57" y="725"/>
                </a:lnTo>
                <a:lnTo>
                  <a:pt x="49" y="723"/>
                </a:lnTo>
                <a:lnTo>
                  <a:pt x="48" y="725"/>
                </a:lnTo>
                <a:lnTo>
                  <a:pt x="39" y="729"/>
                </a:lnTo>
                <a:lnTo>
                  <a:pt x="31" y="729"/>
                </a:lnTo>
                <a:lnTo>
                  <a:pt x="30" y="732"/>
                </a:lnTo>
                <a:lnTo>
                  <a:pt x="33" y="735"/>
                </a:lnTo>
                <a:lnTo>
                  <a:pt x="33" y="746"/>
                </a:lnTo>
                <a:lnTo>
                  <a:pt x="28" y="750"/>
                </a:lnTo>
                <a:lnTo>
                  <a:pt x="36" y="751"/>
                </a:lnTo>
                <a:lnTo>
                  <a:pt x="43" y="756"/>
                </a:lnTo>
                <a:lnTo>
                  <a:pt x="42" y="768"/>
                </a:lnTo>
                <a:lnTo>
                  <a:pt x="54" y="772"/>
                </a:lnTo>
                <a:lnTo>
                  <a:pt x="51" y="785"/>
                </a:lnTo>
                <a:lnTo>
                  <a:pt x="61" y="796"/>
                </a:lnTo>
                <a:lnTo>
                  <a:pt x="64" y="803"/>
                </a:lnTo>
                <a:lnTo>
                  <a:pt x="67" y="805"/>
                </a:lnTo>
                <a:lnTo>
                  <a:pt x="70" y="820"/>
                </a:lnTo>
                <a:lnTo>
                  <a:pt x="67" y="833"/>
                </a:lnTo>
                <a:lnTo>
                  <a:pt x="69" y="837"/>
                </a:lnTo>
                <a:lnTo>
                  <a:pt x="69" y="842"/>
                </a:lnTo>
                <a:lnTo>
                  <a:pt x="69" y="846"/>
                </a:lnTo>
                <a:lnTo>
                  <a:pt x="57" y="854"/>
                </a:lnTo>
                <a:lnTo>
                  <a:pt x="48" y="866"/>
                </a:lnTo>
                <a:lnTo>
                  <a:pt x="40" y="873"/>
                </a:lnTo>
                <a:lnTo>
                  <a:pt x="42" y="876"/>
                </a:lnTo>
                <a:lnTo>
                  <a:pt x="39" y="878"/>
                </a:lnTo>
                <a:lnTo>
                  <a:pt x="39" y="889"/>
                </a:lnTo>
                <a:lnTo>
                  <a:pt x="42" y="891"/>
                </a:lnTo>
                <a:lnTo>
                  <a:pt x="52" y="886"/>
                </a:lnTo>
                <a:lnTo>
                  <a:pt x="57" y="887"/>
                </a:lnTo>
                <a:lnTo>
                  <a:pt x="52" y="890"/>
                </a:lnTo>
                <a:lnTo>
                  <a:pt x="51" y="891"/>
                </a:lnTo>
                <a:lnTo>
                  <a:pt x="55" y="894"/>
                </a:lnTo>
                <a:lnTo>
                  <a:pt x="54" y="896"/>
                </a:lnTo>
                <a:lnTo>
                  <a:pt x="42" y="900"/>
                </a:lnTo>
                <a:lnTo>
                  <a:pt x="39" y="902"/>
                </a:lnTo>
                <a:lnTo>
                  <a:pt x="36" y="903"/>
                </a:lnTo>
                <a:lnTo>
                  <a:pt x="30" y="908"/>
                </a:lnTo>
                <a:lnTo>
                  <a:pt x="25" y="910"/>
                </a:lnTo>
                <a:lnTo>
                  <a:pt x="19" y="914"/>
                </a:lnTo>
                <a:lnTo>
                  <a:pt x="16" y="921"/>
                </a:lnTo>
                <a:lnTo>
                  <a:pt x="13" y="922"/>
                </a:lnTo>
                <a:lnTo>
                  <a:pt x="7" y="914"/>
                </a:lnTo>
                <a:lnTo>
                  <a:pt x="4" y="917"/>
                </a:lnTo>
                <a:lnTo>
                  <a:pt x="0" y="918"/>
                </a:lnTo>
                <a:lnTo>
                  <a:pt x="1" y="927"/>
                </a:lnTo>
                <a:lnTo>
                  <a:pt x="4" y="930"/>
                </a:lnTo>
                <a:lnTo>
                  <a:pt x="4" y="933"/>
                </a:lnTo>
                <a:lnTo>
                  <a:pt x="3" y="937"/>
                </a:lnTo>
                <a:lnTo>
                  <a:pt x="6" y="937"/>
                </a:lnTo>
                <a:lnTo>
                  <a:pt x="10" y="934"/>
                </a:lnTo>
                <a:lnTo>
                  <a:pt x="25" y="935"/>
                </a:lnTo>
                <a:lnTo>
                  <a:pt x="22" y="943"/>
                </a:lnTo>
                <a:lnTo>
                  <a:pt x="25" y="949"/>
                </a:lnTo>
                <a:lnTo>
                  <a:pt x="28" y="949"/>
                </a:lnTo>
                <a:lnTo>
                  <a:pt x="31" y="951"/>
                </a:lnTo>
                <a:lnTo>
                  <a:pt x="36" y="953"/>
                </a:lnTo>
                <a:lnTo>
                  <a:pt x="33" y="959"/>
                </a:lnTo>
                <a:lnTo>
                  <a:pt x="34" y="962"/>
                </a:lnTo>
                <a:lnTo>
                  <a:pt x="31" y="970"/>
                </a:lnTo>
                <a:lnTo>
                  <a:pt x="28" y="967"/>
                </a:lnTo>
                <a:lnTo>
                  <a:pt x="22" y="970"/>
                </a:lnTo>
                <a:lnTo>
                  <a:pt x="21" y="973"/>
                </a:lnTo>
                <a:lnTo>
                  <a:pt x="22" y="976"/>
                </a:lnTo>
                <a:lnTo>
                  <a:pt x="18" y="981"/>
                </a:lnTo>
                <a:lnTo>
                  <a:pt x="15" y="978"/>
                </a:lnTo>
                <a:lnTo>
                  <a:pt x="13" y="981"/>
                </a:lnTo>
                <a:lnTo>
                  <a:pt x="22" y="987"/>
                </a:lnTo>
                <a:lnTo>
                  <a:pt x="19" y="989"/>
                </a:lnTo>
                <a:lnTo>
                  <a:pt x="21" y="992"/>
                </a:lnTo>
                <a:lnTo>
                  <a:pt x="22" y="994"/>
                </a:lnTo>
                <a:lnTo>
                  <a:pt x="21" y="1002"/>
                </a:lnTo>
                <a:lnTo>
                  <a:pt x="24" y="999"/>
                </a:lnTo>
                <a:lnTo>
                  <a:pt x="28" y="1002"/>
                </a:lnTo>
                <a:lnTo>
                  <a:pt x="36" y="1001"/>
                </a:lnTo>
                <a:lnTo>
                  <a:pt x="40" y="1012"/>
                </a:lnTo>
                <a:lnTo>
                  <a:pt x="42" y="1013"/>
                </a:lnTo>
                <a:lnTo>
                  <a:pt x="43" y="1017"/>
                </a:lnTo>
                <a:lnTo>
                  <a:pt x="46" y="1019"/>
                </a:lnTo>
                <a:lnTo>
                  <a:pt x="46" y="1021"/>
                </a:lnTo>
                <a:lnTo>
                  <a:pt x="43" y="1021"/>
                </a:lnTo>
                <a:lnTo>
                  <a:pt x="45" y="1025"/>
                </a:lnTo>
                <a:lnTo>
                  <a:pt x="51" y="1024"/>
                </a:lnTo>
                <a:lnTo>
                  <a:pt x="54" y="1026"/>
                </a:lnTo>
                <a:lnTo>
                  <a:pt x="60" y="1026"/>
                </a:lnTo>
                <a:lnTo>
                  <a:pt x="61" y="1029"/>
                </a:lnTo>
                <a:lnTo>
                  <a:pt x="57" y="1031"/>
                </a:lnTo>
                <a:lnTo>
                  <a:pt x="55" y="1035"/>
                </a:lnTo>
                <a:lnTo>
                  <a:pt x="52" y="1035"/>
                </a:lnTo>
                <a:lnTo>
                  <a:pt x="48" y="1040"/>
                </a:lnTo>
                <a:lnTo>
                  <a:pt x="43" y="1042"/>
                </a:lnTo>
                <a:lnTo>
                  <a:pt x="42" y="1046"/>
                </a:lnTo>
                <a:lnTo>
                  <a:pt x="46" y="1047"/>
                </a:lnTo>
                <a:lnTo>
                  <a:pt x="46" y="1050"/>
                </a:lnTo>
                <a:lnTo>
                  <a:pt x="45" y="1050"/>
                </a:lnTo>
                <a:lnTo>
                  <a:pt x="45" y="1051"/>
                </a:lnTo>
                <a:lnTo>
                  <a:pt x="46" y="1052"/>
                </a:lnTo>
                <a:lnTo>
                  <a:pt x="49" y="1058"/>
                </a:lnTo>
                <a:lnTo>
                  <a:pt x="55" y="1056"/>
                </a:lnTo>
                <a:lnTo>
                  <a:pt x="57" y="1057"/>
                </a:lnTo>
                <a:lnTo>
                  <a:pt x="58" y="1056"/>
                </a:lnTo>
                <a:lnTo>
                  <a:pt x="63" y="1058"/>
                </a:lnTo>
                <a:lnTo>
                  <a:pt x="66" y="1057"/>
                </a:lnTo>
                <a:lnTo>
                  <a:pt x="72" y="1061"/>
                </a:lnTo>
                <a:lnTo>
                  <a:pt x="70" y="1064"/>
                </a:lnTo>
                <a:lnTo>
                  <a:pt x="72" y="1066"/>
                </a:lnTo>
                <a:lnTo>
                  <a:pt x="70" y="1068"/>
                </a:lnTo>
                <a:lnTo>
                  <a:pt x="76" y="1069"/>
                </a:lnTo>
                <a:lnTo>
                  <a:pt x="76" y="1074"/>
                </a:lnTo>
                <a:lnTo>
                  <a:pt x="73" y="1078"/>
                </a:lnTo>
                <a:lnTo>
                  <a:pt x="73" y="1082"/>
                </a:lnTo>
                <a:lnTo>
                  <a:pt x="72" y="1085"/>
                </a:lnTo>
                <a:lnTo>
                  <a:pt x="69" y="1088"/>
                </a:lnTo>
                <a:lnTo>
                  <a:pt x="72" y="1090"/>
                </a:lnTo>
                <a:lnTo>
                  <a:pt x="73" y="1093"/>
                </a:lnTo>
                <a:lnTo>
                  <a:pt x="77" y="1096"/>
                </a:lnTo>
                <a:lnTo>
                  <a:pt x="77" y="1098"/>
                </a:lnTo>
                <a:lnTo>
                  <a:pt x="79" y="1099"/>
                </a:lnTo>
                <a:lnTo>
                  <a:pt x="77" y="1101"/>
                </a:lnTo>
                <a:lnTo>
                  <a:pt x="74" y="1103"/>
                </a:lnTo>
                <a:lnTo>
                  <a:pt x="73" y="1105"/>
                </a:lnTo>
                <a:lnTo>
                  <a:pt x="70" y="1104"/>
                </a:lnTo>
                <a:lnTo>
                  <a:pt x="70" y="1106"/>
                </a:lnTo>
                <a:lnTo>
                  <a:pt x="64" y="1101"/>
                </a:lnTo>
                <a:lnTo>
                  <a:pt x="61" y="1101"/>
                </a:lnTo>
                <a:lnTo>
                  <a:pt x="61" y="1104"/>
                </a:lnTo>
                <a:lnTo>
                  <a:pt x="57" y="1107"/>
                </a:lnTo>
                <a:lnTo>
                  <a:pt x="57" y="1111"/>
                </a:lnTo>
                <a:lnTo>
                  <a:pt x="58" y="1111"/>
                </a:lnTo>
                <a:lnTo>
                  <a:pt x="55" y="1115"/>
                </a:lnTo>
                <a:lnTo>
                  <a:pt x="51" y="1115"/>
                </a:lnTo>
                <a:lnTo>
                  <a:pt x="42" y="1117"/>
                </a:lnTo>
                <a:lnTo>
                  <a:pt x="39" y="1121"/>
                </a:lnTo>
                <a:lnTo>
                  <a:pt x="37" y="1121"/>
                </a:lnTo>
                <a:lnTo>
                  <a:pt x="36" y="1123"/>
                </a:lnTo>
                <a:lnTo>
                  <a:pt x="34" y="1125"/>
                </a:lnTo>
                <a:lnTo>
                  <a:pt x="34" y="1126"/>
                </a:lnTo>
                <a:lnTo>
                  <a:pt x="36" y="1126"/>
                </a:lnTo>
                <a:lnTo>
                  <a:pt x="36" y="1128"/>
                </a:lnTo>
                <a:lnTo>
                  <a:pt x="37" y="1130"/>
                </a:lnTo>
                <a:lnTo>
                  <a:pt x="36" y="1133"/>
                </a:lnTo>
                <a:lnTo>
                  <a:pt x="37" y="1136"/>
                </a:lnTo>
                <a:lnTo>
                  <a:pt x="33" y="1136"/>
                </a:lnTo>
                <a:lnTo>
                  <a:pt x="31" y="1137"/>
                </a:lnTo>
                <a:lnTo>
                  <a:pt x="30" y="1136"/>
                </a:lnTo>
                <a:lnTo>
                  <a:pt x="28" y="1138"/>
                </a:lnTo>
                <a:lnTo>
                  <a:pt x="28" y="1141"/>
                </a:lnTo>
                <a:lnTo>
                  <a:pt x="25" y="1141"/>
                </a:lnTo>
                <a:lnTo>
                  <a:pt x="27" y="1143"/>
                </a:lnTo>
                <a:lnTo>
                  <a:pt x="30" y="1142"/>
                </a:lnTo>
                <a:lnTo>
                  <a:pt x="30" y="1144"/>
                </a:lnTo>
                <a:lnTo>
                  <a:pt x="27" y="1148"/>
                </a:lnTo>
                <a:lnTo>
                  <a:pt x="21" y="1155"/>
                </a:lnTo>
                <a:lnTo>
                  <a:pt x="22" y="1170"/>
                </a:lnTo>
                <a:lnTo>
                  <a:pt x="28" y="1183"/>
                </a:lnTo>
                <a:lnTo>
                  <a:pt x="34" y="1185"/>
                </a:lnTo>
                <a:lnTo>
                  <a:pt x="39" y="1200"/>
                </a:lnTo>
                <a:lnTo>
                  <a:pt x="48" y="1210"/>
                </a:lnTo>
                <a:lnTo>
                  <a:pt x="54" y="1219"/>
                </a:lnTo>
                <a:lnTo>
                  <a:pt x="60" y="1217"/>
                </a:lnTo>
                <a:lnTo>
                  <a:pt x="66" y="1226"/>
                </a:lnTo>
                <a:lnTo>
                  <a:pt x="73" y="1228"/>
                </a:lnTo>
                <a:lnTo>
                  <a:pt x="82" y="1227"/>
                </a:lnTo>
                <a:lnTo>
                  <a:pt x="88" y="1230"/>
                </a:lnTo>
                <a:lnTo>
                  <a:pt x="83" y="1246"/>
                </a:lnTo>
                <a:lnTo>
                  <a:pt x="70" y="1262"/>
                </a:lnTo>
                <a:lnTo>
                  <a:pt x="63" y="1277"/>
                </a:lnTo>
                <a:lnTo>
                  <a:pt x="57" y="1280"/>
                </a:lnTo>
                <a:lnTo>
                  <a:pt x="57" y="1289"/>
                </a:lnTo>
                <a:lnTo>
                  <a:pt x="49" y="1296"/>
                </a:lnTo>
                <a:lnTo>
                  <a:pt x="51" y="1312"/>
                </a:lnTo>
                <a:lnTo>
                  <a:pt x="61" y="1309"/>
                </a:lnTo>
                <a:lnTo>
                  <a:pt x="72" y="1314"/>
                </a:lnTo>
                <a:lnTo>
                  <a:pt x="82" y="1324"/>
                </a:lnTo>
                <a:lnTo>
                  <a:pt x="91" y="1347"/>
                </a:lnTo>
                <a:lnTo>
                  <a:pt x="94" y="1349"/>
                </a:lnTo>
                <a:lnTo>
                  <a:pt x="97" y="1356"/>
                </a:lnTo>
                <a:lnTo>
                  <a:pt x="103" y="1361"/>
                </a:lnTo>
                <a:lnTo>
                  <a:pt x="103" y="1365"/>
                </a:lnTo>
                <a:lnTo>
                  <a:pt x="107" y="1367"/>
                </a:lnTo>
                <a:lnTo>
                  <a:pt x="107" y="1372"/>
                </a:lnTo>
                <a:lnTo>
                  <a:pt x="113" y="1377"/>
                </a:lnTo>
                <a:lnTo>
                  <a:pt x="113" y="1383"/>
                </a:lnTo>
                <a:lnTo>
                  <a:pt x="118" y="1389"/>
                </a:lnTo>
                <a:lnTo>
                  <a:pt x="122" y="1388"/>
                </a:lnTo>
                <a:lnTo>
                  <a:pt x="131" y="1390"/>
                </a:lnTo>
                <a:lnTo>
                  <a:pt x="134" y="1384"/>
                </a:lnTo>
                <a:lnTo>
                  <a:pt x="139" y="1389"/>
                </a:lnTo>
                <a:lnTo>
                  <a:pt x="145" y="1387"/>
                </a:lnTo>
                <a:lnTo>
                  <a:pt x="151" y="1388"/>
                </a:lnTo>
                <a:lnTo>
                  <a:pt x="164" y="1395"/>
                </a:lnTo>
                <a:lnTo>
                  <a:pt x="167" y="1401"/>
                </a:lnTo>
                <a:lnTo>
                  <a:pt x="170" y="1403"/>
                </a:lnTo>
                <a:lnTo>
                  <a:pt x="177" y="1398"/>
                </a:lnTo>
                <a:lnTo>
                  <a:pt x="180" y="1400"/>
                </a:lnTo>
                <a:lnTo>
                  <a:pt x="189" y="1400"/>
                </a:lnTo>
                <a:lnTo>
                  <a:pt x="195" y="1404"/>
                </a:lnTo>
                <a:lnTo>
                  <a:pt x="204" y="1403"/>
                </a:lnTo>
                <a:lnTo>
                  <a:pt x="213" y="1405"/>
                </a:lnTo>
                <a:lnTo>
                  <a:pt x="222" y="1400"/>
                </a:lnTo>
                <a:lnTo>
                  <a:pt x="228" y="1399"/>
                </a:lnTo>
                <a:lnTo>
                  <a:pt x="243" y="1396"/>
                </a:lnTo>
                <a:lnTo>
                  <a:pt x="246" y="1401"/>
                </a:lnTo>
                <a:lnTo>
                  <a:pt x="254" y="1400"/>
                </a:lnTo>
                <a:lnTo>
                  <a:pt x="254" y="1406"/>
                </a:lnTo>
                <a:lnTo>
                  <a:pt x="255" y="1409"/>
                </a:lnTo>
                <a:lnTo>
                  <a:pt x="257" y="1414"/>
                </a:lnTo>
                <a:lnTo>
                  <a:pt x="261" y="1419"/>
                </a:lnTo>
                <a:lnTo>
                  <a:pt x="282" y="1422"/>
                </a:lnTo>
                <a:lnTo>
                  <a:pt x="288" y="1425"/>
                </a:lnTo>
                <a:lnTo>
                  <a:pt x="292" y="1425"/>
                </a:lnTo>
                <a:lnTo>
                  <a:pt x="301" y="1427"/>
                </a:lnTo>
                <a:lnTo>
                  <a:pt x="312" y="1421"/>
                </a:lnTo>
                <a:lnTo>
                  <a:pt x="321" y="1426"/>
                </a:lnTo>
                <a:lnTo>
                  <a:pt x="325" y="1425"/>
                </a:lnTo>
                <a:lnTo>
                  <a:pt x="331" y="1428"/>
                </a:lnTo>
                <a:lnTo>
                  <a:pt x="334" y="1428"/>
                </a:lnTo>
                <a:lnTo>
                  <a:pt x="339" y="1432"/>
                </a:lnTo>
                <a:lnTo>
                  <a:pt x="370" y="1443"/>
                </a:lnTo>
                <a:lnTo>
                  <a:pt x="383" y="1444"/>
                </a:lnTo>
                <a:lnTo>
                  <a:pt x="385" y="1447"/>
                </a:lnTo>
                <a:lnTo>
                  <a:pt x="379" y="1449"/>
                </a:lnTo>
                <a:lnTo>
                  <a:pt x="376" y="1453"/>
                </a:lnTo>
                <a:lnTo>
                  <a:pt x="383" y="1456"/>
                </a:lnTo>
                <a:lnTo>
                  <a:pt x="371" y="1462"/>
                </a:lnTo>
                <a:lnTo>
                  <a:pt x="357" y="1494"/>
                </a:lnTo>
                <a:lnTo>
                  <a:pt x="336" y="1501"/>
                </a:lnTo>
                <a:lnTo>
                  <a:pt x="334" y="1505"/>
                </a:lnTo>
                <a:lnTo>
                  <a:pt x="328" y="1515"/>
                </a:lnTo>
                <a:lnTo>
                  <a:pt x="318" y="1523"/>
                </a:lnTo>
                <a:lnTo>
                  <a:pt x="306" y="1527"/>
                </a:lnTo>
                <a:lnTo>
                  <a:pt x="298" y="1553"/>
                </a:lnTo>
                <a:lnTo>
                  <a:pt x="286" y="1578"/>
                </a:lnTo>
                <a:lnTo>
                  <a:pt x="283" y="1604"/>
                </a:lnTo>
                <a:lnTo>
                  <a:pt x="276" y="1609"/>
                </a:lnTo>
                <a:lnTo>
                  <a:pt x="273" y="1615"/>
                </a:lnTo>
                <a:lnTo>
                  <a:pt x="270" y="1625"/>
                </a:lnTo>
                <a:lnTo>
                  <a:pt x="251" y="1653"/>
                </a:lnTo>
                <a:lnTo>
                  <a:pt x="246" y="1665"/>
                </a:lnTo>
                <a:lnTo>
                  <a:pt x="249" y="1674"/>
                </a:lnTo>
                <a:lnTo>
                  <a:pt x="257" y="1683"/>
                </a:lnTo>
                <a:lnTo>
                  <a:pt x="258" y="1690"/>
                </a:lnTo>
                <a:lnTo>
                  <a:pt x="254" y="1698"/>
                </a:lnTo>
                <a:lnTo>
                  <a:pt x="252" y="1704"/>
                </a:lnTo>
                <a:lnTo>
                  <a:pt x="249" y="1710"/>
                </a:lnTo>
                <a:lnTo>
                  <a:pt x="249" y="1717"/>
                </a:lnTo>
                <a:lnTo>
                  <a:pt x="242" y="1727"/>
                </a:lnTo>
                <a:lnTo>
                  <a:pt x="243" y="1740"/>
                </a:lnTo>
                <a:lnTo>
                  <a:pt x="240" y="1743"/>
                </a:lnTo>
                <a:lnTo>
                  <a:pt x="236" y="1754"/>
                </a:lnTo>
                <a:lnTo>
                  <a:pt x="236" y="1762"/>
                </a:lnTo>
                <a:lnTo>
                  <a:pt x="245" y="1783"/>
                </a:lnTo>
                <a:lnTo>
                  <a:pt x="258" y="1790"/>
                </a:lnTo>
                <a:lnTo>
                  <a:pt x="264" y="1792"/>
                </a:lnTo>
                <a:lnTo>
                  <a:pt x="277" y="1791"/>
                </a:lnTo>
                <a:lnTo>
                  <a:pt x="283" y="1789"/>
                </a:lnTo>
                <a:lnTo>
                  <a:pt x="288" y="1785"/>
                </a:lnTo>
                <a:lnTo>
                  <a:pt x="301" y="1786"/>
                </a:lnTo>
                <a:lnTo>
                  <a:pt x="303" y="1794"/>
                </a:lnTo>
                <a:lnTo>
                  <a:pt x="306" y="1799"/>
                </a:lnTo>
                <a:lnTo>
                  <a:pt x="328" y="1796"/>
                </a:lnTo>
                <a:lnTo>
                  <a:pt x="339" y="1792"/>
                </a:lnTo>
                <a:lnTo>
                  <a:pt x="359" y="1784"/>
                </a:lnTo>
                <a:lnTo>
                  <a:pt x="377" y="1786"/>
                </a:lnTo>
                <a:lnTo>
                  <a:pt x="383" y="1794"/>
                </a:lnTo>
                <a:lnTo>
                  <a:pt x="392" y="1796"/>
                </a:lnTo>
                <a:lnTo>
                  <a:pt x="413" y="1795"/>
                </a:lnTo>
                <a:lnTo>
                  <a:pt x="416" y="1791"/>
                </a:lnTo>
                <a:lnTo>
                  <a:pt x="413" y="1786"/>
                </a:lnTo>
                <a:lnTo>
                  <a:pt x="428" y="1783"/>
                </a:lnTo>
                <a:lnTo>
                  <a:pt x="430" y="1789"/>
                </a:lnTo>
                <a:lnTo>
                  <a:pt x="434" y="1790"/>
                </a:lnTo>
                <a:lnTo>
                  <a:pt x="439" y="1786"/>
                </a:lnTo>
                <a:lnTo>
                  <a:pt x="445" y="1778"/>
                </a:lnTo>
                <a:lnTo>
                  <a:pt x="439" y="1772"/>
                </a:lnTo>
                <a:lnTo>
                  <a:pt x="428" y="1772"/>
                </a:lnTo>
                <a:lnTo>
                  <a:pt x="424" y="1775"/>
                </a:lnTo>
                <a:lnTo>
                  <a:pt x="415" y="1775"/>
                </a:lnTo>
                <a:lnTo>
                  <a:pt x="406" y="1770"/>
                </a:lnTo>
                <a:lnTo>
                  <a:pt x="404" y="1764"/>
                </a:lnTo>
                <a:lnTo>
                  <a:pt x="415" y="1757"/>
                </a:lnTo>
                <a:lnTo>
                  <a:pt x="413" y="1753"/>
                </a:lnTo>
                <a:lnTo>
                  <a:pt x="419" y="1747"/>
                </a:lnTo>
                <a:lnTo>
                  <a:pt x="427" y="1746"/>
                </a:lnTo>
                <a:lnTo>
                  <a:pt x="436" y="1746"/>
                </a:lnTo>
                <a:lnTo>
                  <a:pt x="434" y="1740"/>
                </a:lnTo>
                <a:lnTo>
                  <a:pt x="442" y="1740"/>
                </a:lnTo>
                <a:lnTo>
                  <a:pt x="446" y="1743"/>
                </a:lnTo>
                <a:lnTo>
                  <a:pt x="448" y="1747"/>
                </a:lnTo>
                <a:lnTo>
                  <a:pt x="452" y="1743"/>
                </a:lnTo>
                <a:lnTo>
                  <a:pt x="465" y="1753"/>
                </a:lnTo>
                <a:lnTo>
                  <a:pt x="461" y="1758"/>
                </a:lnTo>
                <a:lnTo>
                  <a:pt x="464" y="1767"/>
                </a:lnTo>
                <a:lnTo>
                  <a:pt x="473" y="1772"/>
                </a:lnTo>
                <a:lnTo>
                  <a:pt x="473" y="1768"/>
                </a:lnTo>
                <a:lnTo>
                  <a:pt x="482" y="1765"/>
                </a:lnTo>
                <a:lnTo>
                  <a:pt x="486" y="1775"/>
                </a:lnTo>
                <a:lnTo>
                  <a:pt x="491" y="1778"/>
                </a:lnTo>
                <a:lnTo>
                  <a:pt x="497" y="1775"/>
                </a:lnTo>
                <a:lnTo>
                  <a:pt x="500" y="1769"/>
                </a:lnTo>
                <a:lnTo>
                  <a:pt x="509" y="1760"/>
                </a:lnTo>
                <a:lnTo>
                  <a:pt x="513" y="1762"/>
                </a:lnTo>
                <a:lnTo>
                  <a:pt x="534" y="1769"/>
                </a:lnTo>
                <a:lnTo>
                  <a:pt x="545" y="1774"/>
                </a:lnTo>
                <a:lnTo>
                  <a:pt x="543" y="1770"/>
                </a:lnTo>
                <a:lnTo>
                  <a:pt x="550" y="1772"/>
                </a:lnTo>
                <a:lnTo>
                  <a:pt x="550" y="1765"/>
                </a:lnTo>
                <a:lnTo>
                  <a:pt x="543" y="1757"/>
                </a:lnTo>
                <a:lnTo>
                  <a:pt x="525" y="1749"/>
                </a:lnTo>
                <a:lnTo>
                  <a:pt x="521" y="1744"/>
                </a:lnTo>
                <a:lnTo>
                  <a:pt x="527" y="1744"/>
                </a:lnTo>
                <a:lnTo>
                  <a:pt x="552" y="1753"/>
                </a:lnTo>
                <a:lnTo>
                  <a:pt x="553" y="1758"/>
                </a:lnTo>
                <a:lnTo>
                  <a:pt x="565" y="1768"/>
                </a:lnTo>
                <a:lnTo>
                  <a:pt x="577" y="1773"/>
                </a:lnTo>
                <a:lnTo>
                  <a:pt x="589" y="1773"/>
                </a:lnTo>
                <a:lnTo>
                  <a:pt x="600" y="1778"/>
                </a:lnTo>
                <a:lnTo>
                  <a:pt x="609" y="1779"/>
                </a:lnTo>
                <a:lnTo>
                  <a:pt x="613" y="1790"/>
                </a:lnTo>
                <a:lnTo>
                  <a:pt x="618" y="1795"/>
                </a:lnTo>
                <a:lnTo>
                  <a:pt x="624" y="1795"/>
                </a:lnTo>
                <a:lnTo>
                  <a:pt x="633" y="1801"/>
                </a:lnTo>
                <a:lnTo>
                  <a:pt x="649" y="1806"/>
                </a:lnTo>
                <a:lnTo>
                  <a:pt x="653" y="1797"/>
                </a:lnTo>
                <a:lnTo>
                  <a:pt x="661" y="1794"/>
                </a:lnTo>
                <a:lnTo>
                  <a:pt x="667" y="1796"/>
                </a:lnTo>
                <a:lnTo>
                  <a:pt x="665" y="1805"/>
                </a:lnTo>
                <a:lnTo>
                  <a:pt x="674" y="1808"/>
                </a:lnTo>
                <a:lnTo>
                  <a:pt x="697" y="1808"/>
                </a:lnTo>
                <a:lnTo>
                  <a:pt x="700" y="1823"/>
                </a:lnTo>
                <a:lnTo>
                  <a:pt x="710" y="1823"/>
                </a:lnTo>
                <a:lnTo>
                  <a:pt x="721" y="1835"/>
                </a:lnTo>
                <a:lnTo>
                  <a:pt x="715" y="1839"/>
                </a:lnTo>
                <a:lnTo>
                  <a:pt x="719" y="1851"/>
                </a:lnTo>
                <a:lnTo>
                  <a:pt x="734" y="1845"/>
                </a:lnTo>
                <a:lnTo>
                  <a:pt x="746" y="1848"/>
                </a:lnTo>
                <a:lnTo>
                  <a:pt x="741" y="1865"/>
                </a:lnTo>
                <a:lnTo>
                  <a:pt x="730" y="1872"/>
                </a:lnTo>
                <a:lnTo>
                  <a:pt x="741" y="1874"/>
                </a:lnTo>
                <a:lnTo>
                  <a:pt x="764" y="1865"/>
                </a:lnTo>
                <a:lnTo>
                  <a:pt x="792" y="1835"/>
                </a:lnTo>
                <a:lnTo>
                  <a:pt x="783" y="1819"/>
                </a:lnTo>
                <a:lnTo>
                  <a:pt x="785" y="1804"/>
                </a:lnTo>
                <a:lnTo>
                  <a:pt x="792" y="1801"/>
                </a:lnTo>
                <a:lnTo>
                  <a:pt x="794" y="1811"/>
                </a:lnTo>
                <a:lnTo>
                  <a:pt x="809" y="1815"/>
                </a:lnTo>
                <a:lnTo>
                  <a:pt x="815" y="1807"/>
                </a:lnTo>
                <a:lnTo>
                  <a:pt x="830" y="1810"/>
                </a:lnTo>
                <a:lnTo>
                  <a:pt x="844" y="1817"/>
                </a:lnTo>
                <a:lnTo>
                  <a:pt x="844" y="1821"/>
                </a:lnTo>
                <a:lnTo>
                  <a:pt x="865" y="1815"/>
                </a:lnTo>
                <a:lnTo>
                  <a:pt x="871" y="1819"/>
                </a:lnTo>
                <a:lnTo>
                  <a:pt x="867" y="1822"/>
                </a:lnTo>
                <a:lnTo>
                  <a:pt x="868" y="1827"/>
                </a:lnTo>
                <a:lnTo>
                  <a:pt x="876" y="1826"/>
                </a:lnTo>
                <a:lnTo>
                  <a:pt x="883" y="1837"/>
                </a:lnTo>
                <a:lnTo>
                  <a:pt x="883" y="1844"/>
                </a:lnTo>
                <a:lnTo>
                  <a:pt x="904" y="1842"/>
                </a:lnTo>
                <a:lnTo>
                  <a:pt x="913" y="1835"/>
                </a:lnTo>
                <a:lnTo>
                  <a:pt x="925" y="1833"/>
                </a:lnTo>
                <a:lnTo>
                  <a:pt x="929" y="1835"/>
                </a:lnTo>
                <a:lnTo>
                  <a:pt x="925" y="1842"/>
                </a:lnTo>
                <a:lnTo>
                  <a:pt x="935" y="1842"/>
                </a:lnTo>
                <a:lnTo>
                  <a:pt x="946" y="1831"/>
                </a:lnTo>
                <a:lnTo>
                  <a:pt x="962" y="1832"/>
                </a:lnTo>
                <a:lnTo>
                  <a:pt x="961" y="1826"/>
                </a:lnTo>
                <a:lnTo>
                  <a:pt x="964" y="1819"/>
                </a:lnTo>
                <a:lnTo>
                  <a:pt x="967" y="1816"/>
                </a:lnTo>
                <a:lnTo>
                  <a:pt x="995" y="1812"/>
                </a:lnTo>
                <a:lnTo>
                  <a:pt x="997" y="1805"/>
                </a:lnTo>
                <a:lnTo>
                  <a:pt x="1004" y="1797"/>
                </a:lnTo>
                <a:lnTo>
                  <a:pt x="1010" y="1799"/>
                </a:lnTo>
                <a:lnTo>
                  <a:pt x="1031" y="1797"/>
                </a:lnTo>
                <a:lnTo>
                  <a:pt x="1046" y="1800"/>
                </a:lnTo>
                <a:lnTo>
                  <a:pt x="1050" y="1792"/>
                </a:lnTo>
                <a:lnTo>
                  <a:pt x="1073" y="1791"/>
                </a:lnTo>
                <a:lnTo>
                  <a:pt x="1086" y="1791"/>
                </a:lnTo>
                <a:lnTo>
                  <a:pt x="1112" y="1796"/>
                </a:lnTo>
                <a:lnTo>
                  <a:pt x="1113" y="1786"/>
                </a:lnTo>
                <a:lnTo>
                  <a:pt x="1109" y="1772"/>
                </a:lnTo>
                <a:lnTo>
                  <a:pt x="1123" y="1763"/>
                </a:lnTo>
                <a:lnTo>
                  <a:pt x="1120" y="1773"/>
                </a:lnTo>
                <a:lnTo>
                  <a:pt x="1123" y="1776"/>
                </a:lnTo>
                <a:lnTo>
                  <a:pt x="1137" y="1773"/>
                </a:lnTo>
                <a:lnTo>
                  <a:pt x="1147" y="1775"/>
                </a:lnTo>
                <a:lnTo>
                  <a:pt x="1158" y="1773"/>
                </a:lnTo>
                <a:lnTo>
                  <a:pt x="1161" y="1781"/>
                </a:lnTo>
                <a:lnTo>
                  <a:pt x="1170" y="1792"/>
                </a:lnTo>
                <a:lnTo>
                  <a:pt x="1179" y="1790"/>
                </a:lnTo>
                <a:lnTo>
                  <a:pt x="1185" y="1791"/>
                </a:lnTo>
                <a:lnTo>
                  <a:pt x="1191" y="1783"/>
                </a:lnTo>
                <a:lnTo>
                  <a:pt x="1204" y="1783"/>
                </a:lnTo>
                <a:lnTo>
                  <a:pt x="1213" y="1784"/>
                </a:lnTo>
                <a:lnTo>
                  <a:pt x="1214" y="1790"/>
                </a:lnTo>
                <a:lnTo>
                  <a:pt x="1228" y="1800"/>
                </a:lnTo>
                <a:lnTo>
                  <a:pt x="1219" y="1808"/>
                </a:lnTo>
                <a:lnTo>
                  <a:pt x="1225" y="1816"/>
                </a:lnTo>
                <a:lnTo>
                  <a:pt x="1232" y="1817"/>
                </a:lnTo>
                <a:lnTo>
                  <a:pt x="1258" y="1829"/>
                </a:lnTo>
                <a:lnTo>
                  <a:pt x="1265" y="1831"/>
                </a:lnTo>
                <a:lnTo>
                  <a:pt x="1274" y="1826"/>
                </a:lnTo>
                <a:lnTo>
                  <a:pt x="1273" y="1804"/>
                </a:lnTo>
                <a:lnTo>
                  <a:pt x="1280" y="1789"/>
                </a:lnTo>
                <a:lnTo>
                  <a:pt x="1274" y="1773"/>
                </a:lnTo>
                <a:lnTo>
                  <a:pt x="1264" y="1768"/>
                </a:lnTo>
                <a:lnTo>
                  <a:pt x="1256" y="1772"/>
                </a:lnTo>
                <a:lnTo>
                  <a:pt x="1244" y="1772"/>
                </a:lnTo>
                <a:lnTo>
                  <a:pt x="1241" y="1768"/>
                </a:lnTo>
                <a:lnTo>
                  <a:pt x="1247" y="1763"/>
                </a:lnTo>
                <a:lnTo>
                  <a:pt x="1246" y="1757"/>
                </a:lnTo>
                <a:lnTo>
                  <a:pt x="1261" y="1736"/>
                </a:lnTo>
                <a:lnTo>
                  <a:pt x="1246" y="1710"/>
                </a:lnTo>
                <a:lnTo>
                  <a:pt x="1238" y="1708"/>
                </a:lnTo>
                <a:lnTo>
                  <a:pt x="1235" y="1695"/>
                </a:lnTo>
                <a:lnTo>
                  <a:pt x="1223" y="1687"/>
                </a:lnTo>
                <a:lnTo>
                  <a:pt x="1216" y="1681"/>
                </a:lnTo>
                <a:lnTo>
                  <a:pt x="1216" y="1671"/>
                </a:lnTo>
                <a:lnTo>
                  <a:pt x="1219" y="1667"/>
                </a:lnTo>
                <a:lnTo>
                  <a:pt x="1223" y="1668"/>
                </a:lnTo>
                <a:lnTo>
                  <a:pt x="1234" y="1660"/>
                </a:lnTo>
                <a:lnTo>
                  <a:pt x="1238" y="1650"/>
                </a:lnTo>
                <a:lnTo>
                  <a:pt x="1250" y="1650"/>
                </a:lnTo>
                <a:lnTo>
                  <a:pt x="1259" y="1645"/>
                </a:lnTo>
                <a:lnTo>
                  <a:pt x="1270" y="1634"/>
                </a:lnTo>
                <a:lnTo>
                  <a:pt x="1297" y="1626"/>
                </a:lnTo>
                <a:lnTo>
                  <a:pt x="1305" y="1628"/>
                </a:lnTo>
                <a:lnTo>
                  <a:pt x="1317" y="1622"/>
                </a:lnTo>
                <a:lnTo>
                  <a:pt x="1332" y="1607"/>
                </a:lnTo>
                <a:lnTo>
                  <a:pt x="1340" y="1593"/>
                </a:lnTo>
                <a:lnTo>
                  <a:pt x="1346" y="1574"/>
                </a:lnTo>
                <a:lnTo>
                  <a:pt x="1340" y="1560"/>
                </a:lnTo>
                <a:lnTo>
                  <a:pt x="1340" y="1556"/>
                </a:lnTo>
                <a:lnTo>
                  <a:pt x="1352" y="1556"/>
                </a:lnTo>
                <a:lnTo>
                  <a:pt x="1356" y="1550"/>
                </a:lnTo>
                <a:lnTo>
                  <a:pt x="1365" y="1558"/>
                </a:lnTo>
                <a:lnTo>
                  <a:pt x="1373" y="1556"/>
                </a:lnTo>
                <a:lnTo>
                  <a:pt x="1392" y="1569"/>
                </a:lnTo>
                <a:lnTo>
                  <a:pt x="1402" y="1554"/>
                </a:lnTo>
                <a:lnTo>
                  <a:pt x="1407" y="1556"/>
                </a:lnTo>
                <a:lnTo>
                  <a:pt x="1413" y="1550"/>
                </a:lnTo>
                <a:lnTo>
                  <a:pt x="1414" y="1523"/>
                </a:lnTo>
                <a:lnTo>
                  <a:pt x="1407" y="1519"/>
                </a:lnTo>
                <a:lnTo>
                  <a:pt x="1414" y="1506"/>
                </a:lnTo>
                <a:lnTo>
                  <a:pt x="1407" y="1502"/>
                </a:lnTo>
                <a:lnTo>
                  <a:pt x="1405" y="1495"/>
                </a:lnTo>
                <a:lnTo>
                  <a:pt x="1401" y="1491"/>
                </a:lnTo>
                <a:lnTo>
                  <a:pt x="1394" y="1479"/>
                </a:lnTo>
                <a:lnTo>
                  <a:pt x="1383" y="1479"/>
                </a:lnTo>
                <a:lnTo>
                  <a:pt x="1371" y="1468"/>
                </a:lnTo>
                <a:lnTo>
                  <a:pt x="1356" y="1458"/>
                </a:lnTo>
                <a:lnTo>
                  <a:pt x="1349" y="1464"/>
                </a:lnTo>
                <a:lnTo>
                  <a:pt x="1334" y="1457"/>
                </a:lnTo>
                <a:lnTo>
                  <a:pt x="1332" y="1452"/>
                </a:lnTo>
                <a:lnTo>
                  <a:pt x="1331" y="1441"/>
                </a:lnTo>
                <a:lnTo>
                  <a:pt x="1317" y="1426"/>
                </a:lnTo>
                <a:lnTo>
                  <a:pt x="1308" y="1420"/>
                </a:lnTo>
                <a:lnTo>
                  <a:pt x="1298" y="1424"/>
                </a:lnTo>
                <a:lnTo>
                  <a:pt x="1291" y="1420"/>
                </a:lnTo>
                <a:lnTo>
                  <a:pt x="1292" y="1414"/>
                </a:lnTo>
                <a:lnTo>
                  <a:pt x="1279" y="1405"/>
                </a:lnTo>
                <a:lnTo>
                  <a:pt x="1282" y="1403"/>
                </a:lnTo>
                <a:lnTo>
                  <a:pt x="1265" y="1389"/>
                </a:lnTo>
                <a:lnTo>
                  <a:pt x="1264" y="1379"/>
                </a:lnTo>
                <a:lnTo>
                  <a:pt x="1249" y="1369"/>
                </a:lnTo>
                <a:lnTo>
                  <a:pt x="1237" y="1367"/>
                </a:lnTo>
                <a:lnTo>
                  <a:pt x="1237" y="1372"/>
                </a:lnTo>
                <a:lnTo>
                  <a:pt x="1219" y="1367"/>
                </a:lnTo>
                <a:lnTo>
                  <a:pt x="1213" y="1358"/>
                </a:lnTo>
                <a:lnTo>
                  <a:pt x="1197" y="1347"/>
                </a:lnTo>
                <a:lnTo>
                  <a:pt x="1192" y="1333"/>
                </a:lnTo>
                <a:lnTo>
                  <a:pt x="1194" y="1325"/>
                </a:lnTo>
                <a:lnTo>
                  <a:pt x="1188" y="1324"/>
                </a:lnTo>
                <a:lnTo>
                  <a:pt x="1186" y="1318"/>
                </a:lnTo>
                <a:lnTo>
                  <a:pt x="1180" y="1301"/>
                </a:lnTo>
                <a:lnTo>
                  <a:pt x="1171" y="1299"/>
                </a:lnTo>
                <a:lnTo>
                  <a:pt x="1171" y="1283"/>
                </a:lnTo>
                <a:lnTo>
                  <a:pt x="1159" y="1278"/>
                </a:lnTo>
                <a:lnTo>
                  <a:pt x="1149" y="1265"/>
                </a:lnTo>
                <a:lnTo>
                  <a:pt x="1161" y="1259"/>
                </a:lnTo>
                <a:lnTo>
                  <a:pt x="1161" y="1246"/>
                </a:lnTo>
                <a:lnTo>
                  <a:pt x="1168" y="1243"/>
                </a:lnTo>
                <a:lnTo>
                  <a:pt x="1176" y="1234"/>
                </a:lnTo>
                <a:lnTo>
                  <a:pt x="1176" y="1228"/>
                </a:lnTo>
                <a:lnTo>
                  <a:pt x="1162" y="1224"/>
                </a:lnTo>
                <a:lnTo>
                  <a:pt x="1162" y="1219"/>
                </a:lnTo>
                <a:lnTo>
                  <a:pt x="1165" y="1217"/>
                </a:lnTo>
                <a:lnTo>
                  <a:pt x="1164" y="1212"/>
                </a:lnTo>
                <a:lnTo>
                  <a:pt x="1149" y="1206"/>
                </a:lnTo>
                <a:lnTo>
                  <a:pt x="1135" y="1197"/>
                </a:lnTo>
                <a:lnTo>
                  <a:pt x="1126" y="1190"/>
                </a:lnTo>
                <a:lnTo>
                  <a:pt x="1123" y="1185"/>
                </a:lnTo>
                <a:lnTo>
                  <a:pt x="1113" y="1181"/>
                </a:lnTo>
                <a:lnTo>
                  <a:pt x="1112" y="1173"/>
                </a:lnTo>
                <a:lnTo>
                  <a:pt x="1115" y="1168"/>
                </a:lnTo>
                <a:lnTo>
                  <a:pt x="1109" y="1154"/>
                </a:lnTo>
                <a:lnTo>
                  <a:pt x="1106" y="1151"/>
                </a:lnTo>
                <a:lnTo>
                  <a:pt x="1097" y="1151"/>
                </a:lnTo>
                <a:lnTo>
                  <a:pt x="1094" y="1144"/>
                </a:lnTo>
                <a:lnTo>
                  <a:pt x="1101" y="1139"/>
                </a:lnTo>
                <a:lnTo>
                  <a:pt x="1097" y="1131"/>
                </a:lnTo>
                <a:lnTo>
                  <a:pt x="1101" y="1133"/>
                </a:lnTo>
                <a:lnTo>
                  <a:pt x="1106" y="1130"/>
                </a:lnTo>
                <a:lnTo>
                  <a:pt x="1109" y="1130"/>
                </a:lnTo>
                <a:lnTo>
                  <a:pt x="1112" y="1135"/>
                </a:lnTo>
                <a:lnTo>
                  <a:pt x="1113" y="1142"/>
                </a:lnTo>
                <a:lnTo>
                  <a:pt x="1122" y="1141"/>
                </a:lnTo>
                <a:lnTo>
                  <a:pt x="1122" y="1148"/>
                </a:lnTo>
                <a:lnTo>
                  <a:pt x="1123" y="1151"/>
                </a:lnTo>
                <a:lnTo>
                  <a:pt x="1123" y="1157"/>
                </a:lnTo>
                <a:lnTo>
                  <a:pt x="1126" y="1160"/>
                </a:lnTo>
                <a:lnTo>
                  <a:pt x="1129" y="1162"/>
                </a:lnTo>
                <a:lnTo>
                  <a:pt x="1132" y="1167"/>
                </a:lnTo>
                <a:lnTo>
                  <a:pt x="1135" y="1160"/>
                </a:lnTo>
                <a:lnTo>
                  <a:pt x="1134" y="1153"/>
                </a:lnTo>
                <a:lnTo>
                  <a:pt x="1134" y="1148"/>
                </a:lnTo>
                <a:lnTo>
                  <a:pt x="1137" y="1148"/>
                </a:lnTo>
                <a:lnTo>
                  <a:pt x="1138" y="1143"/>
                </a:lnTo>
                <a:lnTo>
                  <a:pt x="1140" y="1141"/>
                </a:lnTo>
                <a:lnTo>
                  <a:pt x="1146" y="1137"/>
                </a:lnTo>
                <a:lnTo>
                  <a:pt x="1147" y="1130"/>
                </a:lnTo>
                <a:lnTo>
                  <a:pt x="1152" y="1130"/>
                </a:lnTo>
                <a:lnTo>
                  <a:pt x="1156" y="1126"/>
                </a:lnTo>
                <a:lnTo>
                  <a:pt x="1156" y="1122"/>
                </a:lnTo>
                <a:lnTo>
                  <a:pt x="1162" y="1122"/>
                </a:lnTo>
                <a:lnTo>
                  <a:pt x="1164" y="1116"/>
                </a:lnTo>
                <a:lnTo>
                  <a:pt x="1167" y="1112"/>
                </a:lnTo>
                <a:lnTo>
                  <a:pt x="1170" y="1110"/>
                </a:lnTo>
                <a:lnTo>
                  <a:pt x="1180" y="1109"/>
                </a:lnTo>
                <a:lnTo>
                  <a:pt x="1185" y="1109"/>
                </a:lnTo>
                <a:lnTo>
                  <a:pt x="1189" y="1106"/>
                </a:lnTo>
                <a:lnTo>
                  <a:pt x="1194" y="1107"/>
                </a:lnTo>
                <a:lnTo>
                  <a:pt x="1201" y="1109"/>
                </a:lnTo>
                <a:lnTo>
                  <a:pt x="1207" y="1101"/>
                </a:lnTo>
                <a:lnTo>
                  <a:pt x="1214" y="1099"/>
                </a:lnTo>
                <a:lnTo>
                  <a:pt x="1219" y="1100"/>
                </a:lnTo>
                <a:lnTo>
                  <a:pt x="1223" y="1094"/>
                </a:lnTo>
                <a:lnTo>
                  <a:pt x="1226" y="1101"/>
                </a:lnTo>
                <a:lnTo>
                  <a:pt x="1235" y="1105"/>
                </a:lnTo>
                <a:lnTo>
                  <a:pt x="1244" y="1106"/>
                </a:lnTo>
                <a:lnTo>
                  <a:pt x="1252" y="1103"/>
                </a:lnTo>
                <a:lnTo>
                  <a:pt x="1261" y="1087"/>
                </a:lnTo>
                <a:lnTo>
                  <a:pt x="1261" y="1082"/>
                </a:lnTo>
                <a:lnTo>
                  <a:pt x="1268" y="1084"/>
                </a:lnTo>
                <a:lnTo>
                  <a:pt x="1270" y="1080"/>
                </a:lnTo>
                <a:lnTo>
                  <a:pt x="1273" y="1082"/>
                </a:lnTo>
                <a:lnTo>
                  <a:pt x="1279" y="1082"/>
                </a:lnTo>
                <a:lnTo>
                  <a:pt x="1294" y="1074"/>
                </a:lnTo>
                <a:lnTo>
                  <a:pt x="1301" y="1061"/>
                </a:lnTo>
                <a:lnTo>
                  <a:pt x="1313" y="1063"/>
                </a:lnTo>
                <a:lnTo>
                  <a:pt x="1314" y="1057"/>
                </a:lnTo>
                <a:lnTo>
                  <a:pt x="1319" y="1052"/>
                </a:lnTo>
                <a:lnTo>
                  <a:pt x="1335" y="1060"/>
                </a:lnTo>
                <a:lnTo>
                  <a:pt x="1341" y="1060"/>
                </a:lnTo>
                <a:lnTo>
                  <a:pt x="1341" y="1056"/>
                </a:lnTo>
                <a:lnTo>
                  <a:pt x="1346" y="1060"/>
                </a:lnTo>
                <a:lnTo>
                  <a:pt x="1344" y="1052"/>
                </a:lnTo>
                <a:lnTo>
                  <a:pt x="1347" y="1047"/>
                </a:lnTo>
                <a:lnTo>
                  <a:pt x="1347" y="1035"/>
                </a:lnTo>
                <a:lnTo>
                  <a:pt x="1353" y="1032"/>
                </a:lnTo>
                <a:lnTo>
                  <a:pt x="1370" y="1026"/>
                </a:lnTo>
                <a:lnTo>
                  <a:pt x="1373" y="1029"/>
                </a:lnTo>
                <a:lnTo>
                  <a:pt x="1379" y="1029"/>
                </a:lnTo>
                <a:lnTo>
                  <a:pt x="1383" y="1028"/>
                </a:lnTo>
                <a:lnTo>
                  <a:pt x="1399" y="1026"/>
                </a:lnTo>
                <a:lnTo>
                  <a:pt x="1402" y="1025"/>
                </a:lnTo>
                <a:lnTo>
                  <a:pt x="1405" y="1025"/>
                </a:lnTo>
                <a:lnTo>
                  <a:pt x="1413" y="1020"/>
                </a:lnTo>
                <a:lnTo>
                  <a:pt x="1422" y="1014"/>
                </a:lnTo>
                <a:lnTo>
                  <a:pt x="1423" y="1009"/>
                </a:lnTo>
                <a:lnTo>
                  <a:pt x="1428" y="1003"/>
                </a:lnTo>
                <a:lnTo>
                  <a:pt x="1434" y="1004"/>
                </a:lnTo>
                <a:lnTo>
                  <a:pt x="1438" y="999"/>
                </a:lnTo>
                <a:lnTo>
                  <a:pt x="1444" y="1001"/>
                </a:lnTo>
                <a:lnTo>
                  <a:pt x="1464" y="997"/>
                </a:lnTo>
                <a:lnTo>
                  <a:pt x="1471" y="987"/>
                </a:lnTo>
                <a:lnTo>
                  <a:pt x="1480" y="985"/>
                </a:lnTo>
                <a:lnTo>
                  <a:pt x="1492" y="982"/>
                </a:lnTo>
                <a:lnTo>
                  <a:pt x="1498" y="977"/>
                </a:lnTo>
                <a:lnTo>
                  <a:pt x="1499" y="972"/>
                </a:lnTo>
                <a:lnTo>
                  <a:pt x="1489" y="967"/>
                </a:lnTo>
                <a:lnTo>
                  <a:pt x="1482" y="967"/>
                </a:lnTo>
                <a:lnTo>
                  <a:pt x="1480" y="965"/>
                </a:lnTo>
                <a:lnTo>
                  <a:pt x="1482" y="962"/>
                </a:lnTo>
                <a:lnTo>
                  <a:pt x="1474" y="961"/>
                </a:lnTo>
                <a:lnTo>
                  <a:pt x="1473" y="959"/>
                </a:lnTo>
                <a:lnTo>
                  <a:pt x="1476" y="950"/>
                </a:lnTo>
                <a:lnTo>
                  <a:pt x="1482" y="944"/>
                </a:lnTo>
                <a:lnTo>
                  <a:pt x="1483" y="945"/>
                </a:lnTo>
                <a:lnTo>
                  <a:pt x="1488" y="946"/>
                </a:lnTo>
                <a:lnTo>
                  <a:pt x="1498" y="953"/>
                </a:lnTo>
                <a:lnTo>
                  <a:pt x="1520" y="951"/>
                </a:lnTo>
                <a:lnTo>
                  <a:pt x="1525" y="955"/>
                </a:lnTo>
                <a:lnTo>
                  <a:pt x="1532" y="959"/>
                </a:lnTo>
                <a:lnTo>
                  <a:pt x="1532" y="964"/>
                </a:lnTo>
                <a:lnTo>
                  <a:pt x="1531" y="969"/>
                </a:lnTo>
                <a:lnTo>
                  <a:pt x="1528" y="975"/>
                </a:lnTo>
                <a:lnTo>
                  <a:pt x="1543" y="973"/>
                </a:lnTo>
                <a:lnTo>
                  <a:pt x="1538" y="985"/>
                </a:lnTo>
                <a:lnTo>
                  <a:pt x="1538" y="989"/>
                </a:lnTo>
                <a:lnTo>
                  <a:pt x="1555" y="1012"/>
                </a:lnTo>
                <a:lnTo>
                  <a:pt x="1561" y="1010"/>
                </a:lnTo>
                <a:lnTo>
                  <a:pt x="1565" y="1004"/>
                </a:lnTo>
                <a:lnTo>
                  <a:pt x="1570" y="999"/>
                </a:lnTo>
                <a:lnTo>
                  <a:pt x="1571" y="996"/>
                </a:lnTo>
                <a:lnTo>
                  <a:pt x="1571" y="992"/>
                </a:lnTo>
                <a:lnTo>
                  <a:pt x="1574" y="992"/>
                </a:lnTo>
                <a:lnTo>
                  <a:pt x="1573" y="991"/>
                </a:lnTo>
                <a:lnTo>
                  <a:pt x="1580" y="981"/>
                </a:lnTo>
                <a:lnTo>
                  <a:pt x="1590" y="961"/>
                </a:lnTo>
                <a:lnTo>
                  <a:pt x="1592" y="956"/>
                </a:lnTo>
                <a:lnTo>
                  <a:pt x="1593" y="945"/>
                </a:lnTo>
                <a:lnTo>
                  <a:pt x="1596" y="932"/>
                </a:lnTo>
                <a:lnTo>
                  <a:pt x="1599" y="923"/>
                </a:lnTo>
                <a:lnTo>
                  <a:pt x="1599" y="921"/>
                </a:lnTo>
                <a:lnTo>
                  <a:pt x="1601" y="916"/>
                </a:lnTo>
                <a:lnTo>
                  <a:pt x="1607" y="895"/>
                </a:lnTo>
                <a:lnTo>
                  <a:pt x="1608" y="886"/>
                </a:lnTo>
                <a:lnTo>
                  <a:pt x="1607" y="884"/>
                </a:lnTo>
                <a:lnTo>
                  <a:pt x="1593" y="871"/>
                </a:lnTo>
                <a:lnTo>
                  <a:pt x="1592" y="868"/>
                </a:lnTo>
                <a:lnTo>
                  <a:pt x="1596" y="865"/>
                </a:lnTo>
                <a:lnTo>
                  <a:pt x="1595" y="858"/>
                </a:lnTo>
                <a:lnTo>
                  <a:pt x="1590" y="841"/>
                </a:lnTo>
                <a:lnTo>
                  <a:pt x="1571" y="833"/>
                </a:lnTo>
                <a:lnTo>
                  <a:pt x="1558" y="826"/>
                </a:lnTo>
                <a:lnTo>
                  <a:pt x="1552" y="827"/>
                </a:lnTo>
                <a:lnTo>
                  <a:pt x="1550" y="822"/>
                </a:lnTo>
                <a:lnTo>
                  <a:pt x="1547" y="821"/>
                </a:lnTo>
                <a:lnTo>
                  <a:pt x="1549" y="814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5" name="Freeform 187"/>
          <p:cNvSpPr>
            <a:spLocks/>
          </p:cNvSpPr>
          <p:nvPr/>
        </p:nvSpPr>
        <p:spPr bwMode="auto">
          <a:xfrm>
            <a:off x="4230688" y="3703638"/>
            <a:ext cx="1276350" cy="841375"/>
          </a:xfrm>
          <a:custGeom>
            <a:avLst/>
            <a:gdLst>
              <a:gd name="T0" fmla="*/ 11970543 w 1608"/>
              <a:gd name="T1" fmla="*/ 63003902 h 1060"/>
              <a:gd name="T2" fmla="*/ 3780632 w 1608"/>
              <a:gd name="T3" fmla="*/ 77494595 h 1060"/>
              <a:gd name="T4" fmla="*/ 19531013 w 1608"/>
              <a:gd name="T5" fmla="*/ 98286073 h 1060"/>
              <a:gd name="T6" fmla="*/ 13231021 w 1608"/>
              <a:gd name="T7" fmla="*/ 112146554 h 1060"/>
              <a:gd name="T8" fmla="*/ 28982197 w 1608"/>
              <a:gd name="T9" fmla="*/ 130417877 h 1060"/>
              <a:gd name="T10" fmla="*/ 30241878 w 1608"/>
              <a:gd name="T11" fmla="*/ 142388415 h 1060"/>
              <a:gd name="T12" fmla="*/ 35912426 w 1608"/>
              <a:gd name="T13" fmla="*/ 153099273 h 1060"/>
              <a:gd name="T14" fmla="*/ 45993048 w 1608"/>
              <a:gd name="T15" fmla="*/ 166330285 h 1060"/>
              <a:gd name="T16" fmla="*/ 46623286 w 1608"/>
              <a:gd name="T17" fmla="*/ 182081453 h 1060"/>
              <a:gd name="T18" fmla="*/ 34651952 w 1608"/>
              <a:gd name="T19" fmla="*/ 189641919 h 1060"/>
              <a:gd name="T20" fmla="*/ 23311643 w 1608"/>
              <a:gd name="T21" fmla="*/ 199092302 h 1060"/>
              <a:gd name="T22" fmla="*/ 18900775 w 1608"/>
              <a:gd name="T23" fmla="*/ 206652767 h 1060"/>
              <a:gd name="T24" fmla="*/ 37802345 w 1608"/>
              <a:gd name="T25" fmla="*/ 253905526 h 1060"/>
              <a:gd name="T26" fmla="*/ 30872116 w 1608"/>
              <a:gd name="T27" fmla="*/ 303678391 h 1060"/>
              <a:gd name="T28" fmla="*/ 67413986 w 1608"/>
              <a:gd name="T29" fmla="*/ 348411739 h 1060"/>
              <a:gd name="T30" fmla="*/ 95135696 w 1608"/>
              <a:gd name="T31" fmla="*/ 361641958 h 1060"/>
              <a:gd name="T32" fmla="*/ 139868282 w 1608"/>
              <a:gd name="T33" fmla="*/ 369202423 h 1060"/>
              <a:gd name="T34" fmla="*/ 181451245 w 1608"/>
              <a:gd name="T35" fmla="*/ 384953591 h 1060"/>
              <a:gd name="T36" fmla="*/ 241304788 w 1608"/>
              <a:gd name="T37" fmla="*/ 396924129 h 1060"/>
              <a:gd name="T38" fmla="*/ 200352808 w 1608"/>
              <a:gd name="T39" fmla="*/ 446697886 h 1060"/>
              <a:gd name="T40" fmla="*/ 156879927 w 1608"/>
              <a:gd name="T41" fmla="*/ 541833543 h 1060"/>
              <a:gd name="T42" fmla="*/ 148689223 w 1608"/>
              <a:gd name="T43" fmla="*/ 592236644 h 1060"/>
              <a:gd name="T44" fmla="*/ 192792341 w 1608"/>
              <a:gd name="T45" fmla="*/ 620588588 h 1060"/>
              <a:gd name="T46" fmla="*/ 269656736 w 1608"/>
              <a:gd name="T47" fmla="*/ 610507967 h 1060"/>
              <a:gd name="T48" fmla="*/ 254535803 w 1608"/>
              <a:gd name="T49" fmla="*/ 598536635 h 1060"/>
              <a:gd name="T50" fmla="*/ 284777669 w 1608"/>
              <a:gd name="T51" fmla="*/ 585306416 h 1060"/>
              <a:gd name="T52" fmla="*/ 315019535 w 1608"/>
              <a:gd name="T53" fmla="*/ 601687028 h 1060"/>
              <a:gd name="T54" fmla="*/ 328250550 w 1608"/>
              <a:gd name="T55" fmla="*/ 585935860 h 1060"/>
              <a:gd name="T56" fmla="*/ 389364518 w 1608"/>
              <a:gd name="T57" fmla="*/ 618068432 h 1060"/>
              <a:gd name="T58" fmla="*/ 441027408 w 1608"/>
              <a:gd name="T59" fmla="*/ 635709518 h 1060"/>
              <a:gd name="T60" fmla="*/ 481349896 w 1608"/>
              <a:gd name="T61" fmla="*/ 662170750 h 1060"/>
              <a:gd name="T62" fmla="*/ 531753006 w 1608"/>
              <a:gd name="T63" fmla="*/ 634449044 h 1060"/>
              <a:gd name="T64" fmla="*/ 582786353 w 1608"/>
              <a:gd name="T65" fmla="*/ 642009509 h 1060"/>
              <a:gd name="T66" fmla="*/ 628149151 w 1608"/>
              <a:gd name="T67" fmla="*/ 624368423 h 1060"/>
              <a:gd name="T68" fmla="*/ 698713505 w 1608"/>
              <a:gd name="T69" fmla="*/ 603576945 h 1060"/>
              <a:gd name="T70" fmla="*/ 746596459 w 1608"/>
              <a:gd name="T71" fmla="*/ 615548277 h 1060"/>
              <a:gd name="T72" fmla="*/ 796999569 w 1608"/>
              <a:gd name="T73" fmla="*/ 640749828 h 1060"/>
              <a:gd name="T74" fmla="*/ 785029029 w 1608"/>
              <a:gd name="T75" fmla="*/ 594126562 h 1060"/>
              <a:gd name="T76" fmla="*/ 777468562 w 1608"/>
              <a:gd name="T77" fmla="*/ 533012603 h 1060"/>
              <a:gd name="T78" fmla="*/ 848033114 w 1608"/>
              <a:gd name="T79" fmla="*/ 478829665 h 1060"/>
              <a:gd name="T80" fmla="*/ 890245520 w 1608"/>
              <a:gd name="T81" fmla="*/ 463708735 h 1060"/>
              <a:gd name="T82" fmla="*/ 854333106 w 1608"/>
              <a:gd name="T83" fmla="*/ 405745069 h 1060"/>
              <a:gd name="T84" fmla="*/ 805819716 w 1608"/>
              <a:gd name="T85" fmla="*/ 372352815 h 1060"/>
              <a:gd name="T86" fmla="*/ 751006533 w 1608"/>
              <a:gd name="T87" fmla="*/ 326990024 h 1060"/>
              <a:gd name="T88" fmla="*/ 731475526 w 1608"/>
              <a:gd name="T89" fmla="*/ 272176849 h 1060"/>
              <a:gd name="T90" fmla="*/ 709424364 w 1608"/>
              <a:gd name="T91" fmla="*/ 236894678 h 1060"/>
              <a:gd name="T92" fmla="*/ 691153039 w 1608"/>
              <a:gd name="T93" fmla="*/ 199722539 h 1060"/>
              <a:gd name="T94" fmla="*/ 709424364 w 1608"/>
              <a:gd name="T95" fmla="*/ 217993118 h 1060"/>
              <a:gd name="T96" fmla="*/ 722654585 w 1608"/>
              <a:gd name="T97" fmla="*/ 199092302 h 1060"/>
              <a:gd name="T98" fmla="*/ 749116615 w 1608"/>
              <a:gd name="T99" fmla="*/ 183971371 h 1060"/>
              <a:gd name="T100" fmla="*/ 788808865 w 1608"/>
              <a:gd name="T101" fmla="*/ 182081453 h 1060"/>
              <a:gd name="T102" fmla="*/ 827871672 w 1608"/>
              <a:gd name="T103" fmla="*/ 153099273 h 1060"/>
              <a:gd name="T104" fmla="*/ 863154047 w 1608"/>
              <a:gd name="T105" fmla="*/ 133568269 h 1060"/>
              <a:gd name="T106" fmla="*/ 899695905 w 1608"/>
              <a:gd name="T107" fmla="*/ 119077576 h 1060"/>
              <a:gd name="T108" fmla="*/ 938128475 w 1608"/>
              <a:gd name="T109" fmla="*/ 96396155 h 1060"/>
              <a:gd name="T110" fmla="*/ 943799023 w 1608"/>
              <a:gd name="T111" fmla="*/ 87575216 h 1060"/>
              <a:gd name="T112" fmla="*/ 979710643 w 1608"/>
              <a:gd name="T113" fmla="*/ 124747330 h 1060"/>
              <a:gd name="T114" fmla="*/ 1003022280 w 1608"/>
              <a:gd name="T115" fmla="*/ 89465134 h 1060"/>
              <a:gd name="T116" fmla="*/ 1003022280 w 1608"/>
              <a:gd name="T117" fmla="*/ 34021709 h 10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08"/>
              <a:gd name="T178" fmla="*/ 0 h 1060"/>
              <a:gd name="T179" fmla="*/ 1608 w 1608"/>
              <a:gd name="T180" fmla="*/ 1060 h 106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08" h="1060">
                <a:moveTo>
                  <a:pt x="52" y="76"/>
                </a:moveTo>
                <a:lnTo>
                  <a:pt x="51" y="77"/>
                </a:lnTo>
                <a:lnTo>
                  <a:pt x="55" y="80"/>
                </a:lnTo>
                <a:lnTo>
                  <a:pt x="54" y="82"/>
                </a:lnTo>
                <a:lnTo>
                  <a:pt x="42" y="86"/>
                </a:lnTo>
                <a:lnTo>
                  <a:pt x="39" y="88"/>
                </a:lnTo>
                <a:lnTo>
                  <a:pt x="36" y="89"/>
                </a:lnTo>
                <a:lnTo>
                  <a:pt x="30" y="94"/>
                </a:lnTo>
                <a:lnTo>
                  <a:pt x="25" y="96"/>
                </a:lnTo>
                <a:lnTo>
                  <a:pt x="19" y="100"/>
                </a:lnTo>
                <a:lnTo>
                  <a:pt x="16" y="107"/>
                </a:lnTo>
                <a:lnTo>
                  <a:pt x="13" y="108"/>
                </a:lnTo>
                <a:lnTo>
                  <a:pt x="7" y="100"/>
                </a:lnTo>
                <a:lnTo>
                  <a:pt x="4" y="103"/>
                </a:lnTo>
                <a:lnTo>
                  <a:pt x="0" y="104"/>
                </a:lnTo>
                <a:lnTo>
                  <a:pt x="1" y="113"/>
                </a:lnTo>
                <a:lnTo>
                  <a:pt x="4" y="116"/>
                </a:lnTo>
                <a:lnTo>
                  <a:pt x="4" y="119"/>
                </a:lnTo>
                <a:lnTo>
                  <a:pt x="3" y="123"/>
                </a:lnTo>
                <a:lnTo>
                  <a:pt x="6" y="123"/>
                </a:lnTo>
                <a:lnTo>
                  <a:pt x="10" y="120"/>
                </a:lnTo>
                <a:lnTo>
                  <a:pt x="25" y="121"/>
                </a:lnTo>
                <a:lnTo>
                  <a:pt x="22" y="129"/>
                </a:lnTo>
                <a:lnTo>
                  <a:pt x="25" y="135"/>
                </a:lnTo>
                <a:lnTo>
                  <a:pt x="28" y="135"/>
                </a:lnTo>
                <a:lnTo>
                  <a:pt x="31" y="137"/>
                </a:lnTo>
                <a:lnTo>
                  <a:pt x="36" y="139"/>
                </a:lnTo>
                <a:lnTo>
                  <a:pt x="33" y="145"/>
                </a:lnTo>
                <a:lnTo>
                  <a:pt x="34" y="148"/>
                </a:lnTo>
                <a:lnTo>
                  <a:pt x="31" y="156"/>
                </a:lnTo>
                <a:lnTo>
                  <a:pt x="28" y="153"/>
                </a:lnTo>
                <a:lnTo>
                  <a:pt x="22" y="156"/>
                </a:lnTo>
                <a:lnTo>
                  <a:pt x="21" y="159"/>
                </a:lnTo>
                <a:lnTo>
                  <a:pt x="22" y="162"/>
                </a:lnTo>
                <a:lnTo>
                  <a:pt x="18" y="167"/>
                </a:lnTo>
                <a:lnTo>
                  <a:pt x="15" y="164"/>
                </a:lnTo>
                <a:lnTo>
                  <a:pt x="13" y="167"/>
                </a:lnTo>
                <a:lnTo>
                  <a:pt x="22" y="173"/>
                </a:lnTo>
                <a:lnTo>
                  <a:pt x="19" y="175"/>
                </a:lnTo>
                <a:lnTo>
                  <a:pt x="21" y="178"/>
                </a:lnTo>
                <a:lnTo>
                  <a:pt x="22" y="180"/>
                </a:lnTo>
                <a:lnTo>
                  <a:pt x="21" y="188"/>
                </a:lnTo>
                <a:lnTo>
                  <a:pt x="24" y="185"/>
                </a:lnTo>
                <a:lnTo>
                  <a:pt x="28" y="188"/>
                </a:lnTo>
                <a:lnTo>
                  <a:pt x="36" y="187"/>
                </a:lnTo>
                <a:lnTo>
                  <a:pt x="40" y="198"/>
                </a:lnTo>
                <a:lnTo>
                  <a:pt x="42" y="199"/>
                </a:lnTo>
                <a:lnTo>
                  <a:pt x="43" y="203"/>
                </a:lnTo>
                <a:lnTo>
                  <a:pt x="46" y="205"/>
                </a:lnTo>
                <a:lnTo>
                  <a:pt x="46" y="207"/>
                </a:lnTo>
                <a:lnTo>
                  <a:pt x="43" y="207"/>
                </a:lnTo>
                <a:lnTo>
                  <a:pt x="45" y="211"/>
                </a:lnTo>
                <a:lnTo>
                  <a:pt x="51" y="210"/>
                </a:lnTo>
                <a:lnTo>
                  <a:pt x="54" y="212"/>
                </a:lnTo>
                <a:lnTo>
                  <a:pt x="60" y="212"/>
                </a:lnTo>
                <a:lnTo>
                  <a:pt x="61" y="215"/>
                </a:lnTo>
                <a:lnTo>
                  <a:pt x="57" y="217"/>
                </a:lnTo>
                <a:lnTo>
                  <a:pt x="55" y="221"/>
                </a:lnTo>
                <a:lnTo>
                  <a:pt x="52" y="221"/>
                </a:lnTo>
                <a:lnTo>
                  <a:pt x="48" y="226"/>
                </a:lnTo>
                <a:lnTo>
                  <a:pt x="43" y="228"/>
                </a:lnTo>
                <a:lnTo>
                  <a:pt x="42" y="232"/>
                </a:lnTo>
                <a:lnTo>
                  <a:pt x="46" y="233"/>
                </a:lnTo>
                <a:lnTo>
                  <a:pt x="46" y="236"/>
                </a:lnTo>
                <a:lnTo>
                  <a:pt x="45" y="236"/>
                </a:lnTo>
                <a:lnTo>
                  <a:pt x="45" y="237"/>
                </a:lnTo>
                <a:lnTo>
                  <a:pt x="46" y="238"/>
                </a:lnTo>
                <a:lnTo>
                  <a:pt x="49" y="244"/>
                </a:lnTo>
                <a:lnTo>
                  <a:pt x="55" y="242"/>
                </a:lnTo>
                <a:lnTo>
                  <a:pt x="57" y="243"/>
                </a:lnTo>
                <a:lnTo>
                  <a:pt x="58" y="242"/>
                </a:lnTo>
                <a:lnTo>
                  <a:pt x="63" y="244"/>
                </a:lnTo>
                <a:lnTo>
                  <a:pt x="66" y="243"/>
                </a:lnTo>
                <a:lnTo>
                  <a:pt x="72" y="247"/>
                </a:lnTo>
                <a:lnTo>
                  <a:pt x="70" y="250"/>
                </a:lnTo>
                <a:lnTo>
                  <a:pt x="72" y="252"/>
                </a:lnTo>
                <a:lnTo>
                  <a:pt x="70" y="254"/>
                </a:lnTo>
                <a:lnTo>
                  <a:pt x="76" y="255"/>
                </a:lnTo>
                <a:lnTo>
                  <a:pt x="76" y="260"/>
                </a:lnTo>
                <a:lnTo>
                  <a:pt x="73" y="264"/>
                </a:lnTo>
                <a:lnTo>
                  <a:pt x="73" y="268"/>
                </a:lnTo>
                <a:lnTo>
                  <a:pt x="72" y="271"/>
                </a:lnTo>
                <a:lnTo>
                  <a:pt x="69" y="274"/>
                </a:lnTo>
                <a:lnTo>
                  <a:pt x="72" y="276"/>
                </a:lnTo>
                <a:lnTo>
                  <a:pt x="73" y="279"/>
                </a:lnTo>
                <a:lnTo>
                  <a:pt x="77" y="282"/>
                </a:lnTo>
                <a:lnTo>
                  <a:pt x="77" y="284"/>
                </a:lnTo>
                <a:lnTo>
                  <a:pt x="79" y="285"/>
                </a:lnTo>
                <a:lnTo>
                  <a:pt x="77" y="287"/>
                </a:lnTo>
                <a:lnTo>
                  <a:pt x="74" y="289"/>
                </a:lnTo>
                <a:lnTo>
                  <a:pt x="73" y="291"/>
                </a:lnTo>
                <a:lnTo>
                  <a:pt x="70" y="290"/>
                </a:lnTo>
                <a:lnTo>
                  <a:pt x="70" y="292"/>
                </a:lnTo>
                <a:lnTo>
                  <a:pt x="64" y="287"/>
                </a:lnTo>
                <a:lnTo>
                  <a:pt x="61" y="287"/>
                </a:lnTo>
                <a:lnTo>
                  <a:pt x="61" y="290"/>
                </a:lnTo>
                <a:lnTo>
                  <a:pt x="57" y="293"/>
                </a:lnTo>
                <a:lnTo>
                  <a:pt x="57" y="297"/>
                </a:lnTo>
                <a:lnTo>
                  <a:pt x="58" y="297"/>
                </a:lnTo>
                <a:lnTo>
                  <a:pt x="55" y="301"/>
                </a:lnTo>
                <a:lnTo>
                  <a:pt x="51" y="301"/>
                </a:lnTo>
                <a:lnTo>
                  <a:pt x="42" y="303"/>
                </a:lnTo>
                <a:lnTo>
                  <a:pt x="39" y="307"/>
                </a:lnTo>
                <a:lnTo>
                  <a:pt x="37" y="307"/>
                </a:lnTo>
                <a:lnTo>
                  <a:pt x="36" y="309"/>
                </a:lnTo>
                <a:lnTo>
                  <a:pt x="34" y="311"/>
                </a:lnTo>
                <a:lnTo>
                  <a:pt x="34" y="312"/>
                </a:lnTo>
                <a:lnTo>
                  <a:pt x="36" y="312"/>
                </a:lnTo>
                <a:lnTo>
                  <a:pt x="36" y="314"/>
                </a:lnTo>
                <a:lnTo>
                  <a:pt x="37" y="316"/>
                </a:lnTo>
                <a:lnTo>
                  <a:pt x="36" y="319"/>
                </a:lnTo>
                <a:lnTo>
                  <a:pt x="37" y="322"/>
                </a:lnTo>
                <a:lnTo>
                  <a:pt x="33" y="322"/>
                </a:lnTo>
                <a:lnTo>
                  <a:pt x="31" y="323"/>
                </a:lnTo>
                <a:lnTo>
                  <a:pt x="30" y="322"/>
                </a:lnTo>
                <a:lnTo>
                  <a:pt x="28" y="324"/>
                </a:lnTo>
                <a:lnTo>
                  <a:pt x="28" y="327"/>
                </a:lnTo>
                <a:lnTo>
                  <a:pt x="25" y="327"/>
                </a:lnTo>
                <a:lnTo>
                  <a:pt x="27" y="329"/>
                </a:lnTo>
                <a:lnTo>
                  <a:pt x="30" y="328"/>
                </a:lnTo>
                <a:lnTo>
                  <a:pt x="30" y="330"/>
                </a:lnTo>
                <a:lnTo>
                  <a:pt x="27" y="334"/>
                </a:lnTo>
                <a:lnTo>
                  <a:pt x="21" y="341"/>
                </a:lnTo>
                <a:lnTo>
                  <a:pt x="22" y="356"/>
                </a:lnTo>
                <a:lnTo>
                  <a:pt x="28" y="369"/>
                </a:lnTo>
                <a:lnTo>
                  <a:pt x="34" y="371"/>
                </a:lnTo>
                <a:lnTo>
                  <a:pt x="39" y="386"/>
                </a:lnTo>
                <a:lnTo>
                  <a:pt x="48" y="396"/>
                </a:lnTo>
                <a:lnTo>
                  <a:pt x="54" y="405"/>
                </a:lnTo>
                <a:lnTo>
                  <a:pt x="60" y="403"/>
                </a:lnTo>
                <a:lnTo>
                  <a:pt x="66" y="412"/>
                </a:lnTo>
                <a:lnTo>
                  <a:pt x="73" y="414"/>
                </a:lnTo>
                <a:lnTo>
                  <a:pt x="82" y="413"/>
                </a:lnTo>
                <a:lnTo>
                  <a:pt x="88" y="416"/>
                </a:lnTo>
                <a:lnTo>
                  <a:pt x="83" y="432"/>
                </a:lnTo>
                <a:lnTo>
                  <a:pt x="70" y="448"/>
                </a:lnTo>
                <a:lnTo>
                  <a:pt x="63" y="463"/>
                </a:lnTo>
                <a:lnTo>
                  <a:pt x="57" y="466"/>
                </a:lnTo>
                <a:lnTo>
                  <a:pt x="57" y="475"/>
                </a:lnTo>
                <a:lnTo>
                  <a:pt x="49" y="482"/>
                </a:lnTo>
                <a:lnTo>
                  <a:pt x="51" y="498"/>
                </a:lnTo>
                <a:lnTo>
                  <a:pt x="61" y="495"/>
                </a:lnTo>
                <a:lnTo>
                  <a:pt x="72" y="500"/>
                </a:lnTo>
                <a:lnTo>
                  <a:pt x="82" y="510"/>
                </a:lnTo>
                <a:lnTo>
                  <a:pt x="91" y="533"/>
                </a:lnTo>
                <a:lnTo>
                  <a:pt x="94" y="535"/>
                </a:lnTo>
                <a:lnTo>
                  <a:pt x="97" y="542"/>
                </a:lnTo>
                <a:lnTo>
                  <a:pt x="103" y="547"/>
                </a:lnTo>
                <a:lnTo>
                  <a:pt x="103" y="551"/>
                </a:lnTo>
                <a:lnTo>
                  <a:pt x="107" y="553"/>
                </a:lnTo>
                <a:lnTo>
                  <a:pt x="107" y="558"/>
                </a:lnTo>
                <a:lnTo>
                  <a:pt x="113" y="563"/>
                </a:lnTo>
                <a:lnTo>
                  <a:pt x="113" y="569"/>
                </a:lnTo>
                <a:lnTo>
                  <a:pt x="118" y="575"/>
                </a:lnTo>
                <a:lnTo>
                  <a:pt x="122" y="574"/>
                </a:lnTo>
                <a:lnTo>
                  <a:pt x="131" y="576"/>
                </a:lnTo>
                <a:lnTo>
                  <a:pt x="134" y="570"/>
                </a:lnTo>
                <a:lnTo>
                  <a:pt x="139" y="575"/>
                </a:lnTo>
                <a:lnTo>
                  <a:pt x="145" y="573"/>
                </a:lnTo>
                <a:lnTo>
                  <a:pt x="151" y="574"/>
                </a:lnTo>
                <a:lnTo>
                  <a:pt x="164" y="581"/>
                </a:lnTo>
                <a:lnTo>
                  <a:pt x="167" y="587"/>
                </a:lnTo>
                <a:lnTo>
                  <a:pt x="170" y="589"/>
                </a:lnTo>
                <a:lnTo>
                  <a:pt x="177" y="584"/>
                </a:lnTo>
                <a:lnTo>
                  <a:pt x="180" y="586"/>
                </a:lnTo>
                <a:lnTo>
                  <a:pt x="189" y="586"/>
                </a:lnTo>
                <a:lnTo>
                  <a:pt x="195" y="590"/>
                </a:lnTo>
                <a:lnTo>
                  <a:pt x="204" y="589"/>
                </a:lnTo>
                <a:lnTo>
                  <a:pt x="213" y="591"/>
                </a:lnTo>
                <a:lnTo>
                  <a:pt x="222" y="586"/>
                </a:lnTo>
                <a:lnTo>
                  <a:pt x="228" y="585"/>
                </a:lnTo>
                <a:lnTo>
                  <a:pt x="243" y="582"/>
                </a:lnTo>
                <a:lnTo>
                  <a:pt x="246" y="587"/>
                </a:lnTo>
                <a:lnTo>
                  <a:pt x="254" y="586"/>
                </a:lnTo>
                <a:lnTo>
                  <a:pt x="254" y="592"/>
                </a:lnTo>
                <a:lnTo>
                  <a:pt x="255" y="595"/>
                </a:lnTo>
                <a:lnTo>
                  <a:pt x="257" y="600"/>
                </a:lnTo>
                <a:lnTo>
                  <a:pt x="261" y="605"/>
                </a:lnTo>
                <a:lnTo>
                  <a:pt x="282" y="608"/>
                </a:lnTo>
                <a:lnTo>
                  <a:pt x="288" y="611"/>
                </a:lnTo>
                <a:lnTo>
                  <a:pt x="292" y="611"/>
                </a:lnTo>
                <a:lnTo>
                  <a:pt x="301" y="613"/>
                </a:lnTo>
                <a:lnTo>
                  <a:pt x="312" y="607"/>
                </a:lnTo>
                <a:lnTo>
                  <a:pt x="321" y="612"/>
                </a:lnTo>
                <a:lnTo>
                  <a:pt x="325" y="611"/>
                </a:lnTo>
                <a:lnTo>
                  <a:pt x="331" y="614"/>
                </a:lnTo>
                <a:lnTo>
                  <a:pt x="334" y="614"/>
                </a:lnTo>
                <a:lnTo>
                  <a:pt x="339" y="618"/>
                </a:lnTo>
                <a:lnTo>
                  <a:pt x="370" y="629"/>
                </a:lnTo>
                <a:lnTo>
                  <a:pt x="383" y="630"/>
                </a:lnTo>
                <a:lnTo>
                  <a:pt x="385" y="633"/>
                </a:lnTo>
                <a:lnTo>
                  <a:pt x="379" y="635"/>
                </a:lnTo>
                <a:lnTo>
                  <a:pt x="376" y="639"/>
                </a:lnTo>
                <a:lnTo>
                  <a:pt x="383" y="642"/>
                </a:lnTo>
                <a:lnTo>
                  <a:pt x="371" y="648"/>
                </a:lnTo>
                <a:lnTo>
                  <a:pt x="357" y="680"/>
                </a:lnTo>
                <a:lnTo>
                  <a:pt x="336" y="687"/>
                </a:lnTo>
                <a:lnTo>
                  <a:pt x="334" y="691"/>
                </a:lnTo>
                <a:lnTo>
                  <a:pt x="328" y="701"/>
                </a:lnTo>
                <a:lnTo>
                  <a:pt x="318" y="709"/>
                </a:lnTo>
                <a:lnTo>
                  <a:pt x="306" y="713"/>
                </a:lnTo>
                <a:lnTo>
                  <a:pt x="298" y="739"/>
                </a:lnTo>
                <a:lnTo>
                  <a:pt x="286" y="764"/>
                </a:lnTo>
                <a:lnTo>
                  <a:pt x="283" y="790"/>
                </a:lnTo>
                <a:lnTo>
                  <a:pt x="276" y="795"/>
                </a:lnTo>
                <a:lnTo>
                  <a:pt x="273" y="801"/>
                </a:lnTo>
                <a:lnTo>
                  <a:pt x="270" y="811"/>
                </a:lnTo>
                <a:lnTo>
                  <a:pt x="251" y="839"/>
                </a:lnTo>
                <a:lnTo>
                  <a:pt x="246" y="851"/>
                </a:lnTo>
                <a:lnTo>
                  <a:pt x="249" y="860"/>
                </a:lnTo>
                <a:lnTo>
                  <a:pt x="257" y="869"/>
                </a:lnTo>
                <a:lnTo>
                  <a:pt x="258" y="876"/>
                </a:lnTo>
                <a:lnTo>
                  <a:pt x="254" y="884"/>
                </a:lnTo>
                <a:lnTo>
                  <a:pt x="252" y="890"/>
                </a:lnTo>
                <a:lnTo>
                  <a:pt x="249" y="896"/>
                </a:lnTo>
                <a:lnTo>
                  <a:pt x="249" y="903"/>
                </a:lnTo>
                <a:lnTo>
                  <a:pt x="242" y="913"/>
                </a:lnTo>
                <a:lnTo>
                  <a:pt x="243" y="926"/>
                </a:lnTo>
                <a:lnTo>
                  <a:pt x="240" y="929"/>
                </a:lnTo>
                <a:lnTo>
                  <a:pt x="236" y="940"/>
                </a:lnTo>
                <a:lnTo>
                  <a:pt x="236" y="948"/>
                </a:lnTo>
                <a:lnTo>
                  <a:pt x="245" y="969"/>
                </a:lnTo>
                <a:lnTo>
                  <a:pt x="258" y="976"/>
                </a:lnTo>
                <a:lnTo>
                  <a:pt x="264" y="978"/>
                </a:lnTo>
                <a:lnTo>
                  <a:pt x="277" y="977"/>
                </a:lnTo>
                <a:lnTo>
                  <a:pt x="283" y="975"/>
                </a:lnTo>
                <a:lnTo>
                  <a:pt x="288" y="971"/>
                </a:lnTo>
                <a:lnTo>
                  <a:pt x="301" y="972"/>
                </a:lnTo>
                <a:lnTo>
                  <a:pt x="303" y="980"/>
                </a:lnTo>
                <a:lnTo>
                  <a:pt x="306" y="985"/>
                </a:lnTo>
                <a:lnTo>
                  <a:pt x="328" y="982"/>
                </a:lnTo>
                <a:lnTo>
                  <a:pt x="339" y="978"/>
                </a:lnTo>
                <a:lnTo>
                  <a:pt x="359" y="970"/>
                </a:lnTo>
                <a:lnTo>
                  <a:pt x="377" y="972"/>
                </a:lnTo>
                <a:lnTo>
                  <a:pt x="383" y="980"/>
                </a:lnTo>
                <a:lnTo>
                  <a:pt x="392" y="982"/>
                </a:lnTo>
                <a:lnTo>
                  <a:pt x="413" y="981"/>
                </a:lnTo>
                <a:lnTo>
                  <a:pt x="416" y="977"/>
                </a:lnTo>
                <a:lnTo>
                  <a:pt x="413" y="972"/>
                </a:lnTo>
                <a:lnTo>
                  <a:pt x="428" y="969"/>
                </a:lnTo>
                <a:lnTo>
                  <a:pt x="430" y="975"/>
                </a:lnTo>
                <a:lnTo>
                  <a:pt x="434" y="976"/>
                </a:lnTo>
                <a:lnTo>
                  <a:pt x="439" y="972"/>
                </a:lnTo>
                <a:lnTo>
                  <a:pt x="445" y="964"/>
                </a:lnTo>
                <a:lnTo>
                  <a:pt x="439" y="958"/>
                </a:lnTo>
                <a:lnTo>
                  <a:pt x="428" y="958"/>
                </a:lnTo>
                <a:lnTo>
                  <a:pt x="424" y="961"/>
                </a:lnTo>
                <a:lnTo>
                  <a:pt x="415" y="961"/>
                </a:lnTo>
                <a:lnTo>
                  <a:pt x="406" y="956"/>
                </a:lnTo>
                <a:lnTo>
                  <a:pt x="404" y="950"/>
                </a:lnTo>
                <a:lnTo>
                  <a:pt x="415" y="943"/>
                </a:lnTo>
                <a:lnTo>
                  <a:pt x="413" y="939"/>
                </a:lnTo>
                <a:lnTo>
                  <a:pt x="419" y="933"/>
                </a:lnTo>
                <a:lnTo>
                  <a:pt x="427" y="932"/>
                </a:lnTo>
                <a:lnTo>
                  <a:pt x="436" y="932"/>
                </a:lnTo>
                <a:lnTo>
                  <a:pt x="434" y="926"/>
                </a:lnTo>
                <a:lnTo>
                  <a:pt x="442" y="926"/>
                </a:lnTo>
                <a:lnTo>
                  <a:pt x="446" y="929"/>
                </a:lnTo>
                <a:lnTo>
                  <a:pt x="448" y="933"/>
                </a:lnTo>
                <a:lnTo>
                  <a:pt x="452" y="929"/>
                </a:lnTo>
                <a:lnTo>
                  <a:pt x="465" y="939"/>
                </a:lnTo>
                <a:lnTo>
                  <a:pt x="461" y="944"/>
                </a:lnTo>
                <a:lnTo>
                  <a:pt x="464" y="953"/>
                </a:lnTo>
                <a:lnTo>
                  <a:pt x="473" y="958"/>
                </a:lnTo>
                <a:lnTo>
                  <a:pt x="473" y="954"/>
                </a:lnTo>
                <a:lnTo>
                  <a:pt x="482" y="951"/>
                </a:lnTo>
                <a:lnTo>
                  <a:pt x="486" y="961"/>
                </a:lnTo>
                <a:lnTo>
                  <a:pt x="491" y="964"/>
                </a:lnTo>
                <a:lnTo>
                  <a:pt x="497" y="961"/>
                </a:lnTo>
                <a:lnTo>
                  <a:pt x="500" y="955"/>
                </a:lnTo>
                <a:lnTo>
                  <a:pt x="509" y="946"/>
                </a:lnTo>
                <a:lnTo>
                  <a:pt x="513" y="948"/>
                </a:lnTo>
                <a:lnTo>
                  <a:pt x="534" y="955"/>
                </a:lnTo>
                <a:lnTo>
                  <a:pt x="545" y="960"/>
                </a:lnTo>
                <a:lnTo>
                  <a:pt x="543" y="956"/>
                </a:lnTo>
                <a:lnTo>
                  <a:pt x="550" y="958"/>
                </a:lnTo>
                <a:lnTo>
                  <a:pt x="550" y="951"/>
                </a:lnTo>
                <a:lnTo>
                  <a:pt x="543" y="943"/>
                </a:lnTo>
                <a:lnTo>
                  <a:pt x="525" y="935"/>
                </a:lnTo>
                <a:lnTo>
                  <a:pt x="521" y="930"/>
                </a:lnTo>
                <a:lnTo>
                  <a:pt x="527" y="930"/>
                </a:lnTo>
                <a:lnTo>
                  <a:pt x="552" y="939"/>
                </a:lnTo>
                <a:lnTo>
                  <a:pt x="553" y="944"/>
                </a:lnTo>
                <a:lnTo>
                  <a:pt x="565" y="954"/>
                </a:lnTo>
                <a:lnTo>
                  <a:pt x="577" y="959"/>
                </a:lnTo>
                <a:lnTo>
                  <a:pt x="589" y="959"/>
                </a:lnTo>
                <a:lnTo>
                  <a:pt x="600" y="964"/>
                </a:lnTo>
                <a:lnTo>
                  <a:pt x="609" y="965"/>
                </a:lnTo>
                <a:lnTo>
                  <a:pt x="613" y="976"/>
                </a:lnTo>
                <a:lnTo>
                  <a:pt x="618" y="981"/>
                </a:lnTo>
                <a:lnTo>
                  <a:pt x="624" y="981"/>
                </a:lnTo>
                <a:lnTo>
                  <a:pt x="633" y="987"/>
                </a:lnTo>
                <a:lnTo>
                  <a:pt x="649" y="992"/>
                </a:lnTo>
                <a:lnTo>
                  <a:pt x="653" y="983"/>
                </a:lnTo>
                <a:lnTo>
                  <a:pt x="661" y="980"/>
                </a:lnTo>
                <a:lnTo>
                  <a:pt x="667" y="982"/>
                </a:lnTo>
                <a:lnTo>
                  <a:pt x="665" y="991"/>
                </a:lnTo>
                <a:lnTo>
                  <a:pt x="674" y="994"/>
                </a:lnTo>
                <a:lnTo>
                  <a:pt x="697" y="994"/>
                </a:lnTo>
                <a:lnTo>
                  <a:pt x="700" y="1009"/>
                </a:lnTo>
                <a:lnTo>
                  <a:pt x="710" y="1009"/>
                </a:lnTo>
                <a:lnTo>
                  <a:pt x="721" y="1021"/>
                </a:lnTo>
                <a:lnTo>
                  <a:pt x="715" y="1025"/>
                </a:lnTo>
                <a:lnTo>
                  <a:pt x="719" y="1037"/>
                </a:lnTo>
                <a:lnTo>
                  <a:pt x="734" y="1031"/>
                </a:lnTo>
                <a:lnTo>
                  <a:pt x="746" y="1034"/>
                </a:lnTo>
                <a:lnTo>
                  <a:pt x="741" y="1051"/>
                </a:lnTo>
                <a:lnTo>
                  <a:pt x="730" y="1058"/>
                </a:lnTo>
                <a:lnTo>
                  <a:pt x="741" y="1060"/>
                </a:lnTo>
                <a:lnTo>
                  <a:pt x="764" y="1051"/>
                </a:lnTo>
                <a:lnTo>
                  <a:pt x="792" y="1021"/>
                </a:lnTo>
                <a:lnTo>
                  <a:pt x="783" y="1005"/>
                </a:lnTo>
                <a:lnTo>
                  <a:pt x="785" y="990"/>
                </a:lnTo>
                <a:lnTo>
                  <a:pt x="792" y="987"/>
                </a:lnTo>
                <a:lnTo>
                  <a:pt x="794" y="997"/>
                </a:lnTo>
                <a:lnTo>
                  <a:pt x="809" y="1001"/>
                </a:lnTo>
                <a:lnTo>
                  <a:pt x="815" y="993"/>
                </a:lnTo>
                <a:lnTo>
                  <a:pt x="830" y="996"/>
                </a:lnTo>
                <a:lnTo>
                  <a:pt x="844" y="1003"/>
                </a:lnTo>
                <a:lnTo>
                  <a:pt x="844" y="1007"/>
                </a:lnTo>
                <a:lnTo>
                  <a:pt x="865" y="1001"/>
                </a:lnTo>
                <a:lnTo>
                  <a:pt x="871" y="1005"/>
                </a:lnTo>
                <a:lnTo>
                  <a:pt x="867" y="1008"/>
                </a:lnTo>
                <a:lnTo>
                  <a:pt x="868" y="1013"/>
                </a:lnTo>
                <a:lnTo>
                  <a:pt x="876" y="1012"/>
                </a:lnTo>
                <a:lnTo>
                  <a:pt x="883" y="1023"/>
                </a:lnTo>
                <a:lnTo>
                  <a:pt x="883" y="1030"/>
                </a:lnTo>
                <a:lnTo>
                  <a:pt x="904" y="1028"/>
                </a:lnTo>
                <a:lnTo>
                  <a:pt x="913" y="1021"/>
                </a:lnTo>
                <a:lnTo>
                  <a:pt x="925" y="1019"/>
                </a:lnTo>
                <a:lnTo>
                  <a:pt x="929" y="1021"/>
                </a:lnTo>
                <a:lnTo>
                  <a:pt x="925" y="1028"/>
                </a:lnTo>
                <a:lnTo>
                  <a:pt x="935" y="1028"/>
                </a:lnTo>
                <a:lnTo>
                  <a:pt x="946" y="1017"/>
                </a:lnTo>
                <a:lnTo>
                  <a:pt x="962" y="1018"/>
                </a:lnTo>
                <a:lnTo>
                  <a:pt x="961" y="1012"/>
                </a:lnTo>
                <a:lnTo>
                  <a:pt x="964" y="1005"/>
                </a:lnTo>
                <a:lnTo>
                  <a:pt x="967" y="1002"/>
                </a:lnTo>
                <a:lnTo>
                  <a:pt x="995" y="998"/>
                </a:lnTo>
                <a:lnTo>
                  <a:pt x="997" y="991"/>
                </a:lnTo>
                <a:lnTo>
                  <a:pt x="1004" y="983"/>
                </a:lnTo>
                <a:lnTo>
                  <a:pt x="1010" y="985"/>
                </a:lnTo>
                <a:lnTo>
                  <a:pt x="1031" y="983"/>
                </a:lnTo>
                <a:lnTo>
                  <a:pt x="1046" y="986"/>
                </a:lnTo>
                <a:lnTo>
                  <a:pt x="1050" y="978"/>
                </a:lnTo>
                <a:lnTo>
                  <a:pt x="1073" y="977"/>
                </a:lnTo>
                <a:lnTo>
                  <a:pt x="1086" y="977"/>
                </a:lnTo>
                <a:lnTo>
                  <a:pt x="1112" y="982"/>
                </a:lnTo>
                <a:lnTo>
                  <a:pt x="1113" y="972"/>
                </a:lnTo>
                <a:lnTo>
                  <a:pt x="1109" y="958"/>
                </a:lnTo>
                <a:lnTo>
                  <a:pt x="1123" y="949"/>
                </a:lnTo>
                <a:lnTo>
                  <a:pt x="1120" y="959"/>
                </a:lnTo>
                <a:lnTo>
                  <a:pt x="1123" y="962"/>
                </a:lnTo>
                <a:lnTo>
                  <a:pt x="1137" y="959"/>
                </a:lnTo>
                <a:lnTo>
                  <a:pt x="1147" y="961"/>
                </a:lnTo>
                <a:lnTo>
                  <a:pt x="1158" y="959"/>
                </a:lnTo>
                <a:lnTo>
                  <a:pt x="1161" y="967"/>
                </a:lnTo>
                <a:lnTo>
                  <a:pt x="1170" y="978"/>
                </a:lnTo>
                <a:lnTo>
                  <a:pt x="1179" y="976"/>
                </a:lnTo>
                <a:lnTo>
                  <a:pt x="1185" y="977"/>
                </a:lnTo>
                <a:lnTo>
                  <a:pt x="1191" y="969"/>
                </a:lnTo>
                <a:lnTo>
                  <a:pt x="1204" y="969"/>
                </a:lnTo>
                <a:lnTo>
                  <a:pt x="1213" y="970"/>
                </a:lnTo>
                <a:lnTo>
                  <a:pt x="1214" y="976"/>
                </a:lnTo>
                <a:lnTo>
                  <a:pt x="1228" y="986"/>
                </a:lnTo>
                <a:lnTo>
                  <a:pt x="1219" y="994"/>
                </a:lnTo>
                <a:lnTo>
                  <a:pt x="1225" y="1002"/>
                </a:lnTo>
                <a:lnTo>
                  <a:pt x="1232" y="1003"/>
                </a:lnTo>
                <a:lnTo>
                  <a:pt x="1258" y="1015"/>
                </a:lnTo>
                <a:lnTo>
                  <a:pt x="1265" y="1017"/>
                </a:lnTo>
                <a:lnTo>
                  <a:pt x="1274" y="1012"/>
                </a:lnTo>
                <a:lnTo>
                  <a:pt x="1273" y="990"/>
                </a:lnTo>
                <a:lnTo>
                  <a:pt x="1280" y="975"/>
                </a:lnTo>
                <a:lnTo>
                  <a:pt x="1274" y="959"/>
                </a:lnTo>
                <a:lnTo>
                  <a:pt x="1264" y="954"/>
                </a:lnTo>
                <a:lnTo>
                  <a:pt x="1256" y="958"/>
                </a:lnTo>
                <a:lnTo>
                  <a:pt x="1244" y="958"/>
                </a:lnTo>
                <a:lnTo>
                  <a:pt x="1241" y="954"/>
                </a:lnTo>
                <a:lnTo>
                  <a:pt x="1247" y="949"/>
                </a:lnTo>
                <a:lnTo>
                  <a:pt x="1246" y="943"/>
                </a:lnTo>
                <a:lnTo>
                  <a:pt x="1261" y="922"/>
                </a:lnTo>
                <a:lnTo>
                  <a:pt x="1246" y="896"/>
                </a:lnTo>
                <a:lnTo>
                  <a:pt x="1238" y="894"/>
                </a:lnTo>
                <a:lnTo>
                  <a:pt x="1235" y="881"/>
                </a:lnTo>
                <a:lnTo>
                  <a:pt x="1223" y="873"/>
                </a:lnTo>
                <a:lnTo>
                  <a:pt x="1216" y="867"/>
                </a:lnTo>
                <a:lnTo>
                  <a:pt x="1216" y="857"/>
                </a:lnTo>
                <a:lnTo>
                  <a:pt x="1219" y="853"/>
                </a:lnTo>
                <a:lnTo>
                  <a:pt x="1223" y="854"/>
                </a:lnTo>
                <a:lnTo>
                  <a:pt x="1234" y="846"/>
                </a:lnTo>
                <a:lnTo>
                  <a:pt x="1238" y="836"/>
                </a:lnTo>
                <a:lnTo>
                  <a:pt x="1250" y="836"/>
                </a:lnTo>
                <a:lnTo>
                  <a:pt x="1259" y="831"/>
                </a:lnTo>
                <a:lnTo>
                  <a:pt x="1270" y="820"/>
                </a:lnTo>
                <a:lnTo>
                  <a:pt x="1297" y="812"/>
                </a:lnTo>
                <a:lnTo>
                  <a:pt x="1305" y="814"/>
                </a:lnTo>
                <a:lnTo>
                  <a:pt x="1317" y="808"/>
                </a:lnTo>
                <a:lnTo>
                  <a:pt x="1332" y="793"/>
                </a:lnTo>
                <a:lnTo>
                  <a:pt x="1340" y="779"/>
                </a:lnTo>
                <a:lnTo>
                  <a:pt x="1346" y="760"/>
                </a:lnTo>
                <a:lnTo>
                  <a:pt x="1340" y="746"/>
                </a:lnTo>
                <a:lnTo>
                  <a:pt x="1340" y="742"/>
                </a:lnTo>
                <a:lnTo>
                  <a:pt x="1352" y="742"/>
                </a:lnTo>
                <a:lnTo>
                  <a:pt x="1356" y="736"/>
                </a:lnTo>
                <a:lnTo>
                  <a:pt x="1365" y="744"/>
                </a:lnTo>
                <a:lnTo>
                  <a:pt x="1373" y="742"/>
                </a:lnTo>
                <a:lnTo>
                  <a:pt x="1392" y="755"/>
                </a:lnTo>
                <a:lnTo>
                  <a:pt x="1402" y="740"/>
                </a:lnTo>
                <a:lnTo>
                  <a:pt x="1407" y="742"/>
                </a:lnTo>
                <a:lnTo>
                  <a:pt x="1413" y="736"/>
                </a:lnTo>
                <a:lnTo>
                  <a:pt x="1414" y="709"/>
                </a:lnTo>
                <a:lnTo>
                  <a:pt x="1407" y="705"/>
                </a:lnTo>
                <a:lnTo>
                  <a:pt x="1414" y="692"/>
                </a:lnTo>
                <a:lnTo>
                  <a:pt x="1407" y="688"/>
                </a:lnTo>
                <a:lnTo>
                  <a:pt x="1405" y="681"/>
                </a:lnTo>
                <a:lnTo>
                  <a:pt x="1401" y="677"/>
                </a:lnTo>
                <a:lnTo>
                  <a:pt x="1394" y="665"/>
                </a:lnTo>
                <a:lnTo>
                  <a:pt x="1383" y="665"/>
                </a:lnTo>
                <a:lnTo>
                  <a:pt x="1371" y="654"/>
                </a:lnTo>
                <a:lnTo>
                  <a:pt x="1356" y="644"/>
                </a:lnTo>
                <a:lnTo>
                  <a:pt x="1349" y="650"/>
                </a:lnTo>
                <a:lnTo>
                  <a:pt x="1334" y="643"/>
                </a:lnTo>
                <a:lnTo>
                  <a:pt x="1332" y="638"/>
                </a:lnTo>
                <a:lnTo>
                  <a:pt x="1331" y="627"/>
                </a:lnTo>
                <a:lnTo>
                  <a:pt x="1317" y="612"/>
                </a:lnTo>
                <a:lnTo>
                  <a:pt x="1308" y="606"/>
                </a:lnTo>
                <a:lnTo>
                  <a:pt x="1298" y="610"/>
                </a:lnTo>
                <a:lnTo>
                  <a:pt x="1291" y="606"/>
                </a:lnTo>
                <a:lnTo>
                  <a:pt x="1292" y="600"/>
                </a:lnTo>
                <a:lnTo>
                  <a:pt x="1279" y="591"/>
                </a:lnTo>
                <a:lnTo>
                  <a:pt x="1282" y="589"/>
                </a:lnTo>
                <a:lnTo>
                  <a:pt x="1265" y="575"/>
                </a:lnTo>
                <a:lnTo>
                  <a:pt x="1264" y="565"/>
                </a:lnTo>
                <a:lnTo>
                  <a:pt x="1249" y="555"/>
                </a:lnTo>
                <a:lnTo>
                  <a:pt x="1237" y="553"/>
                </a:lnTo>
                <a:lnTo>
                  <a:pt x="1237" y="558"/>
                </a:lnTo>
                <a:lnTo>
                  <a:pt x="1219" y="553"/>
                </a:lnTo>
                <a:lnTo>
                  <a:pt x="1213" y="544"/>
                </a:lnTo>
                <a:lnTo>
                  <a:pt x="1197" y="533"/>
                </a:lnTo>
                <a:lnTo>
                  <a:pt x="1192" y="519"/>
                </a:lnTo>
                <a:lnTo>
                  <a:pt x="1194" y="511"/>
                </a:lnTo>
                <a:lnTo>
                  <a:pt x="1188" y="510"/>
                </a:lnTo>
                <a:lnTo>
                  <a:pt x="1186" y="504"/>
                </a:lnTo>
                <a:lnTo>
                  <a:pt x="1180" y="487"/>
                </a:lnTo>
                <a:lnTo>
                  <a:pt x="1171" y="485"/>
                </a:lnTo>
                <a:lnTo>
                  <a:pt x="1171" y="469"/>
                </a:lnTo>
                <a:lnTo>
                  <a:pt x="1159" y="464"/>
                </a:lnTo>
                <a:lnTo>
                  <a:pt x="1149" y="451"/>
                </a:lnTo>
                <a:lnTo>
                  <a:pt x="1161" y="445"/>
                </a:lnTo>
                <a:lnTo>
                  <a:pt x="1161" y="432"/>
                </a:lnTo>
                <a:lnTo>
                  <a:pt x="1168" y="429"/>
                </a:lnTo>
                <a:lnTo>
                  <a:pt x="1176" y="420"/>
                </a:lnTo>
                <a:lnTo>
                  <a:pt x="1176" y="414"/>
                </a:lnTo>
                <a:lnTo>
                  <a:pt x="1162" y="410"/>
                </a:lnTo>
                <a:lnTo>
                  <a:pt x="1162" y="405"/>
                </a:lnTo>
                <a:lnTo>
                  <a:pt x="1165" y="403"/>
                </a:lnTo>
                <a:lnTo>
                  <a:pt x="1164" y="398"/>
                </a:lnTo>
                <a:lnTo>
                  <a:pt x="1149" y="392"/>
                </a:lnTo>
                <a:lnTo>
                  <a:pt x="1135" y="383"/>
                </a:lnTo>
                <a:lnTo>
                  <a:pt x="1126" y="376"/>
                </a:lnTo>
                <a:lnTo>
                  <a:pt x="1123" y="371"/>
                </a:lnTo>
                <a:lnTo>
                  <a:pt x="1113" y="367"/>
                </a:lnTo>
                <a:lnTo>
                  <a:pt x="1112" y="359"/>
                </a:lnTo>
                <a:lnTo>
                  <a:pt x="1115" y="354"/>
                </a:lnTo>
                <a:lnTo>
                  <a:pt x="1109" y="340"/>
                </a:lnTo>
                <a:lnTo>
                  <a:pt x="1106" y="337"/>
                </a:lnTo>
                <a:lnTo>
                  <a:pt x="1097" y="337"/>
                </a:lnTo>
                <a:lnTo>
                  <a:pt x="1094" y="330"/>
                </a:lnTo>
                <a:lnTo>
                  <a:pt x="1101" y="325"/>
                </a:lnTo>
                <a:lnTo>
                  <a:pt x="1097" y="317"/>
                </a:lnTo>
                <a:lnTo>
                  <a:pt x="1101" y="319"/>
                </a:lnTo>
                <a:lnTo>
                  <a:pt x="1106" y="316"/>
                </a:lnTo>
                <a:lnTo>
                  <a:pt x="1109" y="316"/>
                </a:lnTo>
                <a:lnTo>
                  <a:pt x="1112" y="321"/>
                </a:lnTo>
                <a:lnTo>
                  <a:pt x="1113" y="328"/>
                </a:lnTo>
                <a:lnTo>
                  <a:pt x="1122" y="327"/>
                </a:lnTo>
                <a:lnTo>
                  <a:pt x="1122" y="334"/>
                </a:lnTo>
                <a:lnTo>
                  <a:pt x="1123" y="337"/>
                </a:lnTo>
                <a:lnTo>
                  <a:pt x="1123" y="343"/>
                </a:lnTo>
                <a:lnTo>
                  <a:pt x="1126" y="346"/>
                </a:lnTo>
                <a:lnTo>
                  <a:pt x="1129" y="348"/>
                </a:lnTo>
                <a:lnTo>
                  <a:pt x="1132" y="353"/>
                </a:lnTo>
                <a:lnTo>
                  <a:pt x="1135" y="346"/>
                </a:lnTo>
                <a:lnTo>
                  <a:pt x="1134" y="339"/>
                </a:lnTo>
                <a:lnTo>
                  <a:pt x="1134" y="334"/>
                </a:lnTo>
                <a:lnTo>
                  <a:pt x="1137" y="334"/>
                </a:lnTo>
                <a:lnTo>
                  <a:pt x="1138" y="329"/>
                </a:lnTo>
                <a:lnTo>
                  <a:pt x="1140" y="327"/>
                </a:lnTo>
                <a:lnTo>
                  <a:pt x="1146" y="323"/>
                </a:lnTo>
                <a:lnTo>
                  <a:pt x="1147" y="316"/>
                </a:lnTo>
                <a:lnTo>
                  <a:pt x="1152" y="316"/>
                </a:lnTo>
                <a:lnTo>
                  <a:pt x="1156" y="312"/>
                </a:lnTo>
                <a:lnTo>
                  <a:pt x="1156" y="308"/>
                </a:lnTo>
                <a:lnTo>
                  <a:pt x="1162" y="308"/>
                </a:lnTo>
                <a:lnTo>
                  <a:pt x="1164" y="302"/>
                </a:lnTo>
                <a:lnTo>
                  <a:pt x="1167" y="298"/>
                </a:lnTo>
                <a:lnTo>
                  <a:pt x="1170" y="296"/>
                </a:lnTo>
                <a:lnTo>
                  <a:pt x="1180" y="295"/>
                </a:lnTo>
                <a:lnTo>
                  <a:pt x="1185" y="295"/>
                </a:lnTo>
                <a:lnTo>
                  <a:pt x="1189" y="292"/>
                </a:lnTo>
                <a:lnTo>
                  <a:pt x="1194" y="293"/>
                </a:lnTo>
                <a:lnTo>
                  <a:pt x="1201" y="295"/>
                </a:lnTo>
                <a:lnTo>
                  <a:pt x="1207" y="287"/>
                </a:lnTo>
                <a:lnTo>
                  <a:pt x="1214" y="285"/>
                </a:lnTo>
                <a:lnTo>
                  <a:pt x="1219" y="286"/>
                </a:lnTo>
                <a:lnTo>
                  <a:pt x="1223" y="280"/>
                </a:lnTo>
                <a:lnTo>
                  <a:pt x="1226" y="287"/>
                </a:lnTo>
                <a:lnTo>
                  <a:pt x="1235" y="291"/>
                </a:lnTo>
                <a:lnTo>
                  <a:pt x="1244" y="292"/>
                </a:lnTo>
                <a:lnTo>
                  <a:pt x="1252" y="289"/>
                </a:lnTo>
                <a:lnTo>
                  <a:pt x="1261" y="273"/>
                </a:lnTo>
                <a:lnTo>
                  <a:pt x="1261" y="268"/>
                </a:lnTo>
                <a:lnTo>
                  <a:pt x="1268" y="270"/>
                </a:lnTo>
                <a:lnTo>
                  <a:pt x="1270" y="266"/>
                </a:lnTo>
                <a:lnTo>
                  <a:pt x="1273" y="268"/>
                </a:lnTo>
                <a:lnTo>
                  <a:pt x="1279" y="268"/>
                </a:lnTo>
                <a:lnTo>
                  <a:pt x="1294" y="260"/>
                </a:lnTo>
                <a:lnTo>
                  <a:pt x="1301" y="247"/>
                </a:lnTo>
                <a:lnTo>
                  <a:pt x="1313" y="249"/>
                </a:lnTo>
                <a:lnTo>
                  <a:pt x="1314" y="243"/>
                </a:lnTo>
                <a:lnTo>
                  <a:pt x="1319" y="238"/>
                </a:lnTo>
                <a:lnTo>
                  <a:pt x="1335" y="246"/>
                </a:lnTo>
                <a:lnTo>
                  <a:pt x="1341" y="246"/>
                </a:lnTo>
                <a:lnTo>
                  <a:pt x="1341" y="242"/>
                </a:lnTo>
                <a:lnTo>
                  <a:pt x="1346" y="246"/>
                </a:lnTo>
                <a:lnTo>
                  <a:pt x="1344" y="238"/>
                </a:lnTo>
                <a:lnTo>
                  <a:pt x="1347" y="233"/>
                </a:lnTo>
                <a:lnTo>
                  <a:pt x="1347" y="221"/>
                </a:lnTo>
                <a:lnTo>
                  <a:pt x="1353" y="218"/>
                </a:lnTo>
                <a:lnTo>
                  <a:pt x="1370" y="212"/>
                </a:lnTo>
                <a:lnTo>
                  <a:pt x="1373" y="215"/>
                </a:lnTo>
                <a:lnTo>
                  <a:pt x="1379" y="215"/>
                </a:lnTo>
                <a:lnTo>
                  <a:pt x="1383" y="214"/>
                </a:lnTo>
                <a:lnTo>
                  <a:pt x="1399" y="212"/>
                </a:lnTo>
                <a:lnTo>
                  <a:pt x="1402" y="211"/>
                </a:lnTo>
                <a:lnTo>
                  <a:pt x="1405" y="211"/>
                </a:lnTo>
                <a:lnTo>
                  <a:pt x="1413" y="206"/>
                </a:lnTo>
                <a:lnTo>
                  <a:pt x="1422" y="200"/>
                </a:lnTo>
                <a:lnTo>
                  <a:pt x="1423" y="195"/>
                </a:lnTo>
                <a:lnTo>
                  <a:pt x="1428" y="189"/>
                </a:lnTo>
                <a:lnTo>
                  <a:pt x="1434" y="190"/>
                </a:lnTo>
                <a:lnTo>
                  <a:pt x="1438" y="185"/>
                </a:lnTo>
                <a:lnTo>
                  <a:pt x="1444" y="187"/>
                </a:lnTo>
                <a:lnTo>
                  <a:pt x="1464" y="183"/>
                </a:lnTo>
                <a:lnTo>
                  <a:pt x="1471" y="173"/>
                </a:lnTo>
                <a:lnTo>
                  <a:pt x="1480" y="171"/>
                </a:lnTo>
                <a:lnTo>
                  <a:pt x="1492" y="168"/>
                </a:lnTo>
                <a:lnTo>
                  <a:pt x="1498" y="163"/>
                </a:lnTo>
                <a:lnTo>
                  <a:pt x="1499" y="158"/>
                </a:lnTo>
                <a:lnTo>
                  <a:pt x="1489" y="153"/>
                </a:lnTo>
                <a:lnTo>
                  <a:pt x="1482" y="153"/>
                </a:lnTo>
                <a:lnTo>
                  <a:pt x="1480" y="151"/>
                </a:lnTo>
                <a:lnTo>
                  <a:pt x="1482" y="148"/>
                </a:lnTo>
                <a:lnTo>
                  <a:pt x="1474" y="147"/>
                </a:lnTo>
                <a:lnTo>
                  <a:pt x="1473" y="145"/>
                </a:lnTo>
                <a:lnTo>
                  <a:pt x="1476" y="136"/>
                </a:lnTo>
                <a:lnTo>
                  <a:pt x="1482" y="130"/>
                </a:lnTo>
                <a:lnTo>
                  <a:pt x="1483" y="131"/>
                </a:lnTo>
                <a:lnTo>
                  <a:pt x="1488" y="132"/>
                </a:lnTo>
                <a:lnTo>
                  <a:pt x="1498" y="139"/>
                </a:lnTo>
                <a:lnTo>
                  <a:pt x="1520" y="137"/>
                </a:lnTo>
                <a:lnTo>
                  <a:pt x="1525" y="141"/>
                </a:lnTo>
                <a:lnTo>
                  <a:pt x="1532" y="145"/>
                </a:lnTo>
                <a:lnTo>
                  <a:pt x="1532" y="150"/>
                </a:lnTo>
                <a:lnTo>
                  <a:pt x="1531" y="155"/>
                </a:lnTo>
                <a:lnTo>
                  <a:pt x="1528" y="161"/>
                </a:lnTo>
                <a:lnTo>
                  <a:pt x="1543" y="159"/>
                </a:lnTo>
                <a:lnTo>
                  <a:pt x="1538" y="171"/>
                </a:lnTo>
                <a:lnTo>
                  <a:pt x="1538" y="175"/>
                </a:lnTo>
                <a:lnTo>
                  <a:pt x="1555" y="198"/>
                </a:lnTo>
                <a:lnTo>
                  <a:pt x="1561" y="196"/>
                </a:lnTo>
                <a:lnTo>
                  <a:pt x="1565" y="190"/>
                </a:lnTo>
                <a:lnTo>
                  <a:pt x="1570" y="185"/>
                </a:lnTo>
                <a:lnTo>
                  <a:pt x="1571" y="182"/>
                </a:lnTo>
                <a:lnTo>
                  <a:pt x="1571" y="178"/>
                </a:lnTo>
                <a:lnTo>
                  <a:pt x="1574" y="178"/>
                </a:lnTo>
                <a:lnTo>
                  <a:pt x="1573" y="177"/>
                </a:lnTo>
                <a:lnTo>
                  <a:pt x="1580" y="167"/>
                </a:lnTo>
                <a:lnTo>
                  <a:pt x="1590" y="147"/>
                </a:lnTo>
                <a:lnTo>
                  <a:pt x="1592" y="142"/>
                </a:lnTo>
                <a:lnTo>
                  <a:pt x="1593" y="131"/>
                </a:lnTo>
                <a:lnTo>
                  <a:pt x="1596" y="118"/>
                </a:lnTo>
                <a:lnTo>
                  <a:pt x="1599" y="109"/>
                </a:lnTo>
                <a:lnTo>
                  <a:pt x="1599" y="107"/>
                </a:lnTo>
                <a:lnTo>
                  <a:pt x="1601" y="102"/>
                </a:lnTo>
                <a:lnTo>
                  <a:pt x="1607" y="81"/>
                </a:lnTo>
                <a:lnTo>
                  <a:pt x="1608" y="72"/>
                </a:lnTo>
                <a:lnTo>
                  <a:pt x="1607" y="70"/>
                </a:lnTo>
                <a:lnTo>
                  <a:pt x="1593" y="57"/>
                </a:lnTo>
                <a:lnTo>
                  <a:pt x="1592" y="54"/>
                </a:lnTo>
                <a:lnTo>
                  <a:pt x="1596" y="51"/>
                </a:lnTo>
                <a:lnTo>
                  <a:pt x="1595" y="44"/>
                </a:lnTo>
                <a:lnTo>
                  <a:pt x="1590" y="27"/>
                </a:lnTo>
                <a:lnTo>
                  <a:pt x="1571" y="19"/>
                </a:lnTo>
                <a:lnTo>
                  <a:pt x="1558" y="12"/>
                </a:lnTo>
                <a:lnTo>
                  <a:pt x="1552" y="13"/>
                </a:lnTo>
                <a:lnTo>
                  <a:pt x="1550" y="8"/>
                </a:lnTo>
                <a:lnTo>
                  <a:pt x="1547" y="7"/>
                </a:lnTo>
                <a:lnTo>
                  <a:pt x="154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6" name="Freeform 188"/>
          <p:cNvSpPr>
            <a:spLocks/>
          </p:cNvSpPr>
          <p:nvPr/>
        </p:nvSpPr>
        <p:spPr bwMode="auto">
          <a:xfrm>
            <a:off x="4252913" y="3057525"/>
            <a:ext cx="1068387" cy="708025"/>
          </a:xfrm>
          <a:custGeom>
            <a:avLst/>
            <a:gdLst>
              <a:gd name="T0" fmla="*/ 817789825 w 1346"/>
              <a:gd name="T1" fmla="*/ 123133589 h 891"/>
              <a:gd name="T2" fmla="*/ 807709209 w 1346"/>
              <a:gd name="T3" fmla="*/ 117450319 h 891"/>
              <a:gd name="T4" fmla="*/ 790068130 w 1346"/>
              <a:gd name="T5" fmla="*/ 105452835 h 891"/>
              <a:gd name="T6" fmla="*/ 767386742 w 1346"/>
              <a:gd name="T7" fmla="*/ 104821096 h 891"/>
              <a:gd name="T8" fmla="*/ 769276659 w 1346"/>
              <a:gd name="T9" fmla="*/ 86509372 h 891"/>
              <a:gd name="T10" fmla="*/ 746595272 w 1346"/>
              <a:gd name="T11" fmla="*/ 93455326 h 891"/>
              <a:gd name="T12" fmla="*/ 732734821 w 1346"/>
              <a:gd name="T13" fmla="*/ 85246688 h 891"/>
              <a:gd name="T14" fmla="*/ 711943351 w 1346"/>
              <a:gd name="T15" fmla="*/ 95980694 h 891"/>
              <a:gd name="T16" fmla="*/ 701232497 w 1346"/>
              <a:gd name="T17" fmla="*/ 92192642 h 891"/>
              <a:gd name="T18" fmla="*/ 725174358 w 1346"/>
              <a:gd name="T19" fmla="*/ 76406311 h 891"/>
              <a:gd name="T20" fmla="*/ 742815438 w 1346"/>
              <a:gd name="T21" fmla="*/ 78931679 h 891"/>
              <a:gd name="T22" fmla="*/ 714463505 w 1346"/>
              <a:gd name="T23" fmla="*/ 68828618 h 891"/>
              <a:gd name="T24" fmla="*/ 677291430 w 1346"/>
              <a:gd name="T25" fmla="*/ 113030528 h 891"/>
              <a:gd name="T26" fmla="*/ 671620884 w 1346"/>
              <a:gd name="T27" fmla="*/ 129447804 h 891"/>
              <a:gd name="T28" fmla="*/ 639489117 w 1346"/>
              <a:gd name="T29" fmla="*/ 122501850 h 891"/>
              <a:gd name="T30" fmla="*/ 616807730 w 1346"/>
              <a:gd name="T31" fmla="*/ 135131074 h 891"/>
              <a:gd name="T32" fmla="*/ 611137184 w 1346"/>
              <a:gd name="T33" fmla="*/ 149654720 h 891"/>
              <a:gd name="T34" fmla="*/ 593496105 w 1346"/>
              <a:gd name="T35" fmla="*/ 154074512 h 891"/>
              <a:gd name="T36" fmla="*/ 564514729 w 1346"/>
              <a:gd name="T37" fmla="*/ 142708767 h 891"/>
              <a:gd name="T38" fmla="*/ 545613176 w 1346"/>
              <a:gd name="T39" fmla="*/ 156600674 h 891"/>
              <a:gd name="T40" fmla="*/ 544353496 w 1346"/>
              <a:gd name="T41" fmla="*/ 147128558 h 891"/>
              <a:gd name="T42" fmla="*/ 538052714 w 1346"/>
              <a:gd name="T43" fmla="*/ 130079543 h 891"/>
              <a:gd name="T44" fmla="*/ 576485263 w 1346"/>
              <a:gd name="T45" fmla="*/ 80194363 h 891"/>
              <a:gd name="T46" fmla="*/ 557583710 w 1346"/>
              <a:gd name="T47" fmla="*/ 73248409 h 891"/>
              <a:gd name="T48" fmla="*/ 551913959 w 1346"/>
              <a:gd name="T49" fmla="*/ 83352265 h 891"/>
              <a:gd name="T50" fmla="*/ 476938777 w 1346"/>
              <a:gd name="T51" fmla="*/ 78299940 h 891"/>
              <a:gd name="T52" fmla="*/ 470008552 w 1346"/>
              <a:gd name="T53" fmla="*/ 75142833 h 891"/>
              <a:gd name="T54" fmla="*/ 441027176 w 1346"/>
              <a:gd name="T55" fmla="*/ 68828618 h 891"/>
              <a:gd name="T56" fmla="*/ 452997710 w 1346"/>
              <a:gd name="T57" fmla="*/ 24626714 h 891"/>
              <a:gd name="T58" fmla="*/ 412675144 w 1346"/>
              <a:gd name="T59" fmla="*/ 5683271 h 891"/>
              <a:gd name="T60" fmla="*/ 350931764 w 1346"/>
              <a:gd name="T61" fmla="*/ 4419793 h 891"/>
              <a:gd name="T62" fmla="*/ 320059677 w 1346"/>
              <a:gd name="T63" fmla="*/ 17680760 h 891"/>
              <a:gd name="T64" fmla="*/ 332030211 w 1346"/>
              <a:gd name="T65" fmla="*/ 48621689 h 891"/>
              <a:gd name="T66" fmla="*/ 337700756 w 1346"/>
              <a:gd name="T67" fmla="*/ 76406311 h 891"/>
              <a:gd name="T68" fmla="*/ 308718586 w 1346"/>
              <a:gd name="T69" fmla="*/ 86509372 h 891"/>
              <a:gd name="T70" fmla="*/ 328250377 w 1346"/>
              <a:gd name="T71" fmla="*/ 113030528 h 891"/>
              <a:gd name="T72" fmla="*/ 330770531 w 1346"/>
              <a:gd name="T73" fmla="*/ 133236650 h 891"/>
              <a:gd name="T74" fmla="*/ 381803057 w 1346"/>
              <a:gd name="T75" fmla="*/ 167335475 h 891"/>
              <a:gd name="T76" fmla="*/ 405114681 w 1346"/>
              <a:gd name="T77" fmla="*/ 203327928 h 891"/>
              <a:gd name="T78" fmla="*/ 397554219 w 1346"/>
              <a:gd name="T79" fmla="*/ 197013713 h 891"/>
              <a:gd name="T80" fmla="*/ 347151136 w 1346"/>
              <a:gd name="T81" fmla="*/ 164809312 h 891"/>
              <a:gd name="T82" fmla="*/ 289817827 w 1346"/>
              <a:gd name="T83" fmla="*/ 190699499 h 891"/>
              <a:gd name="T84" fmla="*/ 271546511 w 1346"/>
              <a:gd name="T85" fmla="*/ 197645452 h 891"/>
              <a:gd name="T86" fmla="*/ 253905432 w 1346"/>
              <a:gd name="T87" fmla="*/ 221008731 h 891"/>
              <a:gd name="T88" fmla="*/ 244455052 w 1346"/>
              <a:gd name="T89" fmla="*/ 191330443 h 891"/>
              <a:gd name="T90" fmla="*/ 173260449 w 1346"/>
              <a:gd name="T91" fmla="*/ 183121805 h 891"/>
              <a:gd name="T92" fmla="*/ 131678303 w 1346"/>
              <a:gd name="T93" fmla="*/ 233637955 h 891"/>
              <a:gd name="T94" fmla="*/ 150579062 w 1346"/>
              <a:gd name="T95" fmla="*/ 253844872 h 891"/>
              <a:gd name="T96" fmla="*/ 148058908 w 1346"/>
              <a:gd name="T97" fmla="*/ 274050994 h 891"/>
              <a:gd name="T98" fmla="*/ 115927141 w 1346"/>
              <a:gd name="T99" fmla="*/ 340353424 h 891"/>
              <a:gd name="T100" fmla="*/ 88205420 w 1346"/>
              <a:gd name="T101" fmla="*/ 352351703 h 891"/>
              <a:gd name="T102" fmla="*/ 124117840 w 1346"/>
              <a:gd name="T103" fmla="*/ 376346672 h 891"/>
              <a:gd name="T104" fmla="*/ 106476761 w 1346"/>
              <a:gd name="T105" fmla="*/ 414865288 h 891"/>
              <a:gd name="T106" fmla="*/ 97655800 w 1346"/>
              <a:gd name="T107" fmla="*/ 445175365 h 891"/>
              <a:gd name="T108" fmla="*/ 66783713 w 1346"/>
              <a:gd name="T109" fmla="*/ 455278426 h 891"/>
              <a:gd name="T110" fmla="*/ 39692242 w 1346"/>
              <a:gd name="T111" fmla="*/ 456541110 h 891"/>
              <a:gd name="T112" fmla="*/ 12600774 w 1346"/>
              <a:gd name="T113" fmla="*/ 457804588 h 891"/>
              <a:gd name="T114" fmla="*/ 16380611 w 1346"/>
              <a:gd name="T115" fmla="*/ 487482827 h 891"/>
              <a:gd name="T116" fmla="*/ 18271322 w 1346"/>
              <a:gd name="T117" fmla="*/ 539261610 h 8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6"/>
              <a:gd name="T178" fmla="*/ 0 h 891"/>
              <a:gd name="T179" fmla="*/ 1346 w 1346"/>
              <a:gd name="T180" fmla="*/ 891 h 8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6" h="891">
                <a:moveTo>
                  <a:pt x="1346" y="209"/>
                </a:moveTo>
                <a:lnTo>
                  <a:pt x="1346" y="202"/>
                </a:lnTo>
                <a:lnTo>
                  <a:pt x="1336" y="194"/>
                </a:lnTo>
                <a:lnTo>
                  <a:pt x="1330" y="191"/>
                </a:lnTo>
                <a:lnTo>
                  <a:pt x="1330" y="188"/>
                </a:lnTo>
                <a:lnTo>
                  <a:pt x="1333" y="184"/>
                </a:lnTo>
                <a:lnTo>
                  <a:pt x="1330" y="185"/>
                </a:lnTo>
                <a:lnTo>
                  <a:pt x="1319" y="191"/>
                </a:lnTo>
                <a:lnTo>
                  <a:pt x="1310" y="194"/>
                </a:lnTo>
                <a:lnTo>
                  <a:pt x="1298" y="195"/>
                </a:lnTo>
                <a:lnTo>
                  <a:pt x="1291" y="198"/>
                </a:lnTo>
                <a:lnTo>
                  <a:pt x="1292" y="202"/>
                </a:lnTo>
                <a:lnTo>
                  <a:pt x="1294" y="205"/>
                </a:lnTo>
                <a:lnTo>
                  <a:pt x="1292" y="205"/>
                </a:lnTo>
                <a:lnTo>
                  <a:pt x="1291" y="211"/>
                </a:lnTo>
                <a:lnTo>
                  <a:pt x="1286" y="205"/>
                </a:lnTo>
                <a:lnTo>
                  <a:pt x="1286" y="204"/>
                </a:lnTo>
                <a:lnTo>
                  <a:pt x="1283" y="193"/>
                </a:lnTo>
                <a:lnTo>
                  <a:pt x="1283" y="195"/>
                </a:lnTo>
                <a:lnTo>
                  <a:pt x="1282" y="186"/>
                </a:lnTo>
                <a:lnTo>
                  <a:pt x="1280" y="184"/>
                </a:lnTo>
                <a:lnTo>
                  <a:pt x="1277" y="186"/>
                </a:lnTo>
                <a:lnTo>
                  <a:pt x="1275" y="186"/>
                </a:lnTo>
                <a:lnTo>
                  <a:pt x="1275" y="183"/>
                </a:lnTo>
                <a:lnTo>
                  <a:pt x="1272" y="182"/>
                </a:lnTo>
                <a:lnTo>
                  <a:pt x="1270" y="178"/>
                </a:lnTo>
                <a:lnTo>
                  <a:pt x="1266" y="177"/>
                </a:lnTo>
                <a:lnTo>
                  <a:pt x="1260" y="167"/>
                </a:lnTo>
                <a:lnTo>
                  <a:pt x="1257" y="164"/>
                </a:lnTo>
                <a:lnTo>
                  <a:pt x="1254" y="167"/>
                </a:lnTo>
                <a:lnTo>
                  <a:pt x="1245" y="167"/>
                </a:lnTo>
                <a:lnTo>
                  <a:pt x="1248" y="166"/>
                </a:lnTo>
                <a:lnTo>
                  <a:pt x="1243" y="164"/>
                </a:lnTo>
                <a:lnTo>
                  <a:pt x="1242" y="162"/>
                </a:lnTo>
                <a:lnTo>
                  <a:pt x="1234" y="168"/>
                </a:lnTo>
                <a:lnTo>
                  <a:pt x="1227" y="166"/>
                </a:lnTo>
                <a:lnTo>
                  <a:pt x="1227" y="164"/>
                </a:lnTo>
                <a:lnTo>
                  <a:pt x="1222" y="167"/>
                </a:lnTo>
                <a:lnTo>
                  <a:pt x="1221" y="164"/>
                </a:lnTo>
                <a:lnTo>
                  <a:pt x="1218" y="166"/>
                </a:lnTo>
                <a:lnTo>
                  <a:pt x="1218" y="159"/>
                </a:lnTo>
                <a:lnTo>
                  <a:pt x="1213" y="159"/>
                </a:lnTo>
                <a:lnTo>
                  <a:pt x="1216" y="154"/>
                </a:lnTo>
                <a:lnTo>
                  <a:pt x="1219" y="156"/>
                </a:lnTo>
                <a:lnTo>
                  <a:pt x="1221" y="153"/>
                </a:lnTo>
                <a:lnTo>
                  <a:pt x="1221" y="147"/>
                </a:lnTo>
                <a:lnTo>
                  <a:pt x="1224" y="146"/>
                </a:lnTo>
                <a:lnTo>
                  <a:pt x="1227" y="141"/>
                </a:lnTo>
                <a:lnTo>
                  <a:pt x="1224" y="136"/>
                </a:lnTo>
                <a:lnTo>
                  <a:pt x="1221" y="137"/>
                </a:lnTo>
                <a:lnTo>
                  <a:pt x="1216" y="130"/>
                </a:lnTo>
                <a:lnTo>
                  <a:pt x="1215" y="123"/>
                </a:lnTo>
                <a:lnTo>
                  <a:pt x="1213" y="121"/>
                </a:lnTo>
                <a:lnTo>
                  <a:pt x="1210" y="124"/>
                </a:lnTo>
                <a:lnTo>
                  <a:pt x="1203" y="123"/>
                </a:lnTo>
                <a:lnTo>
                  <a:pt x="1203" y="125"/>
                </a:lnTo>
                <a:lnTo>
                  <a:pt x="1195" y="126"/>
                </a:lnTo>
                <a:lnTo>
                  <a:pt x="1192" y="132"/>
                </a:lnTo>
                <a:lnTo>
                  <a:pt x="1192" y="138"/>
                </a:lnTo>
                <a:lnTo>
                  <a:pt x="1185" y="148"/>
                </a:lnTo>
                <a:lnTo>
                  <a:pt x="1182" y="147"/>
                </a:lnTo>
                <a:lnTo>
                  <a:pt x="1181" y="138"/>
                </a:lnTo>
                <a:lnTo>
                  <a:pt x="1176" y="134"/>
                </a:lnTo>
                <a:lnTo>
                  <a:pt x="1175" y="140"/>
                </a:lnTo>
                <a:lnTo>
                  <a:pt x="1172" y="137"/>
                </a:lnTo>
                <a:lnTo>
                  <a:pt x="1169" y="141"/>
                </a:lnTo>
                <a:lnTo>
                  <a:pt x="1167" y="134"/>
                </a:lnTo>
                <a:lnTo>
                  <a:pt x="1164" y="136"/>
                </a:lnTo>
                <a:lnTo>
                  <a:pt x="1164" y="142"/>
                </a:lnTo>
                <a:lnTo>
                  <a:pt x="1163" y="135"/>
                </a:lnTo>
                <a:lnTo>
                  <a:pt x="1157" y="135"/>
                </a:lnTo>
                <a:lnTo>
                  <a:pt x="1151" y="140"/>
                </a:lnTo>
                <a:lnTo>
                  <a:pt x="1146" y="141"/>
                </a:lnTo>
                <a:lnTo>
                  <a:pt x="1143" y="136"/>
                </a:lnTo>
                <a:lnTo>
                  <a:pt x="1139" y="137"/>
                </a:lnTo>
                <a:lnTo>
                  <a:pt x="1142" y="140"/>
                </a:lnTo>
                <a:lnTo>
                  <a:pt x="1139" y="145"/>
                </a:lnTo>
                <a:lnTo>
                  <a:pt x="1131" y="143"/>
                </a:lnTo>
                <a:lnTo>
                  <a:pt x="1130" y="147"/>
                </a:lnTo>
                <a:lnTo>
                  <a:pt x="1130" y="152"/>
                </a:lnTo>
                <a:lnTo>
                  <a:pt x="1124" y="154"/>
                </a:lnTo>
                <a:lnTo>
                  <a:pt x="1119" y="159"/>
                </a:lnTo>
                <a:lnTo>
                  <a:pt x="1124" y="163"/>
                </a:lnTo>
                <a:lnTo>
                  <a:pt x="1125" y="166"/>
                </a:lnTo>
                <a:lnTo>
                  <a:pt x="1119" y="166"/>
                </a:lnTo>
                <a:lnTo>
                  <a:pt x="1116" y="162"/>
                </a:lnTo>
                <a:lnTo>
                  <a:pt x="1113" y="162"/>
                </a:lnTo>
                <a:lnTo>
                  <a:pt x="1109" y="154"/>
                </a:lnTo>
                <a:lnTo>
                  <a:pt x="1112" y="151"/>
                </a:lnTo>
                <a:lnTo>
                  <a:pt x="1113" y="146"/>
                </a:lnTo>
                <a:lnTo>
                  <a:pt x="1116" y="145"/>
                </a:lnTo>
                <a:lnTo>
                  <a:pt x="1118" y="136"/>
                </a:lnTo>
                <a:lnTo>
                  <a:pt x="1122" y="134"/>
                </a:lnTo>
                <a:lnTo>
                  <a:pt x="1125" y="129"/>
                </a:lnTo>
                <a:lnTo>
                  <a:pt x="1136" y="136"/>
                </a:lnTo>
                <a:lnTo>
                  <a:pt x="1137" y="134"/>
                </a:lnTo>
                <a:lnTo>
                  <a:pt x="1149" y="132"/>
                </a:lnTo>
                <a:lnTo>
                  <a:pt x="1146" y="127"/>
                </a:lnTo>
                <a:lnTo>
                  <a:pt x="1152" y="125"/>
                </a:lnTo>
                <a:lnTo>
                  <a:pt x="1151" y="121"/>
                </a:lnTo>
                <a:lnTo>
                  <a:pt x="1148" y="118"/>
                </a:lnTo>
                <a:lnTo>
                  <a:pt x="1155" y="120"/>
                </a:lnTo>
                <a:lnTo>
                  <a:pt x="1160" y="125"/>
                </a:lnTo>
                <a:lnTo>
                  <a:pt x="1161" y="123"/>
                </a:lnTo>
                <a:lnTo>
                  <a:pt x="1164" y="124"/>
                </a:lnTo>
                <a:lnTo>
                  <a:pt x="1164" y="121"/>
                </a:lnTo>
                <a:lnTo>
                  <a:pt x="1167" y="126"/>
                </a:lnTo>
                <a:lnTo>
                  <a:pt x="1176" y="126"/>
                </a:lnTo>
                <a:lnTo>
                  <a:pt x="1178" y="129"/>
                </a:lnTo>
                <a:lnTo>
                  <a:pt x="1179" y="125"/>
                </a:lnTo>
                <a:lnTo>
                  <a:pt x="1186" y="124"/>
                </a:lnTo>
                <a:lnTo>
                  <a:pt x="1189" y="126"/>
                </a:lnTo>
                <a:lnTo>
                  <a:pt x="1197" y="123"/>
                </a:lnTo>
                <a:lnTo>
                  <a:pt x="1198" y="119"/>
                </a:lnTo>
                <a:lnTo>
                  <a:pt x="1195" y="120"/>
                </a:lnTo>
                <a:lnTo>
                  <a:pt x="1194" y="119"/>
                </a:lnTo>
                <a:lnTo>
                  <a:pt x="1172" y="120"/>
                </a:lnTo>
                <a:lnTo>
                  <a:pt x="1151" y="115"/>
                </a:lnTo>
                <a:lnTo>
                  <a:pt x="1137" y="114"/>
                </a:lnTo>
                <a:lnTo>
                  <a:pt x="1134" y="109"/>
                </a:lnTo>
                <a:lnTo>
                  <a:pt x="1131" y="110"/>
                </a:lnTo>
                <a:lnTo>
                  <a:pt x="1122" y="129"/>
                </a:lnTo>
                <a:lnTo>
                  <a:pt x="1116" y="134"/>
                </a:lnTo>
                <a:lnTo>
                  <a:pt x="1106" y="153"/>
                </a:lnTo>
                <a:lnTo>
                  <a:pt x="1100" y="159"/>
                </a:lnTo>
                <a:lnTo>
                  <a:pt x="1094" y="162"/>
                </a:lnTo>
                <a:lnTo>
                  <a:pt x="1084" y="166"/>
                </a:lnTo>
                <a:lnTo>
                  <a:pt x="1081" y="169"/>
                </a:lnTo>
                <a:lnTo>
                  <a:pt x="1076" y="175"/>
                </a:lnTo>
                <a:lnTo>
                  <a:pt x="1075" y="179"/>
                </a:lnTo>
                <a:lnTo>
                  <a:pt x="1069" y="184"/>
                </a:lnTo>
                <a:lnTo>
                  <a:pt x="1064" y="184"/>
                </a:lnTo>
                <a:lnTo>
                  <a:pt x="1067" y="186"/>
                </a:lnTo>
                <a:lnTo>
                  <a:pt x="1072" y="184"/>
                </a:lnTo>
                <a:lnTo>
                  <a:pt x="1072" y="190"/>
                </a:lnTo>
                <a:lnTo>
                  <a:pt x="1063" y="191"/>
                </a:lnTo>
                <a:lnTo>
                  <a:pt x="1066" y="202"/>
                </a:lnTo>
                <a:lnTo>
                  <a:pt x="1070" y="204"/>
                </a:lnTo>
                <a:lnTo>
                  <a:pt x="1072" y="206"/>
                </a:lnTo>
                <a:lnTo>
                  <a:pt x="1066" y="205"/>
                </a:lnTo>
                <a:lnTo>
                  <a:pt x="1063" y="202"/>
                </a:lnTo>
                <a:lnTo>
                  <a:pt x="1061" y="199"/>
                </a:lnTo>
                <a:lnTo>
                  <a:pt x="1063" y="195"/>
                </a:lnTo>
                <a:lnTo>
                  <a:pt x="1061" y="193"/>
                </a:lnTo>
                <a:lnTo>
                  <a:pt x="1063" y="186"/>
                </a:lnTo>
                <a:lnTo>
                  <a:pt x="1061" y="184"/>
                </a:lnTo>
                <a:lnTo>
                  <a:pt x="1052" y="184"/>
                </a:lnTo>
                <a:lnTo>
                  <a:pt x="1051" y="185"/>
                </a:lnTo>
                <a:lnTo>
                  <a:pt x="1030" y="193"/>
                </a:lnTo>
                <a:lnTo>
                  <a:pt x="1015" y="194"/>
                </a:lnTo>
                <a:lnTo>
                  <a:pt x="1009" y="191"/>
                </a:lnTo>
                <a:lnTo>
                  <a:pt x="995" y="190"/>
                </a:lnTo>
                <a:lnTo>
                  <a:pt x="985" y="200"/>
                </a:lnTo>
                <a:lnTo>
                  <a:pt x="975" y="206"/>
                </a:lnTo>
                <a:lnTo>
                  <a:pt x="970" y="210"/>
                </a:lnTo>
                <a:lnTo>
                  <a:pt x="972" y="216"/>
                </a:lnTo>
                <a:lnTo>
                  <a:pt x="985" y="202"/>
                </a:lnTo>
                <a:lnTo>
                  <a:pt x="988" y="206"/>
                </a:lnTo>
                <a:lnTo>
                  <a:pt x="987" y="211"/>
                </a:lnTo>
                <a:lnTo>
                  <a:pt x="979" y="214"/>
                </a:lnTo>
                <a:lnTo>
                  <a:pt x="981" y="217"/>
                </a:lnTo>
                <a:lnTo>
                  <a:pt x="976" y="222"/>
                </a:lnTo>
                <a:lnTo>
                  <a:pt x="973" y="223"/>
                </a:lnTo>
                <a:lnTo>
                  <a:pt x="969" y="221"/>
                </a:lnTo>
                <a:lnTo>
                  <a:pt x="969" y="225"/>
                </a:lnTo>
                <a:lnTo>
                  <a:pt x="973" y="225"/>
                </a:lnTo>
                <a:lnTo>
                  <a:pt x="969" y="229"/>
                </a:lnTo>
                <a:lnTo>
                  <a:pt x="969" y="233"/>
                </a:lnTo>
                <a:lnTo>
                  <a:pt x="967" y="236"/>
                </a:lnTo>
                <a:lnTo>
                  <a:pt x="970" y="237"/>
                </a:lnTo>
                <a:lnTo>
                  <a:pt x="967" y="238"/>
                </a:lnTo>
                <a:lnTo>
                  <a:pt x="966" y="247"/>
                </a:lnTo>
                <a:lnTo>
                  <a:pt x="966" y="252"/>
                </a:lnTo>
                <a:lnTo>
                  <a:pt x="960" y="257"/>
                </a:lnTo>
                <a:lnTo>
                  <a:pt x="957" y="257"/>
                </a:lnTo>
                <a:lnTo>
                  <a:pt x="957" y="255"/>
                </a:lnTo>
                <a:lnTo>
                  <a:pt x="952" y="252"/>
                </a:lnTo>
                <a:lnTo>
                  <a:pt x="951" y="249"/>
                </a:lnTo>
                <a:lnTo>
                  <a:pt x="951" y="247"/>
                </a:lnTo>
                <a:lnTo>
                  <a:pt x="942" y="244"/>
                </a:lnTo>
                <a:lnTo>
                  <a:pt x="939" y="238"/>
                </a:lnTo>
                <a:lnTo>
                  <a:pt x="934" y="243"/>
                </a:lnTo>
                <a:lnTo>
                  <a:pt x="928" y="243"/>
                </a:lnTo>
                <a:lnTo>
                  <a:pt x="925" y="242"/>
                </a:lnTo>
                <a:lnTo>
                  <a:pt x="924" y="239"/>
                </a:lnTo>
                <a:lnTo>
                  <a:pt x="925" y="232"/>
                </a:lnTo>
                <a:lnTo>
                  <a:pt x="916" y="229"/>
                </a:lnTo>
                <a:lnTo>
                  <a:pt x="913" y="225"/>
                </a:lnTo>
                <a:lnTo>
                  <a:pt x="907" y="226"/>
                </a:lnTo>
                <a:lnTo>
                  <a:pt x="896" y="226"/>
                </a:lnTo>
                <a:lnTo>
                  <a:pt x="882" y="229"/>
                </a:lnTo>
                <a:lnTo>
                  <a:pt x="878" y="232"/>
                </a:lnTo>
                <a:lnTo>
                  <a:pt x="873" y="233"/>
                </a:lnTo>
                <a:lnTo>
                  <a:pt x="867" y="237"/>
                </a:lnTo>
                <a:lnTo>
                  <a:pt x="866" y="243"/>
                </a:lnTo>
                <a:lnTo>
                  <a:pt x="879" y="249"/>
                </a:lnTo>
                <a:lnTo>
                  <a:pt x="878" y="252"/>
                </a:lnTo>
                <a:lnTo>
                  <a:pt x="872" y="254"/>
                </a:lnTo>
                <a:lnTo>
                  <a:pt x="867" y="254"/>
                </a:lnTo>
                <a:lnTo>
                  <a:pt x="866" y="248"/>
                </a:lnTo>
                <a:lnTo>
                  <a:pt x="863" y="254"/>
                </a:lnTo>
                <a:lnTo>
                  <a:pt x="855" y="259"/>
                </a:lnTo>
                <a:lnTo>
                  <a:pt x="846" y="269"/>
                </a:lnTo>
                <a:lnTo>
                  <a:pt x="846" y="265"/>
                </a:lnTo>
                <a:lnTo>
                  <a:pt x="855" y="254"/>
                </a:lnTo>
                <a:lnTo>
                  <a:pt x="846" y="253"/>
                </a:lnTo>
                <a:lnTo>
                  <a:pt x="848" y="252"/>
                </a:lnTo>
                <a:lnTo>
                  <a:pt x="854" y="250"/>
                </a:lnTo>
                <a:lnTo>
                  <a:pt x="857" y="247"/>
                </a:lnTo>
                <a:lnTo>
                  <a:pt x="864" y="233"/>
                </a:lnTo>
                <a:lnTo>
                  <a:pt x="864" y="229"/>
                </a:lnTo>
                <a:lnTo>
                  <a:pt x="864" y="227"/>
                </a:lnTo>
                <a:lnTo>
                  <a:pt x="858" y="228"/>
                </a:lnTo>
                <a:lnTo>
                  <a:pt x="852" y="229"/>
                </a:lnTo>
                <a:lnTo>
                  <a:pt x="848" y="227"/>
                </a:lnTo>
                <a:lnTo>
                  <a:pt x="843" y="220"/>
                </a:lnTo>
                <a:lnTo>
                  <a:pt x="843" y="215"/>
                </a:lnTo>
                <a:lnTo>
                  <a:pt x="851" y="210"/>
                </a:lnTo>
                <a:lnTo>
                  <a:pt x="852" y="204"/>
                </a:lnTo>
                <a:lnTo>
                  <a:pt x="854" y="206"/>
                </a:lnTo>
                <a:lnTo>
                  <a:pt x="861" y="207"/>
                </a:lnTo>
                <a:lnTo>
                  <a:pt x="876" y="193"/>
                </a:lnTo>
                <a:lnTo>
                  <a:pt x="896" y="184"/>
                </a:lnTo>
                <a:lnTo>
                  <a:pt x="896" y="180"/>
                </a:lnTo>
                <a:lnTo>
                  <a:pt x="900" y="180"/>
                </a:lnTo>
                <a:lnTo>
                  <a:pt x="898" y="156"/>
                </a:lnTo>
                <a:lnTo>
                  <a:pt x="896" y="142"/>
                </a:lnTo>
                <a:lnTo>
                  <a:pt x="904" y="136"/>
                </a:lnTo>
                <a:lnTo>
                  <a:pt x="904" y="129"/>
                </a:lnTo>
                <a:lnTo>
                  <a:pt x="915" y="127"/>
                </a:lnTo>
                <a:lnTo>
                  <a:pt x="913" y="125"/>
                </a:lnTo>
                <a:lnTo>
                  <a:pt x="918" y="125"/>
                </a:lnTo>
                <a:lnTo>
                  <a:pt x="919" y="126"/>
                </a:lnTo>
                <a:lnTo>
                  <a:pt x="936" y="129"/>
                </a:lnTo>
                <a:lnTo>
                  <a:pt x="922" y="107"/>
                </a:lnTo>
                <a:lnTo>
                  <a:pt x="906" y="100"/>
                </a:lnTo>
                <a:lnTo>
                  <a:pt x="894" y="98"/>
                </a:lnTo>
                <a:lnTo>
                  <a:pt x="888" y="103"/>
                </a:lnTo>
                <a:lnTo>
                  <a:pt x="884" y="110"/>
                </a:lnTo>
                <a:lnTo>
                  <a:pt x="885" y="116"/>
                </a:lnTo>
                <a:lnTo>
                  <a:pt x="887" y="119"/>
                </a:lnTo>
                <a:lnTo>
                  <a:pt x="890" y="116"/>
                </a:lnTo>
                <a:lnTo>
                  <a:pt x="894" y="118"/>
                </a:lnTo>
                <a:lnTo>
                  <a:pt x="898" y="121"/>
                </a:lnTo>
                <a:lnTo>
                  <a:pt x="900" y="127"/>
                </a:lnTo>
                <a:lnTo>
                  <a:pt x="901" y="129"/>
                </a:lnTo>
                <a:lnTo>
                  <a:pt x="901" y="132"/>
                </a:lnTo>
                <a:lnTo>
                  <a:pt x="896" y="136"/>
                </a:lnTo>
                <a:lnTo>
                  <a:pt x="885" y="137"/>
                </a:lnTo>
                <a:lnTo>
                  <a:pt x="876" y="132"/>
                </a:lnTo>
                <a:lnTo>
                  <a:pt x="851" y="147"/>
                </a:lnTo>
                <a:lnTo>
                  <a:pt x="836" y="151"/>
                </a:lnTo>
                <a:lnTo>
                  <a:pt x="830" y="150"/>
                </a:lnTo>
                <a:lnTo>
                  <a:pt x="821" y="138"/>
                </a:lnTo>
                <a:lnTo>
                  <a:pt x="788" y="125"/>
                </a:lnTo>
                <a:lnTo>
                  <a:pt x="781" y="120"/>
                </a:lnTo>
                <a:lnTo>
                  <a:pt x="770" y="116"/>
                </a:lnTo>
                <a:lnTo>
                  <a:pt x="766" y="119"/>
                </a:lnTo>
                <a:lnTo>
                  <a:pt x="764" y="121"/>
                </a:lnTo>
                <a:lnTo>
                  <a:pt x="757" y="124"/>
                </a:lnTo>
                <a:lnTo>
                  <a:pt x="746" y="138"/>
                </a:lnTo>
                <a:lnTo>
                  <a:pt x="746" y="142"/>
                </a:lnTo>
                <a:lnTo>
                  <a:pt x="746" y="147"/>
                </a:lnTo>
                <a:lnTo>
                  <a:pt x="743" y="147"/>
                </a:lnTo>
                <a:lnTo>
                  <a:pt x="740" y="140"/>
                </a:lnTo>
                <a:lnTo>
                  <a:pt x="745" y="132"/>
                </a:lnTo>
                <a:lnTo>
                  <a:pt x="748" y="131"/>
                </a:lnTo>
                <a:lnTo>
                  <a:pt x="749" y="127"/>
                </a:lnTo>
                <a:lnTo>
                  <a:pt x="745" y="123"/>
                </a:lnTo>
                <a:lnTo>
                  <a:pt x="746" y="119"/>
                </a:lnTo>
                <a:lnTo>
                  <a:pt x="751" y="116"/>
                </a:lnTo>
                <a:lnTo>
                  <a:pt x="748" y="114"/>
                </a:lnTo>
                <a:lnTo>
                  <a:pt x="745" y="111"/>
                </a:lnTo>
                <a:lnTo>
                  <a:pt x="737" y="108"/>
                </a:lnTo>
                <a:lnTo>
                  <a:pt x="710" y="111"/>
                </a:lnTo>
                <a:lnTo>
                  <a:pt x="706" y="114"/>
                </a:lnTo>
                <a:lnTo>
                  <a:pt x="699" y="115"/>
                </a:lnTo>
                <a:lnTo>
                  <a:pt x="694" y="113"/>
                </a:lnTo>
                <a:lnTo>
                  <a:pt x="696" y="109"/>
                </a:lnTo>
                <a:lnTo>
                  <a:pt x="700" y="109"/>
                </a:lnTo>
                <a:lnTo>
                  <a:pt x="715" y="103"/>
                </a:lnTo>
                <a:lnTo>
                  <a:pt x="719" y="98"/>
                </a:lnTo>
                <a:lnTo>
                  <a:pt x="724" y="93"/>
                </a:lnTo>
                <a:lnTo>
                  <a:pt x="725" y="71"/>
                </a:lnTo>
                <a:lnTo>
                  <a:pt x="727" y="65"/>
                </a:lnTo>
                <a:lnTo>
                  <a:pt x="713" y="60"/>
                </a:lnTo>
                <a:lnTo>
                  <a:pt x="716" y="56"/>
                </a:lnTo>
                <a:lnTo>
                  <a:pt x="727" y="57"/>
                </a:lnTo>
                <a:lnTo>
                  <a:pt x="718" y="49"/>
                </a:lnTo>
                <a:lnTo>
                  <a:pt x="719" y="39"/>
                </a:lnTo>
                <a:lnTo>
                  <a:pt x="715" y="34"/>
                </a:lnTo>
                <a:lnTo>
                  <a:pt x="708" y="29"/>
                </a:lnTo>
                <a:lnTo>
                  <a:pt x="705" y="36"/>
                </a:lnTo>
                <a:lnTo>
                  <a:pt x="700" y="40"/>
                </a:lnTo>
                <a:lnTo>
                  <a:pt x="694" y="38"/>
                </a:lnTo>
                <a:lnTo>
                  <a:pt x="693" y="27"/>
                </a:lnTo>
                <a:lnTo>
                  <a:pt x="673" y="18"/>
                </a:lnTo>
                <a:lnTo>
                  <a:pt x="660" y="18"/>
                </a:lnTo>
                <a:lnTo>
                  <a:pt x="661" y="9"/>
                </a:lnTo>
                <a:lnTo>
                  <a:pt x="655" y="9"/>
                </a:lnTo>
                <a:lnTo>
                  <a:pt x="637" y="22"/>
                </a:lnTo>
                <a:lnTo>
                  <a:pt x="628" y="22"/>
                </a:lnTo>
                <a:lnTo>
                  <a:pt x="621" y="18"/>
                </a:lnTo>
                <a:lnTo>
                  <a:pt x="609" y="25"/>
                </a:lnTo>
                <a:lnTo>
                  <a:pt x="596" y="23"/>
                </a:lnTo>
                <a:lnTo>
                  <a:pt x="596" y="14"/>
                </a:lnTo>
                <a:lnTo>
                  <a:pt x="585" y="11"/>
                </a:lnTo>
                <a:lnTo>
                  <a:pt x="581" y="11"/>
                </a:lnTo>
                <a:lnTo>
                  <a:pt x="561" y="11"/>
                </a:lnTo>
                <a:lnTo>
                  <a:pt x="557" y="7"/>
                </a:lnTo>
                <a:lnTo>
                  <a:pt x="546" y="3"/>
                </a:lnTo>
                <a:lnTo>
                  <a:pt x="539" y="3"/>
                </a:lnTo>
                <a:lnTo>
                  <a:pt x="533" y="6"/>
                </a:lnTo>
                <a:lnTo>
                  <a:pt x="527" y="2"/>
                </a:lnTo>
                <a:lnTo>
                  <a:pt x="518" y="4"/>
                </a:lnTo>
                <a:lnTo>
                  <a:pt x="511" y="4"/>
                </a:lnTo>
                <a:lnTo>
                  <a:pt x="505" y="0"/>
                </a:lnTo>
                <a:lnTo>
                  <a:pt x="499" y="7"/>
                </a:lnTo>
                <a:lnTo>
                  <a:pt x="499" y="25"/>
                </a:lnTo>
                <a:lnTo>
                  <a:pt x="508" y="28"/>
                </a:lnTo>
                <a:lnTo>
                  <a:pt x="511" y="32"/>
                </a:lnTo>
                <a:lnTo>
                  <a:pt x="514" y="41"/>
                </a:lnTo>
                <a:lnTo>
                  <a:pt x="509" y="45"/>
                </a:lnTo>
                <a:lnTo>
                  <a:pt x="511" y="47"/>
                </a:lnTo>
                <a:lnTo>
                  <a:pt x="517" y="47"/>
                </a:lnTo>
                <a:lnTo>
                  <a:pt x="522" y="61"/>
                </a:lnTo>
                <a:lnTo>
                  <a:pt x="531" y="65"/>
                </a:lnTo>
                <a:lnTo>
                  <a:pt x="530" y="72"/>
                </a:lnTo>
                <a:lnTo>
                  <a:pt x="525" y="76"/>
                </a:lnTo>
                <a:lnTo>
                  <a:pt x="527" y="77"/>
                </a:lnTo>
                <a:lnTo>
                  <a:pt x="537" y="73"/>
                </a:lnTo>
                <a:lnTo>
                  <a:pt x="546" y="88"/>
                </a:lnTo>
                <a:lnTo>
                  <a:pt x="551" y="92"/>
                </a:lnTo>
                <a:lnTo>
                  <a:pt x="555" y="107"/>
                </a:lnTo>
                <a:lnTo>
                  <a:pt x="554" y="115"/>
                </a:lnTo>
                <a:lnTo>
                  <a:pt x="551" y="116"/>
                </a:lnTo>
                <a:lnTo>
                  <a:pt x="549" y="114"/>
                </a:lnTo>
                <a:lnTo>
                  <a:pt x="548" y="114"/>
                </a:lnTo>
                <a:lnTo>
                  <a:pt x="542" y="121"/>
                </a:lnTo>
                <a:lnTo>
                  <a:pt x="536" y="121"/>
                </a:lnTo>
                <a:lnTo>
                  <a:pt x="527" y="119"/>
                </a:lnTo>
                <a:lnTo>
                  <a:pt x="505" y="123"/>
                </a:lnTo>
                <a:lnTo>
                  <a:pt x="502" y="121"/>
                </a:lnTo>
                <a:lnTo>
                  <a:pt x="493" y="130"/>
                </a:lnTo>
                <a:lnTo>
                  <a:pt x="494" y="132"/>
                </a:lnTo>
                <a:lnTo>
                  <a:pt x="497" y="131"/>
                </a:lnTo>
                <a:lnTo>
                  <a:pt x="499" y="127"/>
                </a:lnTo>
                <a:lnTo>
                  <a:pt x="503" y="131"/>
                </a:lnTo>
                <a:lnTo>
                  <a:pt x="496" y="138"/>
                </a:lnTo>
                <a:lnTo>
                  <a:pt x="490" y="137"/>
                </a:lnTo>
                <a:lnTo>
                  <a:pt x="487" y="146"/>
                </a:lnTo>
                <a:lnTo>
                  <a:pt x="497" y="153"/>
                </a:lnTo>
                <a:lnTo>
                  <a:pt x="500" y="158"/>
                </a:lnTo>
                <a:lnTo>
                  <a:pt x="502" y="153"/>
                </a:lnTo>
                <a:lnTo>
                  <a:pt x="511" y="150"/>
                </a:lnTo>
                <a:lnTo>
                  <a:pt x="517" y="153"/>
                </a:lnTo>
                <a:lnTo>
                  <a:pt x="527" y="153"/>
                </a:lnTo>
                <a:lnTo>
                  <a:pt x="530" y="158"/>
                </a:lnTo>
                <a:lnTo>
                  <a:pt x="527" y="168"/>
                </a:lnTo>
                <a:lnTo>
                  <a:pt x="521" y="179"/>
                </a:lnTo>
                <a:lnTo>
                  <a:pt x="522" y="188"/>
                </a:lnTo>
                <a:lnTo>
                  <a:pt x="527" y="193"/>
                </a:lnTo>
                <a:lnTo>
                  <a:pt x="533" y="191"/>
                </a:lnTo>
                <a:lnTo>
                  <a:pt x="546" y="193"/>
                </a:lnTo>
                <a:lnTo>
                  <a:pt x="551" y="200"/>
                </a:lnTo>
                <a:lnTo>
                  <a:pt x="552" y="206"/>
                </a:lnTo>
                <a:lnTo>
                  <a:pt x="551" y="211"/>
                </a:lnTo>
                <a:lnTo>
                  <a:pt x="546" y="216"/>
                </a:lnTo>
                <a:lnTo>
                  <a:pt x="534" y="211"/>
                </a:lnTo>
                <a:lnTo>
                  <a:pt x="525" y="211"/>
                </a:lnTo>
                <a:lnTo>
                  <a:pt x="525" y="215"/>
                </a:lnTo>
                <a:lnTo>
                  <a:pt x="531" y="222"/>
                </a:lnTo>
                <a:lnTo>
                  <a:pt x="537" y="243"/>
                </a:lnTo>
                <a:lnTo>
                  <a:pt x="546" y="248"/>
                </a:lnTo>
                <a:lnTo>
                  <a:pt x="552" y="245"/>
                </a:lnTo>
                <a:lnTo>
                  <a:pt x="564" y="249"/>
                </a:lnTo>
                <a:lnTo>
                  <a:pt x="584" y="250"/>
                </a:lnTo>
                <a:lnTo>
                  <a:pt x="593" y="252"/>
                </a:lnTo>
                <a:lnTo>
                  <a:pt x="603" y="260"/>
                </a:lnTo>
                <a:lnTo>
                  <a:pt x="606" y="265"/>
                </a:lnTo>
                <a:lnTo>
                  <a:pt x="613" y="270"/>
                </a:lnTo>
                <a:lnTo>
                  <a:pt x="616" y="280"/>
                </a:lnTo>
                <a:lnTo>
                  <a:pt x="619" y="282"/>
                </a:lnTo>
                <a:lnTo>
                  <a:pt x="618" y="287"/>
                </a:lnTo>
                <a:lnTo>
                  <a:pt x="622" y="293"/>
                </a:lnTo>
                <a:lnTo>
                  <a:pt x="633" y="298"/>
                </a:lnTo>
                <a:lnTo>
                  <a:pt x="637" y="307"/>
                </a:lnTo>
                <a:lnTo>
                  <a:pt x="639" y="314"/>
                </a:lnTo>
                <a:lnTo>
                  <a:pt x="643" y="318"/>
                </a:lnTo>
                <a:lnTo>
                  <a:pt x="643" y="322"/>
                </a:lnTo>
                <a:lnTo>
                  <a:pt x="663" y="333"/>
                </a:lnTo>
                <a:lnTo>
                  <a:pt x="672" y="334"/>
                </a:lnTo>
                <a:lnTo>
                  <a:pt x="682" y="336"/>
                </a:lnTo>
                <a:lnTo>
                  <a:pt x="688" y="340"/>
                </a:lnTo>
                <a:lnTo>
                  <a:pt x="681" y="343"/>
                </a:lnTo>
                <a:lnTo>
                  <a:pt x="673" y="340"/>
                </a:lnTo>
                <a:lnTo>
                  <a:pt x="667" y="341"/>
                </a:lnTo>
                <a:lnTo>
                  <a:pt x="646" y="330"/>
                </a:lnTo>
                <a:lnTo>
                  <a:pt x="634" y="320"/>
                </a:lnTo>
                <a:lnTo>
                  <a:pt x="631" y="312"/>
                </a:lnTo>
                <a:lnTo>
                  <a:pt x="625" y="302"/>
                </a:lnTo>
                <a:lnTo>
                  <a:pt x="615" y="295"/>
                </a:lnTo>
                <a:lnTo>
                  <a:pt x="606" y="280"/>
                </a:lnTo>
                <a:lnTo>
                  <a:pt x="605" y="275"/>
                </a:lnTo>
                <a:lnTo>
                  <a:pt x="599" y="264"/>
                </a:lnTo>
                <a:lnTo>
                  <a:pt x="593" y="259"/>
                </a:lnTo>
                <a:lnTo>
                  <a:pt x="579" y="261"/>
                </a:lnTo>
                <a:lnTo>
                  <a:pt x="566" y="258"/>
                </a:lnTo>
                <a:lnTo>
                  <a:pt x="557" y="258"/>
                </a:lnTo>
                <a:lnTo>
                  <a:pt x="551" y="261"/>
                </a:lnTo>
                <a:lnTo>
                  <a:pt x="543" y="261"/>
                </a:lnTo>
                <a:lnTo>
                  <a:pt x="528" y="265"/>
                </a:lnTo>
                <a:lnTo>
                  <a:pt x="514" y="265"/>
                </a:lnTo>
                <a:lnTo>
                  <a:pt x="497" y="249"/>
                </a:lnTo>
                <a:lnTo>
                  <a:pt x="491" y="248"/>
                </a:lnTo>
                <a:lnTo>
                  <a:pt x="484" y="252"/>
                </a:lnTo>
                <a:lnTo>
                  <a:pt x="478" y="257"/>
                </a:lnTo>
                <a:lnTo>
                  <a:pt x="467" y="284"/>
                </a:lnTo>
                <a:lnTo>
                  <a:pt x="461" y="295"/>
                </a:lnTo>
                <a:lnTo>
                  <a:pt x="460" y="302"/>
                </a:lnTo>
                <a:lnTo>
                  <a:pt x="463" y="311"/>
                </a:lnTo>
                <a:lnTo>
                  <a:pt x="466" y="318"/>
                </a:lnTo>
                <a:lnTo>
                  <a:pt x="469" y="324"/>
                </a:lnTo>
                <a:lnTo>
                  <a:pt x="469" y="329"/>
                </a:lnTo>
                <a:lnTo>
                  <a:pt x="473" y="339"/>
                </a:lnTo>
                <a:lnTo>
                  <a:pt x="469" y="338"/>
                </a:lnTo>
                <a:lnTo>
                  <a:pt x="469" y="334"/>
                </a:lnTo>
                <a:lnTo>
                  <a:pt x="440" y="320"/>
                </a:lnTo>
                <a:lnTo>
                  <a:pt x="436" y="313"/>
                </a:lnTo>
                <a:lnTo>
                  <a:pt x="431" y="313"/>
                </a:lnTo>
                <a:lnTo>
                  <a:pt x="421" y="320"/>
                </a:lnTo>
                <a:lnTo>
                  <a:pt x="415" y="333"/>
                </a:lnTo>
                <a:lnTo>
                  <a:pt x="418" y="335"/>
                </a:lnTo>
                <a:lnTo>
                  <a:pt x="428" y="335"/>
                </a:lnTo>
                <a:lnTo>
                  <a:pt x="433" y="338"/>
                </a:lnTo>
                <a:lnTo>
                  <a:pt x="433" y="349"/>
                </a:lnTo>
                <a:lnTo>
                  <a:pt x="427" y="357"/>
                </a:lnTo>
                <a:lnTo>
                  <a:pt x="418" y="366"/>
                </a:lnTo>
                <a:lnTo>
                  <a:pt x="412" y="364"/>
                </a:lnTo>
                <a:lnTo>
                  <a:pt x="403" y="350"/>
                </a:lnTo>
                <a:lnTo>
                  <a:pt x="394" y="355"/>
                </a:lnTo>
                <a:lnTo>
                  <a:pt x="388" y="348"/>
                </a:lnTo>
                <a:lnTo>
                  <a:pt x="388" y="338"/>
                </a:lnTo>
                <a:lnTo>
                  <a:pt x="397" y="340"/>
                </a:lnTo>
                <a:lnTo>
                  <a:pt x="408" y="333"/>
                </a:lnTo>
                <a:lnTo>
                  <a:pt x="409" y="330"/>
                </a:lnTo>
                <a:lnTo>
                  <a:pt x="408" y="328"/>
                </a:lnTo>
                <a:lnTo>
                  <a:pt x="406" y="323"/>
                </a:lnTo>
                <a:lnTo>
                  <a:pt x="394" y="302"/>
                </a:lnTo>
                <a:lnTo>
                  <a:pt x="388" y="303"/>
                </a:lnTo>
                <a:lnTo>
                  <a:pt x="385" y="292"/>
                </a:lnTo>
                <a:lnTo>
                  <a:pt x="388" y="290"/>
                </a:lnTo>
                <a:lnTo>
                  <a:pt x="369" y="285"/>
                </a:lnTo>
                <a:lnTo>
                  <a:pt x="351" y="285"/>
                </a:lnTo>
                <a:lnTo>
                  <a:pt x="342" y="287"/>
                </a:lnTo>
                <a:lnTo>
                  <a:pt x="331" y="286"/>
                </a:lnTo>
                <a:lnTo>
                  <a:pt x="305" y="295"/>
                </a:lnTo>
                <a:lnTo>
                  <a:pt x="296" y="293"/>
                </a:lnTo>
                <a:lnTo>
                  <a:pt x="291" y="291"/>
                </a:lnTo>
                <a:lnTo>
                  <a:pt x="275" y="290"/>
                </a:lnTo>
                <a:lnTo>
                  <a:pt x="254" y="293"/>
                </a:lnTo>
                <a:lnTo>
                  <a:pt x="243" y="300"/>
                </a:lnTo>
                <a:lnTo>
                  <a:pt x="227" y="318"/>
                </a:lnTo>
                <a:lnTo>
                  <a:pt x="230" y="322"/>
                </a:lnTo>
                <a:lnTo>
                  <a:pt x="237" y="327"/>
                </a:lnTo>
                <a:lnTo>
                  <a:pt x="229" y="330"/>
                </a:lnTo>
                <a:lnTo>
                  <a:pt x="224" y="328"/>
                </a:lnTo>
                <a:lnTo>
                  <a:pt x="218" y="332"/>
                </a:lnTo>
                <a:lnTo>
                  <a:pt x="208" y="365"/>
                </a:lnTo>
                <a:lnTo>
                  <a:pt x="209" y="370"/>
                </a:lnTo>
                <a:lnTo>
                  <a:pt x="211" y="372"/>
                </a:lnTo>
                <a:lnTo>
                  <a:pt x="227" y="373"/>
                </a:lnTo>
                <a:lnTo>
                  <a:pt x="239" y="377"/>
                </a:lnTo>
                <a:lnTo>
                  <a:pt x="260" y="378"/>
                </a:lnTo>
                <a:lnTo>
                  <a:pt x="263" y="381"/>
                </a:lnTo>
                <a:lnTo>
                  <a:pt x="249" y="378"/>
                </a:lnTo>
                <a:lnTo>
                  <a:pt x="248" y="382"/>
                </a:lnTo>
                <a:lnTo>
                  <a:pt x="246" y="393"/>
                </a:lnTo>
                <a:lnTo>
                  <a:pt x="236" y="392"/>
                </a:lnTo>
                <a:lnTo>
                  <a:pt x="239" y="402"/>
                </a:lnTo>
                <a:lnTo>
                  <a:pt x="239" y="407"/>
                </a:lnTo>
                <a:lnTo>
                  <a:pt x="237" y="409"/>
                </a:lnTo>
                <a:lnTo>
                  <a:pt x="242" y="413"/>
                </a:lnTo>
                <a:lnTo>
                  <a:pt x="236" y="411"/>
                </a:lnTo>
                <a:lnTo>
                  <a:pt x="233" y="414"/>
                </a:lnTo>
                <a:lnTo>
                  <a:pt x="233" y="418"/>
                </a:lnTo>
                <a:lnTo>
                  <a:pt x="232" y="419"/>
                </a:lnTo>
                <a:lnTo>
                  <a:pt x="232" y="421"/>
                </a:lnTo>
                <a:lnTo>
                  <a:pt x="235" y="426"/>
                </a:lnTo>
                <a:lnTo>
                  <a:pt x="235" y="434"/>
                </a:lnTo>
                <a:lnTo>
                  <a:pt x="236" y="452"/>
                </a:lnTo>
                <a:lnTo>
                  <a:pt x="235" y="453"/>
                </a:lnTo>
                <a:lnTo>
                  <a:pt x="229" y="467"/>
                </a:lnTo>
                <a:lnTo>
                  <a:pt x="212" y="489"/>
                </a:lnTo>
                <a:lnTo>
                  <a:pt x="212" y="491"/>
                </a:lnTo>
                <a:lnTo>
                  <a:pt x="209" y="499"/>
                </a:lnTo>
                <a:lnTo>
                  <a:pt x="205" y="537"/>
                </a:lnTo>
                <a:lnTo>
                  <a:pt x="203" y="542"/>
                </a:lnTo>
                <a:lnTo>
                  <a:pt x="193" y="538"/>
                </a:lnTo>
                <a:lnTo>
                  <a:pt x="184" y="539"/>
                </a:lnTo>
                <a:lnTo>
                  <a:pt x="176" y="537"/>
                </a:lnTo>
                <a:lnTo>
                  <a:pt x="152" y="538"/>
                </a:lnTo>
                <a:lnTo>
                  <a:pt x="145" y="542"/>
                </a:lnTo>
                <a:lnTo>
                  <a:pt x="146" y="544"/>
                </a:lnTo>
                <a:lnTo>
                  <a:pt x="145" y="550"/>
                </a:lnTo>
                <a:lnTo>
                  <a:pt x="152" y="555"/>
                </a:lnTo>
                <a:lnTo>
                  <a:pt x="152" y="558"/>
                </a:lnTo>
                <a:lnTo>
                  <a:pt x="148" y="555"/>
                </a:lnTo>
                <a:lnTo>
                  <a:pt x="146" y="558"/>
                </a:lnTo>
                <a:lnTo>
                  <a:pt x="140" y="558"/>
                </a:lnTo>
                <a:lnTo>
                  <a:pt x="143" y="565"/>
                </a:lnTo>
                <a:lnTo>
                  <a:pt x="142" y="574"/>
                </a:lnTo>
                <a:lnTo>
                  <a:pt x="152" y="580"/>
                </a:lnTo>
                <a:lnTo>
                  <a:pt x="166" y="581"/>
                </a:lnTo>
                <a:lnTo>
                  <a:pt x="182" y="587"/>
                </a:lnTo>
                <a:lnTo>
                  <a:pt x="187" y="585"/>
                </a:lnTo>
                <a:lnTo>
                  <a:pt x="191" y="579"/>
                </a:lnTo>
                <a:lnTo>
                  <a:pt x="193" y="582"/>
                </a:lnTo>
                <a:lnTo>
                  <a:pt x="194" y="590"/>
                </a:lnTo>
                <a:lnTo>
                  <a:pt x="197" y="596"/>
                </a:lnTo>
                <a:lnTo>
                  <a:pt x="202" y="597"/>
                </a:lnTo>
                <a:lnTo>
                  <a:pt x="203" y="609"/>
                </a:lnTo>
                <a:lnTo>
                  <a:pt x="194" y="625"/>
                </a:lnTo>
                <a:lnTo>
                  <a:pt x="196" y="629"/>
                </a:lnTo>
                <a:lnTo>
                  <a:pt x="202" y="637"/>
                </a:lnTo>
                <a:lnTo>
                  <a:pt x="193" y="641"/>
                </a:lnTo>
                <a:lnTo>
                  <a:pt x="188" y="641"/>
                </a:lnTo>
                <a:lnTo>
                  <a:pt x="179" y="654"/>
                </a:lnTo>
                <a:lnTo>
                  <a:pt x="175" y="654"/>
                </a:lnTo>
                <a:lnTo>
                  <a:pt x="169" y="657"/>
                </a:lnTo>
                <a:lnTo>
                  <a:pt x="166" y="665"/>
                </a:lnTo>
                <a:lnTo>
                  <a:pt x="161" y="667"/>
                </a:lnTo>
                <a:lnTo>
                  <a:pt x="146" y="666"/>
                </a:lnTo>
                <a:lnTo>
                  <a:pt x="146" y="671"/>
                </a:lnTo>
                <a:lnTo>
                  <a:pt x="142" y="677"/>
                </a:lnTo>
                <a:lnTo>
                  <a:pt x="135" y="677"/>
                </a:lnTo>
                <a:lnTo>
                  <a:pt x="133" y="684"/>
                </a:lnTo>
                <a:lnTo>
                  <a:pt x="138" y="684"/>
                </a:lnTo>
                <a:lnTo>
                  <a:pt x="157" y="698"/>
                </a:lnTo>
                <a:lnTo>
                  <a:pt x="155" y="705"/>
                </a:lnTo>
                <a:lnTo>
                  <a:pt x="151" y="705"/>
                </a:lnTo>
                <a:lnTo>
                  <a:pt x="149" y="712"/>
                </a:lnTo>
                <a:lnTo>
                  <a:pt x="145" y="716"/>
                </a:lnTo>
                <a:lnTo>
                  <a:pt x="136" y="720"/>
                </a:lnTo>
                <a:lnTo>
                  <a:pt x="133" y="715"/>
                </a:lnTo>
                <a:lnTo>
                  <a:pt x="129" y="715"/>
                </a:lnTo>
                <a:lnTo>
                  <a:pt x="121" y="718"/>
                </a:lnTo>
                <a:lnTo>
                  <a:pt x="114" y="719"/>
                </a:lnTo>
                <a:lnTo>
                  <a:pt x="109" y="721"/>
                </a:lnTo>
                <a:lnTo>
                  <a:pt x="106" y="721"/>
                </a:lnTo>
                <a:lnTo>
                  <a:pt x="99" y="726"/>
                </a:lnTo>
                <a:lnTo>
                  <a:pt x="93" y="728"/>
                </a:lnTo>
                <a:lnTo>
                  <a:pt x="90" y="725"/>
                </a:lnTo>
                <a:lnTo>
                  <a:pt x="87" y="726"/>
                </a:lnTo>
                <a:lnTo>
                  <a:pt x="79" y="723"/>
                </a:lnTo>
                <a:lnTo>
                  <a:pt x="81" y="734"/>
                </a:lnTo>
                <a:lnTo>
                  <a:pt x="73" y="731"/>
                </a:lnTo>
                <a:lnTo>
                  <a:pt x="72" y="728"/>
                </a:lnTo>
                <a:lnTo>
                  <a:pt x="63" y="726"/>
                </a:lnTo>
                <a:lnTo>
                  <a:pt x="63" y="723"/>
                </a:lnTo>
                <a:lnTo>
                  <a:pt x="58" y="721"/>
                </a:lnTo>
                <a:lnTo>
                  <a:pt x="54" y="723"/>
                </a:lnTo>
                <a:lnTo>
                  <a:pt x="46" y="720"/>
                </a:lnTo>
                <a:lnTo>
                  <a:pt x="39" y="713"/>
                </a:lnTo>
                <a:lnTo>
                  <a:pt x="32" y="714"/>
                </a:lnTo>
                <a:lnTo>
                  <a:pt x="39" y="723"/>
                </a:lnTo>
                <a:lnTo>
                  <a:pt x="41" y="726"/>
                </a:lnTo>
                <a:lnTo>
                  <a:pt x="29" y="725"/>
                </a:lnTo>
                <a:lnTo>
                  <a:pt x="21" y="723"/>
                </a:lnTo>
                <a:lnTo>
                  <a:pt x="20" y="725"/>
                </a:lnTo>
                <a:lnTo>
                  <a:pt x="11" y="729"/>
                </a:lnTo>
                <a:lnTo>
                  <a:pt x="3" y="729"/>
                </a:lnTo>
                <a:lnTo>
                  <a:pt x="2" y="732"/>
                </a:lnTo>
                <a:lnTo>
                  <a:pt x="5" y="735"/>
                </a:lnTo>
                <a:lnTo>
                  <a:pt x="5" y="746"/>
                </a:lnTo>
                <a:lnTo>
                  <a:pt x="0" y="750"/>
                </a:lnTo>
                <a:lnTo>
                  <a:pt x="8" y="751"/>
                </a:lnTo>
                <a:lnTo>
                  <a:pt x="15" y="756"/>
                </a:lnTo>
                <a:lnTo>
                  <a:pt x="14" y="768"/>
                </a:lnTo>
                <a:lnTo>
                  <a:pt x="26" y="772"/>
                </a:lnTo>
                <a:lnTo>
                  <a:pt x="23" y="785"/>
                </a:lnTo>
                <a:lnTo>
                  <a:pt x="33" y="796"/>
                </a:lnTo>
                <a:lnTo>
                  <a:pt x="36" y="803"/>
                </a:lnTo>
                <a:lnTo>
                  <a:pt x="39" y="805"/>
                </a:lnTo>
                <a:lnTo>
                  <a:pt x="42" y="820"/>
                </a:lnTo>
                <a:lnTo>
                  <a:pt x="39" y="833"/>
                </a:lnTo>
                <a:lnTo>
                  <a:pt x="41" y="837"/>
                </a:lnTo>
                <a:lnTo>
                  <a:pt x="41" y="842"/>
                </a:lnTo>
                <a:lnTo>
                  <a:pt x="41" y="846"/>
                </a:lnTo>
                <a:lnTo>
                  <a:pt x="29" y="854"/>
                </a:lnTo>
                <a:lnTo>
                  <a:pt x="20" y="866"/>
                </a:lnTo>
                <a:lnTo>
                  <a:pt x="12" y="873"/>
                </a:lnTo>
                <a:lnTo>
                  <a:pt x="14" y="876"/>
                </a:lnTo>
                <a:lnTo>
                  <a:pt x="11" y="878"/>
                </a:lnTo>
                <a:lnTo>
                  <a:pt x="11" y="889"/>
                </a:lnTo>
                <a:lnTo>
                  <a:pt x="14" y="891"/>
                </a:lnTo>
                <a:lnTo>
                  <a:pt x="24" y="886"/>
                </a:lnTo>
                <a:lnTo>
                  <a:pt x="29" y="887"/>
                </a:lnTo>
                <a:lnTo>
                  <a:pt x="24" y="89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7" name="Freeform 189"/>
          <p:cNvSpPr>
            <a:spLocks/>
          </p:cNvSpPr>
          <p:nvPr/>
        </p:nvSpPr>
        <p:spPr bwMode="auto">
          <a:xfrm>
            <a:off x="5314950" y="3222625"/>
            <a:ext cx="149225" cy="481013"/>
          </a:xfrm>
          <a:custGeom>
            <a:avLst/>
            <a:gdLst>
              <a:gd name="T0" fmla="*/ 118447355 w 188"/>
              <a:gd name="T1" fmla="*/ 378010970 h 605"/>
              <a:gd name="T2" fmla="*/ 112776807 w 188"/>
              <a:gd name="T3" fmla="*/ 363471662 h 605"/>
              <a:gd name="T4" fmla="*/ 103956635 w 188"/>
              <a:gd name="T5" fmla="*/ 346404055 h 605"/>
              <a:gd name="T6" fmla="*/ 98286087 w 188"/>
              <a:gd name="T7" fmla="*/ 343243682 h 605"/>
              <a:gd name="T8" fmla="*/ 111517126 w 188"/>
              <a:gd name="T9" fmla="*/ 324911926 h 605"/>
              <a:gd name="T10" fmla="*/ 110886889 w 188"/>
              <a:gd name="T11" fmla="*/ 318591180 h 605"/>
              <a:gd name="T12" fmla="*/ 115296962 w 188"/>
              <a:gd name="T13" fmla="*/ 303419797 h 605"/>
              <a:gd name="T14" fmla="*/ 107736496 w 188"/>
              <a:gd name="T15" fmla="*/ 301523573 h 605"/>
              <a:gd name="T16" fmla="*/ 108996970 w 188"/>
              <a:gd name="T17" fmla="*/ 290145434 h 605"/>
              <a:gd name="T18" fmla="*/ 108996970 w 188"/>
              <a:gd name="T19" fmla="*/ 285088041 h 605"/>
              <a:gd name="T20" fmla="*/ 108996970 w 188"/>
              <a:gd name="T21" fmla="*/ 278135220 h 605"/>
              <a:gd name="T22" fmla="*/ 94506250 w 188"/>
              <a:gd name="T23" fmla="*/ 275606126 h 605"/>
              <a:gd name="T24" fmla="*/ 93876013 w 188"/>
              <a:gd name="T25" fmla="*/ 268653305 h 605"/>
              <a:gd name="T26" fmla="*/ 88835702 w 188"/>
              <a:gd name="T27" fmla="*/ 257907240 h 605"/>
              <a:gd name="T28" fmla="*/ 99546561 w 188"/>
              <a:gd name="T29" fmla="*/ 238943409 h 605"/>
              <a:gd name="T30" fmla="*/ 95765931 w 188"/>
              <a:gd name="T31" fmla="*/ 231357718 h 605"/>
              <a:gd name="T32" fmla="*/ 93876013 w 188"/>
              <a:gd name="T33" fmla="*/ 224404102 h 605"/>
              <a:gd name="T34" fmla="*/ 79384524 w 188"/>
              <a:gd name="T35" fmla="*/ 214290112 h 605"/>
              <a:gd name="T36" fmla="*/ 67413984 w 188"/>
              <a:gd name="T37" fmla="*/ 200383624 h 605"/>
              <a:gd name="T38" fmla="*/ 52293052 w 188"/>
              <a:gd name="T39" fmla="*/ 194062082 h 605"/>
              <a:gd name="T40" fmla="*/ 42842655 w 188"/>
              <a:gd name="T41" fmla="*/ 190269634 h 605"/>
              <a:gd name="T42" fmla="*/ 44732573 w 188"/>
              <a:gd name="T43" fmla="*/ 179523570 h 605"/>
              <a:gd name="T44" fmla="*/ 45993047 w 188"/>
              <a:gd name="T45" fmla="*/ 170673729 h 605"/>
              <a:gd name="T46" fmla="*/ 53553526 w 188"/>
              <a:gd name="T47" fmla="*/ 164352187 h 605"/>
              <a:gd name="T48" fmla="*/ 61743436 w 188"/>
              <a:gd name="T49" fmla="*/ 159295590 h 605"/>
              <a:gd name="T50" fmla="*/ 67413984 w 188"/>
              <a:gd name="T51" fmla="*/ 154238197 h 605"/>
              <a:gd name="T52" fmla="*/ 66783747 w 188"/>
              <a:gd name="T53" fmla="*/ 134010217 h 605"/>
              <a:gd name="T54" fmla="*/ 69303902 w 188"/>
              <a:gd name="T55" fmla="*/ 129585695 h 605"/>
              <a:gd name="T56" fmla="*/ 72454295 w 188"/>
              <a:gd name="T57" fmla="*/ 128953620 h 605"/>
              <a:gd name="T58" fmla="*/ 72454295 w 188"/>
              <a:gd name="T59" fmla="*/ 120103779 h 605"/>
              <a:gd name="T60" fmla="*/ 69303902 w 188"/>
              <a:gd name="T61" fmla="*/ 108725640 h 605"/>
              <a:gd name="T62" fmla="*/ 66783747 w 188"/>
              <a:gd name="T63" fmla="*/ 93554233 h 605"/>
              <a:gd name="T64" fmla="*/ 63634148 w 188"/>
              <a:gd name="T65" fmla="*/ 87865561 h 605"/>
              <a:gd name="T66" fmla="*/ 61113992 w 188"/>
              <a:gd name="T67" fmla="*/ 79647795 h 605"/>
              <a:gd name="T68" fmla="*/ 59853518 w 188"/>
              <a:gd name="T69" fmla="*/ 69533805 h 605"/>
              <a:gd name="T70" fmla="*/ 56073682 w 188"/>
              <a:gd name="T71" fmla="*/ 65741357 h 605"/>
              <a:gd name="T72" fmla="*/ 52293052 w 188"/>
              <a:gd name="T73" fmla="*/ 57523591 h 605"/>
              <a:gd name="T74" fmla="*/ 49772884 w 188"/>
              <a:gd name="T75" fmla="*/ 54994497 h 605"/>
              <a:gd name="T76" fmla="*/ 61743436 w 188"/>
              <a:gd name="T77" fmla="*/ 54994497 h 605"/>
              <a:gd name="T78" fmla="*/ 45993047 w 188"/>
              <a:gd name="T79" fmla="*/ 50569962 h 605"/>
              <a:gd name="T80" fmla="*/ 42842655 w 188"/>
              <a:gd name="T81" fmla="*/ 57523591 h 605"/>
              <a:gd name="T82" fmla="*/ 30872115 w 188"/>
              <a:gd name="T83" fmla="*/ 48673738 h 605"/>
              <a:gd name="T84" fmla="*/ 29611640 w 188"/>
              <a:gd name="T85" fmla="*/ 51834111 h 605"/>
              <a:gd name="T86" fmla="*/ 17010857 w 188"/>
              <a:gd name="T87" fmla="*/ 40455972 h 605"/>
              <a:gd name="T88" fmla="*/ 13231021 w 188"/>
              <a:gd name="T89" fmla="*/ 38559748 h 605"/>
              <a:gd name="T90" fmla="*/ 6300787 w 188"/>
              <a:gd name="T91" fmla="*/ 34766505 h 605"/>
              <a:gd name="T92" fmla="*/ 7560469 w 188"/>
              <a:gd name="T93" fmla="*/ 31606132 h 605"/>
              <a:gd name="T94" fmla="*/ 13231021 w 188"/>
              <a:gd name="T95" fmla="*/ 24652509 h 605"/>
              <a:gd name="T96" fmla="*/ 13861258 w 188"/>
              <a:gd name="T97" fmla="*/ 20227986 h 605"/>
              <a:gd name="T98" fmla="*/ 8190707 w 188"/>
              <a:gd name="T99" fmla="*/ 13906444 h 605"/>
              <a:gd name="T100" fmla="*/ 630237 w 188"/>
              <a:gd name="T101" fmla="*/ 5689469 h 6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8"/>
              <a:gd name="T154" fmla="*/ 0 h 605"/>
              <a:gd name="T155" fmla="*/ 188 w 188"/>
              <a:gd name="T156" fmla="*/ 605 h 60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8" h="605">
                <a:moveTo>
                  <a:pt x="182" y="605"/>
                </a:moveTo>
                <a:lnTo>
                  <a:pt x="188" y="598"/>
                </a:lnTo>
                <a:lnTo>
                  <a:pt x="188" y="589"/>
                </a:lnTo>
                <a:lnTo>
                  <a:pt x="179" y="575"/>
                </a:lnTo>
                <a:lnTo>
                  <a:pt x="171" y="568"/>
                </a:lnTo>
                <a:lnTo>
                  <a:pt x="165" y="548"/>
                </a:lnTo>
                <a:lnTo>
                  <a:pt x="156" y="547"/>
                </a:lnTo>
                <a:lnTo>
                  <a:pt x="156" y="543"/>
                </a:lnTo>
                <a:lnTo>
                  <a:pt x="174" y="521"/>
                </a:lnTo>
                <a:lnTo>
                  <a:pt x="177" y="514"/>
                </a:lnTo>
                <a:lnTo>
                  <a:pt x="174" y="511"/>
                </a:lnTo>
                <a:lnTo>
                  <a:pt x="176" y="504"/>
                </a:lnTo>
                <a:lnTo>
                  <a:pt x="183" y="490"/>
                </a:lnTo>
                <a:lnTo>
                  <a:pt x="183" y="480"/>
                </a:lnTo>
                <a:lnTo>
                  <a:pt x="179" y="478"/>
                </a:lnTo>
                <a:lnTo>
                  <a:pt x="171" y="477"/>
                </a:lnTo>
                <a:lnTo>
                  <a:pt x="170" y="472"/>
                </a:lnTo>
                <a:lnTo>
                  <a:pt x="173" y="459"/>
                </a:lnTo>
                <a:lnTo>
                  <a:pt x="171" y="456"/>
                </a:lnTo>
                <a:lnTo>
                  <a:pt x="173" y="451"/>
                </a:lnTo>
                <a:lnTo>
                  <a:pt x="174" y="447"/>
                </a:lnTo>
                <a:lnTo>
                  <a:pt x="173" y="440"/>
                </a:lnTo>
                <a:lnTo>
                  <a:pt x="161" y="435"/>
                </a:lnTo>
                <a:lnTo>
                  <a:pt x="150" y="436"/>
                </a:lnTo>
                <a:lnTo>
                  <a:pt x="147" y="432"/>
                </a:lnTo>
                <a:lnTo>
                  <a:pt x="149" y="425"/>
                </a:lnTo>
                <a:lnTo>
                  <a:pt x="144" y="410"/>
                </a:lnTo>
                <a:lnTo>
                  <a:pt x="141" y="408"/>
                </a:lnTo>
                <a:lnTo>
                  <a:pt x="152" y="383"/>
                </a:lnTo>
                <a:lnTo>
                  <a:pt x="158" y="378"/>
                </a:lnTo>
                <a:lnTo>
                  <a:pt x="147" y="371"/>
                </a:lnTo>
                <a:lnTo>
                  <a:pt x="152" y="366"/>
                </a:lnTo>
                <a:lnTo>
                  <a:pt x="158" y="361"/>
                </a:lnTo>
                <a:lnTo>
                  <a:pt x="149" y="355"/>
                </a:lnTo>
                <a:lnTo>
                  <a:pt x="143" y="346"/>
                </a:lnTo>
                <a:lnTo>
                  <a:pt x="126" y="339"/>
                </a:lnTo>
                <a:lnTo>
                  <a:pt x="118" y="332"/>
                </a:lnTo>
                <a:lnTo>
                  <a:pt x="107" y="317"/>
                </a:lnTo>
                <a:lnTo>
                  <a:pt x="98" y="314"/>
                </a:lnTo>
                <a:lnTo>
                  <a:pt x="83" y="307"/>
                </a:lnTo>
                <a:lnTo>
                  <a:pt x="80" y="303"/>
                </a:lnTo>
                <a:lnTo>
                  <a:pt x="68" y="301"/>
                </a:lnTo>
                <a:lnTo>
                  <a:pt x="71" y="290"/>
                </a:lnTo>
                <a:lnTo>
                  <a:pt x="71" y="284"/>
                </a:lnTo>
                <a:lnTo>
                  <a:pt x="73" y="276"/>
                </a:lnTo>
                <a:lnTo>
                  <a:pt x="73" y="270"/>
                </a:lnTo>
                <a:lnTo>
                  <a:pt x="77" y="266"/>
                </a:lnTo>
                <a:lnTo>
                  <a:pt x="85" y="260"/>
                </a:lnTo>
                <a:lnTo>
                  <a:pt x="95" y="254"/>
                </a:lnTo>
                <a:lnTo>
                  <a:pt x="98" y="252"/>
                </a:lnTo>
                <a:lnTo>
                  <a:pt x="103" y="249"/>
                </a:lnTo>
                <a:lnTo>
                  <a:pt x="107" y="244"/>
                </a:lnTo>
                <a:lnTo>
                  <a:pt x="110" y="222"/>
                </a:lnTo>
                <a:lnTo>
                  <a:pt x="106" y="212"/>
                </a:lnTo>
                <a:lnTo>
                  <a:pt x="110" y="207"/>
                </a:lnTo>
                <a:lnTo>
                  <a:pt x="110" y="205"/>
                </a:lnTo>
                <a:lnTo>
                  <a:pt x="113" y="207"/>
                </a:lnTo>
                <a:lnTo>
                  <a:pt x="115" y="204"/>
                </a:lnTo>
                <a:lnTo>
                  <a:pt x="121" y="194"/>
                </a:lnTo>
                <a:lnTo>
                  <a:pt x="115" y="190"/>
                </a:lnTo>
                <a:lnTo>
                  <a:pt x="115" y="177"/>
                </a:lnTo>
                <a:lnTo>
                  <a:pt x="110" y="172"/>
                </a:lnTo>
                <a:lnTo>
                  <a:pt x="106" y="157"/>
                </a:lnTo>
                <a:lnTo>
                  <a:pt x="106" y="148"/>
                </a:lnTo>
                <a:lnTo>
                  <a:pt x="103" y="145"/>
                </a:lnTo>
                <a:lnTo>
                  <a:pt x="101" y="139"/>
                </a:lnTo>
                <a:lnTo>
                  <a:pt x="95" y="132"/>
                </a:lnTo>
                <a:lnTo>
                  <a:pt x="97" y="126"/>
                </a:lnTo>
                <a:lnTo>
                  <a:pt x="95" y="120"/>
                </a:lnTo>
                <a:lnTo>
                  <a:pt x="95" y="110"/>
                </a:lnTo>
                <a:lnTo>
                  <a:pt x="94" y="107"/>
                </a:lnTo>
                <a:lnTo>
                  <a:pt x="89" y="104"/>
                </a:lnTo>
                <a:lnTo>
                  <a:pt x="88" y="91"/>
                </a:lnTo>
                <a:lnTo>
                  <a:pt x="83" y="91"/>
                </a:lnTo>
                <a:lnTo>
                  <a:pt x="77" y="89"/>
                </a:lnTo>
                <a:lnTo>
                  <a:pt x="79" y="87"/>
                </a:lnTo>
                <a:lnTo>
                  <a:pt x="94" y="88"/>
                </a:lnTo>
                <a:lnTo>
                  <a:pt x="98" y="87"/>
                </a:lnTo>
                <a:lnTo>
                  <a:pt x="80" y="75"/>
                </a:lnTo>
                <a:lnTo>
                  <a:pt x="73" y="80"/>
                </a:lnTo>
                <a:lnTo>
                  <a:pt x="64" y="81"/>
                </a:lnTo>
                <a:lnTo>
                  <a:pt x="68" y="91"/>
                </a:lnTo>
                <a:lnTo>
                  <a:pt x="53" y="78"/>
                </a:lnTo>
                <a:lnTo>
                  <a:pt x="49" y="77"/>
                </a:lnTo>
                <a:lnTo>
                  <a:pt x="55" y="84"/>
                </a:lnTo>
                <a:lnTo>
                  <a:pt x="47" y="82"/>
                </a:lnTo>
                <a:lnTo>
                  <a:pt x="35" y="71"/>
                </a:lnTo>
                <a:lnTo>
                  <a:pt x="27" y="64"/>
                </a:lnTo>
                <a:lnTo>
                  <a:pt x="25" y="65"/>
                </a:lnTo>
                <a:lnTo>
                  <a:pt x="21" y="61"/>
                </a:lnTo>
                <a:lnTo>
                  <a:pt x="18" y="60"/>
                </a:lnTo>
                <a:lnTo>
                  <a:pt x="10" y="55"/>
                </a:lnTo>
                <a:lnTo>
                  <a:pt x="9" y="52"/>
                </a:lnTo>
                <a:lnTo>
                  <a:pt x="12" y="50"/>
                </a:lnTo>
                <a:lnTo>
                  <a:pt x="12" y="45"/>
                </a:lnTo>
                <a:lnTo>
                  <a:pt x="21" y="39"/>
                </a:lnTo>
                <a:lnTo>
                  <a:pt x="25" y="36"/>
                </a:lnTo>
                <a:lnTo>
                  <a:pt x="22" y="32"/>
                </a:lnTo>
                <a:lnTo>
                  <a:pt x="18" y="30"/>
                </a:lnTo>
                <a:lnTo>
                  <a:pt x="13" y="22"/>
                </a:lnTo>
                <a:lnTo>
                  <a:pt x="0" y="16"/>
                </a:lnTo>
                <a:lnTo>
                  <a:pt x="1" y="9"/>
                </a:lnTo>
                <a:lnTo>
                  <a:pt x="7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8" name="Freeform 190"/>
          <p:cNvSpPr>
            <a:spLocks/>
          </p:cNvSpPr>
          <p:nvPr/>
        </p:nvSpPr>
        <p:spPr bwMode="auto">
          <a:xfrm>
            <a:off x="5232400" y="3106738"/>
            <a:ext cx="82550" cy="90487"/>
          </a:xfrm>
          <a:custGeom>
            <a:avLst/>
            <a:gdLst>
              <a:gd name="T0" fmla="*/ 1854624 w 105"/>
              <a:gd name="T1" fmla="*/ 57333049 h 114"/>
              <a:gd name="T2" fmla="*/ 3090515 w 105"/>
              <a:gd name="T3" fmla="*/ 58592723 h 114"/>
              <a:gd name="T4" fmla="*/ 3090515 w 105"/>
              <a:gd name="T5" fmla="*/ 61743098 h 114"/>
              <a:gd name="T6" fmla="*/ 7416922 w 105"/>
              <a:gd name="T7" fmla="*/ 61743098 h 114"/>
              <a:gd name="T8" fmla="*/ 19778980 w 105"/>
              <a:gd name="T9" fmla="*/ 66783382 h 114"/>
              <a:gd name="T10" fmla="*/ 28432583 w 105"/>
              <a:gd name="T11" fmla="*/ 68673289 h 114"/>
              <a:gd name="T12" fmla="*/ 32141042 w 105"/>
              <a:gd name="T13" fmla="*/ 54182673 h 114"/>
              <a:gd name="T14" fmla="*/ 38940015 w 105"/>
              <a:gd name="T15" fmla="*/ 51032286 h 114"/>
              <a:gd name="T16" fmla="*/ 50065393 w 105"/>
              <a:gd name="T17" fmla="*/ 52922999 h 114"/>
              <a:gd name="T18" fmla="*/ 58101056 w 105"/>
              <a:gd name="T19" fmla="*/ 51662519 h 114"/>
              <a:gd name="T20" fmla="*/ 61191570 w 105"/>
              <a:gd name="T21" fmla="*/ 56702815 h 114"/>
              <a:gd name="T22" fmla="*/ 63664138 w 105"/>
              <a:gd name="T23" fmla="*/ 51032286 h 114"/>
              <a:gd name="T24" fmla="*/ 63045407 w 105"/>
              <a:gd name="T25" fmla="*/ 48512144 h 114"/>
              <a:gd name="T26" fmla="*/ 54392597 w 105"/>
              <a:gd name="T27" fmla="*/ 44732328 h 114"/>
              <a:gd name="T28" fmla="*/ 45121043 w 105"/>
              <a:gd name="T29" fmla="*/ 34651762 h 114"/>
              <a:gd name="T30" fmla="*/ 51920029 w 105"/>
              <a:gd name="T31" fmla="*/ 27721571 h 114"/>
              <a:gd name="T32" fmla="*/ 51920029 w 105"/>
              <a:gd name="T33" fmla="*/ 15751090 h 114"/>
              <a:gd name="T34" fmla="*/ 25960014 w 105"/>
              <a:gd name="T35" fmla="*/ 11340244 h 114"/>
              <a:gd name="T36" fmla="*/ 27814637 w 105"/>
              <a:gd name="T37" fmla="*/ 3779817 h 114"/>
              <a:gd name="T38" fmla="*/ 27814637 w 105"/>
              <a:gd name="T39" fmla="*/ 0 h 114"/>
              <a:gd name="T40" fmla="*/ 19778980 w 105"/>
              <a:gd name="T41" fmla="*/ 1259674 h 114"/>
              <a:gd name="T42" fmla="*/ 9271545 w 105"/>
              <a:gd name="T43" fmla="*/ 5670519 h 114"/>
              <a:gd name="T44" fmla="*/ 8653599 w 105"/>
              <a:gd name="T45" fmla="*/ 10710804 h 114"/>
              <a:gd name="T46" fmla="*/ 3090515 w 105"/>
              <a:gd name="T47" fmla="*/ 15751090 h 114"/>
              <a:gd name="T48" fmla="*/ 10507436 w 105"/>
              <a:gd name="T49" fmla="*/ 12600711 h 114"/>
              <a:gd name="T50" fmla="*/ 14215898 w 105"/>
              <a:gd name="T51" fmla="*/ 5670519 h 114"/>
              <a:gd name="T52" fmla="*/ 18543089 w 105"/>
              <a:gd name="T53" fmla="*/ 15751090 h 114"/>
              <a:gd name="T54" fmla="*/ 25960014 w 105"/>
              <a:gd name="T55" fmla="*/ 15751090 h 114"/>
              <a:gd name="T56" fmla="*/ 32141042 w 105"/>
              <a:gd name="T57" fmla="*/ 18900672 h 114"/>
              <a:gd name="T58" fmla="*/ 37085392 w 105"/>
              <a:gd name="T59" fmla="*/ 20161139 h 114"/>
              <a:gd name="T60" fmla="*/ 33994879 w 105"/>
              <a:gd name="T61" fmla="*/ 28981245 h 114"/>
              <a:gd name="T62" fmla="*/ 30286419 w 105"/>
              <a:gd name="T63" fmla="*/ 28981245 h 114"/>
              <a:gd name="T64" fmla="*/ 26577960 w 105"/>
              <a:gd name="T65" fmla="*/ 22681281 h 114"/>
              <a:gd name="T66" fmla="*/ 22251549 w 105"/>
              <a:gd name="T67" fmla="*/ 14490622 h 114"/>
              <a:gd name="T68" fmla="*/ 16688467 w 105"/>
              <a:gd name="T69" fmla="*/ 18900672 h 114"/>
              <a:gd name="T70" fmla="*/ 9271545 w 105"/>
              <a:gd name="T71" fmla="*/ 18900672 h 114"/>
              <a:gd name="T72" fmla="*/ 1854624 w 105"/>
              <a:gd name="T73" fmla="*/ 23940955 h 114"/>
              <a:gd name="T74" fmla="*/ 8653599 w 105"/>
              <a:gd name="T75" fmla="*/ 25831657 h 114"/>
              <a:gd name="T76" fmla="*/ 14215898 w 105"/>
              <a:gd name="T77" fmla="*/ 31501386 h 114"/>
              <a:gd name="T78" fmla="*/ 4945138 w 105"/>
              <a:gd name="T79" fmla="*/ 35912229 h 114"/>
              <a:gd name="T80" fmla="*/ 5563084 w 105"/>
              <a:gd name="T81" fmla="*/ 39692045 h 114"/>
              <a:gd name="T82" fmla="*/ 12980007 w 105"/>
              <a:gd name="T83" fmla="*/ 41581953 h 114"/>
              <a:gd name="T84" fmla="*/ 12980007 w 105"/>
              <a:gd name="T85" fmla="*/ 45992002 h 114"/>
              <a:gd name="T86" fmla="*/ 1854624 w 105"/>
              <a:gd name="T87" fmla="*/ 47252470 h 1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5"/>
              <a:gd name="T133" fmla="*/ 0 h 114"/>
              <a:gd name="T134" fmla="*/ 105 w 105"/>
              <a:gd name="T135" fmla="*/ 114 h 11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5" h="114">
                <a:moveTo>
                  <a:pt x="0" y="81"/>
                </a:moveTo>
                <a:lnTo>
                  <a:pt x="3" y="91"/>
                </a:lnTo>
                <a:lnTo>
                  <a:pt x="8" y="92"/>
                </a:lnTo>
                <a:lnTo>
                  <a:pt x="5" y="93"/>
                </a:lnTo>
                <a:lnTo>
                  <a:pt x="0" y="100"/>
                </a:lnTo>
                <a:lnTo>
                  <a:pt x="5" y="98"/>
                </a:lnTo>
                <a:lnTo>
                  <a:pt x="11" y="95"/>
                </a:lnTo>
                <a:lnTo>
                  <a:pt x="12" y="98"/>
                </a:lnTo>
                <a:lnTo>
                  <a:pt x="32" y="103"/>
                </a:lnTo>
                <a:lnTo>
                  <a:pt x="32" y="106"/>
                </a:lnTo>
                <a:lnTo>
                  <a:pt x="43" y="114"/>
                </a:lnTo>
                <a:lnTo>
                  <a:pt x="46" y="109"/>
                </a:lnTo>
                <a:lnTo>
                  <a:pt x="46" y="90"/>
                </a:lnTo>
                <a:lnTo>
                  <a:pt x="52" y="86"/>
                </a:lnTo>
                <a:lnTo>
                  <a:pt x="51" y="85"/>
                </a:lnTo>
                <a:lnTo>
                  <a:pt x="63" y="81"/>
                </a:lnTo>
                <a:lnTo>
                  <a:pt x="73" y="84"/>
                </a:lnTo>
                <a:lnTo>
                  <a:pt x="81" y="84"/>
                </a:lnTo>
                <a:lnTo>
                  <a:pt x="91" y="89"/>
                </a:lnTo>
                <a:lnTo>
                  <a:pt x="94" y="82"/>
                </a:lnTo>
                <a:lnTo>
                  <a:pt x="97" y="82"/>
                </a:lnTo>
                <a:lnTo>
                  <a:pt x="99" y="90"/>
                </a:lnTo>
                <a:lnTo>
                  <a:pt x="99" y="84"/>
                </a:lnTo>
                <a:lnTo>
                  <a:pt x="103" y="81"/>
                </a:lnTo>
                <a:lnTo>
                  <a:pt x="105" y="82"/>
                </a:lnTo>
                <a:lnTo>
                  <a:pt x="102" y="77"/>
                </a:lnTo>
                <a:lnTo>
                  <a:pt x="96" y="73"/>
                </a:lnTo>
                <a:lnTo>
                  <a:pt x="88" y="71"/>
                </a:lnTo>
                <a:lnTo>
                  <a:pt x="81" y="68"/>
                </a:lnTo>
                <a:lnTo>
                  <a:pt x="73" y="55"/>
                </a:lnTo>
                <a:lnTo>
                  <a:pt x="72" y="49"/>
                </a:lnTo>
                <a:lnTo>
                  <a:pt x="84" y="44"/>
                </a:lnTo>
                <a:lnTo>
                  <a:pt x="88" y="30"/>
                </a:lnTo>
                <a:lnTo>
                  <a:pt x="84" y="25"/>
                </a:lnTo>
                <a:lnTo>
                  <a:pt x="51" y="26"/>
                </a:lnTo>
                <a:lnTo>
                  <a:pt x="42" y="18"/>
                </a:lnTo>
                <a:lnTo>
                  <a:pt x="41" y="9"/>
                </a:lnTo>
                <a:lnTo>
                  <a:pt x="45" y="6"/>
                </a:lnTo>
                <a:lnTo>
                  <a:pt x="48" y="1"/>
                </a:lnTo>
                <a:lnTo>
                  <a:pt x="45" y="0"/>
                </a:lnTo>
                <a:lnTo>
                  <a:pt x="38" y="0"/>
                </a:lnTo>
                <a:lnTo>
                  <a:pt x="32" y="2"/>
                </a:lnTo>
                <a:lnTo>
                  <a:pt x="26" y="2"/>
                </a:lnTo>
                <a:lnTo>
                  <a:pt x="15" y="9"/>
                </a:lnTo>
                <a:lnTo>
                  <a:pt x="12" y="14"/>
                </a:lnTo>
                <a:lnTo>
                  <a:pt x="14" y="17"/>
                </a:lnTo>
                <a:lnTo>
                  <a:pt x="11" y="21"/>
                </a:lnTo>
                <a:lnTo>
                  <a:pt x="5" y="25"/>
                </a:lnTo>
                <a:lnTo>
                  <a:pt x="6" y="27"/>
                </a:lnTo>
                <a:lnTo>
                  <a:pt x="17" y="20"/>
                </a:lnTo>
                <a:lnTo>
                  <a:pt x="17" y="11"/>
                </a:lnTo>
                <a:lnTo>
                  <a:pt x="23" y="9"/>
                </a:lnTo>
                <a:lnTo>
                  <a:pt x="18" y="30"/>
                </a:lnTo>
                <a:lnTo>
                  <a:pt x="30" y="25"/>
                </a:lnTo>
                <a:lnTo>
                  <a:pt x="38" y="15"/>
                </a:lnTo>
                <a:lnTo>
                  <a:pt x="42" y="25"/>
                </a:lnTo>
                <a:lnTo>
                  <a:pt x="46" y="28"/>
                </a:lnTo>
                <a:lnTo>
                  <a:pt x="52" y="30"/>
                </a:lnTo>
                <a:lnTo>
                  <a:pt x="58" y="27"/>
                </a:lnTo>
                <a:lnTo>
                  <a:pt x="60" y="32"/>
                </a:lnTo>
                <a:lnTo>
                  <a:pt x="60" y="43"/>
                </a:lnTo>
                <a:lnTo>
                  <a:pt x="55" y="46"/>
                </a:lnTo>
                <a:lnTo>
                  <a:pt x="49" y="49"/>
                </a:lnTo>
                <a:lnTo>
                  <a:pt x="49" y="46"/>
                </a:lnTo>
                <a:lnTo>
                  <a:pt x="43" y="42"/>
                </a:lnTo>
                <a:lnTo>
                  <a:pt x="43" y="36"/>
                </a:lnTo>
                <a:lnTo>
                  <a:pt x="35" y="38"/>
                </a:lnTo>
                <a:lnTo>
                  <a:pt x="36" y="23"/>
                </a:lnTo>
                <a:lnTo>
                  <a:pt x="33" y="27"/>
                </a:lnTo>
                <a:lnTo>
                  <a:pt x="27" y="30"/>
                </a:lnTo>
                <a:lnTo>
                  <a:pt x="27" y="34"/>
                </a:lnTo>
                <a:lnTo>
                  <a:pt x="15" y="30"/>
                </a:lnTo>
                <a:lnTo>
                  <a:pt x="2" y="31"/>
                </a:lnTo>
                <a:lnTo>
                  <a:pt x="3" y="38"/>
                </a:lnTo>
                <a:lnTo>
                  <a:pt x="8" y="42"/>
                </a:lnTo>
                <a:lnTo>
                  <a:pt x="14" y="41"/>
                </a:lnTo>
                <a:lnTo>
                  <a:pt x="18" y="43"/>
                </a:lnTo>
                <a:lnTo>
                  <a:pt x="23" y="50"/>
                </a:lnTo>
                <a:lnTo>
                  <a:pt x="17" y="54"/>
                </a:lnTo>
                <a:lnTo>
                  <a:pt x="8" y="57"/>
                </a:lnTo>
                <a:lnTo>
                  <a:pt x="5" y="62"/>
                </a:lnTo>
                <a:lnTo>
                  <a:pt x="9" y="63"/>
                </a:lnTo>
                <a:lnTo>
                  <a:pt x="11" y="59"/>
                </a:lnTo>
                <a:lnTo>
                  <a:pt x="21" y="66"/>
                </a:lnTo>
                <a:lnTo>
                  <a:pt x="18" y="68"/>
                </a:lnTo>
                <a:lnTo>
                  <a:pt x="21" y="73"/>
                </a:lnTo>
                <a:lnTo>
                  <a:pt x="20" y="75"/>
                </a:lnTo>
                <a:lnTo>
                  <a:pt x="3" y="75"/>
                </a:lnTo>
                <a:lnTo>
                  <a:pt x="0" y="8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19" name="Freeform 191"/>
          <p:cNvSpPr>
            <a:spLocks/>
          </p:cNvSpPr>
          <p:nvPr/>
        </p:nvSpPr>
        <p:spPr bwMode="auto">
          <a:xfrm>
            <a:off x="5313363" y="3205163"/>
            <a:ext cx="61912" cy="63500"/>
          </a:xfrm>
          <a:custGeom>
            <a:avLst/>
            <a:gdLst>
              <a:gd name="T0" fmla="*/ 0 w 77"/>
              <a:gd name="T1" fmla="*/ 0 h 81"/>
              <a:gd name="T2" fmla="*/ 6465381 w 77"/>
              <a:gd name="T3" fmla="*/ 0 h 81"/>
              <a:gd name="T4" fmla="*/ 10344127 w 77"/>
              <a:gd name="T5" fmla="*/ 6760007 h 81"/>
              <a:gd name="T6" fmla="*/ 17455163 w 77"/>
              <a:gd name="T7" fmla="*/ 12291560 h 81"/>
              <a:gd name="T8" fmla="*/ 25859915 w 77"/>
              <a:gd name="T9" fmla="*/ 14750031 h 81"/>
              <a:gd name="T10" fmla="*/ 29738666 w 77"/>
              <a:gd name="T11" fmla="*/ 16593883 h 81"/>
              <a:gd name="T12" fmla="*/ 40082790 w 77"/>
              <a:gd name="T13" fmla="*/ 26426978 h 81"/>
              <a:gd name="T14" fmla="*/ 42022163 w 77"/>
              <a:gd name="T15" fmla="*/ 30114680 h 81"/>
              <a:gd name="T16" fmla="*/ 49780457 w 77"/>
              <a:gd name="T17" fmla="*/ 35030832 h 81"/>
              <a:gd name="T18" fmla="*/ 47194627 w 77"/>
              <a:gd name="T19" fmla="*/ 36874684 h 81"/>
              <a:gd name="T20" fmla="*/ 43962339 w 77"/>
              <a:gd name="T21" fmla="*/ 41791620 h 81"/>
              <a:gd name="T22" fmla="*/ 35557588 w 77"/>
              <a:gd name="T23" fmla="*/ 44249304 h 81"/>
              <a:gd name="T24" fmla="*/ 31678843 w 77"/>
              <a:gd name="T25" fmla="*/ 43020854 h 81"/>
              <a:gd name="T26" fmla="*/ 25859915 w 77"/>
              <a:gd name="T27" fmla="*/ 44863921 h 81"/>
              <a:gd name="T28" fmla="*/ 22627627 w 77"/>
              <a:gd name="T29" fmla="*/ 47937007 h 81"/>
              <a:gd name="T30" fmla="*/ 21334712 w 77"/>
              <a:gd name="T31" fmla="*/ 47937007 h 81"/>
              <a:gd name="T32" fmla="*/ 21334712 w 77"/>
              <a:gd name="T33" fmla="*/ 44863921 h 81"/>
              <a:gd name="T34" fmla="*/ 18101621 w 77"/>
              <a:gd name="T35" fmla="*/ 48551624 h 81"/>
              <a:gd name="T36" fmla="*/ 14222876 w 77"/>
              <a:gd name="T37" fmla="*/ 49780858 h 81"/>
              <a:gd name="T38" fmla="*/ 13576418 w 77"/>
              <a:gd name="T39" fmla="*/ 49166241 h 81"/>
              <a:gd name="T40" fmla="*/ 10344127 w 77"/>
              <a:gd name="T41" fmla="*/ 45478538 h 81"/>
              <a:gd name="T42" fmla="*/ 10344127 w 77"/>
              <a:gd name="T43" fmla="*/ 44863921 h 81"/>
              <a:gd name="T44" fmla="*/ 18101621 w 77"/>
              <a:gd name="T45" fmla="*/ 43020854 h 81"/>
              <a:gd name="T46" fmla="*/ 21334712 w 77"/>
              <a:gd name="T47" fmla="*/ 39947769 h 81"/>
              <a:gd name="T48" fmla="*/ 21981170 w 77"/>
              <a:gd name="T49" fmla="*/ 38103918 h 81"/>
              <a:gd name="T50" fmla="*/ 19395340 w 77"/>
              <a:gd name="T51" fmla="*/ 35030832 h 81"/>
              <a:gd name="T52" fmla="*/ 17455163 w 77"/>
              <a:gd name="T53" fmla="*/ 29500063 h 81"/>
              <a:gd name="T54" fmla="*/ 17455163 w 77"/>
              <a:gd name="T55" fmla="*/ 25812361 h 81"/>
              <a:gd name="T56" fmla="*/ 22627627 w 77"/>
              <a:gd name="T57" fmla="*/ 26426978 h 81"/>
              <a:gd name="T58" fmla="*/ 22627627 w 77"/>
              <a:gd name="T59" fmla="*/ 31343130 h 81"/>
              <a:gd name="T60" fmla="*/ 21981170 w 77"/>
              <a:gd name="T61" fmla="*/ 35645449 h 81"/>
              <a:gd name="T62" fmla="*/ 24567000 w 77"/>
              <a:gd name="T63" fmla="*/ 35030832 h 81"/>
              <a:gd name="T64" fmla="*/ 24567000 w 77"/>
              <a:gd name="T65" fmla="*/ 32572364 h 81"/>
              <a:gd name="T66" fmla="*/ 29738666 w 77"/>
              <a:gd name="T67" fmla="*/ 30114680 h 81"/>
              <a:gd name="T68" fmla="*/ 31678843 w 77"/>
              <a:gd name="T69" fmla="*/ 33186981 h 81"/>
              <a:gd name="T70" fmla="*/ 32325300 w 77"/>
              <a:gd name="T71" fmla="*/ 28270829 h 81"/>
              <a:gd name="T72" fmla="*/ 32325300 w 77"/>
              <a:gd name="T73" fmla="*/ 25197737 h 81"/>
              <a:gd name="T74" fmla="*/ 29738666 w 77"/>
              <a:gd name="T75" fmla="*/ 22124652 h 81"/>
              <a:gd name="T76" fmla="*/ 28445751 w 77"/>
              <a:gd name="T77" fmla="*/ 22739269 h 81"/>
              <a:gd name="T78" fmla="*/ 28445751 w 77"/>
              <a:gd name="T79" fmla="*/ 19051567 h 81"/>
              <a:gd name="T80" fmla="*/ 24567000 w 77"/>
              <a:gd name="T81" fmla="*/ 15979266 h 81"/>
              <a:gd name="T82" fmla="*/ 21334712 w 77"/>
              <a:gd name="T83" fmla="*/ 16593883 h 81"/>
              <a:gd name="T84" fmla="*/ 18101621 w 77"/>
              <a:gd name="T85" fmla="*/ 15364648 h 81"/>
              <a:gd name="T86" fmla="*/ 18101621 w 77"/>
              <a:gd name="T87" fmla="*/ 20280801 h 81"/>
              <a:gd name="T88" fmla="*/ 16162248 w 77"/>
              <a:gd name="T89" fmla="*/ 23353886 h 81"/>
              <a:gd name="T90" fmla="*/ 12283500 w 77"/>
              <a:gd name="T91" fmla="*/ 25197737 h 81"/>
              <a:gd name="T92" fmla="*/ 17455163 w 77"/>
              <a:gd name="T93" fmla="*/ 15979266 h 81"/>
              <a:gd name="T94" fmla="*/ 15515791 w 77"/>
              <a:gd name="T95" fmla="*/ 15364648 h 81"/>
              <a:gd name="T96" fmla="*/ 5818119 w 77"/>
              <a:gd name="T97" fmla="*/ 22739269 h 81"/>
              <a:gd name="T98" fmla="*/ 2585831 w 77"/>
              <a:gd name="T99" fmla="*/ 22739269 h 81"/>
              <a:gd name="T100" fmla="*/ 7758297 w 77"/>
              <a:gd name="T101" fmla="*/ 15364648 h 81"/>
              <a:gd name="T102" fmla="*/ 8404755 w 77"/>
              <a:gd name="T103" fmla="*/ 11676943 h 81"/>
              <a:gd name="T104" fmla="*/ 646458 w 77"/>
              <a:gd name="T105" fmla="*/ 3073086 h 81"/>
              <a:gd name="T106" fmla="*/ 0 w 77"/>
              <a:gd name="T107" fmla="*/ 0 h 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"/>
              <a:gd name="T163" fmla="*/ 0 h 81"/>
              <a:gd name="T164" fmla="*/ 77 w 77"/>
              <a:gd name="T165" fmla="*/ 81 h 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" h="81">
                <a:moveTo>
                  <a:pt x="0" y="0"/>
                </a:moveTo>
                <a:lnTo>
                  <a:pt x="10" y="0"/>
                </a:lnTo>
                <a:lnTo>
                  <a:pt x="16" y="11"/>
                </a:lnTo>
                <a:lnTo>
                  <a:pt x="27" y="20"/>
                </a:lnTo>
                <a:lnTo>
                  <a:pt x="40" y="24"/>
                </a:lnTo>
                <a:lnTo>
                  <a:pt x="46" y="27"/>
                </a:lnTo>
                <a:lnTo>
                  <a:pt x="62" y="43"/>
                </a:lnTo>
                <a:lnTo>
                  <a:pt x="65" y="49"/>
                </a:lnTo>
                <a:lnTo>
                  <a:pt x="77" y="57"/>
                </a:lnTo>
                <a:lnTo>
                  <a:pt x="73" y="60"/>
                </a:lnTo>
                <a:lnTo>
                  <a:pt x="68" y="68"/>
                </a:lnTo>
                <a:lnTo>
                  <a:pt x="55" y="72"/>
                </a:lnTo>
                <a:lnTo>
                  <a:pt x="49" y="70"/>
                </a:lnTo>
                <a:lnTo>
                  <a:pt x="40" y="73"/>
                </a:lnTo>
                <a:lnTo>
                  <a:pt x="35" y="78"/>
                </a:lnTo>
                <a:lnTo>
                  <a:pt x="33" y="78"/>
                </a:lnTo>
                <a:lnTo>
                  <a:pt x="33" y="73"/>
                </a:lnTo>
                <a:lnTo>
                  <a:pt x="28" y="79"/>
                </a:lnTo>
                <a:lnTo>
                  <a:pt x="22" y="81"/>
                </a:lnTo>
                <a:lnTo>
                  <a:pt x="21" y="80"/>
                </a:lnTo>
                <a:lnTo>
                  <a:pt x="16" y="74"/>
                </a:lnTo>
                <a:lnTo>
                  <a:pt x="16" y="73"/>
                </a:lnTo>
                <a:lnTo>
                  <a:pt x="28" y="70"/>
                </a:lnTo>
                <a:lnTo>
                  <a:pt x="33" y="65"/>
                </a:lnTo>
                <a:lnTo>
                  <a:pt x="34" y="62"/>
                </a:lnTo>
                <a:lnTo>
                  <a:pt x="30" y="57"/>
                </a:lnTo>
                <a:lnTo>
                  <a:pt x="27" y="48"/>
                </a:lnTo>
                <a:lnTo>
                  <a:pt x="27" y="42"/>
                </a:lnTo>
                <a:lnTo>
                  <a:pt x="35" y="43"/>
                </a:lnTo>
                <a:lnTo>
                  <a:pt x="35" y="51"/>
                </a:lnTo>
                <a:lnTo>
                  <a:pt x="34" y="58"/>
                </a:lnTo>
                <a:lnTo>
                  <a:pt x="38" y="57"/>
                </a:lnTo>
                <a:lnTo>
                  <a:pt x="38" y="53"/>
                </a:lnTo>
                <a:lnTo>
                  <a:pt x="46" y="49"/>
                </a:lnTo>
                <a:lnTo>
                  <a:pt x="49" y="54"/>
                </a:lnTo>
                <a:lnTo>
                  <a:pt x="50" y="46"/>
                </a:lnTo>
                <a:lnTo>
                  <a:pt x="50" y="41"/>
                </a:lnTo>
                <a:lnTo>
                  <a:pt x="46" y="36"/>
                </a:lnTo>
                <a:lnTo>
                  <a:pt x="44" y="37"/>
                </a:lnTo>
                <a:lnTo>
                  <a:pt x="44" y="31"/>
                </a:lnTo>
                <a:lnTo>
                  <a:pt x="38" y="26"/>
                </a:lnTo>
                <a:lnTo>
                  <a:pt x="33" y="27"/>
                </a:lnTo>
                <a:lnTo>
                  <a:pt x="28" y="25"/>
                </a:lnTo>
                <a:lnTo>
                  <a:pt x="28" y="33"/>
                </a:lnTo>
                <a:lnTo>
                  <a:pt x="25" y="38"/>
                </a:lnTo>
                <a:lnTo>
                  <a:pt x="19" y="41"/>
                </a:lnTo>
                <a:lnTo>
                  <a:pt x="27" y="26"/>
                </a:lnTo>
                <a:lnTo>
                  <a:pt x="24" y="25"/>
                </a:lnTo>
                <a:lnTo>
                  <a:pt x="9" y="37"/>
                </a:lnTo>
                <a:lnTo>
                  <a:pt x="4" y="37"/>
                </a:lnTo>
                <a:lnTo>
                  <a:pt x="12" y="25"/>
                </a:lnTo>
                <a:lnTo>
                  <a:pt x="13" y="19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0" name="Freeform 192"/>
          <p:cNvSpPr>
            <a:spLocks/>
          </p:cNvSpPr>
          <p:nvPr/>
        </p:nvSpPr>
        <p:spPr bwMode="auto">
          <a:xfrm>
            <a:off x="4603750" y="3028950"/>
            <a:ext cx="30163" cy="58738"/>
          </a:xfrm>
          <a:custGeom>
            <a:avLst/>
            <a:gdLst>
              <a:gd name="T0" fmla="*/ 0 w 37"/>
              <a:gd name="T1" fmla="*/ 46623678 h 74"/>
              <a:gd name="T2" fmla="*/ 3987222 w 37"/>
              <a:gd name="T3" fmla="*/ 18271485 h 74"/>
              <a:gd name="T4" fmla="*/ 14620903 w 37"/>
              <a:gd name="T5" fmla="*/ 630243 h 74"/>
              <a:gd name="T6" fmla="*/ 17943723 w 37"/>
              <a:gd name="T7" fmla="*/ 0 h 74"/>
              <a:gd name="T8" fmla="*/ 21930944 w 37"/>
              <a:gd name="T9" fmla="*/ 0 h 74"/>
              <a:gd name="T10" fmla="*/ 21930944 w 37"/>
              <a:gd name="T11" fmla="*/ 3150420 h 74"/>
              <a:gd name="T12" fmla="*/ 14620903 w 37"/>
              <a:gd name="T13" fmla="*/ 6930290 h 74"/>
              <a:gd name="T14" fmla="*/ 14620903 w 37"/>
              <a:gd name="T15" fmla="*/ 22681596 h 74"/>
              <a:gd name="T16" fmla="*/ 17943723 w 37"/>
              <a:gd name="T17" fmla="*/ 24572324 h 74"/>
              <a:gd name="T18" fmla="*/ 22595345 w 37"/>
              <a:gd name="T19" fmla="*/ 24572324 h 74"/>
              <a:gd name="T20" fmla="*/ 24589363 w 37"/>
              <a:gd name="T21" fmla="*/ 27092507 h 74"/>
              <a:gd name="T22" fmla="*/ 21930944 w 37"/>
              <a:gd name="T23" fmla="*/ 28352198 h 74"/>
              <a:gd name="T24" fmla="*/ 16614106 w 37"/>
              <a:gd name="T25" fmla="*/ 30872375 h 74"/>
              <a:gd name="T26" fmla="*/ 14620903 w 37"/>
              <a:gd name="T27" fmla="*/ 30242132 h 74"/>
              <a:gd name="T28" fmla="*/ 11962481 w 37"/>
              <a:gd name="T29" fmla="*/ 24572324 h 74"/>
              <a:gd name="T30" fmla="*/ 8639661 w 37"/>
              <a:gd name="T31" fmla="*/ 24572324 h 74"/>
              <a:gd name="T32" fmla="*/ 7975260 w 37"/>
              <a:gd name="T33" fmla="*/ 29612684 h 74"/>
              <a:gd name="T34" fmla="*/ 4652439 w 37"/>
              <a:gd name="T35" fmla="*/ 30242132 h 74"/>
              <a:gd name="T36" fmla="*/ 1994019 w 37"/>
              <a:gd name="T37" fmla="*/ 46623678 h 74"/>
              <a:gd name="T38" fmla="*/ 0 w 37"/>
              <a:gd name="T39" fmla="*/ 46623678 h 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74"/>
              <a:gd name="T62" fmla="*/ 37 w 37"/>
              <a:gd name="T63" fmla="*/ 74 h 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74">
                <a:moveTo>
                  <a:pt x="0" y="74"/>
                </a:moveTo>
                <a:lnTo>
                  <a:pt x="6" y="29"/>
                </a:lnTo>
                <a:lnTo>
                  <a:pt x="22" y="1"/>
                </a:lnTo>
                <a:lnTo>
                  <a:pt x="27" y="0"/>
                </a:lnTo>
                <a:lnTo>
                  <a:pt x="33" y="0"/>
                </a:lnTo>
                <a:lnTo>
                  <a:pt x="33" y="5"/>
                </a:lnTo>
                <a:lnTo>
                  <a:pt x="22" y="11"/>
                </a:lnTo>
                <a:lnTo>
                  <a:pt x="22" y="36"/>
                </a:lnTo>
                <a:lnTo>
                  <a:pt x="27" y="39"/>
                </a:lnTo>
                <a:lnTo>
                  <a:pt x="34" y="39"/>
                </a:lnTo>
                <a:lnTo>
                  <a:pt x="37" y="43"/>
                </a:lnTo>
                <a:lnTo>
                  <a:pt x="33" y="45"/>
                </a:lnTo>
                <a:lnTo>
                  <a:pt x="25" y="49"/>
                </a:lnTo>
                <a:lnTo>
                  <a:pt x="22" y="48"/>
                </a:lnTo>
                <a:lnTo>
                  <a:pt x="18" y="39"/>
                </a:lnTo>
                <a:lnTo>
                  <a:pt x="13" y="39"/>
                </a:lnTo>
                <a:lnTo>
                  <a:pt x="12" y="47"/>
                </a:lnTo>
                <a:lnTo>
                  <a:pt x="7" y="48"/>
                </a:lnTo>
                <a:lnTo>
                  <a:pt x="3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1" name="Freeform 193"/>
          <p:cNvSpPr>
            <a:spLocks/>
          </p:cNvSpPr>
          <p:nvPr/>
        </p:nvSpPr>
        <p:spPr bwMode="auto">
          <a:xfrm>
            <a:off x="4619625" y="3086100"/>
            <a:ext cx="26988" cy="14288"/>
          </a:xfrm>
          <a:custGeom>
            <a:avLst/>
            <a:gdLst>
              <a:gd name="T0" fmla="*/ 0 w 35"/>
              <a:gd name="T1" fmla="*/ 6786048 h 19"/>
              <a:gd name="T2" fmla="*/ 8323870 w 35"/>
              <a:gd name="T3" fmla="*/ 9613567 h 19"/>
              <a:gd name="T4" fmla="*/ 10702668 w 35"/>
              <a:gd name="T5" fmla="*/ 9613567 h 19"/>
              <a:gd name="T6" fmla="*/ 16053233 w 35"/>
              <a:gd name="T7" fmla="*/ 10744575 h 19"/>
              <a:gd name="T8" fmla="*/ 17837524 w 35"/>
              <a:gd name="T9" fmla="*/ 7917056 h 19"/>
              <a:gd name="T10" fmla="*/ 20810058 w 35"/>
              <a:gd name="T11" fmla="*/ 6220544 h 19"/>
              <a:gd name="T12" fmla="*/ 19026538 w 35"/>
              <a:gd name="T13" fmla="*/ 5089535 h 19"/>
              <a:gd name="T14" fmla="*/ 19621045 w 35"/>
              <a:gd name="T15" fmla="*/ 2827520 h 19"/>
              <a:gd name="T16" fmla="*/ 17242246 w 35"/>
              <a:gd name="T17" fmla="*/ 565504 h 19"/>
              <a:gd name="T18" fmla="*/ 13675205 w 35"/>
              <a:gd name="T19" fmla="*/ 0 h 19"/>
              <a:gd name="T20" fmla="*/ 13675205 w 35"/>
              <a:gd name="T21" fmla="*/ 1696512 h 19"/>
              <a:gd name="T22" fmla="*/ 11891682 w 35"/>
              <a:gd name="T23" fmla="*/ 1696512 h 19"/>
              <a:gd name="T24" fmla="*/ 10702668 w 35"/>
              <a:gd name="T25" fmla="*/ 0 h 19"/>
              <a:gd name="T26" fmla="*/ 4756827 w 35"/>
              <a:gd name="T27" fmla="*/ 1696512 h 19"/>
              <a:gd name="T28" fmla="*/ 1189014 w 35"/>
              <a:gd name="T29" fmla="*/ 4524032 h 19"/>
              <a:gd name="T30" fmla="*/ 0 w 35"/>
              <a:gd name="T31" fmla="*/ 6786048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9"/>
              <a:gd name="T50" fmla="*/ 35 w 35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9">
                <a:moveTo>
                  <a:pt x="0" y="12"/>
                </a:moveTo>
                <a:lnTo>
                  <a:pt x="14" y="17"/>
                </a:lnTo>
                <a:lnTo>
                  <a:pt x="18" y="17"/>
                </a:lnTo>
                <a:lnTo>
                  <a:pt x="27" y="19"/>
                </a:lnTo>
                <a:lnTo>
                  <a:pt x="30" y="14"/>
                </a:lnTo>
                <a:lnTo>
                  <a:pt x="35" y="11"/>
                </a:lnTo>
                <a:lnTo>
                  <a:pt x="32" y="9"/>
                </a:lnTo>
                <a:lnTo>
                  <a:pt x="33" y="5"/>
                </a:lnTo>
                <a:lnTo>
                  <a:pt x="29" y="1"/>
                </a:lnTo>
                <a:lnTo>
                  <a:pt x="23" y="0"/>
                </a:lnTo>
                <a:lnTo>
                  <a:pt x="23" y="3"/>
                </a:lnTo>
                <a:lnTo>
                  <a:pt x="20" y="3"/>
                </a:lnTo>
                <a:lnTo>
                  <a:pt x="18" y="0"/>
                </a:lnTo>
                <a:lnTo>
                  <a:pt x="8" y="3"/>
                </a:lnTo>
                <a:lnTo>
                  <a:pt x="2" y="8"/>
                </a:lnTo>
                <a:lnTo>
                  <a:pt x="0" y="1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2" name="Freeform 194"/>
          <p:cNvSpPr>
            <a:spLocks/>
          </p:cNvSpPr>
          <p:nvPr/>
        </p:nvSpPr>
        <p:spPr bwMode="auto">
          <a:xfrm>
            <a:off x="4668838" y="3130550"/>
            <a:ext cx="17462" cy="14288"/>
          </a:xfrm>
          <a:custGeom>
            <a:avLst/>
            <a:gdLst>
              <a:gd name="T0" fmla="*/ 0 w 22"/>
              <a:gd name="T1" fmla="*/ 3531657 h 17"/>
              <a:gd name="T2" fmla="*/ 6299813 w 22"/>
              <a:gd name="T3" fmla="*/ 0 h 17"/>
              <a:gd name="T4" fmla="*/ 13229848 w 22"/>
              <a:gd name="T5" fmla="*/ 1412831 h 17"/>
              <a:gd name="T6" fmla="*/ 13860067 w 22"/>
              <a:gd name="T7" fmla="*/ 2825662 h 17"/>
              <a:gd name="T8" fmla="*/ 13860067 w 22"/>
              <a:gd name="T9" fmla="*/ 6357318 h 17"/>
              <a:gd name="T10" fmla="*/ 13229848 w 22"/>
              <a:gd name="T11" fmla="*/ 7770150 h 17"/>
              <a:gd name="T12" fmla="*/ 11970200 w 22"/>
              <a:gd name="T13" fmla="*/ 10595811 h 17"/>
              <a:gd name="T14" fmla="*/ 8189678 w 22"/>
              <a:gd name="T15" fmla="*/ 12008642 h 17"/>
              <a:gd name="T16" fmla="*/ 3779730 w 22"/>
              <a:gd name="T17" fmla="*/ 10595811 h 17"/>
              <a:gd name="T18" fmla="*/ 0 w 22"/>
              <a:gd name="T19" fmla="*/ 7770150 h 17"/>
              <a:gd name="T20" fmla="*/ 630219 w 22"/>
              <a:gd name="T21" fmla="*/ 4944488 h 17"/>
              <a:gd name="T22" fmla="*/ 0 w 22"/>
              <a:gd name="T23" fmla="*/ 3531657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17"/>
              <a:gd name="T38" fmla="*/ 22 w 22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17">
                <a:moveTo>
                  <a:pt x="0" y="5"/>
                </a:moveTo>
                <a:lnTo>
                  <a:pt x="10" y="0"/>
                </a:lnTo>
                <a:lnTo>
                  <a:pt x="21" y="2"/>
                </a:lnTo>
                <a:lnTo>
                  <a:pt x="22" y="4"/>
                </a:lnTo>
                <a:lnTo>
                  <a:pt x="22" y="9"/>
                </a:lnTo>
                <a:lnTo>
                  <a:pt x="21" y="11"/>
                </a:lnTo>
                <a:lnTo>
                  <a:pt x="19" y="15"/>
                </a:lnTo>
                <a:lnTo>
                  <a:pt x="13" y="17"/>
                </a:lnTo>
                <a:lnTo>
                  <a:pt x="6" y="15"/>
                </a:lnTo>
                <a:lnTo>
                  <a:pt x="0" y="11"/>
                </a:lnTo>
                <a:lnTo>
                  <a:pt x="1" y="7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3" name="Freeform 195"/>
          <p:cNvSpPr>
            <a:spLocks/>
          </p:cNvSpPr>
          <p:nvPr/>
        </p:nvSpPr>
        <p:spPr bwMode="auto">
          <a:xfrm>
            <a:off x="5002213" y="3233738"/>
            <a:ext cx="19050" cy="15875"/>
          </a:xfrm>
          <a:custGeom>
            <a:avLst/>
            <a:gdLst>
              <a:gd name="T0" fmla="*/ 0 w 22"/>
              <a:gd name="T1" fmla="*/ 4410075 h 20"/>
              <a:gd name="T2" fmla="*/ 2999509 w 22"/>
              <a:gd name="T3" fmla="*/ 10080624 h 20"/>
              <a:gd name="T4" fmla="*/ 7497908 w 22"/>
              <a:gd name="T5" fmla="*/ 10710862 h 20"/>
              <a:gd name="T6" fmla="*/ 6748029 w 22"/>
              <a:gd name="T7" fmla="*/ 8820150 h 20"/>
              <a:gd name="T8" fmla="*/ 9747539 w 22"/>
              <a:gd name="T9" fmla="*/ 6300787 h 20"/>
              <a:gd name="T10" fmla="*/ 11247293 w 22"/>
              <a:gd name="T11" fmla="*/ 12600780 h 20"/>
              <a:gd name="T12" fmla="*/ 14245938 w 22"/>
              <a:gd name="T13" fmla="*/ 8820150 h 20"/>
              <a:gd name="T14" fmla="*/ 14245938 w 22"/>
              <a:gd name="T15" fmla="*/ 3150393 h 20"/>
              <a:gd name="T16" fmla="*/ 16495569 w 22"/>
              <a:gd name="T17" fmla="*/ 4410075 h 20"/>
              <a:gd name="T18" fmla="*/ 15745692 w 22"/>
              <a:gd name="T19" fmla="*/ 0 h 20"/>
              <a:gd name="T20" fmla="*/ 13496058 w 22"/>
              <a:gd name="T21" fmla="*/ 0 h 20"/>
              <a:gd name="T22" fmla="*/ 2999509 w 22"/>
              <a:gd name="T23" fmla="*/ 3150393 h 20"/>
              <a:gd name="T24" fmla="*/ 2249632 w 22"/>
              <a:gd name="T25" fmla="*/ 4410075 h 20"/>
              <a:gd name="T26" fmla="*/ 0 w 22"/>
              <a:gd name="T27" fmla="*/ 4410075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0"/>
              <a:gd name="T44" fmla="*/ 22 w 22"/>
              <a:gd name="T45" fmla="*/ 20 h 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0">
                <a:moveTo>
                  <a:pt x="0" y="7"/>
                </a:moveTo>
                <a:lnTo>
                  <a:pt x="4" y="16"/>
                </a:lnTo>
                <a:lnTo>
                  <a:pt x="10" y="17"/>
                </a:lnTo>
                <a:lnTo>
                  <a:pt x="9" y="14"/>
                </a:lnTo>
                <a:lnTo>
                  <a:pt x="13" y="10"/>
                </a:lnTo>
                <a:lnTo>
                  <a:pt x="15" y="20"/>
                </a:lnTo>
                <a:lnTo>
                  <a:pt x="19" y="14"/>
                </a:lnTo>
                <a:lnTo>
                  <a:pt x="19" y="5"/>
                </a:lnTo>
                <a:lnTo>
                  <a:pt x="22" y="7"/>
                </a:lnTo>
                <a:lnTo>
                  <a:pt x="21" y="0"/>
                </a:lnTo>
                <a:lnTo>
                  <a:pt x="18" y="0"/>
                </a:lnTo>
                <a:lnTo>
                  <a:pt x="4" y="5"/>
                </a:lnTo>
                <a:lnTo>
                  <a:pt x="3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4" name="Freeform 196"/>
          <p:cNvSpPr>
            <a:spLocks/>
          </p:cNvSpPr>
          <p:nvPr/>
        </p:nvSpPr>
        <p:spPr bwMode="auto">
          <a:xfrm>
            <a:off x="4603750" y="3092450"/>
            <a:ext cx="14288" cy="22225"/>
          </a:xfrm>
          <a:custGeom>
            <a:avLst/>
            <a:gdLst>
              <a:gd name="T0" fmla="*/ 0 w 18"/>
              <a:gd name="T1" fmla="*/ 4410075 h 28"/>
              <a:gd name="T2" fmla="*/ 3780764 w 18"/>
              <a:gd name="T3" fmla="*/ 3780632 h 28"/>
              <a:gd name="T4" fmla="*/ 5670748 w 18"/>
              <a:gd name="T5" fmla="*/ 0 h 28"/>
              <a:gd name="T6" fmla="*/ 7560733 w 18"/>
              <a:gd name="T7" fmla="*/ 630238 h 28"/>
              <a:gd name="T8" fmla="*/ 5670748 w 18"/>
              <a:gd name="T9" fmla="*/ 4410075 h 28"/>
              <a:gd name="T10" fmla="*/ 7560733 w 18"/>
              <a:gd name="T11" fmla="*/ 10710863 h 28"/>
              <a:gd name="T12" fmla="*/ 9451511 w 18"/>
              <a:gd name="T13" fmla="*/ 11970544 h 28"/>
              <a:gd name="T14" fmla="*/ 9451511 w 18"/>
              <a:gd name="T15" fmla="*/ 13861259 h 28"/>
              <a:gd name="T16" fmla="*/ 11341495 w 18"/>
              <a:gd name="T17" fmla="*/ 14490702 h 28"/>
              <a:gd name="T18" fmla="*/ 10080977 w 18"/>
              <a:gd name="T19" fmla="*/ 16381414 h 28"/>
              <a:gd name="T20" fmla="*/ 6301007 w 18"/>
              <a:gd name="T21" fmla="*/ 16381414 h 28"/>
              <a:gd name="T22" fmla="*/ 4410229 w 18"/>
              <a:gd name="T23" fmla="*/ 17641095 h 28"/>
              <a:gd name="T24" fmla="*/ 630259 w 18"/>
              <a:gd name="T25" fmla="*/ 10710863 h 28"/>
              <a:gd name="T26" fmla="*/ 0 w 18"/>
              <a:gd name="T27" fmla="*/ 4410075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28"/>
              <a:gd name="T44" fmla="*/ 18 w 18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28">
                <a:moveTo>
                  <a:pt x="0" y="7"/>
                </a:moveTo>
                <a:lnTo>
                  <a:pt x="6" y="6"/>
                </a:lnTo>
                <a:lnTo>
                  <a:pt x="9" y="0"/>
                </a:lnTo>
                <a:lnTo>
                  <a:pt x="12" y="1"/>
                </a:lnTo>
                <a:lnTo>
                  <a:pt x="9" y="7"/>
                </a:lnTo>
                <a:lnTo>
                  <a:pt x="12" y="17"/>
                </a:lnTo>
                <a:lnTo>
                  <a:pt x="15" y="19"/>
                </a:lnTo>
                <a:lnTo>
                  <a:pt x="15" y="22"/>
                </a:lnTo>
                <a:lnTo>
                  <a:pt x="18" y="23"/>
                </a:lnTo>
                <a:lnTo>
                  <a:pt x="16" y="26"/>
                </a:lnTo>
                <a:lnTo>
                  <a:pt x="10" y="26"/>
                </a:lnTo>
                <a:lnTo>
                  <a:pt x="7" y="28"/>
                </a:lnTo>
                <a:lnTo>
                  <a:pt x="1" y="17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5" name="Freeform 197"/>
          <p:cNvSpPr>
            <a:spLocks/>
          </p:cNvSpPr>
          <p:nvPr/>
        </p:nvSpPr>
        <p:spPr bwMode="auto">
          <a:xfrm>
            <a:off x="4640263" y="3125788"/>
            <a:ext cx="17462" cy="11112"/>
          </a:xfrm>
          <a:custGeom>
            <a:avLst/>
            <a:gdLst>
              <a:gd name="T0" fmla="*/ 0 w 21"/>
              <a:gd name="T1" fmla="*/ 4384112 h 13"/>
              <a:gd name="T2" fmla="*/ 1382824 w 21"/>
              <a:gd name="T3" fmla="*/ 1461655 h 13"/>
              <a:gd name="T4" fmla="*/ 5531296 w 21"/>
              <a:gd name="T5" fmla="*/ 730828 h 13"/>
              <a:gd name="T6" fmla="*/ 7605949 w 21"/>
              <a:gd name="T7" fmla="*/ 0 h 13"/>
              <a:gd name="T8" fmla="*/ 10371596 w 21"/>
              <a:gd name="T9" fmla="*/ 730828 h 13"/>
              <a:gd name="T10" fmla="*/ 14520070 w 21"/>
              <a:gd name="T11" fmla="*/ 0 h 13"/>
              <a:gd name="T12" fmla="*/ 13828242 w 21"/>
              <a:gd name="T13" fmla="*/ 5114084 h 13"/>
              <a:gd name="T14" fmla="*/ 10371596 w 21"/>
              <a:gd name="T15" fmla="*/ 8036541 h 13"/>
              <a:gd name="T16" fmla="*/ 3457476 w 21"/>
              <a:gd name="T17" fmla="*/ 9498196 h 13"/>
              <a:gd name="T18" fmla="*/ 0 w 21"/>
              <a:gd name="T19" fmla="*/ 4384112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3"/>
              <a:gd name="T32" fmla="*/ 21 w 21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3">
                <a:moveTo>
                  <a:pt x="0" y="6"/>
                </a:moveTo>
                <a:lnTo>
                  <a:pt x="2" y="2"/>
                </a:lnTo>
                <a:lnTo>
                  <a:pt x="8" y="1"/>
                </a:lnTo>
                <a:lnTo>
                  <a:pt x="11" y="0"/>
                </a:lnTo>
                <a:lnTo>
                  <a:pt x="15" y="1"/>
                </a:lnTo>
                <a:lnTo>
                  <a:pt x="21" y="0"/>
                </a:lnTo>
                <a:lnTo>
                  <a:pt x="20" y="7"/>
                </a:lnTo>
                <a:lnTo>
                  <a:pt x="15" y="11"/>
                </a:lnTo>
                <a:lnTo>
                  <a:pt x="5" y="13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6" name="Freeform 198"/>
          <p:cNvSpPr>
            <a:spLocks/>
          </p:cNvSpPr>
          <p:nvPr/>
        </p:nvSpPr>
        <p:spPr bwMode="auto">
          <a:xfrm>
            <a:off x="4441825" y="3279775"/>
            <a:ext cx="28575" cy="6350"/>
          </a:xfrm>
          <a:custGeom>
            <a:avLst/>
            <a:gdLst>
              <a:gd name="T0" fmla="*/ 0 w 36"/>
              <a:gd name="T1" fmla="*/ 3292021 h 7"/>
              <a:gd name="T2" fmla="*/ 6930231 w 36"/>
              <a:gd name="T3" fmla="*/ 0 h 7"/>
              <a:gd name="T4" fmla="*/ 20791485 w 36"/>
              <a:gd name="T5" fmla="*/ 0 h 7"/>
              <a:gd name="T6" fmla="*/ 22681403 w 36"/>
              <a:gd name="T7" fmla="*/ 1645557 h 7"/>
              <a:gd name="T8" fmla="*/ 16380618 w 36"/>
              <a:gd name="T9" fmla="*/ 3292021 h 7"/>
              <a:gd name="T10" fmla="*/ 12600779 w 36"/>
              <a:gd name="T11" fmla="*/ 4937579 h 7"/>
              <a:gd name="T12" fmla="*/ 3779837 w 36"/>
              <a:gd name="T13" fmla="*/ 4937579 h 7"/>
              <a:gd name="T14" fmla="*/ 0 w 36"/>
              <a:gd name="T15" fmla="*/ 5760357 h 7"/>
              <a:gd name="T16" fmla="*/ 0 w 36"/>
              <a:gd name="T17" fmla="*/ 3292021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"/>
              <a:gd name="T29" fmla="*/ 36 w 36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">
                <a:moveTo>
                  <a:pt x="0" y="4"/>
                </a:moveTo>
                <a:lnTo>
                  <a:pt x="11" y="0"/>
                </a:lnTo>
                <a:lnTo>
                  <a:pt x="33" y="0"/>
                </a:lnTo>
                <a:lnTo>
                  <a:pt x="36" y="2"/>
                </a:lnTo>
                <a:lnTo>
                  <a:pt x="26" y="4"/>
                </a:lnTo>
                <a:lnTo>
                  <a:pt x="20" y="6"/>
                </a:lnTo>
                <a:lnTo>
                  <a:pt x="6" y="6"/>
                </a:lnTo>
                <a:lnTo>
                  <a:pt x="0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7" name="Freeform 199"/>
          <p:cNvSpPr>
            <a:spLocks/>
          </p:cNvSpPr>
          <p:nvPr/>
        </p:nvSpPr>
        <p:spPr bwMode="auto">
          <a:xfrm>
            <a:off x="4376738" y="3297238"/>
            <a:ext cx="22225" cy="9525"/>
          </a:xfrm>
          <a:custGeom>
            <a:avLst/>
            <a:gdLst>
              <a:gd name="T0" fmla="*/ 0 w 27"/>
              <a:gd name="T1" fmla="*/ 2520156 h 12"/>
              <a:gd name="T2" fmla="*/ 8808509 w 27"/>
              <a:gd name="T3" fmla="*/ 0 h 12"/>
              <a:gd name="T4" fmla="*/ 18294469 w 27"/>
              <a:gd name="T5" fmla="*/ 2520156 h 12"/>
              <a:gd name="T6" fmla="*/ 12874037 w 27"/>
              <a:gd name="T7" fmla="*/ 3150394 h 12"/>
              <a:gd name="T8" fmla="*/ 8131058 w 27"/>
              <a:gd name="T9" fmla="*/ 3150394 h 12"/>
              <a:gd name="T10" fmla="*/ 6775334 w 27"/>
              <a:gd name="T11" fmla="*/ 5670550 h 12"/>
              <a:gd name="T12" fmla="*/ 12874037 w 27"/>
              <a:gd name="T13" fmla="*/ 7560469 h 12"/>
              <a:gd name="T14" fmla="*/ 6097881 w 27"/>
              <a:gd name="T15" fmla="*/ 7560469 h 12"/>
              <a:gd name="T16" fmla="*/ 2710627 w 27"/>
              <a:gd name="T17" fmla="*/ 6300787 h 12"/>
              <a:gd name="T18" fmla="*/ 677451 w 27"/>
              <a:gd name="T19" fmla="*/ 3780632 h 12"/>
              <a:gd name="T20" fmla="*/ 0 w 27"/>
              <a:gd name="T21" fmla="*/ 2520156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"/>
              <a:gd name="T34" fmla="*/ 0 h 12"/>
              <a:gd name="T35" fmla="*/ 27 w 27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" h="12">
                <a:moveTo>
                  <a:pt x="0" y="4"/>
                </a:moveTo>
                <a:lnTo>
                  <a:pt x="13" y="0"/>
                </a:lnTo>
                <a:lnTo>
                  <a:pt x="27" y="4"/>
                </a:lnTo>
                <a:lnTo>
                  <a:pt x="19" y="5"/>
                </a:lnTo>
                <a:lnTo>
                  <a:pt x="12" y="5"/>
                </a:lnTo>
                <a:lnTo>
                  <a:pt x="10" y="9"/>
                </a:lnTo>
                <a:lnTo>
                  <a:pt x="19" y="12"/>
                </a:lnTo>
                <a:lnTo>
                  <a:pt x="9" y="12"/>
                </a:lnTo>
                <a:lnTo>
                  <a:pt x="4" y="10"/>
                </a:lnTo>
                <a:lnTo>
                  <a:pt x="1" y="6"/>
                </a:lnTo>
                <a:lnTo>
                  <a:pt x="0" y="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8" name="Freeform 200"/>
          <p:cNvSpPr>
            <a:spLocks/>
          </p:cNvSpPr>
          <p:nvPr/>
        </p:nvSpPr>
        <p:spPr bwMode="auto">
          <a:xfrm>
            <a:off x="5222875" y="3121025"/>
            <a:ext cx="9525" cy="28575"/>
          </a:xfrm>
          <a:custGeom>
            <a:avLst/>
            <a:gdLst>
              <a:gd name="T0" fmla="*/ 0 w 12"/>
              <a:gd name="T1" fmla="*/ 21996215 h 35"/>
              <a:gd name="T2" fmla="*/ 1889919 w 12"/>
              <a:gd name="T3" fmla="*/ 23329443 h 35"/>
              <a:gd name="T4" fmla="*/ 1889919 w 12"/>
              <a:gd name="T5" fmla="*/ 15997101 h 35"/>
              <a:gd name="T6" fmla="*/ 5040312 w 12"/>
              <a:gd name="T7" fmla="*/ 10665005 h 35"/>
              <a:gd name="T8" fmla="*/ 5040312 w 12"/>
              <a:gd name="T9" fmla="*/ 3999683 h 35"/>
              <a:gd name="T10" fmla="*/ 7560469 w 12"/>
              <a:gd name="T11" fmla="*/ 1999433 h 35"/>
              <a:gd name="T12" fmla="*/ 7560469 w 12"/>
              <a:gd name="T13" fmla="*/ 0 h 35"/>
              <a:gd name="T14" fmla="*/ 3780632 w 12"/>
              <a:gd name="T15" fmla="*/ 1999433 h 35"/>
              <a:gd name="T16" fmla="*/ 0 w 12"/>
              <a:gd name="T17" fmla="*/ 21996215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35"/>
              <a:gd name="T29" fmla="*/ 12 w 12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35">
                <a:moveTo>
                  <a:pt x="0" y="33"/>
                </a:moveTo>
                <a:lnTo>
                  <a:pt x="3" y="35"/>
                </a:lnTo>
                <a:lnTo>
                  <a:pt x="3" y="24"/>
                </a:lnTo>
                <a:lnTo>
                  <a:pt x="8" y="16"/>
                </a:lnTo>
                <a:lnTo>
                  <a:pt x="8" y="6"/>
                </a:lnTo>
                <a:lnTo>
                  <a:pt x="12" y="3"/>
                </a:lnTo>
                <a:lnTo>
                  <a:pt x="12" y="0"/>
                </a:lnTo>
                <a:lnTo>
                  <a:pt x="6" y="3"/>
                </a:lnTo>
                <a:lnTo>
                  <a:pt x="0" y="3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29" name="Freeform 201"/>
          <p:cNvSpPr>
            <a:spLocks/>
          </p:cNvSpPr>
          <p:nvPr/>
        </p:nvSpPr>
        <p:spPr bwMode="auto">
          <a:xfrm>
            <a:off x="4484688" y="3275013"/>
            <a:ext cx="22225" cy="6350"/>
          </a:xfrm>
          <a:custGeom>
            <a:avLst/>
            <a:gdLst>
              <a:gd name="T0" fmla="*/ 0 w 27"/>
              <a:gd name="T1" fmla="*/ 1889919 h 8"/>
              <a:gd name="T2" fmla="*/ 0 w 27"/>
              <a:gd name="T3" fmla="*/ 5040312 h 8"/>
              <a:gd name="T4" fmla="*/ 2032353 w 27"/>
              <a:gd name="T5" fmla="*/ 5040312 h 8"/>
              <a:gd name="T6" fmla="*/ 2032353 w 27"/>
              <a:gd name="T7" fmla="*/ 4410074 h 8"/>
              <a:gd name="T8" fmla="*/ 2710627 w 27"/>
              <a:gd name="T9" fmla="*/ 3779837 h 8"/>
              <a:gd name="T10" fmla="*/ 4742980 w 27"/>
              <a:gd name="T11" fmla="*/ 1889919 h 8"/>
              <a:gd name="T12" fmla="*/ 14228941 w 27"/>
              <a:gd name="T13" fmla="*/ 630237 h 8"/>
              <a:gd name="T14" fmla="*/ 18294469 w 27"/>
              <a:gd name="T15" fmla="*/ 1889919 h 8"/>
              <a:gd name="T16" fmla="*/ 18294469 w 27"/>
              <a:gd name="T17" fmla="*/ 630237 h 8"/>
              <a:gd name="T18" fmla="*/ 16939567 w 27"/>
              <a:gd name="T19" fmla="*/ 0 h 8"/>
              <a:gd name="T20" fmla="*/ 2710627 w 27"/>
              <a:gd name="T21" fmla="*/ 0 h 8"/>
              <a:gd name="T22" fmla="*/ 0 w 27"/>
              <a:gd name="T23" fmla="*/ 1889919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8"/>
              <a:gd name="T38" fmla="*/ 27 w 27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8">
                <a:moveTo>
                  <a:pt x="0" y="3"/>
                </a:moveTo>
                <a:lnTo>
                  <a:pt x="0" y="8"/>
                </a:lnTo>
                <a:lnTo>
                  <a:pt x="3" y="8"/>
                </a:lnTo>
                <a:lnTo>
                  <a:pt x="3" y="7"/>
                </a:lnTo>
                <a:lnTo>
                  <a:pt x="4" y="6"/>
                </a:lnTo>
                <a:lnTo>
                  <a:pt x="7" y="3"/>
                </a:lnTo>
                <a:lnTo>
                  <a:pt x="21" y="1"/>
                </a:lnTo>
                <a:lnTo>
                  <a:pt x="27" y="3"/>
                </a:lnTo>
                <a:lnTo>
                  <a:pt x="27" y="1"/>
                </a:lnTo>
                <a:lnTo>
                  <a:pt x="25" y="0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0" name="Freeform 202"/>
          <p:cNvSpPr>
            <a:spLocks/>
          </p:cNvSpPr>
          <p:nvPr/>
        </p:nvSpPr>
        <p:spPr bwMode="auto">
          <a:xfrm>
            <a:off x="5230813" y="3141663"/>
            <a:ext cx="12700" cy="9525"/>
          </a:xfrm>
          <a:custGeom>
            <a:avLst/>
            <a:gdLst>
              <a:gd name="T0" fmla="*/ 0 w 15"/>
              <a:gd name="T1" fmla="*/ 7560469 h 12"/>
              <a:gd name="T2" fmla="*/ 10752667 w 15"/>
              <a:gd name="T3" fmla="*/ 2520156 h 12"/>
              <a:gd name="T4" fmla="*/ 9319261 w 15"/>
              <a:gd name="T5" fmla="*/ 630237 h 12"/>
              <a:gd name="T6" fmla="*/ 7168728 w 15"/>
              <a:gd name="T7" fmla="*/ 0 h 12"/>
              <a:gd name="T8" fmla="*/ 2867660 w 15"/>
              <a:gd name="T9" fmla="*/ 1260475 h 12"/>
              <a:gd name="T10" fmla="*/ 717127 w 15"/>
              <a:gd name="T11" fmla="*/ 4410075 h 12"/>
              <a:gd name="T12" fmla="*/ 0 w 15"/>
              <a:gd name="T13" fmla="*/ 7560469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2"/>
              <a:gd name="T23" fmla="*/ 15 w 1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2">
                <a:moveTo>
                  <a:pt x="0" y="12"/>
                </a:moveTo>
                <a:lnTo>
                  <a:pt x="15" y="4"/>
                </a:lnTo>
                <a:lnTo>
                  <a:pt x="13" y="1"/>
                </a:lnTo>
                <a:lnTo>
                  <a:pt x="10" y="0"/>
                </a:lnTo>
                <a:lnTo>
                  <a:pt x="4" y="2"/>
                </a:lnTo>
                <a:lnTo>
                  <a:pt x="1" y="7"/>
                </a:lnTo>
                <a:lnTo>
                  <a:pt x="0" y="1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1" name="Freeform 203"/>
          <p:cNvSpPr>
            <a:spLocks/>
          </p:cNvSpPr>
          <p:nvPr/>
        </p:nvSpPr>
        <p:spPr bwMode="auto">
          <a:xfrm>
            <a:off x="4513263" y="3270250"/>
            <a:ext cx="17462" cy="4763"/>
          </a:xfrm>
          <a:custGeom>
            <a:avLst/>
            <a:gdLst>
              <a:gd name="T0" fmla="*/ 0 w 24"/>
              <a:gd name="T1" fmla="*/ 4537234 h 5"/>
              <a:gd name="T2" fmla="*/ 2117268 w 24"/>
              <a:gd name="T3" fmla="*/ 4537234 h 5"/>
              <a:gd name="T4" fmla="*/ 3705582 w 24"/>
              <a:gd name="T5" fmla="*/ 3629406 h 5"/>
              <a:gd name="T6" fmla="*/ 8469798 w 24"/>
              <a:gd name="T7" fmla="*/ 4537234 h 5"/>
              <a:gd name="T8" fmla="*/ 12705062 w 24"/>
              <a:gd name="T9" fmla="*/ 907828 h 5"/>
              <a:gd name="T10" fmla="*/ 9529159 w 24"/>
              <a:gd name="T11" fmla="*/ 0 h 5"/>
              <a:gd name="T12" fmla="*/ 1588315 w 24"/>
              <a:gd name="T13" fmla="*/ 0 h 5"/>
              <a:gd name="T14" fmla="*/ 0 w 24"/>
              <a:gd name="T15" fmla="*/ 4537234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5"/>
              <a:gd name="T26" fmla="*/ 24 w 24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5">
                <a:moveTo>
                  <a:pt x="0" y="5"/>
                </a:moveTo>
                <a:lnTo>
                  <a:pt x="4" y="5"/>
                </a:lnTo>
                <a:lnTo>
                  <a:pt x="7" y="4"/>
                </a:lnTo>
                <a:lnTo>
                  <a:pt x="16" y="5"/>
                </a:lnTo>
                <a:lnTo>
                  <a:pt x="24" y="1"/>
                </a:lnTo>
                <a:lnTo>
                  <a:pt x="18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2" name="Freeform 204"/>
          <p:cNvSpPr>
            <a:spLocks/>
          </p:cNvSpPr>
          <p:nvPr/>
        </p:nvSpPr>
        <p:spPr bwMode="auto">
          <a:xfrm>
            <a:off x="4406900" y="3286125"/>
            <a:ext cx="28575" cy="3175"/>
          </a:xfrm>
          <a:custGeom>
            <a:avLst/>
            <a:gdLst>
              <a:gd name="T0" fmla="*/ 0 w 36"/>
              <a:gd name="T1" fmla="*/ 1209675 h 5"/>
              <a:gd name="T2" fmla="*/ 1260475 w 36"/>
              <a:gd name="T3" fmla="*/ 2016125 h 5"/>
              <a:gd name="T4" fmla="*/ 8820149 w 36"/>
              <a:gd name="T5" fmla="*/ 1209675 h 5"/>
              <a:gd name="T6" fmla="*/ 22681403 w 36"/>
              <a:gd name="T7" fmla="*/ 1612900 h 5"/>
              <a:gd name="T8" fmla="*/ 22051166 w 36"/>
              <a:gd name="T9" fmla="*/ 806450 h 5"/>
              <a:gd name="T10" fmla="*/ 18271330 w 36"/>
              <a:gd name="T11" fmla="*/ 0 h 5"/>
              <a:gd name="T12" fmla="*/ 10710861 w 36"/>
              <a:gd name="T13" fmla="*/ 0 h 5"/>
              <a:gd name="T14" fmla="*/ 0 w 36"/>
              <a:gd name="T15" fmla="*/ 1209675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5"/>
              <a:gd name="T26" fmla="*/ 36 w 36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5">
                <a:moveTo>
                  <a:pt x="0" y="3"/>
                </a:moveTo>
                <a:lnTo>
                  <a:pt x="2" y="5"/>
                </a:lnTo>
                <a:lnTo>
                  <a:pt x="14" y="3"/>
                </a:lnTo>
                <a:lnTo>
                  <a:pt x="36" y="4"/>
                </a:lnTo>
                <a:lnTo>
                  <a:pt x="35" y="2"/>
                </a:lnTo>
                <a:lnTo>
                  <a:pt x="29" y="0"/>
                </a:lnTo>
                <a:lnTo>
                  <a:pt x="17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3" name="Freeform 205"/>
          <p:cNvSpPr>
            <a:spLocks/>
          </p:cNvSpPr>
          <p:nvPr/>
        </p:nvSpPr>
        <p:spPr bwMode="auto">
          <a:xfrm>
            <a:off x="4535488" y="3267075"/>
            <a:ext cx="15875" cy="6350"/>
          </a:xfrm>
          <a:custGeom>
            <a:avLst/>
            <a:gdLst>
              <a:gd name="T0" fmla="*/ 0 w 21"/>
              <a:gd name="T1" fmla="*/ 1645557 h 7"/>
              <a:gd name="T2" fmla="*/ 2857500 w 21"/>
              <a:gd name="T3" fmla="*/ 0 h 7"/>
              <a:gd name="T4" fmla="*/ 10286243 w 21"/>
              <a:gd name="T5" fmla="*/ 1645557 h 7"/>
              <a:gd name="T6" fmla="*/ 12000743 w 21"/>
              <a:gd name="T7" fmla="*/ 4114801 h 7"/>
              <a:gd name="T8" fmla="*/ 12000743 w 21"/>
              <a:gd name="T9" fmla="*/ 4937579 h 7"/>
              <a:gd name="T10" fmla="*/ 6285745 w 21"/>
              <a:gd name="T11" fmla="*/ 4114801 h 7"/>
              <a:gd name="T12" fmla="*/ 3429000 w 21"/>
              <a:gd name="T13" fmla="*/ 1645557 h 7"/>
              <a:gd name="T14" fmla="*/ 2857500 w 21"/>
              <a:gd name="T15" fmla="*/ 3292021 h 7"/>
              <a:gd name="T16" fmla="*/ 3429000 w 21"/>
              <a:gd name="T17" fmla="*/ 4937579 h 7"/>
              <a:gd name="T18" fmla="*/ 2857500 w 21"/>
              <a:gd name="T19" fmla="*/ 5760357 h 7"/>
              <a:gd name="T20" fmla="*/ 1714500 w 21"/>
              <a:gd name="T21" fmla="*/ 4937579 h 7"/>
              <a:gd name="T22" fmla="*/ 0 w 21"/>
              <a:gd name="T23" fmla="*/ 1645557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7"/>
              <a:gd name="T38" fmla="*/ 21 w 21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7">
                <a:moveTo>
                  <a:pt x="0" y="2"/>
                </a:moveTo>
                <a:lnTo>
                  <a:pt x="5" y="0"/>
                </a:lnTo>
                <a:lnTo>
                  <a:pt x="18" y="2"/>
                </a:lnTo>
                <a:lnTo>
                  <a:pt x="21" y="5"/>
                </a:lnTo>
                <a:lnTo>
                  <a:pt x="21" y="6"/>
                </a:lnTo>
                <a:lnTo>
                  <a:pt x="11" y="5"/>
                </a:lnTo>
                <a:lnTo>
                  <a:pt x="6" y="2"/>
                </a:lnTo>
                <a:lnTo>
                  <a:pt x="5" y="4"/>
                </a:lnTo>
                <a:lnTo>
                  <a:pt x="6" y="6"/>
                </a:lnTo>
                <a:lnTo>
                  <a:pt x="5" y="7"/>
                </a:lnTo>
                <a:lnTo>
                  <a:pt x="3" y="6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4" name="Freeform 206"/>
          <p:cNvSpPr>
            <a:spLocks/>
          </p:cNvSpPr>
          <p:nvPr/>
        </p:nvSpPr>
        <p:spPr bwMode="auto">
          <a:xfrm>
            <a:off x="4624388" y="3138488"/>
            <a:ext cx="9525" cy="11112"/>
          </a:xfrm>
          <a:custGeom>
            <a:avLst/>
            <a:gdLst>
              <a:gd name="T0" fmla="*/ 0 w 12"/>
              <a:gd name="T1" fmla="*/ 1714952 h 12"/>
              <a:gd name="T2" fmla="*/ 1889919 w 12"/>
              <a:gd name="T3" fmla="*/ 1714952 h 12"/>
              <a:gd name="T4" fmla="*/ 2520156 w 12"/>
              <a:gd name="T5" fmla="*/ 0 h 12"/>
              <a:gd name="T6" fmla="*/ 3780632 w 12"/>
              <a:gd name="T7" fmla="*/ 857476 h 12"/>
              <a:gd name="T8" fmla="*/ 3780632 w 12"/>
              <a:gd name="T9" fmla="*/ 4287380 h 12"/>
              <a:gd name="T10" fmla="*/ 7560469 w 12"/>
              <a:gd name="T11" fmla="*/ 8574761 h 12"/>
              <a:gd name="T12" fmla="*/ 6300787 w 12"/>
              <a:gd name="T13" fmla="*/ 9432237 h 12"/>
              <a:gd name="T14" fmla="*/ 4410075 w 12"/>
              <a:gd name="T15" fmla="*/ 10289712 h 12"/>
              <a:gd name="T16" fmla="*/ 630237 w 12"/>
              <a:gd name="T17" fmla="*/ 8574761 h 12"/>
              <a:gd name="T18" fmla="*/ 0 w 12"/>
              <a:gd name="T19" fmla="*/ 1714952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2"/>
              <a:gd name="T32" fmla="*/ 12 w 1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2">
                <a:moveTo>
                  <a:pt x="0" y="2"/>
                </a:moveTo>
                <a:lnTo>
                  <a:pt x="3" y="2"/>
                </a:lnTo>
                <a:lnTo>
                  <a:pt x="4" y="0"/>
                </a:lnTo>
                <a:lnTo>
                  <a:pt x="6" y="1"/>
                </a:lnTo>
                <a:lnTo>
                  <a:pt x="6" y="5"/>
                </a:lnTo>
                <a:lnTo>
                  <a:pt x="12" y="10"/>
                </a:lnTo>
                <a:lnTo>
                  <a:pt x="10" y="11"/>
                </a:lnTo>
                <a:lnTo>
                  <a:pt x="7" y="12"/>
                </a:lnTo>
                <a:lnTo>
                  <a:pt x="1" y="1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5" name="Freeform 207"/>
          <p:cNvSpPr>
            <a:spLocks/>
          </p:cNvSpPr>
          <p:nvPr/>
        </p:nvSpPr>
        <p:spPr bwMode="auto">
          <a:xfrm>
            <a:off x="4403725" y="3290888"/>
            <a:ext cx="6350" cy="4762"/>
          </a:xfrm>
          <a:custGeom>
            <a:avLst/>
            <a:gdLst>
              <a:gd name="T0" fmla="*/ 0 w 7"/>
              <a:gd name="T1" fmla="*/ 630171 h 6"/>
              <a:gd name="T2" fmla="*/ 5760357 w 7"/>
              <a:gd name="T3" fmla="*/ 0 h 6"/>
              <a:gd name="T4" fmla="*/ 4937579 w 7"/>
              <a:gd name="T5" fmla="*/ 1889721 h 6"/>
              <a:gd name="T6" fmla="*/ 3292021 w 7"/>
              <a:gd name="T7" fmla="*/ 1889721 h 6"/>
              <a:gd name="T8" fmla="*/ 4937579 w 7"/>
              <a:gd name="T9" fmla="*/ 3149269 h 6"/>
              <a:gd name="T10" fmla="*/ 3292021 w 7"/>
              <a:gd name="T11" fmla="*/ 3779441 h 6"/>
              <a:gd name="T12" fmla="*/ 822779 w 7"/>
              <a:gd name="T13" fmla="*/ 3779441 h 6"/>
              <a:gd name="T14" fmla="*/ 822779 w 7"/>
              <a:gd name="T15" fmla="*/ 3149269 h 6"/>
              <a:gd name="T16" fmla="*/ 0 w 7"/>
              <a:gd name="T17" fmla="*/ 1889721 h 6"/>
              <a:gd name="T18" fmla="*/ 0 w 7"/>
              <a:gd name="T19" fmla="*/ 630171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6"/>
              <a:gd name="T32" fmla="*/ 7 w 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6">
                <a:moveTo>
                  <a:pt x="0" y="1"/>
                </a:moveTo>
                <a:lnTo>
                  <a:pt x="7" y="0"/>
                </a:lnTo>
                <a:lnTo>
                  <a:pt x="6" y="3"/>
                </a:lnTo>
                <a:lnTo>
                  <a:pt x="4" y="3"/>
                </a:lnTo>
                <a:lnTo>
                  <a:pt x="6" y="5"/>
                </a:lnTo>
                <a:lnTo>
                  <a:pt x="4" y="6"/>
                </a:lnTo>
                <a:lnTo>
                  <a:pt x="1" y="6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6" name="Freeform 208"/>
          <p:cNvSpPr>
            <a:spLocks/>
          </p:cNvSpPr>
          <p:nvPr/>
        </p:nvSpPr>
        <p:spPr bwMode="auto">
          <a:xfrm>
            <a:off x="4621213" y="3244850"/>
            <a:ext cx="4762" cy="3175"/>
          </a:xfrm>
          <a:custGeom>
            <a:avLst/>
            <a:gdLst>
              <a:gd name="T0" fmla="*/ 0 w 6"/>
              <a:gd name="T1" fmla="*/ 806450 h 5"/>
              <a:gd name="T2" fmla="*/ 0 w 6"/>
              <a:gd name="T3" fmla="*/ 2016125 h 5"/>
              <a:gd name="T4" fmla="*/ 3149269 w 6"/>
              <a:gd name="T5" fmla="*/ 1209675 h 5"/>
              <a:gd name="T6" fmla="*/ 3779441 w 6"/>
              <a:gd name="T7" fmla="*/ 806450 h 5"/>
              <a:gd name="T8" fmla="*/ 1889721 w 6"/>
              <a:gd name="T9" fmla="*/ 0 h 5"/>
              <a:gd name="T10" fmla="*/ 1259549 w 6"/>
              <a:gd name="T11" fmla="*/ 0 h 5"/>
              <a:gd name="T12" fmla="*/ 0 w 6"/>
              <a:gd name="T13" fmla="*/ 80645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2"/>
                </a:moveTo>
                <a:lnTo>
                  <a:pt x="0" y="5"/>
                </a:lnTo>
                <a:lnTo>
                  <a:pt x="5" y="3"/>
                </a:lnTo>
                <a:lnTo>
                  <a:pt x="6" y="2"/>
                </a:ln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7" name="Freeform 209"/>
          <p:cNvSpPr>
            <a:spLocks/>
          </p:cNvSpPr>
          <p:nvPr/>
        </p:nvSpPr>
        <p:spPr bwMode="auto">
          <a:xfrm>
            <a:off x="4613275" y="3236913"/>
            <a:ext cx="6350" cy="3175"/>
          </a:xfrm>
          <a:custGeom>
            <a:avLst/>
            <a:gdLst>
              <a:gd name="T0" fmla="*/ 0 w 7"/>
              <a:gd name="T1" fmla="*/ 3360208 h 3"/>
              <a:gd name="T2" fmla="*/ 822779 w 7"/>
              <a:gd name="T3" fmla="*/ 0 h 3"/>
              <a:gd name="T4" fmla="*/ 4937579 w 7"/>
              <a:gd name="T5" fmla="*/ 0 h 3"/>
              <a:gd name="T6" fmla="*/ 5760357 w 7"/>
              <a:gd name="T7" fmla="*/ 1119717 h 3"/>
              <a:gd name="T8" fmla="*/ 3292021 w 7"/>
              <a:gd name="T9" fmla="*/ 1119717 h 3"/>
              <a:gd name="T10" fmla="*/ 2468336 w 7"/>
              <a:gd name="T11" fmla="*/ 3360208 h 3"/>
              <a:gd name="T12" fmla="*/ 0 w 7"/>
              <a:gd name="T13" fmla="*/ 3360208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3"/>
              <a:gd name="T23" fmla="*/ 7 w 7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3">
                <a:moveTo>
                  <a:pt x="0" y="3"/>
                </a:moveTo>
                <a:lnTo>
                  <a:pt x="1" y="0"/>
                </a:lnTo>
                <a:lnTo>
                  <a:pt x="6" y="0"/>
                </a:lnTo>
                <a:lnTo>
                  <a:pt x="7" y="1"/>
                </a:lnTo>
                <a:lnTo>
                  <a:pt x="4" y="1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8" name="Freeform 210"/>
          <p:cNvSpPr>
            <a:spLocks/>
          </p:cNvSpPr>
          <p:nvPr/>
        </p:nvSpPr>
        <p:spPr bwMode="auto">
          <a:xfrm>
            <a:off x="4551363" y="3189288"/>
            <a:ext cx="3175" cy="3175"/>
          </a:xfrm>
          <a:custGeom>
            <a:avLst/>
            <a:gdLst>
              <a:gd name="T0" fmla="*/ 0 w 5"/>
              <a:gd name="T1" fmla="*/ 0 h 2"/>
              <a:gd name="T2" fmla="*/ 2016125 w 5"/>
              <a:gd name="T3" fmla="*/ 0 h 2"/>
              <a:gd name="T4" fmla="*/ 806450 w 5"/>
              <a:gd name="T5" fmla="*/ 5040312 h 2"/>
              <a:gd name="T6" fmla="*/ 0 w 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"/>
              <a:gd name="T14" fmla="*/ 5 w 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">
                <a:moveTo>
                  <a:pt x="0" y="0"/>
                </a:moveTo>
                <a:lnTo>
                  <a:pt x="5" y="0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39" name="Freeform 211"/>
          <p:cNvSpPr>
            <a:spLocks/>
          </p:cNvSpPr>
          <p:nvPr/>
        </p:nvSpPr>
        <p:spPr bwMode="auto">
          <a:xfrm>
            <a:off x="4713288" y="4200525"/>
            <a:ext cx="1136650" cy="517525"/>
          </a:xfrm>
          <a:custGeom>
            <a:avLst/>
            <a:gdLst>
              <a:gd name="T0" fmla="*/ 167985440 w 1433"/>
              <a:gd name="T1" fmla="*/ 347781531 h 652"/>
              <a:gd name="T2" fmla="*/ 105069941 w 1433"/>
              <a:gd name="T3" fmla="*/ 323840453 h 652"/>
              <a:gd name="T4" fmla="*/ 91857653 w 1433"/>
              <a:gd name="T5" fmla="*/ 328250526 h 652"/>
              <a:gd name="T6" fmla="*/ 73611770 w 1433"/>
              <a:gd name="T7" fmla="*/ 338961385 h 652"/>
              <a:gd name="T8" fmla="*/ 50962051 w 1433"/>
              <a:gd name="T9" fmla="*/ 328250526 h 652"/>
              <a:gd name="T10" fmla="*/ 38378792 w 1433"/>
              <a:gd name="T11" fmla="*/ 314389275 h 652"/>
              <a:gd name="T12" fmla="*/ 20132903 w 1433"/>
              <a:gd name="T13" fmla="*/ 306198572 h 652"/>
              <a:gd name="T14" fmla="*/ 11325253 w 1433"/>
              <a:gd name="T15" fmla="*/ 294228033 h 652"/>
              <a:gd name="T16" fmla="*/ 8808443 w 1433"/>
              <a:gd name="T17" fmla="*/ 261466014 h 652"/>
              <a:gd name="T18" fmla="*/ 8808443 w 1433"/>
              <a:gd name="T19" fmla="*/ 241304771 h 652"/>
              <a:gd name="T20" fmla="*/ 70465955 w 1433"/>
              <a:gd name="T21" fmla="*/ 258945859 h 652"/>
              <a:gd name="T22" fmla="*/ 149110553 w 1433"/>
              <a:gd name="T23" fmla="*/ 240045091 h 652"/>
              <a:gd name="T24" fmla="*/ 222722347 w 1433"/>
              <a:gd name="T25" fmla="*/ 243194689 h 652"/>
              <a:gd name="T26" fmla="*/ 322759411 w 1433"/>
              <a:gd name="T27" fmla="*/ 209803227 h 652"/>
              <a:gd name="T28" fmla="*/ 388820725 w 1433"/>
              <a:gd name="T29" fmla="*/ 236894698 h 652"/>
              <a:gd name="T30" fmla="*/ 397000160 w 1433"/>
              <a:gd name="T31" fmla="*/ 168850455 h 652"/>
              <a:gd name="T32" fmla="*/ 456140940 w 1433"/>
              <a:gd name="T33" fmla="*/ 105216335 h 652"/>
              <a:gd name="T34" fmla="*/ 512765603 w 1433"/>
              <a:gd name="T35" fmla="*/ 42212415 h 652"/>
              <a:gd name="T36" fmla="*/ 529752685 w 1433"/>
              <a:gd name="T37" fmla="*/ 61113989 h 652"/>
              <a:gd name="T38" fmla="*/ 548627573 w 1433"/>
              <a:gd name="T39" fmla="*/ 68674455 h 652"/>
              <a:gd name="T40" fmla="*/ 578197913 w 1433"/>
              <a:gd name="T41" fmla="*/ 66154300 h 652"/>
              <a:gd name="T42" fmla="*/ 597072801 w 1433"/>
              <a:gd name="T43" fmla="*/ 61743433 h 652"/>
              <a:gd name="T44" fmla="*/ 614059883 w 1433"/>
              <a:gd name="T45" fmla="*/ 48513200 h 652"/>
              <a:gd name="T46" fmla="*/ 632934770 w 1433"/>
              <a:gd name="T47" fmla="*/ 39062023 h 652"/>
              <a:gd name="T48" fmla="*/ 638597395 w 1433"/>
              <a:gd name="T49" fmla="*/ 14490701 h 652"/>
              <a:gd name="T50" fmla="*/ 659360089 w 1433"/>
              <a:gd name="T51" fmla="*/ 4410075 h 652"/>
              <a:gd name="T52" fmla="*/ 673201356 w 1433"/>
              <a:gd name="T53" fmla="*/ 5040312 h 652"/>
              <a:gd name="T54" fmla="*/ 698367873 w 1433"/>
              <a:gd name="T55" fmla="*/ 11341099 h 652"/>
              <a:gd name="T56" fmla="*/ 741779481 w 1433"/>
              <a:gd name="T57" fmla="*/ 22681404 h 652"/>
              <a:gd name="T58" fmla="*/ 753104731 w 1433"/>
              <a:gd name="T59" fmla="*/ 27091484 h 652"/>
              <a:gd name="T60" fmla="*/ 797775140 w 1433"/>
              <a:gd name="T61" fmla="*/ 37172105 h 652"/>
              <a:gd name="T62" fmla="*/ 817908036 w 1433"/>
              <a:gd name="T63" fmla="*/ 27721721 h 652"/>
              <a:gd name="T64" fmla="*/ 844961764 w 1433"/>
              <a:gd name="T65" fmla="*/ 37172105 h 652"/>
              <a:gd name="T66" fmla="*/ 863836652 w 1433"/>
              <a:gd name="T67" fmla="*/ 44103127 h 652"/>
              <a:gd name="T68" fmla="*/ 867611471 w 1433"/>
              <a:gd name="T69" fmla="*/ 68674455 h 652"/>
              <a:gd name="T70" fmla="*/ 860061833 w 1433"/>
              <a:gd name="T71" fmla="*/ 90095379 h 652"/>
              <a:gd name="T72" fmla="*/ 880824527 w 1433"/>
              <a:gd name="T73" fmla="*/ 124747340 h 652"/>
              <a:gd name="T74" fmla="*/ 890261178 w 1433"/>
              <a:gd name="T75" fmla="*/ 139238829 h 652"/>
              <a:gd name="T76" fmla="*/ 892777988 w 1433"/>
              <a:gd name="T77" fmla="*/ 166960537 h 652"/>
              <a:gd name="T78" fmla="*/ 869499277 w 1433"/>
              <a:gd name="T79" fmla="*/ 192792327 h 652"/>
              <a:gd name="T80" fmla="*/ 829862290 w 1433"/>
              <a:gd name="T81" fmla="*/ 190901616 h 652"/>
              <a:gd name="T82" fmla="*/ 820424846 w 1433"/>
              <a:gd name="T83" fmla="*/ 204762867 h 652"/>
              <a:gd name="T84" fmla="*/ 850624389 w 1433"/>
              <a:gd name="T85" fmla="*/ 217993136 h 652"/>
              <a:gd name="T86" fmla="*/ 839299932 w 1433"/>
              <a:gd name="T87" fmla="*/ 240045091 h 652"/>
              <a:gd name="T88" fmla="*/ 827974484 w 1433"/>
              <a:gd name="T89" fmla="*/ 243194689 h 652"/>
              <a:gd name="T90" fmla="*/ 824199665 w 1433"/>
              <a:gd name="T91" fmla="*/ 267136562 h 652"/>
              <a:gd name="T92" fmla="*/ 833637307 w 1433"/>
              <a:gd name="T93" fmla="*/ 282257494 h 652"/>
              <a:gd name="T94" fmla="*/ 835524320 w 1433"/>
              <a:gd name="T95" fmla="*/ 296117951 h 652"/>
              <a:gd name="T96" fmla="*/ 823570661 w 1433"/>
              <a:gd name="T97" fmla="*/ 305569129 h 652"/>
              <a:gd name="T98" fmla="*/ 800920954 w 1433"/>
              <a:gd name="T99" fmla="*/ 317539668 h 652"/>
              <a:gd name="T100" fmla="*/ 774495635 w 1433"/>
              <a:gd name="T101" fmla="*/ 333921074 h 652"/>
              <a:gd name="T102" fmla="*/ 770091812 w 1433"/>
              <a:gd name="T103" fmla="*/ 356602472 h 652"/>
              <a:gd name="T104" fmla="*/ 730455024 w 1433"/>
              <a:gd name="T105" fmla="*/ 359122627 h 652"/>
              <a:gd name="T106" fmla="*/ 717242761 w 1433"/>
              <a:gd name="T107" fmla="*/ 369832692 h 652"/>
              <a:gd name="T108" fmla="*/ 692076244 w 1433"/>
              <a:gd name="T109" fmla="*/ 365422619 h 652"/>
              <a:gd name="T110" fmla="*/ 653697464 w 1433"/>
              <a:gd name="T111" fmla="*/ 371093167 h 652"/>
              <a:gd name="T112" fmla="*/ 636709589 w 1433"/>
              <a:gd name="T113" fmla="*/ 383693943 h 652"/>
              <a:gd name="T114" fmla="*/ 618464499 w 1433"/>
              <a:gd name="T115" fmla="*/ 396924957 h 652"/>
              <a:gd name="T116" fmla="*/ 593297982 w 1433"/>
              <a:gd name="T117" fmla="*/ 403224948 h 652"/>
              <a:gd name="T118" fmla="*/ 554919202 w 1433"/>
              <a:gd name="T119" fmla="*/ 401335030 h 652"/>
              <a:gd name="T120" fmla="*/ 509619789 w 1433"/>
              <a:gd name="T121" fmla="*/ 389993934 h 652"/>
              <a:gd name="T122" fmla="*/ 388820725 w 1433"/>
              <a:gd name="T123" fmla="*/ 379283870 h 6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3"/>
              <a:gd name="T187" fmla="*/ 0 h 652"/>
              <a:gd name="T188" fmla="*/ 1433 w 1433"/>
              <a:gd name="T189" fmla="*/ 652 h 65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3" h="652">
                <a:moveTo>
                  <a:pt x="515" y="488"/>
                </a:moveTo>
                <a:lnTo>
                  <a:pt x="510" y="483"/>
                </a:lnTo>
                <a:lnTo>
                  <a:pt x="497" y="478"/>
                </a:lnTo>
                <a:lnTo>
                  <a:pt x="493" y="479"/>
                </a:lnTo>
                <a:lnTo>
                  <a:pt x="476" y="480"/>
                </a:lnTo>
                <a:lnTo>
                  <a:pt x="457" y="486"/>
                </a:lnTo>
                <a:lnTo>
                  <a:pt x="422" y="510"/>
                </a:lnTo>
                <a:lnTo>
                  <a:pt x="415" y="515"/>
                </a:lnTo>
                <a:lnTo>
                  <a:pt x="394" y="510"/>
                </a:lnTo>
                <a:lnTo>
                  <a:pt x="367" y="500"/>
                </a:lnTo>
                <a:lnTo>
                  <a:pt x="358" y="510"/>
                </a:lnTo>
                <a:lnTo>
                  <a:pt x="346" y="512"/>
                </a:lnTo>
                <a:lnTo>
                  <a:pt x="315" y="514"/>
                </a:lnTo>
                <a:lnTo>
                  <a:pt x="293" y="532"/>
                </a:lnTo>
                <a:lnTo>
                  <a:pt x="279" y="554"/>
                </a:lnTo>
                <a:lnTo>
                  <a:pt x="267" y="552"/>
                </a:lnTo>
                <a:lnTo>
                  <a:pt x="249" y="554"/>
                </a:lnTo>
                <a:lnTo>
                  <a:pt x="228" y="547"/>
                </a:lnTo>
                <a:lnTo>
                  <a:pt x="215" y="537"/>
                </a:lnTo>
                <a:lnTo>
                  <a:pt x="206" y="537"/>
                </a:lnTo>
                <a:lnTo>
                  <a:pt x="197" y="542"/>
                </a:lnTo>
                <a:lnTo>
                  <a:pt x="175" y="544"/>
                </a:lnTo>
                <a:lnTo>
                  <a:pt x="175" y="536"/>
                </a:lnTo>
                <a:lnTo>
                  <a:pt x="175" y="533"/>
                </a:lnTo>
                <a:lnTo>
                  <a:pt x="173" y="531"/>
                </a:lnTo>
                <a:lnTo>
                  <a:pt x="176" y="528"/>
                </a:lnTo>
                <a:lnTo>
                  <a:pt x="176" y="525"/>
                </a:lnTo>
                <a:lnTo>
                  <a:pt x="178" y="523"/>
                </a:lnTo>
                <a:lnTo>
                  <a:pt x="178" y="518"/>
                </a:lnTo>
                <a:lnTo>
                  <a:pt x="175" y="516"/>
                </a:lnTo>
                <a:lnTo>
                  <a:pt x="172" y="515"/>
                </a:lnTo>
                <a:lnTo>
                  <a:pt x="167" y="514"/>
                </a:lnTo>
                <a:lnTo>
                  <a:pt x="166" y="512"/>
                </a:lnTo>
                <a:lnTo>
                  <a:pt x="166" y="510"/>
                </a:lnTo>
                <a:lnTo>
                  <a:pt x="166" y="507"/>
                </a:lnTo>
                <a:lnTo>
                  <a:pt x="164" y="506"/>
                </a:lnTo>
                <a:lnTo>
                  <a:pt x="161" y="504"/>
                </a:lnTo>
                <a:lnTo>
                  <a:pt x="160" y="502"/>
                </a:lnTo>
                <a:lnTo>
                  <a:pt x="157" y="504"/>
                </a:lnTo>
                <a:lnTo>
                  <a:pt x="155" y="505"/>
                </a:lnTo>
                <a:lnTo>
                  <a:pt x="152" y="505"/>
                </a:lnTo>
                <a:lnTo>
                  <a:pt x="149" y="510"/>
                </a:lnTo>
                <a:lnTo>
                  <a:pt x="148" y="512"/>
                </a:lnTo>
                <a:lnTo>
                  <a:pt x="148" y="514"/>
                </a:lnTo>
                <a:lnTo>
                  <a:pt x="145" y="515"/>
                </a:lnTo>
                <a:lnTo>
                  <a:pt x="143" y="517"/>
                </a:lnTo>
                <a:lnTo>
                  <a:pt x="146" y="518"/>
                </a:lnTo>
                <a:lnTo>
                  <a:pt x="146" y="521"/>
                </a:lnTo>
                <a:lnTo>
                  <a:pt x="143" y="521"/>
                </a:lnTo>
                <a:lnTo>
                  <a:pt x="142" y="522"/>
                </a:lnTo>
                <a:lnTo>
                  <a:pt x="137" y="520"/>
                </a:lnTo>
                <a:lnTo>
                  <a:pt x="136" y="520"/>
                </a:lnTo>
                <a:lnTo>
                  <a:pt x="131" y="520"/>
                </a:lnTo>
                <a:lnTo>
                  <a:pt x="131" y="518"/>
                </a:lnTo>
                <a:lnTo>
                  <a:pt x="131" y="521"/>
                </a:lnTo>
                <a:lnTo>
                  <a:pt x="130" y="522"/>
                </a:lnTo>
                <a:lnTo>
                  <a:pt x="130" y="526"/>
                </a:lnTo>
                <a:lnTo>
                  <a:pt x="129" y="527"/>
                </a:lnTo>
                <a:lnTo>
                  <a:pt x="130" y="530"/>
                </a:lnTo>
                <a:lnTo>
                  <a:pt x="130" y="533"/>
                </a:lnTo>
                <a:lnTo>
                  <a:pt x="129" y="534"/>
                </a:lnTo>
                <a:lnTo>
                  <a:pt x="121" y="534"/>
                </a:lnTo>
                <a:lnTo>
                  <a:pt x="120" y="536"/>
                </a:lnTo>
                <a:lnTo>
                  <a:pt x="117" y="538"/>
                </a:lnTo>
                <a:lnTo>
                  <a:pt x="115" y="538"/>
                </a:lnTo>
                <a:lnTo>
                  <a:pt x="112" y="538"/>
                </a:lnTo>
                <a:lnTo>
                  <a:pt x="109" y="539"/>
                </a:lnTo>
                <a:lnTo>
                  <a:pt x="108" y="539"/>
                </a:lnTo>
                <a:lnTo>
                  <a:pt x="106" y="541"/>
                </a:lnTo>
                <a:lnTo>
                  <a:pt x="103" y="538"/>
                </a:lnTo>
                <a:lnTo>
                  <a:pt x="102" y="536"/>
                </a:lnTo>
                <a:lnTo>
                  <a:pt x="94" y="536"/>
                </a:lnTo>
                <a:lnTo>
                  <a:pt x="94" y="533"/>
                </a:lnTo>
                <a:lnTo>
                  <a:pt x="94" y="531"/>
                </a:lnTo>
                <a:lnTo>
                  <a:pt x="91" y="528"/>
                </a:lnTo>
                <a:lnTo>
                  <a:pt x="90" y="525"/>
                </a:lnTo>
                <a:lnTo>
                  <a:pt x="87" y="526"/>
                </a:lnTo>
                <a:lnTo>
                  <a:pt x="82" y="525"/>
                </a:lnTo>
                <a:lnTo>
                  <a:pt x="82" y="523"/>
                </a:lnTo>
                <a:lnTo>
                  <a:pt x="81" y="521"/>
                </a:lnTo>
                <a:lnTo>
                  <a:pt x="81" y="522"/>
                </a:lnTo>
                <a:lnTo>
                  <a:pt x="78" y="521"/>
                </a:lnTo>
                <a:lnTo>
                  <a:pt x="75" y="522"/>
                </a:lnTo>
                <a:lnTo>
                  <a:pt x="72" y="522"/>
                </a:lnTo>
                <a:lnTo>
                  <a:pt x="67" y="518"/>
                </a:lnTo>
                <a:lnTo>
                  <a:pt x="64" y="517"/>
                </a:lnTo>
                <a:lnTo>
                  <a:pt x="63" y="516"/>
                </a:lnTo>
                <a:lnTo>
                  <a:pt x="63" y="515"/>
                </a:lnTo>
                <a:lnTo>
                  <a:pt x="63" y="514"/>
                </a:lnTo>
                <a:lnTo>
                  <a:pt x="63" y="511"/>
                </a:lnTo>
                <a:lnTo>
                  <a:pt x="61" y="510"/>
                </a:lnTo>
                <a:lnTo>
                  <a:pt x="63" y="507"/>
                </a:lnTo>
                <a:lnTo>
                  <a:pt x="64" y="505"/>
                </a:lnTo>
                <a:lnTo>
                  <a:pt x="66" y="502"/>
                </a:lnTo>
                <a:lnTo>
                  <a:pt x="66" y="500"/>
                </a:lnTo>
                <a:lnTo>
                  <a:pt x="61" y="499"/>
                </a:lnTo>
                <a:lnTo>
                  <a:pt x="61" y="498"/>
                </a:lnTo>
                <a:lnTo>
                  <a:pt x="63" y="496"/>
                </a:lnTo>
                <a:lnTo>
                  <a:pt x="60" y="495"/>
                </a:lnTo>
                <a:lnTo>
                  <a:pt x="58" y="496"/>
                </a:lnTo>
                <a:lnTo>
                  <a:pt x="57" y="496"/>
                </a:lnTo>
                <a:lnTo>
                  <a:pt x="57" y="498"/>
                </a:lnTo>
                <a:lnTo>
                  <a:pt x="55" y="498"/>
                </a:lnTo>
                <a:lnTo>
                  <a:pt x="54" y="495"/>
                </a:lnTo>
                <a:lnTo>
                  <a:pt x="51" y="494"/>
                </a:lnTo>
                <a:lnTo>
                  <a:pt x="46" y="493"/>
                </a:lnTo>
                <a:lnTo>
                  <a:pt x="45" y="490"/>
                </a:lnTo>
                <a:lnTo>
                  <a:pt x="39" y="490"/>
                </a:lnTo>
                <a:lnTo>
                  <a:pt x="36" y="489"/>
                </a:lnTo>
                <a:lnTo>
                  <a:pt x="33" y="489"/>
                </a:lnTo>
                <a:lnTo>
                  <a:pt x="32" y="489"/>
                </a:lnTo>
                <a:lnTo>
                  <a:pt x="32" y="486"/>
                </a:lnTo>
                <a:lnTo>
                  <a:pt x="29" y="486"/>
                </a:lnTo>
                <a:lnTo>
                  <a:pt x="27" y="485"/>
                </a:lnTo>
                <a:lnTo>
                  <a:pt x="24" y="485"/>
                </a:lnTo>
                <a:lnTo>
                  <a:pt x="21" y="485"/>
                </a:lnTo>
                <a:lnTo>
                  <a:pt x="20" y="485"/>
                </a:lnTo>
                <a:lnTo>
                  <a:pt x="17" y="486"/>
                </a:lnTo>
                <a:lnTo>
                  <a:pt x="15" y="486"/>
                </a:lnTo>
                <a:lnTo>
                  <a:pt x="14" y="485"/>
                </a:lnTo>
                <a:lnTo>
                  <a:pt x="15" y="482"/>
                </a:lnTo>
                <a:lnTo>
                  <a:pt x="15" y="479"/>
                </a:lnTo>
                <a:lnTo>
                  <a:pt x="20" y="479"/>
                </a:lnTo>
                <a:lnTo>
                  <a:pt x="20" y="477"/>
                </a:lnTo>
                <a:lnTo>
                  <a:pt x="20" y="474"/>
                </a:lnTo>
                <a:lnTo>
                  <a:pt x="17" y="472"/>
                </a:lnTo>
                <a:lnTo>
                  <a:pt x="20" y="468"/>
                </a:lnTo>
                <a:lnTo>
                  <a:pt x="18" y="467"/>
                </a:lnTo>
                <a:lnTo>
                  <a:pt x="17" y="462"/>
                </a:lnTo>
                <a:lnTo>
                  <a:pt x="15" y="463"/>
                </a:lnTo>
                <a:lnTo>
                  <a:pt x="12" y="459"/>
                </a:lnTo>
                <a:lnTo>
                  <a:pt x="9" y="457"/>
                </a:lnTo>
                <a:lnTo>
                  <a:pt x="6" y="457"/>
                </a:lnTo>
                <a:lnTo>
                  <a:pt x="8" y="456"/>
                </a:lnTo>
                <a:lnTo>
                  <a:pt x="9" y="452"/>
                </a:lnTo>
                <a:lnTo>
                  <a:pt x="11" y="448"/>
                </a:lnTo>
                <a:lnTo>
                  <a:pt x="8" y="445"/>
                </a:lnTo>
                <a:lnTo>
                  <a:pt x="5" y="443"/>
                </a:lnTo>
                <a:lnTo>
                  <a:pt x="8" y="440"/>
                </a:lnTo>
                <a:lnTo>
                  <a:pt x="0" y="432"/>
                </a:lnTo>
                <a:lnTo>
                  <a:pt x="2" y="432"/>
                </a:lnTo>
                <a:lnTo>
                  <a:pt x="5" y="426"/>
                </a:lnTo>
                <a:lnTo>
                  <a:pt x="11" y="423"/>
                </a:lnTo>
                <a:lnTo>
                  <a:pt x="14" y="415"/>
                </a:lnTo>
                <a:lnTo>
                  <a:pt x="20" y="410"/>
                </a:lnTo>
                <a:lnTo>
                  <a:pt x="26" y="410"/>
                </a:lnTo>
                <a:lnTo>
                  <a:pt x="27" y="408"/>
                </a:lnTo>
                <a:lnTo>
                  <a:pt x="29" y="404"/>
                </a:lnTo>
                <a:lnTo>
                  <a:pt x="24" y="402"/>
                </a:lnTo>
                <a:lnTo>
                  <a:pt x="24" y="397"/>
                </a:lnTo>
                <a:lnTo>
                  <a:pt x="23" y="394"/>
                </a:lnTo>
                <a:lnTo>
                  <a:pt x="24" y="392"/>
                </a:lnTo>
                <a:lnTo>
                  <a:pt x="26" y="391"/>
                </a:lnTo>
                <a:lnTo>
                  <a:pt x="26" y="389"/>
                </a:lnTo>
                <a:lnTo>
                  <a:pt x="26" y="388"/>
                </a:lnTo>
                <a:lnTo>
                  <a:pt x="18" y="388"/>
                </a:lnTo>
                <a:lnTo>
                  <a:pt x="17" y="384"/>
                </a:lnTo>
                <a:lnTo>
                  <a:pt x="17" y="386"/>
                </a:lnTo>
                <a:lnTo>
                  <a:pt x="14" y="386"/>
                </a:lnTo>
                <a:lnTo>
                  <a:pt x="14" y="383"/>
                </a:lnTo>
                <a:lnTo>
                  <a:pt x="12" y="381"/>
                </a:lnTo>
                <a:lnTo>
                  <a:pt x="9" y="379"/>
                </a:lnTo>
                <a:lnTo>
                  <a:pt x="8" y="377"/>
                </a:lnTo>
                <a:lnTo>
                  <a:pt x="42" y="368"/>
                </a:lnTo>
                <a:lnTo>
                  <a:pt x="42" y="366"/>
                </a:lnTo>
                <a:lnTo>
                  <a:pt x="46" y="357"/>
                </a:lnTo>
                <a:lnTo>
                  <a:pt x="54" y="354"/>
                </a:lnTo>
                <a:lnTo>
                  <a:pt x="60" y="356"/>
                </a:lnTo>
                <a:lnTo>
                  <a:pt x="58" y="365"/>
                </a:lnTo>
                <a:lnTo>
                  <a:pt x="67" y="368"/>
                </a:lnTo>
                <a:lnTo>
                  <a:pt x="90" y="368"/>
                </a:lnTo>
                <a:lnTo>
                  <a:pt x="93" y="383"/>
                </a:lnTo>
                <a:lnTo>
                  <a:pt x="103" y="383"/>
                </a:lnTo>
                <a:lnTo>
                  <a:pt x="114" y="395"/>
                </a:lnTo>
                <a:lnTo>
                  <a:pt x="108" y="399"/>
                </a:lnTo>
                <a:lnTo>
                  <a:pt x="112" y="411"/>
                </a:lnTo>
                <a:lnTo>
                  <a:pt x="127" y="405"/>
                </a:lnTo>
                <a:lnTo>
                  <a:pt x="139" y="408"/>
                </a:lnTo>
                <a:lnTo>
                  <a:pt x="134" y="425"/>
                </a:lnTo>
                <a:lnTo>
                  <a:pt x="123" y="432"/>
                </a:lnTo>
                <a:lnTo>
                  <a:pt x="134" y="434"/>
                </a:lnTo>
                <a:lnTo>
                  <a:pt x="157" y="425"/>
                </a:lnTo>
                <a:lnTo>
                  <a:pt x="185" y="395"/>
                </a:lnTo>
                <a:lnTo>
                  <a:pt x="176" y="379"/>
                </a:lnTo>
                <a:lnTo>
                  <a:pt x="178" y="364"/>
                </a:lnTo>
                <a:lnTo>
                  <a:pt x="185" y="361"/>
                </a:lnTo>
                <a:lnTo>
                  <a:pt x="187" y="371"/>
                </a:lnTo>
                <a:lnTo>
                  <a:pt x="202" y="375"/>
                </a:lnTo>
                <a:lnTo>
                  <a:pt x="208" y="367"/>
                </a:lnTo>
                <a:lnTo>
                  <a:pt x="223" y="370"/>
                </a:lnTo>
                <a:lnTo>
                  <a:pt x="237" y="377"/>
                </a:lnTo>
                <a:lnTo>
                  <a:pt x="237" y="381"/>
                </a:lnTo>
                <a:lnTo>
                  <a:pt x="258" y="375"/>
                </a:lnTo>
                <a:lnTo>
                  <a:pt x="264" y="379"/>
                </a:lnTo>
                <a:lnTo>
                  <a:pt x="260" y="382"/>
                </a:lnTo>
                <a:lnTo>
                  <a:pt x="261" y="387"/>
                </a:lnTo>
                <a:lnTo>
                  <a:pt x="269" y="386"/>
                </a:lnTo>
                <a:lnTo>
                  <a:pt x="276" y="397"/>
                </a:lnTo>
                <a:lnTo>
                  <a:pt x="276" y="404"/>
                </a:lnTo>
                <a:lnTo>
                  <a:pt x="297" y="402"/>
                </a:lnTo>
                <a:lnTo>
                  <a:pt x="306" y="395"/>
                </a:lnTo>
                <a:lnTo>
                  <a:pt x="318" y="393"/>
                </a:lnTo>
                <a:lnTo>
                  <a:pt x="322" y="395"/>
                </a:lnTo>
                <a:lnTo>
                  <a:pt x="318" y="402"/>
                </a:lnTo>
                <a:lnTo>
                  <a:pt x="328" y="402"/>
                </a:lnTo>
                <a:lnTo>
                  <a:pt x="339" y="391"/>
                </a:lnTo>
                <a:lnTo>
                  <a:pt x="355" y="392"/>
                </a:lnTo>
                <a:lnTo>
                  <a:pt x="354" y="386"/>
                </a:lnTo>
                <a:lnTo>
                  <a:pt x="357" y="379"/>
                </a:lnTo>
                <a:lnTo>
                  <a:pt x="360" y="376"/>
                </a:lnTo>
                <a:lnTo>
                  <a:pt x="388" y="372"/>
                </a:lnTo>
                <a:lnTo>
                  <a:pt x="390" y="365"/>
                </a:lnTo>
                <a:lnTo>
                  <a:pt x="397" y="357"/>
                </a:lnTo>
                <a:lnTo>
                  <a:pt x="403" y="359"/>
                </a:lnTo>
                <a:lnTo>
                  <a:pt x="424" y="357"/>
                </a:lnTo>
                <a:lnTo>
                  <a:pt x="439" y="360"/>
                </a:lnTo>
                <a:lnTo>
                  <a:pt x="443" y="352"/>
                </a:lnTo>
                <a:lnTo>
                  <a:pt x="466" y="351"/>
                </a:lnTo>
                <a:lnTo>
                  <a:pt x="479" y="351"/>
                </a:lnTo>
                <a:lnTo>
                  <a:pt x="505" y="356"/>
                </a:lnTo>
                <a:lnTo>
                  <a:pt x="506" y="346"/>
                </a:lnTo>
                <a:lnTo>
                  <a:pt x="502" y="332"/>
                </a:lnTo>
                <a:lnTo>
                  <a:pt x="516" y="323"/>
                </a:lnTo>
                <a:lnTo>
                  <a:pt x="513" y="333"/>
                </a:lnTo>
                <a:lnTo>
                  <a:pt x="516" y="336"/>
                </a:lnTo>
                <a:lnTo>
                  <a:pt x="530" y="333"/>
                </a:lnTo>
                <a:lnTo>
                  <a:pt x="540" y="335"/>
                </a:lnTo>
                <a:lnTo>
                  <a:pt x="551" y="333"/>
                </a:lnTo>
                <a:lnTo>
                  <a:pt x="554" y="341"/>
                </a:lnTo>
                <a:lnTo>
                  <a:pt x="563" y="352"/>
                </a:lnTo>
                <a:lnTo>
                  <a:pt x="572" y="350"/>
                </a:lnTo>
                <a:lnTo>
                  <a:pt x="576" y="351"/>
                </a:lnTo>
                <a:lnTo>
                  <a:pt x="578" y="351"/>
                </a:lnTo>
                <a:lnTo>
                  <a:pt x="584" y="343"/>
                </a:lnTo>
                <a:lnTo>
                  <a:pt x="597" y="343"/>
                </a:lnTo>
                <a:lnTo>
                  <a:pt x="606" y="344"/>
                </a:lnTo>
                <a:lnTo>
                  <a:pt x="607" y="350"/>
                </a:lnTo>
                <a:lnTo>
                  <a:pt x="621" y="360"/>
                </a:lnTo>
                <a:lnTo>
                  <a:pt x="612" y="368"/>
                </a:lnTo>
                <a:lnTo>
                  <a:pt x="618" y="376"/>
                </a:lnTo>
                <a:lnTo>
                  <a:pt x="625" y="377"/>
                </a:lnTo>
                <a:lnTo>
                  <a:pt x="651" y="389"/>
                </a:lnTo>
                <a:lnTo>
                  <a:pt x="658" y="391"/>
                </a:lnTo>
                <a:lnTo>
                  <a:pt x="667" y="386"/>
                </a:lnTo>
                <a:lnTo>
                  <a:pt x="666" y="364"/>
                </a:lnTo>
                <a:lnTo>
                  <a:pt x="673" y="349"/>
                </a:lnTo>
                <a:lnTo>
                  <a:pt x="667" y="333"/>
                </a:lnTo>
                <a:lnTo>
                  <a:pt x="657" y="328"/>
                </a:lnTo>
                <a:lnTo>
                  <a:pt x="649" y="332"/>
                </a:lnTo>
                <a:lnTo>
                  <a:pt x="637" y="332"/>
                </a:lnTo>
                <a:lnTo>
                  <a:pt x="634" y="328"/>
                </a:lnTo>
                <a:lnTo>
                  <a:pt x="640" y="323"/>
                </a:lnTo>
                <a:lnTo>
                  <a:pt x="639" y="317"/>
                </a:lnTo>
                <a:lnTo>
                  <a:pt x="654" y="296"/>
                </a:lnTo>
                <a:lnTo>
                  <a:pt x="639" y="270"/>
                </a:lnTo>
                <a:lnTo>
                  <a:pt x="631" y="268"/>
                </a:lnTo>
                <a:lnTo>
                  <a:pt x="628" y="259"/>
                </a:lnTo>
                <a:lnTo>
                  <a:pt x="628" y="255"/>
                </a:lnTo>
                <a:lnTo>
                  <a:pt x="616" y="247"/>
                </a:lnTo>
                <a:lnTo>
                  <a:pt x="609" y="241"/>
                </a:lnTo>
                <a:lnTo>
                  <a:pt x="609" y="231"/>
                </a:lnTo>
                <a:lnTo>
                  <a:pt x="612" y="227"/>
                </a:lnTo>
                <a:lnTo>
                  <a:pt x="616" y="228"/>
                </a:lnTo>
                <a:lnTo>
                  <a:pt x="627" y="220"/>
                </a:lnTo>
                <a:lnTo>
                  <a:pt x="631" y="210"/>
                </a:lnTo>
                <a:lnTo>
                  <a:pt x="643" y="210"/>
                </a:lnTo>
                <a:lnTo>
                  <a:pt x="652" y="205"/>
                </a:lnTo>
                <a:lnTo>
                  <a:pt x="663" y="194"/>
                </a:lnTo>
                <a:lnTo>
                  <a:pt x="690" y="186"/>
                </a:lnTo>
                <a:lnTo>
                  <a:pt x="698" y="188"/>
                </a:lnTo>
                <a:lnTo>
                  <a:pt x="710" y="182"/>
                </a:lnTo>
                <a:lnTo>
                  <a:pt x="725" y="167"/>
                </a:lnTo>
                <a:lnTo>
                  <a:pt x="733" y="153"/>
                </a:lnTo>
                <a:lnTo>
                  <a:pt x="739" y="134"/>
                </a:lnTo>
                <a:lnTo>
                  <a:pt x="733" y="120"/>
                </a:lnTo>
                <a:lnTo>
                  <a:pt x="733" y="116"/>
                </a:lnTo>
                <a:lnTo>
                  <a:pt x="745" y="116"/>
                </a:lnTo>
                <a:lnTo>
                  <a:pt x="749" y="110"/>
                </a:lnTo>
                <a:lnTo>
                  <a:pt x="758" y="118"/>
                </a:lnTo>
                <a:lnTo>
                  <a:pt x="766" y="116"/>
                </a:lnTo>
                <a:lnTo>
                  <a:pt x="785" y="129"/>
                </a:lnTo>
                <a:lnTo>
                  <a:pt x="795" y="114"/>
                </a:lnTo>
                <a:lnTo>
                  <a:pt x="800" y="116"/>
                </a:lnTo>
                <a:lnTo>
                  <a:pt x="806" y="110"/>
                </a:lnTo>
                <a:lnTo>
                  <a:pt x="807" y="83"/>
                </a:lnTo>
                <a:lnTo>
                  <a:pt x="800" y="79"/>
                </a:lnTo>
                <a:lnTo>
                  <a:pt x="807" y="66"/>
                </a:lnTo>
                <a:lnTo>
                  <a:pt x="815" y="67"/>
                </a:lnTo>
                <a:lnTo>
                  <a:pt x="824" y="75"/>
                </a:lnTo>
                <a:lnTo>
                  <a:pt x="827" y="78"/>
                </a:lnTo>
                <a:lnTo>
                  <a:pt x="828" y="78"/>
                </a:lnTo>
                <a:lnTo>
                  <a:pt x="828" y="79"/>
                </a:lnTo>
                <a:lnTo>
                  <a:pt x="833" y="81"/>
                </a:lnTo>
                <a:lnTo>
                  <a:pt x="839" y="82"/>
                </a:lnTo>
                <a:lnTo>
                  <a:pt x="839" y="84"/>
                </a:lnTo>
                <a:lnTo>
                  <a:pt x="840" y="84"/>
                </a:lnTo>
                <a:lnTo>
                  <a:pt x="843" y="87"/>
                </a:lnTo>
                <a:lnTo>
                  <a:pt x="842" y="87"/>
                </a:lnTo>
                <a:lnTo>
                  <a:pt x="843" y="88"/>
                </a:lnTo>
                <a:lnTo>
                  <a:pt x="849" y="89"/>
                </a:lnTo>
                <a:lnTo>
                  <a:pt x="849" y="93"/>
                </a:lnTo>
                <a:lnTo>
                  <a:pt x="848" y="94"/>
                </a:lnTo>
                <a:lnTo>
                  <a:pt x="842" y="94"/>
                </a:lnTo>
                <a:lnTo>
                  <a:pt x="842" y="97"/>
                </a:lnTo>
                <a:lnTo>
                  <a:pt x="840" y="98"/>
                </a:lnTo>
                <a:lnTo>
                  <a:pt x="843" y="102"/>
                </a:lnTo>
                <a:lnTo>
                  <a:pt x="846" y="100"/>
                </a:lnTo>
                <a:lnTo>
                  <a:pt x="846" y="104"/>
                </a:lnTo>
                <a:lnTo>
                  <a:pt x="848" y="107"/>
                </a:lnTo>
                <a:lnTo>
                  <a:pt x="851" y="105"/>
                </a:lnTo>
                <a:lnTo>
                  <a:pt x="851" y="109"/>
                </a:lnTo>
                <a:lnTo>
                  <a:pt x="851" y="108"/>
                </a:lnTo>
                <a:lnTo>
                  <a:pt x="857" y="108"/>
                </a:lnTo>
                <a:lnTo>
                  <a:pt x="855" y="109"/>
                </a:lnTo>
                <a:lnTo>
                  <a:pt x="860" y="110"/>
                </a:lnTo>
                <a:lnTo>
                  <a:pt x="863" y="108"/>
                </a:lnTo>
                <a:lnTo>
                  <a:pt x="864" y="109"/>
                </a:lnTo>
                <a:lnTo>
                  <a:pt x="867" y="108"/>
                </a:lnTo>
                <a:lnTo>
                  <a:pt x="869" y="110"/>
                </a:lnTo>
                <a:lnTo>
                  <a:pt x="872" y="109"/>
                </a:lnTo>
                <a:lnTo>
                  <a:pt x="879" y="110"/>
                </a:lnTo>
                <a:lnTo>
                  <a:pt x="882" y="113"/>
                </a:lnTo>
                <a:lnTo>
                  <a:pt x="888" y="111"/>
                </a:lnTo>
                <a:lnTo>
                  <a:pt x="892" y="114"/>
                </a:lnTo>
                <a:lnTo>
                  <a:pt x="898" y="115"/>
                </a:lnTo>
                <a:lnTo>
                  <a:pt x="900" y="118"/>
                </a:lnTo>
                <a:lnTo>
                  <a:pt x="901" y="118"/>
                </a:lnTo>
                <a:lnTo>
                  <a:pt x="903" y="115"/>
                </a:lnTo>
                <a:lnTo>
                  <a:pt x="904" y="113"/>
                </a:lnTo>
                <a:lnTo>
                  <a:pt x="906" y="113"/>
                </a:lnTo>
                <a:lnTo>
                  <a:pt x="906" y="114"/>
                </a:lnTo>
                <a:lnTo>
                  <a:pt x="909" y="114"/>
                </a:lnTo>
                <a:lnTo>
                  <a:pt x="910" y="111"/>
                </a:lnTo>
                <a:lnTo>
                  <a:pt x="909" y="108"/>
                </a:lnTo>
                <a:lnTo>
                  <a:pt x="918" y="109"/>
                </a:lnTo>
                <a:lnTo>
                  <a:pt x="919" y="105"/>
                </a:lnTo>
                <a:lnTo>
                  <a:pt x="921" y="100"/>
                </a:lnTo>
                <a:lnTo>
                  <a:pt x="922" y="99"/>
                </a:lnTo>
                <a:lnTo>
                  <a:pt x="919" y="95"/>
                </a:lnTo>
                <a:lnTo>
                  <a:pt x="922" y="95"/>
                </a:lnTo>
                <a:lnTo>
                  <a:pt x="924" y="94"/>
                </a:lnTo>
                <a:lnTo>
                  <a:pt x="925" y="95"/>
                </a:lnTo>
                <a:lnTo>
                  <a:pt x="928" y="98"/>
                </a:lnTo>
                <a:lnTo>
                  <a:pt x="930" y="100"/>
                </a:lnTo>
                <a:lnTo>
                  <a:pt x="931" y="102"/>
                </a:lnTo>
                <a:lnTo>
                  <a:pt x="934" y="100"/>
                </a:lnTo>
                <a:lnTo>
                  <a:pt x="936" y="102"/>
                </a:lnTo>
                <a:lnTo>
                  <a:pt x="939" y="102"/>
                </a:lnTo>
                <a:lnTo>
                  <a:pt x="940" y="104"/>
                </a:lnTo>
                <a:lnTo>
                  <a:pt x="942" y="104"/>
                </a:lnTo>
                <a:lnTo>
                  <a:pt x="942" y="103"/>
                </a:lnTo>
                <a:lnTo>
                  <a:pt x="949" y="98"/>
                </a:lnTo>
                <a:lnTo>
                  <a:pt x="952" y="99"/>
                </a:lnTo>
                <a:lnTo>
                  <a:pt x="954" y="104"/>
                </a:lnTo>
                <a:lnTo>
                  <a:pt x="958" y="103"/>
                </a:lnTo>
                <a:lnTo>
                  <a:pt x="961" y="109"/>
                </a:lnTo>
                <a:lnTo>
                  <a:pt x="966" y="109"/>
                </a:lnTo>
                <a:lnTo>
                  <a:pt x="969" y="108"/>
                </a:lnTo>
                <a:lnTo>
                  <a:pt x="969" y="107"/>
                </a:lnTo>
                <a:lnTo>
                  <a:pt x="972" y="104"/>
                </a:lnTo>
                <a:lnTo>
                  <a:pt x="970" y="100"/>
                </a:lnTo>
                <a:lnTo>
                  <a:pt x="972" y="95"/>
                </a:lnTo>
                <a:lnTo>
                  <a:pt x="970" y="93"/>
                </a:lnTo>
                <a:lnTo>
                  <a:pt x="969" y="92"/>
                </a:lnTo>
                <a:lnTo>
                  <a:pt x="970" y="86"/>
                </a:lnTo>
                <a:lnTo>
                  <a:pt x="973" y="81"/>
                </a:lnTo>
                <a:lnTo>
                  <a:pt x="976" y="79"/>
                </a:lnTo>
                <a:lnTo>
                  <a:pt x="976" y="77"/>
                </a:lnTo>
                <a:lnTo>
                  <a:pt x="979" y="77"/>
                </a:lnTo>
                <a:lnTo>
                  <a:pt x="983" y="72"/>
                </a:lnTo>
                <a:lnTo>
                  <a:pt x="986" y="71"/>
                </a:lnTo>
                <a:lnTo>
                  <a:pt x="983" y="68"/>
                </a:lnTo>
                <a:lnTo>
                  <a:pt x="986" y="63"/>
                </a:lnTo>
                <a:lnTo>
                  <a:pt x="985" y="60"/>
                </a:lnTo>
                <a:lnTo>
                  <a:pt x="988" y="59"/>
                </a:lnTo>
                <a:lnTo>
                  <a:pt x="989" y="60"/>
                </a:lnTo>
                <a:lnTo>
                  <a:pt x="991" y="59"/>
                </a:lnTo>
                <a:lnTo>
                  <a:pt x="994" y="61"/>
                </a:lnTo>
                <a:lnTo>
                  <a:pt x="997" y="60"/>
                </a:lnTo>
                <a:lnTo>
                  <a:pt x="998" y="60"/>
                </a:lnTo>
                <a:lnTo>
                  <a:pt x="1000" y="62"/>
                </a:lnTo>
                <a:lnTo>
                  <a:pt x="1001" y="61"/>
                </a:lnTo>
                <a:lnTo>
                  <a:pt x="1003" y="62"/>
                </a:lnTo>
                <a:lnTo>
                  <a:pt x="1006" y="62"/>
                </a:lnTo>
                <a:lnTo>
                  <a:pt x="1013" y="65"/>
                </a:lnTo>
                <a:lnTo>
                  <a:pt x="1015" y="63"/>
                </a:lnTo>
                <a:lnTo>
                  <a:pt x="1018" y="60"/>
                </a:lnTo>
                <a:lnTo>
                  <a:pt x="1016" y="59"/>
                </a:lnTo>
                <a:lnTo>
                  <a:pt x="1012" y="57"/>
                </a:lnTo>
                <a:lnTo>
                  <a:pt x="1013" y="54"/>
                </a:lnTo>
                <a:lnTo>
                  <a:pt x="1012" y="51"/>
                </a:lnTo>
                <a:lnTo>
                  <a:pt x="1015" y="49"/>
                </a:lnTo>
                <a:lnTo>
                  <a:pt x="1015" y="44"/>
                </a:lnTo>
                <a:lnTo>
                  <a:pt x="1018" y="44"/>
                </a:lnTo>
                <a:lnTo>
                  <a:pt x="1015" y="41"/>
                </a:lnTo>
                <a:lnTo>
                  <a:pt x="1015" y="36"/>
                </a:lnTo>
                <a:lnTo>
                  <a:pt x="1016" y="35"/>
                </a:lnTo>
                <a:lnTo>
                  <a:pt x="1018" y="30"/>
                </a:lnTo>
                <a:lnTo>
                  <a:pt x="1018" y="29"/>
                </a:lnTo>
                <a:lnTo>
                  <a:pt x="1015" y="23"/>
                </a:lnTo>
                <a:lnTo>
                  <a:pt x="1016" y="20"/>
                </a:lnTo>
                <a:lnTo>
                  <a:pt x="1015" y="12"/>
                </a:lnTo>
                <a:lnTo>
                  <a:pt x="1015" y="8"/>
                </a:lnTo>
                <a:lnTo>
                  <a:pt x="1018" y="7"/>
                </a:lnTo>
                <a:lnTo>
                  <a:pt x="1018" y="4"/>
                </a:lnTo>
                <a:lnTo>
                  <a:pt x="1016" y="2"/>
                </a:lnTo>
                <a:lnTo>
                  <a:pt x="1018" y="1"/>
                </a:lnTo>
                <a:lnTo>
                  <a:pt x="1019" y="2"/>
                </a:lnTo>
                <a:lnTo>
                  <a:pt x="1022" y="0"/>
                </a:lnTo>
                <a:lnTo>
                  <a:pt x="1025" y="2"/>
                </a:lnTo>
                <a:lnTo>
                  <a:pt x="1030" y="1"/>
                </a:lnTo>
                <a:lnTo>
                  <a:pt x="1030" y="4"/>
                </a:lnTo>
                <a:lnTo>
                  <a:pt x="1037" y="6"/>
                </a:lnTo>
                <a:lnTo>
                  <a:pt x="1043" y="4"/>
                </a:lnTo>
                <a:lnTo>
                  <a:pt x="1046" y="6"/>
                </a:lnTo>
                <a:lnTo>
                  <a:pt x="1048" y="7"/>
                </a:lnTo>
                <a:lnTo>
                  <a:pt x="1046" y="9"/>
                </a:lnTo>
                <a:lnTo>
                  <a:pt x="1048" y="9"/>
                </a:lnTo>
                <a:lnTo>
                  <a:pt x="1048" y="11"/>
                </a:lnTo>
                <a:lnTo>
                  <a:pt x="1049" y="13"/>
                </a:lnTo>
                <a:lnTo>
                  <a:pt x="1048" y="17"/>
                </a:lnTo>
                <a:lnTo>
                  <a:pt x="1048" y="18"/>
                </a:lnTo>
                <a:lnTo>
                  <a:pt x="1051" y="17"/>
                </a:lnTo>
                <a:lnTo>
                  <a:pt x="1054" y="18"/>
                </a:lnTo>
                <a:lnTo>
                  <a:pt x="1057" y="14"/>
                </a:lnTo>
                <a:lnTo>
                  <a:pt x="1060" y="13"/>
                </a:lnTo>
                <a:lnTo>
                  <a:pt x="1064" y="13"/>
                </a:lnTo>
                <a:lnTo>
                  <a:pt x="1067" y="14"/>
                </a:lnTo>
                <a:lnTo>
                  <a:pt x="1069" y="13"/>
                </a:lnTo>
                <a:lnTo>
                  <a:pt x="1067" y="12"/>
                </a:lnTo>
                <a:lnTo>
                  <a:pt x="1069" y="12"/>
                </a:lnTo>
                <a:lnTo>
                  <a:pt x="1070" y="8"/>
                </a:lnTo>
                <a:lnTo>
                  <a:pt x="1069" y="7"/>
                </a:lnTo>
                <a:lnTo>
                  <a:pt x="1069" y="4"/>
                </a:lnTo>
                <a:lnTo>
                  <a:pt x="1072" y="6"/>
                </a:lnTo>
                <a:lnTo>
                  <a:pt x="1073" y="8"/>
                </a:lnTo>
                <a:lnTo>
                  <a:pt x="1075" y="8"/>
                </a:lnTo>
                <a:lnTo>
                  <a:pt x="1076" y="8"/>
                </a:lnTo>
                <a:lnTo>
                  <a:pt x="1077" y="9"/>
                </a:lnTo>
                <a:lnTo>
                  <a:pt x="1079" y="7"/>
                </a:lnTo>
                <a:lnTo>
                  <a:pt x="1085" y="7"/>
                </a:lnTo>
                <a:lnTo>
                  <a:pt x="1089" y="9"/>
                </a:lnTo>
                <a:lnTo>
                  <a:pt x="1091" y="11"/>
                </a:lnTo>
                <a:lnTo>
                  <a:pt x="1097" y="14"/>
                </a:lnTo>
                <a:lnTo>
                  <a:pt x="1101" y="14"/>
                </a:lnTo>
                <a:lnTo>
                  <a:pt x="1103" y="16"/>
                </a:lnTo>
                <a:lnTo>
                  <a:pt x="1104" y="14"/>
                </a:lnTo>
                <a:lnTo>
                  <a:pt x="1110" y="18"/>
                </a:lnTo>
                <a:lnTo>
                  <a:pt x="1112" y="22"/>
                </a:lnTo>
                <a:lnTo>
                  <a:pt x="1113" y="23"/>
                </a:lnTo>
                <a:lnTo>
                  <a:pt x="1127" y="27"/>
                </a:lnTo>
                <a:lnTo>
                  <a:pt x="1131" y="27"/>
                </a:lnTo>
                <a:lnTo>
                  <a:pt x="1136" y="29"/>
                </a:lnTo>
                <a:lnTo>
                  <a:pt x="1137" y="29"/>
                </a:lnTo>
                <a:lnTo>
                  <a:pt x="1139" y="30"/>
                </a:lnTo>
                <a:lnTo>
                  <a:pt x="1148" y="36"/>
                </a:lnTo>
                <a:lnTo>
                  <a:pt x="1151" y="35"/>
                </a:lnTo>
                <a:lnTo>
                  <a:pt x="1158" y="36"/>
                </a:lnTo>
                <a:lnTo>
                  <a:pt x="1163" y="30"/>
                </a:lnTo>
                <a:lnTo>
                  <a:pt x="1171" y="31"/>
                </a:lnTo>
                <a:lnTo>
                  <a:pt x="1174" y="30"/>
                </a:lnTo>
                <a:lnTo>
                  <a:pt x="1176" y="33"/>
                </a:lnTo>
                <a:lnTo>
                  <a:pt x="1174" y="34"/>
                </a:lnTo>
                <a:lnTo>
                  <a:pt x="1179" y="36"/>
                </a:lnTo>
                <a:lnTo>
                  <a:pt x="1180" y="35"/>
                </a:lnTo>
                <a:lnTo>
                  <a:pt x="1179" y="34"/>
                </a:lnTo>
                <a:lnTo>
                  <a:pt x="1180" y="34"/>
                </a:lnTo>
                <a:lnTo>
                  <a:pt x="1182" y="38"/>
                </a:lnTo>
                <a:lnTo>
                  <a:pt x="1185" y="36"/>
                </a:lnTo>
                <a:lnTo>
                  <a:pt x="1186" y="39"/>
                </a:lnTo>
                <a:lnTo>
                  <a:pt x="1185" y="39"/>
                </a:lnTo>
                <a:lnTo>
                  <a:pt x="1183" y="38"/>
                </a:lnTo>
                <a:lnTo>
                  <a:pt x="1183" y="40"/>
                </a:lnTo>
                <a:lnTo>
                  <a:pt x="1189" y="39"/>
                </a:lnTo>
                <a:lnTo>
                  <a:pt x="1191" y="40"/>
                </a:lnTo>
                <a:lnTo>
                  <a:pt x="1189" y="43"/>
                </a:lnTo>
                <a:lnTo>
                  <a:pt x="1192" y="44"/>
                </a:lnTo>
                <a:lnTo>
                  <a:pt x="1194" y="41"/>
                </a:lnTo>
                <a:lnTo>
                  <a:pt x="1194" y="43"/>
                </a:lnTo>
                <a:lnTo>
                  <a:pt x="1197" y="43"/>
                </a:lnTo>
                <a:lnTo>
                  <a:pt x="1195" y="46"/>
                </a:lnTo>
                <a:lnTo>
                  <a:pt x="1198" y="49"/>
                </a:lnTo>
                <a:lnTo>
                  <a:pt x="1203" y="52"/>
                </a:lnTo>
                <a:lnTo>
                  <a:pt x="1216" y="59"/>
                </a:lnTo>
                <a:lnTo>
                  <a:pt x="1221" y="60"/>
                </a:lnTo>
                <a:lnTo>
                  <a:pt x="1224" y="60"/>
                </a:lnTo>
                <a:lnTo>
                  <a:pt x="1227" y="60"/>
                </a:lnTo>
                <a:lnTo>
                  <a:pt x="1233" y="61"/>
                </a:lnTo>
                <a:lnTo>
                  <a:pt x="1233" y="59"/>
                </a:lnTo>
                <a:lnTo>
                  <a:pt x="1246" y="61"/>
                </a:lnTo>
                <a:lnTo>
                  <a:pt x="1254" y="61"/>
                </a:lnTo>
                <a:lnTo>
                  <a:pt x="1255" y="60"/>
                </a:lnTo>
                <a:lnTo>
                  <a:pt x="1261" y="60"/>
                </a:lnTo>
                <a:lnTo>
                  <a:pt x="1263" y="61"/>
                </a:lnTo>
                <a:lnTo>
                  <a:pt x="1265" y="62"/>
                </a:lnTo>
                <a:lnTo>
                  <a:pt x="1268" y="59"/>
                </a:lnTo>
                <a:lnTo>
                  <a:pt x="1270" y="60"/>
                </a:lnTo>
                <a:lnTo>
                  <a:pt x="1270" y="61"/>
                </a:lnTo>
                <a:lnTo>
                  <a:pt x="1271" y="62"/>
                </a:lnTo>
                <a:lnTo>
                  <a:pt x="1274" y="62"/>
                </a:lnTo>
                <a:lnTo>
                  <a:pt x="1276" y="60"/>
                </a:lnTo>
                <a:lnTo>
                  <a:pt x="1277" y="60"/>
                </a:lnTo>
                <a:lnTo>
                  <a:pt x="1280" y="59"/>
                </a:lnTo>
                <a:lnTo>
                  <a:pt x="1280" y="56"/>
                </a:lnTo>
                <a:lnTo>
                  <a:pt x="1283" y="54"/>
                </a:lnTo>
                <a:lnTo>
                  <a:pt x="1285" y="52"/>
                </a:lnTo>
                <a:lnTo>
                  <a:pt x="1286" y="45"/>
                </a:lnTo>
                <a:lnTo>
                  <a:pt x="1289" y="43"/>
                </a:lnTo>
                <a:lnTo>
                  <a:pt x="1288" y="43"/>
                </a:lnTo>
                <a:lnTo>
                  <a:pt x="1292" y="44"/>
                </a:lnTo>
                <a:lnTo>
                  <a:pt x="1298" y="43"/>
                </a:lnTo>
                <a:lnTo>
                  <a:pt x="1300" y="44"/>
                </a:lnTo>
                <a:lnTo>
                  <a:pt x="1301" y="41"/>
                </a:lnTo>
                <a:lnTo>
                  <a:pt x="1303" y="40"/>
                </a:lnTo>
                <a:lnTo>
                  <a:pt x="1309" y="45"/>
                </a:lnTo>
                <a:lnTo>
                  <a:pt x="1312" y="45"/>
                </a:lnTo>
                <a:lnTo>
                  <a:pt x="1313" y="47"/>
                </a:lnTo>
                <a:lnTo>
                  <a:pt x="1319" y="47"/>
                </a:lnTo>
                <a:lnTo>
                  <a:pt x="1322" y="46"/>
                </a:lnTo>
                <a:lnTo>
                  <a:pt x="1327" y="47"/>
                </a:lnTo>
                <a:lnTo>
                  <a:pt x="1330" y="50"/>
                </a:lnTo>
                <a:lnTo>
                  <a:pt x="1330" y="55"/>
                </a:lnTo>
                <a:lnTo>
                  <a:pt x="1328" y="57"/>
                </a:lnTo>
                <a:lnTo>
                  <a:pt x="1331" y="60"/>
                </a:lnTo>
                <a:lnTo>
                  <a:pt x="1334" y="57"/>
                </a:lnTo>
                <a:lnTo>
                  <a:pt x="1339" y="57"/>
                </a:lnTo>
                <a:lnTo>
                  <a:pt x="1340" y="59"/>
                </a:lnTo>
                <a:lnTo>
                  <a:pt x="1343" y="59"/>
                </a:lnTo>
                <a:lnTo>
                  <a:pt x="1345" y="62"/>
                </a:lnTo>
                <a:lnTo>
                  <a:pt x="1348" y="63"/>
                </a:lnTo>
                <a:lnTo>
                  <a:pt x="1351" y="62"/>
                </a:lnTo>
                <a:lnTo>
                  <a:pt x="1352" y="65"/>
                </a:lnTo>
                <a:lnTo>
                  <a:pt x="1354" y="62"/>
                </a:lnTo>
                <a:lnTo>
                  <a:pt x="1357" y="63"/>
                </a:lnTo>
                <a:lnTo>
                  <a:pt x="1360" y="61"/>
                </a:lnTo>
                <a:lnTo>
                  <a:pt x="1360" y="62"/>
                </a:lnTo>
                <a:lnTo>
                  <a:pt x="1365" y="62"/>
                </a:lnTo>
                <a:lnTo>
                  <a:pt x="1367" y="60"/>
                </a:lnTo>
                <a:lnTo>
                  <a:pt x="1368" y="61"/>
                </a:lnTo>
                <a:lnTo>
                  <a:pt x="1371" y="61"/>
                </a:lnTo>
                <a:lnTo>
                  <a:pt x="1373" y="63"/>
                </a:lnTo>
                <a:lnTo>
                  <a:pt x="1374" y="65"/>
                </a:lnTo>
                <a:lnTo>
                  <a:pt x="1374" y="68"/>
                </a:lnTo>
                <a:lnTo>
                  <a:pt x="1373" y="70"/>
                </a:lnTo>
                <a:lnTo>
                  <a:pt x="1374" y="71"/>
                </a:lnTo>
                <a:lnTo>
                  <a:pt x="1376" y="72"/>
                </a:lnTo>
                <a:lnTo>
                  <a:pt x="1376" y="76"/>
                </a:lnTo>
                <a:lnTo>
                  <a:pt x="1376" y="78"/>
                </a:lnTo>
                <a:lnTo>
                  <a:pt x="1377" y="78"/>
                </a:lnTo>
                <a:lnTo>
                  <a:pt x="1377" y="79"/>
                </a:lnTo>
                <a:lnTo>
                  <a:pt x="1376" y="84"/>
                </a:lnTo>
                <a:lnTo>
                  <a:pt x="1380" y="84"/>
                </a:lnTo>
                <a:lnTo>
                  <a:pt x="1380" y="87"/>
                </a:lnTo>
                <a:lnTo>
                  <a:pt x="1379" y="89"/>
                </a:lnTo>
                <a:lnTo>
                  <a:pt x="1380" y="98"/>
                </a:lnTo>
                <a:lnTo>
                  <a:pt x="1382" y="100"/>
                </a:lnTo>
                <a:lnTo>
                  <a:pt x="1383" y="103"/>
                </a:lnTo>
                <a:lnTo>
                  <a:pt x="1382" y="107"/>
                </a:lnTo>
                <a:lnTo>
                  <a:pt x="1382" y="109"/>
                </a:lnTo>
                <a:lnTo>
                  <a:pt x="1379" y="109"/>
                </a:lnTo>
                <a:lnTo>
                  <a:pt x="1379" y="110"/>
                </a:lnTo>
                <a:lnTo>
                  <a:pt x="1377" y="111"/>
                </a:lnTo>
                <a:lnTo>
                  <a:pt x="1377" y="115"/>
                </a:lnTo>
                <a:lnTo>
                  <a:pt x="1374" y="115"/>
                </a:lnTo>
                <a:lnTo>
                  <a:pt x="1373" y="116"/>
                </a:lnTo>
                <a:lnTo>
                  <a:pt x="1374" y="118"/>
                </a:lnTo>
                <a:lnTo>
                  <a:pt x="1373" y="120"/>
                </a:lnTo>
                <a:lnTo>
                  <a:pt x="1371" y="120"/>
                </a:lnTo>
                <a:lnTo>
                  <a:pt x="1368" y="125"/>
                </a:lnTo>
                <a:lnTo>
                  <a:pt x="1368" y="126"/>
                </a:lnTo>
                <a:lnTo>
                  <a:pt x="1367" y="127"/>
                </a:lnTo>
                <a:lnTo>
                  <a:pt x="1367" y="130"/>
                </a:lnTo>
                <a:lnTo>
                  <a:pt x="1370" y="134"/>
                </a:lnTo>
                <a:lnTo>
                  <a:pt x="1367" y="136"/>
                </a:lnTo>
                <a:lnTo>
                  <a:pt x="1368" y="140"/>
                </a:lnTo>
                <a:lnTo>
                  <a:pt x="1367" y="143"/>
                </a:lnTo>
                <a:lnTo>
                  <a:pt x="1364" y="143"/>
                </a:lnTo>
                <a:lnTo>
                  <a:pt x="1367" y="148"/>
                </a:lnTo>
                <a:lnTo>
                  <a:pt x="1367" y="151"/>
                </a:lnTo>
                <a:lnTo>
                  <a:pt x="1373" y="152"/>
                </a:lnTo>
                <a:lnTo>
                  <a:pt x="1371" y="154"/>
                </a:lnTo>
                <a:lnTo>
                  <a:pt x="1379" y="157"/>
                </a:lnTo>
                <a:lnTo>
                  <a:pt x="1377" y="161"/>
                </a:lnTo>
                <a:lnTo>
                  <a:pt x="1379" y="163"/>
                </a:lnTo>
                <a:lnTo>
                  <a:pt x="1383" y="169"/>
                </a:lnTo>
                <a:lnTo>
                  <a:pt x="1386" y="170"/>
                </a:lnTo>
                <a:lnTo>
                  <a:pt x="1389" y="172"/>
                </a:lnTo>
                <a:lnTo>
                  <a:pt x="1388" y="178"/>
                </a:lnTo>
                <a:lnTo>
                  <a:pt x="1391" y="183"/>
                </a:lnTo>
                <a:lnTo>
                  <a:pt x="1394" y="189"/>
                </a:lnTo>
                <a:lnTo>
                  <a:pt x="1394" y="194"/>
                </a:lnTo>
                <a:lnTo>
                  <a:pt x="1400" y="198"/>
                </a:lnTo>
                <a:lnTo>
                  <a:pt x="1406" y="201"/>
                </a:lnTo>
                <a:lnTo>
                  <a:pt x="1410" y="200"/>
                </a:lnTo>
                <a:lnTo>
                  <a:pt x="1412" y="204"/>
                </a:lnTo>
                <a:lnTo>
                  <a:pt x="1412" y="205"/>
                </a:lnTo>
                <a:lnTo>
                  <a:pt x="1412" y="206"/>
                </a:lnTo>
                <a:lnTo>
                  <a:pt x="1415" y="207"/>
                </a:lnTo>
                <a:lnTo>
                  <a:pt x="1413" y="209"/>
                </a:lnTo>
                <a:lnTo>
                  <a:pt x="1415" y="209"/>
                </a:lnTo>
                <a:lnTo>
                  <a:pt x="1418" y="211"/>
                </a:lnTo>
                <a:lnTo>
                  <a:pt x="1416" y="211"/>
                </a:lnTo>
                <a:lnTo>
                  <a:pt x="1418" y="212"/>
                </a:lnTo>
                <a:lnTo>
                  <a:pt x="1413" y="215"/>
                </a:lnTo>
                <a:lnTo>
                  <a:pt x="1415" y="216"/>
                </a:lnTo>
                <a:lnTo>
                  <a:pt x="1415" y="217"/>
                </a:lnTo>
                <a:lnTo>
                  <a:pt x="1418" y="218"/>
                </a:lnTo>
                <a:lnTo>
                  <a:pt x="1415" y="221"/>
                </a:lnTo>
                <a:lnTo>
                  <a:pt x="1418" y="223"/>
                </a:lnTo>
                <a:lnTo>
                  <a:pt x="1415" y="227"/>
                </a:lnTo>
                <a:lnTo>
                  <a:pt x="1416" y="228"/>
                </a:lnTo>
                <a:lnTo>
                  <a:pt x="1419" y="229"/>
                </a:lnTo>
                <a:lnTo>
                  <a:pt x="1422" y="227"/>
                </a:lnTo>
                <a:lnTo>
                  <a:pt x="1425" y="229"/>
                </a:lnTo>
                <a:lnTo>
                  <a:pt x="1428" y="229"/>
                </a:lnTo>
                <a:lnTo>
                  <a:pt x="1433" y="233"/>
                </a:lnTo>
                <a:lnTo>
                  <a:pt x="1421" y="242"/>
                </a:lnTo>
                <a:lnTo>
                  <a:pt x="1425" y="244"/>
                </a:lnTo>
                <a:lnTo>
                  <a:pt x="1421" y="252"/>
                </a:lnTo>
                <a:lnTo>
                  <a:pt x="1424" y="253"/>
                </a:lnTo>
                <a:lnTo>
                  <a:pt x="1422" y="258"/>
                </a:lnTo>
                <a:lnTo>
                  <a:pt x="1424" y="259"/>
                </a:lnTo>
                <a:lnTo>
                  <a:pt x="1421" y="265"/>
                </a:lnTo>
                <a:lnTo>
                  <a:pt x="1419" y="265"/>
                </a:lnTo>
                <a:lnTo>
                  <a:pt x="1412" y="268"/>
                </a:lnTo>
                <a:lnTo>
                  <a:pt x="1407" y="268"/>
                </a:lnTo>
                <a:lnTo>
                  <a:pt x="1406" y="270"/>
                </a:lnTo>
                <a:lnTo>
                  <a:pt x="1415" y="275"/>
                </a:lnTo>
                <a:lnTo>
                  <a:pt x="1413" y="277"/>
                </a:lnTo>
                <a:lnTo>
                  <a:pt x="1416" y="279"/>
                </a:lnTo>
                <a:lnTo>
                  <a:pt x="1419" y="282"/>
                </a:lnTo>
                <a:lnTo>
                  <a:pt x="1415" y="286"/>
                </a:lnTo>
                <a:lnTo>
                  <a:pt x="1419" y="292"/>
                </a:lnTo>
                <a:lnTo>
                  <a:pt x="1421" y="302"/>
                </a:lnTo>
                <a:lnTo>
                  <a:pt x="1425" y="307"/>
                </a:lnTo>
                <a:lnTo>
                  <a:pt x="1421" y="307"/>
                </a:lnTo>
                <a:lnTo>
                  <a:pt x="1415" y="308"/>
                </a:lnTo>
                <a:lnTo>
                  <a:pt x="1400" y="312"/>
                </a:lnTo>
                <a:lnTo>
                  <a:pt x="1385" y="313"/>
                </a:lnTo>
                <a:lnTo>
                  <a:pt x="1382" y="306"/>
                </a:lnTo>
                <a:lnTo>
                  <a:pt x="1377" y="309"/>
                </a:lnTo>
                <a:lnTo>
                  <a:pt x="1376" y="316"/>
                </a:lnTo>
                <a:lnTo>
                  <a:pt x="1361" y="316"/>
                </a:lnTo>
                <a:lnTo>
                  <a:pt x="1358" y="313"/>
                </a:lnTo>
                <a:lnTo>
                  <a:pt x="1355" y="306"/>
                </a:lnTo>
                <a:lnTo>
                  <a:pt x="1355" y="303"/>
                </a:lnTo>
                <a:lnTo>
                  <a:pt x="1342" y="302"/>
                </a:lnTo>
                <a:lnTo>
                  <a:pt x="1339" y="301"/>
                </a:lnTo>
                <a:lnTo>
                  <a:pt x="1337" y="298"/>
                </a:lnTo>
                <a:lnTo>
                  <a:pt x="1336" y="298"/>
                </a:lnTo>
                <a:lnTo>
                  <a:pt x="1330" y="298"/>
                </a:lnTo>
                <a:lnTo>
                  <a:pt x="1325" y="301"/>
                </a:lnTo>
                <a:lnTo>
                  <a:pt x="1322" y="301"/>
                </a:lnTo>
                <a:lnTo>
                  <a:pt x="1322" y="303"/>
                </a:lnTo>
                <a:lnTo>
                  <a:pt x="1321" y="303"/>
                </a:lnTo>
                <a:lnTo>
                  <a:pt x="1319" y="303"/>
                </a:lnTo>
                <a:lnTo>
                  <a:pt x="1319" y="304"/>
                </a:lnTo>
                <a:lnTo>
                  <a:pt x="1322" y="308"/>
                </a:lnTo>
                <a:lnTo>
                  <a:pt x="1321" y="311"/>
                </a:lnTo>
                <a:lnTo>
                  <a:pt x="1318" y="311"/>
                </a:lnTo>
                <a:lnTo>
                  <a:pt x="1316" y="312"/>
                </a:lnTo>
                <a:lnTo>
                  <a:pt x="1313" y="313"/>
                </a:lnTo>
                <a:lnTo>
                  <a:pt x="1312" y="314"/>
                </a:lnTo>
                <a:lnTo>
                  <a:pt x="1310" y="316"/>
                </a:lnTo>
                <a:lnTo>
                  <a:pt x="1309" y="317"/>
                </a:lnTo>
                <a:lnTo>
                  <a:pt x="1309" y="318"/>
                </a:lnTo>
                <a:lnTo>
                  <a:pt x="1307" y="318"/>
                </a:lnTo>
                <a:lnTo>
                  <a:pt x="1306" y="314"/>
                </a:lnTo>
                <a:lnTo>
                  <a:pt x="1304" y="316"/>
                </a:lnTo>
                <a:lnTo>
                  <a:pt x="1303" y="320"/>
                </a:lnTo>
                <a:lnTo>
                  <a:pt x="1300" y="323"/>
                </a:lnTo>
                <a:lnTo>
                  <a:pt x="1304" y="325"/>
                </a:lnTo>
                <a:lnTo>
                  <a:pt x="1310" y="327"/>
                </a:lnTo>
                <a:lnTo>
                  <a:pt x="1312" y="328"/>
                </a:lnTo>
                <a:lnTo>
                  <a:pt x="1315" y="329"/>
                </a:lnTo>
                <a:lnTo>
                  <a:pt x="1316" y="329"/>
                </a:lnTo>
                <a:lnTo>
                  <a:pt x="1318" y="327"/>
                </a:lnTo>
                <a:lnTo>
                  <a:pt x="1328" y="333"/>
                </a:lnTo>
                <a:lnTo>
                  <a:pt x="1331" y="333"/>
                </a:lnTo>
                <a:lnTo>
                  <a:pt x="1339" y="330"/>
                </a:lnTo>
                <a:lnTo>
                  <a:pt x="1343" y="332"/>
                </a:lnTo>
                <a:lnTo>
                  <a:pt x="1345" y="335"/>
                </a:lnTo>
                <a:lnTo>
                  <a:pt x="1348" y="335"/>
                </a:lnTo>
                <a:lnTo>
                  <a:pt x="1346" y="338"/>
                </a:lnTo>
                <a:lnTo>
                  <a:pt x="1349" y="341"/>
                </a:lnTo>
                <a:lnTo>
                  <a:pt x="1346" y="345"/>
                </a:lnTo>
                <a:lnTo>
                  <a:pt x="1348" y="346"/>
                </a:lnTo>
                <a:lnTo>
                  <a:pt x="1352" y="346"/>
                </a:lnTo>
                <a:lnTo>
                  <a:pt x="1354" y="350"/>
                </a:lnTo>
                <a:lnTo>
                  <a:pt x="1357" y="351"/>
                </a:lnTo>
                <a:lnTo>
                  <a:pt x="1355" y="352"/>
                </a:lnTo>
                <a:lnTo>
                  <a:pt x="1355" y="355"/>
                </a:lnTo>
                <a:lnTo>
                  <a:pt x="1352" y="359"/>
                </a:lnTo>
                <a:lnTo>
                  <a:pt x="1349" y="361"/>
                </a:lnTo>
                <a:lnTo>
                  <a:pt x="1348" y="359"/>
                </a:lnTo>
                <a:lnTo>
                  <a:pt x="1346" y="361"/>
                </a:lnTo>
                <a:lnTo>
                  <a:pt x="1349" y="367"/>
                </a:lnTo>
                <a:lnTo>
                  <a:pt x="1348" y="371"/>
                </a:lnTo>
                <a:lnTo>
                  <a:pt x="1348" y="372"/>
                </a:lnTo>
                <a:lnTo>
                  <a:pt x="1342" y="376"/>
                </a:lnTo>
                <a:lnTo>
                  <a:pt x="1340" y="378"/>
                </a:lnTo>
                <a:lnTo>
                  <a:pt x="1339" y="378"/>
                </a:lnTo>
                <a:lnTo>
                  <a:pt x="1336" y="381"/>
                </a:lnTo>
                <a:lnTo>
                  <a:pt x="1334" y="381"/>
                </a:lnTo>
                <a:lnTo>
                  <a:pt x="1334" y="382"/>
                </a:lnTo>
                <a:lnTo>
                  <a:pt x="1333" y="382"/>
                </a:lnTo>
                <a:lnTo>
                  <a:pt x="1334" y="383"/>
                </a:lnTo>
                <a:lnTo>
                  <a:pt x="1333" y="383"/>
                </a:lnTo>
                <a:lnTo>
                  <a:pt x="1333" y="386"/>
                </a:lnTo>
                <a:lnTo>
                  <a:pt x="1327" y="386"/>
                </a:lnTo>
                <a:lnTo>
                  <a:pt x="1325" y="384"/>
                </a:lnTo>
                <a:lnTo>
                  <a:pt x="1321" y="384"/>
                </a:lnTo>
                <a:lnTo>
                  <a:pt x="1319" y="386"/>
                </a:lnTo>
                <a:lnTo>
                  <a:pt x="1321" y="388"/>
                </a:lnTo>
                <a:lnTo>
                  <a:pt x="1318" y="391"/>
                </a:lnTo>
                <a:lnTo>
                  <a:pt x="1318" y="388"/>
                </a:lnTo>
                <a:lnTo>
                  <a:pt x="1316" y="389"/>
                </a:lnTo>
                <a:lnTo>
                  <a:pt x="1316" y="388"/>
                </a:lnTo>
                <a:lnTo>
                  <a:pt x="1315" y="388"/>
                </a:lnTo>
                <a:lnTo>
                  <a:pt x="1316" y="386"/>
                </a:lnTo>
                <a:lnTo>
                  <a:pt x="1310" y="384"/>
                </a:lnTo>
                <a:lnTo>
                  <a:pt x="1307" y="386"/>
                </a:lnTo>
                <a:lnTo>
                  <a:pt x="1309" y="389"/>
                </a:lnTo>
                <a:lnTo>
                  <a:pt x="1312" y="392"/>
                </a:lnTo>
                <a:lnTo>
                  <a:pt x="1310" y="393"/>
                </a:lnTo>
                <a:lnTo>
                  <a:pt x="1310" y="395"/>
                </a:lnTo>
                <a:lnTo>
                  <a:pt x="1310" y="398"/>
                </a:lnTo>
                <a:lnTo>
                  <a:pt x="1307" y="399"/>
                </a:lnTo>
                <a:lnTo>
                  <a:pt x="1309" y="403"/>
                </a:lnTo>
                <a:lnTo>
                  <a:pt x="1313" y="404"/>
                </a:lnTo>
                <a:lnTo>
                  <a:pt x="1318" y="416"/>
                </a:lnTo>
                <a:lnTo>
                  <a:pt x="1316" y="418"/>
                </a:lnTo>
                <a:lnTo>
                  <a:pt x="1316" y="421"/>
                </a:lnTo>
                <a:lnTo>
                  <a:pt x="1315" y="424"/>
                </a:lnTo>
                <a:lnTo>
                  <a:pt x="1313" y="423"/>
                </a:lnTo>
                <a:lnTo>
                  <a:pt x="1310" y="424"/>
                </a:lnTo>
                <a:lnTo>
                  <a:pt x="1312" y="424"/>
                </a:lnTo>
                <a:lnTo>
                  <a:pt x="1307" y="424"/>
                </a:lnTo>
                <a:lnTo>
                  <a:pt x="1307" y="425"/>
                </a:lnTo>
                <a:lnTo>
                  <a:pt x="1310" y="425"/>
                </a:lnTo>
                <a:lnTo>
                  <a:pt x="1310" y="432"/>
                </a:lnTo>
                <a:lnTo>
                  <a:pt x="1309" y="435"/>
                </a:lnTo>
                <a:lnTo>
                  <a:pt x="1307" y="435"/>
                </a:lnTo>
                <a:lnTo>
                  <a:pt x="1306" y="435"/>
                </a:lnTo>
                <a:lnTo>
                  <a:pt x="1306" y="436"/>
                </a:lnTo>
                <a:lnTo>
                  <a:pt x="1307" y="437"/>
                </a:lnTo>
                <a:lnTo>
                  <a:pt x="1309" y="441"/>
                </a:lnTo>
                <a:lnTo>
                  <a:pt x="1313" y="440"/>
                </a:lnTo>
                <a:lnTo>
                  <a:pt x="1315" y="445"/>
                </a:lnTo>
                <a:lnTo>
                  <a:pt x="1313" y="448"/>
                </a:lnTo>
                <a:lnTo>
                  <a:pt x="1313" y="451"/>
                </a:lnTo>
                <a:lnTo>
                  <a:pt x="1325" y="448"/>
                </a:lnTo>
                <a:lnTo>
                  <a:pt x="1328" y="452"/>
                </a:lnTo>
                <a:lnTo>
                  <a:pt x="1328" y="455"/>
                </a:lnTo>
                <a:lnTo>
                  <a:pt x="1322" y="456"/>
                </a:lnTo>
                <a:lnTo>
                  <a:pt x="1324" y="458"/>
                </a:lnTo>
                <a:lnTo>
                  <a:pt x="1319" y="459"/>
                </a:lnTo>
                <a:lnTo>
                  <a:pt x="1321" y="461"/>
                </a:lnTo>
                <a:lnTo>
                  <a:pt x="1319" y="461"/>
                </a:lnTo>
                <a:lnTo>
                  <a:pt x="1318" y="459"/>
                </a:lnTo>
                <a:lnTo>
                  <a:pt x="1316" y="462"/>
                </a:lnTo>
                <a:lnTo>
                  <a:pt x="1316" y="464"/>
                </a:lnTo>
                <a:lnTo>
                  <a:pt x="1319" y="464"/>
                </a:lnTo>
                <a:lnTo>
                  <a:pt x="1319" y="468"/>
                </a:lnTo>
                <a:lnTo>
                  <a:pt x="1321" y="467"/>
                </a:lnTo>
                <a:lnTo>
                  <a:pt x="1321" y="469"/>
                </a:lnTo>
                <a:lnTo>
                  <a:pt x="1325" y="469"/>
                </a:lnTo>
                <a:lnTo>
                  <a:pt x="1328" y="470"/>
                </a:lnTo>
                <a:lnTo>
                  <a:pt x="1328" y="472"/>
                </a:lnTo>
                <a:lnTo>
                  <a:pt x="1325" y="473"/>
                </a:lnTo>
                <a:lnTo>
                  <a:pt x="1315" y="477"/>
                </a:lnTo>
                <a:lnTo>
                  <a:pt x="1313" y="477"/>
                </a:lnTo>
                <a:lnTo>
                  <a:pt x="1313" y="479"/>
                </a:lnTo>
                <a:lnTo>
                  <a:pt x="1315" y="480"/>
                </a:lnTo>
                <a:lnTo>
                  <a:pt x="1318" y="478"/>
                </a:lnTo>
                <a:lnTo>
                  <a:pt x="1324" y="483"/>
                </a:lnTo>
                <a:lnTo>
                  <a:pt x="1327" y="485"/>
                </a:lnTo>
                <a:lnTo>
                  <a:pt x="1322" y="485"/>
                </a:lnTo>
                <a:lnTo>
                  <a:pt x="1321" y="486"/>
                </a:lnTo>
                <a:lnTo>
                  <a:pt x="1315" y="485"/>
                </a:lnTo>
                <a:lnTo>
                  <a:pt x="1315" y="488"/>
                </a:lnTo>
                <a:lnTo>
                  <a:pt x="1312" y="488"/>
                </a:lnTo>
                <a:lnTo>
                  <a:pt x="1310" y="488"/>
                </a:lnTo>
                <a:lnTo>
                  <a:pt x="1309" y="485"/>
                </a:lnTo>
                <a:lnTo>
                  <a:pt x="1303" y="486"/>
                </a:lnTo>
                <a:lnTo>
                  <a:pt x="1301" y="486"/>
                </a:lnTo>
                <a:lnTo>
                  <a:pt x="1300" y="485"/>
                </a:lnTo>
                <a:lnTo>
                  <a:pt x="1297" y="484"/>
                </a:lnTo>
                <a:lnTo>
                  <a:pt x="1295" y="488"/>
                </a:lnTo>
                <a:lnTo>
                  <a:pt x="1291" y="486"/>
                </a:lnTo>
                <a:lnTo>
                  <a:pt x="1288" y="488"/>
                </a:lnTo>
                <a:lnTo>
                  <a:pt x="1286" y="485"/>
                </a:lnTo>
                <a:lnTo>
                  <a:pt x="1285" y="484"/>
                </a:lnTo>
                <a:lnTo>
                  <a:pt x="1282" y="491"/>
                </a:lnTo>
                <a:lnTo>
                  <a:pt x="1283" y="496"/>
                </a:lnTo>
                <a:lnTo>
                  <a:pt x="1279" y="496"/>
                </a:lnTo>
                <a:lnTo>
                  <a:pt x="1276" y="499"/>
                </a:lnTo>
                <a:lnTo>
                  <a:pt x="1277" y="501"/>
                </a:lnTo>
                <a:lnTo>
                  <a:pt x="1274" y="501"/>
                </a:lnTo>
                <a:lnTo>
                  <a:pt x="1273" y="504"/>
                </a:lnTo>
                <a:lnTo>
                  <a:pt x="1270" y="502"/>
                </a:lnTo>
                <a:lnTo>
                  <a:pt x="1270" y="501"/>
                </a:lnTo>
                <a:lnTo>
                  <a:pt x="1268" y="502"/>
                </a:lnTo>
                <a:lnTo>
                  <a:pt x="1265" y="511"/>
                </a:lnTo>
                <a:lnTo>
                  <a:pt x="1263" y="511"/>
                </a:lnTo>
                <a:lnTo>
                  <a:pt x="1257" y="518"/>
                </a:lnTo>
                <a:lnTo>
                  <a:pt x="1251" y="523"/>
                </a:lnTo>
                <a:lnTo>
                  <a:pt x="1249" y="522"/>
                </a:lnTo>
                <a:lnTo>
                  <a:pt x="1248" y="525"/>
                </a:lnTo>
                <a:lnTo>
                  <a:pt x="1245" y="526"/>
                </a:lnTo>
                <a:lnTo>
                  <a:pt x="1243" y="528"/>
                </a:lnTo>
                <a:lnTo>
                  <a:pt x="1240" y="528"/>
                </a:lnTo>
                <a:lnTo>
                  <a:pt x="1239" y="531"/>
                </a:lnTo>
                <a:lnTo>
                  <a:pt x="1237" y="528"/>
                </a:lnTo>
                <a:lnTo>
                  <a:pt x="1234" y="531"/>
                </a:lnTo>
                <a:lnTo>
                  <a:pt x="1231" y="530"/>
                </a:lnTo>
                <a:lnTo>
                  <a:pt x="1230" y="532"/>
                </a:lnTo>
                <a:lnTo>
                  <a:pt x="1233" y="537"/>
                </a:lnTo>
                <a:lnTo>
                  <a:pt x="1231" y="537"/>
                </a:lnTo>
                <a:lnTo>
                  <a:pt x="1231" y="549"/>
                </a:lnTo>
                <a:lnTo>
                  <a:pt x="1230" y="550"/>
                </a:lnTo>
                <a:lnTo>
                  <a:pt x="1233" y="555"/>
                </a:lnTo>
                <a:lnTo>
                  <a:pt x="1234" y="558"/>
                </a:lnTo>
                <a:lnTo>
                  <a:pt x="1234" y="559"/>
                </a:lnTo>
                <a:lnTo>
                  <a:pt x="1240" y="560"/>
                </a:lnTo>
                <a:lnTo>
                  <a:pt x="1239" y="563"/>
                </a:lnTo>
                <a:lnTo>
                  <a:pt x="1242" y="566"/>
                </a:lnTo>
                <a:lnTo>
                  <a:pt x="1242" y="574"/>
                </a:lnTo>
                <a:lnTo>
                  <a:pt x="1237" y="571"/>
                </a:lnTo>
                <a:lnTo>
                  <a:pt x="1236" y="569"/>
                </a:lnTo>
                <a:lnTo>
                  <a:pt x="1231" y="566"/>
                </a:lnTo>
                <a:lnTo>
                  <a:pt x="1224" y="566"/>
                </a:lnTo>
                <a:lnTo>
                  <a:pt x="1218" y="561"/>
                </a:lnTo>
                <a:lnTo>
                  <a:pt x="1210" y="559"/>
                </a:lnTo>
                <a:lnTo>
                  <a:pt x="1201" y="559"/>
                </a:lnTo>
                <a:lnTo>
                  <a:pt x="1195" y="560"/>
                </a:lnTo>
                <a:lnTo>
                  <a:pt x="1192" y="563"/>
                </a:lnTo>
                <a:lnTo>
                  <a:pt x="1191" y="565"/>
                </a:lnTo>
                <a:lnTo>
                  <a:pt x="1186" y="565"/>
                </a:lnTo>
                <a:lnTo>
                  <a:pt x="1183" y="565"/>
                </a:lnTo>
                <a:lnTo>
                  <a:pt x="1180" y="566"/>
                </a:lnTo>
                <a:lnTo>
                  <a:pt x="1176" y="565"/>
                </a:lnTo>
                <a:lnTo>
                  <a:pt x="1171" y="564"/>
                </a:lnTo>
                <a:lnTo>
                  <a:pt x="1167" y="564"/>
                </a:lnTo>
                <a:lnTo>
                  <a:pt x="1169" y="568"/>
                </a:lnTo>
                <a:lnTo>
                  <a:pt x="1166" y="568"/>
                </a:lnTo>
                <a:lnTo>
                  <a:pt x="1164" y="570"/>
                </a:lnTo>
                <a:lnTo>
                  <a:pt x="1161" y="570"/>
                </a:lnTo>
                <a:lnTo>
                  <a:pt x="1158" y="570"/>
                </a:lnTo>
                <a:lnTo>
                  <a:pt x="1160" y="569"/>
                </a:lnTo>
                <a:lnTo>
                  <a:pt x="1158" y="568"/>
                </a:lnTo>
                <a:lnTo>
                  <a:pt x="1155" y="569"/>
                </a:lnTo>
                <a:lnTo>
                  <a:pt x="1152" y="571"/>
                </a:lnTo>
                <a:lnTo>
                  <a:pt x="1151" y="574"/>
                </a:lnTo>
                <a:lnTo>
                  <a:pt x="1148" y="574"/>
                </a:lnTo>
                <a:lnTo>
                  <a:pt x="1149" y="579"/>
                </a:lnTo>
                <a:lnTo>
                  <a:pt x="1148" y="580"/>
                </a:lnTo>
                <a:lnTo>
                  <a:pt x="1149" y="581"/>
                </a:lnTo>
                <a:lnTo>
                  <a:pt x="1148" y="584"/>
                </a:lnTo>
                <a:lnTo>
                  <a:pt x="1146" y="582"/>
                </a:lnTo>
                <a:lnTo>
                  <a:pt x="1145" y="585"/>
                </a:lnTo>
                <a:lnTo>
                  <a:pt x="1142" y="585"/>
                </a:lnTo>
                <a:lnTo>
                  <a:pt x="1142" y="587"/>
                </a:lnTo>
                <a:lnTo>
                  <a:pt x="1140" y="587"/>
                </a:lnTo>
                <a:lnTo>
                  <a:pt x="1137" y="586"/>
                </a:lnTo>
                <a:lnTo>
                  <a:pt x="1134" y="589"/>
                </a:lnTo>
                <a:lnTo>
                  <a:pt x="1133" y="587"/>
                </a:lnTo>
                <a:lnTo>
                  <a:pt x="1131" y="581"/>
                </a:lnTo>
                <a:lnTo>
                  <a:pt x="1130" y="581"/>
                </a:lnTo>
                <a:lnTo>
                  <a:pt x="1128" y="581"/>
                </a:lnTo>
                <a:lnTo>
                  <a:pt x="1124" y="580"/>
                </a:lnTo>
                <a:lnTo>
                  <a:pt x="1124" y="579"/>
                </a:lnTo>
                <a:lnTo>
                  <a:pt x="1116" y="579"/>
                </a:lnTo>
                <a:lnTo>
                  <a:pt x="1115" y="580"/>
                </a:lnTo>
                <a:lnTo>
                  <a:pt x="1110" y="579"/>
                </a:lnTo>
                <a:lnTo>
                  <a:pt x="1109" y="580"/>
                </a:lnTo>
                <a:lnTo>
                  <a:pt x="1106" y="579"/>
                </a:lnTo>
                <a:lnTo>
                  <a:pt x="1104" y="580"/>
                </a:lnTo>
                <a:lnTo>
                  <a:pt x="1103" y="580"/>
                </a:lnTo>
                <a:lnTo>
                  <a:pt x="1100" y="580"/>
                </a:lnTo>
                <a:lnTo>
                  <a:pt x="1097" y="582"/>
                </a:lnTo>
                <a:lnTo>
                  <a:pt x="1094" y="581"/>
                </a:lnTo>
                <a:lnTo>
                  <a:pt x="1088" y="584"/>
                </a:lnTo>
                <a:lnTo>
                  <a:pt x="1082" y="582"/>
                </a:lnTo>
                <a:lnTo>
                  <a:pt x="1077" y="580"/>
                </a:lnTo>
                <a:lnTo>
                  <a:pt x="1076" y="580"/>
                </a:lnTo>
                <a:lnTo>
                  <a:pt x="1072" y="579"/>
                </a:lnTo>
                <a:lnTo>
                  <a:pt x="1069" y="581"/>
                </a:lnTo>
                <a:lnTo>
                  <a:pt x="1064" y="579"/>
                </a:lnTo>
                <a:lnTo>
                  <a:pt x="1060" y="581"/>
                </a:lnTo>
                <a:lnTo>
                  <a:pt x="1060" y="582"/>
                </a:lnTo>
                <a:lnTo>
                  <a:pt x="1055" y="581"/>
                </a:lnTo>
                <a:lnTo>
                  <a:pt x="1051" y="581"/>
                </a:lnTo>
                <a:lnTo>
                  <a:pt x="1046" y="584"/>
                </a:lnTo>
                <a:lnTo>
                  <a:pt x="1040" y="593"/>
                </a:lnTo>
                <a:lnTo>
                  <a:pt x="1039" y="589"/>
                </a:lnTo>
                <a:lnTo>
                  <a:pt x="1036" y="586"/>
                </a:lnTo>
                <a:lnTo>
                  <a:pt x="1031" y="591"/>
                </a:lnTo>
                <a:lnTo>
                  <a:pt x="1028" y="590"/>
                </a:lnTo>
                <a:lnTo>
                  <a:pt x="1028" y="593"/>
                </a:lnTo>
                <a:lnTo>
                  <a:pt x="1027" y="593"/>
                </a:lnTo>
                <a:lnTo>
                  <a:pt x="1025" y="593"/>
                </a:lnTo>
                <a:lnTo>
                  <a:pt x="1025" y="592"/>
                </a:lnTo>
                <a:lnTo>
                  <a:pt x="1021" y="592"/>
                </a:lnTo>
                <a:lnTo>
                  <a:pt x="1018" y="593"/>
                </a:lnTo>
                <a:lnTo>
                  <a:pt x="1018" y="596"/>
                </a:lnTo>
                <a:lnTo>
                  <a:pt x="1016" y="597"/>
                </a:lnTo>
                <a:lnTo>
                  <a:pt x="1016" y="600"/>
                </a:lnTo>
                <a:lnTo>
                  <a:pt x="1013" y="602"/>
                </a:lnTo>
                <a:lnTo>
                  <a:pt x="1012" y="607"/>
                </a:lnTo>
                <a:lnTo>
                  <a:pt x="1010" y="608"/>
                </a:lnTo>
                <a:lnTo>
                  <a:pt x="1012" y="609"/>
                </a:lnTo>
                <a:lnTo>
                  <a:pt x="1010" y="611"/>
                </a:lnTo>
                <a:lnTo>
                  <a:pt x="1010" y="618"/>
                </a:lnTo>
                <a:lnTo>
                  <a:pt x="1003" y="621"/>
                </a:lnTo>
                <a:lnTo>
                  <a:pt x="1001" y="619"/>
                </a:lnTo>
                <a:lnTo>
                  <a:pt x="998" y="619"/>
                </a:lnTo>
                <a:lnTo>
                  <a:pt x="997" y="621"/>
                </a:lnTo>
                <a:lnTo>
                  <a:pt x="995" y="619"/>
                </a:lnTo>
                <a:lnTo>
                  <a:pt x="992" y="623"/>
                </a:lnTo>
                <a:lnTo>
                  <a:pt x="989" y="621"/>
                </a:lnTo>
                <a:lnTo>
                  <a:pt x="989" y="625"/>
                </a:lnTo>
                <a:lnTo>
                  <a:pt x="988" y="625"/>
                </a:lnTo>
                <a:lnTo>
                  <a:pt x="986" y="627"/>
                </a:lnTo>
                <a:lnTo>
                  <a:pt x="988" y="628"/>
                </a:lnTo>
                <a:lnTo>
                  <a:pt x="986" y="629"/>
                </a:lnTo>
                <a:lnTo>
                  <a:pt x="985" y="628"/>
                </a:lnTo>
                <a:lnTo>
                  <a:pt x="983" y="630"/>
                </a:lnTo>
                <a:lnTo>
                  <a:pt x="983" y="633"/>
                </a:lnTo>
                <a:lnTo>
                  <a:pt x="975" y="635"/>
                </a:lnTo>
                <a:lnTo>
                  <a:pt x="969" y="637"/>
                </a:lnTo>
                <a:lnTo>
                  <a:pt x="966" y="638"/>
                </a:lnTo>
                <a:lnTo>
                  <a:pt x="966" y="641"/>
                </a:lnTo>
                <a:lnTo>
                  <a:pt x="967" y="643"/>
                </a:lnTo>
                <a:lnTo>
                  <a:pt x="966" y="650"/>
                </a:lnTo>
                <a:lnTo>
                  <a:pt x="963" y="652"/>
                </a:lnTo>
                <a:lnTo>
                  <a:pt x="961" y="651"/>
                </a:lnTo>
                <a:lnTo>
                  <a:pt x="957" y="643"/>
                </a:lnTo>
                <a:lnTo>
                  <a:pt x="954" y="639"/>
                </a:lnTo>
                <a:lnTo>
                  <a:pt x="951" y="640"/>
                </a:lnTo>
                <a:lnTo>
                  <a:pt x="948" y="643"/>
                </a:lnTo>
                <a:lnTo>
                  <a:pt x="946" y="643"/>
                </a:lnTo>
                <a:lnTo>
                  <a:pt x="945" y="641"/>
                </a:lnTo>
                <a:lnTo>
                  <a:pt x="943" y="640"/>
                </a:lnTo>
                <a:lnTo>
                  <a:pt x="939" y="640"/>
                </a:lnTo>
                <a:lnTo>
                  <a:pt x="936" y="638"/>
                </a:lnTo>
                <a:lnTo>
                  <a:pt x="937" y="637"/>
                </a:lnTo>
                <a:lnTo>
                  <a:pt x="937" y="635"/>
                </a:lnTo>
                <a:lnTo>
                  <a:pt x="936" y="634"/>
                </a:lnTo>
                <a:lnTo>
                  <a:pt x="933" y="635"/>
                </a:lnTo>
                <a:lnTo>
                  <a:pt x="913" y="639"/>
                </a:lnTo>
                <a:lnTo>
                  <a:pt x="912" y="638"/>
                </a:lnTo>
                <a:lnTo>
                  <a:pt x="907" y="637"/>
                </a:lnTo>
                <a:lnTo>
                  <a:pt x="898" y="639"/>
                </a:lnTo>
                <a:lnTo>
                  <a:pt x="895" y="637"/>
                </a:lnTo>
                <a:lnTo>
                  <a:pt x="892" y="638"/>
                </a:lnTo>
                <a:lnTo>
                  <a:pt x="889" y="637"/>
                </a:lnTo>
                <a:lnTo>
                  <a:pt x="886" y="639"/>
                </a:lnTo>
                <a:lnTo>
                  <a:pt x="884" y="639"/>
                </a:lnTo>
                <a:lnTo>
                  <a:pt x="882" y="637"/>
                </a:lnTo>
                <a:lnTo>
                  <a:pt x="879" y="635"/>
                </a:lnTo>
                <a:lnTo>
                  <a:pt x="876" y="629"/>
                </a:lnTo>
                <a:lnTo>
                  <a:pt x="875" y="628"/>
                </a:lnTo>
                <a:lnTo>
                  <a:pt x="863" y="625"/>
                </a:lnTo>
                <a:lnTo>
                  <a:pt x="860" y="625"/>
                </a:lnTo>
                <a:lnTo>
                  <a:pt x="857" y="628"/>
                </a:lnTo>
                <a:lnTo>
                  <a:pt x="854" y="628"/>
                </a:lnTo>
                <a:lnTo>
                  <a:pt x="848" y="624"/>
                </a:lnTo>
                <a:lnTo>
                  <a:pt x="837" y="619"/>
                </a:lnTo>
                <a:lnTo>
                  <a:pt x="830" y="618"/>
                </a:lnTo>
                <a:lnTo>
                  <a:pt x="825" y="621"/>
                </a:lnTo>
                <a:lnTo>
                  <a:pt x="821" y="619"/>
                </a:lnTo>
                <a:lnTo>
                  <a:pt x="818" y="622"/>
                </a:lnTo>
                <a:lnTo>
                  <a:pt x="813" y="623"/>
                </a:lnTo>
                <a:lnTo>
                  <a:pt x="812" y="622"/>
                </a:lnTo>
                <a:lnTo>
                  <a:pt x="810" y="619"/>
                </a:lnTo>
                <a:lnTo>
                  <a:pt x="807" y="621"/>
                </a:lnTo>
                <a:lnTo>
                  <a:pt x="803" y="621"/>
                </a:lnTo>
                <a:lnTo>
                  <a:pt x="800" y="618"/>
                </a:lnTo>
                <a:lnTo>
                  <a:pt x="790" y="619"/>
                </a:lnTo>
                <a:lnTo>
                  <a:pt x="782" y="617"/>
                </a:lnTo>
                <a:lnTo>
                  <a:pt x="775" y="614"/>
                </a:lnTo>
                <a:lnTo>
                  <a:pt x="763" y="616"/>
                </a:lnTo>
                <a:lnTo>
                  <a:pt x="751" y="614"/>
                </a:lnTo>
                <a:lnTo>
                  <a:pt x="736" y="611"/>
                </a:lnTo>
                <a:lnTo>
                  <a:pt x="721" y="612"/>
                </a:lnTo>
                <a:lnTo>
                  <a:pt x="704" y="613"/>
                </a:lnTo>
                <a:lnTo>
                  <a:pt x="693" y="608"/>
                </a:lnTo>
                <a:lnTo>
                  <a:pt x="673" y="603"/>
                </a:lnTo>
                <a:lnTo>
                  <a:pt x="657" y="600"/>
                </a:lnTo>
                <a:lnTo>
                  <a:pt x="637" y="600"/>
                </a:lnTo>
                <a:lnTo>
                  <a:pt x="618" y="602"/>
                </a:lnTo>
                <a:lnTo>
                  <a:pt x="600" y="593"/>
                </a:lnTo>
                <a:lnTo>
                  <a:pt x="578" y="590"/>
                </a:lnTo>
                <a:lnTo>
                  <a:pt x="542" y="581"/>
                </a:lnTo>
                <a:lnTo>
                  <a:pt x="530" y="563"/>
                </a:lnTo>
                <a:lnTo>
                  <a:pt x="513" y="544"/>
                </a:lnTo>
                <a:lnTo>
                  <a:pt x="524" y="538"/>
                </a:lnTo>
                <a:lnTo>
                  <a:pt x="521" y="532"/>
                </a:lnTo>
                <a:lnTo>
                  <a:pt x="505" y="522"/>
                </a:lnTo>
                <a:lnTo>
                  <a:pt x="503" y="511"/>
                </a:lnTo>
                <a:lnTo>
                  <a:pt x="497" y="499"/>
                </a:lnTo>
                <a:lnTo>
                  <a:pt x="516" y="489"/>
                </a:lnTo>
                <a:lnTo>
                  <a:pt x="515" y="488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0" name="Freeform 212"/>
          <p:cNvSpPr>
            <a:spLocks/>
          </p:cNvSpPr>
          <p:nvPr/>
        </p:nvSpPr>
        <p:spPr bwMode="auto">
          <a:xfrm>
            <a:off x="5106988" y="4200525"/>
            <a:ext cx="742950" cy="517525"/>
          </a:xfrm>
          <a:custGeom>
            <a:avLst/>
            <a:gdLst>
              <a:gd name="T0" fmla="*/ 345891653 w 936"/>
              <a:gd name="T1" fmla="*/ 3779838 h 652"/>
              <a:gd name="T2" fmla="*/ 352821882 w 936"/>
              <a:gd name="T3" fmla="*/ 8820150 h 652"/>
              <a:gd name="T4" fmla="*/ 362272267 w 936"/>
              <a:gd name="T5" fmla="*/ 3779838 h 652"/>
              <a:gd name="T6" fmla="*/ 380543594 w 936"/>
              <a:gd name="T7" fmla="*/ 8820150 h 652"/>
              <a:gd name="T8" fmla="*/ 404485469 w 936"/>
              <a:gd name="T9" fmla="*/ 18900774 h 652"/>
              <a:gd name="T10" fmla="*/ 430316567 w 936"/>
              <a:gd name="T11" fmla="*/ 22051167 h 652"/>
              <a:gd name="T12" fmla="*/ 437247591 w 936"/>
              <a:gd name="T13" fmla="*/ 25201559 h 652"/>
              <a:gd name="T14" fmla="*/ 456148361 w 936"/>
              <a:gd name="T15" fmla="*/ 37802342 h 652"/>
              <a:gd name="T16" fmla="*/ 483870072 w 936"/>
              <a:gd name="T17" fmla="*/ 39062023 h 652"/>
              <a:gd name="T18" fmla="*/ 495211169 w 936"/>
              <a:gd name="T19" fmla="*/ 34021712 h 652"/>
              <a:gd name="T20" fmla="*/ 511591784 w 936"/>
              <a:gd name="T21" fmla="*/ 28351958 h 652"/>
              <a:gd name="T22" fmla="*/ 527342955 w 936"/>
              <a:gd name="T23" fmla="*/ 35912424 h 652"/>
              <a:gd name="T24" fmla="*/ 543723569 w 936"/>
              <a:gd name="T25" fmla="*/ 38432579 h 652"/>
              <a:gd name="T26" fmla="*/ 552544511 w 936"/>
              <a:gd name="T27" fmla="*/ 44732571 h 652"/>
              <a:gd name="T28" fmla="*/ 556324347 w 936"/>
              <a:gd name="T29" fmla="*/ 61743433 h 652"/>
              <a:gd name="T30" fmla="*/ 551914273 w 936"/>
              <a:gd name="T31" fmla="*/ 73084529 h 652"/>
              <a:gd name="T32" fmla="*/ 548763880 w 936"/>
              <a:gd name="T33" fmla="*/ 88205461 h 652"/>
              <a:gd name="T34" fmla="*/ 558215059 w 936"/>
              <a:gd name="T35" fmla="*/ 106476810 h 652"/>
              <a:gd name="T36" fmla="*/ 576485592 w 936"/>
              <a:gd name="T37" fmla="*/ 128527970 h 652"/>
              <a:gd name="T38" fmla="*/ 578376304 w 936"/>
              <a:gd name="T39" fmla="*/ 136088436 h 652"/>
              <a:gd name="T40" fmla="*/ 586566214 w 936"/>
              <a:gd name="T41" fmla="*/ 144279139 h 652"/>
              <a:gd name="T42" fmla="*/ 576485592 w 936"/>
              <a:gd name="T43" fmla="*/ 168850455 h 652"/>
              <a:gd name="T44" fmla="*/ 584676296 w 936"/>
              <a:gd name="T45" fmla="*/ 193421771 h 652"/>
              <a:gd name="T46" fmla="*/ 540573970 w 936"/>
              <a:gd name="T47" fmla="*/ 192792327 h 652"/>
              <a:gd name="T48" fmla="*/ 519152251 w 936"/>
              <a:gd name="T49" fmla="*/ 190901616 h 652"/>
              <a:gd name="T50" fmla="*/ 511591784 w 936"/>
              <a:gd name="T51" fmla="*/ 199722556 h 652"/>
              <a:gd name="T52" fmla="*/ 515372414 w 936"/>
              <a:gd name="T53" fmla="*/ 207283022 h 652"/>
              <a:gd name="T54" fmla="*/ 536793340 w 936"/>
              <a:gd name="T55" fmla="*/ 214843538 h 652"/>
              <a:gd name="T56" fmla="*/ 536163102 w 936"/>
              <a:gd name="T57" fmla="*/ 226183840 h 652"/>
              <a:gd name="T58" fmla="*/ 527342955 w 936"/>
              <a:gd name="T59" fmla="*/ 240674534 h 652"/>
              <a:gd name="T60" fmla="*/ 517262332 w 936"/>
              <a:gd name="T61" fmla="*/ 246345082 h 652"/>
              <a:gd name="T62" fmla="*/ 512222021 w 936"/>
              <a:gd name="T63" fmla="*/ 247605557 h 652"/>
              <a:gd name="T64" fmla="*/ 514111939 w 936"/>
              <a:gd name="T65" fmla="*/ 266506324 h 652"/>
              <a:gd name="T66" fmla="*/ 509701865 w 936"/>
              <a:gd name="T67" fmla="*/ 274697028 h 652"/>
              <a:gd name="T68" fmla="*/ 519782488 w 936"/>
              <a:gd name="T69" fmla="*/ 287297804 h 652"/>
              <a:gd name="T70" fmla="*/ 519152251 w 936"/>
              <a:gd name="T71" fmla="*/ 294228033 h 652"/>
              <a:gd name="T72" fmla="*/ 517262332 w 936"/>
              <a:gd name="T73" fmla="*/ 301158261 h 652"/>
              <a:gd name="T74" fmla="*/ 507811947 w 936"/>
              <a:gd name="T75" fmla="*/ 306198572 h 652"/>
              <a:gd name="T76" fmla="*/ 495211169 w 936"/>
              <a:gd name="T77" fmla="*/ 312499357 h 652"/>
              <a:gd name="T78" fmla="*/ 482610391 w 936"/>
              <a:gd name="T79" fmla="*/ 321949741 h 652"/>
              <a:gd name="T80" fmla="*/ 464339065 w 936"/>
              <a:gd name="T81" fmla="*/ 334550518 h 652"/>
              <a:gd name="T82" fmla="*/ 468118901 w 936"/>
              <a:gd name="T83" fmla="*/ 352821842 h 652"/>
              <a:gd name="T84" fmla="*/ 443547583 w 936"/>
              <a:gd name="T85" fmla="*/ 352191605 h 652"/>
              <a:gd name="T86" fmla="*/ 423386338 w 936"/>
              <a:gd name="T87" fmla="*/ 357862153 h 652"/>
              <a:gd name="T88" fmla="*/ 410155223 w 936"/>
              <a:gd name="T89" fmla="*/ 361642783 h 652"/>
              <a:gd name="T90" fmla="*/ 403224994 w 936"/>
              <a:gd name="T91" fmla="*/ 369203248 h 652"/>
              <a:gd name="T92" fmla="*/ 386214142 w 936"/>
              <a:gd name="T93" fmla="*/ 364792381 h 652"/>
              <a:gd name="T94" fmla="*/ 365422660 w 936"/>
              <a:gd name="T95" fmla="*/ 365422619 h 652"/>
              <a:gd name="T96" fmla="*/ 342111022 w 936"/>
              <a:gd name="T97" fmla="*/ 373613322 h 652"/>
              <a:gd name="T98" fmla="*/ 328250564 w 936"/>
              <a:gd name="T99" fmla="*/ 373613322 h 652"/>
              <a:gd name="T100" fmla="*/ 318799385 w 936"/>
              <a:gd name="T101" fmla="*/ 391254409 h 652"/>
              <a:gd name="T102" fmla="*/ 309349000 w 936"/>
              <a:gd name="T103" fmla="*/ 395664482 h 652"/>
              <a:gd name="T104" fmla="*/ 295488541 w 936"/>
              <a:gd name="T105" fmla="*/ 409525733 h 652"/>
              <a:gd name="T106" fmla="*/ 278477689 w 936"/>
              <a:gd name="T107" fmla="*/ 403224948 h 652"/>
              <a:gd name="T108" fmla="*/ 250755978 w 936"/>
              <a:gd name="T109" fmla="*/ 401335030 h 652"/>
              <a:gd name="T110" fmla="*/ 228704021 w 936"/>
              <a:gd name="T111" fmla="*/ 393774564 h 652"/>
              <a:gd name="T112" fmla="*/ 198462104 w 936"/>
              <a:gd name="T113" fmla="*/ 391884646 h 652"/>
              <a:gd name="T114" fmla="*/ 150579148 w 936"/>
              <a:gd name="T115" fmla="*/ 384953624 h 652"/>
              <a:gd name="T116" fmla="*/ 28351961 w 936"/>
              <a:gd name="T117" fmla="*/ 366052856 h 6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36"/>
              <a:gd name="T178" fmla="*/ 0 h 652"/>
              <a:gd name="T179" fmla="*/ 936 w 936"/>
              <a:gd name="T180" fmla="*/ 652 h 6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36" h="652">
                <a:moveTo>
                  <a:pt x="519" y="2"/>
                </a:moveTo>
                <a:lnTo>
                  <a:pt x="521" y="1"/>
                </a:lnTo>
                <a:lnTo>
                  <a:pt x="522" y="2"/>
                </a:lnTo>
                <a:lnTo>
                  <a:pt x="525" y="0"/>
                </a:lnTo>
                <a:lnTo>
                  <a:pt x="528" y="2"/>
                </a:lnTo>
                <a:lnTo>
                  <a:pt x="533" y="1"/>
                </a:lnTo>
                <a:lnTo>
                  <a:pt x="533" y="4"/>
                </a:lnTo>
                <a:lnTo>
                  <a:pt x="540" y="6"/>
                </a:lnTo>
                <a:lnTo>
                  <a:pt x="546" y="4"/>
                </a:lnTo>
                <a:lnTo>
                  <a:pt x="549" y="6"/>
                </a:lnTo>
                <a:lnTo>
                  <a:pt x="551" y="7"/>
                </a:lnTo>
                <a:lnTo>
                  <a:pt x="549" y="9"/>
                </a:lnTo>
                <a:lnTo>
                  <a:pt x="551" y="9"/>
                </a:lnTo>
                <a:lnTo>
                  <a:pt x="551" y="11"/>
                </a:lnTo>
                <a:lnTo>
                  <a:pt x="552" y="13"/>
                </a:lnTo>
                <a:lnTo>
                  <a:pt x="551" y="17"/>
                </a:lnTo>
                <a:lnTo>
                  <a:pt x="551" y="18"/>
                </a:lnTo>
                <a:lnTo>
                  <a:pt x="554" y="17"/>
                </a:lnTo>
                <a:lnTo>
                  <a:pt x="557" y="18"/>
                </a:lnTo>
                <a:lnTo>
                  <a:pt x="560" y="14"/>
                </a:lnTo>
                <a:lnTo>
                  <a:pt x="563" y="13"/>
                </a:lnTo>
                <a:lnTo>
                  <a:pt x="567" y="13"/>
                </a:lnTo>
                <a:lnTo>
                  <a:pt x="570" y="14"/>
                </a:lnTo>
                <a:lnTo>
                  <a:pt x="572" y="13"/>
                </a:lnTo>
                <a:lnTo>
                  <a:pt x="570" y="12"/>
                </a:lnTo>
                <a:lnTo>
                  <a:pt x="572" y="12"/>
                </a:lnTo>
                <a:lnTo>
                  <a:pt x="573" y="8"/>
                </a:lnTo>
                <a:lnTo>
                  <a:pt x="572" y="7"/>
                </a:lnTo>
                <a:lnTo>
                  <a:pt x="572" y="4"/>
                </a:lnTo>
                <a:lnTo>
                  <a:pt x="575" y="6"/>
                </a:lnTo>
                <a:lnTo>
                  <a:pt x="576" y="8"/>
                </a:lnTo>
                <a:lnTo>
                  <a:pt x="578" y="8"/>
                </a:lnTo>
                <a:lnTo>
                  <a:pt x="579" y="8"/>
                </a:lnTo>
                <a:lnTo>
                  <a:pt x="580" y="9"/>
                </a:lnTo>
                <a:lnTo>
                  <a:pt x="582" y="7"/>
                </a:lnTo>
                <a:lnTo>
                  <a:pt x="588" y="7"/>
                </a:lnTo>
                <a:lnTo>
                  <a:pt x="592" y="9"/>
                </a:lnTo>
                <a:lnTo>
                  <a:pt x="594" y="11"/>
                </a:lnTo>
                <a:lnTo>
                  <a:pt x="600" y="14"/>
                </a:lnTo>
                <a:lnTo>
                  <a:pt x="604" y="14"/>
                </a:lnTo>
                <a:lnTo>
                  <a:pt x="606" y="16"/>
                </a:lnTo>
                <a:lnTo>
                  <a:pt x="607" y="14"/>
                </a:lnTo>
                <a:lnTo>
                  <a:pt x="613" y="18"/>
                </a:lnTo>
                <a:lnTo>
                  <a:pt x="615" y="22"/>
                </a:lnTo>
                <a:lnTo>
                  <a:pt x="616" y="23"/>
                </a:lnTo>
                <a:lnTo>
                  <a:pt x="630" y="27"/>
                </a:lnTo>
                <a:lnTo>
                  <a:pt x="634" y="27"/>
                </a:lnTo>
                <a:lnTo>
                  <a:pt x="639" y="29"/>
                </a:lnTo>
                <a:lnTo>
                  <a:pt x="640" y="29"/>
                </a:lnTo>
                <a:lnTo>
                  <a:pt x="642" y="30"/>
                </a:lnTo>
                <a:lnTo>
                  <a:pt x="651" y="36"/>
                </a:lnTo>
                <a:lnTo>
                  <a:pt x="654" y="35"/>
                </a:lnTo>
                <a:lnTo>
                  <a:pt x="661" y="36"/>
                </a:lnTo>
                <a:lnTo>
                  <a:pt x="666" y="30"/>
                </a:lnTo>
                <a:lnTo>
                  <a:pt x="674" y="31"/>
                </a:lnTo>
                <a:lnTo>
                  <a:pt x="677" y="30"/>
                </a:lnTo>
                <a:lnTo>
                  <a:pt x="679" y="33"/>
                </a:lnTo>
                <a:lnTo>
                  <a:pt x="677" y="34"/>
                </a:lnTo>
                <a:lnTo>
                  <a:pt x="682" y="36"/>
                </a:lnTo>
                <a:lnTo>
                  <a:pt x="683" y="35"/>
                </a:lnTo>
                <a:lnTo>
                  <a:pt x="682" y="34"/>
                </a:lnTo>
                <a:lnTo>
                  <a:pt x="683" y="34"/>
                </a:lnTo>
                <a:lnTo>
                  <a:pt x="685" y="38"/>
                </a:lnTo>
                <a:lnTo>
                  <a:pt x="688" y="36"/>
                </a:lnTo>
                <a:lnTo>
                  <a:pt x="689" y="39"/>
                </a:lnTo>
                <a:lnTo>
                  <a:pt x="688" y="39"/>
                </a:lnTo>
                <a:lnTo>
                  <a:pt x="686" y="38"/>
                </a:lnTo>
                <a:lnTo>
                  <a:pt x="686" y="40"/>
                </a:lnTo>
                <a:lnTo>
                  <a:pt x="692" y="39"/>
                </a:lnTo>
                <a:lnTo>
                  <a:pt x="694" y="40"/>
                </a:lnTo>
                <a:lnTo>
                  <a:pt x="692" y="43"/>
                </a:lnTo>
                <a:lnTo>
                  <a:pt x="695" y="44"/>
                </a:lnTo>
                <a:lnTo>
                  <a:pt x="697" y="41"/>
                </a:lnTo>
                <a:lnTo>
                  <a:pt x="697" y="43"/>
                </a:lnTo>
                <a:lnTo>
                  <a:pt x="700" y="43"/>
                </a:lnTo>
                <a:lnTo>
                  <a:pt x="698" y="46"/>
                </a:lnTo>
                <a:lnTo>
                  <a:pt x="701" y="49"/>
                </a:lnTo>
                <a:lnTo>
                  <a:pt x="706" y="52"/>
                </a:lnTo>
                <a:lnTo>
                  <a:pt x="719" y="59"/>
                </a:lnTo>
                <a:lnTo>
                  <a:pt x="724" y="60"/>
                </a:lnTo>
                <a:lnTo>
                  <a:pt x="727" y="60"/>
                </a:lnTo>
                <a:lnTo>
                  <a:pt x="730" y="60"/>
                </a:lnTo>
                <a:lnTo>
                  <a:pt x="736" y="61"/>
                </a:lnTo>
                <a:lnTo>
                  <a:pt x="736" y="59"/>
                </a:lnTo>
                <a:lnTo>
                  <a:pt x="749" y="61"/>
                </a:lnTo>
                <a:lnTo>
                  <a:pt x="757" y="61"/>
                </a:lnTo>
                <a:lnTo>
                  <a:pt x="758" y="60"/>
                </a:lnTo>
                <a:lnTo>
                  <a:pt x="764" y="60"/>
                </a:lnTo>
                <a:lnTo>
                  <a:pt x="766" y="61"/>
                </a:lnTo>
                <a:lnTo>
                  <a:pt x="768" y="62"/>
                </a:lnTo>
                <a:lnTo>
                  <a:pt x="771" y="59"/>
                </a:lnTo>
                <a:lnTo>
                  <a:pt x="773" y="60"/>
                </a:lnTo>
                <a:lnTo>
                  <a:pt x="773" y="61"/>
                </a:lnTo>
                <a:lnTo>
                  <a:pt x="774" y="62"/>
                </a:lnTo>
                <a:lnTo>
                  <a:pt x="777" y="62"/>
                </a:lnTo>
                <a:lnTo>
                  <a:pt x="779" y="60"/>
                </a:lnTo>
                <a:lnTo>
                  <a:pt x="780" y="60"/>
                </a:lnTo>
                <a:lnTo>
                  <a:pt x="783" y="59"/>
                </a:lnTo>
                <a:lnTo>
                  <a:pt x="783" y="56"/>
                </a:lnTo>
                <a:lnTo>
                  <a:pt x="786" y="54"/>
                </a:lnTo>
                <a:lnTo>
                  <a:pt x="788" y="52"/>
                </a:lnTo>
                <a:lnTo>
                  <a:pt x="789" y="45"/>
                </a:lnTo>
                <a:lnTo>
                  <a:pt x="792" y="43"/>
                </a:lnTo>
                <a:lnTo>
                  <a:pt x="791" y="43"/>
                </a:lnTo>
                <a:lnTo>
                  <a:pt x="795" y="44"/>
                </a:lnTo>
                <a:lnTo>
                  <a:pt x="801" y="43"/>
                </a:lnTo>
                <a:lnTo>
                  <a:pt x="803" y="44"/>
                </a:lnTo>
                <a:lnTo>
                  <a:pt x="804" y="41"/>
                </a:lnTo>
                <a:lnTo>
                  <a:pt x="806" y="40"/>
                </a:lnTo>
                <a:lnTo>
                  <a:pt x="812" y="45"/>
                </a:lnTo>
                <a:lnTo>
                  <a:pt x="815" y="45"/>
                </a:lnTo>
                <a:lnTo>
                  <a:pt x="816" y="47"/>
                </a:lnTo>
                <a:lnTo>
                  <a:pt x="822" y="47"/>
                </a:lnTo>
                <a:lnTo>
                  <a:pt x="825" y="46"/>
                </a:lnTo>
                <a:lnTo>
                  <a:pt x="830" y="47"/>
                </a:lnTo>
                <a:lnTo>
                  <a:pt x="833" y="50"/>
                </a:lnTo>
                <a:lnTo>
                  <a:pt x="833" y="55"/>
                </a:lnTo>
                <a:lnTo>
                  <a:pt x="831" y="57"/>
                </a:lnTo>
                <a:lnTo>
                  <a:pt x="834" y="60"/>
                </a:lnTo>
                <a:lnTo>
                  <a:pt x="837" y="57"/>
                </a:lnTo>
                <a:lnTo>
                  <a:pt x="842" y="57"/>
                </a:lnTo>
                <a:lnTo>
                  <a:pt x="843" y="59"/>
                </a:lnTo>
                <a:lnTo>
                  <a:pt x="846" y="59"/>
                </a:lnTo>
                <a:lnTo>
                  <a:pt x="848" y="62"/>
                </a:lnTo>
                <a:lnTo>
                  <a:pt x="851" y="63"/>
                </a:lnTo>
                <a:lnTo>
                  <a:pt x="854" y="62"/>
                </a:lnTo>
                <a:lnTo>
                  <a:pt x="855" y="65"/>
                </a:lnTo>
                <a:lnTo>
                  <a:pt x="857" y="62"/>
                </a:lnTo>
                <a:lnTo>
                  <a:pt x="860" y="63"/>
                </a:lnTo>
                <a:lnTo>
                  <a:pt x="863" y="61"/>
                </a:lnTo>
                <a:lnTo>
                  <a:pt x="863" y="62"/>
                </a:lnTo>
                <a:lnTo>
                  <a:pt x="868" y="62"/>
                </a:lnTo>
                <a:lnTo>
                  <a:pt x="870" y="60"/>
                </a:lnTo>
                <a:lnTo>
                  <a:pt x="871" y="61"/>
                </a:lnTo>
                <a:lnTo>
                  <a:pt x="874" y="61"/>
                </a:lnTo>
                <a:lnTo>
                  <a:pt x="876" y="63"/>
                </a:lnTo>
                <a:lnTo>
                  <a:pt x="877" y="65"/>
                </a:lnTo>
                <a:lnTo>
                  <a:pt x="877" y="68"/>
                </a:lnTo>
                <a:lnTo>
                  <a:pt x="876" y="70"/>
                </a:lnTo>
                <a:lnTo>
                  <a:pt x="877" y="71"/>
                </a:lnTo>
                <a:lnTo>
                  <a:pt x="879" y="72"/>
                </a:lnTo>
                <a:lnTo>
                  <a:pt x="879" y="76"/>
                </a:lnTo>
                <a:lnTo>
                  <a:pt x="879" y="78"/>
                </a:lnTo>
                <a:lnTo>
                  <a:pt x="880" y="78"/>
                </a:lnTo>
                <a:lnTo>
                  <a:pt x="880" y="79"/>
                </a:lnTo>
                <a:lnTo>
                  <a:pt x="879" y="84"/>
                </a:lnTo>
                <a:lnTo>
                  <a:pt x="883" y="84"/>
                </a:lnTo>
                <a:lnTo>
                  <a:pt x="883" y="87"/>
                </a:lnTo>
                <a:lnTo>
                  <a:pt x="882" y="89"/>
                </a:lnTo>
                <a:lnTo>
                  <a:pt x="883" y="98"/>
                </a:lnTo>
                <a:lnTo>
                  <a:pt x="885" y="100"/>
                </a:lnTo>
                <a:lnTo>
                  <a:pt x="886" y="103"/>
                </a:lnTo>
                <a:lnTo>
                  <a:pt x="885" y="107"/>
                </a:lnTo>
                <a:lnTo>
                  <a:pt x="885" y="109"/>
                </a:lnTo>
                <a:lnTo>
                  <a:pt x="882" y="109"/>
                </a:lnTo>
                <a:lnTo>
                  <a:pt x="882" y="110"/>
                </a:lnTo>
                <a:lnTo>
                  <a:pt x="880" y="111"/>
                </a:lnTo>
                <a:lnTo>
                  <a:pt x="880" y="115"/>
                </a:lnTo>
                <a:lnTo>
                  <a:pt x="877" y="115"/>
                </a:lnTo>
                <a:lnTo>
                  <a:pt x="876" y="116"/>
                </a:lnTo>
                <a:lnTo>
                  <a:pt x="877" y="118"/>
                </a:lnTo>
                <a:lnTo>
                  <a:pt x="876" y="120"/>
                </a:lnTo>
                <a:lnTo>
                  <a:pt x="874" y="120"/>
                </a:lnTo>
                <a:lnTo>
                  <a:pt x="871" y="125"/>
                </a:lnTo>
                <a:lnTo>
                  <a:pt x="871" y="126"/>
                </a:lnTo>
                <a:lnTo>
                  <a:pt x="870" y="127"/>
                </a:lnTo>
                <a:lnTo>
                  <a:pt x="870" y="130"/>
                </a:lnTo>
                <a:lnTo>
                  <a:pt x="873" y="134"/>
                </a:lnTo>
                <a:lnTo>
                  <a:pt x="870" y="136"/>
                </a:lnTo>
                <a:lnTo>
                  <a:pt x="871" y="140"/>
                </a:lnTo>
                <a:lnTo>
                  <a:pt x="870" y="143"/>
                </a:lnTo>
                <a:lnTo>
                  <a:pt x="867" y="143"/>
                </a:lnTo>
                <a:lnTo>
                  <a:pt x="870" y="148"/>
                </a:lnTo>
                <a:lnTo>
                  <a:pt x="870" y="151"/>
                </a:lnTo>
                <a:lnTo>
                  <a:pt x="876" y="152"/>
                </a:lnTo>
                <a:lnTo>
                  <a:pt x="874" y="154"/>
                </a:lnTo>
                <a:lnTo>
                  <a:pt x="882" y="157"/>
                </a:lnTo>
                <a:lnTo>
                  <a:pt x="880" y="161"/>
                </a:lnTo>
                <a:lnTo>
                  <a:pt x="882" y="163"/>
                </a:lnTo>
                <a:lnTo>
                  <a:pt x="886" y="169"/>
                </a:lnTo>
                <a:lnTo>
                  <a:pt x="889" y="170"/>
                </a:lnTo>
                <a:lnTo>
                  <a:pt x="892" y="172"/>
                </a:lnTo>
                <a:lnTo>
                  <a:pt x="891" y="178"/>
                </a:lnTo>
                <a:lnTo>
                  <a:pt x="894" y="183"/>
                </a:lnTo>
                <a:lnTo>
                  <a:pt x="897" y="189"/>
                </a:lnTo>
                <a:lnTo>
                  <a:pt x="897" y="194"/>
                </a:lnTo>
                <a:lnTo>
                  <a:pt x="903" y="198"/>
                </a:lnTo>
                <a:lnTo>
                  <a:pt x="909" y="201"/>
                </a:lnTo>
                <a:lnTo>
                  <a:pt x="913" y="200"/>
                </a:lnTo>
                <a:lnTo>
                  <a:pt x="915" y="204"/>
                </a:lnTo>
                <a:lnTo>
                  <a:pt x="915" y="205"/>
                </a:lnTo>
                <a:lnTo>
                  <a:pt x="915" y="206"/>
                </a:lnTo>
                <a:lnTo>
                  <a:pt x="918" y="207"/>
                </a:lnTo>
                <a:lnTo>
                  <a:pt x="916" y="209"/>
                </a:lnTo>
                <a:lnTo>
                  <a:pt x="918" y="209"/>
                </a:lnTo>
                <a:lnTo>
                  <a:pt x="921" y="211"/>
                </a:lnTo>
                <a:lnTo>
                  <a:pt x="919" y="211"/>
                </a:lnTo>
                <a:lnTo>
                  <a:pt x="921" y="212"/>
                </a:lnTo>
                <a:lnTo>
                  <a:pt x="916" y="215"/>
                </a:lnTo>
                <a:lnTo>
                  <a:pt x="918" y="216"/>
                </a:lnTo>
                <a:lnTo>
                  <a:pt x="918" y="217"/>
                </a:lnTo>
                <a:lnTo>
                  <a:pt x="921" y="218"/>
                </a:lnTo>
                <a:lnTo>
                  <a:pt x="918" y="221"/>
                </a:lnTo>
                <a:lnTo>
                  <a:pt x="921" y="223"/>
                </a:lnTo>
                <a:lnTo>
                  <a:pt x="918" y="227"/>
                </a:lnTo>
                <a:lnTo>
                  <a:pt x="919" y="228"/>
                </a:lnTo>
                <a:lnTo>
                  <a:pt x="922" y="229"/>
                </a:lnTo>
                <a:lnTo>
                  <a:pt x="925" y="227"/>
                </a:lnTo>
                <a:lnTo>
                  <a:pt x="928" y="229"/>
                </a:lnTo>
                <a:lnTo>
                  <a:pt x="931" y="229"/>
                </a:lnTo>
                <a:lnTo>
                  <a:pt x="936" y="233"/>
                </a:lnTo>
                <a:lnTo>
                  <a:pt x="924" y="242"/>
                </a:lnTo>
                <a:lnTo>
                  <a:pt x="928" y="244"/>
                </a:lnTo>
                <a:lnTo>
                  <a:pt x="924" y="252"/>
                </a:lnTo>
                <a:lnTo>
                  <a:pt x="927" y="253"/>
                </a:lnTo>
                <a:lnTo>
                  <a:pt x="925" y="258"/>
                </a:lnTo>
                <a:lnTo>
                  <a:pt x="927" y="259"/>
                </a:lnTo>
                <a:lnTo>
                  <a:pt x="924" y="265"/>
                </a:lnTo>
                <a:lnTo>
                  <a:pt x="922" y="265"/>
                </a:lnTo>
                <a:lnTo>
                  <a:pt x="915" y="268"/>
                </a:lnTo>
                <a:lnTo>
                  <a:pt x="910" y="268"/>
                </a:lnTo>
                <a:lnTo>
                  <a:pt x="909" y="270"/>
                </a:lnTo>
                <a:lnTo>
                  <a:pt x="918" y="275"/>
                </a:lnTo>
                <a:lnTo>
                  <a:pt x="916" y="277"/>
                </a:lnTo>
                <a:lnTo>
                  <a:pt x="919" y="279"/>
                </a:lnTo>
                <a:lnTo>
                  <a:pt x="922" y="282"/>
                </a:lnTo>
                <a:lnTo>
                  <a:pt x="918" y="286"/>
                </a:lnTo>
                <a:lnTo>
                  <a:pt x="922" y="292"/>
                </a:lnTo>
                <a:lnTo>
                  <a:pt x="924" y="302"/>
                </a:lnTo>
                <a:lnTo>
                  <a:pt x="928" y="307"/>
                </a:lnTo>
                <a:lnTo>
                  <a:pt x="924" y="307"/>
                </a:lnTo>
                <a:lnTo>
                  <a:pt x="918" y="308"/>
                </a:lnTo>
                <a:lnTo>
                  <a:pt x="903" y="312"/>
                </a:lnTo>
                <a:lnTo>
                  <a:pt x="888" y="313"/>
                </a:lnTo>
                <a:lnTo>
                  <a:pt x="885" y="306"/>
                </a:lnTo>
                <a:lnTo>
                  <a:pt x="880" y="309"/>
                </a:lnTo>
                <a:lnTo>
                  <a:pt x="879" y="316"/>
                </a:lnTo>
                <a:lnTo>
                  <a:pt x="864" y="316"/>
                </a:lnTo>
                <a:lnTo>
                  <a:pt x="861" y="313"/>
                </a:lnTo>
                <a:lnTo>
                  <a:pt x="858" y="306"/>
                </a:lnTo>
                <a:lnTo>
                  <a:pt x="858" y="303"/>
                </a:lnTo>
                <a:lnTo>
                  <a:pt x="845" y="302"/>
                </a:lnTo>
                <a:lnTo>
                  <a:pt x="842" y="301"/>
                </a:lnTo>
                <a:lnTo>
                  <a:pt x="840" y="298"/>
                </a:lnTo>
                <a:lnTo>
                  <a:pt x="839" y="298"/>
                </a:lnTo>
                <a:lnTo>
                  <a:pt x="833" y="298"/>
                </a:lnTo>
                <a:lnTo>
                  <a:pt x="828" y="301"/>
                </a:lnTo>
                <a:lnTo>
                  <a:pt x="825" y="301"/>
                </a:lnTo>
                <a:lnTo>
                  <a:pt x="825" y="303"/>
                </a:lnTo>
                <a:lnTo>
                  <a:pt x="824" y="303"/>
                </a:lnTo>
                <a:lnTo>
                  <a:pt x="822" y="303"/>
                </a:lnTo>
                <a:lnTo>
                  <a:pt x="822" y="304"/>
                </a:lnTo>
                <a:lnTo>
                  <a:pt x="825" y="308"/>
                </a:lnTo>
                <a:lnTo>
                  <a:pt x="824" y="311"/>
                </a:lnTo>
                <a:lnTo>
                  <a:pt x="821" y="311"/>
                </a:lnTo>
                <a:lnTo>
                  <a:pt x="819" y="312"/>
                </a:lnTo>
                <a:lnTo>
                  <a:pt x="816" y="313"/>
                </a:lnTo>
                <a:lnTo>
                  <a:pt x="815" y="314"/>
                </a:lnTo>
                <a:lnTo>
                  <a:pt x="813" y="316"/>
                </a:lnTo>
                <a:lnTo>
                  <a:pt x="812" y="317"/>
                </a:lnTo>
                <a:lnTo>
                  <a:pt x="812" y="318"/>
                </a:lnTo>
                <a:lnTo>
                  <a:pt x="810" y="318"/>
                </a:lnTo>
                <a:lnTo>
                  <a:pt x="809" y="314"/>
                </a:lnTo>
                <a:lnTo>
                  <a:pt x="807" y="316"/>
                </a:lnTo>
                <a:lnTo>
                  <a:pt x="806" y="320"/>
                </a:lnTo>
                <a:lnTo>
                  <a:pt x="803" y="323"/>
                </a:lnTo>
                <a:lnTo>
                  <a:pt x="807" y="325"/>
                </a:lnTo>
                <a:lnTo>
                  <a:pt x="813" y="327"/>
                </a:lnTo>
                <a:lnTo>
                  <a:pt x="815" y="328"/>
                </a:lnTo>
                <a:lnTo>
                  <a:pt x="818" y="329"/>
                </a:lnTo>
                <a:lnTo>
                  <a:pt x="819" y="329"/>
                </a:lnTo>
                <a:lnTo>
                  <a:pt x="821" y="327"/>
                </a:lnTo>
                <a:lnTo>
                  <a:pt x="831" y="333"/>
                </a:lnTo>
                <a:lnTo>
                  <a:pt x="834" y="333"/>
                </a:lnTo>
                <a:lnTo>
                  <a:pt x="842" y="330"/>
                </a:lnTo>
                <a:lnTo>
                  <a:pt x="846" y="332"/>
                </a:lnTo>
                <a:lnTo>
                  <a:pt x="848" y="335"/>
                </a:lnTo>
                <a:lnTo>
                  <a:pt x="851" y="335"/>
                </a:lnTo>
                <a:lnTo>
                  <a:pt x="849" y="338"/>
                </a:lnTo>
                <a:lnTo>
                  <a:pt x="852" y="341"/>
                </a:lnTo>
                <a:lnTo>
                  <a:pt x="849" y="345"/>
                </a:lnTo>
                <a:lnTo>
                  <a:pt x="851" y="346"/>
                </a:lnTo>
                <a:lnTo>
                  <a:pt x="855" y="346"/>
                </a:lnTo>
                <a:lnTo>
                  <a:pt x="857" y="350"/>
                </a:lnTo>
                <a:lnTo>
                  <a:pt x="860" y="351"/>
                </a:lnTo>
                <a:lnTo>
                  <a:pt x="858" y="352"/>
                </a:lnTo>
                <a:lnTo>
                  <a:pt x="858" y="355"/>
                </a:lnTo>
                <a:lnTo>
                  <a:pt x="855" y="359"/>
                </a:lnTo>
                <a:lnTo>
                  <a:pt x="852" y="361"/>
                </a:lnTo>
                <a:lnTo>
                  <a:pt x="851" y="359"/>
                </a:lnTo>
                <a:lnTo>
                  <a:pt x="849" y="361"/>
                </a:lnTo>
                <a:lnTo>
                  <a:pt x="852" y="367"/>
                </a:lnTo>
                <a:lnTo>
                  <a:pt x="851" y="371"/>
                </a:lnTo>
                <a:lnTo>
                  <a:pt x="851" y="372"/>
                </a:lnTo>
                <a:lnTo>
                  <a:pt x="845" y="376"/>
                </a:lnTo>
                <a:lnTo>
                  <a:pt x="843" y="378"/>
                </a:lnTo>
                <a:lnTo>
                  <a:pt x="842" y="378"/>
                </a:lnTo>
                <a:lnTo>
                  <a:pt x="839" y="381"/>
                </a:lnTo>
                <a:lnTo>
                  <a:pt x="837" y="381"/>
                </a:lnTo>
                <a:lnTo>
                  <a:pt x="837" y="382"/>
                </a:lnTo>
                <a:lnTo>
                  <a:pt x="836" y="382"/>
                </a:lnTo>
                <a:lnTo>
                  <a:pt x="837" y="383"/>
                </a:lnTo>
                <a:lnTo>
                  <a:pt x="836" y="383"/>
                </a:lnTo>
                <a:lnTo>
                  <a:pt x="836" y="386"/>
                </a:lnTo>
                <a:lnTo>
                  <a:pt x="830" y="386"/>
                </a:lnTo>
                <a:lnTo>
                  <a:pt x="828" y="384"/>
                </a:lnTo>
                <a:lnTo>
                  <a:pt x="824" y="384"/>
                </a:lnTo>
                <a:lnTo>
                  <a:pt x="822" y="386"/>
                </a:lnTo>
                <a:lnTo>
                  <a:pt x="824" y="388"/>
                </a:lnTo>
                <a:lnTo>
                  <a:pt x="821" y="391"/>
                </a:lnTo>
                <a:lnTo>
                  <a:pt x="821" y="388"/>
                </a:lnTo>
                <a:lnTo>
                  <a:pt x="819" y="389"/>
                </a:lnTo>
                <a:lnTo>
                  <a:pt x="819" y="388"/>
                </a:lnTo>
                <a:lnTo>
                  <a:pt x="818" y="388"/>
                </a:lnTo>
                <a:lnTo>
                  <a:pt x="819" y="386"/>
                </a:lnTo>
                <a:lnTo>
                  <a:pt x="813" y="384"/>
                </a:lnTo>
                <a:lnTo>
                  <a:pt x="810" y="386"/>
                </a:lnTo>
                <a:lnTo>
                  <a:pt x="812" y="389"/>
                </a:lnTo>
                <a:lnTo>
                  <a:pt x="815" y="392"/>
                </a:lnTo>
                <a:lnTo>
                  <a:pt x="813" y="393"/>
                </a:lnTo>
                <a:lnTo>
                  <a:pt x="813" y="395"/>
                </a:lnTo>
                <a:lnTo>
                  <a:pt x="813" y="398"/>
                </a:lnTo>
                <a:lnTo>
                  <a:pt x="810" y="399"/>
                </a:lnTo>
                <a:lnTo>
                  <a:pt x="812" y="403"/>
                </a:lnTo>
                <a:lnTo>
                  <a:pt x="816" y="404"/>
                </a:lnTo>
                <a:lnTo>
                  <a:pt x="821" y="416"/>
                </a:lnTo>
                <a:lnTo>
                  <a:pt x="819" y="418"/>
                </a:lnTo>
                <a:lnTo>
                  <a:pt x="819" y="421"/>
                </a:lnTo>
                <a:lnTo>
                  <a:pt x="818" y="424"/>
                </a:lnTo>
                <a:lnTo>
                  <a:pt x="816" y="423"/>
                </a:lnTo>
                <a:lnTo>
                  <a:pt x="813" y="424"/>
                </a:lnTo>
                <a:lnTo>
                  <a:pt x="815" y="424"/>
                </a:lnTo>
                <a:lnTo>
                  <a:pt x="810" y="424"/>
                </a:lnTo>
                <a:lnTo>
                  <a:pt x="810" y="425"/>
                </a:lnTo>
                <a:lnTo>
                  <a:pt x="813" y="425"/>
                </a:lnTo>
                <a:lnTo>
                  <a:pt x="813" y="432"/>
                </a:lnTo>
                <a:lnTo>
                  <a:pt x="812" y="435"/>
                </a:lnTo>
                <a:lnTo>
                  <a:pt x="810" y="435"/>
                </a:lnTo>
                <a:lnTo>
                  <a:pt x="809" y="435"/>
                </a:lnTo>
                <a:lnTo>
                  <a:pt x="809" y="436"/>
                </a:lnTo>
                <a:lnTo>
                  <a:pt x="810" y="437"/>
                </a:lnTo>
                <a:lnTo>
                  <a:pt x="812" y="441"/>
                </a:lnTo>
                <a:lnTo>
                  <a:pt x="816" y="440"/>
                </a:lnTo>
                <a:lnTo>
                  <a:pt x="818" y="445"/>
                </a:lnTo>
                <a:lnTo>
                  <a:pt x="816" y="448"/>
                </a:lnTo>
                <a:lnTo>
                  <a:pt x="816" y="451"/>
                </a:lnTo>
                <a:lnTo>
                  <a:pt x="828" y="448"/>
                </a:lnTo>
                <a:lnTo>
                  <a:pt x="831" y="452"/>
                </a:lnTo>
                <a:lnTo>
                  <a:pt x="831" y="455"/>
                </a:lnTo>
                <a:lnTo>
                  <a:pt x="825" y="456"/>
                </a:lnTo>
                <a:lnTo>
                  <a:pt x="827" y="458"/>
                </a:lnTo>
                <a:lnTo>
                  <a:pt x="822" y="459"/>
                </a:lnTo>
                <a:lnTo>
                  <a:pt x="824" y="461"/>
                </a:lnTo>
                <a:lnTo>
                  <a:pt x="822" y="461"/>
                </a:lnTo>
                <a:lnTo>
                  <a:pt x="821" y="459"/>
                </a:lnTo>
                <a:lnTo>
                  <a:pt x="819" y="462"/>
                </a:lnTo>
                <a:lnTo>
                  <a:pt x="819" y="464"/>
                </a:lnTo>
                <a:lnTo>
                  <a:pt x="822" y="464"/>
                </a:lnTo>
                <a:lnTo>
                  <a:pt x="822" y="468"/>
                </a:lnTo>
                <a:lnTo>
                  <a:pt x="824" y="467"/>
                </a:lnTo>
                <a:lnTo>
                  <a:pt x="824" y="469"/>
                </a:lnTo>
                <a:lnTo>
                  <a:pt x="828" y="469"/>
                </a:lnTo>
                <a:lnTo>
                  <a:pt x="831" y="470"/>
                </a:lnTo>
                <a:lnTo>
                  <a:pt x="831" y="472"/>
                </a:lnTo>
                <a:lnTo>
                  <a:pt x="828" y="473"/>
                </a:lnTo>
                <a:lnTo>
                  <a:pt x="818" y="477"/>
                </a:lnTo>
                <a:lnTo>
                  <a:pt x="816" y="477"/>
                </a:lnTo>
                <a:lnTo>
                  <a:pt x="816" y="479"/>
                </a:lnTo>
                <a:lnTo>
                  <a:pt x="818" y="480"/>
                </a:lnTo>
                <a:lnTo>
                  <a:pt x="821" y="478"/>
                </a:lnTo>
                <a:lnTo>
                  <a:pt x="827" y="483"/>
                </a:lnTo>
                <a:lnTo>
                  <a:pt x="830" y="485"/>
                </a:lnTo>
                <a:lnTo>
                  <a:pt x="825" y="485"/>
                </a:lnTo>
                <a:lnTo>
                  <a:pt x="824" y="486"/>
                </a:lnTo>
                <a:lnTo>
                  <a:pt x="818" y="485"/>
                </a:lnTo>
                <a:lnTo>
                  <a:pt x="818" y="488"/>
                </a:lnTo>
                <a:lnTo>
                  <a:pt x="815" y="488"/>
                </a:lnTo>
                <a:lnTo>
                  <a:pt x="813" y="488"/>
                </a:lnTo>
                <a:lnTo>
                  <a:pt x="812" y="485"/>
                </a:lnTo>
                <a:lnTo>
                  <a:pt x="806" y="486"/>
                </a:lnTo>
                <a:lnTo>
                  <a:pt x="804" y="486"/>
                </a:lnTo>
                <a:lnTo>
                  <a:pt x="803" y="485"/>
                </a:lnTo>
                <a:lnTo>
                  <a:pt x="800" y="484"/>
                </a:lnTo>
                <a:lnTo>
                  <a:pt x="798" y="488"/>
                </a:lnTo>
                <a:lnTo>
                  <a:pt x="794" y="486"/>
                </a:lnTo>
                <a:lnTo>
                  <a:pt x="791" y="488"/>
                </a:lnTo>
                <a:lnTo>
                  <a:pt x="789" y="485"/>
                </a:lnTo>
                <a:lnTo>
                  <a:pt x="788" y="484"/>
                </a:lnTo>
                <a:lnTo>
                  <a:pt x="785" y="491"/>
                </a:lnTo>
                <a:lnTo>
                  <a:pt x="786" y="496"/>
                </a:lnTo>
                <a:lnTo>
                  <a:pt x="782" y="496"/>
                </a:lnTo>
                <a:lnTo>
                  <a:pt x="779" y="499"/>
                </a:lnTo>
                <a:lnTo>
                  <a:pt x="780" y="501"/>
                </a:lnTo>
                <a:lnTo>
                  <a:pt x="777" y="501"/>
                </a:lnTo>
                <a:lnTo>
                  <a:pt x="776" y="504"/>
                </a:lnTo>
                <a:lnTo>
                  <a:pt x="773" y="502"/>
                </a:lnTo>
                <a:lnTo>
                  <a:pt x="773" y="501"/>
                </a:lnTo>
                <a:lnTo>
                  <a:pt x="771" y="502"/>
                </a:lnTo>
                <a:lnTo>
                  <a:pt x="768" y="511"/>
                </a:lnTo>
                <a:lnTo>
                  <a:pt x="766" y="511"/>
                </a:lnTo>
                <a:lnTo>
                  <a:pt x="760" y="518"/>
                </a:lnTo>
                <a:lnTo>
                  <a:pt x="754" y="523"/>
                </a:lnTo>
                <a:lnTo>
                  <a:pt x="752" y="522"/>
                </a:lnTo>
                <a:lnTo>
                  <a:pt x="751" y="525"/>
                </a:lnTo>
                <a:lnTo>
                  <a:pt x="748" y="526"/>
                </a:lnTo>
                <a:lnTo>
                  <a:pt x="746" y="528"/>
                </a:lnTo>
                <a:lnTo>
                  <a:pt x="743" y="528"/>
                </a:lnTo>
                <a:lnTo>
                  <a:pt x="742" y="531"/>
                </a:lnTo>
                <a:lnTo>
                  <a:pt x="740" y="528"/>
                </a:lnTo>
                <a:lnTo>
                  <a:pt x="737" y="531"/>
                </a:lnTo>
                <a:lnTo>
                  <a:pt x="734" y="530"/>
                </a:lnTo>
                <a:lnTo>
                  <a:pt x="733" y="532"/>
                </a:lnTo>
                <a:lnTo>
                  <a:pt x="736" y="537"/>
                </a:lnTo>
                <a:lnTo>
                  <a:pt x="734" y="537"/>
                </a:lnTo>
                <a:lnTo>
                  <a:pt x="734" y="549"/>
                </a:lnTo>
                <a:lnTo>
                  <a:pt x="733" y="550"/>
                </a:lnTo>
                <a:lnTo>
                  <a:pt x="736" y="555"/>
                </a:lnTo>
                <a:lnTo>
                  <a:pt x="737" y="558"/>
                </a:lnTo>
                <a:lnTo>
                  <a:pt x="737" y="559"/>
                </a:lnTo>
                <a:lnTo>
                  <a:pt x="743" y="560"/>
                </a:lnTo>
                <a:lnTo>
                  <a:pt x="742" y="563"/>
                </a:lnTo>
                <a:lnTo>
                  <a:pt x="745" y="566"/>
                </a:lnTo>
                <a:lnTo>
                  <a:pt x="745" y="574"/>
                </a:lnTo>
                <a:lnTo>
                  <a:pt x="740" y="571"/>
                </a:lnTo>
                <a:lnTo>
                  <a:pt x="739" y="569"/>
                </a:lnTo>
                <a:lnTo>
                  <a:pt x="734" y="566"/>
                </a:lnTo>
                <a:lnTo>
                  <a:pt x="727" y="566"/>
                </a:lnTo>
                <a:lnTo>
                  <a:pt x="721" y="561"/>
                </a:lnTo>
                <a:lnTo>
                  <a:pt x="713" y="559"/>
                </a:lnTo>
                <a:lnTo>
                  <a:pt x="704" y="559"/>
                </a:lnTo>
                <a:lnTo>
                  <a:pt x="698" y="560"/>
                </a:lnTo>
                <a:lnTo>
                  <a:pt x="695" y="563"/>
                </a:lnTo>
                <a:lnTo>
                  <a:pt x="694" y="565"/>
                </a:lnTo>
                <a:lnTo>
                  <a:pt x="689" y="565"/>
                </a:lnTo>
                <a:lnTo>
                  <a:pt x="686" y="565"/>
                </a:lnTo>
                <a:lnTo>
                  <a:pt x="683" y="566"/>
                </a:lnTo>
                <a:lnTo>
                  <a:pt x="679" y="565"/>
                </a:lnTo>
                <a:lnTo>
                  <a:pt x="674" y="564"/>
                </a:lnTo>
                <a:lnTo>
                  <a:pt x="670" y="564"/>
                </a:lnTo>
                <a:lnTo>
                  <a:pt x="672" y="568"/>
                </a:lnTo>
                <a:lnTo>
                  <a:pt x="669" y="568"/>
                </a:lnTo>
                <a:lnTo>
                  <a:pt x="667" y="570"/>
                </a:lnTo>
                <a:lnTo>
                  <a:pt x="664" y="570"/>
                </a:lnTo>
                <a:lnTo>
                  <a:pt x="661" y="570"/>
                </a:lnTo>
                <a:lnTo>
                  <a:pt x="663" y="569"/>
                </a:lnTo>
                <a:lnTo>
                  <a:pt x="661" y="568"/>
                </a:lnTo>
                <a:lnTo>
                  <a:pt x="658" y="569"/>
                </a:lnTo>
                <a:lnTo>
                  <a:pt x="655" y="571"/>
                </a:lnTo>
                <a:lnTo>
                  <a:pt x="654" y="574"/>
                </a:lnTo>
                <a:lnTo>
                  <a:pt x="651" y="574"/>
                </a:lnTo>
                <a:lnTo>
                  <a:pt x="652" y="579"/>
                </a:lnTo>
                <a:lnTo>
                  <a:pt x="651" y="580"/>
                </a:lnTo>
                <a:lnTo>
                  <a:pt x="652" y="581"/>
                </a:lnTo>
                <a:lnTo>
                  <a:pt x="651" y="584"/>
                </a:lnTo>
                <a:lnTo>
                  <a:pt x="649" y="582"/>
                </a:lnTo>
                <a:lnTo>
                  <a:pt x="648" y="585"/>
                </a:lnTo>
                <a:lnTo>
                  <a:pt x="645" y="585"/>
                </a:lnTo>
                <a:lnTo>
                  <a:pt x="645" y="587"/>
                </a:lnTo>
                <a:lnTo>
                  <a:pt x="643" y="587"/>
                </a:lnTo>
                <a:lnTo>
                  <a:pt x="640" y="586"/>
                </a:lnTo>
                <a:lnTo>
                  <a:pt x="637" y="589"/>
                </a:lnTo>
                <a:lnTo>
                  <a:pt x="636" y="587"/>
                </a:lnTo>
                <a:lnTo>
                  <a:pt x="634" y="581"/>
                </a:lnTo>
                <a:lnTo>
                  <a:pt x="633" y="581"/>
                </a:lnTo>
                <a:lnTo>
                  <a:pt x="631" y="581"/>
                </a:lnTo>
                <a:lnTo>
                  <a:pt x="627" y="580"/>
                </a:lnTo>
                <a:lnTo>
                  <a:pt x="627" y="579"/>
                </a:lnTo>
                <a:lnTo>
                  <a:pt x="619" y="579"/>
                </a:lnTo>
                <a:lnTo>
                  <a:pt x="618" y="580"/>
                </a:lnTo>
                <a:lnTo>
                  <a:pt x="613" y="579"/>
                </a:lnTo>
                <a:lnTo>
                  <a:pt x="612" y="580"/>
                </a:lnTo>
                <a:lnTo>
                  <a:pt x="609" y="579"/>
                </a:lnTo>
                <a:lnTo>
                  <a:pt x="607" y="580"/>
                </a:lnTo>
                <a:lnTo>
                  <a:pt x="606" y="580"/>
                </a:lnTo>
                <a:lnTo>
                  <a:pt x="603" y="580"/>
                </a:lnTo>
                <a:lnTo>
                  <a:pt x="600" y="582"/>
                </a:lnTo>
                <a:lnTo>
                  <a:pt x="597" y="581"/>
                </a:lnTo>
                <a:lnTo>
                  <a:pt x="591" y="584"/>
                </a:lnTo>
                <a:lnTo>
                  <a:pt x="585" y="582"/>
                </a:lnTo>
                <a:lnTo>
                  <a:pt x="580" y="580"/>
                </a:lnTo>
                <a:lnTo>
                  <a:pt x="579" y="580"/>
                </a:lnTo>
                <a:lnTo>
                  <a:pt x="575" y="579"/>
                </a:lnTo>
                <a:lnTo>
                  <a:pt x="572" y="581"/>
                </a:lnTo>
                <a:lnTo>
                  <a:pt x="567" y="579"/>
                </a:lnTo>
                <a:lnTo>
                  <a:pt x="563" y="581"/>
                </a:lnTo>
                <a:lnTo>
                  <a:pt x="563" y="582"/>
                </a:lnTo>
                <a:lnTo>
                  <a:pt x="558" y="581"/>
                </a:lnTo>
                <a:lnTo>
                  <a:pt x="554" y="581"/>
                </a:lnTo>
                <a:lnTo>
                  <a:pt x="549" y="584"/>
                </a:lnTo>
                <a:lnTo>
                  <a:pt x="543" y="593"/>
                </a:lnTo>
                <a:lnTo>
                  <a:pt x="542" y="589"/>
                </a:lnTo>
                <a:lnTo>
                  <a:pt x="539" y="586"/>
                </a:lnTo>
                <a:lnTo>
                  <a:pt x="534" y="591"/>
                </a:lnTo>
                <a:lnTo>
                  <a:pt x="531" y="590"/>
                </a:lnTo>
                <a:lnTo>
                  <a:pt x="531" y="593"/>
                </a:lnTo>
                <a:lnTo>
                  <a:pt x="530" y="593"/>
                </a:lnTo>
                <a:lnTo>
                  <a:pt x="528" y="593"/>
                </a:lnTo>
                <a:lnTo>
                  <a:pt x="528" y="592"/>
                </a:lnTo>
                <a:lnTo>
                  <a:pt x="524" y="592"/>
                </a:lnTo>
                <a:lnTo>
                  <a:pt x="521" y="593"/>
                </a:lnTo>
                <a:lnTo>
                  <a:pt x="521" y="596"/>
                </a:lnTo>
                <a:lnTo>
                  <a:pt x="519" y="597"/>
                </a:lnTo>
                <a:lnTo>
                  <a:pt x="519" y="600"/>
                </a:lnTo>
                <a:lnTo>
                  <a:pt x="516" y="602"/>
                </a:lnTo>
                <a:lnTo>
                  <a:pt x="515" y="607"/>
                </a:lnTo>
                <a:lnTo>
                  <a:pt x="513" y="608"/>
                </a:lnTo>
                <a:lnTo>
                  <a:pt x="515" y="609"/>
                </a:lnTo>
                <a:lnTo>
                  <a:pt x="513" y="611"/>
                </a:lnTo>
                <a:lnTo>
                  <a:pt x="513" y="618"/>
                </a:lnTo>
                <a:lnTo>
                  <a:pt x="506" y="621"/>
                </a:lnTo>
                <a:lnTo>
                  <a:pt x="504" y="619"/>
                </a:lnTo>
                <a:lnTo>
                  <a:pt x="501" y="619"/>
                </a:lnTo>
                <a:lnTo>
                  <a:pt x="500" y="621"/>
                </a:lnTo>
                <a:lnTo>
                  <a:pt x="498" y="619"/>
                </a:lnTo>
                <a:lnTo>
                  <a:pt x="495" y="623"/>
                </a:lnTo>
                <a:lnTo>
                  <a:pt x="492" y="621"/>
                </a:lnTo>
                <a:lnTo>
                  <a:pt x="492" y="625"/>
                </a:lnTo>
                <a:lnTo>
                  <a:pt x="491" y="625"/>
                </a:lnTo>
                <a:lnTo>
                  <a:pt x="489" y="627"/>
                </a:lnTo>
                <a:lnTo>
                  <a:pt x="491" y="628"/>
                </a:lnTo>
                <a:lnTo>
                  <a:pt x="489" y="629"/>
                </a:lnTo>
                <a:lnTo>
                  <a:pt x="488" y="628"/>
                </a:lnTo>
                <a:lnTo>
                  <a:pt x="486" y="630"/>
                </a:lnTo>
                <a:lnTo>
                  <a:pt x="486" y="633"/>
                </a:lnTo>
                <a:lnTo>
                  <a:pt x="478" y="635"/>
                </a:lnTo>
                <a:lnTo>
                  <a:pt x="472" y="637"/>
                </a:lnTo>
                <a:lnTo>
                  <a:pt x="469" y="638"/>
                </a:lnTo>
                <a:lnTo>
                  <a:pt x="469" y="641"/>
                </a:lnTo>
                <a:lnTo>
                  <a:pt x="470" y="643"/>
                </a:lnTo>
                <a:lnTo>
                  <a:pt x="469" y="650"/>
                </a:lnTo>
                <a:lnTo>
                  <a:pt x="466" y="652"/>
                </a:lnTo>
                <a:lnTo>
                  <a:pt x="464" y="651"/>
                </a:lnTo>
                <a:lnTo>
                  <a:pt x="460" y="643"/>
                </a:lnTo>
                <a:lnTo>
                  <a:pt x="457" y="639"/>
                </a:lnTo>
                <a:lnTo>
                  <a:pt x="454" y="640"/>
                </a:lnTo>
                <a:lnTo>
                  <a:pt x="451" y="643"/>
                </a:lnTo>
                <a:lnTo>
                  <a:pt x="449" y="643"/>
                </a:lnTo>
                <a:lnTo>
                  <a:pt x="448" y="641"/>
                </a:lnTo>
                <a:lnTo>
                  <a:pt x="446" y="640"/>
                </a:lnTo>
                <a:lnTo>
                  <a:pt x="442" y="640"/>
                </a:lnTo>
                <a:lnTo>
                  <a:pt x="439" y="638"/>
                </a:lnTo>
                <a:lnTo>
                  <a:pt x="440" y="637"/>
                </a:lnTo>
                <a:lnTo>
                  <a:pt x="440" y="635"/>
                </a:lnTo>
                <a:lnTo>
                  <a:pt x="439" y="634"/>
                </a:lnTo>
                <a:lnTo>
                  <a:pt x="436" y="635"/>
                </a:lnTo>
                <a:lnTo>
                  <a:pt x="416" y="639"/>
                </a:lnTo>
                <a:lnTo>
                  <a:pt x="415" y="638"/>
                </a:lnTo>
                <a:lnTo>
                  <a:pt x="410" y="637"/>
                </a:lnTo>
                <a:lnTo>
                  <a:pt x="401" y="639"/>
                </a:lnTo>
                <a:lnTo>
                  <a:pt x="398" y="637"/>
                </a:lnTo>
                <a:lnTo>
                  <a:pt x="395" y="638"/>
                </a:lnTo>
                <a:lnTo>
                  <a:pt x="392" y="637"/>
                </a:lnTo>
                <a:lnTo>
                  <a:pt x="389" y="639"/>
                </a:lnTo>
                <a:lnTo>
                  <a:pt x="387" y="639"/>
                </a:lnTo>
                <a:lnTo>
                  <a:pt x="385" y="637"/>
                </a:lnTo>
                <a:lnTo>
                  <a:pt x="382" y="635"/>
                </a:lnTo>
                <a:lnTo>
                  <a:pt x="379" y="629"/>
                </a:lnTo>
                <a:lnTo>
                  <a:pt x="378" y="628"/>
                </a:lnTo>
                <a:lnTo>
                  <a:pt x="366" y="625"/>
                </a:lnTo>
                <a:lnTo>
                  <a:pt x="363" y="625"/>
                </a:lnTo>
                <a:lnTo>
                  <a:pt x="360" y="628"/>
                </a:lnTo>
                <a:lnTo>
                  <a:pt x="357" y="628"/>
                </a:lnTo>
                <a:lnTo>
                  <a:pt x="351" y="624"/>
                </a:lnTo>
                <a:lnTo>
                  <a:pt x="340" y="619"/>
                </a:lnTo>
                <a:lnTo>
                  <a:pt x="333" y="618"/>
                </a:lnTo>
                <a:lnTo>
                  <a:pt x="328" y="621"/>
                </a:lnTo>
                <a:lnTo>
                  <a:pt x="324" y="619"/>
                </a:lnTo>
                <a:lnTo>
                  <a:pt x="321" y="622"/>
                </a:lnTo>
                <a:lnTo>
                  <a:pt x="316" y="623"/>
                </a:lnTo>
                <a:lnTo>
                  <a:pt x="315" y="622"/>
                </a:lnTo>
                <a:lnTo>
                  <a:pt x="313" y="619"/>
                </a:lnTo>
                <a:lnTo>
                  <a:pt x="310" y="621"/>
                </a:lnTo>
                <a:lnTo>
                  <a:pt x="306" y="621"/>
                </a:lnTo>
                <a:lnTo>
                  <a:pt x="303" y="618"/>
                </a:lnTo>
                <a:lnTo>
                  <a:pt x="293" y="619"/>
                </a:lnTo>
                <a:lnTo>
                  <a:pt x="285" y="617"/>
                </a:lnTo>
                <a:lnTo>
                  <a:pt x="278" y="614"/>
                </a:lnTo>
                <a:lnTo>
                  <a:pt x="266" y="616"/>
                </a:lnTo>
                <a:lnTo>
                  <a:pt x="254" y="614"/>
                </a:lnTo>
                <a:lnTo>
                  <a:pt x="239" y="611"/>
                </a:lnTo>
                <a:lnTo>
                  <a:pt x="224" y="612"/>
                </a:lnTo>
                <a:lnTo>
                  <a:pt x="207" y="613"/>
                </a:lnTo>
                <a:lnTo>
                  <a:pt x="196" y="608"/>
                </a:lnTo>
                <a:lnTo>
                  <a:pt x="176" y="603"/>
                </a:lnTo>
                <a:lnTo>
                  <a:pt x="160" y="600"/>
                </a:lnTo>
                <a:lnTo>
                  <a:pt x="140" y="600"/>
                </a:lnTo>
                <a:lnTo>
                  <a:pt x="121" y="602"/>
                </a:lnTo>
                <a:lnTo>
                  <a:pt x="103" y="593"/>
                </a:lnTo>
                <a:lnTo>
                  <a:pt x="81" y="590"/>
                </a:lnTo>
                <a:lnTo>
                  <a:pt x="45" y="581"/>
                </a:lnTo>
                <a:lnTo>
                  <a:pt x="33" y="563"/>
                </a:lnTo>
                <a:lnTo>
                  <a:pt x="16" y="544"/>
                </a:lnTo>
                <a:lnTo>
                  <a:pt x="27" y="538"/>
                </a:lnTo>
                <a:lnTo>
                  <a:pt x="24" y="532"/>
                </a:lnTo>
                <a:lnTo>
                  <a:pt x="8" y="522"/>
                </a:lnTo>
                <a:lnTo>
                  <a:pt x="6" y="511"/>
                </a:lnTo>
                <a:lnTo>
                  <a:pt x="0" y="499"/>
                </a:lnTo>
                <a:lnTo>
                  <a:pt x="19" y="489"/>
                </a:lnTo>
                <a:lnTo>
                  <a:pt x="18" y="48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1" name="Freeform 213"/>
          <p:cNvSpPr>
            <a:spLocks/>
          </p:cNvSpPr>
          <p:nvPr/>
        </p:nvSpPr>
        <p:spPr bwMode="auto">
          <a:xfrm>
            <a:off x="4713288" y="4202113"/>
            <a:ext cx="806450" cy="438150"/>
          </a:xfrm>
          <a:custGeom>
            <a:avLst/>
            <a:gdLst>
              <a:gd name="T0" fmla="*/ 264832512 w 1018"/>
              <a:gd name="T1" fmla="*/ 320059801 h 552"/>
              <a:gd name="T2" fmla="*/ 183876943 w 1018"/>
              <a:gd name="T3" fmla="*/ 333921052 h 552"/>
              <a:gd name="T4" fmla="*/ 123630865 w 1018"/>
              <a:gd name="T5" fmla="*/ 340221042 h 552"/>
              <a:gd name="T6" fmla="*/ 111706815 w 1018"/>
              <a:gd name="T7" fmla="*/ 328250504 h 552"/>
              <a:gd name="T8" fmla="*/ 104176253 w 1018"/>
              <a:gd name="T9" fmla="*/ 318169883 h 552"/>
              <a:gd name="T10" fmla="*/ 93507008 w 1018"/>
              <a:gd name="T11" fmla="*/ 320059801 h 552"/>
              <a:gd name="T12" fmla="*/ 89741728 w 1018"/>
              <a:gd name="T13" fmla="*/ 326990030 h 552"/>
              <a:gd name="T14" fmla="*/ 81583751 w 1018"/>
              <a:gd name="T15" fmla="*/ 327620267 h 552"/>
              <a:gd name="T16" fmla="*/ 75308019 w 1018"/>
              <a:gd name="T17" fmla="*/ 336441207 h 552"/>
              <a:gd name="T18" fmla="*/ 64639591 w 1018"/>
              <a:gd name="T19" fmla="*/ 337700887 h 552"/>
              <a:gd name="T20" fmla="*/ 54598578 w 1018"/>
              <a:gd name="T21" fmla="*/ 330140422 h 552"/>
              <a:gd name="T22" fmla="*/ 45184967 w 1018"/>
              <a:gd name="T23" fmla="*/ 327620267 h 552"/>
              <a:gd name="T24" fmla="*/ 38281820 w 1018"/>
              <a:gd name="T25" fmla="*/ 320059801 h 552"/>
              <a:gd name="T26" fmla="*/ 39536650 w 1018"/>
              <a:gd name="T27" fmla="*/ 311238862 h 552"/>
              <a:gd name="T28" fmla="*/ 32006088 w 1018"/>
              <a:gd name="T29" fmla="*/ 309979181 h 552"/>
              <a:gd name="T30" fmla="*/ 20082032 w 1018"/>
              <a:gd name="T31" fmla="*/ 304938871 h 552"/>
              <a:gd name="T32" fmla="*/ 9413601 w 1018"/>
              <a:gd name="T33" fmla="*/ 304938871 h 552"/>
              <a:gd name="T34" fmla="*/ 10668431 w 1018"/>
              <a:gd name="T35" fmla="*/ 296117931 h 552"/>
              <a:gd name="T36" fmla="*/ 3765282 w 1018"/>
              <a:gd name="T37" fmla="*/ 286667547 h 552"/>
              <a:gd name="T38" fmla="*/ 0 w 1018"/>
              <a:gd name="T39" fmla="*/ 270916379 h 552"/>
              <a:gd name="T40" fmla="*/ 16944166 w 1018"/>
              <a:gd name="T41" fmla="*/ 255795449 h 552"/>
              <a:gd name="T42" fmla="*/ 16316751 w 1018"/>
              <a:gd name="T43" fmla="*/ 243824910 h 552"/>
              <a:gd name="T44" fmla="*/ 7530565 w 1018"/>
              <a:gd name="T45" fmla="*/ 238784600 h 552"/>
              <a:gd name="T46" fmla="*/ 37653613 w 1018"/>
              <a:gd name="T47" fmla="*/ 223033432 h 552"/>
              <a:gd name="T48" fmla="*/ 67777457 w 1018"/>
              <a:gd name="T49" fmla="*/ 250125695 h 552"/>
              <a:gd name="T50" fmla="*/ 98527911 w 1018"/>
              <a:gd name="T51" fmla="*/ 266506306 h 552"/>
              <a:gd name="T52" fmla="*/ 130534012 w 1018"/>
              <a:gd name="T53" fmla="*/ 229964454 h 552"/>
              <a:gd name="T54" fmla="*/ 163794917 w 1018"/>
              <a:gd name="T55" fmla="*/ 242565229 h 552"/>
              <a:gd name="T56" fmla="*/ 202075933 w 1018"/>
              <a:gd name="T57" fmla="*/ 247605540 h 552"/>
              <a:gd name="T58" fmla="*/ 225924081 w 1018"/>
              <a:gd name="T59" fmla="*/ 235634208 h 552"/>
              <a:gd name="T60" fmla="*/ 278011391 w 1018"/>
              <a:gd name="T61" fmla="*/ 220513277 h 552"/>
              <a:gd name="T62" fmla="*/ 321941516 w 1018"/>
              <a:gd name="T63" fmla="*/ 208542738 h 552"/>
              <a:gd name="T64" fmla="*/ 358967702 w 1018"/>
              <a:gd name="T65" fmla="*/ 219253596 h 552"/>
              <a:gd name="T66" fmla="*/ 389718156 w 1018"/>
              <a:gd name="T67" fmla="*/ 225553587 h 552"/>
              <a:gd name="T68" fmla="*/ 417959050 w 1018"/>
              <a:gd name="T69" fmla="*/ 228073742 h 552"/>
              <a:gd name="T70" fmla="*/ 401642206 w 1018"/>
              <a:gd name="T71" fmla="*/ 202242698 h 552"/>
              <a:gd name="T72" fmla="*/ 386580290 w 1018"/>
              <a:gd name="T73" fmla="*/ 154359750 h 552"/>
              <a:gd name="T74" fmla="*/ 403525242 w 1018"/>
              <a:gd name="T75" fmla="*/ 131048117 h 552"/>
              <a:gd name="T76" fmla="*/ 460006139 w 1018"/>
              <a:gd name="T77" fmla="*/ 95135683 h 552"/>
              <a:gd name="T78" fmla="*/ 480715580 w 1018"/>
              <a:gd name="T79" fmla="*/ 71824049 h 552"/>
              <a:gd name="T80" fmla="*/ 506445923 w 1018"/>
              <a:gd name="T81" fmla="*/ 40322495 h 552"/>
              <a:gd name="T82" fmla="*/ 526527950 w 1018"/>
              <a:gd name="T83" fmla="*/ 50403115 h 552"/>
              <a:gd name="T84" fmla="*/ 532803682 w 1018"/>
              <a:gd name="T85" fmla="*/ 57333356 h 552"/>
              <a:gd name="T86" fmla="*/ 530920645 w 1018"/>
              <a:gd name="T87" fmla="*/ 64263584 h 552"/>
              <a:gd name="T88" fmla="*/ 539706829 w 1018"/>
              <a:gd name="T89" fmla="*/ 68044213 h 552"/>
              <a:gd name="T90" fmla="*/ 553513123 w 1018"/>
              <a:gd name="T91" fmla="*/ 69934131 h 552"/>
              <a:gd name="T92" fmla="*/ 567319417 w 1018"/>
              <a:gd name="T93" fmla="*/ 69934131 h 552"/>
              <a:gd name="T94" fmla="*/ 576733015 w 1018"/>
              <a:gd name="T95" fmla="*/ 64893821 h 552"/>
              <a:gd name="T96" fmla="*/ 582381332 w 1018"/>
              <a:gd name="T97" fmla="*/ 60483748 h 552"/>
              <a:gd name="T98" fmla="*/ 591167516 w 1018"/>
              <a:gd name="T99" fmla="*/ 64263584 h 552"/>
              <a:gd name="T100" fmla="*/ 606228639 w 1018"/>
              <a:gd name="T101" fmla="*/ 67413976 h 552"/>
              <a:gd name="T102" fmla="*/ 608111676 w 1018"/>
              <a:gd name="T103" fmla="*/ 56703118 h 552"/>
              <a:gd name="T104" fmla="*/ 618780104 w 1018"/>
              <a:gd name="T105" fmla="*/ 43472887 h 552"/>
              <a:gd name="T106" fmla="*/ 623800214 w 1018"/>
              <a:gd name="T107" fmla="*/ 37172102 h 552"/>
              <a:gd name="T108" fmla="*/ 635724264 w 1018"/>
              <a:gd name="T109" fmla="*/ 39692257 h 552"/>
              <a:gd name="T110" fmla="*/ 636979093 w 1018"/>
              <a:gd name="T111" fmla="*/ 29611637 h 552"/>
              <a:gd name="T112" fmla="*/ 638862130 w 1018"/>
              <a:gd name="T113" fmla="*/ 17010855 h 552"/>
              <a:gd name="T114" fmla="*/ 637607300 w 1018"/>
              <a:gd name="T115" fmla="*/ 0 h 5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8"/>
              <a:gd name="T175" fmla="*/ 0 h 552"/>
              <a:gd name="T176" fmla="*/ 1018 w 1018"/>
              <a:gd name="T177" fmla="*/ 552 h 55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8" h="552">
                <a:moveTo>
                  <a:pt x="515" y="486"/>
                </a:moveTo>
                <a:lnTo>
                  <a:pt x="510" y="481"/>
                </a:lnTo>
                <a:lnTo>
                  <a:pt x="497" y="476"/>
                </a:lnTo>
                <a:lnTo>
                  <a:pt x="493" y="477"/>
                </a:lnTo>
                <a:lnTo>
                  <a:pt x="476" y="478"/>
                </a:lnTo>
                <a:lnTo>
                  <a:pt x="457" y="484"/>
                </a:lnTo>
                <a:lnTo>
                  <a:pt x="422" y="508"/>
                </a:lnTo>
                <a:lnTo>
                  <a:pt x="415" y="513"/>
                </a:lnTo>
                <a:lnTo>
                  <a:pt x="394" y="508"/>
                </a:lnTo>
                <a:lnTo>
                  <a:pt x="367" y="498"/>
                </a:lnTo>
                <a:lnTo>
                  <a:pt x="358" y="508"/>
                </a:lnTo>
                <a:lnTo>
                  <a:pt x="346" y="510"/>
                </a:lnTo>
                <a:lnTo>
                  <a:pt x="315" y="512"/>
                </a:lnTo>
                <a:lnTo>
                  <a:pt x="293" y="530"/>
                </a:lnTo>
                <a:lnTo>
                  <a:pt x="279" y="552"/>
                </a:lnTo>
                <a:lnTo>
                  <a:pt x="267" y="550"/>
                </a:lnTo>
                <a:lnTo>
                  <a:pt x="249" y="552"/>
                </a:lnTo>
                <a:lnTo>
                  <a:pt x="228" y="545"/>
                </a:lnTo>
                <a:lnTo>
                  <a:pt x="215" y="535"/>
                </a:lnTo>
                <a:lnTo>
                  <a:pt x="206" y="535"/>
                </a:lnTo>
                <a:lnTo>
                  <a:pt x="197" y="540"/>
                </a:lnTo>
                <a:lnTo>
                  <a:pt x="175" y="542"/>
                </a:lnTo>
                <a:lnTo>
                  <a:pt x="175" y="534"/>
                </a:lnTo>
                <a:lnTo>
                  <a:pt x="175" y="531"/>
                </a:lnTo>
                <a:lnTo>
                  <a:pt x="173" y="529"/>
                </a:lnTo>
                <a:lnTo>
                  <a:pt x="176" y="526"/>
                </a:lnTo>
                <a:lnTo>
                  <a:pt x="176" y="523"/>
                </a:lnTo>
                <a:lnTo>
                  <a:pt x="178" y="521"/>
                </a:lnTo>
                <a:lnTo>
                  <a:pt x="178" y="516"/>
                </a:lnTo>
                <a:lnTo>
                  <a:pt x="175" y="514"/>
                </a:lnTo>
                <a:lnTo>
                  <a:pt x="172" y="513"/>
                </a:lnTo>
                <a:lnTo>
                  <a:pt x="167" y="512"/>
                </a:lnTo>
                <a:lnTo>
                  <a:pt x="166" y="510"/>
                </a:lnTo>
                <a:lnTo>
                  <a:pt x="166" y="508"/>
                </a:lnTo>
                <a:lnTo>
                  <a:pt x="166" y="505"/>
                </a:lnTo>
                <a:lnTo>
                  <a:pt x="164" y="504"/>
                </a:lnTo>
                <a:lnTo>
                  <a:pt x="161" y="502"/>
                </a:lnTo>
                <a:lnTo>
                  <a:pt x="160" y="500"/>
                </a:lnTo>
                <a:lnTo>
                  <a:pt x="157" y="502"/>
                </a:lnTo>
                <a:lnTo>
                  <a:pt x="155" y="503"/>
                </a:lnTo>
                <a:lnTo>
                  <a:pt x="152" y="503"/>
                </a:lnTo>
                <a:lnTo>
                  <a:pt x="149" y="508"/>
                </a:lnTo>
                <a:lnTo>
                  <a:pt x="148" y="510"/>
                </a:lnTo>
                <a:lnTo>
                  <a:pt x="148" y="512"/>
                </a:lnTo>
                <a:lnTo>
                  <a:pt x="145" y="513"/>
                </a:lnTo>
                <a:lnTo>
                  <a:pt x="143" y="515"/>
                </a:lnTo>
                <a:lnTo>
                  <a:pt x="146" y="516"/>
                </a:lnTo>
                <a:lnTo>
                  <a:pt x="146" y="519"/>
                </a:lnTo>
                <a:lnTo>
                  <a:pt x="143" y="519"/>
                </a:lnTo>
                <a:lnTo>
                  <a:pt x="142" y="520"/>
                </a:lnTo>
                <a:lnTo>
                  <a:pt x="137" y="518"/>
                </a:lnTo>
                <a:lnTo>
                  <a:pt x="136" y="518"/>
                </a:lnTo>
                <a:lnTo>
                  <a:pt x="131" y="518"/>
                </a:lnTo>
                <a:lnTo>
                  <a:pt x="131" y="516"/>
                </a:lnTo>
                <a:lnTo>
                  <a:pt x="131" y="519"/>
                </a:lnTo>
                <a:lnTo>
                  <a:pt x="130" y="520"/>
                </a:lnTo>
                <a:lnTo>
                  <a:pt x="130" y="524"/>
                </a:lnTo>
                <a:lnTo>
                  <a:pt x="129" y="525"/>
                </a:lnTo>
                <a:lnTo>
                  <a:pt x="130" y="528"/>
                </a:lnTo>
                <a:lnTo>
                  <a:pt x="130" y="531"/>
                </a:lnTo>
                <a:lnTo>
                  <a:pt x="129" y="532"/>
                </a:lnTo>
                <a:lnTo>
                  <a:pt x="121" y="532"/>
                </a:lnTo>
                <a:lnTo>
                  <a:pt x="120" y="534"/>
                </a:lnTo>
                <a:lnTo>
                  <a:pt x="117" y="536"/>
                </a:lnTo>
                <a:lnTo>
                  <a:pt x="115" y="536"/>
                </a:lnTo>
                <a:lnTo>
                  <a:pt x="112" y="536"/>
                </a:lnTo>
                <a:lnTo>
                  <a:pt x="109" y="537"/>
                </a:lnTo>
                <a:lnTo>
                  <a:pt x="108" y="537"/>
                </a:lnTo>
                <a:lnTo>
                  <a:pt x="106" y="539"/>
                </a:lnTo>
                <a:lnTo>
                  <a:pt x="103" y="536"/>
                </a:lnTo>
                <a:lnTo>
                  <a:pt x="102" y="534"/>
                </a:lnTo>
                <a:lnTo>
                  <a:pt x="94" y="534"/>
                </a:lnTo>
                <a:lnTo>
                  <a:pt x="94" y="531"/>
                </a:lnTo>
                <a:lnTo>
                  <a:pt x="94" y="529"/>
                </a:lnTo>
                <a:lnTo>
                  <a:pt x="91" y="526"/>
                </a:lnTo>
                <a:lnTo>
                  <a:pt x="90" y="523"/>
                </a:lnTo>
                <a:lnTo>
                  <a:pt x="87" y="524"/>
                </a:lnTo>
                <a:lnTo>
                  <a:pt x="82" y="523"/>
                </a:lnTo>
                <a:lnTo>
                  <a:pt x="82" y="521"/>
                </a:lnTo>
                <a:lnTo>
                  <a:pt x="81" y="519"/>
                </a:lnTo>
                <a:lnTo>
                  <a:pt x="81" y="520"/>
                </a:lnTo>
                <a:lnTo>
                  <a:pt x="78" y="519"/>
                </a:lnTo>
                <a:lnTo>
                  <a:pt x="75" y="520"/>
                </a:lnTo>
                <a:lnTo>
                  <a:pt x="72" y="520"/>
                </a:lnTo>
                <a:lnTo>
                  <a:pt x="67" y="516"/>
                </a:lnTo>
                <a:lnTo>
                  <a:pt x="64" y="515"/>
                </a:lnTo>
                <a:lnTo>
                  <a:pt x="63" y="514"/>
                </a:lnTo>
                <a:lnTo>
                  <a:pt x="63" y="513"/>
                </a:lnTo>
                <a:lnTo>
                  <a:pt x="63" y="512"/>
                </a:lnTo>
                <a:lnTo>
                  <a:pt x="63" y="509"/>
                </a:lnTo>
                <a:lnTo>
                  <a:pt x="61" y="508"/>
                </a:lnTo>
                <a:lnTo>
                  <a:pt x="63" y="505"/>
                </a:lnTo>
                <a:lnTo>
                  <a:pt x="64" y="503"/>
                </a:lnTo>
                <a:lnTo>
                  <a:pt x="66" y="500"/>
                </a:lnTo>
                <a:lnTo>
                  <a:pt x="66" y="498"/>
                </a:lnTo>
                <a:lnTo>
                  <a:pt x="61" y="497"/>
                </a:lnTo>
                <a:lnTo>
                  <a:pt x="61" y="496"/>
                </a:lnTo>
                <a:lnTo>
                  <a:pt x="63" y="494"/>
                </a:lnTo>
                <a:lnTo>
                  <a:pt x="60" y="493"/>
                </a:lnTo>
                <a:lnTo>
                  <a:pt x="58" y="494"/>
                </a:lnTo>
                <a:lnTo>
                  <a:pt x="57" y="494"/>
                </a:lnTo>
                <a:lnTo>
                  <a:pt x="57" y="496"/>
                </a:lnTo>
                <a:lnTo>
                  <a:pt x="55" y="496"/>
                </a:lnTo>
                <a:lnTo>
                  <a:pt x="54" y="493"/>
                </a:lnTo>
                <a:lnTo>
                  <a:pt x="51" y="492"/>
                </a:lnTo>
                <a:lnTo>
                  <a:pt x="46" y="491"/>
                </a:lnTo>
                <a:lnTo>
                  <a:pt x="45" y="488"/>
                </a:lnTo>
                <a:lnTo>
                  <a:pt x="39" y="488"/>
                </a:lnTo>
                <a:lnTo>
                  <a:pt x="36" y="487"/>
                </a:lnTo>
                <a:lnTo>
                  <a:pt x="33" y="487"/>
                </a:lnTo>
                <a:lnTo>
                  <a:pt x="32" y="487"/>
                </a:lnTo>
                <a:lnTo>
                  <a:pt x="32" y="484"/>
                </a:lnTo>
                <a:lnTo>
                  <a:pt x="29" y="484"/>
                </a:lnTo>
                <a:lnTo>
                  <a:pt x="27" y="483"/>
                </a:lnTo>
                <a:lnTo>
                  <a:pt x="24" y="483"/>
                </a:lnTo>
                <a:lnTo>
                  <a:pt x="21" y="483"/>
                </a:lnTo>
                <a:lnTo>
                  <a:pt x="20" y="483"/>
                </a:lnTo>
                <a:lnTo>
                  <a:pt x="17" y="484"/>
                </a:lnTo>
                <a:lnTo>
                  <a:pt x="15" y="484"/>
                </a:lnTo>
                <a:lnTo>
                  <a:pt x="14" y="483"/>
                </a:lnTo>
                <a:lnTo>
                  <a:pt x="15" y="480"/>
                </a:lnTo>
                <a:lnTo>
                  <a:pt x="15" y="477"/>
                </a:lnTo>
                <a:lnTo>
                  <a:pt x="20" y="477"/>
                </a:lnTo>
                <a:lnTo>
                  <a:pt x="20" y="475"/>
                </a:lnTo>
                <a:lnTo>
                  <a:pt x="20" y="472"/>
                </a:lnTo>
                <a:lnTo>
                  <a:pt x="17" y="470"/>
                </a:lnTo>
                <a:lnTo>
                  <a:pt x="20" y="466"/>
                </a:lnTo>
                <a:lnTo>
                  <a:pt x="18" y="465"/>
                </a:lnTo>
                <a:lnTo>
                  <a:pt x="17" y="460"/>
                </a:lnTo>
                <a:lnTo>
                  <a:pt x="15" y="461"/>
                </a:lnTo>
                <a:lnTo>
                  <a:pt x="12" y="457"/>
                </a:lnTo>
                <a:lnTo>
                  <a:pt x="9" y="455"/>
                </a:lnTo>
                <a:lnTo>
                  <a:pt x="6" y="455"/>
                </a:lnTo>
                <a:lnTo>
                  <a:pt x="8" y="454"/>
                </a:lnTo>
                <a:lnTo>
                  <a:pt x="9" y="450"/>
                </a:lnTo>
                <a:lnTo>
                  <a:pt x="11" y="446"/>
                </a:lnTo>
                <a:lnTo>
                  <a:pt x="8" y="443"/>
                </a:lnTo>
                <a:lnTo>
                  <a:pt x="5" y="441"/>
                </a:lnTo>
                <a:lnTo>
                  <a:pt x="8" y="438"/>
                </a:lnTo>
                <a:lnTo>
                  <a:pt x="0" y="430"/>
                </a:lnTo>
                <a:lnTo>
                  <a:pt x="2" y="430"/>
                </a:lnTo>
                <a:lnTo>
                  <a:pt x="5" y="424"/>
                </a:lnTo>
                <a:lnTo>
                  <a:pt x="11" y="421"/>
                </a:lnTo>
                <a:lnTo>
                  <a:pt x="14" y="413"/>
                </a:lnTo>
                <a:lnTo>
                  <a:pt x="20" y="408"/>
                </a:lnTo>
                <a:lnTo>
                  <a:pt x="26" y="408"/>
                </a:lnTo>
                <a:lnTo>
                  <a:pt x="27" y="406"/>
                </a:lnTo>
                <a:lnTo>
                  <a:pt x="29" y="402"/>
                </a:lnTo>
                <a:lnTo>
                  <a:pt x="24" y="400"/>
                </a:lnTo>
                <a:lnTo>
                  <a:pt x="24" y="395"/>
                </a:lnTo>
                <a:lnTo>
                  <a:pt x="23" y="392"/>
                </a:lnTo>
                <a:lnTo>
                  <a:pt x="24" y="390"/>
                </a:lnTo>
                <a:lnTo>
                  <a:pt x="26" y="389"/>
                </a:lnTo>
                <a:lnTo>
                  <a:pt x="26" y="387"/>
                </a:lnTo>
                <a:lnTo>
                  <a:pt x="26" y="386"/>
                </a:lnTo>
                <a:lnTo>
                  <a:pt x="18" y="386"/>
                </a:lnTo>
                <a:lnTo>
                  <a:pt x="17" y="382"/>
                </a:lnTo>
                <a:lnTo>
                  <a:pt x="17" y="384"/>
                </a:lnTo>
                <a:lnTo>
                  <a:pt x="14" y="384"/>
                </a:lnTo>
                <a:lnTo>
                  <a:pt x="14" y="381"/>
                </a:lnTo>
                <a:lnTo>
                  <a:pt x="12" y="379"/>
                </a:lnTo>
                <a:lnTo>
                  <a:pt x="9" y="377"/>
                </a:lnTo>
                <a:lnTo>
                  <a:pt x="8" y="375"/>
                </a:lnTo>
                <a:lnTo>
                  <a:pt x="42" y="366"/>
                </a:lnTo>
                <a:lnTo>
                  <a:pt x="42" y="364"/>
                </a:lnTo>
                <a:lnTo>
                  <a:pt x="46" y="355"/>
                </a:lnTo>
                <a:lnTo>
                  <a:pt x="54" y="352"/>
                </a:lnTo>
                <a:lnTo>
                  <a:pt x="60" y="354"/>
                </a:lnTo>
                <a:lnTo>
                  <a:pt x="58" y="363"/>
                </a:lnTo>
                <a:lnTo>
                  <a:pt x="67" y="366"/>
                </a:lnTo>
                <a:lnTo>
                  <a:pt x="90" y="366"/>
                </a:lnTo>
                <a:lnTo>
                  <a:pt x="93" y="381"/>
                </a:lnTo>
                <a:lnTo>
                  <a:pt x="103" y="381"/>
                </a:lnTo>
                <a:lnTo>
                  <a:pt x="114" y="393"/>
                </a:lnTo>
                <a:lnTo>
                  <a:pt x="108" y="397"/>
                </a:lnTo>
                <a:lnTo>
                  <a:pt x="112" y="409"/>
                </a:lnTo>
                <a:lnTo>
                  <a:pt x="127" y="403"/>
                </a:lnTo>
                <a:lnTo>
                  <a:pt x="139" y="406"/>
                </a:lnTo>
                <a:lnTo>
                  <a:pt x="134" y="423"/>
                </a:lnTo>
                <a:lnTo>
                  <a:pt x="123" y="430"/>
                </a:lnTo>
                <a:lnTo>
                  <a:pt x="134" y="432"/>
                </a:lnTo>
                <a:lnTo>
                  <a:pt x="157" y="423"/>
                </a:lnTo>
                <a:lnTo>
                  <a:pt x="185" y="393"/>
                </a:lnTo>
                <a:lnTo>
                  <a:pt x="176" y="377"/>
                </a:lnTo>
                <a:lnTo>
                  <a:pt x="178" y="362"/>
                </a:lnTo>
                <a:lnTo>
                  <a:pt x="185" y="359"/>
                </a:lnTo>
                <a:lnTo>
                  <a:pt x="187" y="369"/>
                </a:lnTo>
                <a:lnTo>
                  <a:pt x="202" y="373"/>
                </a:lnTo>
                <a:lnTo>
                  <a:pt x="208" y="365"/>
                </a:lnTo>
                <a:lnTo>
                  <a:pt x="223" y="368"/>
                </a:lnTo>
                <a:lnTo>
                  <a:pt x="237" y="375"/>
                </a:lnTo>
                <a:lnTo>
                  <a:pt x="237" y="379"/>
                </a:lnTo>
                <a:lnTo>
                  <a:pt x="258" y="373"/>
                </a:lnTo>
                <a:lnTo>
                  <a:pt x="264" y="377"/>
                </a:lnTo>
                <a:lnTo>
                  <a:pt x="260" y="380"/>
                </a:lnTo>
                <a:lnTo>
                  <a:pt x="261" y="385"/>
                </a:lnTo>
                <a:lnTo>
                  <a:pt x="269" y="384"/>
                </a:lnTo>
                <a:lnTo>
                  <a:pt x="276" y="395"/>
                </a:lnTo>
                <a:lnTo>
                  <a:pt x="276" y="402"/>
                </a:lnTo>
                <a:lnTo>
                  <a:pt x="297" y="400"/>
                </a:lnTo>
                <a:lnTo>
                  <a:pt x="306" y="393"/>
                </a:lnTo>
                <a:lnTo>
                  <a:pt x="318" y="391"/>
                </a:lnTo>
                <a:lnTo>
                  <a:pt x="322" y="393"/>
                </a:lnTo>
                <a:lnTo>
                  <a:pt x="318" y="400"/>
                </a:lnTo>
                <a:lnTo>
                  <a:pt x="328" y="400"/>
                </a:lnTo>
                <a:lnTo>
                  <a:pt x="339" y="389"/>
                </a:lnTo>
                <a:lnTo>
                  <a:pt x="355" y="390"/>
                </a:lnTo>
                <a:lnTo>
                  <a:pt x="354" y="384"/>
                </a:lnTo>
                <a:lnTo>
                  <a:pt x="357" y="377"/>
                </a:lnTo>
                <a:lnTo>
                  <a:pt x="360" y="374"/>
                </a:lnTo>
                <a:lnTo>
                  <a:pt x="388" y="370"/>
                </a:lnTo>
                <a:lnTo>
                  <a:pt x="390" y="363"/>
                </a:lnTo>
                <a:lnTo>
                  <a:pt x="397" y="355"/>
                </a:lnTo>
                <a:lnTo>
                  <a:pt x="403" y="357"/>
                </a:lnTo>
                <a:lnTo>
                  <a:pt x="424" y="355"/>
                </a:lnTo>
                <a:lnTo>
                  <a:pt x="439" y="358"/>
                </a:lnTo>
                <a:lnTo>
                  <a:pt x="443" y="350"/>
                </a:lnTo>
                <a:lnTo>
                  <a:pt x="466" y="349"/>
                </a:lnTo>
                <a:lnTo>
                  <a:pt x="479" y="349"/>
                </a:lnTo>
                <a:lnTo>
                  <a:pt x="505" y="354"/>
                </a:lnTo>
                <a:lnTo>
                  <a:pt x="506" y="344"/>
                </a:lnTo>
                <a:lnTo>
                  <a:pt x="502" y="330"/>
                </a:lnTo>
                <a:lnTo>
                  <a:pt x="516" y="321"/>
                </a:lnTo>
                <a:lnTo>
                  <a:pt x="513" y="331"/>
                </a:lnTo>
                <a:lnTo>
                  <a:pt x="516" y="334"/>
                </a:lnTo>
                <a:lnTo>
                  <a:pt x="530" y="331"/>
                </a:lnTo>
                <a:lnTo>
                  <a:pt x="540" y="333"/>
                </a:lnTo>
                <a:lnTo>
                  <a:pt x="551" y="331"/>
                </a:lnTo>
                <a:lnTo>
                  <a:pt x="554" y="339"/>
                </a:lnTo>
                <a:lnTo>
                  <a:pt x="563" y="350"/>
                </a:lnTo>
                <a:lnTo>
                  <a:pt x="572" y="348"/>
                </a:lnTo>
                <a:lnTo>
                  <a:pt x="576" y="349"/>
                </a:lnTo>
                <a:lnTo>
                  <a:pt x="578" y="349"/>
                </a:lnTo>
                <a:lnTo>
                  <a:pt x="584" y="341"/>
                </a:lnTo>
                <a:lnTo>
                  <a:pt x="597" y="341"/>
                </a:lnTo>
                <a:lnTo>
                  <a:pt x="606" y="342"/>
                </a:lnTo>
                <a:lnTo>
                  <a:pt x="607" y="348"/>
                </a:lnTo>
                <a:lnTo>
                  <a:pt x="621" y="358"/>
                </a:lnTo>
                <a:lnTo>
                  <a:pt x="612" y="366"/>
                </a:lnTo>
                <a:lnTo>
                  <a:pt x="618" y="374"/>
                </a:lnTo>
                <a:lnTo>
                  <a:pt x="625" y="375"/>
                </a:lnTo>
                <a:lnTo>
                  <a:pt x="651" y="387"/>
                </a:lnTo>
                <a:lnTo>
                  <a:pt x="658" y="389"/>
                </a:lnTo>
                <a:lnTo>
                  <a:pt x="667" y="384"/>
                </a:lnTo>
                <a:lnTo>
                  <a:pt x="666" y="362"/>
                </a:lnTo>
                <a:lnTo>
                  <a:pt x="673" y="347"/>
                </a:lnTo>
                <a:lnTo>
                  <a:pt x="667" y="331"/>
                </a:lnTo>
                <a:lnTo>
                  <a:pt x="657" y="326"/>
                </a:lnTo>
                <a:lnTo>
                  <a:pt x="649" y="330"/>
                </a:lnTo>
                <a:lnTo>
                  <a:pt x="637" y="330"/>
                </a:lnTo>
                <a:lnTo>
                  <a:pt x="634" y="326"/>
                </a:lnTo>
                <a:lnTo>
                  <a:pt x="640" y="321"/>
                </a:lnTo>
                <a:lnTo>
                  <a:pt x="639" y="315"/>
                </a:lnTo>
                <a:lnTo>
                  <a:pt x="654" y="294"/>
                </a:lnTo>
                <a:lnTo>
                  <a:pt x="639" y="268"/>
                </a:lnTo>
                <a:lnTo>
                  <a:pt x="631" y="266"/>
                </a:lnTo>
                <a:lnTo>
                  <a:pt x="628" y="257"/>
                </a:lnTo>
                <a:lnTo>
                  <a:pt x="628" y="253"/>
                </a:lnTo>
                <a:lnTo>
                  <a:pt x="616" y="245"/>
                </a:lnTo>
                <a:lnTo>
                  <a:pt x="609" y="239"/>
                </a:lnTo>
                <a:lnTo>
                  <a:pt x="609" y="229"/>
                </a:lnTo>
                <a:lnTo>
                  <a:pt x="612" y="225"/>
                </a:lnTo>
                <a:lnTo>
                  <a:pt x="616" y="226"/>
                </a:lnTo>
                <a:lnTo>
                  <a:pt x="627" y="218"/>
                </a:lnTo>
                <a:lnTo>
                  <a:pt x="631" y="208"/>
                </a:lnTo>
                <a:lnTo>
                  <a:pt x="643" y="208"/>
                </a:lnTo>
                <a:lnTo>
                  <a:pt x="652" y="203"/>
                </a:lnTo>
                <a:lnTo>
                  <a:pt x="663" y="192"/>
                </a:lnTo>
                <a:lnTo>
                  <a:pt x="690" y="184"/>
                </a:lnTo>
                <a:lnTo>
                  <a:pt x="698" y="186"/>
                </a:lnTo>
                <a:lnTo>
                  <a:pt x="710" y="180"/>
                </a:lnTo>
                <a:lnTo>
                  <a:pt x="725" y="165"/>
                </a:lnTo>
                <a:lnTo>
                  <a:pt x="733" y="151"/>
                </a:lnTo>
                <a:lnTo>
                  <a:pt x="739" y="132"/>
                </a:lnTo>
                <a:lnTo>
                  <a:pt x="733" y="118"/>
                </a:lnTo>
                <a:lnTo>
                  <a:pt x="733" y="114"/>
                </a:lnTo>
                <a:lnTo>
                  <a:pt x="745" y="114"/>
                </a:lnTo>
                <a:lnTo>
                  <a:pt x="749" y="108"/>
                </a:lnTo>
                <a:lnTo>
                  <a:pt x="758" y="116"/>
                </a:lnTo>
                <a:lnTo>
                  <a:pt x="766" y="114"/>
                </a:lnTo>
                <a:lnTo>
                  <a:pt x="785" y="127"/>
                </a:lnTo>
                <a:lnTo>
                  <a:pt x="795" y="112"/>
                </a:lnTo>
                <a:lnTo>
                  <a:pt x="800" y="114"/>
                </a:lnTo>
                <a:lnTo>
                  <a:pt x="806" y="108"/>
                </a:lnTo>
                <a:lnTo>
                  <a:pt x="807" y="81"/>
                </a:lnTo>
                <a:lnTo>
                  <a:pt x="800" y="77"/>
                </a:lnTo>
                <a:lnTo>
                  <a:pt x="807" y="64"/>
                </a:lnTo>
                <a:lnTo>
                  <a:pt x="815" y="65"/>
                </a:lnTo>
                <a:lnTo>
                  <a:pt x="824" y="73"/>
                </a:lnTo>
                <a:lnTo>
                  <a:pt x="827" y="76"/>
                </a:lnTo>
                <a:lnTo>
                  <a:pt x="828" y="76"/>
                </a:lnTo>
                <a:lnTo>
                  <a:pt x="828" y="77"/>
                </a:lnTo>
                <a:lnTo>
                  <a:pt x="833" y="79"/>
                </a:lnTo>
                <a:lnTo>
                  <a:pt x="839" y="80"/>
                </a:lnTo>
                <a:lnTo>
                  <a:pt x="839" y="82"/>
                </a:lnTo>
                <a:lnTo>
                  <a:pt x="840" y="82"/>
                </a:lnTo>
                <a:lnTo>
                  <a:pt x="843" y="85"/>
                </a:lnTo>
                <a:lnTo>
                  <a:pt x="842" y="85"/>
                </a:lnTo>
                <a:lnTo>
                  <a:pt x="843" y="86"/>
                </a:lnTo>
                <a:lnTo>
                  <a:pt x="849" y="87"/>
                </a:lnTo>
                <a:lnTo>
                  <a:pt x="849" y="91"/>
                </a:lnTo>
                <a:lnTo>
                  <a:pt x="848" y="92"/>
                </a:lnTo>
                <a:lnTo>
                  <a:pt x="842" y="92"/>
                </a:lnTo>
                <a:lnTo>
                  <a:pt x="842" y="95"/>
                </a:lnTo>
                <a:lnTo>
                  <a:pt x="840" y="96"/>
                </a:lnTo>
                <a:lnTo>
                  <a:pt x="843" y="100"/>
                </a:lnTo>
                <a:lnTo>
                  <a:pt x="846" y="98"/>
                </a:lnTo>
                <a:lnTo>
                  <a:pt x="846" y="102"/>
                </a:lnTo>
                <a:lnTo>
                  <a:pt x="848" y="105"/>
                </a:lnTo>
                <a:lnTo>
                  <a:pt x="851" y="103"/>
                </a:lnTo>
                <a:lnTo>
                  <a:pt x="851" y="107"/>
                </a:lnTo>
                <a:lnTo>
                  <a:pt x="851" y="106"/>
                </a:lnTo>
                <a:lnTo>
                  <a:pt x="857" y="106"/>
                </a:lnTo>
                <a:lnTo>
                  <a:pt x="855" y="107"/>
                </a:lnTo>
                <a:lnTo>
                  <a:pt x="860" y="108"/>
                </a:lnTo>
                <a:lnTo>
                  <a:pt x="863" y="106"/>
                </a:lnTo>
                <a:lnTo>
                  <a:pt x="864" y="107"/>
                </a:lnTo>
                <a:lnTo>
                  <a:pt x="867" y="106"/>
                </a:lnTo>
                <a:lnTo>
                  <a:pt x="869" y="108"/>
                </a:lnTo>
                <a:lnTo>
                  <a:pt x="872" y="107"/>
                </a:lnTo>
                <a:lnTo>
                  <a:pt x="879" y="108"/>
                </a:lnTo>
                <a:lnTo>
                  <a:pt x="882" y="111"/>
                </a:lnTo>
                <a:lnTo>
                  <a:pt x="888" y="109"/>
                </a:lnTo>
                <a:lnTo>
                  <a:pt x="892" y="112"/>
                </a:lnTo>
                <a:lnTo>
                  <a:pt x="898" y="113"/>
                </a:lnTo>
                <a:lnTo>
                  <a:pt x="900" y="116"/>
                </a:lnTo>
                <a:lnTo>
                  <a:pt x="901" y="116"/>
                </a:lnTo>
                <a:lnTo>
                  <a:pt x="903" y="113"/>
                </a:lnTo>
                <a:lnTo>
                  <a:pt x="904" y="111"/>
                </a:lnTo>
                <a:lnTo>
                  <a:pt x="906" y="111"/>
                </a:lnTo>
                <a:lnTo>
                  <a:pt x="906" y="112"/>
                </a:lnTo>
                <a:lnTo>
                  <a:pt x="909" y="112"/>
                </a:lnTo>
                <a:lnTo>
                  <a:pt x="910" y="109"/>
                </a:lnTo>
                <a:lnTo>
                  <a:pt x="909" y="106"/>
                </a:lnTo>
                <a:lnTo>
                  <a:pt x="918" y="107"/>
                </a:lnTo>
                <a:lnTo>
                  <a:pt x="919" y="103"/>
                </a:lnTo>
                <a:lnTo>
                  <a:pt x="921" y="98"/>
                </a:lnTo>
                <a:lnTo>
                  <a:pt x="922" y="97"/>
                </a:lnTo>
                <a:lnTo>
                  <a:pt x="919" y="93"/>
                </a:lnTo>
                <a:lnTo>
                  <a:pt x="922" y="93"/>
                </a:lnTo>
                <a:lnTo>
                  <a:pt x="924" y="92"/>
                </a:lnTo>
                <a:lnTo>
                  <a:pt x="925" y="93"/>
                </a:lnTo>
                <a:lnTo>
                  <a:pt x="928" y="96"/>
                </a:lnTo>
                <a:lnTo>
                  <a:pt x="930" y="98"/>
                </a:lnTo>
                <a:lnTo>
                  <a:pt x="931" y="100"/>
                </a:lnTo>
                <a:lnTo>
                  <a:pt x="934" y="98"/>
                </a:lnTo>
                <a:lnTo>
                  <a:pt x="936" y="100"/>
                </a:lnTo>
                <a:lnTo>
                  <a:pt x="939" y="100"/>
                </a:lnTo>
                <a:lnTo>
                  <a:pt x="940" y="102"/>
                </a:lnTo>
                <a:lnTo>
                  <a:pt x="942" y="102"/>
                </a:lnTo>
                <a:lnTo>
                  <a:pt x="942" y="101"/>
                </a:lnTo>
                <a:lnTo>
                  <a:pt x="949" y="96"/>
                </a:lnTo>
                <a:lnTo>
                  <a:pt x="952" y="97"/>
                </a:lnTo>
                <a:lnTo>
                  <a:pt x="954" y="102"/>
                </a:lnTo>
                <a:lnTo>
                  <a:pt x="958" y="101"/>
                </a:lnTo>
                <a:lnTo>
                  <a:pt x="961" y="107"/>
                </a:lnTo>
                <a:lnTo>
                  <a:pt x="966" y="107"/>
                </a:lnTo>
                <a:lnTo>
                  <a:pt x="969" y="106"/>
                </a:lnTo>
                <a:lnTo>
                  <a:pt x="969" y="105"/>
                </a:lnTo>
                <a:lnTo>
                  <a:pt x="972" y="102"/>
                </a:lnTo>
                <a:lnTo>
                  <a:pt x="970" y="98"/>
                </a:lnTo>
                <a:lnTo>
                  <a:pt x="972" y="93"/>
                </a:lnTo>
                <a:lnTo>
                  <a:pt x="970" y="91"/>
                </a:lnTo>
                <a:lnTo>
                  <a:pt x="969" y="90"/>
                </a:lnTo>
                <a:lnTo>
                  <a:pt x="970" y="84"/>
                </a:lnTo>
                <a:lnTo>
                  <a:pt x="973" y="79"/>
                </a:lnTo>
                <a:lnTo>
                  <a:pt x="976" y="77"/>
                </a:lnTo>
                <a:lnTo>
                  <a:pt x="976" y="75"/>
                </a:lnTo>
                <a:lnTo>
                  <a:pt x="979" y="75"/>
                </a:lnTo>
                <a:lnTo>
                  <a:pt x="983" y="70"/>
                </a:lnTo>
                <a:lnTo>
                  <a:pt x="986" y="69"/>
                </a:lnTo>
                <a:lnTo>
                  <a:pt x="983" y="66"/>
                </a:lnTo>
                <a:lnTo>
                  <a:pt x="986" y="61"/>
                </a:lnTo>
                <a:lnTo>
                  <a:pt x="985" y="58"/>
                </a:lnTo>
                <a:lnTo>
                  <a:pt x="988" y="57"/>
                </a:lnTo>
                <a:lnTo>
                  <a:pt x="989" y="58"/>
                </a:lnTo>
                <a:lnTo>
                  <a:pt x="991" y="57"/>
                </a:lnTo>
                <a:lnTo>
                  <a:pt x="994" y="59"/>
                </a:lnTo>
                <a:lnTo>
                  <a:pt x="997" y="58"/>
                </a:lnTo>
                <a:lnTo>
                  <a:pt x="998" y="58"/>
                </a:lnTo>
                <a:lnTo>
                  <a:pt x="1000" y="60"/>
                </a:lnTo>
                <a:lnTo>
                  <a:pt x="1001" y="59"/>
                </a:lnTo>
                <a:lnTo>
                  <a:pt x="1003" y="60"/>
                </a:lnTo>
                <a:lnTo>
                  <a:pt x="1006" y="60"/>
                </a:lnTo>
                <a:lnTo>
                  <a:pt x="1013" y="63"/>
                </a:lnTo>
                <a:lnTo>
                  <a:pt x="1015" y="61"/>
                </a:lnTo>
                <a:lnTo>
                  <a:pt x="1018" y="58"/>
                </a:lnTo>
                <a:lnTo>
                  <a:pt x="1016" y="57"/>
                </a:lnTo>
                <a:lnTo>
                  <a:pt x="1012" y="55"/>
                </a:lnTo>
                <a:lnTo>
                  <a:pt x="1013" y="52"/>
                </a:lnTo>
                <a:lnTo>
                  <a:pt x="1012" y="49"/>
                </a:lnTo>
                <a:lnTo>
                  <a:pt x="1015" y="47"/>
                </a:lnTo>
                <a:lnTo>
                  <a:pt x="1015" y="42"/>
                </a:lnTo>
                <a:lnTo>
                  <a:pt x="1018" y="42"/>
                </a:lnTo>
                <a:lnTo>
                  <a:pt x="1015" y="39"/>
                </a:lnTo>
                <a:lnTo>
                  <a:pt x="1015" y="34"/>
                </a:lnTo>
                <a:lnTo>
                  <a:pt x="1016" y="33"/>
                </a:lnTo>
                <a:lnTo>
                  <a:pt x="1018" y="28"/>
                </a:lnTo>
                <a:lnTo>
                  <a:pt x="1018" y="27"/>
                </a:lnTo>
                <a:lnTo>
                  <a:pt x="1015" y="21"/>
                </a:lnTo>
                <a:lnTo>
                  <a:pt x="1016" y="18"/>
                </a:lnTo>
                <a:lnTo>
                  <a:pt x="1015" y="10"/>
                </a:lnTo>
                <a:lnTo>
                  <a:pt x="1015" y="6"/>
                </a:lnTo>
                <a:lnTo>
                  <a:pt x="1018" y="5"/>
                </a:lnTo>
                <a:lnTo>
                  <a:pt x="1018" y="2"/>
                </a:lnTo>
                <a:lnTo>
                  <a:pt x="1016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2" name="Freeform 214"/>
          <p:cNvSpPr>
            <a:spLocks/>
          </p:cNvSpPr>
          <p:nvPr/>
        </p:nvSpPr>
        <p:spPr bwMode="auto">
          <a:xfrm>
            <a:off x="5099050" y="3806825"/>
            <a:ext cx="971550" cy="487363"/>
          </a:xfrm>
          <a:custGeom>
            <a:avLst/>
            <a:gdLst>
              <a:gd name="T0" fmla="*/ 71310813 w 1223"/>
              <a:gd name="T1" fmla="*/ 98916418 h 614"/>
              <a:gd name="T2" fmla="*/ 46067988 w 1223"/>
              <a:gd name="T3" fmla="*/ 105846679 h 614"/>
              <a:gd name="T4" fmla="*/ 32815828 w 1223"/>
              <a:gd name="T5" fmla="*/ 121597864 h 614"/>
              <a:gd name="T6" fmla="*/ 23980520 w 1223"/>
              <a:gd name="T7" fmla="*/ 140498650 h 614"/>
              <a:gd name="T8" fmla="*/ 11990657 w 1223"/>
              <a:gd name="T9" fmla="*/ 124748259 h 614"/>
              <a:gd name="T10" fmla="*/ 0 w 1223"/>
              <a:gd name="T11" fmla="*/ 126007941 h 614"/>
              <a:gd name="T12" fmla="*/ 18301363 w 1223"/>
              <a:gd name="T13" fmla="*/ 151839758 h 614"/>
              <a:gd name="T14" fmla="*/ 42912636 w 1223"/>
              <a:gd name="T15" fmla="*/ 176411098 h 614"/>
              <a:gd name="T16" fmla="*/ 41019584 w 1223"/>
              <a:gd name="T17" fmla="*/ 210433675 h 614"/>
              <a:gd name="T18" fmla="*/ 61844758 w 1223"/>
              <a:gd name="T19" fmla="*/ 245085647 h 614"/>
              <a:gd name="T20" fmla="*/ 107282006 w 1223"/>
              <a:gd name="T21" fmla="*/ 274067859 h 614"/>
              <a:gd name="T22" fmla="*/ 135048623 w 1223"/>
              <a:gd name="T23" fmla="*/ 299898881 h 614"/>
              <a:gd name="T24" fmla="*/ 169126739 w 1223"/>
              <a:gd name="T25" fmla="*/ 326991173 h 614"/>
              <a:gd name="T26" fmla="*/ 201942555 w 1223"/>
              <a:gd name="T27" fmla="*/ 354082672 h 614"/>
              <a:gd name="T28" fmla="*/ 222136219 w 1223"/>
              <a:gd name="T29" fmla="*/ 364163303 h 614"/>
              <a:gd name="T30" fmla="*/ 228446923 w 1223"/>
              <a:gd name="T31" fmla="*/ 371093539 h 614"/>
              <a:gd name="T32" fmla="*/ 226553871 w 1223"/>
              <a:gd name="T33" fmla="*/ 378023774 h 614"/>
              <a:gd name="T34" fmla="*/ 235389173 w 1223"/>
              <a:gd name="T35" fmla="*/ 381804408 h 614"/>
              <a:gd name="T36" fmla="*/ 249272879 w 1223"/>
              <a:gd name="T37" fmla="*/ 383694328 h 614"/>
              <a:gd name="T38" fmla="*/ 263155791 w 1223"/>
              <a:gd name="T39" fmla="*/ 383694328 h 614"/>
              <a:gd name="T40" fmla="*/ 272621846 w 1223"/>
              <a:gd name="T41" fmla="*/ 378654012 h 614"/>
              <a:gd name="T42" fmla="*/ 278301796 w 1223"/>
              <a:gd name="T43" fmla="*/ 374243934 h 614"/>
              <a:gd name="T44" fmla="*/ 287137099 w 1223"/>
              <a:gd name="T45" fmla="*/ 378023774 h 614"/>
              <a:gd name="T46" fmla="*/ 302282310 w 1223"/>
              <a:gd name="T47" fmla="*/ 381174170 h 614"/>
              <a:gd name="T48" fmla="*/ 381796854 w 1223"/>
              <a:gd name="T49" fmla="*/ 348412118 h 614"/>
              <a:gd name="T50" fmla="*/ 409564266 w 1223"/>
              <a:gd name="T51" fmla="*/ 330771013 h 614"/>
              <a:gd name="T52" fmla="*/ 431651827 w 1223"/>
              <a:gd name="T53" fmla="*/ 332031489 h 614"/>
              <a:gd name="T54" fmla="*/ 437330983 w 1223"/>
              <a:gd name="T55" fmla="*/ 333921409 h 614"/>
              <a:gd name="T56" fmla="*/ 443010934 w 1223"/>
              <a:gd name="T57" fmla="*/ 337071805 h 614"/>
              <a:gd name="T58" fmla="*/ 446797038 w 1223"/>
              <a:gd name="T59" fmla="*/ 341481883 h 614"/>
              <a:gd name="T60" fmla="*/ 470778346 w 1223"/>
              <a:gd name="T61" fmla="*/ 350932276 h 614"/>
              <a:gd name="T62" fmla="*/ 490971961 w 1223"/>
              <a:gd name="T63" fmla="*/ 351562514 h 614"/>
              <a:gd name="T64" fmla="*/ 498544964 w 1223"/>
              <a:gd name="T65" fmla="*/ 350302038 h 614"/>
              <a:gd name="T66" fmla="*/ 505487214 w 1223"/>
              <a:gd name="T67" fmla="*/ 339591963 h 614"/>
              <a:gd name="T68" fmla="*/ 520632425 w 1223"/>
              <a:gd name="T69" fmla="*/ 340851645 h 614"/>
              <a:gd name="T70" fmla="*/ 530730027 w 1223"/>
              <a:gd name="T71" fmla="*/ 348412118 h 614"/>
              <a:gd name="T72" fmla="*/ 543350639 w 1223"/>
              <a:gd name="T73" fmla="*/ 352192752 h 614"/>
              <a:gd name="T74" fmla="*/ 554078994 w 1223"/>
              <a:gd name="T75" fmla="*/ 351562514 h 614"/>
              <a:gd name="T76" fmla="*/ 559127398 w 1223"/>
              <a:gd name="T77" fmla="*/ 356602830 h 614"/>
              <a:gd name="T78" fmla="*/ 561021244 w 1223"/>
              <a:gd name="T79" fmla="*/ 365422985 h 614"/>
              <a:gd name="T80" fmla="*/ 622865977 w 1223"/>
              <a:gd name="T81" fmla="*/ 326991173 h 614"/>
              <a:gd name="T82" fmla="*/ 689759114 w 1223"/>
              <a:gd name="T83" fmla="*/ 293598884 h 614"/>
              <a:gd name="T84" fmla="*/ 764225254 w 1223"/>
              <a:gd name="T85" fmla="*/ 190272363 h 614"/>
              <a:gd name="T86" fmla="*/ 673982356 w 1223"/>
              <a:gd name="T87" fmla="*/ 144909522 h 614"/>
              <a:gd name="T88" fmla="*/ 632332032 w 1223"/>
              <a:gd name="T89" fmla="*/ 98916418 h 614"/>
              <a:gd name="T90" fmla="*/ 535778431 w 1223"/>
              <a:gd name="T91" fmla="*/ 121597864 h 614"/>
              <a:gd name="T92" fmla="*/ 461312291 w 1223"/>
              <a:gd name="T93" fmla="*/ 90725707 h 614"/>
              <a:gd name="T94" fmla="*/ 437330983 w 1223"/>
              <a:gd name="T95" fmla="*/ 64264446 h 614"/>
              <a:gd name="T96" fmla="*/ 360340939 w 1223"/>
              <a:gd name="T97" fmla="*/ 29611669 h 614"/>
              <a:gd name="T98" fmla="*/ 302913063 w 1223"/>
              <a:gd name="T99" fmla="*/ 27721749 h 614"/>
              <a:gd name="T100" fmla="*/ 294709307 w 1223"/>
              <a:gd name="T101" fmla="*/ 41583014 h 614"/>
              <a:gd name="T102" fmla="*/ 276408744 w 1223"/>
              <a:gd name="T103" fmla="*/ 12600792 h 614"/>
              <a:gd name="T104" fmla="*/ 244855228 w 1223"/>
              <a:gd name="T105" fmla="*/ 0 h 614"/>
              <a:gd name="T106" fmla="*/ 249272879 w 1223"/>
              <a:gd name="T107" fmla="*/ 14490715 h 614"/>
              <a:gd name="T108" fmla="*/ 220874714 w 1223"/>
              <a:gd name="T109" fmla="*/ 35912460 h 614"/>
              <a:gd name="T110" fmla="*/ 196262604 w 1223"/>
              <a:gd name="T111" fmla="*/ 51033407 h 614"/>
              <a:gd name="T112" fmla="*/ 163446788 w 1223"/>
              <a:gd name="T113" fmla="*/ 55443497 h 614"/>
              <a:gd name="T114" fmla="*/ 152087681 w 1223"/>
              <a:gd name="T115" fmla="*/ 73084602 h 614"/>
              <a:gd name="T116" fmla="*/ 112961162 w 1223"/>
              <a:gd name="T117" fmla="*/ 86945867 h 614"/>
              <a:gd name="T118" fmla="*/ 94029027 w 1223"/>
              <a:gd name="T119" fmla="*/ 102066814 h 6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3"/>
              <a:gd name="T181" fmla="*/ 0 h 614"/>
              <a:gd name="T182" fmla="*/ 1223 w 1223"/>
              <a:gd name="T183" fmla="*/ 614 h 6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3" h="614">
                <a:moveTo>
                  <a:pt x="149" y="162"/>
                </a:moveTo>
                <a:lnTo>
                  <a:pt x="141" y="161"/>
                </a:lnTo>
                <a:lnTo>
                  <a:pt x="132" y="157"/>
                </a:lnTo>
                <a:lnTo>
                  <a:pt x="129" y="150"/>
                </a:lnTo>
                <a:lnTo>
                  <a:pt x="125" y="156"/>
                </a:lnTo>
                <a:lnTo>
                  <a:pt x="120" y="155"/>
                </a:lnTo>
                <a:lnTo>
                  <a:pt x="113" y="157"/>
                </a:lnTo>
                <a:lnTo>
                  <a:pt x="107" y="165"/>
                </a:lnTo>
                <a:lnTo>
                  <a:pt x="100" y="163"/>
                </a:lnTo>
                <a:lnTo>
                  <a:pt x="95" y="162"/>
                </a:lnTo>
                <a:lnTo>
                  <a:pt x="91" y="165"/>
                </a:lnTo>
                <a:lnTo>
                  <a:pt x="86" y="165"/>
                </a:lnTo>
                <a:lnTo>
                  <a:pt x="76" y="166"/>
                </a:lnTo>
                <a:lnTo>
                  <a:pt x="73" y="168"/>
                </a:lnTo>
                <a:lnTo>
                  <a:pt x="70" y="172"/>
                </a:lnTo>
                <a:lnTo>
                  <a:pt x="68" y="178"/>
                </a:lnTo>
                <a:lnTo>
                  <a:pt x="62" y="178"/>
                </a:lnTo>
                <a:lnTo>
                  <a:pt x="62" y="182"/>
                </a:lnTo>
                <a:lnTo>
                  <a:pt x="58" y="186"/>
                </a:lnTo>
                <a:lnTo>
                  <a:pt x="53" y="186"/>
                </a:lnTo>
                <a:lnTo>
                  <a:pt x="52" y="193"/>
                </a:lnTo>
                <a:lnTo>
                  <a:pt x="46" y="197"/>
                </a:lnTo>
                <a:lnTo>
                  <a:pt x="44" y="199"/>
                </a:lnTo>
                <a:lnTo>
                  <a:pt x="43" y="204"/>
                </a:lnTo>
                <a:lnTo>
                  <a:pt x="40" y="204"/>
                </a:lnTo>
                <a:lnTo>
                  <a:pt x="40" y="209"/>
                </a:lnTo>
                <a:lnTo>
                  <a:pt x="41" y="216"/>
                </a:lnTo>
                <a:lnTo>
                  <a:pt x="38" y="223"/>
                </a:lnTo>
                <a:lnTo>
                  <a:pt x="35" y="218"/>
                </a:lnTo>
                <a:lnTo>
                  <a:pt x="32" y="216"/>
                </a:lnTo>
                <a:lnTo>
                  <a:pt x="29" y="213"/>
                </a:lnTo>
                <a:lnTo>
                  <a:pt x="29" y="207"/>
                </a:lnTo>
                <a:lnTo>
                  <a:pt x="28" y="204"/>
                </a:lnTo>
                <a:lnTo>
                  <a:pt x="28" y="197"/>
                </a:lnTo>
                <a:lnTo>
                  <a:pt x="19" y="198"/>
                </a:lnTo>
                <a:lnTo>
                  <a:pt x="18" y="191"/>
                </a:lnTo>
                <a:lnTo>
                  <a:pt x="15" y="186"/>
                </a:lnTo>
                <a:lnTo>
                  <a:pt x="12" y="186"/>
                </a:lnTo>
                <a:lnTo>
                  <a:pt x="7" y="189"/>
                </a:lnTo>
                <a:lnTo>
                  <a:pt x="3" y="187"/>
                </a:lnTo>
                <a:lnTo>
                  <a:pt x="7" y="195"/>
                </a:lnTo>
                <a:lnTo>
                  <a:pt x="0" y="200"/>
                </a:lnTo>
                <a:lnTo>
                  <a:pt x="3" y="207"/>
                </a:lnTo>
                <a:lnTo>
                  <a:pt x="12" y="207"/>
                </a:lnTo>
                <a:lnTo>
                  <a:pt x="15" y="210"/>
                </a:lnTo>
                <a:lnTo>
                  <a:pt x="21" y="224"/>
                </a:lnTo>
                <a:lnTo>
                  <a:pt x="18" y="229"/>
                </a:lnTo>
                <a:lnTo>
                  <a:pt x="19" y="237"/>
                </a:lnTo>
                <a:lnTo>
                  <a:pt x="29" y="241"/>
                </a:lnTo>
                <a:lnTo>
                  <a:pt x="32" y="246"/>
                </a:lnTo>
                <a:lnTo>
                  <a:pt x="41" y="253"/>
                </a:lnTo>
                <a:lnTo>
                  <a:pt x="55" y="262"/>
                </a:lnTo>
                <a:lnTo>
                  <a:pt x="70" y="268"/>
                </a:lnTo>
                <a:lnTo>
                  <a:pt x="71" y="273"/>
                </a:lnTo>
                <a:lnTo>
                  <a:pt x="68" y="275"/>
                </a:lnTo>
                <a:lnTo>
                  <a:pt x="68" y="280"/>
                </a:lnTo>
                <a:lnTo>
                  <a:pt x="82" y="284"/>
                </a:lnTo>
                <a:lnTo>
                  <a:pt x="82" y="290"/>
                </a:lnTo>
                <a:lnTo>
                  <a:pt x="74" y="299"/>
                </a:lnTo>
                <a:lnTo>
                  <a:pt x="67" y="302"/>
                </a:lnTo>
                <a:lnTo>
                  <a:pt x="67" y="315"/>
                </a:lnTo>
                <a:lnTo>
                  <a:pt x="55" y="321"/>
                </a:lnTo>
                <a:lnTo>
                  <a:pt x="65" y="334"/>
                </a:lnTo>
                <a:lnTo>
                  <a:pt x="77" y="339"/>
                </a:lnTo>
                <a:lnTo>
                  <a:pt x="77" y="355"/>
                </a:lnTo>
                <a:lnTo>
                  <a:pt x="86" y="357"/>
                </a:lnTo>
                <a:lnTo>
                  <a:pt x="92" y="374"/>
                </a:lnTo>
                <a:lnTo>
                  <a:pt x="94" y="380"/>
                </a:lnTo>
                <a:lnTo>
                  <a:pt x="100" y="381"/>
                </a:lnTo>
                <a:lnTo>
                  <a:pt x="98" y="389"/>
                </a:lnTo>
                <a:lnTo>
                  <a:pt x="103" y="403"/>
                </a:lnTo>
                <a:lnTo>
                  <a:pt x="119" y="414"/>
                </a:lnTo>
                <a:lnTo>
                  <a:pt x="125" y="423"/>
                </a:lnTo>
                <a:lnTo>
                  <a:pt x="143" y="428"/>
                </a:lnTo>
                <a:lnTo>
                  <a:pt x="143" y="423"/>
                </a:lnTo>
                <a:lnTo>
                  <a:pt x="155" y="425"/>
                </a:lnTo>
                <a:lnTo>
                  <a:pt x="170" y="435"/>
                </a:lnTo>
                <a:lnTo>
                  <a:pt x="171" y="445"/>
                </a:lnTo>
                <a:lnTo>
                  <a:pt x="188" y="459"/>
                </a:lnTo>
                <a:lnTo>
                  <a:pt x="185" y="461"/>
                </a:lnTo>
                <a:lnTo>
                  <a:pt x="198" y="470"/>
                </a:lnTo>
                <a:lnTo>
                  <a:pt x="197" y="476"/>
                </a:lnTo>
                <a:lnTo>
                  <a:pt x="204" y="480"/>
                </a:lnTo>
                <a:lnTo>
                  <a:pt x="214" y="476"/>
                </a:lnTo>
                <a:lnTo>
                  <a:pt x="223" y="482"/>
                </a:lnTo>
                <a:lnTo>
                  <a:pt x="237" y="497"/>
                </a:lnTo>
                <a:lnTo>
                  <a:pt x="238" y="508"/>
                </a:lnTo>
                <a:lnTo>
                  <a:pt x="240" y="513"/>
                </a:lnTo>
                <a:lnTo>
                  <a:pt x="255" y="520"/>
                </a:lnTo>
                <a:lnTo>
                  <a:pt x="262" y="514"/>
                </a:lnTo>
                <a:lnTo>
                  <a:pt x="268" y="519"/>
                </a:lnTo>
                <a:lnTo>
                  <a:pt x="277" y="524"/>
                </a:lnTo>
                <a:lnTo>
                  <a:pt x="289" y="535"/>
                </a:lnTo>
                <a:lnTo>
                  <a:pt x="300" y="535"/>
                </a:lnTo>
                <a:lnTo>
                  <a:pt x="307" y="547"/>
                </a:lnTo>
                <a:lnTo>
                  <a:pt x="311" y="551"/>
                </a:lnTo>
                <a:lnTo>
                  <a:pt x="313" y="558"/>
                </a:lnTo>
                <a:lnTo>
                  <a:pt x="320" y="562"/>
                </a:lnTo>
                <a:lnTo>
                  <a:pt x="328" y="563"/>
                </a:lnTo>
                <a:lnTo>
                  <a:pt x="337" y="571"/>
                </a:lnTo>
                <a:lnTo>
                  <a:pt x="340" y="574"/>
                </a:lnTo>
                <a:lnTo>
                  <a:pt x="341" y="574"/>
                </a:lnTo>
                <a:lnTo>
                  <a:pt x="341" y="575"/>
                </a:lnTo>
                <a:lnTo>
                  <a:pt x="346" y="577"/>
                </a:lnTo>
                <a:lnTo>
                  <a:pt x="352" y="578"/>
                </a:lnTo>
                <a:lnTo>
                  <a:pt x="352" y="580"/>
                </a:lnTo>
                <a:lnTo>
                  <a:pt x="353" y="580"/>
                </a:lnTo>
                <a:lnTo>
                  <a:pt x="356" y="583"/>
                </a:lnTo>
                <a:lnTo>
                  <a:pt x="355" y="583"/>
                </a:lnTo>
                <a:lnTo>
                  <a:pt x="356" y="584"/>
                </a:lnTo>
                <a:lnTo>
                  <a:pt x="362" y="585"/>
                </a:lnTo>
                <a:lnTo>
                  <a:pt x="362" y="589"/>
                </a:lnTo>
                <a:lnTo>
                  <a:pt x="361" y="590"/>
                </a:lnTo>
                <a:lnTo>
                  <a:pt x="355" y="590"/>
                </a:lnTo>
                <a:lnTo>
                  <a:pt x="355" y="593"/>
                </a:lnTo>
                <a:lnTo>
                  <a:pt x="353" y="594"/>
                </a:lnTo>
                <a:lnTo>
                  <a:pt x="356" y="598"/>
                </a:lnTo>
                <a:lnTo>
                  <a:pt x="359" y="596"/>
                </a:lnTo>
                <a:lnTo>
                  <a:pt x="359" y="600"/>
                </a:lnTo>
                <a:lnTo>
                  <a:pt x="361" y="603"/>
                </a:lnTo>
                <a:lnTo>
                  <a:pt x="364" y="601"/>
                </a:lnTo>
                <a:lnTo>
                  <a:pt x="364" y="605"/>
                </a:lnTo>
                <a:lnTo>
                  <a:pt x="364" y="604"/>
                </a:lnTo>
                <a:lnTo>
                  <a:pt x="370" y="604"/>
                </a:lnTo>
                <a:lnTo>
                  <a:pt x="368" y="605"/>
                </a:lnTo>
                <a:lnTo>
                  <a:pt x="373" y="606"/>
                </a:lnTo>
                <a:lnTo>
                  <a:pt x="376" y="604"/>
                </a:lnTo>
                <a:lnTo>
                  <a:pt x="377" y="605"/>
                </a:lnTo>
                <a:lnTo>
                  <a:pt x="380" y="604"/>
                </a:lnTo>
                <a:lnTo>
                  <a:pt x="382" y="606"/>
                </a:lnTo>
                <a:lnTo>
                  <a:pt x="385" y="605"/>
                </a:lnTo>
                <a:lnTo>
                  <a:pt x="392" y="606"/>
                </a:lnTo>
                <a:lnTo>
                  <a:pt x="395" y="609"/>
                </a:lnTo>
                <a:lnTo>
                  <a:pt x="401" y="607"/>
                </a:lnTo>
                <a:lnTo>
                  <a:pt x="405" y="610"/>
                </a:lnTo>
                <a:lnTo>
                  <a:pt x="411" y="611"/>
                </a:lnTo>
                <a:lnTo>
                  <a:pt x="413" y="614"/>
                </a:lnTo>
                <a:lnTo>
                  <a:pt x="414" y="614"/>
                </a:lnTo>
                <a:lnTo>
                  <a:pt x="416" y="611"/>
                </a:lnTo>
                <a:lnTo>
                  <a:pt x="417" y="609"/>
                </a:lnTo>
                <a:lnTo>
                  <a:pt x="419" y="609"/>
                </a:lnTo>
                <a:lnTo>
                  <a:pt x="419" y="610"/>
                </a:lnTo>
                <a:lnTo>
                  <a:pt x="422" y="610"/>
                </a:lnTo>
                <a:lnTo>
                  <a:pt x="423" y="607"/>
                </a:lnTo>
                <a:lnTo>
                  <a:pt x="422" y="604"/>
                </a:lnTo>
                <a:lnTo>
                  <a:pt x="431" y="605"/>
                </a:lnTo>
                <a:lnTo>
                  <a:pt x="432" y="601"/>
                </a:lnTo>
                <a:lnTo>
                  <a:pt x="434" y="596"/>
                </a:lnTo>
                <a:lnTo>
                  <a:pt x="435" y="595"/>
                </a:lnTo>
                <a:lnTo>
                  <a:pt x="432" y="591"/>
                </a:lnTo>
                <a:lnTo>
                  <a:pt x="435" y="591"/>
                </a:lnTo>
                <a:lnTo>
                  <a:pt x="437" y="590"/>
                </a:lnTo>
                <a:lnTo>
                  <a:pt x="438" y="591"/>
                </a:lnTo>
                <a:lnTo>
                  <a:pt x="441" y="594"/>
                </a:lnTo>
                <a:lnTo>
                  <a:pt x="443" y="596"/>
                </a:lnTo>
                <a:lnTo>
                  <a:pt x="444" y="598"/>
                </a:lnTo>
                <a:lnTo>
                  <a:pt x="447" y="596"/>
                </a:lnTo>
                <a:lnTo>
                  <a:pt x="449" y="598"/>
                </a:lnTo>
                <a:lnTo>
                  <a:pt x="452" y="598"/>
                </a:lnTo>
                <a:lnTo>
                  <a:pt x="453" y="600"/>
                </a:lnTo>
                <a:lnTo>
                  <a:pt x="455" y="600"/>
                </a:lnTo>
                <a:lnTo>
                  <a:pt x="455" y="599"/>
                </a:lnTo>
                <a:lnTo>
                  <a:pt x="462" y="594"/>
                </a:lnTo>
                <a:lnTo>
                  <a:pt x="465" y="595"/>
                </a:lnTo>
                <a:lnTo>
                  <a:pt x="467" y="600"/>
                </a:lnTo>
                <a:lnTo>
                  <a:pt x="471" y="599"/>
                </a:lnTo>
                <a:lnTo>
                  <a:pt x="474" y="605"/>
                </a:lnTo>
                <a:lnTo>
                  <a:pt x="479" y="605"/>
                </a:lnTo>
                <a:lnTo>
                  <a:pt x="483" y="606"/>
                </a:lnTo>
                <a:lnTo>
                  <a:pt x="489" y="612"/>
                </a:lnTo>
                <a:lnTo>
                  <a:pt x="491" y="609"/>
                </a:lnTo>
                <a:lnTo>
                  <a:pt x="494" y="611"/>
                </a:lnTo>
                <a:lnTo>
                  <a:pt x="496" y="610"/>
                </a:lnTo>
                <a:lnTo>
                  <a:pt x="505" y="614"/>
                </a:lnTo>
                <a:lnTo>
                  <a:pt x="605" y="553"/>
                </a:lnTo>
                <a:lnTo>
                  <a:pt x="619" y="510"/>
                </a:lnTo>
                <a:lnTo>
                  <a:pt x="623" y="514"/>
                </a:lnTo>
                <a:lnTo>
                  <a:pt x="625" y="518"/>
                </a:lnTo>
                <a:lnTo>
                  <a:pt x="626" y="519"/>
                </a:lnTo>
                <a:lnTo>
                  <a:pt x="640" y="523"/>
                </a:lnTo>
                <a:lnTo>
                  <a:pt x="644" y="523"/>
                </a:lnTo>
                <a:lnTo>
                  <a:pt x="649" y="525"/>
                </a:lnTo>
                <a:lnTo>
                  <a:pt x="650" y="525"/>
                </a:lnTo>
                <a:lnTo>
                  <a:pt x="652" y="526"/>
                </a:lnTo>
                <a:lnTo>
                  <a:pt x="661" y="532"/>
                </a:lnTo>
                <a:lnTo>
                  <a:pt x="664" y="531"/>
                </a:lnTo>
                <a:lnTo>
                  <a:pt x="671" y="532"/>
                </a:lnTo>
                <a:lnTo>
                  <a:pt x="676" y="526"/>
                </a:lnTo>
                <a:lnTo>
                  <a:pt x="684" y="527"/>
                </a:lnTo>
                <a:lnTo>
                  <a:pt x="687" y="526"/>
                </a:lnTo>
                <a:lnTo>
                  <a:pt x="689" y="529"/>
                </a:lnTo>
                <a:lnTo>
                  <a:pt x="687" y="530"/>
                </a:lnTo>
                <a:lnTo>
                  <a:pt x="692" y="532"/>
                </a:lnTo>
                <a:lnTo>
                  <a:pt x="693" y="531"/>
                </a:lnTo>
                <a:lnTo>
                  <a:pt x="692" y="530"/>
                </a:lnTo>
                <a:lnTo>
                  <a:pt x="693" y="530"/>
                </a:lnTo>
                <a:lnTo>
                  <a:pt x="695" y="534"/>
                </a:lnTo>
                <a:lnTo>
                  <a:pt x="698" y="532"/>
                </a:lnTo>
                <a:lnTo>
                  <a:pt x="699" y="535"/>
                </a:lnTo>
                <a:lnTo>
                  <a:pt x="698" y="535"/>
                </a:lnTo>
                <a:lnTo>
                  <a:pt x="696" y="534"/>
                </a:lnTo>
                <a:lnTo>
                  <a:pt x="696" y="536"/>
                </a:lnTo>
                <a:lnTo>
                  <a:pt x="702" y="535"/>
                </a:lnTo>
                <a:lnTo>
                  <a:pt x="704" y="536"/>
                </a:lnTo>
                <a:lnTo>
                  <a:pt x="702" y="539"/>
                </a:lnTo>
                <a:lnTo>
                  <a:pt x="705" y="540"/>
                </a:lnTo>
                <a:lnTo>
                  <a:pt x="707" y="537"/>
                </a:lnTo>
                <a:lnTo>
                  <a:pt x="707" y="539"/>
                </a:lnTo>
                <a:lnTo>
                  <a:pt x="710" y="539"/>
                </a:lnTo>
                <a:lnTo>
                  <a:pt x="708" y="542"/>
                </a:lnTo>
                <a:lnTo>
                  <a:pt x="711" y="545"/>
                </a:lnTo>
                <a:lnTo>
                  <a:pt x="716" y="548"/>
                </a:lnTo>
                <a:lnTo>
                  <a:pt x="729" y="555"/>
                </a:lnTo>
                <a:lnTo>
                  <a:pt x="734" y="556"/>
                </a:lnTo>
                <a:lnTo>
                  <a:pt x="737" y="556"/>
                </a:lnTo>
                <a:lnTo>
                  <a:pt x="740" y="556"/>
                </a:lnTo>
                <a:lnTo>
                  <a:pt x="746" y="557"/>
                </a:lnTo>
                <a:lnTo>
                  <a:pt x="746" y="555"/>
                </a:lnTo>
                <a:lnTo>
                  <a:pt x="759" y="557"/>
                </a:lnTo>
                <a:lnTo>
                  <a:pt x="767" y="557"/>
                </a:lnTo>
                <a:lnTo>
                  <a:pt x="768" y="556"/>
                </a:lnTo>
                <a:lnTo>
                  <a:pt x="774" y="556"/>
                </a:lnTo>
                <a:lnTo>
                  <a:pt x="776" y="557"/>
                </a:lnTo>
                <a:lnTo>
                  <a:pt x="778" y="558"/>
                </a:lnTo>
                <a:lnTo>
                  <a:pt x="781" y="555"/>
                </a:lnTo>
                <a:lnTo>
                  <a:pt x="783" y="556"/>
                </a:lnTo>
                <a:lnTo>
                  <a:pt x="783" y="557"/>
                </a:lnTo>
                <a:lnTo>
                  <a:pt x="784" y="558"/>
                </a:lnTo>
                <a:lnTo>
                  <a:pt x="787" y="558"/>
                </a:lnTo>
                <a:lnTo>
                  <a:pt x="789" y="556"/>
                </a:lnTo>
                <a:lnTo>
                  <a:pt x="790" y="556"/>
                </a:lnTo>
                <a:lnTo>
                  <a:pt x="793" y="555"/>
                </a:lnTo>
                <a:lnTo>
                  <a:pt x="793" y="552"/>
                </a:lnTo>
                <a:lnTo>
                  <a:pt x="796" y="550"/>
                </a:lnTo>
                <a:lnTo>
                  <a:pt x="798" y="548"/>
                </a:lnTo>
                <a:lnTo>
                  <a:pt x="799" y="541"/>
                </a:lnTo>
                <a:lnTo>
                  <a:pt x="802" y="539"/>
                </a:lnTo>
                <a:lnTo>
                  <a:pt x="801" y="539"/>
                </a:lnTo>
                <a:lnTo>
                  <a:pt x="805" y="540"/>
                </a:lnTo>
                <a:lnTo>
                  <a:pt x="811" y="539"/>
                </a:lnTo>
                <a:lnTo>
                  <a:pt x="813" y="540"/>
                </a:lnTo>
                <a:lnTo>
                  <a:pt x="814" y="537"/>
                </a:lnTo>
                <a:lnTo>
                  <a:pt x="816" y="536"/>
                </a:lnTo>
                <a:lnTo>
                  <a:pt x="822" y="541"/>
                </a:lnTo>
                <a:lnTo>
                  <a:pt x="825" y="541"/>
                </a:lnTo>
                <a:lnTo>
                  <a:pt x="826" y="543"/>
                </a:lnTo>
                <a:lnTo>
                  <a:pt x="832" y="543"/>
                </a:lnTo>
                <a:lnTo>
                  <a:pt x="835" y="542"/>
                </a:lnTo>
                <a:lnTo>
                  <a:pt x="840" y="543"/>
                </a:lnTo>
                <a:lnTo>
                  <a:pt x="843" y="546"/>
                </a:lnTo>
                <a:lnTo>
                  <a:pt x="843" y="551"/>
                </a:lnTo>
                <a:lnTo>
                  <a:pt x="841" y="553"/>
                </a:lnTo>
                <a:lnTo>
                  <a:pt x="844" y="556"/>
                </a:lnTo>
                <a:lnTo>
                  <a:pt x="847" y="553"/>
                </a:lnTo>
                <a:lnTo>
                  <a:pt x="852" y="553"/>
                </a:lnTo>
                <a:lnTo>
                  <a:pt x="853" y="555"/>
                </a:lnTo>
                <a:lnTo>
                  <a:pt x="856" y="555"/>
                </a:lnTo>
                <a:lnTo>
                  <a:pt x="858" y="558"/>
                </a:lnTo>
                <a:lnTo>
                  <a:pt x="861" y="559"/>
                </a:lnTo>
                <a:lnTo>
                  <a:pt x="864" y="558"/>
                </a:lnTo>
                <a:lnTo>
                  <a:pt x="865" y="561"/>
                </a:lnTo>
                <a:lnTo>
                  <a:pt x="867" y="558"/>
                </a:lnTo>
                <a:lnTo>
                  <a:pt x="870" y="559"/>
                </a:lnTo>
                <a:lnTo>
                  <a:pt x="873" y="557"/>
                </a:lnTo>
                <a:lnTo>
                  <a:pt x="873" y="558"/>
                </a:lnTo>
                <a:lnTo>
                  <a:pt x="878" y="558"/>
                </a:lnTo>
                <a:lnTo>
                  <a:pt x="880" y="556"/>
                </a:lnTo>
                <a:lnTo>
                  <a:pt x="881" y="557"/>
                </a:lnTo>
                <a:lnTo>
                  <a:pt x="884" y="557"/>
                </a:lnTo>
                <a:lnTo>
                  <a:pt x="886" y="559"/>
                </a:lnTo>
                <a:lnTo>
                  <a:pt x="887" y="561"/>
                </a:lnTo>
                <a:lnTo>
                  <a:pt x="887" y="564"/>
                </a:lnTo>
                <a:lnTo>
                  <a:pt x="886" y="566"/>
                </a:lnTo>
                <a:lnTo>
                  <a:pt x="887" y="567"/>
                </a:lnTo>
                <a:lnTo>
                  <a:pt x="889" y="568"/>
                </a:lnTo>
                <a:lnTo>
                  <a:pt x="889" y="572"/>
                </a:lnTo>
                <a:lnTo>
                  <a:pt x="889" y="574"/>
                </a:lnTo>
                <a:lnTo>
                  <a:pt x="890" y="574"/>
                </a:lnTo>
                <a:lnTo>
                  <a:pt x="890" y="575"/>
                </a:lnTo>
                <a:lnTo>
                  <a:pt x="889" y="580"/>
                </a:lnTo>
                <a:lnTo>
                  <a:pt x="893" y="580"/>
                </a:lnTo>
                <a:lnTo>
                  <a:pt x="893" y="582"/>
                </a:lnTo>
                <a:lnTo>
                  <a:pt x="893" y="580"/>
                </a:lnTo>
                <a:lnTo>
                  <a:pt x="910" y="542"/>
                </a:lnTo>
                <a:lnTo>
                  <a:pt x="934" y="516"/>
                </a:lnTo>
                <a:lnTo>
                  <a:pt x="972" y="526"/>
                </a:lnTo>
                <a:lnTo>
                  <a:pt x="987" y="519"/>
                </a:lnTo>
                <a:lnTo>
                  <a:pt x="996" y="527"/>
                </a:lnTo>
                <a:lnTo>
                  <a:pt x="1031" y="515"/>
                </a:lnTo>
                <a:lnTo>
                  <a:pt x="1046" y="497"/>
                </a:lnTo>
                <a:lnTo>
                  <a:pt x="1061" y="497"/>
                </a:lnTo>
                <a:lnTo>
                  <a:pt x="1066" y="473"/>
                </a:lnTo>
                <a:lnTo>
                  <a:pt x="1081" y="468"/>
                </a:lnTo>
                <a:lnTo>
                  <a:pt x="1093" y="466"/>
                </a:lnTo>
                <a:lnTo>
                  <a:pt x="1111" y="405"/>
                </a:lnTo>
                <a:lnTo>
                  <a:pt x="1141" y="392"/>
                </a:lnTo>
                <a:lnTo>
                  <a:pt x="1146" y="375"/>
                </a:lnTo>
                <a:lnTo>
                  <a:pt x="1171" y="349"/>
                </a:lnTo>
                <a:lnTo>
                  <a:pt x="1204" y="350"/>
                </a:lnTo>
                <a:lnTo>
                  <a:pt x="1223" y="341"/>
                </a:lnTo>
                <a:lnTo>
                  <a:pt x="1211" y="302"/>
                </a:lnTo>
                <a:lnTo>
                  <a:pt x="1180" y="295"/>
                </a:lnTo>
                <a:lnTo>
                  <a:pt x="1166" y="270"/>
                </a:lnTo>
                <a:lnTo>
                  <a:pt x="1163" y="246"/>
                </a:lnTo>
                <a:lnTo>
                  <a:pt x="1123" y="243"/>
                </a:lnTo>
                <a:lnTo>
                  <a:pt x="1117" y="250"/>
                </a:lnTo>
                <a:lnTo>
                  <a:pt x="1066" y="218"/>
                </a:lnTo>
                <a:lnTo>
                  <a:pt x="1068" y="230"/>
                </a:lnTo>
                <a:lnTo>
                  <a:pt x="1046" y="239"/>
                </a:lnTo>
                <a:lnTo>
                  <a:pt x="1022" y="231"/>
                </a:lnTo>
                <a:lnTo>
                  <a:pt x="1011" y="209"/>
                </a:lnTo>
                <a:lnTo>
                  <a:pt x="995" y="209"/>
                </a:lnTo>
                <a:lnTo>
                  <a:pt x="983" y="197"/>
                </a:lnTo>
                <a:lnTo>
                  <a:pt x="1011" y="184"/>
                </a:lnTo>
                <a:lnTo>
                  <a:pt x="1002" y="157"/>
                </a:lnTo>
                <a:lnTo>
                  <a:pt x="992" y="170"/>
                </a:lnTo>
                <a:lnTo>
                  <a:pt x="953" y="177"/>
                </a:lnTo>
                <a:lnTo>
                  <a:pt x="908" y="145"/>
                </a:lnTo>
                <a:lnTo>
                  <a:pt x="856" y="134"/>
                </a:lnTo>
                <a:lnTo>
                  <a:pt x="849" y="144"/>
                </a:lnTo>
                <a:lnTo>
                  <a:pt x="880" y="186"/>
                </a:lnTo>
                <a:lnTo>
                  <a:pt x="849" y="193"/>
                </a:lnTo>
                <a:lnTo>
                  <a:pt x="843" y="202"/>
                </a:lnTo>
                <a:lnTo>
                  <a:pt x="826" y="220"/>
                </a:lnTo>
                <a:lnTo>
                  <a:pt x="802" y="210"/>
                </a:lnTo>
                <a:lnTo>
                  <a:pt x="793" y="189"/>
                </a:lnTo>
                <a:lnTo>
                  <a:pt x="759" y="155"/>
                </a:lnTo>
                <a:lnTo>
                  <a:pt x="746" y="157"/>
                </a:lnTo>
                <a:lnTo>
                  <a:pt x="731" y="144"/>
                </a:lnTo>
                <a:lnTo>
                  <a:pt x="765" y="118"/>
                </a:lnTo>
                <a:lnTo>
                  <a:pt x="768" y="100"/>
                </a:lnTo>
                <a:lnTo>
                  <a:pt x="749" y="84"/>
                </a:lnTo>
                <a:lnTo>
                  <a:pt x="732" y="84"/>
                </a:lnTo>
                <a:lnTo>
                  <a:pt x="725" y="95"/>
                </a:lnTo>
                <a:lnTo>
                  <a:pt x="711" y="87"/>
                </a:lnTo>
                <a:lnTo>
                  <a:pt x="693" y="102"/>
                </a:lnTo>
                <a:lnTo>
                  <a:pt x="689" y="82"/>
                </a:lnTo>
                <a:lnTo>
                  <a:pt x="668" y="86"/>
                </a:lnTo>
                <a:lnTo>
                  <a:pt x="656" y="68"/>
                </a:lnTo>
                <a:lnTo>
                  <a:pt x="635" y="71"/>
                </a:lnTo>
                <a:lnTo>
                  <a:pt x="589" y="54"/>
                </a:lnTo>
                <a:lnTo>
                  <a:pt x="579" y="63"/>
                </a:lnTo>
                <a:lnTo>
                  <a:pt x="571" y="47"/>
                </a:lnTo>
                <a:lnTo>
                  <a:pt x="553" y="13"/>
                </a:lnTo>
                <a:lnTo>
                  <a:pt x="513" y="4"/>
                </a:lnTo>
                <a:lnTo>
                  <a:pt x="505" y="12"/>
                </a:lnTo>
                <a:lnTo>
                  <a:pt x="514" y="18"/>
                </a:lnTo>
                <a:lnTo>
                  <a:pt x="511" y="43"/>
                </a:lnTo>
                <a:lnTo>
                  <a:pt x="482" y="44"/>
                </a:lnTo>
                <a:lnTo>
                  <a:pt x="480" y="44"/>
                </a:lnTo>
                <a:lnTo>
                  <a:pt x="479" y="47"/>
                </a:lnTo>
                <a:lnTo>
                  <a:pt x="480" y="48"/>
                </a:lnTo>
                <a:lnTo>
                  <a:pt x="477" y="48"/>
                </a:lnTo>
                <a:lnTo>
                  <a:pt x="477" y="52"/>
                </a:lnTo>
                <a:lnTo>
                  <a:pt x="476" y="55"/>
                </a:lnTo>
                <a:lnTo>
                  <a:pt x="471" y="60"/>
                </a:lnTo>
                <a:lnTo>
                  <a:pt x="467" y="66"/>
                </a:lnTo>
                <a:lnTo>
                  <a:pt x="461" y="68"/>
                </a:lnTo>
                <a:lnTo>
                  <a:pt x="444" y="45"/>
                </a:lnTo>
                <a:lnTo>
                  <a:pt x="444" y="41"/>
                </a:lnTo>
                <a:lnTo>
                  <a:pt x="449" y="29"/>
                </a:lnTo>
                <a:lnTo>
                  <a:pt x="434" y="31"/>
                </a:lnTo>
                <a:lnTo>
                  <a:pt x="437" y="25"/>
                </a:lnTo>
                <a:lnTo>
                  <a:pt x="438" y="20"/>
                </a:lnTo>
                <a:lnTo>
                  <a:pt x="438" y="15"/>
                </a:lnTo>
                <a:lnTo>
                  <a:pt x="431" y="11"/>
                </a:lnTo>
                <a:lnTo>
                  <a:pt x="426" y="7"/>
                </a:lnTo>
                <a:lnTo>
                  <a:pt x="404" y="9"/>
                </a:lnTo>
                <a:lnTo>
                  <a:pt x="394" y="2"/>
                </a:lnTo>
                <a:lnTo>
                  <a:pt x="389" y="1"/>
                </a:lnTo>
                <a:lnTo>
                  <a:pt x="388" y="0"/>
                </a:lnTo>
                <a:lnTo>
                  <a:pt x="382" y="6"/>
                </a:lnTo>
                <a:lnTo>
                  <a:pt x="379" y="15"/>
                </a:lnTo>
                <a:lnTo>
                  <a:pt x="380" y="17"/>
                </a:lnTo>
                <a:lnTo>
                  <a:pt x="388" y="18"/>
                </a:lnTo>
                <a:lnTo>
                  <a:pt x="386" y="21"/>
                </a:lnTo>
                <a:lnTo>
                  <a:pt x="388" y="23"/>
                </a:lnTo>
                <a:lnTo>
                  <a:pt x="395" y="23"/>
                </a:lnTo>
                <a:lnTo>
                  <a:pt x="405" y="28"/>
                </a:lnTo>
                <a:lnTo>
                  <a:pt x="404" y="33"/>
                </a:lnTo>
                <a:lnTo>
                  <a:pt x="398" y="38"/>
                </a:lnTo>
                <a:lnTo>
                  <a:pt x="386" y="41"/>
                </a:lnTo>
                <a:lnTo>
                  <a:pt x="377" y="43"/>
                </a:lnTo>
                <a:lnTo>
                  <a:pt x="370" y="53"/>
                </a:lnTo>
                <a:lnTo>
                  <a:pt x="350" y="57"/>
                </a:lnTo>
                <a:lnTo>
                  <a:pt x="344" y="55"/>
                </a:lnTo>
                <a:lnTo>
                  <a:pt x="340" y="60"/>
                </a:lnTo>
                <a:lnTo>
                  <a:pt x="334" y="59"/>
                </a:lnTo>
                <a:lnTo>
                  <a:pt x="329" y="65"/>
                </a:lnTo>
                <a:lnTo>
                  <a:pt x="328" y="70"/>
                </a:lnTo>
                <a:lnTo>
                  <a:pt x="319" y="76"/>
                </a:lnTo>
                <a:lnTo>
                  <a:pt x="311" y="81"/>
                </a:lnTo>
                <a:lnTo>
                  <a:pt x="308" y="81"/>
                </a:lnTo>
                <a:lnTo>
                  <a:pt x="305" y="82"/>
                </a:lnTo>
                <a:lnTo>
                  <a:pt x="289" y="84"/>
                </a:lnTo>
                <a:lnTo>
                  <a:pt x="285" y="85"/>
                </a:lnTo>
                <a:lnTo>
                  <a:pt x="279" y="85"/>
                </a:lnTo>
                <a:lnTo>
                  <a:pt x="276" y="82"/>
                </a:lnTo>
                <a:lnTo>
                  <a:pt x="259" y="88"/>
                </a:lnTo>
                <a:lnTo>
                  <a:pt x="253" y="91"/>
                </a:lnTo>
                <a:lnTo>
                  <a:pt x="253" y="103"/>
                </a:lnTo>
                <a:lnTo>
                  <a:pt x="250" y="108"/>
                </a:lnTo>
                <a:lnTo>
                  <a:pt x="252" y="116"/>
                </a:lnTo>
                <a:lnTo>
                  <a:pt x="247" y="112"/>
                </a:lnTo>
                <a:lnTo>
                  <a:pt x="247" y="116"/>
                </a:lnTo>
                <a:lnTo>
                  <a:pt x="241" y="116"/>
                </a:lnTo>
                <a:lnTo>
                  <a:pt x="225" y="108"/>
                </a:lnTo>
                <a:lnTo>
                  <a:pt x="220" y="113"/>
                </a:lnTo>
                <a:lnTo>
                  <a:pt x="219" y="119"/>
                </a:lnTo>
                <a:lnTo>
                  <a:pt x="207" y="117"/>
                </a:lnTo>
                <a:lnTo>
                  <a:pt x="200" y="130"/>
                </a:lnTo>
                <a:lnTo>
                  <a:pt x="185" y="138"/>
                </a:lnTo>
                <a:lnTo>
                  <a:pt x="179" y="138"/>
                </a:lnTo>
                <a:lnTo>
                  <a:pt x="176" y="136"/>
                </a:lnTo>
                <a:lnTo>
                  <a:pt x="174" y="140"/>
                </a:lnTo>
                <a:lnTo>
                  <a:pt x="167" y="138"/>
                </a:lnTo>
                <a:lnTo>
                  <a:pt x="167" y="143"/>
                </a:lnTo>
                <a:lnTo>
                  <a:pt x="158" y="159"/>
                </a:lnTo>
                <a:lnTo>
                  <a:pt x="150" y="162"/>
                </a:lnTo>
                <a:lnTo>
                  <a:pt x="149" y="16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3" name="Freeform 215"/>
          <p:cNvSpPr>
            <a:spLocks/>
          </p:cNvSpPr>
          <p:nvPr/>
        </p:nvSpPr>
        <p:spPr bwMode="auto">
          <a:xfrm>
            <a:off x="5365750" y="3052763"/>
            <a:ext cx="1423988" cy="1076325"/>
          </a:xfrm>
          <a:custGeom>
            <a:avLst/>
            <a:gdLst>
              <a:gd name="T0" fmla="*/ 60416765 w 1795"/>
              <a:gd name="T1" fmla="*/ 362462320 h 1358"/>
              <a:gd name="T2" fmla="*/ 49717409 w 1795"/>
              <a:gd name="T3" fmla="*/ 391987537 h 1358"/>
              <a:gd name="T4" fmla="*/ 62304838 w 1795"/>
              <a:gd name="T5" fmla="*/ 408947971 h 1358"/>
              <a:gd name="T6" fmla="*/ 69856335 w 1795"/>
              <a:gd name="T7" fmla="*/ 418999579 h 1358"/>
              <a:gd name="T8" fmla="*/ 73632481 w 1795"/>
              <a:gd name="T9" fmla="*/ 435960014 h 1358"/>
              <a:gd name="T10" fmla="*/ 72373501 w 1795"/>
              <a:gd name="T11" fmla="*/ 458574719 h 1358"/>
              <a:gd name="T12" fmla="*/ 68598149 w 1795"/>
              <a:gd name="T13" fmla="*/ 492496382 h 1358"/>
              <a:gd name="T14" fmla="*/ 74261574 w 1795"/>
              <a:gd name="T15" fmla="*/ 520136841 h 1358"/>
              <a:gd name="T16" fmla="*/ 101323685 w 1795"/>
              <a:gd name="T17" fmla="*/ 532700831 h 1358"/>
              <a:gd name="T18" fmla="*/ 102581871 w 1795"/>
              <a:gd name="T19" fmla="*/ 549661266 h 1358"/>
              <a:gd name="T20" fmla="*/ 108246114 w 1795"/>
              <a:gd name="T21" fmla="*/ 579814206 h 1358"/>
              <a:gd name="T22" fmla="*/ 102581871 w 1795"/>
              <a:gd name="T23" fmla="*/ 604941393 h 1358"/>
              <a:gd name="T24" fmla="*/ 110763280 w 1795"/>
              <a:gd name="T25" fmla="*/ 624415101 h 1358"/>
              <a:gd name="T26" fmla="*/ 148523941 w 1795"/>
              <a:gd name="T27" fmla="*/ 626928375 h 1358"/>
              <a:gd name="T28" fmla="*/ 209569824 w 1795"/>
              <a:gd name="T29" fmla="*/ 651427837 h 1358"/>
              <a:gd name="T30" fmla="*/ 249846857 w 1795"/>
              <a:gd name="T31" fmla="*/ 650170804 h 1358"/>
              <a:gd name="T32" fmla="*/ 258658128 w 1795"/>
              <a:gd name="T33" fmla="*/ 696028732 h 1358"/>
              <a:gd name="T34" fmla="*/ 319703168 w 1795"/>
              <a:gd name="T35" fmla="*/ 724296916 h 1358"/>
              <a:gd name="T36" fmla="*/ 360610881 w 1795"/>
              <a:gd name="T37" fmla="*/ 688490497 h 1358"/>
              <a:gd name="T38" fmla="*/ 407811112 w 1795"/>
              <a:gd name="T39" fmla="*/ 721155918 h 1358"/>
              <a:gd name="T40" fmla="*/ 461304754 w 1795"/>
              <a:gd name="T41" fmla="*/ 741885867 h 1358"/>
              <a:gd name="T42" fmla="*/ 522979680 w 1795"/>
              <a:gd name="T43" fmla="*/ 767013053 h 1358"/>
              <a:gd name="T44" fmla="*/ 575215036 w 1795"/>
              <a:gd name="T45" fmla="*/ 829203692 h 1358"/>
              <a:gd name="T46" fmla="*/ 634372797 w 1795"/>
              <a:gd name="T47" fmla="*/ 797165994 h 1358"/>
              <a:gd name="T48" fmla="*/ 673391644 w 1795"/>
              <a:gd name="T49" fmla="*/ 839883123 h 1358"/>
              <a:gd name="T50" fmla="*/ 728144166 w 1795"/>
              <a:gd name="T51" fmla="*/ 826062694 h 1358"/>
              <a:gd name="T52" fmla="*/ 770939159 w 1795"/>
              <a:gd name="T53" fmla="*/ 810358500 h 1358"/>
              <a:gd name="T54" fmla="*/ 835760542 w 1795"/>
              <a:gd name="T55" fmla="*/ 799050751 h 1358"/>
              <a:gd name="T56" fmla="*/ 915686310 w 1795"/>
              <a:gd name="T57" fmla="*/ 809101467 h 1358"/>
              <a:gd name="T58" fmla="*/ 1003793461 w 1795"/>
              <a:gd name="T59" fmla="*/ 827318935 h 1358"/>
              <a:gd name="T60" fmla="*/ 1071762492 w 1795"/>
              <a:gd name="T61" fmla="*/ 652055561 h 1358"/>
              <a:gd name="T62" fmla="*/ 1125256034 w 1795"/>
              <a:gd name="T63" fmla="*/ 586724718 h 1358"/>
              <a:gd name="T64" fmla="*/ 1084978207 w 1795"/>
              <a:gd name="T65" fmla="*/ 510713849 h 1358"/>
              <a:gd name="T66" fmla="*/ 1035260810 w 1795"/>
              <a:gd name="T67" fmla="*/ 421512060 h 1358"/>
              <a:gd name="T68" fmla="*/ 979879195 w 1795"/>
              <a:gd name="T69" fmla="*/ 345501885 h 1358"/>
              <a:gd name="T70" fmla="*/ 1049106412 w 1795"/>
              <a:gd name="T71" fmla="*/ 261325057 h 1358"/>
              <a:gd name="T72" fmla="*/ 989318765 w 1795"/>
              <a:gd name="T73" fmla="*/ 126265291 h 1358"/>
              <a:gd name="T74" fmla="*/ 909392998 w 1795"/>
              <a:gd name="T75" fmla="*/ 27011956 h 1358"/>
              <a:gd name="T76" fmla="*/ 580249368 w 1795"/>
              <a:gd name="T77" fmla="*/ 50254385 h 1358"/>
              <a:gd name="T78" fmla="*/ 524238660 w 1795"/>
              <a:gd name="T79" fmla="*/ 70356622 h 1358"/>
              <a:gd name="T80" fmla="*/ 471374210 w 1795"/>
              <a:gd name="T81" fmla="*/ 67215625 h 1358"/>
              <a:gd name="T82" fmla="*/ 448088245 w 1795"/>
              <a:gd name="T83" fmla="*/ 11935476 h 1358"/>
              <a:gd name="T84" fmla="*/ 239777401 w 1795"/>
              <a:gd name="T85" fmla="*/ 58421149 h 1358"/>
              <a:gd name="T86" fmla="*/ 205163742 w 1795"/>
              <a:gd name="T87" fmla="*/ 96112325 h 1358"/>
              <a:gd name="T88" fmla="*/ 7552294 w 1795"/>
              <a:gd name="T89" fmla="*/ 161443193 h 1358"/>
              <a:gd name="T90" fmla="*/ 22656085 w 1795"/>
              <a:gd name="T91" fmla="*/ 174635699 h 1358"/>
              <a:gd name="T92" fmla="*/ 43424098 w 1795"/>
              <a:gd name="T93" fmla="*/ 190339894 h 1358"/>
              <a:gd name="T94" fmla="*/ 20138920 w 1795"/>
              <a:gd name="T95" fmla="*/ 202903883 h 1358"/>
              <a:gd name="T96" fmla="*/ 24544158 w 1795"/>
              <a:gd name="T97" fmla="*/ 223005365 h 1358"/>
              <a:gd name="T98" fmla="*/ 33354641 w 1795"/>
              <a:gd name="T99" fmla="*/ 246876311 h 1358"/>
              <a:gd name="T100" fmla="*/ 30208382 w 1795"/>
              <a:gd name="T101" fmla="*/ 264466055 h 1358"/>
              <a:gd name="T102" fmla="*/ 25803138 w 1795"/>
              <a:gd name="T103" fmla="*/ 292105722 h 1358"/>
              <a:gd name="T104" fmla="*/ 6922408 w 1795"/>
              <a:gd name="T105" fmla="*/ 305297436 h 1358"/>
              <a:gd name="T106" fmla="*/ 5664220 w 1795"/>
              <a:gd name="T107" fmla="*/ 325399660 h 1358"/>
              <a:gd name="T108" fmla="*/ 35242714 w 1795"/>
              <a:gd name="T109" fmla="*/ 344244852 h 13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95"/>
              <a:gd name="T166" fmla="*/ 0 h 1358"/>
              <a:gd name="T167" fmla="*/ 1795 w 1795"/>
              <a:gd name="T168" fmla="*/ 1358 h 135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95" h="1358">
                <a:moveTo>
                  <a:pt x="63" y="554"/>
                </a:moveTo>
                <a:lnTo>
                  <a:pt x="64" y="555"/>
                </a:lnTo>
                <a:lnTo>
                  <a:pt x="81" y="562"/>
                </a:lnTo>
                <a:lnTo>
                  <a:pt x="87" y="571"/>
                </a:lnTo>
                <a:lnTo>
                  <a:pt x="96" y="577"/>
                </a:lnTo>
                <a:lnTo>
                  <a:pt x="90" y="582"/>
                </a:lnTo>
                <a:lnTo>
                  <a:pt x="85" y="587"/>
                </a:lnTo>
                <a:lnTo>
                  <a:pt x="96" y="594"/>
                </a:lnTo>
                <a:lnTo>
                  <a:pt x="90" y="599"/>
                </a:lnTo>
                <a:lnTo>
                  <a:pt x="79" y="624"/>
                </a:lnTo>
                <a:lnTo>
                  <a:pt x="82" y="626"/>
                </a:lnTo>
                <a:lnTo>
                  <a:pt x="87" y="641"/>
                </a:lnTo>
                <a:lnTo>
                  <a:pt x="85" y="648"/>
                </a:lnTo>
                <a:lnTo>
                  <a:pt x="88" y="652"/>
                </a:lnTo>
                <a:lnTo>
                  <a:pt x="99" y="651"/>
                </a:lnTo>
                <a:lnTo>
                  <a:pt x="108" y="655"/>
                </a:lnTo>
                <a:lnTo>
                  <a:pt x="109" y="656"/>
                </a:lnTo>
                <a:lnTo>
                  <a:pt x="111" y="656"/>
                </a:lnTo>
                <a:lnTo>
                  <a:pt x="112" y="663"/>
                </a:lnTo>
                <a:lnTo>
                  <a:pt x="111" y="667"/>
                </a:lnTo>
                <a:lnTo>
                  <a:pt x="109" y="672"/>
                </a:lnTo>
                <a:lnTo>
                  <a:pt x="111" y="675"/>
                </a:lnTo>
                <a:lnTo>
                  <a:pt x="108" y="688"/>
                </a:lnTo>
                <a:lnTo>
                  <a:pt x="109" y="693"/>
                </a:lnTo>
                <a:lnTo>
                  <a:pt x="117" y="694"/>
                </a:lnTo>
                <a:lnTo>
                  <a:pt x="121" y="696"/>
                </a:lnTo>
                <a:lnTo>
                  <a:pt x="121" y="706"/>
                </a:lnTo>
                <a:lnTo>
                  <a:pt x="114" y="720"/>
                </a:lnTo>
                <a:lnTo>
                  <a:pt x="112" y="727"/>
                </a:lnTo>
                <a:lnTo>
                  <a:pt x="115" y="730"/>
                </a:lnTo>
                <a:lnTo>
                  <a:pt x="112" y="737"/>
                </a:lnTo>
                <a:lnTo>
                  <a:pt x="94" y="759"/>
                </a:lnTo>
                <a:lnTo>
                  <a:pt x="94" y="763"/>
                </a:lnTo>
                <a:lnTo>
                  <a:pt x="103" y="764"/>
                </a:lnTo>
                <a:lnTo>
                  <a:pt x="109" y="784"/>
                </a:lnTo>
                <a:lnTo>
                  <a:pt x="117" y="791"/>
                </a:lnTo>
                <a:lnTo>
                  <a:pt x="126" y="805"/>
                </a:lnTo>
                <a:lnTo>
                  <a:pt x="126" y="814"/>
                </a:lnTo>
                <a:lnTo>
                  <a:pt x="120" y="821"/>
                </a:lnTo>
                <a:lnTo>
                  <a:pt x="118" y="828"/>
                </a:lnTo>
                <a:lnTo>
                  <a:pt x="121" y="829"/>
                </a:lnTo>
                <a:lnTo>
                  <a:pt x="123" y="834"/>
                </a:lnTo>
                <a:lnTo>
                  <a:pt x="129" y="833"/>
                </a:lnTo>
                <a:lnTo>
                  <a:pt x="142" y="840"/>
                </a:lnTo>
                <a:lnTo>
                  <a:pt x="161" y="848"/>
                </a:lnTo>
                <a:lnTo>
                  <a:pt x="166" y="865"/>
                </a:lnTo>
                <a:lnTo>
                  <a:pt x="167" y="872"/>
                </a:lnTo>
                <a:lnTo>
                  <a:pt x="167" y="871"/>
                </a:lnTo>
                <a:lnTo>
                  <a:pt x="167" y="872"/>
                </a:lnTo>
                <a:lnTo>
                  <a:pt x="163" y="875"/>
                </a:lnTo>
                <a:lnTo>
                  <a:pt x="164" y="878"/>
                </a:lnTo>
                <a:lnTo>
                  <a:pt x="178" y="891"/>
                </a:lnTo>
                <a:lnTo>
                  <a:pt x="179" y="893"/>
                </a:lnTo>
                <a:lnTo>
                  <a:pt x="178" y="902"/>
                </a:lnTo>
                <a:lnTo>
                  <a:pt x="172" y="923"/>
                </a:lnTo>
                <a:lnTo>
                  <a:pt x="170" y="928"/>
                </a:lnTo>
                <a:lnTo>
                  <a:pt x="170" y="930"/>
                </a:lnTo>
                <a:lnTo>
                  <a:pt x="167" y="939"/>
                </a:lnTo>
                <a:lnTo>
                  <a:pt x="164" y="952"/>
                </a:lnTo>
                <a:lnTo>
                  <a:pt x="163" y="963"/>
                </a:lnTo>
                <a:lnTo>
                  <a:pt x="161" y="968"/>
                </a:lnTo>
                <a:lnTo>
                  <a:pt x="151" y="988"/>
                </a:lnTo>
                <a:lnTo>
                  <a:pt x="145" y="994"/>
                </a:lnTo>
                <a:lnTo>
                  <a:pt x="147" y="995"/>
                </a:lnTo>
                <a:lnTo>
                  <a:pt x="176" y="994"/>
                </a:lnTo>
                <a:lnTo>
                  <a:pt x="179" y="969"/>
                </a:lnTo>
                <a:lnTo>
                  <a:pt x="170" y="963"/>
                </a:lnTo>
                <a:lnTo>
                  <a:pt x="178" y="955"/>
                </a:lnTo>
                <a:lnTo>
                  <a:pt x="218" y="964"/>
                </a:lnTo>
                <a:lnTo>
                  <a:pt x="236" y="998"/>
                </a:lnTo>
                <a:lnTo>
                  <a:pt x="244" y="1014"/>
                </a:lnTo>
                <a:lnTo>
                  <a:pt x="254" y="1005"/>
                </a:lnTo>
                <a:lnTo>
                  <a:pt x="300" y="1022"/>
                </a:lnTo>
                <a:lnTo>
                  <a:pt x="321" y="1019"/>
                </a:lnTo>
                <a:lnTo>
                  <a:pt x="333" y="1037"/>
                </a:lnTo>
                <a:lnTo>
                  <a:pt x="354" y="1033"/>
                </a:lnTo>
                <a:lnTo>
                  <a:pt x="358" y="1053"/>
                </a:lnTo>
                <a:lnTo>
                  <a:pt x="376" y="1038"/>
                </a:lnTo>
                <a:lnTo>
                  <a:pt x="390" y="1046"/>
                </a:lnTo>
                <a:lnTo>
                  <a:pt x="397" y="1035"/>
                </a:lnTo>
                <a:lnTo>
                  <a:pt x="414" y="1035"/>
                </a:lnTo>
                <a:lnTo>
                  <a:pt x="433" y="1051"/>
                </a:lnTo>
                <a:lnTo>
                  <a:pt x="430" y="1069"/>
                </a:lnTo>
                <a:lnTo>
                  <a:pt x="396" y="1095"/>
                </a:lnTo>
                <a:lnTo>
                  <a:pt x="411" y="1108"/>
                </a:lnTo>
                <a:lnTo>
                  <a:pt x="424" y="1106"/>
                </a:lnTo>
                <a:lnTo>
                  <a:pt x="458" y="1140"/>
                </a:lnTo>
                <a:lnTo>
                  <a:pt x="467" y="1161"/>
                </a:lnTo>
                <a:lnTo>
                  <a:pt x="491" y="1171"/>
                </a:lnTo>
                <a:lnTo>
                  <a:pt x="508" y="1153"/>
                </a:lnTo>
                <a:lnTo>
                  <a:pt x="514" y="1144"/>
                </a:lnTo>
                <a:lnTo>
                  <a:pt x="545" y="1137"/>
                </a:lnTo>
                <a:lnTo>
                  <a:pt x="514" y="1095"/>
                </a:lnTo>
                <a:lnTo>
                  <a:pt x="521" y="1085"/>
                </a:lnTo>
                <a:lnTo>
                  <a:pt x="573" y="1096"/>
                </a:lnTo>
                <a:lnTo>
                  <a:pt x="618" y="1128"/>
                </a:lnTo>
                <a:lnTo>
                  <a:pt x="657" y="1121"/>
                </a:lnTo>
                <a:lnTo>
                  <a:pt x="667" y="1108"/>
                </a:lnTo>
                <a:lnTo>
                  <a:pt x="676" y="1135"/>
                </a:lnTo>
                <a:lnTo>
                  <a:pt x="648" y="1148"/>
                </a:lnTo>
                <a:lnTo>
                  <a:pt x="660" y="1160"/>
                </a:lnTo>
                <a:lnTo>
                  <a:pt x="676" y="1160"/>
                </a:lnTo>
                <a:lnTo>
                  <a:pt x="687" y="1182"/>
                </a:lnTo>
                <a:lnTo>
                  <a:pt x="711" y="1190"/>
                </a:lnTo>
                <a:lnTo>
                  <a:pt x="733" y="1181"/>
                </a:lnTo>
                <a:lnTo>
                  <a:pt x="731" y="1169"/>
                </a:lnTo>
                <a:lnTo>
                  <a:pt x="782" y="1201"/>
                </a:lnTo>
                <a:lnTo>
                  <a:pt x="788" y="1194"/>
                </a:lnTo>
                <a:lnTo>
                  <a:pt x="828" y="1197"/>
                </a:lnTo>
                <a:lnTo>
                  <a:pt x="831" y="1221"/>
                </a:lnTo>
                <a:lnTo>
                  <a:pt x="845" y="1246"/>
                </a:lnTo>
                <a:lnTo>
                  <a:pt x="876" y="1253"/>
                </a:lnTo>
                <a:lnTo>
                  <a:pt x="888" y="1292"/>
                </a:lnTo>
                <a:lnTo>
                  <a:pt x="911" y="1294"/>
                </a:lnTo>
                <a:lnTo>
                  <a:pt x="914" y="1320"/>
                </a:lnTo>
                <a:lnTo>
                  <a:pt x="946" y="1316"/>
                </a:lnTo>
                <a:lnTo>
                  <a:pt x="963" y="1283"/>
                </a:lnTo>
                <a:lnTo>
                  <a:pt x="981" y="1281"/>
                </a:lnTo>
                <a:lnTo>
                  <a:pt x="994" y="1261"/>
                </a:lnTo>
                <a:lnTo>
                  <a:pt x="1008" y="1269"/>
                </a:lnTo>
                <a:lnTo>
                  <a:pt x="1021" y="1296"/>
                </a:lnTo>
                <a:lnTo>
                  <a:pt x="1034" y="1298"/>
                </a:lnTo>
                <a:lnTo>
                  <a:pt x="1033" y="1309"/>
                </a:lnTo>
                <a:lnTo>
                  <a:pt x="1060" y="1306"/>
                </a:lnTo>
                <a:lnTo>
                  <a:pt x="1070" y="1337"/>
                </a:lnTo>
                <a:lnTo>
                  <a:pt x="1073" y="1356"/>
                </a:lnTo>
                <a:lnTo>
                  <a:pt x="1094" y="1347"/>
                </a:lnTo>
                <a:lnTo>
                  <a:pt x="1119" y="1358"/>
                </a:lnTo>
                <a:lnTo>
                  <a:pt x="1127" y="1324"/>
                </a:lnTo>
                <a:lnTo>
                  <a:pt x="1157" y="1315"/>
                </a:lnTo>
                <a:lnTo>
                  <a:pt x="1158" y="1300"/>
                </a:lnTo>
                <a:lnTo>
                  <a:pt x="1172" y="1304"/>
                </a:lnTo>
                <a:lnTo>
                  <a:pt x="1179" y="1295"/>
                </a:lnTo>
                <a:lnTo>
                  <a:pt x="1201" y="1301"/>
                </a:lnTo>
                <a:lnTo>
                  <a:pt x="1225" y="1290"/>
                </a:lnTo>
                <a:lnTo>
                  <a:pt x="1267" y="1316"/>
                </a:lnTo>
                <a:lnTo>
                  <a:pt x="1298" y="1296"/>
                </a:lnTo>
                <a:lnTo>
                  <a:pt x="1293" y="1283"/>
                </a:lnTo>
                <a:lnTo>
                  <a:pt x="1316" y="1285"/>
                </a:lnTo>
                <a:lnTo>
                  <a:pt x="1328" y="1272"/>
                </a:lnTo>
                <a:lnTo>
                  <a:pt x="1351" y="1276"/>
                </a:lnTo>
                <a:lnTo>
                  <a:pt x="1390" y="1271"/>
                </a:lnTo>
                <a:lnTo>
                  <a:pt x="1421" y="1288"/>
                </a:lnTo>
                <a:lnTo>
                  <a:pt x="1431" y="1279"/>
                </a:lnTo>
                <a:lnTo>
                  <a:pt x="1455" y="1288"/>
                </a:lnTo>
                <a:lnTo>
                  <a:pt x="1473" y="1319"/>
                </a:lnTo>
                <a:lnTo>
                  <a:pt x="1573" y="1341"/>
                </a:lnTo>
                <a:lnTo>
                  <a:pt x="1634" y="1352"/>
                </a:lnTo>
                <a:lnTo>
                  <a:pt x="1630" y="1332"/>
                </a:lnTo>
                <a:lnTo>
                  <a:pt x="1595" y="1317"/>
                </a:lnTo>
                <a:lnTo>
                  <a:pt x="1601" y="1285"/>
                </a:lnTo>
                <a:lnTo>
                  <a:pt x="1573" y="1231"/>
                </a:lnTo>
                <a:lnTo>
                  <a:pt x="1578" y="1217"/>
                </a:lnTo>
                <a:lnTo>
                  <a:pt x="1643" y="1111"/>
                </a:lnTo>
                <a:lnTo>
                  <a:pt x="1703" y="1038"/>
                </a:lnTo>
                <a:lnTo>
                  <a:pt x="1730" y="999"/>
                </a:lnTo>
                <a:lnTo>
                  <a:pt x="1777" y="988"/>
                </a:lnTo>
                <a:lnTo>
                  <a:pt x="1779" y="966"/>
                </a:lnTo>
                <a:lnTo>
                  <a:pt x="1795" y="953"/>
                </a:lnTo>
                <a:lnTo>
                  <a:pt x="1788" y="934"/>
                </a:lnTo>
                <a:lnTo>
                  <a:pt x="1752" y="894"/>
                </a:lnTo>
                <a:lnTo>
                  <a:pt x="1754" y="887"/>
                </a:lnTo>
                <a:lnTo>
                  <a:pt x="1783" y="877"/>
                </a:lnTo>
                <a:lnTo>
                  <a:pt x="1742" y="848"/>
                </a:lnTo>
                <a:lnTo>
                  <a:pt x="1724" y="813"/>
                </a:lnTo>
                <a:lnTo>
                  <a:pt x="1676" y="778"/>
                </a:lnTo>
                <a:lnTo>
                  <a:pt x="1682" y="753"/>
                </a:lnTo>
                <a:lnTo>
                  <a:pt x="1663" y="725"/>
                </a:lnTo>
                <a:lnTo>
                  <a:pt x="1645" y="695"/>
                </a:lnTo>
                <a:lnTo>
                  <a:pt x="1645" y="671"/>
                </a:lnTo>
                <a:lnTo>
                  <a:pt x="1655" y="657"/>
                </a:lnTo>
                <a:lnTo>
                  <a:pt x="1646" y="593"/>
                </a:lnTo>
                <a:lnTo>
                  <a:pt x="1616" y="571"/>
                </a:lnTo>
                <a:lnTo>
                  <a:pt x="1566" y="564"/>
                </a:lnTo>
                <a:lnTo>
                  <a:pt x="1557" y="550"/>
                </a:lnTo>
                <a:lnTo>
                  <a:pt x="1585" y="491"/>
                </a:lnTo>
                <a:lnTo>
                  <a:pt x="1615" y="466"/>
                </a:lnTo>
                <a:lnTo>
                  <a:pt x="1643" y="458"/>
                </a:lnTo>
                <a:lnTo>
                  <a:pt x="1669" y="431"/>
                </a:lnTo>
                <a:lnTo>
                  <a:pt x="1667" y="416"/>
                </a:lnTo>
                <a:lnTo>
                  <a:pt x="1657" y="358"/>
                </a:lnTo>
                <a:lnTo>
                  <a:pt x="1645" y="347"/>
                </a:lnTo>
                <a:lnTo>
                  <a:pt x="1646" y="321"/>
                </a:lnTo>
                <a:lnTo>
                  <a:pt x="1627" y="303"/>
                </a:lnTo>
                <a:lnTo>
                  <a:pt x="1572" y="201"/>
                </a:lnTo>
                <a:lnTo>
                  <a:pt x="1546" y="141"/>
                </a:lnTo>
                <a:lnTo>
                  <a:pt x="1536" y="95"/>
                </a:lnTo>
                <a:lnTo>
                  <a:pt x="1509" y="73"/>
                </a:lnTo>
                <a:lnTo>
                  <a:pt x="1461" y="62"/>
                </a:lnTo>
                <a:lnTo>
                  <a:pt x="1445" y="43"/>
                </a:lnTo>
                <a:lnTo>
                  <a:pt x="1422" y="41"/>
                </a:lnTo>
                <a:lnTo>
                  <a:pt x="1415" y="53"/>
                </a:lnTo>
                <a:lnTo>
                  <a:pt x="1216" y="82"/>
                </a:lnTo>
                <a:lnTo>
                  <a:pt x="1012" y="84"/>
                </a:lnTo>
                <a:lnTo>
                  <a:pt x="922" y="80"/>
                </a:lnTo>
                <a:lnTo>
                  <a:pt x="873" y="115"/>
                </a:lnTo>
                <a:lnTo>
                  <a:pt x="860" y="137"/>
                </a:lnTo>
                <a:lnTo>
                  <a:pt x="860" y="125"/>
                </a:lnTo>
                <a:lnTo>
                  <a:pt x="837" y="125"/>
                </a:lnTo>
                <a:lnTo>
                  <a:pt x="833" y="112"/>
                </a:lnTo>
                <a:lnTo>
                  <a:pt x="861" y="104"/>
                </a:lnTo>
                <a:lnTo>
                  <a:pt x="899" y="77"/>
                </a:lnTo>
                <a:lnTo>
                  <a:pt x="860" y="100"/>
                </a:lnTo>
                <a:lnTo>
                  <a:pt x="787" y="111"/>
                </a:lnTo>
                <a:lnTo>
                  <a:pt x="749" y="107"/>
                </a:lnTo>
                <a:lnTo>
                  <a:pt x="726" y="96"/>
                </a:lnTo>
                <a:lnTo>
                  <a:pt x="709" y="47"/>
                </a:lnTo>
                <a:lnTo>
                  <a:pt x="690" y="24"/>
                </a:lnTo>
                <a:lnTo>
                  <a:pt x="693" y="10"/>
                </a:lnTo>
                <a:lnTo>
                  <a:pt x="712" y="19"/>
                </a:lnTo>
                <a:lnTo>
                  <a:pt x="676" y="0"/>
                </a:lnTo>
                <a:lnTo>
                  <a:pt x="572" y="18"/>
                </a:lnTo>
                <a:lnTo>
                  <a:pt x="502" y="35"/>
                </a:lnTo>
                <a:lnTo>
                  <a:pt x="449" y="70"/>
                </a:lnTo>
                <a:lnTo>
                  <a:pt x="381" y="93"/>
                </a:lnTo>
                <a:lnTo>
                  <a:pt x="330" y="150"/>
                </a:lnTo>
                <a:lnTo>
                  <a:pt x="339" y="149"/>
                </a:lnTo>
                <a:lnTo>
                  <a:pt x="333" y="158"/>
                </a:lnTo>
                <a:lnTo>
                  <a:pt x="317" y="160"/>
                </a:lnTo>
                <a:lnTo>
                  <a:pt x="326" y="153"/>
                </a:lnTo>
                <a:lnTo>
                  <a:pt x="206" y="187"/>
                </a:lnTo>
                <a:lnTo>
                  <a:pt x="100" y="223"/>
                </a:lnTo>
                <a:lnTo>
                  <a:pt x="45" y="251"/>
                </a:lnTo>
                <a:lnTo>
                  <a:pt x="15" y="249"/>
                </a:lnTo>
                <a:lnTo>
                  <a:pt x="12" y="257"/>
                </a:lnTo>
                <a:lnTo>
                  <a:pt x="15" y="261"/>
                </a:lnTo>
                <a:lnTo>
                  <a:pt x="14" y="265"/>
                </a:lnTo>
                <a:lnTo>
                  <a:pt x="9" y="262"/>
                </a:lnTo>
                <a:lnTo>
                  <a:pt x="0" y="283"/>
                </a:lnTo>
                <a:lnTo>
                  <a:pt x="36" y="278"/>
                </a:lnTo>
                <a:lnTo>
                  <a:pt x="47" y="268"/>
                </a:lnTo>
                <a:lnTo>
                  <a:pt x="42" y="257"/>
                </a:lnTo>
                <a:lnTo>
                  <a:pt x="82" y="267"/>
                </a:lnTo>
                <a:lnTo>
                  <a:pt x="82" y="287"/>
                </a:lnTo>
                <a:lnTo>
                  <a:pt x="69" y="303"/>
                </a:lnTo>
                <a:lnTo>
                  <a:pt x="84" y="315"/>
                </a:lnTo>
                <a:lnTo>
                  <a:pt x="79" y="330"/>
                </a:lnTo>
                <a:lnTo>
                  <a:pt x="26" y="307"/>
                </a:lnTo>
                <a:lnTo>
                  <a:pt x="27" y="320"/>
                </a:lnTo>
                <a:lnTo>
                  <a:pt x="32" y="323"/>
                </a:lnTo>
                <a:lnTo>
                  <a:pt x="33" y="326"/>
                </a:lnTo>
                <a:lnTo>
                  <a:pt x="33" y="336"/>
                </a:lnTo>
                <a:lnTo>
                  <a:pt x="35" y="342"/>
                </a:lnTo>
                <a:lnTo>
                  <a:pt x="33" y="348"/>
                </a:lnTo>
                <a:lnTo>
                  <a:pt x="39" y="355"/>
                </a:lnTo>
                <a:lnTo>
                  <a:pt x="41" y="361"/>
                </a:lnTo>
                <a:lnTo>
                  <a:pt x="44" y="364"/>
                </a:lnTo>
                <a:lnTo>
                  <a:pt x="44" y="373"/>
                </a:lnTo>
                <a:lnTo>
                  <a:pt x="48" y="388"/>
                </a:lnTo>
                <a:lnTo>
                  <a:pt x="53" y="393"/>
                </a:lnTo>
                <a:lnTo>
                  <a:pt x="53" y="406"/>
                </a:lnTo>
                <a:lnTo>
                  <a:pt x="59" y="410"/>
                </a:lnTo>
                <a:lnTo>
                  <a:pt x="53" y="420"/>
                </a:lnTo>
                <a:lnTo>
                  <a:pt x="51" y="423"/>
                </a:lnTo>
                <a:lnTo>
                  <a:pt x="48" y="421"/>
                </a:lnTo>
                <a:lnTo>
                  <a:pt x="48" y="423"/>
                </a:lnTo>
                <a:lnTo>
                  <a:pt x="44" y="428"/>
                </a:lnTo>
                <a:lnTo>
                  <a:pt x="48" y="438"/>
                </a:lnTo>
                <a:lnTo>
                  <a:pt x="45" y="460"/>
                </a:lnTo>
                <a:lnTo>
                  <a:pt x="41" y="465"/>
                </a:lnTo>
                <a:lnTo>
                  <a:pt x="36" y="468"/>
                </a:lnTo>
                <a:lnTo>
                  <a:pt x="33" y="470"/>
                </a:lnTo>
                <a:lnTo>
                  <a:pt x="23" y="476"/>
                </a:lnTo>
                <a:lnTo>
                  <a:pt x="15" y="482"/>
                </a:lnTo>
                <a:lnTo>
                  <a:pt x="11" y="486"/>
                </a:lnTo>
                <a:lnTo>
                  <a:pt x="11" y="492"/>
                </a:lnTo>
                <a:lnTo>
                  <a:pt x="9" y="500"/>
                </a:lnTo>
                <a:lnTo>
                  <a:pt x="9" y="506"/>
                </a:lnTo>
                <a:lnTo>
                  <a:pt x="8" y="514"/>
                </a:lnTo>
                <a:lnTo>
                  <a:pt x="9" y="518"/>
                </a:lnTo>
                <a:lnTo>
                  <a:pt x="18" y="519"/>
                </a:lnTo>
                <a:lnTo>
                  <a:pt x="21" y="523"/>
                </a:lnTo>
                <a:lnTo>
                  <a:pt x="36" y="530"/>
                </a:lnTo>
                <a:lnTo>
                  <a:pt x="45" y="533"/>
                </a:lnTo>
                <a:lnTo>
                  <a:pt x="56" y="548"/>
                </a:lnTo>
                <a:lnTo>
                  <a:pt x="63" y="55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4" name="Freeform 216"/>
          <p:cNvSpPr>
            <a:spLocks/>
          </p:cNvSpPr>
          <p:nvPr/>
        </p:nvSpPr>
        <p:spPr bwMode="auto">
          <a:xfrm>
            <a:off x="3770313" y="3687763"/>
            <a:ext cx="522287" cy="400050"/>
          </a:xfrm>
          <a:custGeom>
            <a:avLst/>
            <a:gdLst>
              <a:gd name="T0" fmla="*/ 64500863 w 660"/>
              <a:gd name="T1" fmla="*/ 107736505 h 504"/>
              <a:gd name="T2" fmla="*/ 77652203 w 660"/>
              <a:gd name="T3" fmla="*/ 142389240 h 504"/>
              <a:gd name="T4" fmla="*/ 100196001 w 660"/>
              <a:gd name="T5" fmla="*/ 143018684 h 504"/>
              <a:gd name="T6" fmla="*/ 109589274 w 660"/>
              <a:gd name="T7" fmla="*/ 163179929 h 504"/>
              <a:gd name="T8" fmla="*/ 124618473 w 660"/>
              <a:gd name="T9" fmla="*/ 168220240 h 504"/>
              <a:gd name="T10" fmla="*/ 149667665 w 660"/>
              <a:gd name="T11" fmla="*/ 174521026 h 504"/>
              <a:gd name="T12" fmla="*/ 160939564 w 660"/>
              <a:gd name="T13" fmla="*/ 185231886 h 504"/>
              <a:gd name="T14" fmla="*/ 157182264 w 660"/>
              <a:gd name="T15" fmla="*/ 205393131 h 504"/>
              <a:gd name="T16" fmla="*/ 158434961 w 660"/>
              <a:gd name="T17" fmla="*/ 220514115 h 504"/>
              <a:gd name="T18" fmla="*/ 172212254 w 660"/>
              <a:gd name="T19" fmla="*/ 231854418 h 504"/>
              <a:gd name="T20" fmla="*/ 217926643 w 660"/>
              <a:gd name="T21" fmla="*/ 224924188 h 504"/>
              <a:gd name="T22" fmla="*/ 237339094 w 660"/>
              <a:gd name="T23" fmla="*/ 213583091 h 504"/>
              <a:gd name="T24" fmla="*/ 231077192 w 660"/>
              <a:gd name="T25" fmla="*/ 227444344 h 504"/>
              <a:gd name="T26" fmla="*/ 232955842 w 660"/>
              <a:gd name="T27" fmla="*/ 252645901 h 504"/>
              <a:gd name="T28" fmla="*/ 254247734 w 660"/>
              <a:gd name="T29" fmla="*/ 270286990 h 504"/>
              <a:gd name="T30" fmla="*/ 264892889 w 660"/>
              <a:gd name="T31" fmla="*/ 283518006 h 504"/>
              <a:gd name="T32" fmla="*/ 284306131 w 660"/>
              <a:gd name="T33" fmla="*/ 297378465 h 504"/>
              <a:gd name="T34" fmla="*/ 295578030 w 660"/>
              <a:gd name="T35" fmla="*/ 317539710 h 504"/>
              <a:gd name="T36" fmla="*/ 322505871 w 660"/>
              <a:gd name="T37" fmla="*/ 313129636 h 504"/>
              <a:gd name="T38" fmla="*/ 338787767 w 660"/>
              <a:gd name="T39" fmla="*/ 313129636 h 504"/>
              <a:gd name="T40" fmla="*/ 345050461 w 660"/>
              <a:gd name="T41" fmla="*/ 301159095 h 504"/>
              <a:gd name="T42" fmla="*/ 342545067 w 660"/>
              <a:gd name="T43" fmla="*/ 287928079 h 504"/>
              <a:gd name="T44" fmla="*/ 333151817 w 660"/>
              <a:gd name="T45" fmla="*/ 267766834 h 504"/>
              <a:gd name="T46" fmla="*/ 331899120 w 660"/>
              <a:gd name="T47" fmla="*/ 259576130 h 504"/>
              <a:gd name="T48" fmla="*/ 343171811 w 660"/>
              <a:gd name="T49" fmla="*/ 240045122 h 504"/>
              <a:gd name="T50" fmla="*/ 355069662 w 660"/>
              <a:gd name="T51" fmla="*/ 222404033 h 504"/>
              <a:gd name="T52" fmla="*/ 375108858 w 660"/>
              <a:gd name="T53" fmla="*/ 216103247 h 504"/>
              <a:gd name="T54" fmla="*/ 379492110 w 660"/>
              <a:gd name="T55" fmla="*/ 218623403 h 504"/>
              <a:gd name="T56" fmla="*/ 387007501 w 660"/>
              <a:gd name="T57" fmla="*/ 211693173 h 504"/>
              <a:gd name="T58" fmla="*/ 390138056 w 660"/>
              <a:gd name="T59" fmla="*/ 203502419 h 504"/>
              <a:gd name="T60" fmla="*/ 403915349 w 660"/>
              <a:gd name="T61" fmla="*/ 193421797 h 504"/>
              <a:gd name="T62" fmla="*/ 412055901 w 660"/>
              <a:gd name="T63" fmla="*/ 190272197 h 504"/>
              <a:gd name="T64" fmla="*/ 411429948 w 660"/>
              <a:gd name="T65" fmla="*/ 173260551 h 504"/>
              <a:gd name="T66" fmla="*/ 399531305 w 660"/>
              <a:gd name="T67" fmla="*/ 165700084 h 504"/>
              <a:gd name="T68" fmla="*/ 390138056 w 660"/>
              <a:gd name="T69" fmla="*/ 158769855 h 504"/>
              <a:gd name="T70" fmla="*/ 397652655 w 660"/>
              <a:gd name="T71" fmla="*/ 146169077 h 504"/>
              <a:gd name="T72" fmla="*/ 388886150 w 660"/>
              <a:gd name="T73" fmla="*/ 137348929 h 504"/>
              <a:gd name="T74" fmla="*/ 371351558 w 660"/>
              <a:gd name="T75" fmla="*/ 124117913 h 504"/>
              <a:gd name="T76" fmla="*/ 353191013 w 660"/>
              <a:gd name="T77" fmla="*/ 122857439 h 504"/>
              <a:gd name="T78" fmla="*/ 340666417 w 660"/>
              <a:gd name="T79" fmla="*/ 114037291 h 504"/>
              <a:gd name="T80" fmla="*/ 350059666 w 660"/>
              <a:gd name="T81" fmla="*/ 91986103 h 504"/>
              <a:gd name="T82" fmla="*/ 356322359 w 660"/>
              <a:gd name="T83" fmla="*/ 73714776 h 504"/>
              <a:gd name="T84" fmla="*/ 360079659 w 660"/>
              <a:gd name="T85" fmla="*/ 60483760 h 504"/>
              <a:gd name="T86" fmla="*/ 328141821 w 660"/>
              <a:gd name="T87" fmla="*/ 39692265 h 504"/>
              <a:gd name="T88" fmla="*/ 294326124 w 660"/>
              <a:gd name="T89" fmla="*/ 41582977 h 504"/>
              <a:gd name="T90" fmla="*/ 280548831 w 660"/>
              <a:gd name="T91" fmla="*/ 23311644 h 504"/>
              <a:gd name="T92" fmla="*/ 263640983 w 660"/>
              <a:gd name="T93" fmla="*/ 18271333 h 504"/>
              <a:gd name="T94" fmla="*/ 252369084 w 660"/>
              <a:gd name="T95" fmla="*/ 10080626 h 504"/>
              <a:gd name="T96" fmla="*/ 239217744 w 660"/>
              <a:gd name="T97" fmla="*/ 5670550 h 504"/>
              <a:gd name="T98" fmla="*/ 222935848 w 660"/>
              <a:gd name="T99" fmla="*/ 3150394 h 504"/>
              <a:gd name="T100" fmla="*/ 207906650 w 660"/>
              <a:gd name="T101" fmla="*/ 18271333 h 504"/>
              <a:gd name="T102" fmla="*/ 191624705 w 660"/>
              <a:gd name="T103" fmla="*/ 27721724 h 504"/>
              <a:gd name="T104" fmla="*/ 185362803 w 660"/>
              <a:gd name="T105" fmla="*/ 20161251 h 504"/>
              <a:gd name="T106" fmla="*/ 145910365 w 660"/>
              <a:gd name="T107" fmla="*/ 38432584 h 504"/>
              <a:gd name="T108" fmla="*/ 127123867 w 660"/>
              <a:gd name="T109" fmla="*/ 26462043 h 504"/>
              <a:gd name="T110" fmla="*/ 105831975 w 660"/>
              <a:gd name="T111" fmla="*/ 26462043 h 504"/>
              <a:gd name="T112" fmla="*/ 92055448 w 660"/>
              <a:gd name="T113" fmla="*/ 13231022 h 504"/>
              <a:gd name="T114" fmla="*/ 23796501 w 660"/>
              <a:gd name="T115" fmla="*/ 34651954 h 504"/>
              <a:gd name="T116" fmla="*/ 1252697 w 660"/>
              <a:gd name="T117" fmla="*/ 69934145 h 504"/>
              <a:gd name="T118" fmla="*/ 7514602 w 660"/>
              <a:gd name="T119" fmla="*/ 85685317 h 504"/>
              <a:gd name="T120" fmla="*/ 25675151 w 660"/>
              <a:gd name="T121" fmla="*/ 102696169 h 5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60"/>
              <a:gd name="T184" fmla="*/ 0 h 504"/>
              <a:gd name="T185" fmla="*/ 660 w 660"/>
              <a:gd name="T186" fmla="*/ 504 h 5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60" h="504">
                <a:moveTo>
                  <a:pt x="72" y="154"/>
                </a:moveTo>
                <a:lnTo>
                  <a:pt x="86" y="154"/>
                </a:lnTo>
                <a:lnTo>
                  <a:pt x="90" y="151"/>
                </a:lnTo>
                <a:lnTo>
                  <a:pt x="96" y="154"/>
                </a:lnTo>
                <a:lnTo>
                  <a:pt x="100" y="162"/>
                </a:lnTo>
                <a:lnTo>
                  <a:pt x="102" y="165"/>
                </a:lnTo>
                <a:lnTo>
                  <a:pt x="100" y="168"/>
                </a:lnTo>
                <a:lnTo>
                  <a:pt x="103" y="171"/>
                </a:lnTo>
                <a:lnTo>
                  <a:pt x="111" y="173"/>
                </a:lnTo>
                <a:lnTo>
                  <a:pt x="112" y="179"/>
                </a:lnTo>
                <a:lnTo>
                  <a:pt x="108" y="182"/>
                </a:lnTo>
                <a:lnTo>
                  <a:pt x="112" y="202"/>
                </a:lnTo>
                <a:lnTo>
                  <a:pt x="111" y="214"/>
                </a:lnTo>
                <a:lnTo>
                  <a:pt x="111" y="216"/>
                </a:lnTo>
                <a:lnTo>
                  <a:pt x="123" y="223"/>
                </a:lnTo>
                <a:lnTo>
                  <a:pt x="124" y="226"/>
                </a:lnTo>
                <a:lnTo>
                  <a:pt x="127" y="226"/>
                </a:lnTo>
                <a:lnTo>
                  <a:pt x="136" y="224"/>
                </a:lnTo>
                <a:lnTo>
                  <a:pt x="139" y="225"/>
                </a:lnTo>
                <a:lnTo>
                  <a:pt x="142" y="221"/>
                </a:lnTo>
                <a:lnTo>
                  <a:pt x="151" y="225"/>
                </a:lnTo>
                <a:lnTo>
                  <a:pt x="148" y="227"/>
                </a:lnTo>
                <a:lnTo>
                  <a:pt x="148" y="230"/>
                </a:lnTo>
                <a:lnTo>
                  <a:pt x="160" y="227"/>
                </a:lnTo>
                <a:lnTo>
                  <a:pt x="162" y="231"/>
                </a:lnTo>
                <a:lnTo>
                  <a:pt x="166" y="230"/>
                </a:lnTo>
                <a:lnTo>
                  <a:pt x="169" y="234"/>
                </a:lnTo>
                <a:lnTo>
                  <a:pt x="172" y="238"/>
                </a:lnTo>
                <a:lnTo>
                  <a:pt x="175" y="238"/>
                </a:lnTo>
                <a:lnTo>
                  <a:pt x="177" y="241"/>
                </a:lnTo>
                <a:lnTo>
                  <a:pt x="177" y="248"/>
                </a:lnTo>
                <a:lnTo>
                  <a:pt x="175" y="259"/>
                </a:lnTo>
                <a:lnTo>
                  <a:pt x="172" y="262"/>
                </a:lnTo>
                <a:lnTo>
                  <a:pt x="175" y="273"/>
                </a:lnTo>
                <a:lnTo>
                  <a:pt x="180" y="279"/>
                </a:lnTo>
                <a:lnTo>
                  <a:pt x="180" y="275"/>
                </a:lnTo>
                <a:lnTo>
                  <a:pt x="182" y="277"/>
                </a:lnTo>
                <a:lnTo>
                  <a:pt x="185" y="269"/>
                </a:lnTo>
                <a:lnTo>
                  <a:pt x="188" y="268"/>
                </a:lnTo>
                <a:lnTo>
                  <a:pt x="199" y="267"/>
                </a:lnTo>
                <a:lnTo>
                  <a:pt x="200" y="269"/>
                </a:lnTo>
                <a:lnTo>
                  <a:pt x="203" y="268"/>
                </a:lnTo>
                <a:lnTo>
                  <a:pt x="214" y="275"/>
                </a:lnTo>
                <a:lnTo>
                  <a:pt x="226" y="272"/>
                </a:lnTo>
                <a:lnTo>
                  <a:pt x="230" y="273"/>
                </a:lnTo>
                <a:lnTo>
                  <a:pt x="233" y="272"/>
                </a:lnTo>
                <a:lnTo>
                  <a:pt x="238" y="272"/>
                </a:lnTo>
                <a:lnTo>
                  <a:pt x="239" y="277"/>
                </a:lnTo>
                <a:lnTo>
                  <a:pt x="245" y="280"/>
                </a:lnTo>
                <a:lnTo>
                  <a:pt x="245" y="284"/>
                </a:lnTo>
                <a:lnTo>
                  <a:pt x="248" y="284"/>
                </a:lnTo>
                <a:lnTo>
                  <a:pt x="253" y="290"/>
                </a:lnTo>
                <a:lnTo>
                  <a:pt x="253" y="294"/>
                </a:lnTo>
                <a:lnTo>
                  <a:pt x="257" y="299"/>
                </a:lnTo>
                <a:lnTo>
                  <a:pt x="260" y="296"/>
                </a:lnTo>
                <a:lnTo>
                  <a:pt x="257" y="294"/>
                </a:lnTo>
                <a:lnTo>
                  <a:pt x="260" y="291"/>
                </a:lnTo>
                <a:lnTo>
                  <a:pt x="262" y="294"/>
                </a:lnTo>
                <a:lnTo>
                  <a:pt x="269" y="296"/>
                </a:lnTo>
                <a:lnTo>
                  <a:pt x="269" y="300"/>
                </a:lnTo>
                <a:lnTo>
                  <a:pt x="256" y="310"/>
                </a:lnTo>
                <a:lnTo>
                  <a:pt x="257" y="313"/>
                </a:lnTo>
                <a:lnTo>
                  <a:pt x="254" y="323"/>
                </a:lnTo>
                <a:lnTo>
                  <a:pt x="251" y="326"/>
                </a:lnTo>
                <a:lnTo>
                  <a:pt x="250" y="328"/>
                </a:lnTo>
                <a:lnTo>
                  <a:pt x="254" y="331"/>
                </a:lnTo>
                <a:lnTo>
                  <a:pt x="257" y="328"/>
                </a:lnTo>
                <a:lnTo>
                  <a:pt x="262" y="329"/>
                </a:lnTo>
                <a:lnTo>
                  <a:pt x="262" y="336"/>
                </a:lnTo>
                <a:lnTo>
                  <a:pt x="266" y="345"/>
                </a:lnTo>
                <a:lnTo>
                  <a:pt x="260" y="349"/>
                </a:lnTo>
                <a:lnTo>
                  <a:pt x="253" y="350"/>
                </a:lnTo>
                <a:lnTo>
                  <a:pt x="248" y="357"/>
                </a:lnTo>
                <a:lnTo>
                  <a:pt x="251" y="360"/>
                </a:lnTo>
                <a:lnTo>
                  <a:pt x="247" y="363"/>
                </a:lnTo>
                <a:lnTo>
                  <a:pt x="248" y="365"/>
                </a:lnTo>
                <a:lnTo>
                  <a:pt x="257" y="368"/>
                </a:lnTo>
                <a:lnTo>
                  <a:pt x="259" y="371"/>
                </a:lnTo>
                <a:lnTo>
                  <a:pt x="266" y="370"/>
                </a:lnTo>
                <a:lnTo>
                  <a:pt x="275" y="368"/>
                </a:lnTo>
                <a:lnTo>
                  <a:pt x="282" y="373"/>
                </a:lnTo>
                <a:lnTo>
                  <a:pt x="303" y="377"/>
                </a:lnTo>
                <a:lnTo>
                  <a:pt x="330" y="368"/>
                </a:lnTo>
                <a:lnTo>
                  <a:pt x="336" y="369"/>
                </a:lnTo>
                <a:lnTo>
                  <a:pt x="341" y="366"/>
                </a:lnTo>
                <a:lnTo>
                  <a:pt x="345" y="368"/>
                </a:lnTo>
                <a:lnTo>
                  <a:pt x="345" y="360"/>
                </a:lnTo>
                <a:lnTo>
                  <a:pt x="348" y="357"/>
                </a:lnTo>
                <a:lnTo>
                  <a:pt x="351" y="345"/>
                </a:lnTo>
                <a:lnTo>
                  <a:pt x="353" y="342"/>
                </a:lnTo>
                <a:lnTo>
                  <a:pt x="360" y="339"/>
                </a:lnTo>
                <a:lnTo>
                  <a:pt x="362" y="336"/>
                </a:lnTo>
                <a:lnTo>
                  <a:pt x="375" y="328"/>
                </a:lnTo>
                <a:lnTo>
                  <a:pt x="382" y="332"/>
                </a:lnTo>
                <a:lnTo>
                  <a:pt x="385" y="334"/>
                </a:lnTo>
                <a:lnTo>
                  <a:pt x="379" y="339"/>
                </a:lnTo>
                <a:lnTo>
                  <a:pt x="381" y="344"/>
                </a:lnTo>
                <a:lnTo>
                  <a:pt x="379" y="345"/>
                </a:lnTo>
                <a:lnTo>
                  <a:pt x="376" y="343"/>
                </a:lnTo>
                <a:lnTo>
                  <a:pt x="375" y="344"/>
                </a:lnTo>
                <a:lnTo>
                  <a:pt x="373" y="352"/>
                </a:lnTo>
                <a:lnTo>
                  <a:pt x="371" y="352"/>
                </a:lnTo>
                <a:lnTo>
                  <a:pt x="373" y="358"/>
                </a:lnTo>
                <a:lnTo>
                  <a:pt x="369" y="361"/>
                </a:lnTo>
                <a:lnTo>
                  <a:pt x="366" y="371"/>
                </a:lnTo>
                <a:lnTo>
                  <a:pt x="363" y="373"/>
                </a:lnTo>
                <a:lnTo>
                  <a:pt x="363" y="377"/>
                </a:lnTo>
                <a:lnTo>
                  <a:pt x="372" y="380"/>
                </a:lnTo>
                <a:lnTo>
                  <a:pt x="373" y="385"/>
                </a:lnTo>
                <a:lnTo>
                  <a:pt x="378" y="387"/>
                </a:lnTo>
                <a:lnTo>
                  <a:pt x="378" y="395"/>
                </a:lnTo>
                <a:lnTo>
                  <a:pt x="372" y="401"/>
                </a:lnTo>
                <a:lnTo>
                  <a:pt x="371" y="401"/>
                </a:lnTo>
                <a:lnTo>
                  <a:pt x="373" y="413"/>
                </a:lnTo>
                <a:lnTo>
                  <a:pt x="369" y="419"/>
                </a:lnTo>
                <a:lnTo>
                  <a:pt x="382" y="423"/>
                </a:lnTo>
                <a:lnTo>
                  <a:pt x="387" y="419"/>
                </a:lnTo>
                <a:lnTo>
                  <a:pt x="396" y="420"/>
                </a:lnTo>
                <a:lnTo>
                  <a:pt x="396" y="424"/>
                </a:lnTo>
                <a:lnTo>
                  <a:pt x="406" y="429"/>
                </a:lnTo>
                <a:lnTo>
                  <a:pt x="406" y="432"/>
                </a:lnTo>
                <a:lnTo>
                  <a:pt x="411" y="430"/>
                </a:lnTo>
                <a:lnTo>
                  <a:pt x="415" y="438"/>
                </a:lnTo>
                <a:lnTo>
                  <a:pt x="415" y="444"/>
                </a:lnTo>
                <a:lnTo>
                  <a:pt x="420" y="445"/>
                </a:lnTo>
                <a:lnTo>
                  <a:pt x="421" y="444"/>
                </a:lnTo>
                <a:lnTo>
                  <a:pt x="423" y="444"/>
                </a:lnTo>
                <a:lnTo>
                  <a:pt x="423" y="450"/>
                </a:lnTo>
                <a:lnTo>
                  <a:pt x="438" y="452"/>
                </a:lnTo>
                <a:lnTo>
                  <a:pt x="439" y="452"/>
                </a:lnTo>
                <a:lnTo>
                  <a:pt x="444" y="454"/>
                </a:lnTo>
                <a:lnTo>
                  <a:pt x="451" y="464"/>
                </a:lnTo>
                <a:lnTo>
                  <a:pt x="445" y="468"/>
                </a:lnTo>
                <a:lnTo>
                  <a:pt x="447" y="472"/>
                </a:lnTo>
                <a:lnTo>
                  <a:pt x="453" y="471"/>
                </a:lnTo>
                <a:lnTo>
                  <a:pt x="454" y="472"/>
                </a:lnTo>
                <a:lnTo>
                  <a:pt x="460" y="472"/>
                </a:lnTo>
                <a:lnTo>
                  <a:pt x="467" y="478"/>
                </a:lnTo>
                <a:lnTo>
                  <a:pt x="469" y="484"/>
                </a:lnTo>
                <a:lnTo>
                  <a:pt x="470" y="486"/>
                </a:lnTo>
                <a:lnTo>
                  <a:pt x="467" y="491"/>
                </a:lnTo>
                <a:lnTo>
                  <a:pt x="470" y="493"/>
                </a:lnTo>
                <a:lnTo>
                  <a:pt x="469" y="499"/>
                </a:lnTo>
                <a:lnTo>
                  <a:pt x="472" y="504"/>
                </a:lnTo>
                <a:lnTo>
                  <a:pt x="475" y="502"/>
                </a:lnTo>
                <a:lnTo>
                  <a:pt x="491" y="498"/>
                </a:lnTo>
                <a:lnTo>
                  <a:pt x="494" y="499"/>
                </a:lnTo>
                <a:lnTo>
                  <a:pt x="496" y="503"/>
                </a:lnTo>
                <a:lnTo>
                  <a:pt x="499" y="500"/>
                </a:lnTo>
                <a:lnTo>
                  <a:pt x="499" y="497"/>
                </a:lnTo>
                <a:lnTo>
                  <a:pt x="511" y="495"/>
                </a:lnTo>
                <a:lnTo>
                  <a:pt x="515" y="497"/>
                </a:lnTo>
                <a:lnTo>
                  <a:pt x="520" y="495"/>
                </a:lnTo>
                <a:lnTo>
                  <a:pt x="521" y="498"/>
                </a:lnTo>
                <a:lnTo>
                  <a:pt x="524" y="497"/>
                </a:lnTo>
                <a:lnTo>
                  <a:pt x="524" y="493"/>
                </a:lnTo>
                <a:lnTo>
                  <a:pt x="527" y="493"/>
                </a:lnTo>
                <a:lnTo>
                  <a:pt x="535" y="497"/>
                </a:lnTo>
                <a:lnTo>
                  <a:pt x="539" y="494"/>
                </a:lnTo>
                <a:lnTo>
                  <a:pt x="541" y="497"/>
                </a:lnTo>
                <a:lnTo>
                  <a:pt x="547" y="494"/>
                </a:lnTo>
                <a:lnTo>
                  <a:pt x="545" y="492"/>
                </a:lnTo>
                <a:lnTo>
                  <a:pt x="547" y="491"/>
                </a:lnTo>
                <a:lnTo>
                  <a:pt x="544" y="489"/>
                </a:lnTo>
                <a:lnTo>
                  <a:pt x="542" y="488"/>
                </a:lnTo>
                <a:lnTo>
                  <a:pt x="548" y="486"/>
                </a:lnTo>
                <a:lnTo>
                  <a:pt x="548" y="483"/>
                </a:lnTo>
                <a:lnTo>
                  <a:pt x="551" y="478"/>
                </a:lnTo>
                <a:lnTo>
                  <a:pt x="553" y="480"/>
                </a:lnTo>
                <a:lnTo>
                  <a:pt x="554" y="478"/>
                </a:lnTo>
                <a:lnTo>
                  <a:pt x="556" y="472"/>
                </a:lnTo>
                <a:lnTo>
                  <a:pt x="548" y="468"/>
                </a:lnTo>
                <a:lnTo>
                  <a:pt x="548" y="466"/>
                </a:lnTo>
                <a:lnTo>
                  <a:pt x="553" y="460"/>
                </a:lnTo>
                <a:lnTo>
                  <a:pt x="548" y="456"/>
                </a:lnTo>
                <a:lnTo>
                  <a:pt x="547" y="457"/>
                </a:lnTo>
                <a:lnTo>
                  <a:pt x="542" y="456"/>
                </a:lnTo>
                <a:lnTo>
                  <a:pt x="544" y="450"/>
                </a:lnTo>
                <a:lnTo>
                  <a:pt x="542" y="450"/>
                </a:lnTo>
                <a:lnTo>
                  <a:pt x="538" y="438"/>
                </a:lnTo>
                <a:lnTo>
                  <a:pt x="532" y="438"/>
                </a:lnTo>
                <a:lnTo>
                  <a:pt x="530" y="427"/>
                </a:lnTo>
                <a:lnTo>
                  <a:pt x="532" y="427"/>
                </a:lnTo>
                <a:lnTo>
                  <a:pt x="532" y="425"/>
                </a:lnTo>
                <a:lnTo>
                  <a:pt x="533" y="424"/>
                </a:lnTo>
                <a:lnTo>
                  <a:pt x="532" y="423"/>
                </a:lnTo>
                <a:lnTo>
                  <a:pt x="533" y="423"/>
                </a:lnTo>
                <a:lnTo>
                  <a:pt x="533" y="418"/>
                </a:lnTo>
                <a:lnTo>
                  <a:pt x="536" y="419"/>
                </a:lnTo>
                <a:lnTo>
                  <a:pt x="538" y="418"/>
                </a:lnTo>
                <a:lnTo>
                  <a:pt x="538" y="416"/>
                </a:lnTo>
                <a:lnTo>
                  <a:pt x="530" y="412"/>
                </a:lnTo>
                <a:lnTo>
                  <a:pt x="536" y="406"/>
                </a:lnTo>
                <a:lnTo>
                  <a:pt x="539" y="395"/>
                </a:lnTo>
                <a:lnTo>
                  <a:pt x="545" y="395"/>
                </a:lnTo>
                <a:lnTo>
                  <a:pt x="547" y="392"/>
                </a:lnTo>
                <a:lnTo>
                  <a:pt x="551" y="390"/>
                </a:lnTo>
                <a:lnTo>
                  <a:pt x="551" y="387"/>
                </a:lnTo>
                <a:lnTo>
                  <a:pt x="548" y="385"/>
                </a:lnTo>
                <a:lnTo>
                  <a:pt x="548" y="381"/>
                </a:lnTo>
                <a:lnTo>
                  <a:pt x="556" y="377"/>
                </a:lnTo>
                <a:lnTo>
                  <a:pt x="556" y="375"/>
                </a:lnTo>
                <a:lnTo>
                  <a:pt x="557" y="371"/>
                </a:lnTo>
                <a:lnTo>
                  <a:pt x="556" y="370"/>
                </a:lnTo>
                <a:lnTo>
                  <a:pt x="557" y="366"/>
                </a:lnTo>
                <a:lnTo>
                  <a:pt x="561" y="365"/>
                </a:lnTo>
                <a:lnTo>
                  <a:pt x="564" y="357"/>
                </a:lnTo>
                <a:lnTo>
                  <a:pt x="567" y="353"/>
                </a:lnTo>
                <a:lnTo>
                  <a:pt x="575" y="352"/>
                </a:lnTo>
                <a:lnTo>
                  <a:pt x="578" y="342"/>
                </a:lnTo>
                <a:lnTo>
                  <a:pt x="582" y="342"/>
                </a:lnTo>
                <a:lnTo>
                  <a:pt x="588" y="339"/>
                </a:lnTo>
                <a:lnTo>
                  <a:pt x="588" y="344"/>
                </a:lnTo>
                <a:lnTo>
                  <a:pt x="594" y="347"/>
                </a:lnTo>
                <a:lnTo>
                  <a:pt x="599" y="345"/>
                </a:lnTo>
                <a:lnTo>
                  <a:pt x="599" y="343"/>
                </a:lnTo>
                <a:lnTo>
                  <a:pt x="602" y="343"/>
                </a:lnTo>
                <a:lnTo>
                  <a:pt x="605" y="345"/>
                </a:lnTo>
                <a:lnTo>
                  <a:pt x="603" y="352"/>
                </a:lnTo>
                <a:lnTo>
                  <a:pt x="608" y="354"/>
                </a:lnTo>
                <a:lnTo>
                  <a:pt x="611" y="350"/>
                </a:lnTo>
                <a:lnTo>
                  <a:pt x="611" y="348"/>
                </a:lnTo>
                <a:lnTo>
                  <a:pt x="608" y="349"/>
                </a:lnTo>
                <a:lnTo>
                  <a:pt x="606" y="347"/>
                </a:lnTo>
                <a:lnTo>
                  <a:pt x="609" y="347"/>
                </a:lnTo>
                <a:lnTo>
                  <a:pt x="609" y="344"/>
                </a:lnTo>
                <a:lnTo>
                  <a:pt x="611" y="342"/>
                </a:lnTo>
                <a:lnTo>
                  <a:pt x="612" y="343"/>
                </a:lnTo>
                <a:lnTo>
                  <a:pt x="614" y="342"/>
                </a:lnTo>
                <a:lnTo>
                  <a:pt x="618" y="342"/>
                </a:lnTo>
                <a:lnTo>
                  <a:pt x="617" y="339"/>
                </a:lnTo>
                <a:lnTo>
                  <a:pt x="618" y="336"/>
                </a:lnTo>
                <a:lnTo>
                  <a:pt x="617" y="334"/>
                </a:lnTo>
                <a:lnTo>
                  <a:pt x="617" y="332"/>
                </a:lnTo>
                <a:lnTo>
                  <a:pt x="615" y="332"/>
                </a:lnTo>
                <a:lnTo>
                  <a:pt x="615" y="331"/>
                </a:lnTo>
                <a:lnTo>
                  <a:pt x="617" y="329"/>
                </a:lnTo>
                <a:lnTo>
                  <a:pt x="618" y="327"/>
                </a:lnTo>
                <a:lnTo>
                  <a:pt x="620" y="327"/>
                </a:lnTo>
                <a:lnTo>
                  <a:pt x="623" y="323"/>
                </a:lnTo>
                <a:lnTo>
                  <a:pt x="632" y="321"/>
                </a:lnTo>
                <a:lnTo>
                  <a:pt x="636" y="321"/>
                </a:lnTo>
                <a:lnTo>
                  <a:pt x="639" y="317"/>
                </a:lnTo>
                <a:lnTo>
                  <a:pt x="638" y="317"/>
                </a:lnTo>
                <a:lnTo>
                  <a:pt x="638" y="313"/>
                </a:lnTo>
                <a:lnTo>
                  <a:pt x="642" y="310"/>
                </a:lnTo>
                <a:lnTo>
                  <a:pt x="642" y="307"/>
                </a:lnTo>
                <a:lnTo>
                  <a:pt x="645" y="307"/>
                </a:lnTo>
                <a:lnTo>
                  <a:pt x="651" y="312"/>
                </a:lnTo>
                <a:lnTo>
                  <a:pt x="651" y="310"/>
                </a:lnTo>
                <a:lnTo>
                  <a:pt x="654" y="311"/>
                </a:lnTo>
                <a:lnTo>
                  <a:pt x="655" y="309"/>
                </a:lnTo>
                <a:lnTo>
                  <a:pt x="658" y="307"/>
                </a:lnTo>
                <a:lnTo>
                  <a:pt x="660" y="305"/>
                </a:lnTo>
                <a:lnTo>
                  <a:pt x="658" y="304"/>
                </a:lnTo>
                <a:lnTo>
                  <a:pt x="658" y="302"/>
                </a:lnTo>
                <a:lnTo>
                  <a:pt x="654" y="299"/>
                </a:lnTo>
                <a:lnTo>
                  <a:pt x="653" y="296"/>
                </a:lnTo>
                <a:lnTo>
                  <a:pt x="650" y="294"/>
                </a:lnTo>
                <a:lnTo>
                  <a:pt x="653" y="291"/>
                </a:lnTo>
                <a:lnTo>
                  <a:pt x="654" y="288"/>
                </a:lnTo>
                <a:lnTo>
                  <a:pt x="654" y="284"/>
                </a:lnTo>
                <a:lnTo>
                  <a:pt x="657" y="280"/>
                </a:lnTo>
                <a:lnTo>
                  <a:pt x="657" y="275"/>
                </a:lnTo>
                <a:lnTo>
                  <a:pt x="651" y="274"/>
                </a:lnTo>
                <a:lnTo>
                  <a:pt x="653" y="272"/>
                </a:lnTo>
                <a:lnTo>
                  <a:pt x="651" y="270"/>
                </a:lnTo>
                <a:lnTo>
                  <a:pt x="653" y="267"/>
                </a:lnTo>
                <a:lnTo>
                  <a:pt x="647" y="263"/>
                </a:lnTo>
                <a:lnTo>
                  <a:pt x="644" y="264"/>
                </a:lnTo>
                <a:lnTo>
                  <a:pt x="639" y="262"/>
                </a:lnTo>
                <a:lnTo>
                  <a:pt x="638" y="263"/>
                </a:lnTo>
                <a:lnTo>
                  <a:pt x="636" y="262"/>
                </a:lnTo>
                <a:lnTo>
                  <a:pt x="630" y="264"/>
                </a:lnTo>
                <a:lnTo>
                  <a:pt x="627" y="258"/>
                </a:lnTo>
                <a:lnTo>
                  <a:pt x="626" y="257"/>
                </a:lnTo>
                <a:lnTo>
                  <a:pt x="626" y="256"/>
                </a:lnTo>
                <a:lnTo>
                  <a:pt x="627" y="256"/>
                </a:lnTo>
                <a:lnTo>
                  <a:pt x="627" y="253"/>
                </a:lnTo>
                <a:lnTo>
                  <a:pt x="623" y="252"/>
                </a:lnTo>
                <a:lnTo>
                  <a:pt x="624" y="248"/>
                </a:lnTo>
                <a:lnTo>
                  <a:pt x="629" y="246"/>
                </a:lnTo>
                <a:lnTo>
                  <a:pt x="633" y="241"/>
                </a:lnTo>
                <a:lnTo>
                  <a:pt x="636" y="241"/>
                </a:lnTo>
                <a:lnTo>
                  <a:pt x="638" y="237"/>
                </a:lnTo>
                <a:lnTo>
                  <a:pt x="642" y="235"/>
                </a:lnTo>
                <a:lnTo>
                  <a:pt x="641" y="232"/>
                </a:lnTo>
                <a:lnTo>
                  <a:pt x="635" y="232"/>
                </a:lnTo>
                <a:lnTo>
                  <a:pt x="632" y="230"/>
                </a:lnTo>
                <a:lnTo>
                  <a:pt x="626" y="231"/>
                </a:lnTo>
                <a:lnTo>
                  <a:pt x="624" y="227"/>
                </a:lnTo>
                <a:lnTo>
                  <a:pt x="627" y="227"/>
                </a:lnTo>
                <a:lnTo>
                  <a:pt x="627" y="225"/>
                </a:lnTo>
                <a:lnTo>
                  <a:pt x="624" y="223"/>
                </a:lnTo>
                <a:lnTo>
                  <a:pt x="623" y="219"/>
                </a:lnTo>
                <a:lnTo>
                  <a:pt x="621" y="218"/>
                </a:lnTo>
                <a:lnTo>
                  <a:pt x="617" y="207"/>
                </a:lnTo>
                <a:lnTo>
                  <a:pt x="609" y="208"/>
                </a:lnTo>
                <a:lnTo>
                  <a:pt x="605" y="205"/>
                </a:lnTo>
                <a:lnTo>
                  <a:pt x="602" y="208"/>
                </a:lnTo>
                <a:lnTo>
                  <a:pt x="603" y="200"/>
                </a:lnTo>
                <a:lnTo>
                  <a:pt x="602" y="198"/>
                </a:lnTo>
                <a:lnTo>
                  <a:pt x="593" y="198"/>
                </a:lnTo>
                <a:lnTo>
                  <a:pt x="593" y="197"/>
                </a:lnTo>
                <a:lnTo>
                  <a:pt x="590" y="195"/>
                </a:lnTo>
                <a:lnTo>
                  <a:pt x="582" y="198"/>
                </a:lnTo>
                <a:lnTo>
                  <a:pt x="582" y="197"/>
                </a:lnTo>
                <a:lnTo>
                  <a:pt x="578" y="197"/>
                </a:lnTo>
                <a:lnTo>
                  <a:pt x="578" y="193"/>
                </a:lnTo>
                <a:lnTo>
                  <a:pt x="570" y="195"/>
                </a:lnTo>
                <a:lnTo>
                  <a:pt x="569" y="194"/>
                </a:lnTo>
                <a:lnTo>
                  <a:pt x="564" y="195"/>
                </a:lnTo>
                <a:lnTo>
                  <a:pt x="561" y="193"/>
                </a:lnTo>
                <a:lnTo>
                  <a:pt x="560" y="192"/>
                </a:lnTo>
                <a:lnTo>
                  <a:pt x="557" y="188"/>
                </a:lnTo>
                <a:lnTo>
                  <a:pt x="553" y="193"/>
                </a:lnTo>
                <a:lnTo>
                  <a:pt x="542" y="194"/>
                </a:lnTo>
                <a:lnTo>
                  <a:pt x="544" y="191"/>
                </a:lnTo>
                <a:lnTo>
                  <a:pt x="545" y="187"/>
                </a:lnTo>
                <a:lnTo>
                  <a:pt x="544" y="181"/>
                </a:lnTo>
                <a:lnTo>
                  <a:pt x="539" y="178"/>
                </a:lnTo>
                <a:lnTo>
                  <a:pt x="536" y="172"/>
                </a:lnTo>
                <a:lnTo>
                  <a:pt x="539" y="165"/>
                </a:lnTo>
                <a:lnTo>
                  <a:pt x="547" y="160"/>
                </a:lnTo>
                <a:lnTo>
                  <a:pt x="548" y="157"/>
                </a:lnTo>
                <a:lnTo>
                  <a:pt x="553" y="156"/>
                </a:lnTo>
                <a:lnTo>
                  <a:pt x="554" y="152"/>
                </a:lnTo>
                <a:lnTo>
                  <a:pt x="559" y="146"/>
                </a:lnTo>
                <a:lnTo>
                  <a:pt x="553" y="144"/>
                </a:lnTo>
                <a:lnTo>
                  <a:pt x="560" y="138"/>
                </a:lnTo>
                <a:lnTo>
                  <a:pt x="561" y="133"/>
                </a:lnTo>
                <a:lnTo>
                  <a:pt x="564" y="130"/>
                </a:lnTo>
                <a:lnTo>
                  <a:pt x="561" y="127"/>
                </a:lnTo>
                <a:lnTo>
                  <a:pt x="564" y="120"/>
                </a:lnTo>
                <a:lnTo>
                  <a:pt x="569" y="120"/>
                </a:lnTo>
                <a:lnTo>
                  <a:pt x="569" y="117"/>
                </a:lnTo>
                <a:lnTo>
                  <a:pt x="572" y="113"/>
                </a:lnTo>
                <a:lnTo>
                  <a:pt x="575" y="113"/>
                </a:lnTo>
                <a:lnTo>
                  <a:pt x="575" y="109"/>
                </a:lnTo>
                <a:lnTo>
                  <a:pt x="572" y="108"/>
                </a:lnTo>
                <a:lnTo>
                  <a:pt x="575" y="104"/>
                </a:lnTo>
                <a:lnTo>
                  <a:pt x="578" y="103"/>
                </a:lnTo>
                <a:lnTo>
                  <a:pt x="581" y="101"/>
                </a:lnTo>
                <a:lnTo>
                  <a:pt x="575" y="96"/>
                </a:lnTo>
                <a:lnTo>
                  <a:pt x="567" y="98"/>
                </a:lnTo>
                <a:lnTo>
                  <a:pt x="567" y="92"/>
                </a:lnTo>
                <a:lnTo>
                  <a:pt x="564" y="90"/>
                </a:lnTo>
                <a:lnTo>
                  <a:pt x="550" y="88"/>
                </a:lnTo>
                <a:lnTo>
                  <a:pt x="536" y="81"/>
                </a:lnTo>
                <a:lnTo>
                  <a:pt x="530" y="81"/>
                </a:lnTo>
                <a:lnTo>
                  <a:pt x="530" y="68"/>
                </a:lnTo>
                <a:lnTo>
                  <a:pt x="524" y="63"/>
                </a:lnTo>
                <a:lnTo>
                  <a:pt x="518" y="63"/>
                </a:lnTo>
                <a:lnTo>
                  <a:pt x="505" y="69"/>
                </a:lnTo>
                <a:lnTo>
                  <a:pt x="494" y="66"/>
                </a:lnTo>
                <a:lnTo>
                  <a:pt x="491" y="69"/>
                </a:lnTo>
                <a:lnTo>
                  <a:pt x="484" y="69"/>
                </a:lnTo>
                <a:lnTo>
                  <a:pt x="479" y="68"/>
                </a:lnTo>
                <a:lnTo>
                  <a:pt x="472" y="69"/>
                </a:lnTo>
                <a:lnTo>
                  <a:pt x="470" y="66"/>
                </a:lnTo>
                <a:lnTo>
                  <a:pt x="475" y="55"/>
                </a:lnTo>
                <a:lnTo>
                  <a:pt x="472" y="53"/>
                </a:lnTo>
                <a:lnTo>
                  <a:pt x="467" y="50"/>
                </a:lnTo>
                <a:lnTo>
                  <a:pt x="460" y="53"/>
                </a:lnTo>
                <a:lnTo>
                  <a:pt x="456" y="52"/>
                </a:lnTo>
                <a:lnTo>
                  <a:pt x="456" y="45"/>
                </a:lnTo>
                <a:lnTo>
                  <a:pt x="453" y="41"/>
                </a:lnTo>
                <a:lnTo>
                  <a:pt x="448" y="37"/>
                </a:lnTo>
                <a:lnTo>
                  <a:pt x="447" y="33"/>
                </a:lnTo>
                <a:lnTo>
                  <a:pt x="451" y="22"/>
                </a:lnTo>
                <a:lnTo>
                  <a:pt x="450" y="15"/>
                </a:lnTo>
                <a:lnTo>
                  <a:pt x="442" y="13"/>
                </a:lnTo>
                <a:lnTo>
                  <a:pt x="442" y="10"/>
                </a:lnTo>
                <a:lnTo>
                  <a:pt x="436" y="15"/>
                </a:lnTo>
                <a:lnTo>
                  <a:pt x="436" y="18"/>
                </a:lnTo>
                <a:lnTo>
                  <a:pt x="421" y="29"/>
                </a:lnTo>
                <a:lnTo>
                  <a:pt x="418" y="28"/>
                </a:lnTo>
                <a:lnTo>
                  <a:pt x="417" y="26"/>
                </a:lnTo>
                <a:lnTo>
                  <a:pt x="396" y="25"/>
                </a:lnTo>
                <a:lnTo>
                  <a:pt x="393" y="22"/>
                </a:lnTo>
                <a:lnTo>
                  <a:pt x="393" y="20"/>
                </a:lnTo>
                <a:lnTo>
                  <a:pt x="396" y="20"/>
                </a:lnTo>
                <a:lnTo>
                  <a:pt x="405" y="23"/>
                </a:lnTo>
                <a:lnTo>
                  <a:pt x="403" y="16"/>
                </a:lnTo>
                <a:lnTo>
                  <a:pt x="406" y="13"/>
                </a:lnTo>
                <a:lnTo>
                  <a:pt x="408" y="9"/>
                </a:lnTo>
                <a:lnTo>
                  <a:pt x="403" y="7"/>
                </a:lnTo>
                <a:lnTo>
                  <a:pt x="403" y="5"/>
                </a:lnTo>
                <a:lnTo>
                  <a:pt x="396" y="0"/>
                </a:lnTo>
                <a:lnTo>
                  <a:pt x="391" y="1"/>
                </a:lnTo>
                <a:lnTo>
                  <a:pt x="390" y="4"/>
                </a:lnTo>
                <a:lnTo>
                  <a:pt x="382" y="9"/>
                </a:lnTo>
                <a:lnTo>
                  <a:pt x="381" y="13"/>
                </a:lnTo>
                <a:lnTo>
                  <a:pt x="375" y="15"/>
                </a:lnTo>
                <a:lnTo>
                  <a:pt x="375" y="20"/>
                </a:lnTo>
                <a:lnTo>
                  <a:pt x="371" y="20"/>
                </a:lnTo>
                <a:lnTo>
                  <a:pt x="359" y="17"/>
                </a:lnTo>
                <a:lnTo>
                  <a:pt x="351" y="18"/>
                </a:lnTo>
                <a:lnTo>
                  <a:pt x="351" y="11"/>
                </a:lnTo>
                <a:lnTo>
                  <a:pt x="356" y="5"/>
                </a:lnTo>
                <a:lnTo>
                  <a:pt x="354" y="2"/>
                </a:lnTo>
                <a:lnTo>
                  <a:pt x="344" y="4"/>
                </a:lnTo>
                <a:lnTo>
                  <a:pt x="327" y="9"/>
                </a:lnTo>
                <a:lnTo>
                  <a:pt x="327" y="11"/>
                </a:lnTo>
                <a:lnTo>
                  <a:pt x="329" y="11"/>
                </a:lnTo>
                <a:lnTo>
                  <a:pt x="327" y="20"/>
                </a:lnTo>
                <a:lnTo>
                  <a:pt x="332" y="27"/>
                </a:lnTo>
                <a:lnTo>
                  <a:pt x="332" y="29"/>
                </a:lnTo>
                <a:lnTo>
                  <a:pt x="323" y="32"/>
                </a:lnTo>
                <a:lnTo>
                  <a:pt x="315" y="31"/>
                </a:lnTo>
                <a:lnTo>
                  <a:pt x="315" y="26"/>
                </a:lnTo>
                <a:lnTo>
                  <a:pt x="299" y="25"/>
                </a:lnTo>
                <a:lnTo>
                  <a:pt x="300" y="31"/>
                </a:lnTo>
                <a:lnTo>
                  <a:pt x="303" y="37"/>
                </a:lnTo>
                <a:lnTo>
                  <a:pt x="303" y="41"/>
                </a:lnTo>
                <a:lnTo>
                  <a:pt x="306" y="44"/>
                </a:lnTo>
                <a:lnTo>
                  <a:pt x="311" y="45"/>
                </a:lnTo>
                <a:lnTo>
                  <a:pt x="312" y="49"/>
                </a:lnTo>
                <a:lnTo>
                  <a:pt x="309" y="54"/>
                </a:lnTo>
                <a:lnTo>
                  <a:pt x="306" y="54"/>
                </a:lnTo>
                <a:lnTo>
                  <a:pt x="311" y="49"/>
                </a:lnTo>
                <a:lnTo>
                  <a:pt x="303" y="44"/>
                </a:lnTo>
                <a:lnTo>
                  <a:pt x="299" y="34"/>
                </a:lnTo>
                <a:lnTo>
                  <a:pt x="296" y="32"/>
                </a:lnTo>
                <a:lnTo>
                  <a:pt x="284" y="42"/>
                </a:lnTo>
                <a:lnTo>
                  <a:pt x="262" y="54"/>
                </a:lnTo>
                <a:lnTo>
                  <a:pt x="254" y="53"/>
                </a:lnTo>
                <a:lnTo>
                  <a:pt x="248" y="56"/>
                </a:lnTo>
                <a:lnTo>
                  <a:pt x="241" y="59"/>
                </a:lnTo>
                <a:lnTo>
                  <a:pt x="239" y="58"/>
                </a:lnTo>
                <a:lnTo>
                  <a:pt x="238" y="60"/>
                </a:lnTo>
                <a:lnTo>
                  <a:pt x="233" y="61"/>
                </a:lnTo>
                <a:lnTo>
                  <a:pt x="230" y="59"/>
                </a:lnTo>
                <a:lnTo>
                  <a:pt x="233" y="56"/>
                </a:lnTo>
                <a:lnTo>
                  <a:pt x="229" y="58"/>
                </a:lnTo>
                <a:lnTo>
                  <a:pt x="215" y="59"/>
                </a:lnTo>
                <a:lnTo>
                  <a:pt x="214" y="55"/>
                </a:lnTo>
                <a:lnTo>
                  <a:pt x="217" y="47"/>
                </a:lnTo>
                <a:lnTo>
                  <a:pt x="214" y="44"/>
                </a:lnTo>
                <a:lnTo>
                  <a:pt x="203" y="42"/>
                </a:lnTo>
                <a:lnTo>
                  <a:pt x="188" y="34"/>
                </a:lnTo>
                <a:lnTo>
                  <a:pt x="185" y="31"/>
                </a:lnTo>
                <a:lnTo>
                  <a:pt x="182" y="29"/>
                </a:lnTo>
                <a:lnTo>
                  <a:pt x="182" y="33"/>
                </a:lnTo>
                <a:lnTo>
                  <a:pt x="178" y="32"/>
                </a:lnTo>
                <a:lnTo>
                  <a:pt x="171" y="36"/>
                </a:lnTo>
                <a:lnTo>
                  <a:pt x="169" y="33"/>
                </a:lnTo>
                <a:lnTo>
                  <a:pt x="169" y="42"/>
                </a:lnTo>
                <a:lnTo>
                  <a:pt x="168" y="47"/>
                </a:lnTo>
                <a:lnTo>
                  <a:pt x="163" y="43"/>
                </a:lnTo>
                <a:lnTo>
                  <a:pt x="154" y="44"/>
                </a:lnTo>
                <a:lnTo>
                  <a:pt x="147" y="37"/>
                </a:lnTo>
                <a:lnTo>
                  <a:pt x="145" y="34"/>
                </a:lnTo>
                <a:lnTo>
                  <a:pt x="145" y="31"/>
                </a:lnTo>
                <a:lnTo>
                  <a:pt x="142" y="25"/>
                </a:lnTo>
                <a:lnTo>
                  <a:pt x="147" y="21"/>
                </a:lnTo>
                <a:lnTo>
                  <a:pt x="144" y="10"/>
                </a:lnTo>
                <a:lnTo>
                  <a:pt x="129" y="18"/>
                </a:lnTo>
                <a:lnTo>
                  <a:pt x="126" y="17"/>
                </a:lnTo>
                <a:lnTo>
                  <a:pt x="97" y="27"/>
                </a:lnTo>
                <a:lnTo>
                  <a:pt x="96" y="28"/>
                </a:lnTo>
                <a:lnTo>
                  <a:pt x="65" y="43"/>
                </a:lnTo>
                <a:lnTo>
                  <a:pt x="63" y="44"/>
                </a:lnTo>
                <a:lnTo>
                  <a:pt x="38" y="55"/>
                </a:lnTo>
                <a:lnTo>
                  <a:pt x="0" y="69"/>
                </a:lnTo>
                <a:lnTo>
                  <a:pt x="2" y="74"/>
                </a:lnTo>
                <a:lnTo>
                  <a:pt x="2" y="88"/>
                </a:lnTo>
                <a:lnTo>
                  <a:pt x="3" y="92"/>
                </a:lnTo>
                <a:lnTo>
                  <a:pt x="8" y="93"/>
                </a:lnTo>
                <a:lnTo>
                  <a:pt x="9" y="101"/>
                </a:lnTo>
                <a:lnTo>
                  <a:pt x="5" y="109"/>
                </a:lnTo>
                <a:lnTo>
                  <a:pt x="2" y="111"/>
                </a:lnTo>
                <a:lnTo>
                  <a:pt x="2" y="112"/>
                </a:lnTo>
                <a:lnTo>
                  <a:pt x="5" y="112"/>
                </a:lnTo>
                <a:lnTo>
                  <a:pt x="3" y="114"/>
                </a:lnTo>
                <a:lnTo>
                  <a:pt x="3" y="129"/>
                </a:lnTo>
                <a:lnTo>
                  <a:pt x="6" y="133"/>
                </a:lnTo>
                <a:lnTo>
                  <a:pt x="6" y="136"/>
                </a:lnTo>
                <a:lnTo>
                  <a:pt x="8" y="138"/>
                </a:lnTo>
                <a:lnTo>
                  <a:pt x="12" y="136"/>
                </a:lnTo>
                <a:lnTo>
                  <a:pt x="15" y="139"/>
                </a:lnTo>
                <a:lnTo>
                  <a:pt x="18" y="139"/>
                </a:lnTo>
                <a:lnTo>
                  <a:pt x="21" y="140"/>
                </a:lnTo>
                <a:lnTo>
                  <a:pt x="21" y="144"/>
                </a:lnTo>
                <a:lnTo>
                  <a:pt x="30" y="157"/>
                </a:lnTo>
                <a:lnTo>
                  <a:pt x="30" y="161"/>
                </a:lnTo>
                <a:lnTo>
                  <a:pt x="33" y="163"/>
                </a:lnTo>
                <a:lnTo>
                  <a:pt x="41" y="163"/>
                </a:lnTo>
                <a:lnTo>
                  <a:pt x="42" y="167"/>
                </a:lnTo>
                <a:lnTo>
                  <a:pt x="50" y="173"/>
                </a:lnTo>
                <a:lnTo>
                  <a:pt x="54" y="168"/>
                </a:lnTo>
                <a:lnTo>
                  <a:pt x="56" y="165"/>
                </a:lnTo>
                <a:lnTo>
                  <a:pt x="59" y="160"/>
                </a:lnTo>
                <a:lnTo>
                  <a:pt x="63" y="160"/>
                </a:lnTo>
                <a:lnTo>
                  <a:pt x="72" y="15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5" name="Freeform 217"/>
          <p:cNvSpPr>
            <a:spLocks/>
          </p:cNvSpPr>
          <p:nvPr/>
        </p:nvSpPr>
        <p:spPr bwMode="auto">
          <a:xfrm>
            <a:off x="4102100" y="3702050"/>
            <a:ext cx="4763" cy="1588"/>
          </a:xfrm>
          <a:custGeom>
            <a:avLst/>
            <a:gdLst>
              <a:gd name="T0" fmla="*/ 0 w 4"/>
              <a:gd name="T1" fmla="*/ 472827 h 4"/>
              <a:gd name="T2" fmla="*/ 4253358 w 4"/>
              <a:gd name="T3" fmla="*/ 0 h 4"/>
              <a:gd name="T4" fmla="*/ 5671542 w 4"/>
              <a:gd name="T5" fmla="*/ 630436 h 4"/>
              <a:gd name="T6" fmla="*/ 1418183 w 4"/>
              <a:gd name="T7" fmla="*/ 630436 h 4"/>
              <a:gd name="T8" fmla="*/ 0 w 4"/>
              <a:gd name="T9" fmla="*/ 47282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3"/>
                </a:moveTo>
                <a:lnTo>
                  <a:pt x="3" y="0"/>
                </a:lnTo>
                <a:lnTo>
                  <a:pt x="4" y="4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6" name="Freeform 218"/>
          <p:cNvSpPr>
            <a:spLocks/>
          </p:cNvSpPr>
          <p:nvPr/>
        </p:nvSpPr>
        <p:spPr bwMode="auto">
          <a:xfrm>
            <a:off x="4103688" y="3708400"/>
            <a:ext cx="1587" cy="1588"/>
          </a:xfrm>
          <a:custGeom>
            <a:avLst/>
            <a:gdLst>
              <a:gd name="T0" fmla="*/ 0 w 2"/>
              <a:gd name="T1" fmla="*/ 0 h 2"/>
              <a:gd name="T2" fmla="*/ 1259284 w 2"/>
              <a:gd name="T3" fmla="*/ 0 h 2"/>
              <a:gd name="T4" fmla="*/ 1259284 w 2"/>
              <a:gd name="T5" fmla="*/ 1260872 h 2"/>
              <a:gd name="T6" fmla="*/ 0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7" name="Freeform 219"/>
          <p:cNvSpPr>
            <a:spLocks/>
          </p:cNvSpPr>
          <p:nvPr/>
        </p:nvSpPr>
        <p:spPr bwMode="auto">
          <a:xfrm>
            <a:off x="4097338" y="3705225"/>
            <a:ext cx="1587" cy="1588"/>
          </a:xfrm>
          <a:custGeom>
            <a:avLst/>
            <a:gdLst>
              <a:gd name="T0" fmla="*/ 0 w 1"/>
              <a:gd name="T1" fmla="*/ 0 h 1"/>
              <a:gd name="T2" fmla="*/ 2518569 w 1"/>
              <a:gd name="T3" fmla="*/ 2521744 h 1"/>
              <a:gd name="T4" fmla="*/ 2518569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8" name="Freeform 220"/>
          <p:cNvSpPr>
            <a:spLocks/>
          </p:cNvSpPr>
          <p:nvPr/>
        </p:nvSpPr>
        <p:spPr bwMode="auto">
          <a:xfrm>
            <a:off x="2049463" y="2740025"/>
            <a:ext cx="676275" cy="682625"/>
          </a:xfrm>
          <a:custGeom>
            <a:avLst/>
            <a:gdLst>
              <a:gd name="T0" fmla="*/ 39692264 w 852"/>
              <a:gd name="T1" fmla="*/ 404802952 h 861"/>
              <a:gd name="T2" fmla="*/ 80014764 w 852"/>
              <a:gd name="T3" fmla="*/ 389717023 h 861"/>
              <a:gd name="T4" fmla="*/ 170110945 w 852"/>
              <a:gd name="T5" fmla="*/ 374631887 h 861"/>
              <a:gd name="T6" fmla="*/ 179561329 w 852"/>
              <a:gd name="T7" fmla="*/ 354517051 h 861"/>
              <a:gd name="T8" fmla="*/ 153729537 w 852"/>
              <a:gd name="T9" fmla="*/ 364574072 h 861"/>
              <a:gd name="T10" fmla="*/ 108996975 w 852"/>
              <a:gd name="T11" fmla="*/ 359545958 h 861"/>
              <a:gd name="T12" fmla="*/ 138608604 w 852"/>
              <a:gd name="T13" fmla="*/ 340059834 h 861"/>
              <a:gd name="T14" fmla="*/ 146169070 w 852"/>
              <a:gd name="T15" fmla="*/ 316802228 h 861"/>
              <a:gd name="T16" fmla="*/ 211062926 w 852"/>
              <a:gd name="T17" fmla="*/ 292287990 h 861"/>
              <a:gd name="T18" fmla="*/ 146169070 w 852"/>
              <a:gd name="T19" fmla="*/ 269030384 h 861"/>
              <a:gd name="T20" fmla="*/ 120337278 w 852"/>
              <a:gd name="T21" fmla="*/ 249545053 h 861"/>
              <a:gd name="T22" fmla="*/ 110256656 w 852"/>
              <a:gd name="T23" fmla="*/ 233830412 h 861"/>
              <a:gd name="T24" fmla="*/ 119707834 w 852"/>
              <a:gd name="T25" fmla="*/ 211201519 h 861"/>
              <a:gd name="T26" fmla="*/ 172000863 w 852"/>
              <a:gd name="T27" fmla="*/ 182915749 h 861"/>
              <a:gd name="T28" fmla="*/ 160029529 w 852"/>
              <a:gd name="T29" fmla="*/ 152115178 h 861"/>
              <a:gd name="T30" fmla="*/ 154359774 w 852"/>
              <a:gd name="T31" fmla="*/ 128229653 h 861"/>
              <a:gd name="T32" fmla="*/ 148689226 w 852"/>
              <a:gd name="T33" fmla="*/ 114401149 h 861"/>
              <a:gd name="T34" fmla="*/ 170110945 w 852"/>
              <a:gd name="T35" fmla="*/ 111258379 h 861"/>
              <a:gd name="T36" fmla="*/ 231224170 w 852"/>
              <a:gd name="T37" fmla="*/ 118172631 h 861"/>
              <a:gd name="T38" fmla="*/ 252015652 w 852"/>
              <a:gd name="T39" fmla="*/ 125086883 h 861"/>
              <a:gd name="T40" fmla="*/ 296117977 w 852"/>
              <a:gd name="T41" fmla="*/ 135772617 h 861"/>
              <a:gd name="T42" fmla="*/ 338961415 w 852"/>
              <a:gd name="T43" fmla="*/ 111886299 h 861"/>
              <a:gd name="T44" fmla="*/ 345261407 w 852"/>
              <a:gd name="T45" fmla="*/ 88629461 h 861"/>
              <a:gd name="T46" fmla="*/ 294228059 w 852"/>
              <a:gd name="T47" fmla="*/ 76686302 h 861"/>
              <a:gd name="T48" fmla="*/ 343371488 w 852"/>
              <a:gd name="T49" fmla="*/ 58457603 h 861"/>
              <a:gd name="T50" fmla="*/ 349042037 w 852"/>
              <a:gd name="T51" fmla="*/ 33943353 h 861"/>
              <a:gd name="T52" fmla="*/ 403855221 w 852"/>
              <a:gd name="T53" fmla="*/ 11314450 h 861"/>
              <a:gd name="T54" fmla="*/ 427166957 w 852"/>
              <a:gd name="T55" fmla="*/ 12571875 h 861"/>
              <a:gd name="T56" fmla="*/ 425906483 w 852"/>
              <a:gd name="T57" fmla="*/ 42742949 h 861"/>
              <a:gd name="T58" fmla="*/ 464969290 w 852"/>
              <a:gd name="T59" fmla="*/ 7542968 h 861"/>
              <a:gd name="T60" fmla="*/ 465598734 w 852"/>
              <a:gd name="T61" fmla="*/ 48400569 h 861"/>
              <a:gd name="T62" fmla="*/ 401965303 w 852"/>
              <a:gd name="T63" fmla="*/ 90514806 h 861"/>
              <a:gd name="T64" fmla="*/ 362272258 w 852"/>
              <a:gd name="T65" fmla="*/ 116915206 h 861"/>
              <a:gd name="T66" fmla="*/ 389364525 w 852"/>
              <a:gd name="T67" fmla="*/ 175372784 h 861"/>
              <a:gd name="T68" fmla="*/ 423386327 w 852"/>
              <a:gd name="T69" fmla="*/ 186687231 h 861"/>
              <a:gd name="T70" fmla="*/ 464969290 w 852"/>
              <a:gd name="T71" fmla="*/ 148343696 h 861"/>
              <a:gd name="T72" fmla="*/ 519152237 w 852"/>
              <a:gd name="T73" fmla="*/ 208058749 h 861"/>
              <a:gd name="T74" fmla="*/ 505291779 w 852"/>
              <a:gd name="T75" fmla="*/ 238230607 h 861"/>
              <a:gd name="T76" fmla="*/ 509071615 w 852"/>
              <a:gd name="T77" fmla="*/ 272801867 h 861"/>
              <a:gd name="T78" fmla="*/ 517262319 w 852"/>
              <a:gd name="T79" fmla="*/ 319944998 h 861"/>
              <a:gd name="T80" fmla="*/ 498360756 w 852"/>
              <a:gd name="T81" fmla="*/ 327488755 h 861"/>
              <a:gd name="T82" fmla="*/ 505291779 w 852"/>
              <a:gd name="T83" fmla="*/ 383431484 h 861"/>
              <a:gd name="T84" fmla="*/ 442917334 w 852"/>
              <a:gd name="T85" fmla="*/ 465146767 h 861"/>
              <a:gd name="T86" fmla="*/ 437247579 w 852"/>
              <a:gd name="T87" fmla="*/ 478975271 h 861"/>
              <a:gd name="T88" fmla="*/ 390624206 w 852"/>
              <a:gd name="T89" fmla="*/ 480861408 h 861"/>
              <a:gd name="T90" fmla="*/ 367942806 w 852"/>
              <a:gd name="T91" fmla="*/ 487146948 h 861"/>
              <a:gd name="T92" fmla="*/ 305569155 w 852"/>
              <a:gd name="T93" fmla="*/ 485889523 h 861"/>
              <a:gd name="T94" fmla="*/ 275956733 w 852"/>
              <a:gd name="T95" fmla="*/ 500346739 h 861"/>
              <a:gd name="T96" fmla="*/ 227444334 w 852"/>
              <a:gd name="T97" fmla="*/ 517318806 h 861"/>
              <a:gd name="T98" fmla="*/ 185231878 w 852"/>
              <a:gd name="T99" fmla="*/ 524860977 h 861"/>
              <a:gd name="T100" fmla="*/ 133568293 w 852"/>
              <a:gd name="T101" fmla="*/ 538061561 h 861"/>
              <a:gd name="T102" fmla="*/ 95135698 w 852"/>
              <a:gd name="T103" fmla="*/ 533032654 h 861"/>
              <a:gd name="T104" fmla="*/ 81905476 w 852"/>
              <a:gd name="T105" fmla="*/ 521718208 h 861"/>
              <a:gd name="T106" fmla="*/ 43472894 w 852"/>
              <a:gd name="T107" fmla="*/ 527375827 h 861"/>
              <a:gd name="T108" fmla="*/ 64264388 w 852"/>
              <a:gd name="T109" fmla="*/ 507260991 h 861"/>
              <a:gd name="T110" fmla="*/ 59224077 w 852"/>
              <a:gd name="T111" fmla="*/ 497203969 h 861"/>
              <a:gd name="T112" fmla="*/ 20791488 w 852"/>
              <a:gd name="T113" fmla="*/ 497832682 h 861"/>
              <a:gd name="T114" fmla="*/ 0 w 852"/>
              <a:gd name="T115" fmla="*/ 467660824 h 861"/>
              <a:gd name="T116" fmla="*/ 70564380 w 852"/>
              <a:gd name="T117" fmla="*/ 430574714 h 861"/>
              <a:gd name="T118" fmla="*/ 32131797 w 852"/>
              <a:gd name="T119" fmla="*/ 418632348 h 8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52"/>
              <a:gd name="T181" fmla="*/ 0 h 861"/>
              <a:gd name="T182" fmla="*/ 852 w 852"/>
              <a:gd name="T183" fmla="*/ 861 h 8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52" h="861">
                <a:moveTo>
                  <a:pt x="6" y="666"/>
                </a:moveTo>
                <a:lnTo>
                  <a:pt x="23" y="642"/>
                </a:lnTo>
                <a:lnTo>
                  <a:pt x="26" y="652"/>
                </a:lnTo>
                <a:lnTo>
                  <a:pt x="32" y="638"/>
                </a:lnTo>
                <a:lnTo>
                  <a:pt x="69" y="633"/>
                </a:lnTo>
                <a:lnTo>
                  <a:pt x="63" y="644"/>
                </a:lnTo>
                <a:lnTo>
                  <a:pt x="78" y="644"/>
                </a:lnTo>
                <a:lnTo>
                  <a:pt x="87" y="632"/>
                </a:lnTo>
                <a:lnTo>
                  <a:pt x="97" y="653"/>
                </a:lnTo>
                <a:lnTo>
                  <a:pt x="136" y="655"/>
                </a:lnTo>
                <a:lnTo>
                  <a:pt x="114" y="647"/>
                </a:lnTo>
                <a:lnTo>
                  <a:pt x="127" y="620"/>
                </a:lnTo>
                <a:lnTo>
                  <a:pt x="112" y="612"/>
                </a:lnTo>
                <a:lnTo>
                  <a:pt x="162" y="605"/>
                </a:lnTo>
                <a:lnTo>
                  <a:pt x="169" y="589"/>
                </a:lnTo>
                <a:lnTo>
                  <a:pt x="181" y="583"/>
                </a:lnTo>
                <a:lnTo>
                  <a:pt x="229" y="600"/>
                </a:lnTo>
                <a:lnTo>
                  <a:pt x="270" y="596"/>
                </a:lnTo>
                <a:lnTo>
                  <a:pt x="296" y="586"/>
                </a:lnTo>
                <a:lnTo>
                  <a:pt x="330" y="590"/>
                </a:lnTo>
                <a:lnTo>
                  <a:pt x="297" y="580"/>
                </a:lnTo>
                <a:lnTo>
                  <a:pt x="305" y="574"/>
                </a:lnTo>
                <a:lnTo>
                  <a:pt x="300" y="562"/>
                </a:lnTo>
                <a:lnTo>
                  <a:pt x="285" y="564"/>
                </a:lnTo>
                <a:lnTo>
                  <a:pt x="287" y="570"/>
                </a:lnTo>
                <a:lnTo>
                  <a:pt x="260" y="589"/>
                </a:lnTo>
                <a:lnTo>
                  <a:pt x="245" y="586"/>
                </a:lnTo>
                <a:lnTo>
                  <a:pt x="238" y="591"/>
                </a:lnTo>
                <a:lnTo>
                  <a:pt x="230" y="588"/>
                </a:lnTo>
                <a:lnTo>
                  <a:pt x="244" y="580"/>
                </a:lnTo>
                <a:lnTo>
                  <a:pt x="218" y="584"/>
                </a:lnTo>
                <a:lnTo>
                  <a:pt x="200" y="573"/>
                </a:lnTo>
                <a:lnTo>
                  <a:pt x="200" y="564"/>
                </a:lnTo>
                <a:lnTo>
                  <a:pt x="193" y="563"/>
                </a:lnTo>
                <a:lnTo>
                  <a:pt x="197" y="572"/>
                </a:lnTo>
                <a:lnTo>
                  <a:pt x="173" y="572"/>
                </a:lnTo>
                <a:lnTo>
                  <a:pt x="168" y="579"/>
                </a:lnTo>
                <a:lnTo>
                  <a:pt x="129" y="577"/>
                </a:lnTo>
                <a:lnTo>
                  <a:pt x="184" y="557"/>
                </a:lnTo>
                <a:lnTo>
                  <a:pt x="193" y="546"/>
                </a:lnTo>
                <a:lnTo>
                  <a:pt x="208" y="550"/>
                </a:lnTo>
                <a:lnTo>
                  <a:pt x="220" y="541"/>
                </a:lnTo>
                <a:lnTo>
                  <a:pt x="220" y="534"/>
                </a:lnTo>
                <a:lnTo>
                  <a:pt x="230" y="529"/>
                </a:lnTo>
                <a:lnTo>
                  <a:pt x="235" y="518"/>
                </a:lnTo>
                <a:lnTo>
                  <a:pt x="251" y="511"/>
                </a:lnTo>
                <a:lnTo>
                  <a:pt x="251" y="505"/>
                </a:lnTo>
                <a:lnTo>
                  <a:pt x="232" y="504"/>
                </a:lnTo>
                <a:lnTo>
                  <a:pt x="282" y="460"/>
                </a:lnTo>
                <a:lnTo>
                  <a:pt x="309" y="473"/>
                </a:lnTo>
                <a:lnTo>
                  <a:pt x="305" y="466"/>
                </a:lnTo>
                <a:lnTo>
                  <a:pt x="332" y="465"/>
                </a:lnTo>
                <a:lnTo>
                  <a:pt x="341" y="479"/>
                </a:lnTo>
                <a:lnTo>
                  <a:pt x="335" y="465"/>
                </a:lnTo>
                <a:lnTo>
                  <a:pt x="350" y="460"/>
                </a:lnTo>
                <a:lnTo>
                  <a:pt x="330" y="456"/>
                </a:lnTo>
                <a:lnTo>
                  <a:pt x="342" y="446"/>
                </a:lnTo>
                <a:lnTo>
                  <a:pt x="247" y="434"/>
                </a:lnTo>
                <a:lnTo>
                  <a:pt x="245" y="420"/>
                </a:lnTo>
                <a:lnTo>
                  <a:pt x="232" y="428"/>
                </a:lnTo>
                <a:lnTo>
                  <a:pt x="239" y="416"/>
                </a:lnTo>
                <a:lnTo>
                  <a:pt x="238" y="407"/>
                </a:lnTo>
                <a:lnTo>
                  <a:pt x="247" y="406"/>
                </a:lnTo>
                <a:lnTo>
                  <a:pt x="245" y="390"/>
                </a:lnTo>
                <a:lnTo>
                  <a:pt x="218" y="406"/>
                </a:lnTo>
                <a:lnTo>
                  <a:pt x="191" y="397"/>
                </a:lnTo>
                <a:lnTo>
                  <a:pt x="197" y="387"/>
                </a:lnTo>
                <a:lnTo>
                  <a:pt x="217" y="381"/>
                </a:lnTo>
                <a:lnTo>
                  <a:pt x="200" y="382"/>
                </a:lnTo>
                <a:lnTo>
                  <a:pt x="200" y="374"/>
                </a:lnTo>
                <a:lnTo>
                  <a:pt x="193" y="382"/>
                </a:lnTo>
                <a:lnTo>
                  <a:pt x="175" y="372"/>
                </a:lnTo>
                <a:lnTo>
                  <a:pt x="153" y="366"/>
                </a:lnTo>
                <a:lnTo>
                  <a:pt x="163" y="359"/>
                </a:lnTo>
                <a:lnTo>
                  <a:pt x="171" y="365"/>
                </a:lnTo>
                <a:lnTo>
                  <a:pt x="179" y="360"/>
                </a:lnTo>
                <a:lnTo>
                  <a:pt x="162" y="333"/>
                </a:lnTo>
                <a:lnTo>
                  <a:pt x="190" y="336"/>
                </a:lnTo>
                <a:lnTo>
                  <a:pt x="190" y="326"/>
                </a:lnTo>
                <a:lnTo>
                  <a:pt x="223" y="333"/>
                </a:lnTo>
                <a:lnTo>
                  <a:pt x="215" y="321"/>
                </a:lnTo>
                <a:lnTo>
                  <a:pt x="223" y="296"/>
                </a:lnTo>
                <a:lnTo>
                  <a:pt x="284" y="299"/>
                </a:lnTo>
                <a:lnTo>
                  <a:pt x="273" y="291"/>
                </a:lnTo>
                <a:lnTo>
                  <a:pt x="285" y="286"/>
                </a:lnTo>
                <a:lnTo>
                  <a:pt x="288" y="278"/>
                </a:lnTo>
                <a:lnTo>
                  <a:pt x="227" y="268"/>
                </a:lnTo>
                <a:lnTo>
                  <a:pt x="238" y="256"/>
                </a:lnTo>
                <a:lnTo>
                  <a:pt x="253" y="254"/>
                </a:lnTo>
                <a:lnTo>
                  <a:pt x="254" y="242"/>
                </a:lnTo>
                <a:lnTo>
                  <a:pt x="245" y="236"/>
                </a:lnTo>
                <a:lnTo>
                  <a:pt x="259" y="216"/>
                </a:lnTo>
                <a:lnTo>
                  <a:pt x="238" y="222"/>
                </a:lnTo>
                <a:lnTo>
                  <a:pt x="238" y="215"/>
                </a:lnTo>
                <a:lnTo>
                  <a:pt x="251" y="211"/>
                </a:lnTo>
                <a:lnTo>
                  <a:pt x="245" y="204"/>
                </a:lnTo>
                <a:lnTo>
                  <a:pt x="256" y="194"/>
                </a:lnTo>
                <a:lnTo>
                  <a:pt x="245" y="183"/>
                </a:lnTo>
                <a:lnTo>
                  <a:pt x="227" y="195"/>
                </a:lnTo>
                <a:lnTo>
                  <a:pt x="224" y="213"/>
                </a:lnTo>
                <a:lnTo>
                  <a:pt x="215" y="209"/>
                </a:lnTo>
                <a:lnTo>
                  <a:pt x="236" y="182"/>
                </a:lnTo>
                <a:lnTo>
                  <a:pt x="233" y="175"/>
                </a:lnTo>
                <a:lnTo>
                  <a:pt x="250" y="167"/>
                </a:lnTo>
                <a:lnTo>
                  <a:pt x="266" y="177"/>
                </a:lnTo>
                <a:lnTo>
                  <a:pt x="250" y="186"/>
                </a:lnTo>
                <a:lnTo>
                  <a:pt x="269" y="189"/>
                </a:lnTo>
                <a:lnTo>
                  <a:pt x="270" y="177"/>
                </a:lnTo>
                <a:lnTo>
                  <a:pt x="281" y="176"/>
                </a:lnTo>
                <a:lnTo>
                  <a:pt x="273" y="170"/>
                </a:lnTo>
                <a:lnTo>
                  <a:pt x="288" y="163"/>
                </a:lnTo>
                <a:lnTo>
                  <a:pt x="348" y="189"/>
                </a:lnTo>
                <a:lnTo>
                  <a:pt x="356" y="182"/>
                </a:lnTo>
                <a:lnTo>
                  <a:pt x="367" y="188"/>
                </a:lnTo>
                <a:lnTo>
                  <a:pt x="367" y="198"/>
                </a:lnTo>
                <a:lnTo>
                  <a:pt x="373" y="195"/>
                </a:lnTo>
                <a:lnTo>
                  <a:pt x="367" y="213"/>
                </a:lnTo>
                <a:lnTo>
                  <a:pt x="382" y="229"/>
                </a:lnTo>
                <a:lnTo>
                  <a:pt x="381" y="220"/>
                </a:lnTo>
                <a:lnTo>
                  <a:pt x="400" y="199"/>
                </a:lnTo>
                <a:lnTo>
                  <a:pt x="433" y="216"/>
                </a:lnTo>
                <a:lnTo>
                  <a:pt x="461" y="219"/>
                </a:lnTo>
                <a:lnTo>
                  <a:pt x="469" y="235"/>
                </a:lnTo>
                <a:lnTo>
                  <a:pt x="476" y="234"/>
                </a:lnTo>
                <a:lnTo>
                  <a:pt x="466" y="222"/>
                </a:lnTo>
                <a:lnTo>
                  <a:pt x="470" y="216"/>
                </a:lnTo>
                <a:lnTo>
                  <a:pt x="490" y="222"/>
                </a:lnTo>
                <a:lnTo>
                  <a:pt x="479" y="206"/>
                </a:lnTo>
                <a:lnTo>
                  <a:pt x="464" y="200"/>
                </a:lnTo>
                <a:lnTo>
                  <a:pt x="509" y="177"/>
                </a:lnTo>
                <a:lnTo>
                  <a:pt x="542" y="186"/>
                </a:lnTo>
                <a:lnTo>
                  <a:pt x="538" y="178"/>
                </a:lnTo>
                <a:lnTo>
                  <a:pt x="551" y="178"/>
                </a:lnTo>
                <a:lnTo>
                  <a:pt x="542" y="171"/>
                </a:lnTo>
                <a:lnTo>
                  <a:pt x="560" y="159"/>
                </a:lnTo>
                <a:lnTo>
                  <a:pt x="561" y="145"/>
                </a:lnTo>
                <a:lnTo>
                  <a:pt x="542" y="152"/>
                </a:lnTo>
                <a:lnTo>
                  <a:pt x="548" y="141"/>
                </a:lnTo>
                <a:lnTo>
                  <a:pt x="524" y="150"/>
                </a:lnTo>
                <a:lnTo>
                  <a:pt x="529" y="140"/>
                </a:lnTo>
                <a:lnTo>
                  <a:pt x="512" y="145"/>
                </a:lnTo>
                <a:lnTo>
                  <a:pt x="514" y="138"/>
                </a:lnTo>
                <a:lnTo>
                  <a:pt x="496" y="141"/>
                </a:lnTo>
                <a:lnTo>
                  <a:pt x="467" y="122"/>
                </a:lnTo>
                <a:lnTo>
                  <a:pt x="470" y="112"/>
                </a:lnTo>
                <a:lnTo>
                  <a:pt x="479" y="112"/>
                </a:lnTo>
                <a:lnTo>
                  <a:pt x="482" y="106"/>
                </a:lnTo>
                <a:lnTo>
                  <a:pt x="529" y="101"/>
                </a:lnTo>
                <a:lnTo>
                  <a:pt x="526" y="91"/>
                </a:lnTo>
                <a:lnTo>
                  <a:pt x="545" y="93"/>
                </a:lnTo>
                <a:lnTo>
                  <a:pt x="547" y="84"/>
                </a:lnTo>
                <a:lnTo>
                  <a:pt x="557" y="87"/>
                </a:lnTo>
                <a:lnTo>
                  <a:pt x="555" y="79"/>
                </a:lnTo>
                <a:lnTo>
                  <a:pt x="539" y="76"/>
                </a:lnTo>
                <a:lnTo>
                  <a:pt x="547" y="52"/>
                </a:lnTo>
                <a:lnTo>
                  <a:pt x="554" y="54"/>
                </a:lnTo>
                <a:lnTo>
                  <a:pt x="558" y="45"/>
                </a:lnTo>
                <a:lnTo>
                  <a:pt x="564" y="47"/>
                </a:lnTo>
                <a:lnTo>
                  <a:pt x="584" y="22"/>
                </a:lnTo>
                <a:lnTo>
                  <a:pt x="624" y="26"/>
                </a:lnTo>
                <a:lnTo>
                  <a:pt x="629" y="16"/>
                </a:lnTo>
                <a:lnTo>
                  <a:pt x="641" y="18"/>
                </a:lnTo>
                <a:lnTo>
                  <a:pt x="648" y="38"/>
                </a:lnTo>
                <a:lnTo>
                  <a:pt x="652" y="18"/>
                </a:lnTo>
                <a:lnTo>
                  <a:pt x="667" y="15"/>
                </a:lnTo>
                <a:lnTo>
                  <a:pt x="667" y="31"/>
                </a:lnTo>
                <a:lnTo>
                  <a:pt x="672" y="52"/>
                </a:lnTo>
                <a:lnTo>
                  <a:pt x="678" y="20"/>
                </a:lnTo>
                <a:lnTo>
                  <a:pt x="666" y="28"/>
                </a:lnTo>
                <a:lnTo>
                  <a:pt x="673" y="15"/>
                </a:lnTo>
                <a:lnTo>
                  <a:pt x="694" y="12"/>
                </a:lnTo>
                <a:lnTo>
                  <a:pt x="690" y="32"/>
                </a:lnTo>
                <a:lnTo>
                  <a:pt x="702" y="52"/>
                </a:lnTo>
                <a:lnTo>
                  <a:pt x="676" y="68"/>
                </a:lnTo>
                <a:lnTo>
                  <a:pt x="675" y="86"/>
                </a:lnTo>
                <a:lnTo>
                  <a:pt x="711" y="52"/>
                </a:lnTo>
                <a:lnTo>
                  <a:pt x="700" y="34"/>
                </a:lnTo>
                <a:lnTo>
                  <a:pt x="712" y="15"/>
                </a:lnTo>
                <a:lnTo>
                  <a:pt x="726" y="18"/>
                </a:lnTo>
                <a:lnTo>
                  <a:pt x="738" y="12"/>
                </a:lnTo>
                <a:lnTo>
                  <a:pt x="738" y="0"/>
                </a:lnTo>
                <a:lnTo>
                  <a:pt x="770" y="13"/>
                </a:lnTo>
                <a:lnTo>
                  <a:pt x="769" y="23"/>
                </a:lnTo>
                <a:lnTo>
                  <a:pt x="802" y="44"/>
                </a:lnTo>
                <a:lnTo>
                  <a:pt x="754" y="60"/>
                </a:lnTo>
                <a:lnTo>
                  <a:pt x="739" y="77"/>
                </a:lnTo>
                <a:lnTo>
                  <a:pt x="700" y="98"/>
                </a:lnTo>
                <a:lnTo>
                  <a:pt x="681" y="133"/>
                </a:lnTo>
                <a:lnTo>
                  <a:pt x="675" y="130"/>
                </a:lnTo>
                <a:lnTo>
                  <a:pt x="672" y="141"/>
                </a:lnTo>
                <a:lnTo>
                  <a:pt x="655" y="138"/>
                </a:lnTo>
                <a:lnTo>
                  <a:pt x="638" y="144"/>
                </a:lnTo>
                <a:lnTo>
                  <a:pt x="624" y="134"/>
                </a:lnTo>
                <a:lnTo>
                  <a:pt x="617" y="156"/>
                </a:lnTo>
                <a:lnTo>
                  <a:pt x="638" y="162"/>
                </a:lnTo>
                <a:lnTo>
                  <a:pt x="612" y="179"/>
                </a:lnTo>
                <a:lnTo>
                  <a:pt x="585" y="175"/>
                </a:lnTo>
                <a:lnTo>
                  <a:pt x="575" y="186"/>
                </a:lnTo>
                <a:lnTo>
                  <a:pt x="552" y="187"/>
                </a:lnTo>
                <a:lnTo>
                  <a:pt x="554" y="195"/>
                </a:lnTo>
                <a:lnTo>
                  <a:pt x="587" y="236"/>
                </a:lnTo>
                <a:lnTo>
                  <a:pt x="588" y="259"/>
                </a:lnTo>
                <a:lnTo>
                  <a:pt x="611" y="264"/>
                </a:lnTo>
                <a:lnTo>
                  <a:pt x="618" y="279"/>
                </a:lnTo>
                <a:lnTo>
                  <a:pt x="639" y="290"/>
                </a:lnTo>
                <a:lnTo>
                  <a:pt x="651" y="285"/>
                </a:lnTo>
                <a:lnTo>
                  <a:pt x="669" y="301"/>
                </a:lnTo>
                <a:lnTo>
                  <a:pt x="664" y="290"/>
                </a:lnTo>
                <a:lnTo>
                  <a:pt x="676" y="285"/>
                </a:lnTo>
                <a:lnTo>
                  <a:pt x="672" y="297"/>
                </a:lnTo>
                <a:lnTo>
                  <a:pt x="682" y="278"/>
                </a:lnTo>
                <a:lnTo>
                  <a:pt x="696" y="280"/>
                </a:lnTo>
                <a:lnTo>
                  <a:pt x="700" y="265"/>
                </a:lnTo>
                <a:lnTo>
                  <a:pt x="694" y="257"/>
                </a:lnTo>
                <a:lnTo>
                  <a:pt x="727" y="235"/>
                </a:lnTo>
                <a:lnTo>
                  <a:pt x="738" y="236"/>
                </a:lnTo>
                <a:lnTo>
                  <a:pt x="763" y="297"/>
                </a:lnTo>
                <a:lnTo>
                  <a:pt x="776" y="301"/>
                </a:lnTo>
                <a:lnTo>
                  <a:pt x="770" y="333"/>
                </a:lnTo>
                <a:lnTo>
                  <a:pt x="814" y="333"/>
                </a:lnTo>
                <a:lnTo>
                  <a:pt x="814" y="327"/>
                </a:lnTo>
                <a:lnTo>
                  <a:pt x="824" y="331"/>
                </a:lnTo>
                <a:lnTo>
                  <a:pt x="845" y="353"/>
                </a:lnTo>
                <a:lnTo>
                  <a:pt x="852" y="360"/>
                </a:lnTo>
                <a:lnTo>
                  <a:pt x="839" y="365"/>
                </a:lnTo>
                <a:lnTo>
                  <a:pt x="820" y="353"/>
                </a:lnTo>
                <a:lnTo>
                  <a:pt x="803" y="364"/>
                </a:lnTo>
                <a:lnTo>
                  <a:pt x="802" y="379"/>
                </a:lnTo>
                <a:lnTo>
                  <a:pt x="821" y="390"/>
                </a:lnTo>
                <a:lnTo>
                  <a:pt x="814" y="402"/>
                </a:lnTo>
                <a:lnTo>
                  <a:pt x="820" y="406"/>
                </a:lnTo>
                <a:lnTo>
                  <a:pt x="815" y="408"/>
                </a:lnTo>
                <a:lnTo>
                  <a:pt x="815" y="427"/>
                </a:lnTo>
                <a:lnTo>
                  <a:pt x="808" y="434"/>
                </a:lnTo>
                <a:lnTo>
                  <a:pt x="817" y="457"/>
                </a:lnTo>
                <a:lnTo>
                  <a:pt x="824" y="459"/>
                </a:lnTo>
                <a:lnTo>
                  <a:pt x="827" y="467"/>
                </a:lnTo>
                <a:lnTo>
                  <a:pt x="812" y="493"/>
                </a:lnTo>
                <a:lnTo>
                  <a:pt x="812" y="504"/>
                </a:lnTo>
                <a:lnTo>
                  <a:pt x="821" y="509"/>
                </a:lnTo>
                <a:lnTo>
                  <a:pt x="820" y="513"/>
                </a:lnTo>
                <a:lnTo>
                  <a:pt x="808" y="505"/>
                </a:lnTo>
                <a:lnTo>
                  <a:pt x="788" y="509"/>
                </a:lnTo>
                <a:lnTo>
                  <a:pt x="796" y="515"/>
                </a:lnTo>
                <a:lnTo>
                  <a:pt x="790" y="514"/>
                </a:lnTo>
                <a:lnTo>
                  <a:pt x="791" y="521"/>
                </a:lnTo>
                <a:lnTo>
                  <a:pt x="808" y="534"/>
                </a:lnTo>
                <a:lnTo>
                  <a:pt x="803" y="536"/>
                </a:lnTo>
                <a:lnTo>
                  <a:pt x="800" y="550"/>
                </a:lnTo>
                <a:lnTo>
                  <a:pt x="805" y="570"/>
                </a:lnTo>
                <a:lnTo>
                  <a:pt x="797" y="604"/>
                </a:lnTo>
                <a:lnTo>
                  <a:pt x="802" y="610"/>
                </a:lnTo>
                <a:lnTo>
                  <a:pt x="785" y="633"/>
                </a:lnTo>
                <a:lnTo>
                  <a:pt x="767" y="645"/>
                </a:lnTo>
                <a:lnTo>
                  <a:pt x="760" y="673"/>
                </a:lnTo>
                <a:lnTo>
                  <a:pt x="745" y="679"/>
                </a:lnTo>
                <a:lnTo>
                  <a:pt x="745" y="700"/>
                </a:lnTo>
                <a:lnTo>
                  <a:pt x="703" y="740"/>
                </a:lnTo>
                <a:lnTo>
                  <a:pt x="703" y="746"/>
                </a:lnTo>
                <a:lnTo>
                  <a:pt x="694" y="740"/>
                </a:lnTo>
                <a:lnTo>
                  <a:pt x="688" y="745"/>
                </a:lnTo>
                <a:lnTo>
                  <a:pt x="693" y="759"/>
                </a:lnTo>
                <a:lnTo>
                  <a:pt x="700" y="750"/>
                </a:lnTo>
                <a:lnTo>
                  <a:pt x="694" y="762"/>
                </a:lnTo>
                <a:lnTo>
                  <a:pt x="705" y="773"/>
                </a:lnTo>
                <a:lnTo>
                  <a:pt x="693" y="787"/>
                </a:lnTo>
                <a:lnTo>
                  <a:pt x="673" y="776"/>
                </a:lnTo>
                <a:lnTo>
                  <a:pt x="652" y="781"/>
                </a:lnTo>
                <a:lnTo>
                  <a:pt x="646" y="772"/>
                </a:lnTo>
                <a:lnTo>
                  <a:pt x="620" y="765"/>
                </a:lnTo>
                <a:lnTo>
                  <a:pt x="629" y="759"/>
                </a:lnTo>
                <a:lnTo>
                  <a:pt x="617" y="761"/>
                </a:lnTo>
                <a:lnTo>
                  <a:pt x="612" y="773"/>
                </a:lnTo>
                <a:lnTo>
                  <a:pt x="594" y="781"/>
                </a:lnTo>
                <a:lnTo>
                  <a:pt x="596" y="757"/>
                </a:lnTo>
                <a:lnTo>
                  <a:pt x="584" y="775"/>
                </a:lnTo>
                <a:lnTo>
                  <a:pt x="564" y="775"/>
                </a:lnTo>
                <a:lnTo>
                  <a:pt x="566" y="771"/>
                </a:lnTo>
                <a:lnTo>
                  <a:pt x="558" y="767"/>
                </a:lnTo>
                <a:lnTo>
                  <a:pt x="552" y="771"/>
                </a:lnTo>
                <a:lnTo>
                  <a:pt x="524" y="765"/>
                </a:lnTo>
                <a:lnTo>
                  <a:pt x="485" y="773"/>
                </a:lnTo>
                <a:lnTo>
                  <a:pt x="482" y="767"/>
                </a:lnTo>
                <a:lnTo>
                  <a:pt x="478" y="777"/>
                </a:lnTo>
                <a:lnTo>
                  <a:pt x="487" y="780"/>
                </a:lnTo>
                <a:lnTo>
                  <a:pt x="476" y="791"/>
                </a:lnTo>
                <a:lnTo>
                  <a:pt x="450" y="797"/>
                </a:lnTo>
                <a:lnTo>
                  <a:pt x="438" y="796"/>
                </a:lnTo>
                <a:lnTo>
                  <a:pt x="435" y="800"/>
                </a:lnTo>
                <a:lnTo>
                  <a:pt x="427" y="797"/>
                </a:lnTo>
                <a:lnTo>
                  <a:pt x="421" y="810"/>
                </a:lnTo>
                <a:lnTo>
                  <a:pt x="391" y="813"/>
                </a:lnTo>
                <a:lnTo>
                  <a:pt x="382" y="820"/>
                </a:lnTo>
                <a:lnTo>
                  <a:pt x="361" y="823"/>
                </a:lnTo>
                <a:lnTo>
                  <a:pt x="348" y="816"/>
                </a:lnTo>
                <a:lnTo>
                  <a:pt x="364" y="808"/>
                </a:lnTo>
                <a:lnTo>
                  <a:pt x="367" y="796"/>
                </a:lnTo>
                <a:lnTo>
                  <a:pt x="341" y="788"/>
                </a:lnTo>
                <a:lnTo>
                  <a:pt x="333" y="830"/>
                </a:lnTo>
                <a:lnTo>
                  <a:pt x="294" y="835"/>
                </a:lnTo>
                <a:lnTo>
                  <a:pt x="288" y="852"/>
                </a:lnTo>
                <a:lnTo>
                  <a:pt x="284" y="842"/>
                </a:lnTo>
                <a:lnTo>
                  <a:pt x="266" y="841"/>
                </a:lnTo>
                <a:lnTo>
                  <a:pt x="256" y="855"/>
                </a:lnTo>
                <a:lnTo>
                  <a:pt x="233" y="845"/>
                </a:lnTo>
                <a:lnTo>
                  <a:pt x="212" y="856"/>
                </a:lnTo>
                <a:lnTo>
                  <a:pt x="214" y="850"/>
                </a:lnTo>
                <a:lnTo>
                  <a:pt x="203" y="842"/>
                </a:lnTo>
                <a:lnTo>
                  <a:pt x="203" y="846"/>
                </a:lnTo>
                <a:lnTo>
                  <a:pt x="168" y="852"/>
                </a:lnTo>
                <a:lnTo>
                  <a:pt x="162" y="857"/>
                </a:lnTo>
                <a:lnTo>
                  <a:pt x="151" y="848"/>
                </a:lnTo>
                <a:lnTo>
                  <a:pt x="147" y="861"/>
                </a:lnTo>
                <a:lnTo>
                  <a:pt x="136" y="853"/>
                </a:lnTo>
                <a:lnTo>
                  <a:pt x="144" y="843"/>
                </a:lnTo>
                <a:lnTo>
                  <a:pt x="133" y="847"/>
                </a:lnTo>
                <a:lnTo>
                  <a:pt x="139" y="835"/>
                </a:lnTo>
                <a:lnTo>
                  <a:pt x="130" y="830"/>
                </a:lnTo>
                <a:lnTo>
                  <a:pt x="127" y="839"/>
                </a:lnTo>
                <a:lnTo>
                  <a:pt x="97" y="840"/>
                </a:lnTo>
                <a:lnTo>
                  <a:pt x="96" y="832"/>
                </a:lnTo>
                <a:lnTo>
                  <a:pt x="82" y="843"/>
                </a:lnTo>
                <a:lnTo>
                  <a:pt x="69" y="845"/>
                </a:lnTo>
                <a:lnTo>
                  <a:pt x="69" y="839"/>
                </a:lnTo>
                <a:lnTo>
                  <a:pt x="63" y="845"/>
                </a:lnTo>
                <a:lnTo>
                  <a:pt x="60" y="835"/>
                </a:lnTo>
                <a:lnTo>
                  <a:pt x="96" y="827"/>
                </a:lnTo>
                <a:lnTo>
                  <a:pt x="121" y="814"/>
                </a:lnTo>
                <a:lnTo>
                  <a:pt x="63" y="820"/>
                </a:lnTo>
                <a:lnTo>
                  <a:pt x="102" y="807"/>
                </a:lnTo>
                <a:lnTo>
                  <a:pt x="139" y="802"/>
                </a:lnTo>
                <a:lnTo>
                  <a:pt x="142" y="791"/>
                </a:lnTo>
                <a:lnTo>
                  <a:pt x="138" y="792"/>
                </a:lnTo>
                <a:lnTo>
                  <a:pt x="129" y="782"/>
                </a:lnTo>
                <a:lnTo>
                  <a:pt x="112" y="796"/>
                </a:lnTo>
                <a:lnTo>
                  <a:pt x="94" y="791"/>
                </a:lnTo>
                <a:lnTo>
                  <a:pt x="93" y="794"/>
                </a:lnTo>
                <a:lnTo>
                  <a:pt x="60" y="793"/>
                </a:lnTo>
                <a:lnTo>
                  <a:pt x="54" y="799"/>
                </a:lnTo>
                <a:lnTo>
                  <a:pt x="14" y="799"/>
                </a:lnTo>
                <a:lnTo>
                  <a:pt x="17" y="792"/>
                </a:lnTo>
                <a:lnTo>
                  <a:pt x="33" y="792"/>
                </a:lnTo>
                <a:lnTo>
                  <a:pt x="105" y="755"/>
                </a:lnTo>
                <a:lnTo>
                  <a:pt x="132" y="751"/>
                </a:lnTo>
                <a:lnTo>
                  <a:pt x="30" y="764"/>
                </a:lnTo>
                <a:lnTo>
                  <a:pt x="21" y="750"/>
                </a:lnTo>
                <a:lnTo>
                  <a:pt x="33" y="734"/>
                </a:lnTo>
                <a:lnTo>
                  <a:pt x="0" y="744"/>
                </a:lnTo>
                <a:lnTo>
                  <a:pt x="2" y="719"/>
                </a:lnTo>
                <a:lnTo>
                  <a:pt x="15" y="719"/>
                </a:lnTo>
                <a:lnTo>
                  <a:pt x="30" y="700"/>
                </a:lnTo>
                <a:lnTo>
                  <a:pt x="90" y="691"/>
                </a:lnTo>
                <a:lnTo>
                  <a:pt x="100" y="677"/>
                </a:lnTo>
                <a:lnTo>
                  <a:pt x="112" y="685"/>
                </a:lnTo>
                <a:lnTo>
                  <a:pt x="115" y="677"/>
                </a:lnTo>
                <a:lnTo>
                  <a:pt x="88" y="675"/>
                </a:lnTo>
                <a:lnTo>
                  <a:pt x="91" y="684"/>
                </a:lnTo>
                <a:lnTo>
                  <a:pt x="85" y="674"/>
                </a:lnTo>
                <a:lnTo>
                  <a:pt x="50" y="674"/>
                </a:lnTo>
                <a:lnTo>
                  <a:pt x="51" y="666"/>
                </a:lnTo>
                <a:lnTo>
                  <a:pt x="38" y="663"/>
                </a:lnTo>
                <a:lnTo>
                  <a:pt x="38" y="669"/>
                </a:lnTo>
                <a:lnTo>
                  <a:pt x="23" y="661"/>
                </a:lnTo>
                <a:lnTo>
                  <a:pt x="6" y="66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49" name="Freeform 221"/>
          <p:cNvSpPr>
            <a:spLocks/>
          </p:cNvSpPr>
          <p:nvPr/>
        </p:nvSpPr>
        <p:spPr bwMode="auto">
          <a:xfrm>
            <a:off x="2198688" y="2922588"/>
            <a:ext cx="38100" cy="28575"/>
          </a:xfrm>
          <a:custGeom>
            <a:avLst/>
            <a:gdLst>
              <a:gd name="T0" fmla="*/ 0 w 48"/>
              <a:gd name="T1" fmla="*/ 596213 h 37"/>
              <a:gd name="T2" fmla="*/ 15120939 w 48"/>
              <a:gd name="T3" fmla="*/ 5964451 h 37"/>
              <a:gd name="T4" fmla="*/ 13861258 w 48"/>
              <a:gd name="T5" fmla="*/ 13718317 h 37"/>
              <a:gd name="T6" fmla="*/ 22681405 w 48"/>
              <a:gd name="T7" fmla="*/ 22068392 h 37"/>
              <a:gd name="T8" fmla="*/ 27091485 w 48"/>
              <a:gd name="T9" fmla="*/ 9543277 h 37"/>
              <a:gd name="T10" fmla="*/ 30241878 w 48"/>
              <a:gd name="T11" fmla="*/ 5964451 h 37"/>
              <a:gd name="T12" fmla="*/ 28351960 w 48"/>
              <a:gd name="T13" fmla="*/ 0 h 37"/>
              <a:gd name="T14" fmla="*/ 0 w 48"/>
              <a:gd name="T15" fmla="*/ 596213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37"/>
              <a:gd name="T26" fmla="*/ 48 w 48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37">
                <a:moveTo>
                  <a:pt x="0" y="1"/>
                </a:moveTo>
                <a:lnTo>
                  <a:pt x="24" y="10"/>
                </a:lnTo>
                <a:lnTo>
                  <a:pt x="22" y="23"/>
                </a:lnTo>
                <a:lnTo>
                  <a:pt x="36" y="37"/>
                </a:lnTo>
                <a:lnTo>
                  <a:pt x="43" y="16"/>
                </a:lnTo>
                <a:lnTo>
                  <a:pt x="48" y="10"/>
                </a:lnTo>
                <a:lnTo>
                  <a:pt x="45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0" name="Freeform 222"/>
          <p:cNvSpPr>
            <a:spLocks/>
          </p:cNvSpPr>
          <p:nvPr/>
        </p:nvSpPr>
        <p:spPr bwMode="auto">
          <a:xfrm>
            <a:off x="2219325" y="3071813"/>
            <a:ext cx="7938" cy="9525"/>
          </a:xfrm>
          <a:custGeom>
            <a:avLst/>
            <a:gdLst>
              <a:gd name="T0" fmla="*/ 0 w 11"/>
              <a:gd name="T1" fmla="*/ 0 h 11"/>
              <a:gd name="T2" fmla="*/ 1041321 w 11"/>
              <a:gd name="T3" fmla="*/ 7497908 h 11"/>
              <a:gd name="T4" fmla="*/ 5728349 w 11"/>
              <a:gd name="T5" fmla="*/ 8247785 h 11"/>
              <a:gd name="T6" fmla="*/ 5728349 w 11"/>
              <a:gd name="T7" fmla="*/ 1499754 h 11"/>
              <a:gd name="T8" fmla="*/ 0 w 11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1"/>
              <a:gd name="T17" fmla="*/ 11 w 1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1">
                <a:moveTo>
                  <a:pt x="0" y="0"/>
                </a:moveTo>
                <a:lnTo>
                  <a:pt x="2" y="10"/>
                </a:lnTo>
                <a:lnTo>
                  <a:pt x="11" y="11"/>
                </a:lnTo>
                <a:lnTo>
                  <a:pt x="1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1" name="Freeform 223"/>
          <p:cNvSpPr>
            <a:spLocks/>
          </p:cNvSpPr>
          <p:nvPr/>
        </p:nvSpPr>
        <p:spPr bwMode="auto">
          <a:xfrm>
            <a:off x="2319338" y="3370263"/>
            <a:ext cx="15875" cy="7937"/>
          </a:xfrm>
          <a:custGeom>
            <a:avLst/>
            <a:gdLst>
              <a:gd name="T0" fmla="*/ 0 w 19"/>
              <a:gd name="T1" fmla="*/ 5205950 h 11"/>
              <a:gd name="T2" fmla="*/ 2094664 w 19"/>
              <a:gd name="T3" fmla="*/ 0 h 11"/>
              <a:gd name="T4" fmla="*/ 13263978 w 19"/>
              <a:gd name="T5" fmla="*/ 5726906 h 11"/>
              <a:gd name="T6" fmla="*/ 0 w 19"/>
              <a:gd name="T7" fmla="*/ 520595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1"/>
              <a:gd name="T14" fmla="*/ 19 w 1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1">
                <a:moveTo>
                  <a:pt x="0" y="10"/>
                </a:moveTo>
                <a:lnTo>
                  <a:pt x="3" y="0"/>
                </a:lnTo>
                <a:lnTo>
                  <a:pt x="19" y="11"/>
                </a:lnTo>
                <a:lnTo>
                  <a:pt x="0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2" name="Freeform 224"/>
          <p:cNvSpPr>
            <a:spLocks/>
          </p:cNvSpPr>
          <p:nvPr/>
        </p:nvSpPr>
        <p:spPr bwMode="auto">
          <a:xfrm>
            <a:off x="2198688" y="3092450"/>
            <a:ext cx="22225" cy="12700"/>
          </a:xfrm>
          <a:custGeom>
            <a:avLst/>
            <a:gdLst>
              <a:gd name="T0" fmla="*/ 0 w 29"/>
              <a:gd name="T1" fmla="*/ 0 h 16"/>
              <a:gd name="T2" fmla="*/ 17032782 w 29"/>
              <a:gd name="T3" fmla="*/ 10080623 h 16"/>
              <a:gd name="T4" fmla="*/ 14096017 w 29"/>
              <a:gd name="T5" fmla="*/ 6299992 h 16"/>
              <a:gd name="T6" fmla="*/ 17032782 w 29"/>
              <a:gd name="T7" fmla="*/ 5040312 h 16"/>
              <a:gd name="T8" fmla="*/ 0 w 29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6"/>
              <a:gd name="T17" fmla="*/ 29 w 29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6">
                <a:moveTo>
                  <a:pt x="0" y="0"/>
                </a:moveTo>
                <a:lnTo>
                  <a:pt x="29" y="16"/>
                </a:lnTo>
                <a:lnTo>
                  <a:pt x="24" y="10"/>
                </a:lnTo>
                <a:lnTo>
                  <a:pt x="29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3" name="Freeform 225"/>
          <p:cNvSpPr>
            <a:spLocks/>
          </p:cNvSpPr>
          <p:nvPr/>
        </p:nvSpPr>
        <p:spPr bwMode="auto">
          <a:xfrm>
            <a:off x="2209800" y="2960688"/>
            <a:ext cx="12700" cy="6350"/>
          </a:xfrm>
          <a:custGeom>
            <a:avLst/>
            <a:gdLst>
              <a:gd name="T0" fmla="*/ 0 w 17"/>
              <a:gd name="T1" fmla="*/ 4937579 h 7"/>
              <a:gd name="T2" fmla="*/ 8371540 w 17"/>
              <a:gd name="T3" fmla="*/ 0 h 7"/>
              <a:gd name="T4" fmla="*/ 9487646 w 17"/>
              <a:gd name="T5" fmla="*/ 5760357 h 7"/>
              <a:gd name="T6" fmla="*/ 0 w 17"/>
              <a:gd name="T7" fmla="*/ 4937579 h 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7"/>
              <a:gd name="T14" fmla="*/ 17 w 17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7">
                <a:moveTo>
                  <a:pt x="0" y="6"/>
                </a:moveTo>
                <a:lnTo>
                  <a:pt x="15" y="0"/>
                </a:lnTo>
                <a:lnTo>
                  <a:pt x="17" y="7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4" name="Freeform 226"/>
          <p:cNvSpPr>
            <a:spLocks/>
          </p:cNvSpPr>
          <p:nvPr/>
        </p:nvSpPr>
        <p:spPr bwMode="auto">
          <a:xfrm>
            <a:off x="2097088" y="3371850"/>
            <a:ext cx="12700" cy="4763"/>
          </a:xfrm>
          <a:custGeom>
            <a:avLst/>
            <a:gdLst>
              <a:gd name="T0" fmla="*/ 0 w 16"/>
              <a:gd name="T1" fmla="*/ 0 h 7"/>
              <a:gd name="T2" fmla="*/ 10080623 w 16"/>
              <a:gd name="T3" fmla="*/ 1852127 h 7"/>
              <a:gd name="T4" fmla="*/ 630237 w 16"/>
              <a:gd name="T5" fmla="*/ 3240882 h 7"/>
              <a:gd name="T6" fmla="*/ 0 w 16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7"/>
              <a:gd name="T14" fmla="*/ 16 w 1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7">
                <a:moveTo>
                  <a:pt x="0" y="0"/>
                </a:moveTo>
                <a:lnTo>
                  <a:pt x="16" y="4"/>
                </a:lnTo>
                <a:lnTo>
                  <a:pt x="1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5" name="Freeform 227"/>
          <p:cNvSpPr>
            <a:spLocks/>
          </p:cNvSpPr>
          <p:nvPr/>
        </p:nvSpPr>
        <p:spPr bwMode="auto">
          <a:xfrm>
            <a:off x="2465388" y="2776538"/>
            <a:ext cx="6350" cy="9525"/>
          </a:xfrm>
          <a:custGeom>
            <a:avLst/>
            <a:gdLst>
              <a:gd name="T0" fmla="*/ 0 w 7"/>
              <a:gd name="T1" fmla="*/ 5368436 h 13"/>
              <a:gd name="T2" fmla="*/ 5760357 w 7"/>
              <a:gd name="T3" fmla="*/ 0 h 13"/>
              <a:gd name="T4" fmla="*/ 5760357 w 7"/>
              <a:gd name="T5" fmla="*/ 6978895 h 13"/>
              <a:gd name="T6" fmla="*/ 0 w 7"/>
              <a:gd name="T7" fmla="*/ 5368436 h 1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3"/>
              <a:gd name="T14" fmla="*/ 7 w 7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3">
                <a:moveTo>
                  <a:pt x="0" y="10"/>
                </a:moveTo>
                <a:lnTo>
                  <a:pt x="7" y="0"/>
                </a:lnTo>
                <a:lnTo>
                  <a:pt x="7" y="13"/>
                </a:lnTo>
                <a:lnTo>
                  <a:pt x="0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6" name="Freeform 228"/>
          <p:cNvSpPr>
            <a:spLocks/>
          </p:cNvSpPr>
          <p:nvPr/>
        </p:nvSpPr>
        <p:spPr bwMode="auto">
          <a:xfrm>
            <a:off x="2051050" y="3302000"/>
            <a:ext cx="7938" cy="9525"/>
          </a:xfrm>
          <a:custGeom>
            <a:avLst/>
            <a:gdLst>
              <a:gd name="T0" fmla="*/ 0 w 11"/>
              <a:gd name="T1" fmla="*/ 8247785 h 11"/>
              <a:gd name="T2" fmla="*/ 5728349 w 11"/>
              <a:gd name="T3" fmla="*/ 749877 h 11"/>
              <a:gd name="T4" fmla="*/ 4166007 w 11"/>
              <a:gd name="T5" fmla="*/ 0 h 11"/>
              <a:gd name="T6" fmla="*/ 0 w 11"/>
              <a:gd name="T7" fmla="*/ 8247785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0" y="11"/>
                </a:moveTo>
                <a:lnTo>
                  <a:pt x="11" y="1"/>
                </a:lnTo>
                <a:lnTo>
                  <a:pt x="8" y="0"/>
                </a:lnTo>
                <a:lnTo>
                  <a:pt x="0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7" name="Freeform 229"/>
          <p:cNvSpPr>
            <a:spLocks/>
          </p:cNvSpPr>
          <p:nvPr/>
        </p:nvSpPr>
        <p:spPr bwMode="auto">
          <a:xfrm>
            <a:off x="2035175" y="3265488"/>
            <a:ext cx="11113" cy="4762"/>
          </a:xfrm>
          <a:custGeom>
            <a:avLst/>
            <a:gdLst>
              <a:gd name="T0" fmla="*/ 0 w 13"/>
              <a:gd name="T1" fmla="*/ 3239521 h 7"/>
              <a:gd name="T2" fmla="*/ 8769013 w 13"/>
              <a:gd name="T3" fmla="*/ 1851058 h 7"/>
              <a:gd name="T4" fmla="*/ 9499906 w 13"/>
              <a:gd name="T5" fmla="*/ 0 h 7"/>
              <a:gd name="T6" fmla="*/ 0 w 13"/>
              <a:gd name="T7" fmla="*/ 3239521 h 7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7"/>
              <a:gd name="T14" fmla="*/ 13 w 13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7">
                <a:moveTo>
                  <a:pt x="0" y="7"/>
                </a:moveTo>
                <a:lnTo>
                  <a:pt x="12" y="4"/>
                </a:lnTo>
                <a:lnTo>
                  <a:pt x="13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8" name="Freeform 230"/>
          <p:cNvSpPr>
            <a:spLocks/>
          </p:cNvSpPr>
          <p:nvPr/>
        </p:nvSpPr>
        <p:spPr bwMode="auto">
          <a:xfrm>
            <a:off x="2222500" y="3106738"/>
            <a:ext cx="6350" cy="4762"/>
          </a:xfrm>
          <a:custGeom>
            <a:avLst/>
            <a:gdLst>
              <a:gd name="T0" fmla="*/ 0 w 9"/>
              <a:gd name="T1" fmla="*/ 3779441 h 6"/>
              <a:gd name="T2" fmla="*/ 4480277 w 9"/>
              <a:gd name="T3" fmla="*/ 3149269 h 6"/>
              <a:gd name="T4" fmla="*/ 4480277 w 9"/>
              <a:gd name="T5" fmla="*/ 0 h 6"/>
              <a:gd name="T6" fmla="*/ 0 w 9"/>
              <a:gd name="T7" fmla="*/ 3779441 h 6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6"/>
              <a:gd name="T14" fmla="*/ 9 w 9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6">
                <a:moveTo>
                  <a:pt x="0" y="6"/>
                </a:moveTo>
                <a:lnTo>
                  <a:pt x="9" y="5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59" name="Freeform 231"/>
          <p:cNvSpPr>
            <a:spLocks/>
          </p:cNvSpPr>
          <p:nvPr/>
        </p:nvSpPr>
        <p:spPr bwMode="auto">
          <a:xfrm>
            <a:off x="2049463" y="3368675"/>
            <a:ext cx="11112" cy="3175"/>
          </a:xfrm>
          <a:custGeom>
            <a:avLst/>
            <a:gdLst>
              <a:gd name="T0" fmla="*/ 0 w 15"/>
              <a:gd name="T1" fmla="*/ 2016125 h 5"/>
              <a:gd name="T2" fmla="*/ 8231770 w 15"/>
              <a:gd name="T3" fmla="*/ 403225 h 5"/>
              <a:gd name="T4" fmla="*/ 6585713 w 15"/>
              <a:gd name="T5" fmla="*/ 0 h 5"/>
              <a:gd name="T6" fmla="*/ 0 w 15"/>
              <a:gd name="T7" fmla="*/ 2016125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5"/>
              <a:gd name="T14" fmla="*/ 15 w 1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5">
                <a:moveTo>
                  <a:pt x="0" y="5"/>
                </a:moveTo>
                <a:lnTo>
                  <a:pt x="15" y="1"/>
                </a:lnTo>
                <a:lnTo>
                  <a:pt x="12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0" name="Freeform 232"/>
          <p:cNvSpPr>
            <a:spLocks/>
          </p:cNvSpPr>
          <p:nvPr/>
        </p:nvSpPr>
        <p:spPr bwMode="auto">
          <a:xfrm>
            <a:off x="2222500" y="3065463"/>
            <a:ext cx="11113" cy="3175"/>
          </a:xfrm>
          <a:custGeom>
            <a:avLst/>
            <a:gdLst>
              <a:gd name="T0" fmla="*/ 0 w 13"/>
              <a:gd name="T1" fmla="*/ 0 h 4"/>
              <a:gd name="T2" fmla="*/ 9499906 w 13"/>
              <a:gd name="T3" fmla="*/ 2520156 h 4"/>
              <a:gd name="T4" fmla="*/ 2192681 w 13"/>
              <a:gd name="T5" fmla="*/ 2520156 h 4"/>
              <a:gd name="T6" fmla="*/ 0 w 1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4"/>
              <a:gd name="T14" fmla="*/ 13 w 1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4">
                <a:moveTo>
                  <a:pt x="0" y="0"/>
                </a:moveTo>
                <a:lnTo>
                  <a:pt x="13" y="4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1" name="Freeform 233"/>
          <p:cNvSpPr>
            <a:spLocks/>
          </p:cNvSpPr>
          <p:nvPr/>
        </p:nvSpPr>
        <p:spPr bwMode="auto">
          <a:xfrm>
            <a:off x="2193925" y="2976563"/>
            <a:ext cx="6350" cy="4762"/>
          </a:xfrm>
          <a:custGeom>
            <a:avLst/>
            <a:gdLst>
              <a:gd name="T0" fmla="*/ 0 w 9"/>
              <a:gd name="T1" fmla="*/ 4535329 h 5"/>
              <a:gd name="T2" fmla="*/ 4480277 w 9"/>
              <a:gd name="T3" fmla="*/ 1814322 h 5"/>
              <a:gd name="T4" fmla="*/ 1493661 w 9"/>
              <a:gd name="T5" fmla="*/ 0 h 5"/>
              <a:gd name="T6" fmla="*/ 0 w 9"/>
              <a:gd name="T7" fmla="*/ 4535329 h 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5"/>
              <a:gd name="T14" fmla="*/ 9 w 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5">
                <a:moveTo>
                  <a:pt x="0" y="5"/>
                </a:moveTo>
                <a:lnTo>
                  <a:pt x="9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2" name="Freeform 234"/>
          <p:cNvSpPr>
            <a:spLocks/>
          </p:cNvSpPr>
          <p:nvPr/>
        </p:nvSpPr>
        <p:spPr bwMode="auto">
          <a:xfrm>
            <a:off x="2133600" y="3419475"/>
            <a:ext cx="9525" cy="3175"/>
          </a:xfrm>
          <a:custGeom>
            <a:avLst/>
            <a:gdLst>
              <a:gd name="T0" fmla="*/ 0 w 12"/>
              <a:gd name="T1" fmla="*/ 806450 h 5"/>
              <a:gd name="T2" fmla="*/ 2520156 w 12"/>
              <a:gd name="T3" fmla="*/ 2016125 h 5"/>
              <a:gd name="T4" fmla="*/ 7560469 w 12"/>
              <a:gd name="T5" fmla="*/ 0 h 5"/>
              <a:gd name="T6" fmla="*/ 0 w 12"/>
              <a:gd name="T7" fmla="*/ 80645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0" y="2"/>
                </a:moveTo>
                <a:lnTo>
                  <a:pt x="4" y="5"/>
                </a:lnTo>
                <a:lnTo>
                  <a:pt x="12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3" name="Freeform 235"/>
          <p:cNvSpPr>
            <a:spLocks/>
          </p:cNvSpPr>
          <p:nvPr/>
        </p:nvSpPr>
        <p:spPr bwMode="auto">
          <a:xfrm>
            <a:off x="2173288" y="2990850"/>
            <a:ext cx="7937" cy="3175"/>
          </a:xfrm>
          <a:custGeom>
            <a:avLst/>
            <a:gdLst>
              <a:gd name="T0" fmla="*/ 0 w 11"/>
              <a:gd name="T1" fmla="*/ 0 h 4"/>
              <a:gd name="T2" fmla="*/ 4164760 w 11"/>
              <a:gd name="T3" fmla="*/ 2520156 h 4"/>
              <a:gd name="T4" fmla="*/ 5726906 w 11"/>
              <a:gd name="T5" fmla="*/ 630237 h 4"/>
              <a:gd name="T6" fmla="*/ 0 w 11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4"/>
              <a:gd name="T14" fmla="*/ 11 w 11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4">
                <a:moveTo>
                  <a:pt x="0" y="0"/>
                </a:moveTo>
                <a:lnTo>
                  <a:pt x="8" y="4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4" name="Freeform 236"/>
          <p:cNvSpPr>
            <a:spLocks/>
          </p:cNvSpPr>
          <p:nvPr/>
        </p:nvSpPr>
        <p:spPr bwMode="auto">
          <a:xfrm>
            <a:off x="2228850" y="3114675"/>
            <a:ext cx="7938" cy="1588"/>
          </a:xfrm>
          <a:custGeom>
            <a:avLst/>
            <a:gdLst>
              <a:gd name="T0" fmla="*/ 0 w 9"/>
              <a:gd name="T1" fmla="*/ 840581 h 3"/>
              <a:gd name="T2" fmla="*/ 7001315 w 9"/>
              <a:gd name="T3" fmla="*/ 840581 h 3"/>
              <a:gd name="T4" fmla="*/ 3889620 w 9"/>
              <a:gd name="T5" fmla="*/ 0 h 3"/>
              <a:gd name="T6" fmla="*/ 0 w 9"/>
              <a:gd name="T7" fmla="*/ 840581 h 3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"/>
              <a:gd name="T14" fmla="*/ 9 w 9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">
                <a:moveTo>
                  <a:pt x="0" y="3"/>
                </a:moveTo>
                <a:lnTo>
                  <a:pt x="9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5" name="Freeform 237"/>
          <p:cNvSpPr>
            <a:spLocks/>
          </p:cNvSpPr>
          <p:nvPr/>
        </p:nvSpPr>
        <p:spPr bwMode="auto">
          <a:xfrm>
            <a:off x="2522538" y="2735263"/>
            <a:ext cx="3175" cy="6350"/>
          </a:xfrm>
          <a:custGeom>
            <a:avLst/>
            <a:gdLst>
              <a:gd name="T0" fmla="*/ 0 w 5"/>
              <a:gd name="T1" fmla="*/ 2240492 h 6"/>
              <a:gd name="T2" fmla="*/ 806450 w 5"/>
              <a:gd name="T3" fmla="*/ 0 h 6"/>
              <a:gd name="T4" fmla="*/ 2016125 w 5"/>
              <a:gd name="T5" fmla="*/ 6720417 h 6"/>
              <a:gd name="T6" fmla="*/ 0 w 5"/>
              <a:gd name="T7" fmla="*/ 2240492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0" y="2"/>
                </a:moveTo>
                <a:lnTo>
                  <a:pt x="2" y="0"/>
                </a:lnTo>
                <a:lnTo>
                  <a:pt x="5" y="6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6" name="Freeform 238"/>
          <p:cNvSpPr>
            <a:spLocks/>
          </p:cNvSpPr>
          <p:nvPr/>
        </p:nvSpPr>
        <p:spPr bwMode="auto">
          <a:xfrm>
            <a:off x="2455863" y="2859088"/>
            <a:ext cx="7937" cy="3175"/>
          </a:xfrm>
          <a:custGeom>
            <a:avLst/>
            <a:gdLst>
              <a:gd name="T0" fmla="*/ 0 w 9"/>
              <a:gd name="T1" fmla="*/ 2016125 h 5"/>
              <a:gd name="T2" fmla="*/ 6999551 w 9"/>
              <a:gd name="T3" fmla="*/ 0 h 5"/>
              <a:gd name="T4" fmla="*/ 2333478 w 9"/>
              <a:gd name="T5" fmla="*/ 2016125 h 5"/>
              <a:gd name="T6" fmla="*/ 0 w 9"/>
              <a:gd name="T7" fmla="*/ 2016125 h 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5"/>
              <a:gd name="T14" fmla="*/ 9 w 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5">
                <a:moveTo>
                  <a:pt x="0" y="5"/>
                </a:moveTo>
                <a:lnTo>
                  <a:pt x="9" y="0"/>
                </a:lnTo>
                <a:lnTo>
                  <a:pt x="3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7" name="Freeform 239"/>
          <p:cNvSpPr>
            <a:spLocks/>
          </p:cNvSpPr>
          <p:nvPr/>
        </p:nvSpPr>
        <p:spPr bwMode="auto">
          <a:xfrm>
            <a:off x="3360738" y="5359400"/>
            <a:ext cx="49212" cy="41275"/>
          </a:xfrm>
          <a:custGeom>
            <a:avLst/>
            <a:gdLst>
              <a:gd name="T0" fmla="*/ 6712362 w 63"/>
              <a:gd name="T1" fmla="*/ 6671754 h 53"/>
              <a:gd name="T2" fmla="*/ 3051144 w 63"/>
              <a:gd name="T3" fmla="*/ 9097633 h 53"/>
              <a:gd name="T4" fmla="*/ 4881362 w 63"/>
              <a:gd name="T5" fmla="*/ 12129398 h 53"/>
              <a:gd name="T6" fmla="*/ 1830218 w 63"/>
              <a:gd name="T7" fmla="*/ 12736063 h 53"/>
              <a:gd name="T8" fmla="*/ 0 w 63"/>
              <a:gd name="T9" fmla="*/ 15768609 h 53"/>
              <a:gd name="T10" fmla="*/ 5491434 w 63"/>
              <a:gd name="T11" fmla="*/ 16375274 h 53"/>
              <a:gd name="T12" fmla="*/ 6712362 w 63"/>
              <a:gd name="T13" fmla="*/ 20014481 h 53"/>
              <a:gd name="T14" fmla="*/ 0 w 63"/>
              <a:gd name="T15" fmla="*/ 22440360 h 53"/>
              <a:gd name="T16" fmla="*/ 1830218 w 63"/>
              <a:gd name="T17" fmla="*/ 24866239 h 53"/>
              <a:gd name="T18" fmla="*/ 1830218 w 63"/>
              <a:gd name="T19" fmla="*/ 29718004 h 53"/>
              <a:gd name="T20" fmla="*/ 8542579 w 63"/>
              <a:gd name="T21" fmla="*/ 32143883 h 53"/>
              <a:gd name="T22" fmla="*/ 15865014 w 63"/>
              <a:gd name="T23" fmla="*/ 32143883 h 53"/>
              <a:gd name="T24" fmla="*/ 17695231 w 63"/>
              <a:gd name="T25" fmla="*/ 29111339 h 53"/>
              <a:gd name="T26" fmla="*/ 21966519 w 63"/>
              <a:gd name="T27" fmla="*/ 28504675 h 53"/>
              <a:gd name="T28" fmla="*/ 27457958 w 63"/>
              <a:gd name="T29" fmla="*/ 28504675 h 53"/>
              <a:gd name="T30" fmla="*/ 32950172 w 63"/>
              <a:gd name="T31" fmla="*/ 24866239 h 53"/>
              <a:gd name="T32" fmla="*/ 34780389 w 63"/>
              <a:gd name="T33" fmla="*/ 24259575 h 53"/>
              <a:gd name="T34" fmla="*/ 37221460 w 63"/>
              <a:gd name="T35" fmla="*/ 13342730 h 53"/>
              <a:gd name="T36" fmla="*/ 38441605 w 63"/>
              <a:gd name="T37" fmla="*/ 9703519 h 53"/>
              <a:gd name="T38" fmla="*/ 24407590 w 63"/>
              <a:gd name="T39" fmla="*/ 3639209 h 53"/>
              <a:gd name="T40" fmla="*/ 20136302 w 63"/>
              <a:gd name="T41" fmla="*/ 0 h 53"/>
              <a:gd name="T42" fmla="*/ 14644088 w 63"/>
              <a:gd name="T43" fmla="*/ 606665 h 53"/>
              <a:gd name="T44" fmla="*/ 10983650 w 63"/>
              <a:gd name="T45" fmla="*/ 0 h 53"/>
              <a:gd name="T46" fmla="*/ 9152652 w 63"/>
              <a:gd name="T47" fmla="*/ 4851760 h 53"/>
              <a:gd name="T48" fmla="*/ 6712362 w 63"/>
              <a:gd name="T49" fmla="*/ 6671754 h 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"/>
              <a:gd name="T76" fmla="*/ 0 h 53"/>
              <a:gd name="T77" fmla="*/ 63 w 63"/>
              <a:gd name="T78" fmla="*/ 53 h 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" h="53">
                <a:moveTo>
                  <a:pt x="11" y="11"/>
                </a:moveTo>
                <a:lnTo>
                  <a:pt x="5" y="15"/>
                </a:lnTo>
                <a:lnTo>
                  <a:pt x="8" y="20"/>
                </a:lnTo>
                <a:lnTo>
                  <a:pt x="3" y="21"/>
                </a:lnTo>
                <a:lnTo>
                  <a:pt x="0" y="26"/>
                </a:lnTo>
                <a:lnTo>
                  <a:pt x="9" y="27"/>
                </a:lnTo>
                <a:lnTo>
                  <a:pt x="11" y="33"/>
                </a:lnTo>
                <a:lnTo>
                  <a:pt x="0" y="37"/>
                </a:lnTo>
                <a:lnTo>
                  <a:pt x="3" y="41"/>
                </a:lnTo>
                <a:lnTo>
                  <a:pt x="3" y="49"/>
                </a:lnTo>
                <a:lnTo>
                  <a:pt x="14" y="53"/>
                </a:lnTo>
                <a:lnTo>
                  <a:pt x="26" y="53"/>
                </a:lnTo>
                <a:lnTo>
                  <a:pt x="29" y="48"/>
                </a:lnTo>
                <a:lnTo>
                  <a:pt x="36" y="47"/>
                </a:lnTo>
                <a:lnTo>
                  <a:pt x="45" y="47"/>
                </a:lnTo>
                <a:lnTo>
                  <a:pt x="54" y="41"/>
                </a:lnTo>
                <a:lnTo>
                  <a:pt x="57" y="40"/>
                </a:lnTo>
                <a:lnTo>
                  <a:pt x="61" y="22"/>
                </a:lnTo>
                <a:lnTo>
                  <a:pt x="63" y="16"/>
                </a:lnTo>
                <a:lnTo>
                  <a:pt x="40" y="6"/>
                </a:lnTo>
                <a:lnTo>
                  <a:pt x="33" y="0"/>
                </a:lnTo>
                <a:lnTo>
                  <a:pt x="24" y="1"/>
                </a:lnTo>
                <a:lnTo>
                  <a:pt x="18" y="0"/>
                </a:lnTo>
                <a:lnTo>
                  <a:pt x="15" y="8"/>
                </a:lnTo>
                <a:lnTo>
                  <a:pt x="11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8" name="Freeform 240"/>
          <p:cNvSpPr>
            <a:spLocks/>
          </p:cNvSpPr>
          <p:nvPr/>
        </p:nvSpPr>
        <p:spPr bwMode="auto">
          <a:xfrm>
            <a:off x="1368425" y="5218113"/>
            <a:ext cx="714375" cy="976312"/>
          </a:xfrm>
          <a:custGeom>
            <a:avLst/>
            <a:gdLst>
              <a:gd name="T0" fmla="*/ 301788530 w 900"/>
              <a:gd name="T1" fmla="*/ 611137137 h 1230"/>
              <a:gd name="T2" fmla="*/ 292338145 w 900"/>
              <a:gd name="T3" fmla="*/ 570184436 h 1230"/>
              <a:gd name="T4" fmla="*/ 323210249 w 900"/>
              <a:gd name="T5" fmla="*/ 527972056 h 1230"/>
              <a:gd name="T6" fmla="*/ 361642820 w 900"/>
              <a:gd name="T7" fmla="*/ 487649593 h 1230"/>
              <a:gd name="T8" fmla="*/ 333921109 w 900"/>
              <a:gd name="T9" fmla="*/ 464968207 h 1230"/>
              <a:gd name="T10" fmla="*/ 311238915 w 900"/>
              <a:gd name="T11" fmla="*/ 400704579 h 1230"/>
              <a:gd name="T12" fmla="*/ 362902501 w 900"/>
              <a:gd name="T13" fmla="*/ 400704579 h 1230"/>
              <a:gd name="T14" fmla="*/ 398814916 w 900"/>
              <a:gd name="T15" fmla="*/ 380543347 h 1230"/>
              <a:gd name="T16" fmla="*/ 412675375 w 900"/>
              <a:gd name="T17" fmla="*/ 344630955 h 1230"/>
              <a:gd name="T18" fmla="*/ 410785457 w 900"/>
              <a:gd name="T19" fmla="*/ 315648787 h 1230"/>
              <a:gd name="T20" fmla="*/ 437877030 w 900"/>
              <a:gd name="T21" fmla="*/ 291077485 h 1230"/>
              <a:gd name="T22" fmla="*/ 450477807 w 900"/>
              <a:gd name="T23" fmla="*/ 245085270 h 1230"/>
              <a:gd name="T24" fmla="*/ 450477807 w 900"/>
              <a:gd name="T25" fmla="*/ 199092212 h 1230"/>
              <a:gd name="T26" fmla="*/ 491430534 w 900"/>
              <a:gd name="T27" fmla="*/ 174520910 h 1230"/>
              <a:gd name="T28" fmla="*/ 526712712 w 900"/>
              <a:gd name="T29" fmla="*/ 163810057 h 1230"/>
              <a:gd name="T30" fmla="*/ 567035201 w 900"/>
              <a:gd name="T31" fmla="*/ 134198446 h 1230"/>
              <a:gd name="T32" fmla="*/ 525453031 w 900"/>
              <a:gd name="T33" fmla="*/ 106476753 h 1230"/>
              <a:gd name="T34" fmla="*/ 512222016 w 900"/>
              <a:gd name="T35" fmla="*/ 68044182 h 1230"/>
              <a:gd name="T36" fmla="*/ 481349912 w 900"/>
              <a:gd name="T37" fmla="*/ 57333329 h 1230"/>
              <a:gd name="T38" fmla="*/ 447328208 w 900"/>
              <a:gd name="T39" fmla="*/ 63003874 h 1230"/>
              <a:gd name="T40" fmla="*/ 415195530 w 900"/>
              <a:gd name="T41" fmla="*/ 59853483 h 1230"/>
              <a:gd name="T42" fmla="*/ 386214138 w 900"/>
              <a:gd name="T43" fmla="*/ 46622464 h 1230"/>
              <a:gd name="T44" fmla="*/ 359122664 w 900"/>
              <a:gd name="T45" fmla="*/ 37172085 h 1230"/>
              <a:gd name="T46" fmla="*/ 326360642 w 900"/>
              <a:gd name="T47" fmla="*/ 42212393 h 1230"/>
              <a:gd name="T48" fmla="*/ 332030397 w 900"/>
              <a:gd name="T49" fmla="*/ 10080619 h 1230"/>
              <a:gd name="T50" fmla="*/ 286667596 w 900"/>
              <a:gd name="T51" fmla="*/ 2520155 h 1230"/>
              <a:gd name="T52" fmla="*/ 235004804 w 900"/>
              <a:gd name="T53" fmla="*/ 30241860 h 1230"/>
              <a:gd name="T54" fmla="*/ 231224174 w 900"/>
              <a:gd name="T55" fmla="*/ 67413945 h 1230"/>
              <a:gd name="T56" fmla="*/ 227444338 w 900"/>
              <a:gd name="T57" fmla="*/ 107106196 h 1230"/>
              <a:gd name="T58" fmla="*/ 223663707 w 900"/>
              <a:gd name="T59" fmla="*/ 153729441 h 1230"/>
              <a:gd name="T60" fmla="*/ 172631103 w 900"/>
              <a:gd name="T61" fmla="*/ 246975187 h 1230"/>
              <a:gd name="T62" fmla="*/ 158769850 w 900"/>
              <a:gd name="T63" fmla="*/ 282257343 h 1230"/>
              <a:gd name="T64" fmla="*/ 93245781 w 900"/>
              <a:gd name="T65" fmla="*/ 364161949 h 1230"/>
              <a:gd name="T66" fmla="*/ 57333366 w 900"/>
              <a:gd name="T67" fmla="*/ 383693738 h 1230"/>
              <a:gd name="T68" fmla="*/ 36541871 w 900"/>
              <a:gd name="T69" fmla="*/ 423386064 h 1230"/>
              <a:gd name="T70" fmla="*/ 18900776 w 900"/>
              <a:gd name="T71" fmla="*/ 481349605 h 1230"/>
              <a:gd name="T72" fmla="*/ 69304700 w 900"/>
              <a:gd name="T73" fmla="*/ 467488361 h 1230"/>
              <a:gd name="T74" fmla="*/ 81905478 w 900"/>
              <a:gd name="T75" fmla="*/ 484499202 h 1230"/>
              <a:gd name="T76" fmla="*/ 65524070 w 900"/>
              <a:gd name="T77" fmla="*/ 494579818 h 1230"/>
              <a:gd name="T78" fmla="*/ 38432583 w 900"/>
              <a:gd name="T79" fmla="*/ 519151914 h 1230"/>
              <a:gd name="T80" fmla="*/ 76234929 w 900"/>
              <a:gd name="T81" fmla="*/ 522931748 h 1230"/>
              <a:gd name="T82" fmla="*/ 97655855 w 900"/>
              <a:gd name="T83" fmla="*/ 523561985 h 1230"/>
              <a:gd name="T84" fmla="*/ 95135699 w 900"/>
              <a:gd name="T85" fmla="*/ 538052672 h 1230"/>
              <a:gd name="T86" fmla="*/ 87575232 w 900"/>
              <a:gd name="T87" fmla="*/ 549393761 h 1230"/>
              <a:gd name="T88" fmla="*/ 56073685 w 900"/>
              <a:gd name="T89" fmla="*/ 607986746 h 1230"/>
              <a:gd name="T90" fmla="*/ 55443447 w 900"/>
              <a:gd name="T91" fmla="*/ 647679766 h 1230"/>
              <a:gd name="T92" fmla="*/ 27091486 w 900"/>
              <a:gd name="T93" fmla="*/ 704382833 h 1230"/>
              <a:gd name="T94" fmla="*/ 3780632 w 900"/>
              <a:gd name="T95" fmla="*/ 740925462 h 1230"/>
              <a:gd name="T96" fmla="*/ 19531013 w 900"/>
              <a:gd name="T97" fmla="*/ 737775071 h 1230"/>
              <a:gd name="T98" fmla="*/ 56073685 w 900"/>
              <a:gd name="T99" fmla="*/ 737144835 h 1230"/>
              <a:gd name="T100" fmla="*/ 143648917 w 900"/>
              <a:gd name="T101" fmla="*/ 774316907 h 1230"/>
              <a:gd name="T102" fmla="*/ 225554419 w 900"/>
              <a:gd name="T103" fmla="*/ 752265758 h 1230"/>
              <a:gd name="T104" fmla="*/ 226814100 w 900"/>
              <a:gd name="T105" fmla="*/ 722023911 h 1230"/>
              <a:gd name="T106" fmla="*/ 238784641 w 900"/>
              <a:gd name="T107" fmla="*/ 681701447 h 1230"/>
              <a:gd name="T108" fmla="*/ 282257523 w 900"/>
              <a:gd name="T109" fmla="*/ 644529375 h 1230"/>
              <a:gd name="T110" fmla="*/ 324469930 w 900"/>
              <a:gd name="T111" fmla="*/ 624368143 h 123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00"/>
              <a:gd name="T169" fmla="*/ 0 h 1230"/>
              <a:gd name="T170" fmla="*/ 900 w 900"/>
              <a:gd name="T171" fmla="*/ 1230 h 123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00" h="1230">
                <a:moveTo>
                  <a:pt x="525" y="984"/>
                </a:moveTo>
                <a:lnTo>
                  <a:pt x="522" y="979"/>
                </a:lnTo>
                <a:lnTo>
                  <a:pt x="507" y="980"/>
                </a:lnTo>
                <a:lnTo>
                  <a:pt x="500" y="985"/>
                </a:lnTo>
                <a:lnTo>
                  <a:pt x="494" y="984"/>
                </a:lnTo>
                <a:lnTo>
                  <a:pt x="489" y="986"/>
                </a:lnTo>
                <a:lnTo>
                  <a:pt x="485" y="985"/>
                </a:lnTo>
                <a:lnTo>
                  <a:pt x="479" y="970"/>
                </a:lnTo>
                <a:lnTo>
                  <a:pt x="480" y="965"/>
                </a:lnTo>
                <a:lnTo>
                  <a:pt x="476" y="958"/>
                </a:lnTo>
                <a:lnTo>
                  <a:pt x="473" y="947"/>
                </a:lnTo>
                <a:lnTo>
                  <a:pt x="465" y="931"/>
                </a:lnTo>
                <a:lnTo>
                  <a:pt x="464" y="922"/>
                </a:lnTo>
                <a:lnTo>
                  <a:pt x="455" y="915"/>
                </a:lnTo>
                <a:lnTo>
                  <a:pt x="462" y="910"/>
                </a:lnTo>
                <a:lnTo>
                  <a:pt x="464" y="905"/>
                </a:lnTo>
                <a:lnTo>
                  <a:pt x="458" y="905"/>
                </a:lnTo>
                <a:lnTo>
                  <a:pt x="465" y="895"/>
                </a:lnTo>
                <a:lnTo>
                  <a:pt x="467" y="888"/>
                </a:lnTo>
                <a:lnTo>
                  <a:pt x="480" y="877"/>
                </a:lnTo>
                <a:lnTo>
                  <a:pt x="483" y="871"/>
                </a:lnTo>
                <a:lnTo>
                  <a:pt x="479" y="867"/>
                </a:lnTo>
                <a:lnTo>
                  <a:pt x="486" y="847"/>
                </a:lnTo>
                <a:lnTo>
                  <a:pt x="513" y="838"/>
                </a:lnTo>
                <a:lnTo>
                  <a:pt x="519" y="833"/>
                </a:lnTo>
                <a:lnTo>
                  <a:pt x="530" y="833"/>
                </a:lnTo>
                <a:lnTo>
                  <a:pt x="540" y="824"/>
                </a:lnTo>
                <a:lnTo>
                  <a:pt x="548" y="822"/>
                </a:lnTo>
                <a:lnTo>
                  <a:pt x="551" y="813"/>
                </a:lnTo>
                <a:lnTo>
                  <a:pt x="571" y="797"/>
                </a:lnTo>
                <a:lnTo>
                  <a:pt x="574" y="792"/>
                </a:lnTo>
                <a:lnTo>
                  <a:pt x="574" y="774"/>
                </a:lnTo>
                <a:lnTo>
                  <a:pt x="570" y="769"/>
                </a:lnTo>
                <a:lnTo>
                  <a:pt x="561" y="765"/>
                </a:lnTo>
                <a:lnTo>
                  <a:pt x="548" y="766"/>
                </a:lnTo>
                <a:lnTo>
                  <a:pt x="542" y="763"/>
                </a:lnTo>
                <a:lnTo>
                  <a:pt x="546" y="750"/>
                </a:lnTo>
                <a:lnTo>
                  <a:pt x="542" y="745"/>
                </a:lnTo>
                <a:lnTo>
                  <a:pt x="533" y="742"/>
                </a:lnTo>
                <a:lnTo>
                  <a:pt x="530" y="738"/>
                </a:lnTo>
                <a:lnTo>
                  <a:pt x="531" y="718"/>
                </a:lnTo>
                <a:lnTo>
                  <a:pt x="521" y="699"/>
                </a:lnTo>
                <a:lnTo>
                  <a:pt x="530" y="672"/>
                </a:lnTo>
                <a:lnTo>
                  <a:pt x="513" y="660"/>
                </a:lnTo>
                <a:lnTo>
                  <a:pt x="515" y="654"/>
                </a:lnTo>
                <a:lnTo>
                  <a:pt x="504" y="651"/>
                </a:lnTo>
                <a:lnTo>
                  <a:pt x="501" y="643"/>
                </a:lnTo>
                <a:lnTo>
                  <a:pt x="494" y="636"/>
                </a:lnTo>
                <a:lnTo>
                  <a:pt x="492" y="619"/>
                </a:lnTo>
                <a:lnTo>
                  <a:pt x="497" y="617"/>
                </a:lnTo>
                <a:lnTo>
                  <a:pt x="507" y="621"/>
                </a:lnTo>
                <a:lnTo>
                  <a:pt x="515" y="625"/>
                </a:lnTo>
                <a:lnTo>
                  <a:pt x="534" y="631"/>
                </a:lnTo>
                <a:lnTo>
                  <a:pt x="545" y="630"/>
                </a:lnTo>
                <a:lnTo>
                  <a:pt x="554" y="630"/>
                </a:lnTo>
                <a:lnTo>
                  <a:pt x="576" y="636"/>
                </a:lnTo>
                <a:lnTo>
                  <a:pt x="585" y="636"/>
                </a:lnTo>
                <a:lnTo>
                  <a:pt x="592" y="638"/>
                </a:lnTo>
                <a:lnTo>
                  <a:pt x="607" y="637"/>
                </a:lnTo>
                <a:lnTo>
                  <a:pt x="616" y="627"/>
                </a:lnTo>
                <a:lnTo>
                  <a:pt x="618" y="620"/>
                </a:lnTo>
                <a:lnTo>
                  <a:pt x="622" y="615"/>
                </a:lnTo>
                <a:lnTo>
                  <a:pt x="622" y="606"/>
                </a:lnTo>
                <a:lnTo>
                  <a:pt x="633" y="604"/>
                </a:lnTo>
                <a:lnTo>
                  <a:pt x="639" y="599"/>
                </a:lnTo>
                <a:lnTo>
                  <a:pt x="645" y="595"/>
                </a:lnTo>
                <a:lnTo>
                  <a:pt x="649" y="581"/>
                </a:lnTo>
                <a:lnTo>
                  <a:pt x="653" y="573"/>
                </a:lnTo>
                <a:lnTo>
                  <a:pt x="659" y="569"/>
                </a:lnTo>
                <a:lnTo>
                  <a:pt x="662" y="562"/>
                </a:lnTo>
                <a:lnTo>
                  <a:pt x="659" y="553"/>
                </a:lnTo>
                <a:lnTo>
                  <a:pt x="655" y="547"/>
                </a:lnTo>
                <a:lnTo>
                  <a:pt x="652" y="539"/>
                </a:lnTo>
                <a:lnTo>
                  <a:pt x="646" y="535"/>
                </a:lnTo>
                <a:lnTo>
                  <a:pt x="637" y="533"/>
                </a:lnTo>
                <a:lnTo>
                  <a:pt x="639" y="517"/>
                </a:lnTo>
                <a:lnTo>
                  <a:pt x="634" y="510"/>
                </a:lnTo>
                <a:lnTo>
                  <a:pt x="640" y="507"/>
                </a:lnTo>
                <a:lnTo>
                  <a:pt x="646" y="499"/>
                </a:lnTo>
                <a:lnTo>
                  <a:pt x="652" y="501"/>
                </a:lnTo>
                <a:lnTo>
                  <a:pt x="658" y="497"/>
                </a:lnTo>
                <a:lnTo>
                  <a:pt x="662" y="496"/>
                </a:lnTo>
                <a:lnTo>
                  <a:pt x="667" y="499"/>
                </a:lnTo>
                <a:lnTo>
                  <a:pt x="676" y="498"/>
                </a:lnTo>
                <a:lnTo>
                  <a:pt x="680" y="488"/>
                </a:lnTo>
                <a:lnTo>
                  <a:pt x="698" y="478"/>
                </a:lnTo>
                <a:lnTo>
                  <a:pt x="700" y="472"/>
                </a:lnTo>
                <a:lnTo>
                  <a:pt x="695" y="462"/>
                </a:lnTo>
                <a:lnTo>
                  <a:pt x="694" y="454"/>
                </a:lnTo>
                <a:lnTo>
                  <a:pt x="695" y="446"/>
                </a:lnTo>
                <a:lnTo>
                  <a:pt x="707" y="438"/>
                </a:lnTo>
                <a:lnTo>
                  <a:pt x="704" y="427"/>
                </a:lnTo>
                <a:lnTo>
                  <a:pt x="704" y="419"/>
                </a:lnTo>
                <a:lnTo>
                  <a:pt x="713" y="408"/>
                </a:lnTo>
                <a:lnTo>
                  <a:pt x="716" y="399"/>
                </a:lnTo>
                <a:lnTo>
                  <a:pt x="715" y="389"/>
                </a:lnTo>
                <a:lnTo>
                  <a:pt x="718" y="380"/>
                </a:lnTo>
                <a:lnTo>
                  <a:pt x="724" y="368"/>
                </a:lnTo>
                <a:lnTo>
                  <a:pt x="725" y="358"/>
                </a:lnTo>
                <a:lnTo>
                  <a:pt x="721" y="352"/>
                </a:lnTo>
                <a:lnTo>
                  <a:pt x="721" y="342"/>
                </a:lnTo>
                <a:lnTo>
                  <a:pt x="716" y="335"/>
                </a:lnTo>
                <a:lnTo>
                  <a:pt x="710" y="316"/>
                </a:lnTo>
                <a:lnTo>
                  <a:pt x="715" y="316"/>
                </a:lnTo>
                <a:lnTo>
                  <a:pt x="725" y="321"/>
                </a:lnTo>
                <a:lnTo>
                  <a:pt x="734" y="321"/>
                </a:lnTo>
                <a:lnTo>
                  <a:pt x="739" y="320"/>
                </a:lnTo>
                <a:lnTo>
                  <a:pt x="749" y="309"/>
                </a:lnTo>
                <a:lnTo>
                  <a:pt x="749" y="300"/>
                </a:lnTo>
                <a:lnTo>
                  <a:pt x="764" y="290"/>
                </a:lnTo>
                <a:lnTo>
                  <a:pt x="771" y="284"/>
                </a:lnTo>
                <a:lnTo>
                  <a:pt x="780" y="277"/>
                </a:lnTo>
                <a:lnTo>
                  <a:pt x="789" y="278"/>
                </a:lnTo>
                <a:lnTo>
                  <a:pt x="795" y="280"/>
                </a:lnTo>
                <a:lnTo>
                  <a:pt x="807" y="273"/>
                </a:lnTo>
                <a:lnTo>
                  <a:pt x="816" y="277"/>
                </a:lnTo>
                <a:lnTo>
                  <a:pt x="818" y="272"/>
                </a:lnTo>
                <a:lnTo>
                  <a:pt x="825" y="269"/>
                </a:lnTo>
                <a:lnTo>
                  <a:pt x="833" y="264"/>
                </a:lnTo>
                <a:lnTo>
                  <a:pt x="836" y="260"/>
                </a:lnTo>
                <a:lnTo>
                  <a:pt x="844" y="251"/>
                </a:lnTo>
                <a:lnTo>
                  <a:pt x="850" y="250"/>
                </a:lnTo>
                <a:lnTo>
                  <a:pt x="853" y="253"/>
                </a:lnTo>
                <a:lnTo>
                  <a:pt x="861" y="252"/>
                </a:lnTo>
                <a:lnTo>
                  <a:pt x="861" y="246"/>
                </a:lnTo>
                <a:lnTo>
                  <a:pt x="867" y="244"/>
                </a:lnTo>
                <a:lnTo>
                  <a:pt x="870" y="235"/>
                </a:lnTo>
                <a:lnTo>
                  <a:pt x="900" y="213"/>
                </a:lnTo>
                <a:lnTo>
                  <a:pt x="900" y="208"/>
                </a:lnTo>
                <a:lnTo>
                  <a:pt x="892" y="202"/>
                </a:lnTo>
                <a:lnTo>
                  <a:pt x="886" y="192"/>
                </a:lnTo>
                <a:lnTo>
                  <a:pt x="879" y="186"/>
                </a:lnTo>
                <a:lnTo>
                  <a:pt x="855" y="178"/>
                </a:lnTo>
                <a:lnTo>
                  <a:pt x="839" y="182"/>
                </a:lnTo>
                <a:lnTo>
                  <a:pt x="830" y="172"/>
                </a:lnTo>
                <a:lnTo>
                  <a:pt x="834" y="169"/>
                </a:lnTo>
                <a:lnTo>
                  <a:pt x="833" y="159"/>
                </a:lnTo>
                <a:lnTo>
                  <a:pt x="836" y="156"/>
                </a:lnTo>
                <a:lnTo>
                  <a:pt x="853" y="132"/>
                </a:lnTo>
                <a:lnTo>
                  <a:pt x="844" y="126"/>
                </a:lnTo>
                <a:lnTo>
                  <a:pt x="853" y="116"/>
                </a:lnTo>
                <a:lnTo>
                  <a:pt x="846" y="107"/>
                </a:lnTo>
                <a:lnTo>
                  <a:pt x="839" y="113"/>
                </a:lnTo>
                <a:lnTo>
                  <a:pt x="813" y="108"/>
                </a:lnTo>
                <a:lnTo>
                  <a:pt x="807" y="105"/>
                </a:lnTo>
                <a:lnTo>
                  <a:pt x="806" y="94"/>
                </a:lnTo>
                <a:lnTo>
                  <a:pt x="798" y="92"/>
                </a:lnTo>
                <a:lnTo>
                  <a:pt x="795" y="98"/>
                </a:lnTo>
                <a:lnTo>
                  <a:pt x="791" y="102"/>
                </a:lnTo>
                <a:lnTo>
                  <a:pt x="780" y="98"/>
                </a:lnTo>
                <a:lnTo>
                  <a:pt x="770" y="98"/>
                </a:lnTo>
                <a:lnTo>
                  <a:pt x="764" y="91"/>
                </a:lnTo>
                <a:lnTo>
                  <a:pt x="756" y="90"/>
                </a:lnTo>
                <a:lnTo>
                  <a:pt x="750" y="92"/>
                </a:lnTo>
                <a:lnTo>
                  <a:pt x="746" y="92"/>
                </a:lnTo>
                <a:lnTo>
                  <a:pt x="736" y="87"/>
                </a:lnTo>
                <a:lnTo>
                  <a:pt x="733" y="81"/>
                </a:lnTo>
                <a:lnTo>
                  <a:pt x="728" y="79"/>
                </a:lnTo>
                <a:lnTo>
                  <a:pt x="716" y="80"/>
                </a:lnTo>
                <a:lnTo>
                  <a:pt x="710" y="100"/>
                </a:lnTo>
                <a:lnTo>
                  <a:pt x="704" y="102"/>
                </a:lnTo>
                <a:lnTo>
                  <a:pt x="694" y="102"/>
                </a:lnTo>
                <a:lnTo>
                  <a:pt x="683" y="106"/>
                </a:lnTo>
                <a:lnTo>
                  <a:pt x="676" y="105"/>
                </a:lnTo>
                <a:lnTo>
                  <a:pt x="674" y="101"/>
                </a:lnTo>
                <a:lnTo>
                  <a:pt x="665" y="108"/>
                </a:lnTo>
                <a:lnTo>
                  <a:pt x="661" y="107"/>
                </a:lnTo>
                <a:lnTo>
                  <a:pt x="659" y="95"/>
                </a:lnTo>
                <a:lnTo>
                  <a:pt x="649" y="91"/>
                </a:lnTo>
                <a:lnTo>
                  <a:pt x="646" y="98"/>
                </a:lnTo>
                <a:lnTo>
                  <a:pt x="627" y="96"/>
                </a:lnTo>
                <a:lnTo>
                  <a:pt x="627" y="92"/>
                </a:lnTo>
                <a:lnTo>
                  <a:pt x="631" y="89"/>
                </a:lnTo>
                <a:lnTo>
                  <a:pt x="631" y="85"/>
                </a:lnTo>
                <a:lnTo>
                  <a:pt x="622" y="82"/>
                </a:lnTo>
                <a:lnTo>
                  <a:pt x="613" y="74"/>
                </a:lnTo>
                <a:lnTo>
                  <a:pt x="606" y="76"/>
                </a:lnTo>
                <a:lnTo>
                  <a:pt x="600" y="74"/>
                </a:lnTo>
                <a:lnTo>
                  <a:pt x="591" y="75"/>
                </a:lnTo>
                <a:lnTo>
                  <a:pt x="585" y="74"/>
                </a:lnTo>
                <a:lnTo>
                  <a:pt x="580" y="79"/>
                </a:lnTo>
                <a:lnTo>
                  <a:pt x="573" y="79"/>
                </a:lnTo>
                <a:lnTo>
                  <a:pt x="576" y="59"/>
                </a:lnTo>
                <a:lnTo>
                  <a:pt x="570" y="59"/>
                </a:lnTo>
                <a:lnTo>
                  <a:pt x="570" y="63"/>
                </a:lnTo>
                <a:lnTo>
                  <a:pt x="562" y="73"/>
                </a:lnTo>
                <a:lnTo>
                  <a:pt x="556" y="70"/>
                </a:lnTo>
                <a:lnTo>
                  <a:pt x="546" y="80"/>
                </a:lnTo>
                <a:lnTo>
                  <a:pt x="537" y="81"/>
                </a:lnTo>
                <a:lnTo>
                  <a:pt x="522" y="80"/>
                </a:lnTo>
                <a:lnTo>
                  <a:pt x="516" y="79"/>
                </a:lnTo>
                <a:lnTo>
                  <a:pt x="518" y="67"/>
                </a:lnTo>
                <a:lnTo>
                  <a:pt x="510" y="57"/>
                </a:lnTo>
                <a:lnTo>
                  <a:pt x="512" y="51"/>
                </a:lnTo>
                <a:lnTo>
                  <a:pt x="524" y="43"/>
                </a:lnTo>
                <a:lnTo>
                  <a:pt x="533" y="33"/>
                </a:lnTo>
                <a:lnTo>
                  <a:pt x="540" y="33"/>
                </a:lnTo>
                <a:lnTo>
                  <a:pt x="545" y="20"/>
                </a:lnTo>
                <a:lnTo>
                  <a:pt x="539" y="17"/>
                </a:lnTo>
                <a:lnTo>
                  <a:pt x="527" y="16"/>
                </a:lnTo>
                <a:lnTo>
                  <a:pt x="531" y="4"/>
                </a:lnTo>
                <a:lnTo>
                  <a:pt x="527" y="0"/>
                </a:lnTo>
                <a:lnTo>
                  <a:pt x="513" y="1"/>
                </a:lnTo>
                <a:lnTo>
                  <a:pt x="498" y="6"/>
                </a:lnTo>
                <a:lnTo>
                  <a:pt x="483" y="5"/>
                </a:lnTo>
                <a:lnTo>
                  <a:pt x="476" y="3"/>
                </a:lnTo>
                <a:lnTo>
                  <a:pt x="461" y="0"/>
                </a:lnTo>
                <a:lnTo>
                  <a:pt x="455" y="4"/>
                </a:lnTo>
                <a:lnTo>
                  <a:pt x="433" y="3"/>
                </a:lnTo>
                <a:lnTo>
                  <a:pt x="428" y="5"/>
                </a:lnTo>
                <a:lnTo>
                  <a:pt x="425" y="15"/>
                </a:lnTo>
                <a:lnTo>
                  <a:pt x="406" y="19"/>
                </a:lnTo>
                <a:lnTo>
                  <a:pt x="401" y="28"/>
                </a:lnTo>
                <a:lnTo>
                  <a:pt x="391" y="31"/>
                </a:lnTo>
                <a:lnTo>
                  <a:pt x="379" y="37"/>
                </a:lnTo>
                <a:lnTo>
                  <a:pt x="373" y="48"/>
                </a:lnTo>
                <a:lnTo>
                  <a:pt x="373" y="52"/>
                </a:lnTo>
                <a:lnTo>
                  <a:pt x="366" y="63"/>
                </a:lnTo>
                <a:lnTo>
                  <a:pt x="366" y="73"/>
                </a:lnTo>
                <a:lnTo>
                  <a:pt x="368" y="76"/>
                </a:lnTo>
                <a:lnTo>
                  <a:pt x="370" y="81"/>
                </a:lnTo>
                <a:lnTo>
                  <a:pt x="367" y="85"/>
                </a:lnTo>
                <a:lnTo>
                  <a:pt x="367" y="91"/>
                </a:lnTo>
                <a:lnTo>
                  <a:pt x="367" y="107"/>
                </a:lnTo>
                <a:lnTo>
                  <a:pt x="366" y="114"/>
                </a:lnTo>
                <a:lnTo>
                  <a:pt x="368" y="127"/>
                </a:lnTo>
                <a:lnTo>
                  <a:pt x="364" y="124"/>
                </a:lnTo>
                <a:lnTo>
                  <a:pt x="363" y="134"/>
                </a:lnTo>
                <a:lnTo>
                  <a:pt x="363" y="144"/>
                </a:lnTo>
                <a:lnTo>
                  <a:pt x="360" y="150"/>
                </a:lnTo>
                <a:lnTo>
                  <a:pt x="363" y="164"/>
                </a:lnTo>
                <a:lnTo>
                  <a:pt x="361" y="170"/>
                </a:lnTo>
                <a:lnTo>
                  <a:pt x="363" y="170"/>
                </a:lnTo>
                <a:lnTo>
                  <a:pt x="358" y="189"/>
                </a:lnTo>
                <a:lnTo>
                  <a:pt x="357" y="214"/>
                </a:lnTo>
                <a:lnTo>
                  <a:pt x="358" y="215"/>
                </a:lnTo>
                <a:lnTo>
                  <a:pt x="367" y="217"/>
                </a:lnTo>
                <a:lnTo>
                  <a:pt x="366" y="218"/>
                </a:lnTo>
                <a:lnTo>
                  <a:pt x="358" y="218"/>
                </a:lnTo>
                <a:lnTo>
                  <a:pt x="355" y="244"/>
                </a:lnTo>
                <a:lnTo>
                  <a:pt x="352" y="255"/>
                </a:lnTo>
                <a:lnTo>
                  <a:pt x="351" y="256"/>
                </a:lnTo>
                <a:lnTo>
                  <a:pt x="339" y="278"/>
                </a:lnTo>
                <a:lnTo>
                  <a:pt x="322" y="319"/>
                </a:lnTo>
                <a:lnTo>
                  <a:pt x="312" y="333"/>
                </a:lnTo>
                <a:lnTo>
                  <a:pt x="292" y="363"/>
                </a:lnTo>
                <a:lnTo>
                  <a:pt x="289" y="368"/>
                </a:lnTo>
                <a:lnTo>
                  <a:pt x="274" y="392"/>
                </a:lnTo>
                <a:lnTo>
                  <a:pt x="249" y="428"/>
                </a:lnTo>
                <a:lnTo>
                  <a:pt x="245" y="429"/>
                </a:lnTo>
                <a:lnTo>
                  <a:pt x="245" y="433"/>
                </a:lnTo>
                <a:lnTo>
                  <a:pt x="254" y="444"/>
                </a:lnTo>
                <a:lnTo>
                  <a:pt x="263" y="449"/>
                </a:lnTo>
                <a:lnTo>
                  <a:pt x="269" y="454"/>
                </a:lnTo>
                <a:lnTo>
                  <a:pt x="258" y="453"/>
                </a:lnTo>
                <a:lnTo>
                  <a:pt x="252" y="448"/>
                </a:lnTo>
                <a:lnTo>
                  <a:pt x="249" y="455"/>
                </a:lnTo>
                <a:lnTo>
                  <a:pt x="234" y="475"/>
                </a:lnTo>
                <a:lnTo>
                  <a:pt x="194" y="517"/>
                </a:lnTo>
                <a:lnTo>
                  <a:pt x="180" y="534"/>
                </a:lnTo>
                <a:lnTo>
                  <a:pt x="177" y="539"/>
                </a:lnTo>
                <a:lnTo>
                  <a:pt x="163" y="562"/>
                </a:lnTo>
                <a:lnTo>
                  <a:pt x="164" y="566"/>
                </a:lnTo>
                <a:lnTo>
                  <a:pt x="148" y="578"/>
                </a:lnTo>
                <a:lnTo>
                  <a:pt x="143" y="578"/>
                </a:lnTo>
                <a:lnTo>
                  <a:pt x="130" y="588"/>
                </a:lnTo>
                <a:lnTo>
                  <a:pt x="121" y="597"/>
                </a:lnTo>
                <a:lnTo>
                  <a:pt x="124" y="604"/>
                </a:lnTo>
                <a:lnTo>
                  <a:pt x="118" y="600"/>
                </a:lnTo>
                <a:lnTo>
                  <a:pt x="98" y="608"/>
                </a:lnTo>
                <a:lnTo>
                  <a:pt x="95" y="604"/>
                </a:lnTo>
                <a:lnTo>
                  <a:pt x="91" y="609"/>
                </a:lnTo>
                <a:lnTo>
                  <a:pt x="88" y="604"/>
                </a:lnTo>
                <a:lnTo>
                  <a:pt x="79" y="606"/>
                </a:lnTo>
                <a:lnTo>
                  <a:pt x="82" y="610"/>
                </a:lnTo>
                <a:lnTo>
                  <a:pt x="86" y="610"/>
                </a:lnTo>
                <a:lnTo>
                  <a:pt x="88" y="624"/>
                </a:lnTo>
                <a:lnTo>
                  <a:pt x="73" y="657"/>
                </a:lnTo>
                <a:lnTo>
                  <a:pt x="67" y="659"/>
                </a:lnTo>
                <a:lnTo>
                  <a:pt x="58" y="672"/>
                </a:lnTo>
                <a:lnTo>
                  <a:pt x="49" y="702"/>
                </a:lnTo>
                <a:lnTo>
                  <a:pt x="43" y="710"/>
                </a:lnTo>
                <a:lnTo>
                  <a:pt x="22" y="734"/>
                </a:lnTo>
                <a:lnTo>
                  <a:pt x="21" y="740"/>
                </a:lnTo>
                <a:lnTo>
                  <a:pt x="22" y="745"/>
                </a:lnTo>
                <a:lnTo>
                  <a:pt x="19" y="751"/>
                </a:lnTo>
                <a:lnTo>
                  <a:pt x="21" y="759"/>
                </a:lnTo>
                <a:lnTo>
                  <a:pt x="30" y="764"/>
                </a:lnTo>
                <a:lnTo>
                  <a:pt x="31" y="760"/>
                </a:lnTo>
                <a:lnTo>
                  <a:pt x="36" y="760"/>
                </a:lnTo>
                <a:lnTo>
                  <a:pt x="48" y="770"/>
                </a:lnTo>
                <a:lnTo>
                  <a:pt x="54" y="766"/>
                </a:lnTo>
                <a:lnTo>
                  <a:pt x="81" y="775"/>
                </a:lnTo>
                <a:lnTo>
                  <a:pt x="91" y="775"/>
                </a:lnTo>
                <a:lnTo>
                  <a:pt x="95" y="772"/>
                </a:lnTo>
                <a:lnTo>
                  <a:pt x="110" y="742"/>
                </a:lnTo>
                <a:lnTo>
                  <a:pt x="121" y="737"/>
                </a:lnTo>
                <a:lnTo>
                  <a:pt x="134" y="724"/>
                </a:lnTo>
                <a:lnTo>
                  <a:pt x="128" y="745"/>
                </a:lnTo>
                <a:lnTo>
                  <a:pt x="131" y="750"/>
                </a:lnTo>
                <a:lnTo>
                  <a:pt x="137" y="759"/>
                </a:lnTo>
                <a:lnTo>
                  <a:pt x="137" y="765"/>
                </a:lnTo>
                <a:lnTo>
                  <a:pt x="133" y="767"/>
                </a:lnTo>
                <a:lnTo>
                  <a:pt x="130" y="769"/>
                </a:lnTo>
                <a:lnTo>
                  <a:pt x="122" y="769"/>
                </a:lnTo>
                <a:lnTo>
                  <a:pt x="118" y="770"/>
                </a:lnTo>
                <a:lnTo>
                  <a:pt x="115" y="774"/>
                </a:lnTo>
                <a:lnTo>
                  <a:pt x="109" y="777"/>
                </a:lnTo>
                <a:lnTo>
                  <a:pt x="106" y="781"/>
                </a:lnTo>
                <a:lnTo>
                  <a:pt x="116" y="783"/>
                </a:lnTo>
                <a:lnTo>
                  <a:pt x="112" y="790"/>
                </a:lnTo>
                <a:lnTo>
                  <a:pt x="104" y="785"/>
                </a:lnTo>
                <a:lnTo>
                  <a:pt x="89" y="787"/>
                </a:lnTo>
                <a:lnTo>
                  <a:pt x="86" y="783"/>
                </a:lnTo>
                <a:lnTo>
                  <a:pt x="86" y="779"/>
                </a:lnTo>
                <a:lnTo>
                  <a:pt x="79" y="779"/>
                </a:lnTo>
                <a:lnTo>
                  <a:pt x="57" y="775"/>
                </a:lnTo>
                <a:lnTo>
                  <a:pt x="64" y="787"/>
                </a:lnTo>
                <a:lnTo>
                  <a:pt x="66" y="809"/>
                </a:lnTo>
                <a:lnTo>
                  <a:pt x="61" y="824"/>
                </a:lnTo>
                <a:lnTo>
                  <a:pt x="48" y="838"/>
                </a:lnTo>
                <a:lnTo>
                  <a:pt x="55" y="839"/>
                </a:lnTo>
                <a:lnTo>
                  <a:pt x="61" y="836"/>
                </a:lnTo>
                <a:lnTo>
                  <a:pt x="81" y="841"/>
                </a:lnTo>
                <a:lnTo>
                  <a:pt x="88" y="841"/>
                </a:lnTo>
                <a:lnTo>
                  <a:pt x="116" y="835"/>
                </a:lnTo>
                <a:lnTo>
                  <a:pt x="116" y="833"/>
                </a:lnTo>
                <a:lnTo>
                  <a:pt x="121" y="830"/>
                </a:lnTo>
                <a:lnTo>
                  <a:pt x="125" y="830"/>
                </a:lnTo>
                <a:lnTo>
                  <a:pt x="131" y="833"/>
                </a:lnTo>
                <a:lnTo>
                  <a:pt x="142" y="844"/>
                </a:lnTo>
                <a:lnTo>
                  <a:pt x="148" y="846"/>
                </a:lnTo>
                <a:lnTo>
                  <a:pt x="151" y="844"/>
                </a:lnTo>
                <a:lnTo>
                  <a:pt x="154" y="838"/>
                </a:lnTo>
                <a:lnTo>
                  <a:pt x="151" y="833"/>
                </a:lnTo>
                <a:lnTo>
                  <a:pt x="155" y="831"/>
                </a:lnTo>
                <a:lnTo>
                  <a:pt x="160" y="826"/>
                </a:lnTo>
                <a:lnTo>
                  <a:pt x="158" y="835"/>
                </a:lnTo>
                <a:lnTo>
                  <a:pt x="161" y="838"/>
                </a:lnTo>
                <a:lnTo>
                  <a:pt x="160" y="839"/>
                </a:lnTo>
                <a:lnTo>
                  <a:pt x="161" y="855"/>
                </a:lnTo>
                <a:lnTo>
                  <a:pt x="173" y="865"/>
                </a:lnTo>
                <a:lnTo>
                  <a:pt x="163" y="862"/>
                </a:lnTo>
                <a:lnTo>
                  <a:pt x="151" y="854"/>
                </a:lnTo>
                <a:lnTo>
                  <a:pt x="136" y="849"/>
                </a:lnTo>
                <a:lnTo>
                  <a:pt x="130" y="845"/>
                </a:lnTo>
                <a:lnTo>
                  <a:pt x="125" y="836"/>
                </a:lnTo>
                <a:lnTo>
                  <a:pt x="122" y="835"/>
                </a:lnTo>
                <a:lnTo>
                  <a:pt x="121" y="838"/>
                </a:lnTo>
                <a:lnTo>
                  <a:pt x="124" y="844"/>
                </a:lnTo>
                <a:lnTo>
                  <a:pt x="134" y="854"/>
                </a:lnTo>
                <a:lnTo>
                  <a:pt x="139" y="872"/>
                </a:lnTo>
                <a:lnTo>
                  <a:pt x="139" y="888"/>
                </a:lnTo>
                <a:lnTo>
                  <a:pt x="119" y="922"/>
                </a:lnTo>
                <a:lnTo>
                  <a:pt x="92" y="954"/>
                </a:lnTo>
                <a:lnTo>
                  <a:pt x="88" y="956"/>
                </a:lnTo>
                <a:lnTo>
                  <a:pt x="85" y="958"/>
                </a:lnTo>
                <a:lnTo>
                  <a:pt x="83" y="963"/>
                </a:lnTo>
                <a:lnTo>
                  <a:pt x="86" y="962"/>
                </a:lnTo>
                <a:lnTo>
                  <a:pt x="89" y="965"/>
                </a:lnTo>
                <a:lnTo>
                  <a:pt x="98" y="968"/>
                </a:lnTo>
                <a:lnTo>
                  <a:pt x="100" y="988"/>
                </a:lnTo>
                <a:lnTo>
                  <a:pt x="97" y="991"/>
                </a:lnTo>
                <a:lnTo>
                  <a:pt x="98" y="999"/>
                </a:lnTo>
                <a:lnTo>
                  <a:pt x="92" y="1005"/>
                </a:lnTo>
                <a:lnTo>
                  <a:pt x="88" y="1017"/>
                </a:lnTo>
                <a:lnTo>
                  <a:pt x="92" y="1024"/>
                </a:lnTo>
                <a:lnTo>
                  <a:pt x="88" y="1028"/>
                </a:lnTo>
                <a:lnTo>
                  <a:pt x="75" y="1049"/>
                </a:lnTo>
                <a:lnTo>
                  <a:pt x="78" y="1066"/>
                </a:lnTo>
                <a:lnTo>
                  <a:pt x="67" y="1085"/>
                </a:lnTo>
                <a:lnTo>
                  <a:pt x="64" y="1092"/>
                </a:lnTo>
                <a:lnTo>
                  <a:pt x="48" y="1109"/>
                </a:lnTo>
                <a:lnTo>
                  <a:pt x="43" y="1109"/>
                </a:lnTo>
                <a:lnTo>
                  <a:pt x="42" y="1115"/>
                </a:lnTo>
                <a:lnTo>
                  <a:pt x="43" y="1118"/>
                </a:lnTo>
                <a:lnTo>
                  <a:pt x="43" y="1123"/>
                </a:lnTo>
                <a:lnTo>
                  <a:pt x="31" y="1134"/>
                </a:lnTo>
                <a:lnTo>
                  <a:pt x="27" y="1135"/>
                </a:lnTo>
                <a:lnTo>
                  <a:pt x="27" y="1144"/>
                </a:lnTo>
                <a:lnTo>
                  <a:pt x="0" y="1170"/>
                </a:lnTo>
                <a:lnTo>
                  <a:pt x="0" y="1172"/>
                </a:lnTo>
                <a:lnTo>
                  <a:pt x="4" y="1173"/>
                </a:lnTo>
                <a:lnTo>
                  <a:pt x="6" y="1176"/>
                </a:lnTo>
                <a:lnTo>
                  <a:pt x="4" y="1178"/>
                </a:lnTo>
                <a:lnTo>
                  <a:pt x="7" y="1182"/>
                </a:lnTo>
                <a:lnTo>
                  <a:pt x="10" y="1178"/>
                </a:lnTo>
                <a:lnTo>
                  <a:pt x="15" y="1178"/>
                </a:lnTo>
                <a:lnTo>
                  <a:pt x="15" y="1177"/>
                </a:lnTo>
                <a:lnTo>
                  <a:pt x="24" y="1172"/>
                </a:lnTo>
                <a:lnTo>
                  <a:pt x="28" y="1172"/>
                </a:lnTo>
                <a:lnTo>
                  <a:pt x="31" y="1171"/>
                </a:lnTo>
                <a:lnTo>
                  <a:pt x="40" y="1171"/>
                </a:lnTo>
                <a:lnTo>
                  <a:pt x="46" y="1172"/>
                </a:lnTo>
                <a:lnTo>
                  <a:pt x="60" y="1170"/>
                </a:lnTo>
                <a:lnTo>
                  <a:pt x="73" y="1173"/>
                </a:lnTo>
                <a:lnTo>
                  <a:pt x="73" y="1170"/>
                </a:lnTo>
                <a:lnTo>
                  <a:pt x="76" y="1167"/>
                </a:lnTo>
                <a:lnTo>
                  <a:pt x="82" y="1167"/>
                </a:lnTo>
                <a:lnTo>
                  <a:pt x="89" y="1170"/>
                </a:lnTo>
                <a:lnTo>
                  <a:pt x="127" y="1186"/>
                </a:lnTo>
                <a:lnTo>
                  <a:pt x="140" y="1189"/>
                </a:lnTo>
                <a:lnTo>
                  <a:pt x="146" y="1194"/>
                </a:lnTo>
                <a:lnTo>
                  <a:pt x="152" y="1197"/>
                </a:lnTo>
                <a:lnTo>
                  <a:pt x="176" y="1199"/>
                </a:lnTo>
                <a:lnTo>
                  <a:pt x="192" y="1208"/>
                </a:lnTo>
                <a:lnTo>
                  <a:pt x="209" y="1224"/>
                </a:lnTo>
                <a:lnTo>
                  <a:pt x="228" y="1229"/>
                </a:lnTo>
                <a:lnTo>
                  <a:pt x="258" y="1230"/>
                </a:lnTo>
                <a:lnTo>
                  <a:pt x="276" y="1225"/>
                </a:lnTo>
                <a:lnTo>
                  <a:pt x="333" y="1205"/>
                </a:lnTo>
                <a:lnTo>
                  <a:pt x="354" y="1206"/>
                </a:lnTo>
                <a:lnTo>
                  <a:pt x="358" y="1209"/>
                </a:lnTo>
                <a:lnTo>
                  <a:pt x="361" y="1208"/>
                </a:lnTo>
                <a:lnTo>
                  <a:pt x="357" y="1203"/>
                </a:lnTo>
                <a:lnTo>
                  <a:pt x="358" y="1194"/>
                </a:lnTo>
                <a:lnTo>
                  <a:pt x="355" y="1188"/>
                </a:lnTo>
                <a:lnTo>
                  <a:pt x="357" y="1183"/>
                </a:lnTo>
                <a:lnTo>
                  <a:pt x="355" y="1172"/>
                </a:lnTo>
                <a:lnTo>
                  <a:pt x="358" y="1163"/>
                </a:lnTo>
                <a:lnTo>
                  <a:pt x="360" y="1160"/>
                </a:lnTo>
                <a:lnTo>
                  <a:pt x="360" y="1152"/>
                </a:lnTo>
                <a:lnTo>
                  <a:pt x="355" y="1147"/>
                </a:lnTo>
                <a:lnTo>
                  <a:pt x="360" y="1146"/>
                </a:lnTo>
                <a:lnTo>
                  <a:pt x="361" y="1129"/>
                </a:lnTo>
                <a:lnTo>
                  <a:pt x="357" y="1125"/>
                </a:lnTo>
                <a:lnTo>
                  <a:pt x="354" y="1118"/>
                </a:lnTo>
                <a:lnTo>
                  <a:pt x="355" y="1112"/>
                </a:lnTo>
                <a:lnTo>
                  <a:pt x="360" y="1109"/>
                </a:lnTo>
                <a:lnTo>
                  <a:pt x="366" y="1101"/>
                </a:lnTo>
                <a:lnTo>
                  <a:pt x="377" y="1090"/>
                </a:lnTo>
                <a:lnTo>
                  <a:pt x="379" y="1082"/>
                </a:lnTo>
                <a:lnTo>
                  <a:pt x="388" y="1071"/>
                </a:lnTo>
                <a:lnTo>
                  <a:pt x="409" y="1063"/>
                </a:lnTo>
                <a:lnTo>
                  <a:pt x="422" y="1051"/>
                </a:lnTo>
                <a:lnTo>
                  <a:pt x="427" y="1045"/>
                </a:lnTo>
                <a:lnTo>
                  <a:pt x="436" y="1038"/>
                </a:lnTo>
                <a:lnTo>
                  <a:pt x="436" y="1028"/>
                </a:lnTo>
                <a:lnTo>
                  <a:pt x="440" y="1024"/>
                </a:lnTo>
                <a:lnTo>
                  <a:pt x="448" y="1023"/>
                </a:lnTo>
                <a:lnTo>
                  <a:pt x="461" y="1026"/>
                </a:lnTo>
                <a:lnTo>
                  <a:pt x="471" y="1020"/>
                </a:lnTo>
                <a:lnTo>
                  <a:pt x="477" y="1020"/>
                </a:lnTo>
                <a:lnTo>
                  <a:pt x="485" y="1023"/>
                </a:lnTo>
                <a:lnTo>
                  <a:pt x="495" y="1023"/>
                </a:lnTo>
                <a:lnTo>
                  <a:pt x="506" y="1005"/>
                </a:lnTo>
                <a:lnTo>
                  <a:pt x="512" y="1001"/>
                </a:lnTo>
                <a:lnTo>
                  <a:pt x="515" y="991"/>
                </a:lnTo>
                <a:lnTo>
                  <a:pt x="525" y="98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69" name="Freeform 241"/>
          <p:cNvSpPr>
            <a:spLocks/>
          </p:cNvSpPr>
          <p:nvPr/>
        </p:nvSpPr>
        <p:spPr bwMode="auto">
          <a:xfrm>
            <a:off x="3898900" y="3324225"/>
            <a:ext cx="546100" cy="520700"/>
          </a:xfrm>
          <a:custGeom>
            <a:avLst/>
            <a:gdLst>
              <a:gd name="T0" fmla="*/ 200352797 w 688"/>
              <a:gd name="T1" fmla="*/ 159400072 h 656"/>
              <a:gd name="T2" fmla="*/ 236894703 w 688"/>
              <a:gd name="T3" fmla="*/ 136718674 h 656"/>
              <a:gd name="T4" fmla="*/ 280367581 w 688"/>
              <a:gd name="T5" fmla="*/ 146169058 h 656"/>
              <a:gd name="T6" fmla="*/ 242565251 w 688"/>
              <a:gd name="T7" fmla="*/ 176410921 h 656"/>
              <a:gd name="T8" fmla="*/ 282887736 w 688"/>
              <a:gd name="T9" fmla="*/ 142388428 h 656"/>
              <a:gd name="T10" fmla="*/ 269656722 w 688"/>
              <a:gd name="T11" fmla="*/ 91986091 h 656"/>
              <a:gd name="T12" fmla="*/ 238154383 w 688"/>
              <a:gd name="T13" fmla="*/ 87575223 h 656"/>
              <a:gd name="T14" fmla="*/ 236894703 w 688"/>
              <a:gd name="T15" fmla="*/ 54813204 h 656"/>
              <a:gd name="T16" fmla="*/ 243824931 w 688"/>
              <a:gd name="T17" fmla="*/ 40322497 h 656"/>
              <a:gd name="T18" fmla="*/ 324469903 w 688"/>
              <a:gd name="T19" fmla="*/ 6300787 h 656"/>
              <a:gd name="T20" fmla="*/ 338331154 w 688"/>
              <a:gd name="T21" fmla="*/ 10080624 h 656"/>
              <a:gd name="T22" fmla="*/ 396924965 w 688"/>
              <a:gd name="T23" fmla="*/ 9450387 h 656"/>
              <a:gd name="T24" fmla="*/ 429687083 w 688"/>
              <a:gd name="T25" fmla="*/ 35912424 h 656"/>
              <a:gd name="T26" fmla="*/ 429056846 w 688"/>
              <a:gd name="T27" fmla="*/ 56703122 h 656"/>
              <a:gd name="T28" fmla="*/ 402594719 w 688"/>
              <a:gd name="T29" fmla="*/ 127267496 h 656"/>
              <a:gd name="T30" fmla="*/ 372983092 w 688"/>
              <a:gd name="T31" fmla="*/ 139868273 h 656"/>
              <a:gd name="T32" fmla="*/ 403224956 w 688"/>
              <a:gd name="T33" fmla="*/ 160029515 h 656"/>
              <a:gd name="T34" fmla="*/ 391254417 w 688"/>
              <a:gd name="T35" fmla="*/ 200352794 h 656"/>
              <a:gd name="T36" fmla="*/ 379913321 w 688"/>
              <a:gd name="T37" fmla="*/ 228073758 h 656"/>
              <a:gd name="T38" fmla="*/ 349671456 w 688"/>
              <a:gd name="T39" fmla="*/ 242565246 h 656"/>
              <a:gd name="T40" fmla="*/ 320690067 w 688"/>
              <a:gd name="T41" fmla="*/ 245714845 h 656"/>
              <a:gd name="T42" fmla="*/ 294228039 w 688"/>
              <a:gd name="T43" fmla="*/ 243824927 h 656"/>
              <a:gd name="T44" fmla="*/ 289817965 w 688"/>
              <a:gd name="T45" fmla="*/ 272176873 h 656"/>
              <a:gd name="T46" fmla="*/ 306828815 w 688"/>
              <a:gd name="T47" fmla="*/ 321319505 h 656"/>
              <a:gd name="T48" fmla="*/ 296117957 w 688"/>
              <a:gd name="T49" fmla="*/ 349042007 h 656"/>
              <a:gd name="T50" fmla="*/ 273436558 w 688"/>
              <a:gd name="T51" fmla="*/ 368573012 h 656"/>
              <a:gd name="T52" fmla="*/ 269656722 w 688"/>
              <a:gd name="T53" fmla="*/ 376763715 h 656"/>
              <a:gd name="T54" fmla="*/ 280997025 w 688"/>
              <a:gd name="T55" fmla="*/ 397554401 h 656"/>
              <a:gd name="T56" fmla="*/ 270916403 w 688"/>
              <a:gd name="T57" fmla="*/ 413305570 h 656"/>
              <a:gd name="T58" fmla="*/ 250755160 w 688"/>
              <a:gd name="T59" fmla="*/ 410155178 h 656"/>
              <a:gd name="T60" fmla="*/ 241935013 w 688"/>
              <a:gd name="T61" fmla="*/ 389364492 h 656"/>
              <a:gd name="T62" fmla="*/ 255795471 w 688"/>
              <a:gd name="T63" fmla="*/ 364162939 h 656"/>
              <a:gd name="T64" fmla="*/ 254535790 w 688"/>
              <a:gd name="T65" fmla="*/ 350301688 h 656"/>
              <a:gd name="T66" fmla="*/ 208542756 w 688"/>
              <a:gd name="T67" fmla="*/ 330140445 h 656"/>
              <a:gd name="T68" fmla="*/ 184601628 w 688"/>
              <a:gd name="T69" fmla="*/ 321319505 h 656"/>
              <a:gd name="T70" fmla="*/ 172000851 w 688"/>
              <a:gd name="T71" fmla="*/ 299898581 h 656"/>
              <a:gd name="T72" fmla="*/ 153099289 w 688"/>
              <a:gd name="T73" fmla="*/ 296748189 h 656"/>
              <a:gd name="T74" fmla="*/ 133568283 w 688"/>
              <a:gd name="T75" fmla="*/ 301158262 h 656"/>
              <a:gd name="T76" fmla="*/ 104586894 w 688"/>
              <a:gd name="T77" fmla="*/ 295488508 h 656"/>
              <a:gd name="T78" fmla="*/ 81905471 w 688"/>
              <a:gd name="T79" fmla="*/ 299268344 h 656"/>
              <a:gd name="T80" fmla="*/ 30241877 w 688"/>
              <a:gd name="T81" fmla="*/ 292968353 h 656"/>
              <a:gd name="T82" fmla="*/ 6930232 w 688"/>
              <a:gd name="T83" fmla="*/ 266506325 h 656"/>
              <a:gd name="T84" fmla="*/ 53553525 w 688"/>
              <a:gd name="T85" fmla="*/ 275327266 h 656"/>
              <a:gd name="T86" fmla="*/ 83795389 w 688"/>
              <a:gd name="T87" fmla="*/ 294858271 h 656"/>
              <a:gd name="T88" fmla="*/ 69934137 w 688"/>
              <a:gd name="T89" fmla="*/ 278476864 h 656"/>
              <a:gd name="T90" fmla="*/ 76234923 w 688"/>
              <a:gd name="T91" fmla="*/ 261466014 h 656"/>
              <a:gd name="T92" fmla="*/ 131678365 w 688"/>
              <a:gd name="T93" fmla="*/ 258315622 h 656"/>
              <a:gd name="T94" fmla="*/ 154989207 w 688"/>
              <a:gd name="T95" fmla="*/ 254535786 h 656"/>
              <a:gd name="T96" fmla="*/ 137348120 w 688"/>
              <a:gd name="T97" fmla="*/ 252015630 h 656"/>
              <a:gd name="T98" fmla="*/ 88205462 w 688"/>
              <a:gd name="T99" fmla="*/ 238154379 h 656"/>
              <a:gd name="T100" fmla="*/ 87575225 w 688"/>
              <a:gd name="T101" fmla="*/ 207283022 h 656"/>
              <a:gd name="T102" fmla="*/ 133568283 w 688"/>
              <a:gd name="T103" fmla="*/ 158139597 h 656"/>
              <a:gd name="T104" fmla="*/ 158139600 w 688"/>
              <a:gd name="T105" fmla="*/ 94506246 h 656"/>
              <a:gd name="T106" fmla="*/ 185231865 w 688"/>
              <a:gd name="T107" fmla="*/ 78755077 h 656"/>
              <a:gd name="T108" fmla="*/ 209803231 w 688"/>
              <a:gd name="T109" fmla="*/ 102696155 h 656"/>
              <a:gd name="T110" fmla="*/ 219253615 w 688"/>
              <a:gd name="T111" fmla="*/ 112146564 h 656"/>
              <a:gd name="T112" fmla="*/ 194682249 w 688"/>
              <a:gd name="T113" fmla="*/ 142388428 h 656"/>
              <a:gd name="T114" fmla="*/ 194682249 w 688"/>
              <a:gd name="T115" fmla="*/ 163810145 h 656"/>
              <a:gd name="T116" fmla="*/ 161920230 w 688"/>
              <a:gd name="T117" fmla="*/ 301158262 h 656"/>
              <a:gd name="T118" fmla="*/ 228703999 w 688"/>
              <a:gd name="T119" fmla="*/ 179561314 h 6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8"/>
              <a:gd name="T181" fmla="*/ 0 h 656"/>
              <a:gd name="T182" fmla="*/ 688 w 688"/>
              <a:gd name="T183" fmla="*/ 656 h 65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8" h="656">
                <a:moveTo>
                  <a:pt x="363" y="285"/>
                </a:moveTo>
                <a:lnTo>
                  <a:pt x="373" y="283"/>
                </a:lnTo>
                <a:lnTo>
                  <a:pt x="379" y="285"/>
                </a:lnTo>
                <a:lnTo>
                  <a:pt x="382" y="282"/>
                </a:lnTo>
                <a:lnTo>
                  <a:pt x="366" y="283"/>
                </a:lnTo>
                <a:lnTo>
                  <a:pt x="363" y="282"/>
                </a:lnTo>
                <a:lnTo>
                  <a:pt x="343" y="267"/>
                </a:lnTo>
                <a:lnTo>
                  <a:pt x="328" y="261"/>
                </a:lnTo>
                <a:lnTo>
                  <a:pt x="321" y="262"/>
                </a:lnTo>
                <a:lnTo>
                  <a:pt x="318" y="253"/>
                </a:lnTo>
                <a:lnTo>
                  <a:pt x="327" y="245"/>
                </a:lnTo>
                <a:lnTo>
                  <a:pt x="336" y="243"/>
                </a:lnTo>
                <a:lnTo>
                  <a:pt x="373" y="223"/>
                </a:lnTo>
                <a:lnTo>
                  <a:pt x="376" y="218"/>
                </a:lnTo>
                <a:lnTo>
                  <a:pt x="375" y="216"/>
                </a:lnTo>
                <a:lnTo>
                  <a:pt x="379" y="210"/>
                </a:lnTo>
                <a:lnTo>
                  <a:pt x="367" y="192"/>
                </a:lnTo>
                <a:lnTo>
                  <a:pt x="381" y="211"/>
                </a:lnTo>
                <a:lnTo>
                  <a:pt x="376" y="216"/>
                </a:lnTo>
                <a:lnTo>
                  <a:pt x="376" y="217"/>
                </a:lnTo>
                <a:lnTo>
                  <a:pt x="381" y="212"/>
                </a:lnTo>
                <a:lnTo>
                  <a:pt x="387" y="212"/>
                </a:lnTo>
                <a:lnTo>
                  <a:pt x="398" y="203"/>
                </a:lnTo>
                <a:lnTo>
                  <a:pt x="410" y="201"/>
                </a:lnTo>
                <a:lnTo>
                  <a:pt x="413" y="203"/>
                </a:lnTo>
                <a:lnTo>
                  <a:pt x="430" y="208"/>
                </a:lnTo>
                <a:lnTo>
                  <a:pt x="437" y="210"/>
                </a:lnTo>
                <a:lnTo>
                  <a:pt x="442" y="214"/>
                </a:lnTo>
                <a:lnTo>
                  <a:pt x="446" y="224"/>
                </a:lnTo>
                <a:lnTo>
                  <a:pt x="445" y="232"/>
                </a:lnTo>
                <a:lnTo>
                  <a:pt x="439" y="240"/>
                </a:lnTo>
                <a:lnTo>
                  <a:pt x="425" y="249"/>
                </a:lnTo>
                <a:lnTo>
                  <a:pt x="422" y="249"/>
                </a:lnTo>
                <a:lnTo>
                  <a:pt x="410" y="253"/>
                </a:lnTo>
                <a:lnTo>
                  <a:pt x="397" y="260"/>
                </a:lnTo>
                <a:lnTo>
                  <a:pt x="393" y="259"/>
                </a:lnTo>
                <a:lnTo>
                  <a:pt x="390" y="261"/>
                </a:lnTo>
                <a:lnTo>
                  <a:pt x="390" y="265"/>
                </a:lnTo>
                <a:lnTo>
                  <a:pt x="391" y="266"/>
                </a:lnTo>
                <a:lnTo>
                  <a:pt x="385" y="280"/>
                </a:lnTo>
                <a:lnTo>
                  <a:pt x="388" y="280"/>
                </a:lnTo>
                <a:lnTo>
                  <a:pt x="393" y="271"/>
                </a:lnTo>
                <a:lnTo>
                  <a:pt x="398" y="266"/>
                </a:lnTo>
                <a:lnTo>
                  <a:pt x="401" y="261"/>
                </a:lnTo>
                <a:lnTo>
                  <a:pt x="409" y="260"/>
                </a:lnTo>
                <a:lnTo>
                  <a:pt x="413" y="257"/>
                </a:lnTo>
                <a:lnTo>
                  <a:pt x="419" y="255"/>
                </a:lnTo>
                <a:lnTo>
                  <a:pt x="436" y="245"/>
                </a:lnTo>
                <a:lnTo>
                  <a:pt x="448" y="229"/>
                </a:lnTo>
                <a:lnTo>
                  <a:pt x="449" y="226"/>
                </a:lnTo>
                <a:lnTo>
                  <a:pt x="443" y="211"/>
                </a:lnTo>
                <a:lnTo>
                  <a:pt x="440" y="208"/>
                </a:lnTo>
                <a:lnTo>
                  <a:pt x="443" y="207"/>
                </a:lnTo>
                <a:lnTo>
                  <a:pt x="445" y="202"/>
                </a:lnTo>
                <a:lnTo>
                  <a:pt x="413" y="200"/>
                </a:lnTo>
                <a:lnTo>
                  <a:pt x="407" y="191"/>
                </a:lnTo>
                <a:lnTo>
                  <a:pt x="404" y="187"/>
                </a:lnTo>
                <a:lnTo>
                  <a:pt x="407" y="163"/>
                </a:lnTo>
                <a:lnTo>
                  <a:pt x="419" y="147"/>
                </a:lnTo>
                <a:lnTo>
                  <a:pt x="428" y="146"/>
                </a:lnTo>
                <a:lnTo>
                  <a:pt x="424" y="143"/>
                </a:lnTo>
                <a:lnTo>
                  <a:pt x="419" y="143"/>
                </a:lnTo>
                <a:lnTo>
                  <a:pt x="419" y="141"/>
                </a:lnTo>
                <a:lnTo>
                  <a:pt x="415" y="139"/>
                </a:lnTo>
                <a:lnTo>
                  <a:pt x="412" y="142"/>
                </a:lnTo>
                <a:lnTo>
                  <a:pt x="407" y="141"/>
                </a:lnTo>
                <a:lnTo>
                  <a:pt x="406" y="144"/>
                </a:lnTo>
                <a:lnTo>
                  <a:pt x="401" y="146"/>
                </a:lnTo>
                <a:lnTo>
                  <a:pt x="387" y="139"/>
                </a:lnTo>
                <a:lnTo>
                  <a:pt x="378" y="139"/>
                </a:lnTo>
                <a:lnTo>
                  <a:pt x="370" y="131"/>
                </a:lnTo>
                <a:lnTo>
                  <a:pt x="372" y="127"/>
                </a:lnTo>
                <a:lnTo>
                  <a:pt x="379" y="125"/>
                </a:lnTo>
                <a:lnTo>
                  <a:pt x="378" y="117"/>
                </a:lnTo>
                <a:lnTo>
                  <a:pt x="381" y="115"/>
                </a:lnTo>
                <a:lnTo>
                  <a:pt x="381" y="106"/>
                </a:lnTo>
                <a:lnTo>
                  <a:pt x="379" y="104"/>
                </a:lnTo>
                <a:lnTo>
                  <a:pt x="382" y="96"/>
                </a:lnTo>
                <a:lnTo>
                  <a:pt x="381" y="94"/>
                </a:lnTo>
                <a:lnTo>
                  <a:pt x="376" y="87"/>
                </a:lnTo>
                <a:lnTo>
                  <a:pt x="381" y="85"/>
                </a:lnTo>
                <a:lnTo>
                  <a:pt x="379" y="78"/>
                </a:lnTo>
                <a:lnTo>
                  <a:pt x="375" y="83"/>
                </a:lnTo>
                <a:lnTo>
                  <a:pt x="346" y="96"/>
                </a:lnTo>
                <a:lnTo>
                  <a:pt x="370" y="84"/>
                </a:lnTo>
                <a:lnTo>
                  <a:pt x="375" y="83"/>
                </a:lnTo>
                <a:lnTo>
                  <a:pt x="379" y="78"/>
                </a:lnTo>
                <a:lnTo>
                  <a:pt x="379" y="74"/>
                </a:lnTo>
                <a:lnTo>
                  <a:pt x="384" y="73"/>
                </a:lnTo>
                <a:lnTo>
                  <a:pt x="387" y="64"/>
                </a:lnTo>
                <a:lnTo>
                  <a:pt x="388" y="58"/>
                </a:lnTo>
                <a:lnTo>
                  <a:pt x="394" y="48"/>
                </a:lnTo>
                <a:lnTo>
                  <a:pt x="407" y="40"/>
                </a:lnTo>
                <a:lnTo>
                  <a:pt x="421" y="30"/>
                </a:lnTo>
                <a:lnTo>
                  <a:pt x="437" y="25"/>
                </a:lnTo>
                <a:lnTo>
                  <a:pt x="448" y="19"/>
                </a:lnTo>
                <a:lnTo>
                  <a:pt x="472" y="12"/>
                </a:lnTo>
                <a:lnTo>
                  <a:pt x="476" y="12"/>
                </a:lnTo>
                <a:lnTo>
                  <a:pt x="492" y="10"/>
                </a:lnTo>
                <a:lnTo>
                  <a:pt x="515" y="10"/>
                </a:lnTo>
                <a:lnTo>
                  <a:pt x="515" y="24"/>
                </a:lnTo>
                <a:lnTo>
                  <a:pt x="519" y="24"/>
                </a:lnTo>
                <a:lnTo>
                  <a:pt x="524" y="26"/>
                </a:lnTo>
                <a:lnTo>
                  <a:pt x="525" y="24"/>
                </a:lnTo>
                <a:lnTo>
                  <a:pt x="519" y="16"/>
                </a:lnTo>
                <a:lnTo>
                  <a:pt x="518" y="14"/>
                </a:lnTo>
                <a:lnTo>
                  <a:pt x="522" y="12"/>
                </a:lnTo>
                <a:lnTo>
                  <a:pt x="521" y="9"/>
                </a:lnTo>
                <a:lnTo>
                  <a:pt x="528" y="9"/>
                </a:lnTo>
                <a:lnTo>
                  <a:pt x="537" y="16"/>
                </a:lnTo>
                <a:lnTo>
                  <a:pt x="560" y="9"/>
                </a:lnTo>
                <a:lnTo>
                  <a:pt x="581" y="7"/>
                </a:lnTo>
                <a:lnTo>
                  <a:pt x="595" y="2"/>
                </a:lnTo>
                <a:lnTo>
                  <a:pt x="612" y="0"/>
                </a:lnTo>
                <a:lnTo>
                  <a:pt x="622" y="5"/>
                </a:lnTo>
                <a:lnTo>
                  <a:pt x="625" y="4"/>
                </a:lnTo>
                <a:lnTo>
                  <a:pt x="625" y="7"/>
                </a:lnTo>
                <a:lnTo>
                  <a:pt x="628" y="5"/>
                </a:lnTo>
                <a:lnTo>
                  <a:pt x="633" y="9"/>
                </a:lnTo>
                <a:lnTo>
                  <a:pt x="630" y="15"/>
                </a:lnTo>
                <a:lnTo>
                  <a:pt x="631" y="19"/>
                </a:lnTo>
                <a:lnTo>
                  <a:pt x="634" y="32"/>
                </a:lnTo>
                <a:lnTo>
                  <a:pt x="642" y="37"/>
                </a:lnTo>
                <a:lnTo>
                  <a:pt x="664" y="42"/>
                </a:lnTo>
                <a:lnTo>
                  <a:pt x="664" y="45"/>
                </a:lnTo>
                <a:lnTo>
                  <a:pt x="661" y="47"/>
                </a:lnTo>
                <a:lnTo>
                  <a:pt x="663" y="52"/>
                </a:lnTo>
                <a:lnTo>
                  <a:pt x="676" y="56"/>
                </a:lnTo>
                <a:lnTo>
                  <a:pt x="678" y="55"/>
                </a:lnTo>
                <a:lnTo>
                  <a:pt x="682" y="57"/>
                </a:lnTo>
                <a:lnTo>
                  <a:pt x="685" y="66"/>
                </a:lnTo>
                <a:lnTo>
                  <a:pt x="685" y="71"/>
                </a:lnTo>
                <a:lnTo>
                  <a:pt x="683" y="73"/>
                </a:lnTo>
                <a:lnTo>
                  <a:pt x="688" y="77"/>
                </a:lnTo>
                <a:lnTo>
                  <a:pt x="682" y="75"/>
                </a:lnTo>
                <a:lnTo>
                  <a:pt x="679" y="78"/>
                </a:lnTo>
                <a:lnTo>
                  <a:pt x="679" y="82"/>
                </a:lnTo>
                <a:lnTo>
                  <a:pt x="678" y="83"/>
                </a:lnTo>
                <a:lnTo>
                  <a:pt x="678" y="85"/>
                </a:lnTo>
                <a:lnTo>
                  <a:pt x="681" y="90"/>
                </a:lnTo>
                <a:lnTo>
                  <a:pt x="681" y="98"/>
                </a:lnTo>
                <a:lnTo>
                  <a:pt x="682" y="116"/>
                </a:lnTo>
                <a:lnTo>
                  <a:pt x="681" y="117"/>
                </a:lnTo>
                <a:lnTo>
                  <a:pt x="675" y="131"/>
                </a:lnTo>
                <a:lnTo>
                  <a:pt x="658" y="153"/>
                </a:lnTo>
                <a:lnTo>
                  <a:pt x="658" y="155"/>
                </a:lnTo>
                <a:lnTo>
                  <a:pt x="655" y="163"/>
                </a:lnTo>
                <a:lnTo>
                  <a:pt x="651" y="201"/>
                </a:lnTo>
                <a:lnTo>
                  <a:pt x="649" y="206"/>
                </a:lnTo>
                <a:lnTo>
                  <a:pt x="639" y="202"/>
                </a:lnTo>
                <a:lnTo>
                  <a:pt x="630" y="203"/>
                </a:lnTo>
                <a:lnTo>
                  <a:pt x="622" y="201"/>
                </a:lnTo>
                <a:lnTo>
                  <a:pt x="598" y="202"/>
                </a:lnTo>
                <a:lnTo>
                  <a:pt x="591" y="206"/>
                </a:lnTo>
                <a:lnTo>
                  <a:pt x="592" y="208"/>
                </a:lnTo>
                <a:lnTo>
                  <a:pt x="591" y="214"/>
                </a:lnTo>
                <a:lnTo>
                  <a:pt x="598" y="219"/>
                </a:lnTo>
                <a:lnTo>
                  <a:pt x="598" y="222"/>
                </a:lnTo>
                <a:lnTo>
                  <a:pt x="594" y="219"/>
                </a:lnTo>
                <a:lnTo>
                  <a:pt x="592" y="222"/>
                </a:lnTo>
                <a:lnTo>
                  <a:pt x="586" y="222"/>
                </a:lnTo>
                <a:lnTo>
                  <a:pt x="589" y="229"/>
                </a:lnTo>
                <a:lnTo>
                  <a:pt x="588" y="238"/>
                </a:lnTo>
                <a:lnTo>
                  <a:pt x="598" y="244"/>
                </a:lnTo>
                <a:lnTo>
                  <a:pt x="612" y="245"/>
                </a:lnTo>
                <a:lnTo>
                  <a:pt x="628" y="251"/>
                </a:lnTo>
                <a:lnTo>
                  <a:pt x="633" y="249"/>
                </a:lnTo>
                <a:lnTo>
                  <a:pt x="637" y="243"/>
                </a:lnTo>
                <a:lnTo>
                  <a:pt x="639" y="246"/>
                </a:lnTo>
                <a:lnTo>
                  <a:pt x="640" y="254"/>
                </a:lnTo>
                <a:lnTo>
                  <a:pt x="643" y="260"/>
                </a:lnTo>
                <a:lnTo>
                  <a:pt x="648" y="261"/>
                </a:lnTo>
                <a:lnTo>
                  <a:pt x="649" y="273"/>
                </a:lnTo>
                <a:lnTo>
                  <a:pt x="640" y="289"/>
                </a:lnTo>
                <a:lnTo>
                  <a:pt x="642" y="293"/>
                </a:lnTo>
                <a:lnTo>
                  <a:pt x="648" y="301"/>
                </a:lnTo>
                <a:lnTo>
                  <a:pt x="639" y="305"/>
                </a:lnTo>
                <a:lnTo>
                  <a:pt x="634" y="305"/>
                </a:lnTo>
                <a:lnTo>
                  <a:pt x="625" y="318"/>
                </a:lnTo>
                <a:lnTo>
                  <a:pt x="621" y="318"/>
                </a:lnTo>
                <a:lnTo>
                  <a:pt x="615" y="321"/>
                </a:lnTo>
                <a:lnTo>
                  <a:pt x="612" y="329"/>
                </a:lnTo>
                <a:lnTo>
                  <a:pt x="607" y="331"/>
                </a:lnTo>
                <a:lnTo>
                  <a:pt x="592" y="330"/>
                </a:lnTo>
                <a:lnTo>
                  <a:pt x="592" y="335"/>
                </a:lnTo>
                <a:lnTo>
                  <a:pt x="588" y="341"/>
                </a:lnTo>
                <a:lnTo>
                  <a:pt x="581" y="341"/>
                </a:lnTo>
                <a:lnTo>
                  <a:pt x="579" y="348"/>
                </a:lnTo>
                <a:lnTo>
                  <a:pt x="584" y="348"/>
                </a:lnTo>
                <a:lnTo>
                  <a:pt x="603" y="362"/>
                </a:lnTo>
                <a:lnTo>
                  <a:pt x="601" y="369"/>
                </a:lnTo>
                <a:lnTo>
                  <a:pt x="597" y="369"/>
                </a:lnTo>
                <a:lnTo>
                  <a:pt x="595" y="376"/>
                </a:lnTo>
                <a:lnTo>
                  <a:pt x="591" y="380"/>
                </a:lnTo>
                <a:lnTo>
                  <a:pt x="582" y="384"/>
                </a:lnTo>
                <a:lnTo>
                  <a:pt x="579" y="379"/>
                </a:lnTo>
                <a:lnTo>
                  <a:pt x="575" y="379"/>
                </a:lnTo>
                <a:lnTo>
                  <a:pt x="567" y="382"/>
                </a:lnTo>
                <a:lnTo>
                  <a:pt x="560" y="383"/>
                </a:lnTo>
                <a:lnTo>
                  <a:pt x="555" y="385"/>
                </a:lnTo>
                <a:lnTo>
                  <a:pt x="552" y="385"/>
                </a:lnTo>
                <a:lnTo>
                  <a:pt x="545" y="390"/>
                </a:lnTo>
                <a:lnTo>
                  <a:pt x="539" y="392"/>
                </a:lnTo>
                <a:lnTo>
                  <a:pt x="536" y="389"/>
                </a:lnTo>
                <a:lnTo>
                  <a:pt x="533" y="390"/>
                </a:lnTo>
                <a:lnTo>
                  <a:pt x="525" y="387"/>
                </a:lnTo>
                <a:lnTo>
                  <a:pt x="527" y="398"/>
                </a:lnTo>
                <a:lnTo>
                  <a:pt x="519" y="395"/>
                </a:lnTo>
                <a:lnTo>
                  <a:pt x="518" y="392"/>
                </a:lnTo>
                <a:lnTo>
                  <a:pt x="509" y="390"/>
                </a:lnTo>
                <a:lnTo>
                  <a:pt x="509" y="387"/>
                </a:lnTo>
                <a:lnTo>
                  <a:pt x="504" y="385"/>
                </a:lnTo>
                <a:lnTo>
                  <a:pt x="500" y="387"/>
                </a:lnTo>
                <a:lnTo>
                  <a:pt x="492" y="384"/>
                </a:lnTo>
                <a:lnTo>
                  <a:pt x="485" y="377"/>
                </a:lnTo>
                <a:lnTo>
                  <a:pt x="478" y="378"/>
                </a:lnTo>
                <a:lnTo>
                  <a:pt x="485" y="387"/>
                </a:lnTo>
                <a:lnTo>
                  <a:pt x="487" y="390"/>
                </a:lnTo>
                <a:lnTo>
                  <a:pt x="475" y="389"/>
                </a:lnTo>
                <a:lnTo>
                  <a:pt x="467" y="387"/>
                </a:lnTo>
                <a:lnTo>
                  <a:pt x="466" y="389"/>
                </a:lnTo>
                <a:lnTo>
                  <a:pt x="457" y="393"/>
                </a:lnTo>
                <a:lnTo>
                  <a:pt x="449" y="393"/>
                </a:lnTo>
                <a:lnTo>
                  <a:pt x="448" y="396"/>
                </a:lnTo>
                <a:lnTo>
                  <a:pt x="451" y="399"/>
                </a:lnTo>
                <a:lnTo>
                  <a:pt x="451" y="410"/>
                </a:lnTo>
                <a:lnTo>
                  <a:pt x="446" y="414"/>
                </a:lnTo>
                <a:lnTo>
                  <a:pt x="454" y="415"/>
                </a:lnTo>
                <a:lnTo>
                  <a:pt x="461" y="420"/>
                </a:lnTo>
                <a:lnTo>
                  <a:pt x="460" y="432"/>
                </a:lnTo>
                <a:lnTo>
                  <a:pt x="472" y="436"/>
                </a:lnTo>
                <a:lnTo>
                  <a:pt x="469" y="449"/>
                </a:lnTo>
                <a:lnTo>
                  <a:pt x="479" y="460"/>
                </a:lnTo>
                <a:lnTo>
                  <a:pt x="482" y="467"/>
                </a:lnTo>
                <a:lnTo>
                  <a:pt x="485" y="469"/>
                </a:lnTo>
                <a:lnTo>
                  <a:pt x="488" y="484"/>
                </a:lnTo>
                <a:lnTo>
                  <a:pt x="485" y="497"/>
                </a:lnTo>
                <a:lnTo>
                  <a:pt x="487" y="501"/>
                </a:lnTo>
                <a:lnTo>
                  <a:pt x="487" y="506"/>
                </a:lnTo>
                <a:lnTo>
                  <a:pt x="487" y="510"/>
                </a:lnTo>
                <a:lnTo>
                  <a:pt x="475" y="518"/>
                </a:lnTo>
                <a:lnTo>
                  <a:pt x="466" y="530"/>
                </a:lnTo>
                <a:lnTo>
                  <a:pt x="458" y="537"/>
                </a:lnTo>
                <a:lnTo>
                  <a:pt x="460" y="540"/>
                </a:lnTo>
                <a:lnTo>
                  <a:pt x="457" y="542"/>
                </a:lnTo>
                <a:lnTo>
                  <a:pt x="457" y="553"/>
                </a:lnTo>
                <a:lnTo>
                  <a:pt x="460" y="555"/>
                </a:lnTo>
                <a:lnTo>
                  <a:pt x="470" y="550"/>
                </a:lnTo>
                <a:lnTo>
                  <a:pt x="475" y="551"/>
                </a:lnTo>
                <a:lnTo>
                  <a:pt x="470" y="554"/>
                </a:lnTo>
                <a:lnTo>
                  <a:pt x="469" y="555"/>
                </a:lnTo>
                <a:lnTo>
                  <a:pt x="473" y="558"/>
                </a:lnTo>
                <a:lnTo>
                  <a:pt x="472" y="560"/>
                </a:lnTo>
                <a:lnTo>
                  <a:pt x="460" y="564"/>
                </a:lnTo>
                <a:lnTo>
                  <a:pt x="457" y="566"/>
                </a:lnTo>
                <a:lnTo>
                  <a:pt x="454" y="567"/>
                </a:lnTo>
                <a:lnTo>
                  <a:pt x="448" y="572"/>
                </a:lnTo>
                <a:lnTo>
                  <a:pt x="443" y="574"/>
                </a:lnTo>
                <a:lnTo>
                  <a:pt x="437" y="578"/>
                </a:lnTo>
                <a:lnTo>
                  <a:pt x="434" y="585"/>
                </a:lnTo>
                <a:lnTo>
                  <a:pt x="431" y="586"/>
                </a:lnTo>
                <a:lnTo>
                  <a:pt x="425" y="578"/>
                </a:lnTo>
                <a:lnTo>
                  <a:pt x="422" y="581"/>
                </a:lnTo>
                <a:lnTo>
                  <a:pt x="418" y="582"/>
                </a:lnTo>
                <a:lnTo>
                  <a:pt x="419" y="591"/>
                </a:lnTo>
                <a:lnTo>
                  <a:pt x="422" y="594"/>
                </a:lnTo>
                <a:lnTo>
                  <a:pt x="422" y="597"/>
                </a:lnTo>
                <a:lnTo>
                  <a:pt x="421" y="601"/>
                </a:lnTo>
                <a:lnTo>
                  <a:pt x="424" y="601"/>
                </a:lnTo>
                <a:lnTo>
                  <a:pt x="428" y="598"/>
                </a:lnTo>
                <a:lnTo>
                  <a:pt x="443" y="599"/>
                </a:lnTo>
                <a:lnTo>
                  <a:pt x="440" y="607"/>
                </a:lnTo>
                <a:lnTo>
                  <a:pt x="443" y="613"/>
                </a:lnTo>
                <a:lnTo>
                  <a:pt x="446" y="613"/>
                </a:lnTo>
                <a:lnTo>
                  <a:pt x="449" y="615"/>
                </a:lnTo>
                <a:lnTo>
                  <a:pt x="454" y="617"/>
                </a:lnTo>
                <a:lnTo>
                  <a:pt x="451" y="623"/>
                </a:lnTo>
                <a:lnTo>
                  <a:pt x="452" y="626"/>
                </a:lnTo>
                <a:lnTo>
                  <a:pt x="449" y="634"/>
                </a:lnTo>
                <a:lnTo>
                  <a:pt x="446" y="631"/>
                </a:lnTo>
                <a:lnTo>
                  <a:pt x="440" y="634"/>
                </a:lnTo>
                <a:lnTo>
                  <a:pt x="439" y="637"/>
                </a:lnTo>
                <a:lnTo>
                  <a:pt x="440" y="640"/>
                </a:lnTo>
                <a:lnTo>
                  <a:pt x="436" y="645"/>
                </a:lnTo>
                <a:lnTo>
                  <a:pt x="433" y="642"/>
                </a:lnTo>
                <a:lnTo>
                  <a:pt x="431" y="645"/>
                </a:lnTo>
                <a:lnTo>
                  <a:pt x="440" y="651"/>
                </a:lnTo>
                <a:lnTo>
                  <a:pt x="437" y="653"/>
                </a:lnTo>
                <a:lnTo>
                  <a:pt x="439" y="656"/>
                </a:lnTo>
                <a:lnTo>
                  <a:pt x="430" y="656"/>
                </a:lnTo>
                <a:lnTo>
                  <a:pt x="430" y="655"/>
                </a:lnTo>
                <a:lnTo>
                  <a:pt x="427" y="653"/>
                </a:lnTo>
                <a:lnTo>
                  <a:pt x="419" y="656"/>
                </a:lnTo>
                <a:lnTo>
                  <a:pt x="419" y="655"/>
                </a:lnTo>
                <a:lnTo>
                  <a:pt x="415" y="655"/>
                </a:lnTo>
                <a:lnTo>
                  <a:pt x="415" y="651"/>
                </a:lnTo>
                <a:lnTo>
                  <a:pt x="407" y="653"/>
                </a:lnTo>
                <a:lnTo>
                  <a:pt x="406" y="652"/>
                </a:lnTo>
                <a:lnTo>
                  <a:pt x="401" y="653"/>
                </a:lnTo>
                <a:lnTo>
                  <a:pt x="398" y="651"/>
                </a:lnTo>
                <a:lnTo>
                  <a:pt x="397" y="650"/>
                </a:lnTo>
                <a:lnTo>
                  <a:pt x="394" y="646"/>
                </a:lnTo>
                <a:lnTo>
                  <a:pt x="390" y="651"/>
                </a:lnTo>
                <a:lnTo>
                  <a:pt x="379" y="652"/>
                </a:lnTo>
                <a:lnTo>
                  <a:pt x="382" y="645"/>
                </a:lnTo>
                <a:lnTo>
                  <a:pt x="381" y="639"/>
                </a:lnTo>
                <a:lnTo>
                  <a:pt x="376" y="636"/>
                </a:lnTo>
                <a:lnTo>
                  <a:pt x="373" y="630"/>
                </a:lnTo>
                <a:lnTo>
                  <a:pt x="376" y="623"/>
                </a:lnTo>
                <a:lnTo>
                  <a:pt x="384" y="618"/>
                </a:lnTo>
                <a:lnTo>
                  <a:pt x="385" y="615"/>
                </a:lnTo>
                <a:lnTo>
                  <a:pt x="390" y="614"/>
                </a:lnTo>
                <a:lnTo>
                  <a:pt x="391" y="610"/>
                </a:lnTo>
                <a:lnTo>
                  <a:pt x="396" y="604"/>
                </a:lnTo>
                <a:lnTo>
                  <a:pt x="390" y="602"/>
                </a:lnTo>
                <a:lnTo>
                  <a:pt x="397" y="596"/>
                </a:lnTo>
                <a:lnTo>
                  <a:pt x="401" y="588"/>
                </a:lnTo>
                <a:lnTo>
                  <a:pt x="398" y="585"/>
                </a:lnTo>
                <a:lnTo>
                  <a:pt x="401" y="578"/>
                </a:lnTo>
                <a:lnTo>
                  <a:pt x="406" y="578"/>
                </a:lnTo>
                <a:lnTo>
                  <a:pt x="406" y="575"/>
                </a:lnTo>
                <a:lnTo>
                  <a:pt x="409" y="571"/>
                </a:lnTo>
                <a:lnTo>
                  <a:pt x="412" y="571"/>
                </a:lnTo>
                <a:lnTo>
                  <a:pt x="412" y="567"/>
                </a:lnTo>
                <a:lnTo>
                  <a:pt x="409" y="566"/>
                </a:lnTo>
                <a:lnTo>
                  <a:pt x="412" y="562"/>
                </a:lnTo>
                <a:lnTo>
                  <a:pt x="415" y="561"/>
                </a:lnTo>
                <a:lnTo>
                  <a:pt x="418" y="559"/>
                </a:lnTo>
                <a:lnTo>
                  <a:pt x="412" y="554"/>
                </a:lnTo>
                <a:lnTo>
                  <a:pt x="404" y="556"/>
                </a:lnTo>
                <a:lnTo>
                  <a:pt x="404" y="550"/>
                </a:lnTo>
                <a:lnTo>
                  <a:pt x="401" y="548"/>
                </a:lnTo>
                <a:lnTo>
                  <a:pt x="387" y="546"/>
                </a:lnTo>
                <a:lnTo>
                  <a:pt x="373" y="539"/>
                </a:lnTo>
                <a:lnTo>
                  <a:pt x="367" y="539"/>
                </a:lnTo>
                <a:lnTo>
                  <a:pt x="367" y="526"/>
                </a:lnTo>
                <a:lnTo>
                  <a:pt x="361" y="521"/>
                </a:lnTo>
                <a:lnTo>
                  <a:pt x="355" y="521"/>
                </a:lnTo>
                <a:lnTo>
                  <a:pt x="342" y="527"/>
                </a:lnTo>
                <a:lnTo>
                  <a:pt x="331" y="524"/>
                </a:lnTo>
                <a:lnTo>
                  <a:pt x="328" y="527"/>
                </a:lnTo>
                <a:lnTo>
                  <a:pt x="321" y="527"/>
                </a:lnTo>
                <a:lnTo>
                  <a:pt x="316" y="526"/>
                </a:lnTo>
                <a:lnTo>
                  <a:pt x="309" y="527"/>
                </a:lnTo>
                <a:lnTo>
                  <a:pt x="307" y="524"/>
                </a:lnTo>
                <a:lnTo>
                  <a:pt x="312" y="513"/>
                </a:lnTo>
                <a:lnTo>
                  <a:pt x="309" y="511"/>
                </a:lnTo>
                <a:lnTo>
                  <a:pt x="304" y="508"/>
                </a:lnTo>
                <a:lnTo>
                  <a:pt x="297" y="511"/>
                </a:lnTo>
                <a:lnTo>
                  <a:pt x="293" y="510"/>
                </a:lnTo>
                <a:lnTo>
                  <a:pt x="293" y="503"/>
                </a:lnTo>
                <a:lnTo>
                  <a:pt x="290" y="499"/>
                </a:lnTo>
                <a:lnTo>
                  <a:pt x="285" y="495"/>
                </a:lnTo>
                <a:lnTo>
                  <a:pt x="284" y="491"/>
                </a:lnTo>
                <a:lnTo>
                  <a:pt x="288" y="480"/>
                </a:lnTo>
                <a:lnTo>
                  <a:pt x="287" y="473"/>
                </a:lnTo>
                <a:lnTo>
                  <a:pt x="279" y="471"/>
                </a:lnTo>
                <a:lnTo>
                  <a:pt x="279" y="468"/>
                </a:lnTo>
                <a:lnTo>
                  <a:pt x="273" y="473"/>
                </a:lnTo>
                <a:lnTo>
                  <a:pt x="273" y="476"/>
                </a:lnTo>
                <a:lnTo>
                  <a:pt x="258" y="487"/>
                </a:lnTo>
                <a:lnTo>
                  <a:pt x="255" y="486"/>
                </a:lnTo>
                <a:lnTo>
                  <a:pt x="254" y="484"/>
                </a:lnTo>
                <a:lnTo>
                  <a:pt x="233" y="483"/>
                </a:lnTo>
                <a:lnTo>
                  <a:pt x="230" y="480"/>
                </a:lnTo>
                <a:lnTo>
                  <a:pt x="230" y="478"/>
                </a:lnTo>
                <a:lnTo>
                  <a:pt x="233" y="478"/>
                </a:lnTo>
                <a:lnTo>
                  <a:pt x="242" y="481"/>
                </a:lnTo>
                <a:lnTo>
                  <a:pt x="240" y="474"/>
                </a:lnTo>
                <a:lnTo>
                  <a:pt x="243" y="471"/>
                </a:lnTo>
                <a:lnTo>
                  <a:pt x="245" y="467"/>
                </a:lnTo>
                <a:lnTo>
                  <a:pt x="240" y="465"/>
                </a:lnTo>
                <a:lnTo>
                  <a:pt x="240" y="463"/>
                </a:lnTo>
                <a:lnTo>
                  <a:pt x="233" y="458"/>
                </a:lnTo>
                <a:lnTo>
                  <a:pt x="228" y="459"/>
                </a:lnTo>
                <a:lnTo>
                  <a:pt x="227" y="462"/>
                </a:lnTo>
                <a:lnTo>
                  <a:pt x="219" y="467"/>
                </a:lnTo>
                <a:lnTo>
                  <a:pt x="218" y="471"/>
                </a:lnTo>
                <a:lnTo>
                  <a:pt x="212" y="473"/>
                </a:lnTo>
                <a:lnTo>
                  <a:pt x="212" y="478"/>
                </a:lnTo>
                <a:lnTo>
                  <a:pt x="208" y="478"/>
                </a:lnTo>
                <a:lnTo>
                  <a:pt x="196" y="475"/>
                </a:lnTo>
                <a:lnTo>
                  <a:pt x="188" y="476"/>
                </a:lnTo>
                <a:lnTo>
                  <a:pt x="188" y="469"/>
                </a:lnTo>
                <a:lnTo>
                  <a:pt x="193" y="463"/>
                </a:lnTo>
                <a:lnTo>
                  <a:pt x="191" y="460"/>
                </a:lnTo>
                <a:lnTo>
                  <a:pt x="181" y="462"/>
                </a:lnTo>
                <a:lnTo>
                  <a:pt x="164" y="467"/>
                </a:lnTo>
                <a:lnTo>
                  <a:pt x="164" y="469"/>
                </a:lnTo>
                <a:lnTo>
                  <a:pt x="166" y="469"/>
                </a:lnTo>
                <a:lnTo>
                  <a:pt x="164" y="478"/>
                </a:lnTo>
                <a:lnTo>
                  <a:pt x="169" y="485"/>
                </a:lnTo>
                <a:lnTo>
                  <a:pt x="169" y="487"/>
                </a:lnTo>
                <a:lnTo>
                  <a:pt x="160" y="490"/>
                </a:lnTo>
                <a:lnTo>
                  <a:pt x="152" y="489"/>
                </a:lnTo>
                <a:lnTo>
                  <a:pt x="152" y="484"/>
                </a:lnTo>
                <a:lnTo>
                  <a:pt x="142" y="484"/>
                </a:lnTo>
                <a:lnTo>
                  <a:pt x="136" y="483"/>
                </a:lnTo>
                <a:lnTo>
                  <a:pt x="136" y="480"/>
                </a:lnTo>
                <a:lnTo>
                  <a:pt x="130" y="475"/>
                </a:lnTo>
                <a:lnTo>
                  <a:pt x="121" y="476"/>
                </a:lnTo>
                <a:lnTo>
                  <a:pt x="106" y="471"/>
                </a:lnTo>
                <a:lnTo>
                  <a:pt x="93" y="458"/>
                </a:lnTo>
                <a:lnTo>
                  <a:pt x="85" y="460"/>
                </a:lnTo>
                <a:lnTo>
                  <a:pt x="76" y="473"/>
                </a:lnTo>
                <a:lnTo>
                  <a:pt x="72" y="471"/>
                </a:lnTo>
                <a:lnTo>
                  <a:pt x="60" y="473"/>
                </a:lnTo>
                <a:lnTo>
                  <a:pt x="55" y="467"/>
                </a:lnTo>
                <a:lnTo>
                  <a:pt x="52" y="465"/>
                </a:lnTo>
                <a:lnTo>
                  <a:pt x="48" y="465"/>
                </a:lnTo>
                <a:lnTo>
                  <a:pt x="42" y="457"/>
                </a:lnTo>
                <a:lnTo>
                  <a:pt x="42" y="453"/>
                </a:lnTo>
                <a:lnTo>
                  <a:pt x="37" y="454"/>
                </a:lnTo>
                <a:lnTo>
                  <a:pt x="33" y="457"/>
                </a:lnTo>
                <a:lnTo>
                  <a:pt x="21" y="457"/>
                </a:lnTo>
                <a:lnTo>
                  <a:pt x="12" y="447"/>
                </a:lnTo>
                <a:lnTo>
                  <a:pt x="8" y="441"/>
                </a:lnTo>
                <a:lnTo>
                  <a:pt x="0" y="433"/>
                </a:lnTo>
                <a:lnTo>
                  <a:pt x="0" y="431"/>
                </a:lnTo>
                <a:lnTo>
                  <a:pt x="11" y="423"/>
                </a:lnTo>
                <a:lnTo>
                  <a:pt x="28" y="417"/>
                </a:lnTo>
                <a:lnTo>
                  <a:pt x="37" y="422"/>
                </a:lnTo>
                <a:lnTo>
                  <a:pt x="37" y="425"/>
                </a:lnTo>
                <a:lnTo>
                  <a:pt x="42" y="431"/>
                </a:lnTo>
                <a:lnTo>
                  <a:pt x="46" y="439"/>
                </a:lnTo>
                <a:lnTo>
                  <a:pt x="54" y="441"/>
                </a:lnTo>
                <a:lnTo>
                  <a:pt x="51" y="438"/>
                </a:lnTo>
                <a:lnTo>
                  <a:pt x="54" y="435"/>
                </a:lnTo>
                <a:lnTo>
                  <a:pt x="76" y="437"/>
                </a:lnTo>
                <a:lnTo>
                  <a:pt x="85" y="437"/>
                </a:lnTo>
                <a:lnTo>
                  <a:pt x="88" y="438"/>
                </a:lnTo>
                <a:lnTo>
                  <a:pt x="88" y="441"/>
                </a:lnTo>
                <a:lnTo>
                  <a:pt x="93" y="441"/>
                </a:lnTo>
                <a:lnTo>
                  <a:pt x="100" y="443"/>
                </a:lnTo>
                <a:lnTo>
                  <a:pt x="106" y="448"/>
                </a:lnTo>
                <a:lnTo>
                  <a:pt x="106" y="455"/>
                </a:lnTo>
                <a:lnTo>
                  <a:pt x="111" y="462"/>
                </a:lnTo>
                <a:lnTo>
                  <a:pt x="121" y="468"/>
                </a:lnTo>
                <a:lnTo>
                  <a:pt x="125" y="467"/>
                </a:lnTo>
                <a:lnTo>
                  <a:pt x="133" y="468"/>
                </a:lnTo>
                <a:lnTo>
                  <a:pt x="137" y="465"/>
                </a:lnTo>
                <a:lnTo>
                  <a:pt x="143" y="468"/>
                </a:lnTo>
                <a:lnTo>
                  <a:pt x="148" y="467"/>
                </a:lnTo>
                <a:lnTo>
                  <a:pt x="149" y="464"/>
                </a:lnTo>
                <a:lnTo>
                  <a:pt x="148" y="457"/>
                </a:lnTo>
                <a:lnTo>
                  <a:pt x="136" y="448"/>
                </a:lnTo>
                <a:lnTo>
                  <a:pt x="133" y="451"/>
                </a:lnTo>
                <a:lnTo>
                  <a:pt x="127" y="446"/>
                </a:lnTo>
                <a:lnTo>
                  <a:pt x="115" y="444"/>
                </a:lnTo>
                <a:lnTo>
                  <a:pt x="111" y="442"/>
                </a:lnTo>
                <a:lnTo>
                  <a:pt x="108" y="436"/>
                </a:lnTo>
                <a:lnTo>
                  <a:pt x="97" y="427"/>
                </a:lnTo>
                <a:lnTo>
                  <a:pt x="113" y="422"/>
                </a:lnTo>
                <a:lnTo>
                  <a:pt x="118" y="422"/>
                </a:lnTo>
                <a:lnTo>
                  <a:pt x="124" y="426"/>
                </a:lnTo>
                <a:lnTo>
                  <a:pt x="134" y="425"/>
                </a:lnTo>
                <a:lnTo>
                  <a:pt x="134" y="423"/>
                </a:lnTo>
                <a:lnTo>
                  <a:pt x="127" y="423"/>
                </a:lnTo>
                <a:lnTo>
                  <a:pt x="121" y="419"/>
                </a:lnTo>
                <a:lnTo>
                  <a:pt x="121" y="415"/>
                </a:lnTo>
                <a:lnTo>
                  <a:pt x="125" y="412"/>
                </a:lnTo>
                <a:lnTo>
                  <a:pt x="128" y="414"/>
                </a:lnTo>
                <a:lnTo>
                  <a:pt x="131" y="416"/>
                </a:lnTo>
                <a:lnTo>
                  <a:pt x="140" y="420"/>
                </a:lnTo>
                <a:lnTo>
                  <a:pt x="148" y="422"/>
                </a:lnTo>
                <a:lnTo>
                  <a:pt x="164" y="417"/>
                </a:lnTo>
                <a:lnTo>
                  <a:pt x="178" y="409"/>
                </a:lnTo>
                <a:lnTo>
                  <a:pt x="184" y="411"/>
                </a:lnTo>
                <a:lnTo>
                  <a:pt x="199" y="412"/>
                </a:lnTo>
                <a:lnTo>
                  <a:pt x="209" y="410"/>
                </a:lnTo>
                <a:lnTo>
                  <a:pt x="210" y="411"/>
                </a:lnTo>
                <a:lnTo>
                  <a:pt x="210" y="409"/>
                </a:lnTo>
                <a:lnTo>
                  <a:pt x="218" y="406"/>
                </a:lnTo>
                <a:lnTo>
                  <a:pt x="230" y="406"/>
                </a:lnTo>
                <a:lnTo>
                  <a:pt x="231" y="405"/>
                </a:lnTo>
                <a:lnTo>
                  <a:pt x="236" y="405"/>
                </a:lnTo>
                <a:lnTo>
                  <a:pt x="240" y="408"/>
                </a:lnTo>
                <a:lnTo>
                  <a:pt x="245" y="406"/>
                </a:lnTo>
                <a:lnTo>
                  <a:pt x="246" y="408"/>
                </a:lnTo>
                <a:lnTo>
                  <a:pt x="246" y="404"/>
                </a:lnTo>
                <a:lnTo>
                  <a:pt x="240" y="405"/>
                </a:lnTo>
                <a:lnTo>
                  <a:pt x="240" y="399"/>
                </a:lnTo>
                <a:lnTo>
                  <a:pt x="234" y="400"/>
                </a:lnTo>
                <a:lnTo>
                  <a:pt x="233" y="401"/>
                </a:lnTo>
                <a:lnTo>
                  <a:pt x="236" y="394"/>
                </a:lnTo>
                <a:lnTo>
                  <a:pt x="234" y="396"/>
                </a:lnTo>
                <a:lnTo>
                  <a:pt x="224" y="403"/>
                </a:lnTo>
                <a:lnTo>
                  <a:pt x="219" y="404"/>
                </a:lnTo>
                <a:lnTo>
                  <a:pt x="221" y="399"/>
                </a:lnTo>
                <a:lnTo>
                  <a:pt x="218" y="400"/>
                </a:lnTo>
                <a:lnTo>
                  <a:pt x="218" y="403"/>
                </a:lnTo>
                <a:lnTo>
                  <a:pt x="213" y="405"/>
                </a:lnTo>
                <a:lnTo>
                  <a:pt x="213" y="404"/>
                </a:lnTo>
                <a:lnTo>
                  <a:pt x="206" y="406"/>
                </a:lnTo>
                <a:lnTo>
                  <a:pt x="199" y="409"/>
                </a:lnTo>
                <a:lnTo>
                  <a:pt x="176" y="401"/>
                </a:lnTo>
                <a:lnTo>
                  <a:pt x="166" y="394"/>
                </a:lnTo>
                <a:lnTo>
                  <a:pt x="151" y="388"/>
                </a:lnTo>
                <a:lnTo>
                  <a:pt x="145" y="379"/>
                </a:lnTo>
                <a:lnTo>
                  <a:pt x="140" y="378"/>
                </a:lnTo>
                <a:lnTo>
                  <a:pt x="139" y="374"/>
                </a:lnTo>
                <a:lnTo>
                  <a:pt x="127" y="372"/>
                </a:lnTo>
                <a:lnTo>
                  <a:pt x="122" y="367"/>
                </a:lnTo>
                <a:lnTo>
                  <a:pt x="116" y="355"/>
                </a:lnTo>
                <a:lnTo>
                  <a:pt x="119" y="347"/>
                </a:lnTo>
                <a:lnTo>
                  <a:pt x="115" y="347"/>
                </a:lnTo>
                <a:lnTo>
                  <a:pt x="118" y="332"/>
                </a:lnTo>
                <a:lnTo>
                  <a:pt x="122" y="331"/>
                </a:lnTo>
                <a:lnTo>
                  <a:pt x="128" y="334"/>
                </a:lnTo>
                <a:lnTo>
                  <a:pt x="139" y="329"/>
                </a:lnTo>
                <a:lnTo>
                  <a:pt x="140" y="328"/>
                </a:lnTo>
                <a:lnTo>
                  <a:pt x="143" y="324"/>
                </a:lnTo>
                <a:lnTo>
                  <a:pt x="152" y="317"/>
                </a:lnTo>
                <a:lnTo>
                  <a:pt x="167" y="304"/>
                </a:lnTo>
                <a:lnTo>
                  <a:pt x="170" y="302"/>
                </a:lnTo>
                <a:lnTo>
                  <a:pt x="185" y="287"/>
                </a:lnTo>
                <a:lnTo>
                  <a:pt x="188" y="285"/>
                </a:lnTo>
                <a:lnTo>
                  <a:pt x="199" y="271"/>
                </a:lnTo>
                <a:lnTo>
                  <a:pt x="209" y="254"/>
                </a:lnTo>
                <a:lnTo>
                  <a:pt x="212" y="251"/>
                </a:lnTo>
                <a:lnTo>
                  <a:pt x="213" y="248"/>
                </a:lnTo>
                <a:lnTo>
                  <a:pt x="224" y="228"/>
                </a:lnTo>
                <a:lnTo>
                  <a:pt x="225" y="224"/>
                </a:lnTo>
                <a:lnTo>
                  <a:pt x="227" y="222"/>
                </a:lnTo>
                <a:lnTo>
                  <a:pt x="227" y="218"/>
                </a:lnTo>
                <a:lnTo>
                  <a:pt x="233" y="208"/>
                </a:lnTo>
                <a:lnTo>
                  <a:pt x="237" y="195"/>
                </a:lnTo>
                <a:lnTo>
                  <a:pt x="243" y="176"/>
                </a:lnTo>
                <a:lnTo>
                  <a:pt x="248" y="159"/>
                </a:lnTo>
                <a:lnTo>
                  <a:pt x="251" y="150"/>
                </a:lnTo>
                <a:lnTo>
                  <a:pt x="255" y="141"/>
                </a:lnTo>
                <a:lnTo>
                  <a:pt x="263" y="121"/>
                </a:lnTo>
                <a:lnTo>
                  <a:pt x="266" y="107"/>
                </a:lnTo>
                <a:lnTo>
                  <a:pt x="269" y="105"/>
                </a:lnTo>
                <a:lnTo>
                  <a:pt x="278" y="103"/>
                </a:lnTo>
                <a:lnTo>
                  <a:pt x="281" y="105"/>
                </a:lnTo>
                <a:lnTo>
                  <a:pt x="279" y="109"/>
                </a:lnTo>
                <a:lnTo>
                  <a:pt x="281" y="115"/>
                </a:lnTo>
                <a:lnTo>
                  <a:pt x="290" y="123"/>
                </a:lnTo>
                <a:lnTo>
                  <a:pt x="294" y="125"/>
                </a:lnTo>
                <a:lnTo>
                  <a:pt x="302" y="121"/>
                </a:lnTo>
                <a:lnTo>
                  <a:pt x="307" y="115"/>
                </a:lnTo>
                <a:lnTo>
                  <a:pt x="319" y="115"/>
                </a:lnTo>
                <a:lnTo>
                  <a:pt x="345" y="98"/>
                </a:lnTo>
                <a:lnTo>
                  <a:pt x="319" y="115"/>
                </a:lnTo>
                <a:lnTo>
                  <a:pt x="328" y="132"/>
                </a:lnTo>
                <a:lnTo>
                  <a:pt x="328" y="136"/>
                </a:lnTo>
                <a:lnTo>
                  <a:pt x="325" y="150"/>
                </a:lnTo>
                <a:lnTo>
                  <a:pt x="328" y="157"/>
                </a:lnTo>
                <a:lnTo>
                  <a:pt x="333" y="163"/>
                </a:lnTo>
                <a:lnTo>
                  <a:pt x="337" y="162"/>
                </a:lnTo>
                <a:lnTo>
                  <a:pt x="340" y="159"/>
                </a:lnTo>
                <a:lnTo>
                  <a:pt x="352" y="162"/>
                </a:lnTo>
                <a:lnTo>
                  <a:pt x="355" y="163"/>
                </a:lnTo>
                <a:lnTo>
                  <a:pt x="354" y="166"/>
                </a:lnTo>
                <a:lnTo>
                  <a:pt x="357" y="170"/>
                </a:lnTo>
                <a:lnTo>
                  <a:pt x="354" y="174"/>
                </a:lnTo>
                <a:lnTo>
                  <a:pt x="366" y="191"/>
                </a:lnTo>
                <a:lnTo>
                  <a:pt x="354" y="175"/>
                </a:lnTo>
                <a:lnTo>
                  <a:pt x="348" y="178"/>
                </a:lnTo>
                <a:lnTo>
                  <a:pt x="343" y="185"/>
                </a:lnTo>
                <a:lnTo>
                  <a:pt x="328" y="191"/>
                </a:lnTo>
                <a:lnTo>
                  <a:pt x="325" y="191"/>
                </a:lnTo>
                <a:lnTo>
                  <a:pt x="319" y="185"/>
                </a:lnTo>
                <a:lnTo>
                  <a:pt x="310" y="185"/>
                </a:lnTo>
                <a:lnTo>
                  <a:pt x="307" y="191"/>
                </a:lnTo>
                <a:lnTo>
                  <a:pt x="307" y="201"/>
                </a:lnTo>
                <a:lnTo>
                  <a:pt x="309" y="205"/>
                </a:lnTo>
                <a:lnTo>
                  <a:pt x="313" y="219"/>
                </a:lnTo>
                <a:lnTo>
                  <a:pt x="309" y="226"/>
                </a:lnTo>
                <a:lnTo>
                  <a:pt x="310" y="228"/>
                </a:lnTo>
                <a:lnTo>
                  <a:pt x="306" y="230"/>
                </a:lnTo>
                <a:lnTo>
                  <a:pt x="307" y="234"/>
                </a:lnTo>
                <a:lnTo>
                  <a:pt x="313" y="237"/>
                </a:lnTo>
                <a:lnTo>
                  <a:pt x="297" y="251"/>
                </a:lnTo>
                <a:lnTo>
                  <a:pt x="290" y="253"/>
                </a:lnTo>
                <a:lnTo>
                  <a:pt x="296" y="257"/>
                </a:lnTo>
                <a:lnTo>
                  <a:pt x="299" y="257"/>
                </a:lnTo>
                <a:lnTo>
                  <a:pt x="300" y="260"/>
                </a:lnTo>
                <a:lnTo>
                  <a:pt x="309" y="260"/>
                </a:lnTo>
                <a:lnTo>
                  <a:pt x="319" y="264"/>
                </a:lnTo>
                <a:lnTo>
                  <a:pt x="321" y="267"/>
                </a:lnTo>
                <a:lnTo>
                  <a:pt x="325" y="270"/>
                </a:lnTo>
                <a:lnTo>
                  <a:pt x="337" y="267"/>
                </a:lnTo>
                <a:lnTo>
                  <a:pt x="343" y="271"/>
                </a:lnTo>
                <a:lnTo>
                  <a:pt x="346" y="276"/>
                </a:lnTo>
                <a:lnTo>
                  <a:pt x="348" y="278"/>
                </a:lnTo>
                <a:lnTo>
                  <a:pt x="358" y="280"/>
                </a:lnTo>
                <a:lnTo>
                  <a:pt x="363" y="285"/>
                </a:lnTo>
                <a:lnTo>
                  <a:pt x="257" y="478"/>
                </a:lnTo>
                <a:lnTo>
                  <a:pt x="260" y="475"/>
                </a:lnTo>
                <a:lnTo>
                  <a:pt x="261" y="479"/>
                </a:lnTo>
                <a:lnTo>
                  <a:pt x="258" y="479"/>
                </a:lnTo>
                <a:lnTo>
                  <a:pt x="257" y="478"/>
                </a:lnTo>
                <a:lnTo>
                  <a:pt x="363" y="285"/>
                </a:lnTo>
                <a:lnTo>
                  <a:pt x="258" y="484"/>
                </a:lnTo>
                <a:lnTo>
                  <a:pt x="260" y="484"/>
                </a:lnTo>
                <a:lnTo>
                  <a:pt x="260" y="486"/>
                </a:lnTo>
                <a:lnTo>
                  <a:pt x="258" y="484"/>
                </a:lnTo>
                <a:lnTo>
                  <a:pt x="363" y="285"/>
                </a:lnTo>
                <a:lnTo>
                  <a:pt x="251" y="480"/>
                </a:lnTo>
                <a:lnTo>
                  <a:pt x="252" y="481"/>
                </a:lnTo>
                <a:lnTo>
                  <a:pt x="252" y="480"/>
                </a:lnTo>
                <a:lnTo>
                  <a:pt x="251" y="480"/>
                </a:lnTo>
                <a:lnTo>
                  <a:pt x="363" y="285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0" name="Freeform 242"/>
          <p:cNvSpPr>
            <a:spLocks/>
          </p:cNvSpPr>
          <p:nvPr/>
        </p:nvSpPr>
        <p:spPr bwMode="auto">
          <a:xfrm>
            <a:off x="3898900" y="3324225"/>
            <a:ext cx="546100" cy="520700"/>
          </a:xfrm>
          <a:custGeom>
            <a:avLst/>
            <a:gdLst>
              <a:gd name="T0" fmla="*/ 200352797 w 688"/>
              <a:gd name="T1" fmla="*/ 159400072 h 656"/>
              <a:gd name="T2" fmla="*/ 236894703 w 688"/>
              <a:gd name="T3" fmla="*/ 136718674 h 656"/>
              <a:gd name="T4" fmla="*/ 280367581 w 688"/>
              <a:gd name="T5" fmla="*/ 146169058 h 656"/>
              <a:gd name="T6" fmla="*/ 242565251 w 688"/>
              <a:gd name="T7" fmla="*/ 176410921 h 656"/>
              <a:gd name="T8" fmla="*/ 282887736 w 688"/>
              <a:gd name="T9" fmla="*/ 142388428 h 656"/>
              <a:gd name="T10" fmla="*/ 269656722 w 688"/>
              <a:gd name="T11" fmla="*/ 91986091 h 656"/>
              <a:gd name="T12" fmla="*/ 238154383 w 688"/>
              <a:gd name="T13" fmla="*/ 87575223 h 656"/>
              <a:gd name="T14" fmla="*/ 236894703 w 688"/>
              <a:gd name="T15" fmla="*/ 54813204 h 656"/>
              <a:gd name="T16" fmla="*/ 243824931 w 688"/>
              <a:gd name="T17" fmla="*/ 40322497 h 656"/>
              <a:gd name="T18" fmla="*/ 324469903 w 688"/>
              <a:gd name="T19" fmla="*/ 6300787 h 656"/>
              <a:gd name="T20" fmla="*/ 338331154 w 688"/>
              <a:gd name="T21" fmla="*/ 10080624 h 656"/>
              <a:gd name="T22" fmla="*/ 396924965 w 688"/>
              <a:gd name="T23" fmla="*/ 9450387 h 656"/>
              <a:gd name="T24" fmla="*/ 429687083 w 688"/>
              <a:gd name="T25" fmla="*/ 35912424 h 656"/>
              <a:gd name="T26" fmla="*/ 429056846 w 688"/>
              <a:gd name="T27" fmla="*/ 56703122 h 656"/>
              <a:gd name="T28" fmla="*/ 402594719 w 688"/>
              <a:gd name="T29" fmla="*/ 127267496 h 656"/>
              <a:gd name="T30" fmla="*/ 372983092 w 688"/>
              <a:gd name="T31" fmla="*/ 139868273 h 656"/>
              <a:gd name="T32" fmla="*/ 403224956 w 688"/>
              <a:gd name="T33" fmla="*/ 160029515 h 656"/>
              <a:gd name="T34" fmla="*/ 391254417 w 688"/>
              <a:gd name="T35" fmla="*/ 200352794 h 656"/>
              <a:gd name="T36" fmla="*/ 379913321 w 688"/>
              <a:gd name="T37" fmla="*/ 228073758 h 656"/>
              <a:gd name="T38" fmla="*/ 349671456 w 688"/>
              <a:gd name="T39" fmla="*/ 242565246 h 656"/>
              <a:gd name="T40" fmla="*/ 320690067 w 688"/>
              <a:gd name="T41" fmla="*/ 245714845 h 656"/>
              <a:gd name="T42" fmla="*/ 294228039 w 688"/>
              <a:gd name="T43" fmla="*/ 243824927 h 656"/>
              <a:gd name="T44" fmla="*/ 289817965 w 688"/>
              <a:gd name="T45" fmla="*/ 272176873 h 656"/>
              <a:gd name="T46" fmla="*/ 306828815 w 688"/>
              <a:gd name="T47" fmla="*/ 321319505 h 656"/>
              <a:gd name="T48" fmla="*/ 296117957 w 688"/>
              <a:gd name="T49" fmla="*/ 349042007 h 656"/>
              <a:gd name="T50" fmla="*/ 273436558 w 688"/>
              <a:gd name="T51" fmla="*/ 368573012 h 656"/>
              <a:gd name="T52" fmla="*/ 269656722 w 688"/>
              <a:gd name="T53" fmla="*/ 376763715 h 656"/>
              <a:gd name="T54" fmla="*/ 280997025 w 688"/>
              <a:gd name="T55" fmla="*/ 397554401 h 656"/>
              <a:gd name="T56" fmla="*/ 270916403 w 688"/>
              <a:gd name="T57" fmla="*/ 413305570 h 656"/>
              <a:gd name="T58" fmla="*/ 250755160 w 688"/>
              <a:gd name="T59" fmla="*/ 410155178 h 656"/>
              <a:gd name="T60" fmla="*/ 241935013 w 688"/>
              <a:gd name="T61" fmla="*/ 389364492 h 656"/>
              <a:gd name="T62" fmla="*/ 255795471 w 688"/>
              <a:gd name="T63" fmla="*/ 364162939 h 656"/>
              <a:gd name="T64" fmla="*/ 254535790 w 688"/>
              <a:gd name="T65" fmla="*/ 350301688 h 656"/>
              <a:gd name="T66" fmla="*/ 208542756 w 688"/>
              <a:gd name="T67" fmla="*/ 330140445 h 656"/>
              <a:gd name="T68" fmla="*/ 184601628 w 688"/>
              <a:gd name="T69" fmla="*/ 321319505 h 656"/>
              <a:gd name="T70" fmla="*/ 172000851 w 688"/>
              <a:gd name="T71" fmla="*/ 299898581 h 656"/>
              <a:gd name="T72" fmla="*/ 153099289 w 688"/>
              <a:gd name="T73" fmla="*/ 296748189 h 656"/>
              <a:gd name="T74" fmla="*/ 133568283 w 688"/>
              <a:gd name="T75" fmla="*/ 301158262 h 656"/>
              <a:gd name="T76" fmla="*/ 104586894 w 688"/>
              <a:gd name="T77" fmla="*/ 295488508 h 656"/>
              <a:gd name="T78" fmla="*/ 81905471 w 688"/>
              <a:gd name="T79" fmla="*/ 299268344 h 656"/>
              <a:gd name="T80" fmla="*/ 30241877 w 688"/>
              <a:gd name="T81" fmla="*/ 292968353 h 656"/>
              <a:gd name="T82" fmla="*/ 6930232 w 688"/>
              <a:gd name="T83" fmla="*/ 266506325 h 656"/>
              <a:gd name="T84" fmla="*/ 53553525 w 688"/>
              <a:gd name="T85" fmla="*/ 275327266 h 656"/>
              <a:gd name="T86" fmla="*/ 83795389 w 688"/>
              <a:gd name="T87" fmla="*/ 294858271 h 656"/>
              <a:gd name="T88" fmla="*/ 69934137 w 688"/>
              <a:gd name="T89" fmla="*/ 278476864 h 656"/>
              <a:gd name="T90" fmla="*/ 76234923 w 688"/>
              <a:gd name="T91" fmla="*/ 261466014 h 656"/>
              <a:gd name="T92" fmla="*/ 131678365 w 688"/>
              <a:gd name="T93" fmla="*/ 258315622 h 656"/>
              <a:gd name="T94" fmla="*/ 154989207 w 688"/>
              <a:gd name="T95" fmla="*/ 254535786 h 656"/>
              <a:gd name="T96" fmla="*/ 137348120 w 688"/>
              <a:gd name="T97" fmla="*/ 252015630 h 656"/>
              <a:gd name="T98" fmla="*/ 88205462 w 688"/>
              <a:gd name="T99" fmla="*/ 238154379 h 656"/>
              <a:gd name="T100" fmla="*/ 87575225 w 688"/>
              <a:gd name="T101" fmla="*/ 207283022 h 656"/>
              <a:gd name="T102" fmla="*/ 133568283 w 688"/>
              <a:gd name="T103" fmla="*/ 158139597 h 656"/>
              <a:gd name="T104" fmla="*/ 158139600 w 688"/>
              <a:gd name="T105" fmla="*/ 94506246 h 656"/>
              <a:gd name="T106" fmla="*/ 185231865 w 688"/>
              <a:gd name="T107" fmla="*/ 78755077 h 656"/>
              <a:gd name="T108" fmla="*/ 209803231 w 688"/>
              <a:gd name="T109" fmla="*/ 102696155 h 656"/>
              <a:gd name="T110" fmla="*/ 219253615 w 688"/>
              <a:gd name="T111" fmla="*/ 112146564 h 656"/>
              <a:gd name="T112" fmla="*/ 194682249 w 688"/>
              <a:gd name="T113" fmla="*/ 142388428 h 656"/>
              <a:gd name="T114" fmla="*/ 194682249 w 688"/>
              <a:gd name="T115" fmla="*/ 163810145 h 6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8"/>
              <a:gd name="T175" fmla="*/ 0 h 656"/>
              <a:gd name="T176" fmla="*/ 688 w 688"/>
              <a:gd name="T177" fmla="*/ 656 h 65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8" h="656">
                <a:moveTo>
                  <a:pt x="363" y="285"/>
                </a:moveTo>
                <a:lnTo>
                  <a:pt x="373" y="283"/>
                </a:lnTo>
                <a:lnTo>
                  <a:pt x="379" y="285"/>
                </a:lnTo>
                <a:lnTo>
                  <a:pt x="382" y="282"/>
                </a:lnTo>
                <a:lnTo>
                  <a:pt x="366" y="283"/>
                </a:lnTo>
                <a:lnTo>
                  <a:pt x="363" y="282"/>
                </a:lnTo>
                <a:lnTo>
                  <a:pt x="343" y="267"/>
                </a:lnTo>
                <a:lnTo>
                  <a:pt x="328" y="261"/>
                </a:lnTo>
                <a:lnTo>
                  <a:pt x="321" y="262"/>
                </a:lnTo>
                <a:lnTo>
                  <a:pt x="318" y="253"/>
                </a:lnTo>
                <a:lnTo>
                  <a:pt x="327" y="245"/>
                </a:lnTo>
                <a:lnTo>
                  <a:pt x="336" y="243"/>
                </a:lnTo>
                <a:lnTo>
                  <a:pt x="373" y="223"/>
                </a:lnTo>
                <a:lnTo>
                  <a:pt x="376" y="218"/>
                </a:lnTo>
                <a:lnTo>
                  <a:pt x="375" y="216"/>
                </a:lnTo>
                <a:lnTo>
                  <a:pt x="379" y="210"/>
                </a:lnTo>
                <a:lnTo>
                  <a:pt x="367" y="192"/>
                </a:lnTo>
                <a:lnTo>
                  <a:pt x="381" y="211"/>
                </a:lnTo>
                <a:lnTo>
                  <a:pt x="376" y="216"/>
                </a:lnTo>
                <a:lnTo>
                  <a:pt x="376" y="217"/>
                </a:lnTo>
                <a:lnTo>
                  <a:pt x="381" y="212"/>
                </a:lnTo>
                <a:lnTo>
                  <a:pt x="387" y="212"/>
                </a:lnTo>
                <a:lnTo>
                  <a:pt x="398" y="203"/>
                </a:lnTo>
                <a:lnTo>
                  <a:pt x="410" y="201"/>
                </a:lnTo>
                <a:lnTo>
                  <a:pt x="413" y="203"/>
                </a:lnTo>
                <a:lnTo>
                  <a:pt x="430" y="208"/>
                </a:lnTo>
                <a:lnTo>
                  <a:pt x="437" y="210"/>
                </a:lnTo>
                <a:lnTo>
                  <a:pt x="442" y="214"/>
                </a:lnTo>
                <a:lnTo>
                  <a:pt x="446" y="224"/>
                </a:lnTo>
                <a:lnTo>
                  <a:pt x="445" y="232"/>
                </a:lnTo>
                <a:lnTo>
                  <a:pt x="439" y="240"/>
                </a:lnTo>
                <a:lnTo>
                  <a:pt x="425" y="249"/>
                </a:lnTo>
                <a:lnTo>
                  <a:pt x="422" y="249"/>
                </a:lnTo>
                <a:lnTo>
                  <a:pt x="410" y="253"/>
                </a:lnTo>
                <a:lnTo>
                  <a:pt x="397" y="260"/>
                </a:lnTo>
                <a:lnTo>
                  <a:pt x="393" y="259"/>
                </a:lnTo>
                <a:lnTo>
                  <a:pt x="390" y="261"/>
                </a:lnTo>
                <a:lnTo>
                  <a:pt x="390" y="265"/>
                </a:lnTo>
                <a:lnTo>
                  <a:pt x="391" y="266"/>
                </a:lnTo>
                <a:lnTo>
                  <a:pt x="385" y="280"/>
                </a:lnTo>
                <a:lnTo>
                  <a:pt x="388" y="280"/>
                </a:lnTo>
                <a:lnTo>
                  <a:pt x="393" y="271"/>
                </a:lnTo>
                <a:lnTo>
                  <a:pt x="398" y="266"/>
                </a:lnTo>
                <a:lnTo>
                  <a:pt x="401" y="261"/>
                </a:lnTo>
                <a:lnTo>
                  <a:pt x="409" y="260"/>
                </a:lnTo>
                <a:lnTo>
                  <a:pt x="413" y="257"/>
                </a:lnTo>
                <a:lnTo>
                  <a:pt x="419" y="255"/>
                </a:lnTo>
                <a:lnTo>
                  <a:pt x="436" y="245"/>
                </a:lnTo>
                <a:lnTo>
                  <a:pt x="448" y="229"/>
                </a:lnTo>
                <a:lnTo>
                  <a:pt x="449" y="226"/>
                </a:lnTo>
                <a:lnTo>
                  <a:pt x="443" y="211"/>
                </a:lnTo>
                <a:lnTo>
                  <a:pt x="440" y="208"/>
                </a:lnTo>
                <a:lnTo>
                  <a:pt x="443" y="207"/>
                </a:lnTo>
                <a:lnTo>
                  <a:pt x="445" y="202"/>
                </a:lnTo>
                <a:lnTo>
                  <a:pt x="413" y="200"/>
                </a:lnTo>
                <a:lnTo>
                  <a:pt x="407" y="191"/>
                </a:lnTo>
                <a:lnTo>
                  <a:pt x="404" y="187"/>
                </a:lnTo>
                <a:lnTo>
                  <a:pt x="407" y="163"/>
                </a:lnTo>
                <a:lnTo>
                  <a:pt x="419" y="147"/>
                </a:lnTo>
                <a:lnTo>
                  <a:pt x="428" y="146"/>
                </a:lnTo>
                <a:lnTo>
                  <a:pt x="424" y="143"/>
                </a:lnTo>
                <a:lnTo>
                  <a:pt x="419" y="143"/>
                </a:lnTo>
                <a:lnTo>
                  <a:pt x="419" y="141"/>
                </a:lnTo>
                <a:lnTo>
                  <a:pt x="415" y="139"/>
                </a:lnTo>
                <a:lnTo>
                  <a:pt x="412" y="142"/>
                </a:lnTo>
                <a:lnTo>
                  <a:pt x="407" y="141"/>
                </a:lnTo>
                <a:lnTo>
                  <a:pt x="406" y="144"/>
                </a:lnTo>
                <a:lnTo>
                  <a:pt x="401" y="146"/>
                </a:lnTo>
                <a:lnTo>
                  <a:pt x="387" y="139"/>
                </a:lnTo>
                <a:lnTo>
                  <a:pt x="378" y="139"/>
                </a:lnTo>
                <a:lnTo>
                  <a:pt x="370" y="131"/>
                </a:lnTo>
                <a:lnTo>
                  <a:pt x="372" y="127"/>
                </a:lnTo>
                <a:lnTo>
                  <a:pt x="379" y="125"/>
                </a:lnTo>
                <a:lnTo>
                  <a:pt x="378" y="117"/>
                </a:lnTo>
                <a:lnTo>
                  <a:pt x="381" y="115"/>
                </a:lnTo>
                <a:lnTo>
                  <a:pt x="381" y="106"/>
                </a:lnTo>
                <a:lnTo>
                  <a:pt x="379" y="104"/>
                </a:lnTo>
                <a:lnTo>
                  <a:pt x="382" y="96"/>
                </a:lnTo>
                <a:lnTo>
                  <a:pt x="381" y="94"/>
                </a:lnTo>
                <a:lnTo>
                  <a:pt x="376" y="87"/>
                </a:lnTo>
                <a:lnTo>
                  <a:pt x="381" y="85"/>
                </a:lnTo>
                <a:lnTo>
                  <a:pt x="379" y="78"/>
                </a:lnTo>
                <a:lnTo>
                  <a:pt x="375" y="83"/>
                </a:lnTo>
                <a:lnTo>
                  <a:pt x="346" y="96"/>
                </a:lnTo>
                <a:lnTo>
                  <a:pt x="370" y="84"/>
                </a:lnTo>
                <a:lnTo>
                  <a:pt x="375" y="83"/>
                </a:lnTo>
                <a:lnTo>
                  <a:pt x="379" y="78"/>
                </a:lnTo>
                <a:lnTo>
                  <a:pt x="379" y="74"/>
                </a:lnTo>
                <a:lnTo>
                  <a:pt x="384" y="73"/>
                </a:lnTo>
                <a:lnTo>
                  <a:pt x="387" y="64"/>
                </a:lnTo>
                <a:lnTo>
                  <a:pt x="388" y="58"/>
                </a:lnTo>
                <a:lnTo>
                  <a:pt x="394" y="48"/>
                </a:lnTo>
                <a:lnTo>
                  <a:pt x="407" y="40"/>
                </a:lnTo>
                <a:lnTo>
                  <a:pt x="421" y="30"/>
                </a:lnTo>
                <a:lnTo>
                  <a:pt x="437" y="25"/>
                </a:lnTo>
                <a:lnTo>
                  <a:pt x="448" y="19"/>
                </a:lnTo>
                <a:lnTo>
                  <a:pt x="472" y="12"/>
                </a:lnTo>
                <a:lnTo>
                  <a:pt x="476" y="12"/>
                </a:lnTo>
                <a:lnTo>
                  <a:pt x="492" y="10"/>
                </a:lnTo>
                <a:lnTo>
                  <a:pt x="515" y="10"/>
                </a:lnTo>
                <a:lnTo>
                  <a:pt x="515" y="24"/>
                </a:lnTo>
                <a:lnTo>
                  <a:pt x="519" y="24"/>
                </a:lnTo>
                <a:lnTo>
                  <a:pt x="524" y="26"/>
                </a:lnTo>
                <a:lnTo>
                  <a:pt x="525" y="24"/>
                </a:lnTo>
                <a:lnTo>
                  <a:pt x="519" y="16"/>
                </a:lnTo>
                <a:lnTo>
                  <a:pt x="518" y="14"/>
                </a:lnTo>
                <a:lnTo>
                  <a:pt x="522" y="12"/>
                </a:lnTo>
                <a:lnTo>
                  <a:pt x="521" y="9"/>
                </a:lnTo>
                <a:lnTo>
                  <a:pt x="528" y="9"/>
                </a:lnTo>
                <a:lnTo>
                  <a:pt x="537" y="16"/>
                </a:lnTo>
                <a:lnTo>
                  <a:pt x="560" y="9"/>
                </a:lnTo>
                <a:lnTo>
                  <a:pt x="581" y="7"/>
                </a:lnTo>
                <a:lnTo>
                  <a:pt x="595" y="2"/>
                </a:lnTo>
                <a:lnTo>
                  <a:pt x="612" y="0"/>
                </a:lnTo>
                <a:lnTo>
                  <a:pt x="622" y="5"/>
                </a:lnTo>
                <a:lnTo>
                  <a:pt x="625" y="4"/>
                </a:lnTo>
                <a:lnTo>
                  <a:pt x="625" y="7"/>
                </a:lnTo>
                <a:lnTo>
                  <a:pt x="628" y="5"/>
                </a:lnTo>
                <a:lnTo>
                  <a:pt x="633" y="9"/>
                </a:lnTo>
                <a:lnTo>
                  <a:pt x="630" y="15"/>
                </a:lnTo>
                <a:lnTo>
                  <a:pt x="631" y="19"/>
                </a:lnTo>
                <a:lnTo>
                  <a:pt x="634" y="32"/>
                </a:lnTo>
                <a:lnTo>
                  <a:pt x="642" y="37"/>
                </a:lnTo>
                <a:lnTo>
                  <a:pt x="664" y="42"/>
                </a:lnTo>
                <a:lnTo>
                  <a:pt x="664" y="45"/>
                </a:lnTo>
                <a:lnTo>
                  <a:pt x="661" y="47"/>
                </a:lnTo>
                <a:lnTo>
                  <a:pt x="663" y="52"/>
                </a:lnTo>
                <a:lnTo>
                  <a:pt x="676" y="56"/>
                </a:lnTo>
                <a:lnTo>
                  <a:pt x="678" y="55"/>
                </a:lnTo>
                <a:lnTo>
                  <a:pt x="682" y="57"/>
                </a:lnTo>
                <a:lnTo>
                  <a:pt x="685" y="66"/>
                </a:lnTo>
                <a:lnTo>
                  <a:pt x="685" y="71"/>
                </a:lnTo>
                <a:lnTo>
                  <a:pt x="683" y="73"/>
                </a:lnTo>
                <a:lnTo>
                  <a:pt x="688" y="77"/>
                </a:lnTo>
                <a:lnTo>
                  <a:pt x="682" y="75"/>
                </a:lnTo>
                <a:lnTo>
                  <a:pt x="679" y="78"/>
                </a:lnTo>
                <a:lnTo>
                  <a:pt x="679" y="82"/>
                </a:lnTo>
                <a:lnTo>
                  <a:pt x="678" y="83"/>
                </a:lnTo>
                <a:lnTo>
                  <a:pt x="678" y="85"/>
                </a:lnTo>
                <a:lnTo>
                  <a:pt x="681" y="90"/>
                </a:lnTo>
                <a:lnTo>
                  <a:pt x="681" y="98"/>
                </a:lnTo>
                <a:lnTo>
                  <a:pt x="682" y="116"/>
                </a:lnTo>
                <a:lnTo>
                  <a:pt x="681" y="117"/>
                </a:lnTo>
                <a:lnTo>
                  <a:pt x="675" y="131"/>
                </a:lnTo>
                <a:lnTo>
                  <a:pt x="658" y="153"/>
                </a:lnTo>
                <a:lnTo>
                  <a:pt x="658" y="155"/>
                </a:lnTo>
                <a:lnTo>
                  <a:pt x="655" y="163"/>
                </a:lnTo>
                <a:lnTo>
                  <a:pt x="651" y="201"/>
                </a:lnTo>
                <a:lnTo>
                  <a:pt x="649" y="206"/>
                </a:lnTo>
                <a:lnTo>
                  <a:pt x="639" y="202"/>
                </a:lnTo>
                <a:lnTo>
                  <a:pt x="630" y="203"/>
                </a:lnTo>
                <a:lnTo>
                  <a:pt x="622" y="201"/>
                </a:lnTo>
                <a:lnTo>
                  <a:pt x="598" y="202"/>
                </a:lnTo>
                <a:lnTo>
                  <a:pt x="591" y="206"/>
                </a:lnTo>
                <a:lnTo>
                  <a:pt x="592" y="208"/>
                </a:lnTo>
                <a:lnTo>
                  <a:pt x="591" y="214"/>
                </a:lnTo>
                <a:lnTo>
                  <a:pt x="598" y="219"/>
                </a:lnTo>
                <a:lnTo>
                  <a:pt x="598" y="222"/>
                </a:lnTo>
                <a:lnTo>
                  <a:pt x="594" y="219"/>
                </a:lnTo>
                <a:lnTo>
                  <a:pt x="592" y="222"/>
                </a:lnTo>
                <a:lnTo>
                  <a:pt x="586" y="222"/>
                </a:lnTo>
                <a:lnTo>
                  <a:pt x="589" y="229"/>
                </a:lnTo>
                <a:lnTo>
                  <a:pt x="588" y="238"/>
                </a:lnTo>
                <a:lnTo>
                  <a:pt x="598" y="244"/>
                </a:lnTo>
                <a:lnTo>
                  <a:pt x="612" y="245"/>
                </a:lnTo>
                <a:lnTo>
                  <a:pt x="628" y="251"/>
                </a:lnTo>
                <a:lnTo>
                  <a:pt x="633" y="249"/>
                </a:lnTo>
                <a:lnTo>
                  <a:pt x="637" y="243"/>
                </a:lnTo>
                <a:lnTo>
                  <a:pt x="639" y="246"/>
                </a:lnTo>
                <a:lnTo>
                  <a:pt x="640" y="254"/>
                </a:lnTo>
                <a:lnTo>
                  <a:pt x="643" y="260"/>
                </a:lnTo>
                <a:lnTo>
                  <a:pt x="648" y="261"/>
                </a:lnTo>
                <a:lnTo>
                  <a:pt x="649" y="273"/>
                </a:lnTo>
                <a:lnTo>
                  <a:pt x="640" y="289"/>
                </a:lnTo>
                <a:lnTo>
                  <a:pt x="642" y="293"/>
                </a:lnTo>
                <a:lnTo>
                  <a:pt x="648" y="301"/>
                </a:lnTo>
                <a:lnTo>
                  <a:pt x="639" y="305"/>
                </a:lnTo>
                <a:lnTo>
                  <a:pt x="634" y="305"/>
                </a:lnTo>
                <a:lnTo>
                  <a:pt x="625" y="318"/>
                </a:lnTo>
                <a:lnTo>
                  <a:pt x="621" y="318"/>
                </a:lnTo>
                <a:lnTo>
                  <a:pt x="615" y="321"/>
                </a:lnTo>
                <a:lnTo>
                  <a:pt x="612" y="329"/>
                </a:lnTo>
                <a:lnTo>
                  <a:pt x="607" y="331"/>
                </a:lnTo>
                <a:lnTo>
                  <a:pt x="592" y="330"/>
                </a:lnTo>
                <a:lnTo>
                  <a:pt x="592" y="335"/>
                </a:lnTo>
                <a:lnTo>
                  <a:pt x="588" y="341"/>
                </a:lnTo>
                <a:lnTo>
                  <a:pt x="581" y="341"/>
                </a:lnTo>
                <a:lnTo>
                  <a:pt x="579" y="348"/>
                </a:lnTo>
                <a:lnTo>
                  <a:pt x="584" y="348"/>
                </a:lnTo>
                <a:lnTo>
                  <a:pt x="603" y="362"/>
                </a:lnTo>
                <a:lnTo>
                  <a:pt x="601" y="369"/>
                </a:lnTo>
                <a:lnTo>
                  <a:pt x="597" y="369"/>
                </a:lnTo>
                <a:lnTo>
                  <a:pt x="595" y="376"/>
                </a:lnTo>
                <a:lnTo>
                  <a:pt x="591" y="380"/>
                </a:lnTo>
                <a:lnTo>
                  <a:pt x="582" y="384"/>
                </a:lnTo>
                <a:lnTo>
                  <a:pt x="579" y="379"/>
                </a:lnTo>
                <a:lnTo>
                  <a:pt x="575" y="379"/>
                </a:lnTo>
                <a:lnTo>
                  <a:pt x="567" y="382"/>
                </a:lnTo>
                <a:lnTo>
                  <a:pt x="560" y="383"/>
                </a:lnTo>
                <a:lnTo>
                  <a:pt x="555" y="385"/>
                </a:lnTo>
                <a:lnTo>
                  <a:pt x="552" y="385"/>
                </a:lnTo>
                <a:lnTo>
                  <a:pt x="545" y="390"/>
                </a:lnTo>
                <a:lnTo>
                  <a:pt x="539" y="392"/>
                </a:lnTo>
                <a:lnTo>
                  <a:pt x="536" y="389"/>
                </a:lnTo>
                <a:lnTo>
                  <a:pt x="533" y="390"/>
                </a:lnTo>
                <a:lnTo>
                  <a:pt x="525" y="387"/>
                </a:lnTo>
                <a:lnTo>
                  <a:pt x="527" y="398"/>
                </a:lnTo>
                <a:lnTo>
                  <a:pt x="519" y="395"/>
                </a:lnTo>
                <a:lnTo>
                  <a:pt x="518" y="392"/>
                </a:lnTo>
                <a:lnTo>
                  <a:pt x="509" y="390"/>
                </a:lnTo>
                <a:lnTo>
                  <a:pt x="509" y="387"/>
                </a:lnTo>
                <a:lnTo>
                  <a:pt x="504" y="385"/>
                </a:lnTo>
                <a:lnTo>
                  <a:pt x="500" y="387"/>
                </a:lnTo>
                <a:lnTo>
                  <a:pt x="492" y="384"/>
                </a:lnTo>
                <a:lnTo>
                  <a:pt x="485" y="377"/>
                </a:lnTo>
                <a:lnTo>
                  <a:pt x="478" y="378"/>
                </a:lnTo>
                <a:lnTo>
                  <a:pt x="485" y="387"/>
                </a:lnTo>
                <a:lnTo>
                  <a:pt x="487" y="390"/>
                </a:lnTo>
                <a:lnTo>
                  <a:pt x="475" y="389"/>
                </a:lnTo>
                <a:lnTo>
                  <a:pt x="467" y="387"/>
                </a:lnTo>
                <a:lnTo>
                  <a:pt x="466" y="389"/>
                </a:lnTo>
                <a:lnTo>
                  <a:pt x="457" y="393"/>
                </a:lnTo>
                <a:lnTo>
                  <a:pt x="449" y="393"/>
                </a:lnTo>
                <a:lnTo>
                  <a:pt x="448" y="396"/>
                </a:lnTo>
                <a:lnTo>
                  <a:pt x="451" y="399"/>
                </a:lnTo>
                <a:lnTo>
                  <a:pt x="451" y="410"/>
                </a:lnTo>
                <a:lnTo>
                  <a:pt x="446" y="414"/>
                </a:lnTo>
                <a:lnTo>
                  <a:pt x="454" y="415"/>
                </a:lnTo>
                <a:lnTo>
                  <a:pt x="461" y="420"/>
                </a:lnTo>
                <a:lnTo>
                  <a:pt x="460" y="432"/>
                </a:lnTo>
                <a:lnTo>
                  <a:pt x="472" y="436"/>
                </a:lnTo>
                <a:lnTo>
                  <a:pt x="469" y="449"/>
                </a:lnTo>
                <a:lnTo>
                  <a:pt x="479" y="460"/>
                </a:lnTo>
                <a:lnTo>
                  <a:pt x="482" y="467"/>
                </a:lnTo>
                <a:lnTo>
                  <a:pt x="485" y="469"/>
                </a:lnTo>
                <a:lnTo>
                  <a:pt x="488" y="484"/>
                </a:lnTo>
                <a:lnTo>
                  <a:pt x="485" y="497"/>
                </a:lnTo>
                <a:lnTo>
                  <a:pt x="487" y="501"/>
                </a:lnTo>
                <a:lnTo>
                  <a:pt x="487" y="506"/>
                </a:lnTo>
                <a:lnTo>
                  <a:pt x="487" y="510"/>
                </a:lnTo>
                <a:lnTo>
                  <a:pt x="475" y="518"/>
                </a:lnTo>
                <a:lnTo>
                  <a:pt x="466" y="530"/>
                </a:lnTo>
                <a:lnTo>
                  <a:pt x="458" y="537"/>
                </a:lnTo>
                <a:lnTo>
                  <a:pt x="460" y="540"/>
                </a:lnTo>
                <a:lnTo>
                  <a:pt x="457" y="542"/>
                </a:lnTo>
                <a:lnTo>
                  <a:pt x="457" y="553"/>
                </a:lnTo>
                <a:lnTo>
                  <a:pt x="460" y="555"/>
                </a:lnTo>
                <a:lnTo>
                  <a:pt x="470" y="550"/>
                </a:lnTo>
                <a:lnTo>
                  <a:pt x="475" y="551"/>
                </a:lnTo>
                <a:lnTo>
                  <a:pt x="470" y="554"/>
                </a:lnTo>
                <a:lnTo>
                  <a:pt x="469" y="555"/>
                </a:lnTo>
                <a:lnTo>
                  <a:pt x="473" y="558"/>
                </a:lnTo>
                <a:lnTo>
                  <a:pt x="472" y="560"/>
                </a:lnTo>
                <a:lnTo>
                  <a:pt x="460" y="564"/>
                </a:lnTo>
                <a:lnTo>
                  <a:pt x="457" y="566"/>
                </a:lnTo>
                <a:lnTo>
                  <a:pt x="454" y="567"/>
                </a:lnTo>
                <a:lnTo>
                  <a:pt x="448" y="572"/>
                </a:lnTo>
                <a:lnTo>
                  <a:pt x="443" y="574"/>
                </a:lnTo>
                <a:lnTo>
                  <a:pt x="437" y="578"/>
                </a:lnTo>
                <a:lnTo>
                  <a:pt x="434" y="585"/>
                </a:lnTo>
                <a:lnTo>
                  <a:pt x="431" y="586"/>
                </a:lnTo>
                <a:lnTo>
                  <a:pt x="425" y="578"/>
                </a:lnTo>
                <a:lnTo>
                  <a:pt x="422" y="581"/>
                </a:lnTo>
                <a:lnTo>
                  <a:pt x="418" y="582"/>
                </a:lnTo>
                <a:lnTo>
                  <a:pt x="419" y="591"/>
                </a:lnTo>
                <a:lnTo>
                  <a:pt x="422" y="594"/>
                </a:lnTo>
                <a:lnTo>
                  <a:pt x="422" y="597"/>
                </a:lnTo>
                <a:lnTo>
                  <a:pt x="421" y="601"/>
                </a:lnTo>
                <a:lnTo>
                  <a:pt x="424" y="601"/>
                </a:lnTo>
                <a:lnTo>
                  <a:pt x="428" y="598"/>
                </a:lnTo>
                <a:lnTo>
                  <a:pt x="443" y="599"/>
                </a:lnTo>
                <a:lnTo>
                  <a:pt x="440" y="607"/>
                </a:lnTo>
                <a:lnTo>
                  <a:pt x="443" y="613"/>
                </a:lnTo>
                <a:lnTo>
                  <a:pt x="446" y="613"/>
                </a:lnTo>
                <a:lnTo>
                  <a:pt x="449" y="615"/>
                </a:lnTo>
                <a:lnTo>
                  <a:pt x="454" y="617"/>
                </a:lnTo>
                <a:lnTo>
                  <a:pt x="451" y="623"/>
                </a:lnTo>
                <a:lnTo>
                  <a:pt x="452" y="626"/>
                </a:lnTo>
                <a:lnTo>
                  <a:pt x="449" y="634"/>
                </a:lnTo>
                <a:lnTo>
                  <a:pt x="446" y="631"/>
                </a:lnTo>
                <a:lnTo>
                  <a:pt x="440" y="634"/>
                </a:lnTo>
                <a:lnTo>
                  <a:pt x="439" y="637"/>
                </a:lnTo>
                <a:lnTo>
                  <a:pt x="440" y="640"/>
                </a:lnTo>
                <a:lnTo>
                  <a:pt x="436" y="645"/>
                </a:lnTo>
                <a:lnTo>
                  <a:pt x="433" y="642"/>
                </a:lnTo>
                <a:lnTo>
                  <a:pt x="431" y="645"/>
                </a:lnTo>
                <a:lnTo>
                  <a:pt x="440" y="651"/>
                </a:lnTo>
                <a:lnTo>
                  <a:pt x="437" y="653"/>
                </a:lnTo>
                <a:lnTo>
                  <a:pt x="439" y="656"/>
                </a:lnTo>
                <a:lnTo>
                  <a:pt x="430" y="656"/>
                </a:lnTo>
                <a:lnTo>
                  <a:pt x="430" y="655"/>
                </a:lnTo>
                <a:lnTo>
                  <a:pt x="427" y="653"/>
                </a:lnTo>
                <a:lnTo>
                  <a:pt x="419" y="656"/>
                </a:lnTo>
                <a:lnTo>
                  <a:pt x="419" y="655"/>
                </a:lnTo>
                <a:lnTo>
                  <a:pt x="415" y="655"/>
                </a:lnTo>
                <a:lnTo>
                  <a:pt x="415" y="651"/>
                </a:lnTo>
                <a:lnTo>
                  <a:pt x="407" y="653"/>
                </a:lnTo>
                <a:lnTo>
                  <a:pt x="406" y="652"/>
                </a:lnTo>
                <a:lnTo>
                  <a:pt x="401" y="653"/>
                </a:lnTo>
                <a:lnTo>
                  <a:pt x="398" y="651"/>
                </a:lnTo>
                <a:lnTo>
                  <a:pt x="397" y="650"/>
                </a:lnTo>
                <a:lnTo>
                  <a:pt x="394" y="646"/>
                </a:lnTo>
                <a:lnTo>
                  <a:pt x="390" y="651"/>
                </a:lnTo>
                <a:lnTo>
                  <a:pt x="379" y="652"/>
                </a:lnTo>
                <a:lnTo>
                  <a:pt x="382" y="645"/>
                </a:lnTo>
                <a:lnTo>
                  <a:pt x="381" y="639"/>
                </a:lnTo>
                <a:lnTo>
                  <a:pt x="376" y="636"/>
                </a:lnTo>
                <a:lnTo>
                  <a:pt x="373" y="630"/>
                </a:lnTo>
                <a:lnTo>
                  <a:pt x="376" y="623"/>
                </a:lnTo>
                <a:lnTo>
                  <a:pt x="384" y="618"/>
                </a:lnTo>
                <a:lnTo>
                  <a:pt x="385" y="615"/>
                </a:lnTo>
                <a:lnTo>
                  <a:pt x="390" y="614"/>
                </a:lnTo>
                <a:lnTo>
                  <a:pt x="391" y="610"/>
                </a:lnTo>
                <a:lnTo>
                  <a:pt x="396" y="604"/>
                </a:lnTo>
                <a:lnTo>
                  <a:pt x="390" y="602"/>
                </a:lnTo>
                <a:lnTo>
                  <a:pt x="397" y="596"/>
                </a:lnTo>
                <a:lnTo>
                  <a:pt x="401" y="588"/>
                </a:lnTo>
                <a:lnTo>
                  <a:pt x="398" y="585"/>
                </a:lnTo>
                <a:lnTo>
                  <a:pt x="401" y="578"/>
                </a:lnTo>
                <a:lnTo>
                  <a:pt x="406" y="578"/>
                </a:lnTo>
                <a:lnTo>
                  <a:pt x="406" y="575"/>
                </a:lnTo>
                <a:lnTo>
                  <a:pt x="409" y="571"/>
                </a:lnTo>
                <a:lnTo>
                  <a:pt x="412" y="571"/>
                </a:lnTo>
                <a:lnTo>
                  <a:pt x="412" y="567"/>
                </a:lnTo>
                <a:lnTo>
                  <a:pt x="409" y="566"/>
                </a:lnTo>
                <a:lnTo>
                  <a:pt x="412" y="562"/>
                </a:lnTo>
                <a:lnTo>
                  <a:pt x="415" y="561"/>
                </a:lnTo>
                <a:lnTo>
                  <a:pt x="418" y="559"/>
                </a:lnTo>
                <a:lnTo>
                  <a:pt x="412" y="554"/>
                </a:lnTo>
                <a:lnTo>
                  <a:pt x="404" y="556"/>
                </a:lnTo>
                <a:lnTo>
                  <a:pt x="404" y="550"/>
                </a:lnTo>
                <a:lnTo>
                  <a:pt x="401" y="548"/>
                </a:lnTo>
                <a:lnTo>
                  <a:pt x="387" y="546"/>
                </a:lnTo>
                <a:lnTo>
                  <a:pt x="373" y="539"/>
                </a:lnTo>
                <a:lnTo>
                  <a:pt x="367" y="539"/>
                </a:lnTo>
                <a:lnTo>
                  <a:pt x="367" y="526"/>
                </a:lnTo>
                <a:lnTo>
                  <a:pt x="361" y="521"/>
                </a:lnTo>
                <a:lnTo>
                  <a:pt x="355" y="521"/>
                </a:lnTo>
                <a:lnTo>
                  <a:pt x="342" y="527"/>
                </a:lnTo>
                <a:lnTo>
                  <a:pt x="331" y="524"/>
                </a:lnTo>
                <a:lnTo>
                  <a:pt x="328" y="527"/>
                </a:lnTo>
                <a:lnTo>
                  <a:pt x="321" y="527"/>
                </a:lnTo>
                <a:lnTo>
                  <a:pt x="316" y="526"/>
                </a:lnTo>
                <a:lnTo>
                  <a:pt x="309" y="527"/>
                </a:lnTo>
                <a:lnTo>
                  <a:pt x="307" y="524"/>
                </a:lnTo>
                <a:lnTo>
                  <a:pt x="312" y="513"/>
                </a:lnTo>
                <a:lnTo>
                  <a:pt x="309" y="511"/>
                </a:lnTo>
                <a:lnTo>
                  <a:pt x="304" y="508"/>
                </a:lnTo>
                <a:lnTo>
                  <a:pt x="297" y="511"/>
                </a:lnTo>
                <a:lnTo>
                  <a:pt x="293" y="510"/>
                </a:lnTo>
                <a:lnTo>
                  <a:pt x="293" y="503"/>
                </a:lnTo>
                <a:lnTo>
                  <a:pt x="290" y="499"/>
                </a:lnTo>
                <a:lnTo>
                  <a:pt x="285" y="495"/>
                </a:lnTo>
                <a:lnTo>
                  <a:pt x="284" y="491"/>
                </a:lnTo>
                <a:lnTo>
                  <a:pt x="288" y="480"/>
                </a:lnTo>
                <a:lnTo>
                  <a:pt x="287" y="473"/>
                </a:lnTo>
                <a:lnTo>
                  <a:pt x="279" y="471"/>
                </a:lnTo>
                <a:lnTo>
                  <a:pt x="279" y="468"/>
                </a:lnTo>
                <a:lnTo>
                  <a:pt x="273" y="473"/>
                </a:lnTo>
                <a:lnTo>
                  <a:pt x="273" y="476"/>
                </a:lnTo>
                <a:lnTo>
                  <a:pt x="258" y="487"/>
                </a:lnTo>
                <a:lnTo>
                  <a:pt x="255" y="486"/>
                </a:lnTo>
                <a:lnTo>
                  <a:pt x="254" y="484"/>
                </a:lnTo>
                <a:lnTo>
                  <a:pt x="233" y="483"/>
                </a:lnTo>
                <a:lnTo>
                  <a:pt x="230" y="480"/>
                </a:lnTo>
                <a:lnTo>
                  <a:pt x="230" y="478"/>
                </a:lnTo>
                <a:lnTo>
                  <a:pt x="233" y="478"/>
                </a:lnTo>
                <a:lnTo>
                  <a:pt x="242" y="481"/>
                </a:lnTo>
                <a:lnTo>
                  <a:pt x="240" y="474"/>
                </a:lnTo>
                <a:lnTo>
                  <a:pt x="243" y="471"/>
                </a:lnTo>
                <a:lnTo>
                  <a:pt x="245" y="467"/>
                </a:lnTo>
                <a:lnTo>
                  <a:pt x="240" y="465"/>
                </a:lnTo>
                <a:lnTo>
                  <a:pt x="240" y="463"/>
                </a:lnTo>
                <a:lnTo>
                  <a:pt x="233" y="458"/>
                </a:lnTo>
                <a:lnTo>
                  <a:pt x="228" y="459"/>
                </a:lnTo>
                <a:lnTo>
                  <a:pt x="227" y="462"/>
                </a:lnTo>
                <a:lnTo>
                  <a:pt x="219" y="467"/>
                </a:lnTo>
                <a:lnTo>
                  <a:pt x="218" y="471"/>
                </a:lnTo>
                <a:lnTo>
                  <a:pt x="212" y="473"/>
                </a:lnTo>
                <a:lnTo>
                  <a:pt x="212" y="478"/>
                </a:lnTo>
                <a:lnTo>
                  <a:pt x="208" y="478"/>
                </a:lnTo>
                <a:lnTo>
                  <a:pt x="196" y="475"/>
                </a:lnTo>
                <a:lnTo>
                  <a:pt x="188" y="476"/>
                </a:lnTo>
                <a:lnTo>
                  <a:pt x="188" y="469"/>
                </a:lnTo>
                <a:lnTo>
                  <a:pt x="193" y="463"/>
                </a:lnTo>
                <a:lnTo>
                  <a:pt x="191" y="460"/>
                </a:lnTo>
                <a:lnTo>
                  <a:pt x="181" y="462"/>
                </a:lnTo>
                <a:lnTo>
                  <a:pt x="164" y="467"/>
                </a:lnTo>
                <a:lnTo>
                  <a:pt x="164" y="469"/>
                </a:lnTo>
                <a:lnTo>
                  <a:pt x="166" y="469"/>
                </a:lnTo>
                <a:lnTo>
                  <a:pt x="164" y="478"/>
                </a:lnTo>
                <a:lnTo>
                  <a:pt x="169" y="485"/>
                </a:lnTo>
                <a:lnTo>
                  <a:pt x="169" y="487"/>
                </a:lnTo>
                <a:lnTo>
                  <a:pt x="160" y="490"/>
                </a:lnTo>
                <a:lnTo>
                  <a:pt x="152" y="489"/>
                </a:lnTo>
                <a:lnTo>
                  <a:pt x="152" y="484"/>
                </a:lnTo>
                <a:lnTo>
                  <a:pt x="142" y="484"/>
                </a:lnTo>
                <a:lnTo>
                  <a:pt x="136" y="483"/>
                </a:lnTo>
                <a:lnTo>
                  <a:pt x="136" y="480"/>
                </a:lnTo>
                <a:lnTo>
                  <a:pt x="130" y="475"/>
                </a:lnTo>
                <a:lnTo>
                  <a:pt x="121" y="476"/>
                </a:lnTo>
                <a:lnTo>
                  <a:pt x="106" y="471"/>
                </a:lnTo>
                <a:lnTo>
                  <a:pt x="93" y="458"/>
                </a:lnTo>
                <a:lnTo>
                  <a:pt x="85" y="460"/>
                </a:lnTo>
                <a:lnTo>
                  <a:pt x="76" y="473"/>
                </a:lnTo>
                <a:lnTo>
                  <a:pt x="72" y="471"/>
                </a:lnTo>
                <a:lnTo>
                  <a:pt x="60" y="473"/>
                </a:lnTo>
                <a:lnTo>
                  <a:pt x="55" y="467"/>
                </a:lnTo>
                <a:lnTo>
                  <a:pt x="52" y="465"/>
                </a:lnTo>
                <a:lnTo>
                  <a:pt x="48" y="465"/>
                </a:lnTo>
                <a:lnTo>
                  <a:pt x="42" y="457"/>
                </a:lnTo>
                <a:lnTo>
                  <a:pt x="42" y="453"/>
                </a:lnTo>
                <a:lnTo>
                  <a:pt x="37" y="454"/>
                </a:lnTo>
                <a:lnTo>
                  <a:pt x="33" y="457"/>
                </a:lnTo>
                <a:lnTo>
                  <a:pt x="21" y="457"/>
                </a:lnTo>
                <a:lnTo>
                  <a:pt x="12" y="447"/>
                </a:lnTo>
                <a:lnTo>
                  <a:pt x="8" y="441"/>
                </a:lnTo>
                <a:lnTo>
                  <a:pt x="0" y="433"/>
                </a:lnTo>
                <a:lnTo>
                  <a:pt x="0" y="431"/>
                </a:lnTo>
                <a:lnTo>
                  <a:pt x="11" y="423"/>
                </a:lnTo>
                <a:lnTo>
                  <a:pt x="28" y="417"/>
                </a:lnTo>
                <a:lnTo>
                  <a:pt x="37" y="422"/>
                </a:lnTo>
                <a:lnTo>
                  <a:pt x="37" y="425"/>
                </a:lnTo>
                <a:lnTo>
                  <a:pt x="42" y="431"/>
                </a:lnTo>
                <a:lnTo>
                  <a:pt x="46" y="439"/>
                </a:lnTo>
                <a:lnTo>
                  <a:pt x="54" y="441"/>
                </a:lnTo>
                <a:lnTo>
                  <a:pt x="51" y="438"/>
                </a:lnTo>
                <a:lnTo>
                  <a:pt x="54" y="435"/>
                </a:lnTo>
                <a:lnTo>
                  <a:pt x="76" y="437"/>
                </a:lnTo>
                <a:lnTo>
                  <a:pt x="85" y="437"/>
                </a:lnTo>
                <a:lnTo>
                  <a:pt x="88" y="438"/>
                </a:lnTo>
                <a:lnTo>
                  <a:pt x="88" y="441"/>
                </a:lnTo>
                <a:lnTo>
                  <a:pt x="93" y="441"/>
                </a:lnTo>
                <a:lnTo>
                  <a:pt x="100" y="443"/>
                </a:lnTo>
                <a:lnTo>
                  <a:pt x="106" y="448"/>
                </a:lnTo>
                <a:lnTo>
                  <a:pt x="106" y="455"/>
                </a:lnTo>
                <a:lnTo>
                  <a:pt x="111" y="462"/>
                </a:lnTo>
                <a:lnTo>
                  <a:pt x="121" y="468"/>
                </a:lnTo>
                <a:lnTo>
                  <a:pt x="125" y="467"/>
                </a:lnTo>
                <a:lnTo>
                  <a:pt x="133" y="468"/>
                </a:lnTo>
                <a:lnTo>
                  <a:pt x="137" y="465"/>
                </a:lnTo>
                <a:lnTo>
                  <a:pt x="143" y="468"/>
                </a:lnTo>
                <a:lnTo>
                  <a:pt x="148" y="467"/>
                </a:lnTo>
                <a:lnTo>
                  <a:pt x="149" y="464"/>
                </a:lnTo>
                <a:lnTo>
                  <a:pt x="148" y="457"/>
                </a:lnTo>
                <a:lnTo>
                  <a:pt x="136" y="448"/>
                </a:lnTo>
                <a:lnTo>
                  <a:pt x="133" y="451"/>
                </a:lnTo>
                <a:lnTo>
                  <a:pt x="127" y="446"/>
                </a:lnTo>
                <a:lnTo>
                  <a:pt x="115" y="444"/>
                </a:lnTo>
                <a:lnTo>
                  <a:pt x="111" y="442"/>
                </a:lnTo>
                <a:lnTo>
                  <a:pt x="108" y="436"/>
                </a:lnTo>
                <a:lnTo>
                  <a:pt x="97" y="427"/>
                </a:lnTo>
                <a:lnTo>
                  <a:pt x="113" y="422"/>
                </a:lnTo>
                <a:lnTo>
                  <a:pt x="118" y="422"/>
                </a:lnTo>
                <a:lnTo>
                  <a:pt x="124" y="426"/>
                </a:lnTo>
                <a:lnTo>
                  <a:pt x="134" y="425"/>
                </a:lnTo>
                <a:lnTo>
                  <a:pt x="134" y="423"/>
                </a:lnTo>
                <a:lnTo>
                  <a:pt x="127" y="423"/>
                </a:lnTo>
                <a:lnTo>
                  <a:pt x="121" y="419"/>
                </a:lnTo>
                <a:lnTo>
                  <a:pt x="121" y="415"/>
                </a:lnTo>
                <a:lnTo>
                  <a:pt x="125" y="412"/>
                </a:lnTo>
                <a:lnTo>
                  <a:pt x="128" y="414"/>
                </a:lnTo>
                <a:lnTo>
                  <a:pt x="131" y="416"/>
                </a:lnTo>
                <a:lnTo>
                  <a:pt x="140" y="420"/>
                </a:lnTo>
                <a:lnTo>
                  <a:pt x="148" y="422"/>
                </a:lnTo>
                <a:lnTo>
                  <a:pt x="164" y="417"/>
                </a:lnTo>
                <a:lnTo>
                  <a:pt x="178" y="409"/>
                </a:lnTo>
                <a:lnTo>
                  <a:pt x="184" y="411"/>
                </a:lnTo>
                <a:lnTo>
                  <a:pt x="199" y="412"/>
                </a:lnTo>
                <a:lnTo>
                  <a:pt x="209" y="410"/>
                </a:lnTo>
                <a:lnTo>
                  <a:pt x="210" y="411"/>
                </a:lnTo>
                <a:lnTo>
                  <a:pt x="210" y="409"/>
                </a:lnTo>
                <a:lnTo>
                  <a:pt x="218" y="406"/>
                </a:lnTo>
                <a:lnTo>
                  <a:pt x="230" y="406"/>
                </a:lnTo>
                <a:lnTo>
                  <a:pt x="231" y="405"/>
                </a:lnTo>
                <a:lnTo>
                  <a:pt x="236" y="405"/>
                </a:lnTo>
                <a:lnTo>
                  <a:pt x="240" y="408"/>
                </a:lnTo>
                <a:lnTo>
                  <a:pt x="245" y="406"/>
                </a:lnTo>
                <a:lnTo>
                  <a:pt x="246" y="408"/>
                </a:lnTo>
                <a:lnTo>
                  <a:pt x="246" y="404"/>
                </a:lnTo>
                <a:lnTo>
                  <a:pt x="240" y="405"/>
                </a:lnTo>
                <a:lnTo>
                  <a:pt x="240" y="399"/>
                </a:lnTo>
                <a:lnTo>
                  <a:pt x="234" y="400"/>
                </a:lnTo>
                <a:lnTo>
                  <a:pt x="233" y="401"/>
                </a:lnTo>
                <a:lnTo>
                  <a:pt x="236" y="394"/>
                </a:lnTo>
                <a:lnTo>
                  <a:pt x="234" y="396"/>
                </a:lnTo>
                <a:lnTo>
                  <a:pt x="224" y="403"/>
                </a:lnTo>
                <a:lnTo>
                  <a:pt x="219" y="404"/>
                </a:lnTo>
                <a:lnTo>
                  <a:pt x="221" y="399"/>
                </a:lnTo>
                <a:lnTo>
                  <a:pt x="218" y="400"/>
                </a:lnTo>
                <a:lnTo>
                  <a:pt x="218" y="403"/>
                </a:lnTo>
                <a:lnTo>
                  <a:pt x="213" y="405"/>
                </a:lnTo>
                <a:lnTo>
                  <a:pt x="213" y="404"/>
                </a:lnTo>
                <a:lnTo>
                  <a:pt x="206" y="406"/>
                </a:lnTo>
                <a:lnTo>
                  <a:pt x="199" y="409"/>
                </a:lnTo>
                <a:lnTo>
                  <a:pt x="176" y="401"/>
                </a:lnTo>
                <a:lnTo>
                  <a:pt x="166" y="394"/>
                </a:lnTo>
                <a:lnTo>
                  <a:pt x="151" y="388"/>
                </a:lnTo>
                <a:lnTo>
                  <a:pt x="145" y="379"/>
                </a:lnTo>
                <a:lnTo>
                  <a:pt x="140" y="378"/>
                </a:lnTo>
                <a:lnTo>
                  <a:pt x="139" y="374"/>
                </a:lnTo>
                <a:lnTo>
                  <a:pt x="127" y="372"/>
                </a:lnTo>
                <a:lnTo>
                  <a:pt x="122" y="367"/>
                </a:lnTo>
                <a:lnTo>
                  <a:pt x="116" y="355"/>
                </a:lnTo>
                <a:lnTo>
                  <a:pt x="119" y="347"/>
                </a:lnTo>
                <a:lnTo>
                  <a:pt x="115" y="347"/>
                </a:lnTo>
                <a:lnTo>
                  <a:pt x="118" y="332"/>
                </a:lnTo>
                <a:lnTo>
                  <a:pt x="122" y="331"/>
                </a:lnTo>
                <a:lnTo>
                  <a:pt x="128" y="334"/>
                </a:lnTo>
                <a:lnTo>
                  <a:pt x="139" y="329"/>
                </a:lnTo>
                <a:lnTo>
                  <a:pt x="140" y="328"/>
                </a:lnTo>
                <a:lnTo>
                  <a:pt x="143" y="324"/>
                </a:lnTo>
                <a:lnTo>
                  <a:pt x="152" y="317"/>
                </a:lnTo>
                <a:lnTo>
                  <a:pt x="167" y="304"/>
                </a:lnTo>
                <a:lnTo>
                  <a:pt x="170" y="302"/>
                </a:lnTo>
                <a:lnTo>
                  <a:pt x="185" y="287"/>
                </a:lnTo>
                <a:lnTo>
                  <a:pt x="188" y="285"/>
                </a:lnTo>
                <a:lnTo>
                  <a:pt x="199" y="271"/>
                </a:lnTo>
                <a:lnTo>
                  <a:pt x="209" y="254"/>
                </a:lnTo>
                <a:lnTo>
                  <a:pt x="212" y="251"/>
                </a:lnTo>
                <a:lnTo>
                  <a:pt x="213" y="248"/>
                </a:lnTo>
                <a:lnTo>
                  <a:pt x="224" y="228"/>
                </a:lnTo>
                <a:lnTo>
                  <a:pt x="225" y="224"/>
                </a:lnTo>
                <a:lnTo>
                  <a:pt x="227" y="222"/>
                </a:lnTo>
                <a:lnTo>
                  <a:pt x="227" y="218"/>
                </a:lnTo>
                <a:lnTo>
                  <a:pt x="233" y="208"/>
                </a:lnTo>
                <a:lnTo>
                  <a:pt x="237" y="195"/>
                </a:lnTo>
                <a:lnTo>
                  <a:pt x="243" y="176"/>
                </a:lnTo>
                <a:lnTo>
                  <a:pt x="248" y="159"/>
                </a:lnTo>
                <a:lnTo>
                  <a:pt x="251" y="150"/>
                </a:lnTo>
                <a:lnTo>
                  <a:pt x="255" y="141"/>
                </a:lnTo>
                <a:lnTo>
                  <a:pt x="263" y="121"/>
                </a:lnTo>
                <a:lnTo>
                  <a:pt x="266" y="107"/>
                </a:lnTo>
                <a:lnTo>
                  <a:pt x="269" y="105"/>
                </a:lnTo>
                <a:lnTo>
                  <a:pt x="278" y="103"/>
                </a:lnTo>
                <a:lnTo>
                  <a:pt x="281" y="105"/>
                </a:lnTo>
                <a:lnTo>
                  <a:pt x="279" y="109"/>
                </a:lnTo>
                <a:lnTo>
                  <a:pt x="281" y="115"/>
                </a:lnTo>
                <a:lnTo>
                  <a:pt x="290" y="123"/>
                </a:lnTo>
                <a:lnTo>
                  <a:pt x="294" y="125"/>
                </a:lnTo>
                <a:lnTo>
                  <a:pt x="302" y="121"/>
                </a:lnTo>
                <a:lnTo>
                  <a:pt x="307" y="115"/>
                </a:lnTo>
                <a:lnTo>
                  <a:pt x="319" y="115"/>
                </a:lnTo>
                <a:lnTo>
                  <a:pt x="345" y="98"/>
                </a:lnTo>
                <a:lnTo>
                  <a:pt x="319" y="115"/>
                </a:lnTo>
                <a:lnTo>
                  <a:pt x="328" y="132"/>
                </a:lnTo>
                <a:lnTo>
                  <a:pt x="328" y="136"/>
                </a:lnTo>
                <a:lnTo>
                  <a:pt x="325" y="150"/>
                </a:lnTo>
                <a:lnTo>
                  <a:pt x="328" y="157"/>
                </a:lnTo>
                <a:lnTo>
                  <a:pt x="333" y="163"/>
                </a:lnTo>
                <a:lnTo>
                  <a:pt x="337" y="162"/>
                </a:lnTo>
                <a:lnTo>
                  <a:pt x="340" y="159"/>
                </a:lnTo>
                <a:lnTo>
                  <a:pt x="352" y="162"/>
                </a:lnTo>
                <a:lnTo>
                  <a:pt x="355" y="163"/>
                </a:lnTo>
                <a:lnTo>
                  <a:pt x="354" y="166"/>
                </a:lnTo>
                <a:lnTo>
                  <a:pt x="357" y="170"/>
                </a:lnTo>
                <a:lnTo>
                  <a:pt x="354" y="174"/>
                </a:lnTo>
                <a:lnTo>
                  <a:pt x="366" y="191"/>
                </a:lnTo>
                <a:lnTo>
                  <a:pt x="354" y="175"/>
                </a:lnTo>
                <a:lnTo>
                  <a:pt x="348" y="178"/>
                </a:lnTo>
                <a:lnTo>
                  <a:pt x="343" y="185"/>
                </a:lnTo>
                <a:lnTo>
                  <a:pt x="328" y="191"/>
                </a:lnTo>
                <a:lnTo>
                  <a:pt x="325" y="191"/>
                </a:lnTo>
                <a:lnTo>
                  <a:pt x="319" y="185"/>
                </a:lnTo>
                <a:lnTo>
                  <a:pt x="310" y="185"/>
                </a:lnTo>
                <a:lnTo>
                  <a:pt x="307" y="191"/>
                </a:lnTo>
                <a:lnTo>
                  <a:pt x="307" y="201"/>
                </a:lnTo>
                <a:lnTo>
                  <a:pt x="309" y="205"/>
                </a:lnTo>
                <a:lnTo>
                  <a:pt x="313" y="219"/>
                </a:lnTo>
                <a:lnTo>
                  <a:pt x="309" y="226"/>
                </a:lnTo>
                <a:lnTo>
                  <a:pt x="310" y="228"/>
                </a:lnTo>
                <a:lnTo>
                  <a:pt x="306" y="230"/>
                </a:lnTo>
                <a:lnTo>
                  <a:pt x="307" y="234"/>
                </a:lnTo>
                <a:lnTo>
                  <a:pt x="313" y="237"/>
                </a:lnTo>
                <a:lnTo>
                  <a:pt x="297" y="251"/>
                </a:lnTo>
                <a:lnTo>
                  <a:pt x="290" y="253"/>
                </a:lnTo>
                <a:lnTo>
                  <a:pt x="296" y="257"/>
                </a:lnTo>
                <a:lnTo>
                  <a:pt x="299" y="257"/>
                </a:lnTo>
                <a:lnTo>
                  <a:pt x="300" y="260"/>
                </a:lnTo>
                <a:lnTo>
                  <a:pt x="309" y="260"/>
                </a:lnTo>
                <a:lnTo>
                  <a:pt x="319" y="264"/>
                </a:lnTo>
                <a:lnTo>
                  <a:pt x="321" y="267"/>
                </a:lnTo>
                <a:lnTo>
                  <a:pt x="325" y="270"/>
                </a:lnTo>
                <a:lnTo>
                  <a:pt x="337" y="267"/>
                </a:lnTo>
                <a:lnTo>
                  <a:pt x="343" y="271"/>
                </a:lnTo>
                <a:lnTo>
                  <a:pt x="346" y="276"/>
                </a:lnTo>
                <a:lnTo>
                  <a:pt x="348" y="278"/>
                </a:lnTo>
                <a:lnTo>
                  <a:pt x="358" y="280"/>
                </a:lnTo>
                <a:lnTo>
                  <a:pt x="363" y="285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1" name="Freeform 243"/>
          <p:cNvSpPr>
            <a:spLocks/>
          </p:cNvSpPr>
          <p:nvPr/>
        </p:nvSpPr>
        <p:spPr bwMode="auto">
          <a:xfrm>
            <a:off x="4102100" y="3702050"/>
            <a:ext cx="4763" cy="1588"/>
          </a:xfrm>
          <a:custGeom>
            <a:avLst/>
            <a:gdLst>
              <a:gd name="T0" fmla="*/ 0 w 4"/>
              <a:gd name="T1" fmla="*/ 472827 h 4"/>
              <a:gd name="T2" fmla="*/ 4253358 w 4"/>
              <a:gd name="T3" fmla="*/ 0 h 4"/>
              <a:gd name="T4" fmla="*/ 5671542 w 4"/>
              <a:gd name="T5" fmla="*/ 630436 h 4"/>
              <a:gd name="T6" fmla="*/ 1418183 w 4"/>
              <a:gd name="T7" fmla="*/ 630436 h 4"/>
              <a:gd name="T8" fmla="*/ 0 w 4"/>
              <a:gd name="T9" fmla="*/ 47282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3"/>
                </a:moveTo>
                <a:lnTo>
                  <a:pt x="3" y="0"/>
                </a:lnTo>
                <a:lnTo>
                  <a:pt x="4" y="4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2" name="Freeform 244"/>
          <p:cNvSpPr>
            <a:spLocks/>
          </p:cNvSpPr>
          <p:nvPr/>
        </p:nvSpPr>
        <p:spPr bwMode="auto">
          <a:xfrm>
            <a:off x="4103688" y="3708400"/>
            <a:ext cx="1587" cy="1588"/>
          </a:xfrm>
          <a:custGeom>
            <a:avLst/>
            <a:gdLst>
              <a:gd name="T0" fmla="*/ 0 w 2"/>
              <a:gd name="T1" fmla="*/ 0 h 2"/>
              <a:gd name="T2" fmla="*/ 1259284 w 2"/>
              <a:gd name="T3" fmla="*/ 0 h 2"/>
              <a:gd name="T4" fmla="*/ 1259284 w 2"/>
              <a:gd name="T5" fmla="*/ 1260872 h 2"/>
              <a:gd name="T6" fmla="*/ 0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3" name="Freeform 245"/>
          <p:cNvSpPr>
            <a:spLocks/>
          </p:cNvSpPr>
          <p:nvPr/>
        </p:nvSpPr>
        <p:spPr bwMode="auto">
          <a:xfrm>
            <a:off x="4097338" y="3705225"/>
            <a:ext cx="1587" cy="1588"/>
          </a:xfrm>
          <a:custGeom>
            <a:avLst/>
            <a:gdLst>
              <a:gd name="T0" fmla="*/ 0 w 1"/>
              <a:gd name="T1" fmla="*/ 0 h 1"/>
              <a:gd name="T2" fmla="*/ 2518569 w 1"/>
              <a:gd name="T3" fmla="*/ 2521744 h 1"/>
              <a:gd name="T4" fmla="*/ 2518569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4" name="Freeform 246"/>
          <p:cNvSpPr>
            <a:spLocks/>
          </p:cNvSpPr>
          <p:nvPr/>
        </p:nvSpPr>
        <p:spPr bwMode="auto">
          <a:xfrm>
            <a:off x="3883025" y="3690938"/>
            <a:ext cx="120650" cy="46037"/>
          </a:xfrm>
          <a:custGeom>
            <a:avLst/>
            <a:gdLst>
              <a:gd name="T0" fmla="*/ 0 w 154"/>
              <a:gd name="T1" fmla="*/ 13698837 h 57"/>
              <a:gd name="T2" fmla="*/ 1841088 w 154"/>
              <a:gd name="T3" fmla="*/ 17612789 h 57"/>
              <a:gd name="T4" fmla="*/ 1841088 w 154"/>
              <a:gd name="T5" fmla="*/ 19569764 h 57"/>
              <a:gd name="T6" fmla="*/ 7365134 w 154"/>
              <a:gd name="T7" fmla="*/ 26093286 h 57"/>
              <a:gd name="T8" fmla="*/ 12889182 w 154"/>
              <a:gd name="T9" fmla="*/ 25440692 h 57"/>
              <a:gd name="T10" fmla="*/ 15957921 w 154"/>
              <a:gd name="T11" fmla="*/ 28050268 h 57"/>
              <a:gd name="T12" fmla="*/ 16572139 w 154"/>
              <a:gd name="T13" fmla="*/ 24788097 h 57"/>
              <a:gd name="T14" fmla="*/ 16572139 w 154"/>
              <a:gd name="T15" fmla="*/ 18917170 h 57"/>
              <a:gd name="T16" fmla="*/ 17799791 w 154"/>
              <a:gd name="T17" fmla="*/ 20874146 h 57"/>
              <a:gd name="T18" fmla="*/ 22096183 w 154"/>
              <a:gd name="T19" fmla="*/ 18265383 h 57"/>
              <a:gd name="T20" fmla="*/ 24551488 w 154"/>
              <a:gd name="T21" fmla="*/ 18917170 h 57"/>
              <a:gd name="T22" fmla="*/ 24551488 w 154"/>
              <a:gd name="T23" fmla="*/ 16308407 h 57"/>
              <a:gd name="T24" fmla="*/ 26392581 w 154"/>
              <a:gd name="T25" fmla="*/ 17612789 h 57"/>
              <a:gd name="T26" fmla="*/ 28233668 w 154"/>
              <a:gd name="T27" fmla="*/ 19569764 h 57"/>
              <a:gd name="T28" fmla="*/ 37440669 w 154"/>
              <a:gd name="T29" fmla="*/ 24788097 h 57"/>
              <a:gd name="T30" fmla="*/ 44192366 w 154"/>
              <a:gd name="T31" fmla="*/ 26093286 h 57"/>
              <a:gd name="T32" fmla="*/ 46033453 w 154"/>
              <a:gd name="T33" fmla="*/ 28050268 h 57"/>
              <a:gd name="T34" fmla="*/ 44192366 w 154"/>
              <a:gd name="T35" fmla="*/ 33268601 h 57"/>
              <a:gd name="T36" fmla="*/ 44805801 w 154"/>
              <a:gd name="T37" fmla="*/ 35878172 h 57"/>
              <a:gd name="T38" fmla="*/ 53398597 w 154"/>
              <a:gd name="T39" fmla="*/ 35225577 h 57"/>
              <a:gd name="T40" fmla="*/ 55853901 w 154"/>
              <a:gd name="T41" fmla="*/ 33921196 h 57"/>
              <a:gd name="T42" fmla="*/ 54012814 w 154"/>
              <a:gd name="T43" fmla="*/ 35878172 h 57"/>
              <a:gd name="T44" fmla="*/ 55853901 w 154"/>
              <a:gd name="T45" fmla="*/ 37182553 h 57"/>
              <a:gd name="T46" fmla="*/ 58922641 w 154"/>
              <a:gd name="T47" fmla="*/ 36529959 h 57"/>
              <a:gd name="T48" fmla="*/ 59536859 w 154"/>
              <a:gd name="T49" fmla="*/ 35225577 h 57"/>
              <a:gd name="T50" fmla="*/ 60764511 w 154"/>
              <a:gd name="T51" fmla="*/ 35878172 h 57"/>
              <a:gd name="T52" fmla="*/ 65060903 w 154"/>
              <a:gd name="T53" fmla="*/ 33921196 h 57"/>
              <a:gd name="T54" fmla="*/ 68743077 w 154"/>
              <a:gd name="T55" fmla="*/ 31964220 h 57"/>
              <a:gd name="T56" fmla="*/ 73653687 w 154"/>
              <a:gd name="T57" fmla="*/ 32616007 h 57"/>
              <a:gd name="T58" fmla="*/ 87157080 w 154"/>
              <a:gd name="T59" fmla="*/ 24788097 h 57"/>
              <a:gd name="T60" fmla="*/ 94522211 w 154"/>
              <a:gd name="T61" fmla="*/ 18265383 h 57"/>
              <a:gd name="T62" fmla="*/ 90839254 w 154"/>
              <a:gd name="T63" fmla="*/ 18917170 h 57"/>
              <a:gd name="T64" fmla="*/ 85315210 w 154"/>
              <a:gd name="T65" fmla="*/ 20874146 h 57"/>
              <a:gd name="T66" fmla="*/ 83474123 w 154"/>
              <a:gd name="T67" fmla="*/ 18917170 h 57"/>
              <a:gd name="T68" fmla="*/ 81018818 w 154"/>
              <a:gd name="T69" fmla="*/ 15003218 h 57"/>
              <a:gd name="T70" fmla="*/ 75494773 w 154"/>
              <a:gd name="T71" fmla="*/ 13698837 h 57"/>
              <a:gd name="T72" fmla="*/ 73653687 w 154"/>
              <a:gd name="T73" fmla="*/ 7175312 h 57"/>
              <a:gd name="T74" fmla="*/ 68743077 w 154"/>
              <a:gd name="T75" fmla="*/ 5218335 h 57"/>
              <a:gd name="T76" fmla="*/ 64446685 w 154"/>
              <a:gd name="T77" fmla="*/ 11741858 h 57"/>
              <a:gd name="T78" fmla="*/ 59536859 w 154"/>
              <a:gd name="T79" fmla="*/ 12394453 h 57"/>
              <a:gd name="T80" fmla="*/ 55240467 w 154"/>
              <a:gd name="T81" fmla="*/ 15003218 h 57"/>
              <a:gd name="T82" fmla="*/ 44805801 w 154"/>
              <a:gd name="T83" fmla="*/ 12394453 h 57"/>
              <a:gd name="T84" fmla="*/ 44192366 w 154"/>
              <a:gd name="T85" fmla="*/ 15003218 h 57"/>
              <a:gd name="T86" fmla="*/ 42964714 w 154"/>
              <a:gd name="T87" fmla="*/ 12394453 h 57"/>
              <a:gd name="T88" fmla="*/ 38668322 w 154"/>
              <a:gd name="T89" fmla="*/ 11741858 h 57"/>
              <a:gd name="T90" fmla="*/ 35599583 w 154"/>
              <a:gd name="T91" fmla="*/ 7827906 h 57"/>
              <a:gd name="T92" fmla="*/ 27620233 w 154"/>
              <a:gd name="T93" fmla="*/ 5218335 h 57"/>
              <a:gd name="T94" fmla="*/ 22096183 w 154"/>
              <a:gd name="T95" fmla="*/ 0 h 57"/>
              <a:gd name="T96" fmla="*/ 8592787 w 154"/>
              <a:gd name="T97" fmla="*/ 1304382 h 57"/>
              <a:gd name="T98" fmla="*/ 1227653 w 154"/>
              <a:gd name="T99" fmla="*/ 3913953 h 57"/>
              <a:gd name="T100" fmla="*/ 3068740 w 154"/>
              <a:gd name="T101" fmla="*/ 11089264 h 57"/>
              <a:gd name="T102" fmla="*/ 0 w 154"/>
              <a:gd name="T103" fmla="*/ 13698837 h 5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4"/>
              <a:gd name="T157" fmla="*/ 0 h 57"/>
              <a:gd name="T158" fmla="*/ 154 w 154"/>
              <a:gd name="T159" fmla="*/ 57 h 5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4" h="57">
                <a:moveTo>
                  <a:pt x="0" y="21"/>
                </a:moveTo>
                <a:lnTo>
                  <a:pt x="3" y="27"/>
                </a:lnTo>
                <a:lnTo>
                  <a:pt x="3" y="30"/>
                </a:lnTo>
                <a:lnTo>
                  <a:pt x="12" y="40"/>
                </a:lnTo>
                <a:lnTo>
                  <a:pt x="21" y="39"/>
                </a:lnTo>
                <a:lnTo>
                  <a:pt x="26" y="43"/>
                </a:lnTo>
                <a:lnTo>
                  <a:pt x="27" y="38"/>
                </a:lnTo>
                <a:lnTo>
                  <a:pt x="27" y="29"/>
                </a:lnTo>
                <a:lnTo>
                  <a:pt x="29" y="32"/>
                </a:lnTo>
                <a:lnTo>
                  <a:pt x="36" y="28"/>
                </a:lnTo>
                <a:lnTo>
                  <a:pt x="40" y="29"/>
                </a:lnTo>
                <a:lnTo>
                  <a:pt x="40" y="25"/>
                </a:lnTo>
                <a:lnTo>
                  <a:pt x="43" y="27"/>
                </a:lnTo>
                <a:lnTo>
                  <a:pt x="46" y="30"/>
                </a:lnTo>
                <a:lnTo>
                  <a:pt x="61" y="38"/>
                </a:lnTo>
                <a:lnTo>
                  <a:pt x="72" y="40"/>
                </a:lnTo>
                <a:lnTo>
                  <a:pt x="75" y="43"/>
                </a:lnTo>
                <a:lnTo>
                  <a:pt x="72" y="51"/>
                </a:lnTo>
                <a:lnTo>
                  <a:pt x="73" y="55"/>
                </a:lnTo>
                <a:lnTo>
                  <a:pt x="87" y="54"/>
                </a:lnTo>
                <a:lnTo>
                  <a:pt x="91" y="52"/>
                </a:lnTo>
                <a:lnTo>
                  <a:pt x="88" y="55"/>
                </a:lnTo>
                <a:lnTo>
                  <a:pt x="91" y="57"/>
                </a:lnTo>
                <a:lnTo>
                  <a:pt x="96" y="56"/>
                </a:lnTo>
                <a:lnTo>
                  <a:pt x="97" y="54"/>
                </a:lnTo>
                <a:lnTo>
                  <a:pt x="99" y="55"/>
                </a:lnTo>
                <a:lnTo>
                  <a:pt x="106" y="52"/>
                </a:lnTo>
                <a:lnTo>
                  <a:pt x="112" y="49"/>
                </a:lnTo>
                <a:lnTo>
                  <a:pt x="120" y="50"/>
                </a:lnTo>
                <a:lnTo>
                  <a:pt x="142" y="38"/>
                </a:lnTo>
                <a:lnTo>
                  <a:pt x="154" y="28"/>
                </a:lnTo>
                <a:lnTo>
                  <a:pt x="148" y="29"/>
                </a:lnTo>
                <a:lnTo>
                  <a:pt x="139" y="32"/>
                </a:lnTo>
                <a:lnTo>
                  <a:pt x="136" y="29"/>
                </a:lnTo>
                <a:lnTo>
                  <a:pt x="132" y="23"/>
                </a:lnTo>
                <a:lnTo>
                  <a:pt x="123" y="21"/>
                </a:lnTo>
                <a:lnTo>
                  <a:pt x="120" y="11"/>
                </a:lnTo>
                <a:lnTo>
                  <a:pt x="112" y="8"/>
                </a:lnTo>
                <a:lnTo>
                  <a:pt x="105" y="18"/>
                </a:lnTo>
                <a:lnTo>
                  <a:pt x="97" y="19"/>
                </a:lnTo>
                <a:lnTo>
                  <a:pt x="90" y="23"/>
                </a:lnTo>
                <a:lnTo>
                  <a:pt x="73" y="19"/>
                </a:lnTo>
                <a:lnTo>
                  <a:pt x="72" y="23"/>
                </a:lnTo>
                <a:lnTo>
                  <a:pt x="70" y="19"/>
                </a:lnTo>
                <a:lnTo>
                  <a:pt x="63" y="18"/>
                </a:lnTo>
                <a:lnTo>
                  <a:pt x="58" y="12"/>
                </a:lnTo>
                <a:lnTo>
                  <a:pt x="45" y="8"/>
                </a:lnTo>
                <a:lnTo>
                  <a:pt x="36" y="0"/>
                </a:lnTo>
                <a:lnTo>
                  <a:pt x="14" y="2"/>
                </a:lnTo>
                <a:lnTo>
                  <a:pt x="2" y="6"/>
                </a:lnTo>
                <a:lnTo>
                  <a:pt x="5" y="17"/>
                </a:lnTo>
                <a:lnTo>
                  <a:pt x="0" y="2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5" name="Freeform 247"/>
          <p:cNvSpPr>
            <a:spLocks/>
          </p:cNvSpPr>
          <p:nvPr/>
        </p:nvSpPr>
        <p:spPr bwMode="auto">
          <a:xfrm>
            <a:off x="3967163" y="3613150"/>
            <a:ext cx="65087" cy="39688"/>
          </a:xfrm>
          <a:custGeom>
            <a:avLst/>
            <a:gdLst>
              <a:gd name="T0" fmla="*/ 0 w 84"/>
              <a:gd name="T1" fmla="*/ 9083883 h 51"/>
              <a:gd name="T2" fmla="*/ 1801515 w 84"/>
              <a:gd name="T3" fmla="*/ 9083883 h 51"/>
              <a:gd name="T4" fmla="*/ 3602256 w 84"/>
              <a:gd name="T5" fmla="*/ 7873010 h 51"/>
              <a:gd name="T6" fmla="*/ 9006026 w 84"/>
              <a:gd name="T7" fmla="*/ 6055922 h 51"/>
              <a:gd name="T8" fmla="*/ 15610033 w 84"/>
              <a:gd name="T9" fmla="*/ 7266796 h 51"/>
              <a:gd name="T10" fmla="*/ 16210537 w 84"/>
              <a:gd name="T11" fmla="*/ 9689320 h 51"/>
              <a:gd name="T12" fmla="*/ 18011277 w 84"/>
              <a:gd name="T13" fmla="*/ 21195726 h 51"/>
              <a:gd name="T14" fmla="*/ 24015551 w 84"/>
              <a:gd name="T15" fmla="*/ 21801163 h 51"/>
              <a:gd name="T16" fmla="*/ 27617811 w 84"/>
              <a:gd name="T17" fmla="*/ 23618250 h 51"/>
              <a:gd name="T18" fmla="*/ 27617811 w 84"/>
              <a:gd name="T19" fmla="*/ 26646216 h 51"/>
              <a:gd name="T20" fmla="*/ 31220065 w 84"/>
              <a:gd name="T21" fmla="*/ 25434559 h 51"/>
              <a:gd name="T22" fmla="*/ 38424574 w 84"/>
              <a:gd name="T23" fmla="*/ 30885049 h 51"/>
              <a:gd name="T24" fmla="*/ 43828342 w 84"/>
              <a:gd name="T25" fmla="*/ 30279613 h 51"/>
              <a:gd name="T26" fmla="*/ 49231336 w 84"/>
              <a:gd name="T27" fmla="*/ 28462525 h 51"/>
              <a:gd name="T28" fmla="*/ 49231336 w 84"/>
              <a:gd name="T29" fmla="*/ 27251652 h 51"/>
              <a:gd name="T30" fmla="*/ 50432346 w 84"/>
              <a:gd name="T31" fmla="*/ 24829123 h 51"/>
              <a:gd name="T32" fmla="*/ 46830092 w 84"/>
              <a:gd name="T33" fmla="*/ 24223686 h 51"/>
              <a:gd name="T34" fmla="*/ 40226088 w 84"/>
              <a:gd name="T35" fmla="*/ 20590290 h 51"/>
              <a:gd name="T36" fmla="*/ 33020805 w 84"/>
              <a:gd name="T37" fmla="*/ 12717280 h 51"/>
              <a:gd name="T38" fmla="*/ 21613531 w 84"/>
              <a:gd name="T39" fmla="*/ 6055922 h 51"/>
              <a:gd name="T40" fmla="*/ 16811042 w 84"/>
              <a:gd name="T41" fmla="*/ 3027961 h 51"/>
              <a:gd name="T42" fmla="*/ 16210537 w 84"/>
              <a:gd name="T43" fmla="*/ 1210873 h 51"/>
              <a:gd name="T44" fmla="*/ 13808518 w 84"/>
              <a:gd name="T45" fmla="*/ 0 h 51"/>
              <a:gd name="T46" fmla="*/ 1801515 w 84"/>
              <a:gd name="T47" fmla="*/ 2422524 h 51"/>
              <a:gd name="T48" fmla="*/ 0 w 84"/>
              <a:gd name="T49" fmla="*/ 9083883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4"/>
              <a:gd name="T76" fmla="*/ 0 h 51"/>
              <a:gd name="T77" fmla="*/ 84 w 8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4" h="51">
                <a:moveTo>
                  <a:pt x="0" y="15"/>
                </a:moveTo>
                <a:lnTo>
                  <a:pt x="3" y="15"/>
                </a:lnTo>
                <a:lnTo>
                  <a:pt x="6" y="13"/>
                </a:lnTo>
                <a:lnTo>
                  <a:pt x="15" y="10"/>
                </a:lnTo>
                <a:lnTo>
                  <a:pt x="26" y="12"/>
                </a:lnTo>
                <a:lnTo>
                  <a:pt x="27" y="16"/>
                </a:lnTo>
                <a:lnTo>
                  <a:pt x="30" y="35"/>
                </a:lnTo>
                <a:lnTo>
                  <a:pt x="40" y="36"/>
                </a:lnTo>
                <a:lnTo>
                  <a:pt x="46" y="39"/>
                </a:lnTo>
                <a:lnTo>
                  <a:pt x="46" y="44"/>
                </a:lnTo>
                <a:lnTo>
                  <a:pt x="52" y="42"/>
                </a:lnTo>
                <a:lnTo>
                  <a:pt x="64" y="51"/>
                </a:lnTo>
                <a:lnTo>
                  <a:pt x="73" y="50"/>
                </a:lnTo>
                <a:lnTo>
                  <a:pt x="82" y="47"/>
                </a:lnTo>
                <a:lnTo>
                  <a:pt x="82" y="45"/>
                </a:lnTo>
                <a:lnTo>
                  <a:pt x="84" y="41"/>
                </a:lnTo>
                <a:lnTo>
                  <a:pt x="78" y="40"/>
                </a:lnTo>
                <a:lnTo>
                  <a:pt x="67" y="34"/>
                </a:lnTo>
                <a:lnTo>
                  <a:pt x="55" y="21"/>
                </a:lnTo>
                <a:lnTo>
                  <a:pt x="36" y="10"/>
                </a:lnTo>
                <a:lnTo>
                  <a:pt x="28" y="5"/>
                </a:lnTo>
                <a:lnTo>
                  <a:pt x="27" y="2"/>
                </a:lnTo>
                <a:lnTo>
                  <a:pt x="23" y="0"/>
                </a:lnTo>
                <a:lnTo>
                  <a:pt x="3" y="4"/>
                </a:lnTo>
                <a:lnTo>
                  <a:pt x="0" y="1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6" name="Freeform 248"/>
          <p:cNvSpPr>
            <a:spLocks/>
          </p:cNvSpPr>
          <p:nvPr/>
        </p:nvSpPr>
        <p:spPr bwMode="auto">
          <a:xfrm>
            <a:off x="3937000" y="3629025"/>
            <a:ext cx="58738" cy="28575"/>
          </a:xfrm>
          <a:custGeom>
            <a:avLst/>
            <a:gdLst>
              <a:gd name="T0" fmla="*/ 0 w 74"/>
              <a:gd name="T1" fmla="*/ 8820149 h 36"/>
              <a:gd name="T2" fmla="*/ 2520177 w 74"/>
              <a:gd name="T3" fmla="*/ 11970542 h 36"/>
              <a:gd name="T4" fmla="*/ 8190776 w 74"/>
              <a:gd name="T5" fmla="*/ 11970542 h 36"/>
              <a:gd name="T6" fmla="*/ 15121066 w 74"/>
              <a:gd name="T7" fmla="*/ 7560469 h 36"/>
              <a:gd name="T8" fmla="*/ 20791662 w 74"/>
              <a:gd name="T9" fmla="*/ 12600779 h 36"/>
              <a:gd name="T10" fmla="*/ 22681596 w 74"/>
              <a:gd name="T11" fmla="*/ 18900773 h 36"/>
              <a:gd name="T12" fmla="*/ 27092507 w 74"/>
              <a:gd name="T13" fmla="*/ 20161248 h 36"/>
              <a:gd name="T14" fmla="*/ 28982441 w 74"/>
              <a:gd name="T15" fmla="*/ 22681403 h 36"/>
              <a:gd name="T16" fmla="*/ 34653037 w 74"/>
              <a:gd name="T17" fmla="*/ 22681403 h 36"/>
              <a:gd name="T18" fmla="*/ 42213567 w 74"/>
              <a:gd name="T19" fmla="*/ 20791485 h 36"/>
              <a:gd name="T20" fmla="*/ 46623678 w 74"/>
              <a:gd name="T21" fmla="*/ 17010855 h 36"/>
              <a:gd name="T22" fmla="*/ 44733743 w 74"/>
              <a:gd name="T23" fmla="*/ 15751175 h 36"/>
              <a:gd name="T24" fmla="*/ 37802662 w 74"/>
              <a:gd name="T25" fmla="*/ 13231019 h 36"/>
              <a:gd name="T26" fmla="*/ 32132860 w 74"/>
              <a:gd name="T27" fmla="*/ 5040312 h 36"/>
              <a:gd name="T28" fmla="*/ 26462264 w 74"/>
              <a:gd name="T29" fmla="*/ 3779837 h 36"/>
              <a:gd name="T30" fmla="*/ 25201773 w 74"/>
              <a:gd name="T31" fmla="*/ 2520156 h 36"/>
              <a:gd name="T32" fmla="*/ 19531177 w 74"/>
              <a:gd name="T33" fmla="*/ 2520156 h 36"/>
              <a:gd name="T34" fmla="*/ 17641243 w 74"/>
              <a:gd name="T35" fmla="*/ 0 h 36"/>
              <a:gd name="T36" fmla="*/ 15751309 w 74"/>
              <a:gd name="T37" fmla="*/ 1889919 h 36"/>
              <a:gd name="T38" fmla="*/ 13231132 w 74"/>
              <a:gd name="T39" fmla="*/ 630237 h 36"/>
              <a:gd name="T40" fmla="*/ 2520177 w 74"/>
              <a:gd name="T41" fmla="*/ 3150393 h 36"/>
              <a:gd name="T42" fmla="*/ 0 w 74"/>
              <a:gd name="T43" fmla="*/ 8820149 h 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"/>
              <a:gd name="T67" fmla="*/ 0 h 36"/>
              <a:gd name="T68" fmla="*/ 74 w 74"/>
              <a:gd name="T69" fmla="*/ 36 h 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" h="36">
                <a:moveTo>
                  <a:pt x="0" y="14"/>
                </a:moveTo>
                <a:lnTo>
                  <a:pt x="4" y="19"/>
                </a:lnTo>
                <a:lnTo>
                  <a:pt x="13" y="19"/>
                </a:lnTo>
                <a:lnTo>
                  <a:pt x="24" y="12"/>
                </a:lnTo>
                <a:lnTo>
                  <a:pt x="33" y="20"/>
                </a:lnTo>
                <a:lnTo>
                  <a:pt x="36" y="30"/>
                </a:lnTo>
                <a:lnTo>
                  <a:pt x="43" y="32"/>
                </a:lnTo>
                <a:lnTo>
                  <a:pt x="46" y="36"/>
                </a:lnTo>
                <a:lnTo>
                  <a:pt x="55" y="36"/>
                </a:lnTo>
                <a:lnTo>
                  <a:pt x="67" y="33"/>
                </a:lnTo>
                <a:lnTo>
                  <a:pt x="74" y="27"/>
                </a:lnTo>
                <a:lnTo>
                  <a:pt x="71" y="25"/>
                </a:lnTo>
                <a:lnTo>
                  <a:pt x="60" y="21"/>
                </a:lnTo>
                <a:lnTo>
                  <a:pt x="51" y="8"/>
                </a:lnTo>
                <a:lnTo>
                  <a:pt x="42" y="6"/>
                </a:lnTo>
                <a:lnTo>
                  <a:pt x="40" y="4"/>
                </a:lnTo>
                <a:lnTo>
                  <a:pt x="31" y="4"/>
                </a:lnTo>
                <a:lnTo>
                  <a:pt x="28" y="0"/>
                </a:lnTo>
                <a:lnTo>
                  <a:pt x="25" y="3"/>
                </a:lnTo>
                <a:lnTo>
                  <a:pt x="21" y="1"/>
                </a:lnTo>
                <a:lnTo>
                  <a:pt x="4" y="5"/>
                </a:lnTo>
                <a:lnTo>
                  <a:pt x="0" y="1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7" name="Freeform 249"/>
          <p:cNvSpPr>
            <a:spLocks/>
          </p:cNvSpPr>
          <p:nvPr/>
        </p:nvSpPr>
        <p:spPr bwMode="auto">
          <a:xfrm>
            <a:off x="4111625" y="3365500"/>
            <a:ext cx="26988" cy="38100"/>
          </a:xfrm>
          <a:custGeom>
            <a:avLst/>
            <a:gdLst>
              <a:gd name="T0" fmla="*/ 0 w 35"/>
              <a:gd name="T1" fmla="*/ 25831798 h 48"/>
              <a:gd name="T2" fmla="*/ 1189014 w 35"/>
              <a:gd name="T3" fmla="*/ 18900775 h 48"/>
              <a:gd name="T4" fmla="*/ 3567814 w 35"/>
              <a:gd name="T5" fmla="*/ 14490702 h 48"/>
              <a:gd name="T6" fmla="*/ 12486189 w 35"/>
              <a:gd name="T7" fmla="*/ 3150394 h 48"/>
              <a:gd name="T8" fmla="*/ 17837524 w 35"/>
              <a:gd name="T9" fmla="*/ 0 h 48"/>
              <a:gd name="T10" fmla="*/ 19026538 w 35"/>
              <a:gd name="T11" fmla="*/ 1889919 h 48"/>
              <a:gd name="T12" fmla="*/ 19621045 w 35"/>
              <a:gd name="T13" fmla="*/ 3780632 h 48"/>
              <a:gd name="T14" fmla="*/ 20810058 w 35"/>
              <a:gd name="T15" fmla="*/ 5670550 h 48"/>
              <a:gd name="T16" fmla="*/ 20810058 w 35"/>
              <a:gd name="T17" fmla="*/ 10080625 h 48"/>
              <a:gd name="T18" fmla="*/ 20810058 w 35"/>
              <a:gd name="T19" fmla="*/ 14490702 h 48"/>
              <a:gd name="T20" fmla="*/ 19026538 w 35"/>
              <a:gd name="T21" fmla="*/ 16380620 h 48"/>
              <a:gd name="T22" fmla="*/ 17242246 w 35"/>
              <a:gd name="T23" fmla="*/ 17641094 h 48"/>
              <a:gd name="T24" fmla="*/ 15458726 w 35"/>
              <a:gd name="T25" fmla="*/ 22051168 h 48"/>
              <a:gd name="T26" fmla="*/ 10702668 w 35"/>
              <a:gd name="T27" fmla="*/ 23941880 h 48"/>
              <a:gd name="T28" fmla="*/ 7134856 w 35"/>
              <a:gd name="T29" fmla="*/ 27091485 h 48"/>
              <a:gd name="T30" fmla="*/ 1189014 w 35"/>
              <a:gd name="T31" fmla="*/ 30241878 h 48"/>
              <a:gd name="T32" fmla="*/ 0 w 35"/>
              <a:gd name="T33" fmla="*/ 27721722 h 48"/>
              <a:gd name="T34" fmla="*/ 0 w 35"/>
              <a:gd name="T35" fmla="*/ 25831798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"/>
              <a:gd name="T55" fmla="*/ 0 h 48"/>
              <a:gd name="T56" fmla="*/ 35 w 35"/>
              <a:gd name="T57" fmla="*/ 48 h 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" h="48">
                <a:moveTo>
                  <a:pt x="0" y="41"/>
                </a:moveTo>
                <a:lnTo>
                  <a:pt x="2" y="30"/>
                </a:lnTo>
                <a:lnTo>
                  <a:pt x="6" y="23"/>
                </a:lnTo>
                <a:lnTo>
                  <a:pt x="21" y="5"/>
                </a:lnTo>
                <a:lnTo>
                  <a:pt x="30" y="0"/>
                </a:lnTo>
                <a:lnTo>
                  <a:pt x="32" y="3"/>
                </a:lnTo>
                <a:lnTo>
                  <a:pt x="33" y="6"/>
                </a:lnTo>
                <a:lnTo>
                  <a:pt x="35" y="9"/>
                </a:lnTo>
                <a:lnTo>
                  <a:pt x="35" y="16"/>
                </a:lnTo>
                <a:lnTo>
                  <a:pt x="35" y="23"/>
                </a:lnTo>
                <a:lnTo>
                  <a:pt x="32" y="26"/>
                </a:lnTo>
                <a:lnTo>
                  <a:pt x="29" y="28"/>
                </a:lnTo>
                <a:lnTo>
                  <a:pt x="26" y="35"/>
                </a:lnTo>
                <a:lnTo>
                  <a:pt x="18" y="38"/>
                </a:lnTo>
                <a:lnTo>
                  <a:pt x="12" y="43"/>
                </a:lnTo>
                <a:lnTo>
                  <a:pt x="2" y="48"/>
                </a:lnTo>
                <a:lnTo>
                  <a:pt x="0" y="44"/>
                </a:lnTo>
                <a:lnTo>
                  <a:pt x="0" y="4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8" name="Freeform 250"/>
          <p:cNvSpPr>
            <a:spLocks/>
          </p:cNvSpPr>
          <p:nvPr/>
        </p:nvSpPr>
        <p:spPr bwMode="auto">
          <a:xfrm>
            <a:off x="4176713" y="3319463"/>
            <a:ext cx="52387" cy="17462"/>
          </a:xfrm>
          <a:custGeom>
            <a:avLst/>
            <a:gdLst>
              <a:gd name="T0" fmla="*/ 0 w 67"/>
              <a:gd name="T1" fmla="*/ 11339981 h 22"/>
              <a:gd name="T2" fmla="*/ 4890756 w 67"/>
              <a:gd name="T3" fmla="*/ 5040168 h 22"/>
              <a:gd name="T4" fmla="*/ 18340921 w 67"/>
              <a:gd name="T5" fmla="*/ 3779730 h 22"/>
              <a:gd name="T6" fmla="*/ 37293284 w 67"/>
              <a:gd name="T7" fmla="*/ 0 h 22"/>
              <a:gd name="T8" fmla="*/ 39126828 w 67"/>
              <a:gd name="T9" fmla="*/ 0 h 22"/>
              <a:gd name="T10" fmla="*/ 40961154 w 67"/>
              <a:gd name="T11" fmla="*/ 1889865 h 22"/>
              <a:gd name="T12" fmla="*/ 39126828 w 67"/>
              <a:gd name="T13" fmla="*/ 2520084 h 22"/>
              <a:gd name="T14" fmla="*/ 33013190 w 67"/>
              <a:gd name="T15" fmla="*/ 5040168 h 22"/>
              <a:gd name="T16" fmla="*/ 31179646 w 67"/>
              <a:gd name="T17" fmla="*/ 6299813 h 22"/>
              <a:gd name="T18" fmla="*/ 23843117 w 67"/>
              <a:gd name="T19" fmla="*/ 6299813 h 22"/>
              <a:gd name="T20" fmla="*/ 20175247 w 67"/>
              <a:gd name="T21" fmla="*/ 8819897 h 22"/>
              <a:gd name="T22" fmla="*/ 7336525 w 67"/>
              <a:gd name="T23" fmla="*/ 11970200 h 22"/>
              <a:gd name="T24" fmla="*/ 1834327 w 67"/>
              <a:gd name="T25" fmla="*/ 13860067 h 22"/>
              <a:gd name="T26" fmla="*/ 0 w 67"/>
              <a:gd name="T27" fmla="*/ 13229848 h 22"/>
              <a:gd name="T28" fmla="*/ 0 w 67"/>
              <a:gd name="T29" fmla="*/ 11339981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"/>
              <a:gd name="T46" fmla="*/ 0 h 22"/>
              <a:gd name="T47" fmla="*/ 67 w 67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" h="22">
                <a:moveTo>
                  <a:pt x="0" y="18"/>
                </a:moveTo>
                <a:lnTo>
                  <a:pt x="8" y="8"/>
                </a:lnTo>
                <a:lnTo>
                  <a:pt x="30" y="6"/>
                </a:lnTo>
                <a:lnTo>
                  <a:pt x="61" y="0"/>
                </a:lnTo>
                <a:lnTo>
                  <a:pt x="64" y="0"/>
                </a:lnTo>
                <a:lnTo>
                  <a:pt x="67" y="3"/>
                </a:lnTo>
                <a:lnTo>
                  <a:pt x="64" y="4"/>
                </a:lnTo>
                <a:lnTo>
                  <a:pt x="54" y="8"/>
                </a:lnTo>
                <a:lnTo>
                  <a:pt x="51" y="10"/>
                </a:lnTo>
                <a:lnTo>
                  <a:pt x="39" y="10"/>
                </a:lnTo>
                <a:lnTo>
                  <a:pt x="33" y="14"/>
                </a:lnTo>
                <a:lnTo>
                  <a:pt x="12" y="19"/>
                </a:lnTo>
                <a:lnTo>
                  <a:pt x="3" y="22"/>
                </a:lnTo>
                <a:lnTo>
                  <a:pt x="0" y="21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79" name="Freeform 251"/>
          <p:cNvSpPr>
            <a:spLocks/>
          </p:cNvSpPr>
          <p:nvPr/>
        </p:nvSpPr>
        <p:spPr bwMode="auto">
          <a:xfrm>
            <a:off x="3929063" y="3656013"/>
            <a:ext cx="34925" cy="15875"/>
          </a:xfrm>
          <a:custGeom>
            <a:avLst/>
            <a:gdLst>
              <a:gd name="T0" fmla="*/ 0 w 43"/>
              <a:gd name="T1" fmla="*/ 1555750 h 18"/>
              <a:gd name="T2" fmla="*/ 659514 w 43"/>
              <a:gd name="T3" fmla="*/ 4667250 h 18"/>
              <a:gd name="T4" fmla="*/ 4617410 w 43"/>
              <a:gd name="T5" fmla="*/ 8555743 h 18"/>
              <a:gd name="T6" fmla="*/ 5937249 w 43"/>
              <a:gd name="T7" fmla="*/ 14000866 h 18"/>
              <a:gd name="T8" fmla="*/ 11874499 w 43"/>
              <a:gd name="T9" fmla="*/ 9333618 h 18"/>
              <a:gd name="T10" fmla="*/ 25727539 w 43"/>
              <a:gd name="T11" fmla="*/ 13222991 h 18"/>
              <a:gd name="T12" fmla="*/ 28366413 w 43"/>
              <a:gd name="T13" fmla="*/ 9333618 h 18"/>
              <a:gd name="T14" fmla="*/ 28366413 w 43"/>
              <a:gd name="T15" fmla="*/ 8555743 h 18"/>
              <a:gd name="T16" fmla="*/ 24408512 w 43"/>
              <a:gd name="T17" fmla="*/ 1555750 h 18"/>
              <a:gd name="T18" fmla="*/ 9895146 w 43"/>
              <a:gd name="T19" fmla="*/ 1555750 h 18"/>
              <a:gd name="T20" fmla="*/ 4617410 w 43"/>
              <a:gd name="T21" fmla="*/ 0 h 18"/>
              <a:gd name="T22" fmla="*/ 0 w 43"/>
              <a:gd name="T23" fmla="*/ 155575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18"/>
              <a:gd name="T38" fmla="*/ 43 w 43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18">
                <a:moveTo>
                  <a:pt x="0" y="2"/>
                </a:moveTo>
                <a:lnTo>
                  <a:pt x="1" y="6"/>
                </a:lnTo>
                <a:lnTo>
                  <a:pt x="7" y="11"/>
                </a:lnTo>
                <a:lnTo>
                  <a:pt x="9" y="18"/>
                </a:lnTo>
                <a:lnTo>
                  <a:pt x="18" y="12"/>
                </a:lnTo>
                <a:lnTo>
                  <a:pt x="39" y="17"/>
                </a:lnTo>
                <a:lnTo>
                  <a:pt x="43" y="12"/>
                </a:lnTo>
                <a:lnTo>
                  <a:pt x="43" y="11"/>
                </a:lnTo>
                <a:lnTo>
                  <a:pt x="37" y="2"/>
                </a:lnTo>
                <a:lnTo>
                  <a:pt x="15" y="2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0" name="Freeform 252"/>
          <p:cNvSpPr>
            <a:spLocks/>
          </p:cNvSpPr>
          <p:nvPr/>
        </p:nvSpPr>
        <p:spPr bwMode="auto">
          <a:xfrm>
            <a:off x="4237038" y="3316288"/>
            <a:ext cx="42862" cy="9525"/>
          </a:xfrm>
          <a:custGeom>
            <a:avLst/>
            <a:gdLst>
              <a:gd name="T0" fmla="*/ 0 w 56"/>
              <a:gd name="T1" fmla="*/ 1499754 h 11"/>
              <a:gd name="T2" fmla="*/ 1757342 w 56"/>
              <a:gd name="T3" fmla="*/ 0 h 11"/>
              <a:gd name="T4" fmla="*/ 11716634 w 56"/>
              <a:gd name="T5" fmla="*/ 2249632 h 11"/>
              <a:gd name="T6" fmla="*/ 24605083 w 56"/>
              <a:gd name="T7" fmla="*/ 1499754 h 11"/>
              <a:gd name="T8" fmla="*/ 31048930 w 56"/>
              <a:gd name="T9" fmla="*/ 2249632 h 11"/>
              <a:gd name="T10" fmla="*/ 32806272 w 56"/>
              <a:gd name="T11" fmla="*/ 4498398 h 11"/>
              <a:gd name="T12" fmla="*/ 31048930 w 56"/>
              <a:gd name="T13" fmla="*/ 4498398 h 11"/>
              <a:gd name="T14" fmla="*/ 29291589 w 56"/>
              <a:gd name="T15" fmla="*/ 4498398 h 11"/>
              <a:gd name="T16" fmla="*/ 20504110 w 56"/>
              <a:gd name="T17" fmla="*/ 5998152 h 11"/>
              <a:gd name="T18" fmla="*/ 11716634 w 56"/>
              <a:gd name="T19" fmla="*/ 5248275 h 11"/>
              <a:gd name="T20" fmla="*/ 7030134 w 56"/>
              <a:gd name="T21" fmla="*/ 8247785 h 11"/>
              <a:gd name="T22" fmla="*/ 1757342 w 56"/>
              <a:gd name="T23" fmla="*/ 6748029 h 11"/>
              <a:gd name="T24" fmla="*/ 1171817 w 56"/>
              <a:gd name="T25" fmla="*/ 5248275 h 11"/>
              <a:gd name="T26" fmla="*/ 0 w 56"/>
              <a:gd name="T27" fmla="*/ 1499754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11"/>
              <a:gd name="T44" fmla="*/ 56 w 56"/>
              <a:gd name="T45" fmla="*/ 11 h 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11">
                <a:moveTo>
                  <a:pt x="0" y="2"/>
                </a:moveTo>
                <a:lnTo>
                  <a:pt x="3" y="0"/>
                </a:lnTo>
                <a:lnTo>
                  <a:pt x="20" y="3"/>
                </a:lnTo>
                <a:lnTo>
                  <a:pt x="42" y="2"/>
                </a:lnTo>
                <a:lnTo>
                  <a:pt x="53" y="3"/>
                </a:lnTo>
                <a:lnTo>
                  <a:pt x="56" y="6"/>
                </a:lnTo>
                <a:lnTo>
                  <a:pt x="53" y="6"/>
                </a:lnTo>
                <a:lnTo>
                  <a:pt x="50" y="6"/>
                </a:lnTo>
                <a:lnTo>
                  <a:pt x="35" y="8"/>
                </a:lnTo>
                <a:lnTo>
                  <a:pt x="20" y="7"/>
                </a:lnTo>
                <a:lnTo>
                  <a:pt x="12" y="11"/>
                </a:lnTo>
                <a:lnTo>
                  <a:pt x="3" y="9"/>
                </a:lnTo>
                <a:lnTo>
                  <a:pt x="2" y="7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1" name="Freeform 253"/>
          <p:cNvSpPr>
            <a:spLocks/>
          </p:cNvSpPr>
          <p:nvPr/>
        </p:nvSpPr>
        <p:spPr bwMode="auto">
          <a:xfrm>
            <a:off x="4132263" y="3341688"/>
            <a:ext cx="34925" cy="19050"/>
          </a:xfrm>
          <a:custGeom>
            <a:avLst/>
            <a:gdLst>
              <a:gd name="T0" fmla="*/ 0 w 45"/>
              <a:gd name="T1" fmla="*/ 14405943 h 23"/>
              <a:gd name="T2" fmla="*/ 9637748 w 45"/>
              <a:gd name="T3" fmla="*/ 7546286 h 23"/>
              <a:gd name="T4" fmla="*/ 14456623 w 45"/>
              <a:gd name="T5" fmla="*/ 3429829 h 23"/>
              <a:gd name="T6" fmla="*/ 20480019 w 45"/>
              <a:gd name="T7" fmla="*/ 0 h 23"/>
              <a:gd name="T8" fmla="*/ 25298891 w 45"/>
              <a:gd name="T9" fmla="*/ 0 h 23"/>
              <a:gd name="T10" fmla="*/ 27105683 w 45"/>
              <a:gd name="T11" fmla="*/ 1372428 h 23"/>
              <a:gd name="T12" fmla="*/ 24093591 w 45"/>
              <a:gd name="T13" fmla="*/ 1372428 h 23"/>
              <a:gd name="T14" fmla="*/ 15058885 w 45"/>
              <a:gd name="T15" fmla="*/ 4802257 h 23"/>
              <a:gd name="T16" fmla="*/ 14456623 w 45"/>
              <a:gd name="T17" fmla="*/ 8917885 h 23"/>
              <a:gd name="T18" fmla="*/ 11444534 w 45"/>
              <a:gd name="T19" fmla="*/ 9604513 h 23"/>
              <a:gd name="T20" fmla="*/ 7830185 w 45"/>
              <a:gd name="T21" fmla="*/ 15092571 h 23"/>
              <a:gd name="T22" fmla="*/ 1204524 w 45"/>
              <a:gd name="T23" fmla="*/ 15778371 h 23"/>
              <a:gd name="T24" fmla="*/ 0 w 45"/>
              <a:gd name="T25" fmla="*/ 14405943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23"/>
              <a:gd name="T41" fmla="*/ 45 w 45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23">
                <a:moveTo>
                  <a:pt x="0" y="21"/>
                </a:moveTo>
                <a:lnTo>
                  <a:pt x="16" y="11"/>
                </a:lnTo>
                <a:lnTo>
                  <a:pt x="24" y="5"/>
                </a:lnTo>
                <a:lnTo>
                  <a:pt x="34" y="0"/>
                </a:lnTo>
                <a:lnTo>
                  <a:pt x="42" y="0"/>
                </a:lnTo>
                <a:lnTo>
                  <a:pt x="45" y="2"/>
                </a:lnTo>
                <a:lnTo>
                  <a:pt x="40" y="2"/>
                </a:lnTo>
                <a:lnTo>
                  <a:pt x="25" y="7"/>
                </a:lnTo>
                <a:lnTo>
                  <a:pt x="24" y="13"/>
                </a:lnTo>
                <a:lnTo>
                  <a:pt x="19" y="14"/>
                </a:lnTo>
                <a:lnTo>
                  <a:pt x="13" y="22"/>
                </a:lnTo>
                <a:lnTo>
                  <a:pt x="2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2" name="Freeform 254"/>
          <p:cNvSpPr>
            <a:spLocks/>
          </p:cNvSpPr>
          <p:nvPr/>
        </p:nvSpPr>
        <p:spPr bwMode="auto">
          <a:xfrm>
            <a:off x="4302125" y="3313113"/>
            <a:ext cx="26988" cy="9525"/>
          </a:xfrm>
          <a:custGeom>
            <a:avLst/>
            <a:gdLst>
              <a:gd name="T0" fmla="*/ 0 w 33"/>
              <a:gd name="T1" fmla="*/ 7497908 h 11"/>
              <a:gd name="T2" fmla="*/ 2006108 w 33"/>
              <a:gd name="T3" fmla="*/ 8247785 h 11"/>
              <a:gd name="T4" fmla="*/ 6019141 w 33"/>
              <a:gd name="T5" fmla="*/ 5248275 h 11"/>
              <a:gd name="T6" fmla="*/ 14045209 w 33"/>
              <a:gd name="T7" fmla="*/ 5248275 h 11"/>
              <a:gd name="T8" fmla="*/ 22071273 w 33"/>
              <a:gd name="T9" fmla="*/ 749877 h 11"/>
              <a:gd name="T10" fmla="*/ 20065166 w 33"/>
              <a:gd name="T11" fmla="*/ 0 h 11"/>
              <a:gd name="T12" fmla="*/ 4682009 w 33"/>
              <a:gd name="T13" fmla="*/ 0 h 11"/>
              <a:gd name="T14" fmla="*/ 668975 w 33"/>
              <a:gd name="T15" fmla="*/ 4498398 h 11"/>
              <a:gd name="T16" fmla="*/ 0 w 33"/>
              <a:gd name="T17" fmla="*/ 7497908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11"/>
              <a:gd name="T29" fmla="*/ 33 w 33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11">
                <a:moveTo>
                  <a:pt x="0" y="10"/>
                </a:moveTo>
                <a:lnTo>
                  <a:pt x="3" y="11"/>
                </a:lnTo>
                <a:lnTo>
                  <a:pt x="9" y="7"/>
                </a:lnTo>
                <a:lnTo>
                  <a:pt x="21" y="7"/>
                </a:lnTo>
                <a:lnTo>
                  <a:pt x="33" y="1"/>
                </a:lnTo>
                <a:lnTo>
                  <a:pt x="30" y="0"/>
                </a:lnTo>
                <a:lnTo>
                  <a:pt x="7" y="0"/>
                </a:lnTo>
                <a:lnTo>
                  <a:pt x="1" y="6"/>
                </a:lnTo>
                <a:lnTo>
                  <a:pt x="0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3" name="Freeform 255"/>
          <p:cNvSpPr>
            <a:spLocks/>
          </p:cNvSpPr>
          <p:nvPr/>
        </p:nvSpPr>
        <p:spPr bwMode="auto">
          <a:xfrm>
            <a:off x="4019550" y="3635375"/>
            <a:ext cx="12700" cy="4763"/>
          </a:xfrm>
          <a:custGeom>
            <a:avLst/>
            <a:gdLst>
              <a:gd name="T0" fmla="*/ 0 w 15"/>
              <a:gd name="T1" fmla="*/ 462691 h 7"/>
              <a:gd name="T2" fmla="*/ 1433407 w 15"/>
              <a:gd name="T3" fmla="*/ 0 h 7"/>
              <a:gd name="T4" fmla="*/ 10035541 w 15"/>
              <a:gd name="T5" fmla="*/ 1388755 h 7"/>
              <a:gd name="T6" fmla="*/ 10752667 w 15"/>
              <a:gd name="T7" fmla="*/ 2778190 h 7"/>
              <a:gd name="T8" fmla="*/ 7885008 w 15"/>
              <a:gd name="T9" fmla="*/ 3240882 h 7"/>
              <a:gd name="T10" fmla="*/ 0 w 15"/>
              <a:gd name="T11" fmla="*/ 462691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7"/>
              <a:gd name="T20" fmla="*/ 15 w 1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7">
                <a:moveTo>
                  <a:pt x="0" y="1"/>
                </a:moveTo>
                <a:lnTo>
                  <a:pt x="2" y="0"/>
                </a:lnTo>
                <a:lnTo>
                  <a:pt x="14" y="3"/>
                </a:lnTo>
                <a:lnTo>
                  <a:pt x="15" y="6"/>
                </a:lnTo>
                <a:lnTo>
                  <a:pt x="11" y="7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4" name="Freeform 256"/>
          <p:cNvSpPr>
            <a:spLocks/>
          </p:cNvSpPr>
          <p:nvPr/>
        </p:nvSpPr>
        <p:spPr bwMode="auto">
          <a:xfrm>
            <a:off x="4343400" y="3308350"/>
            <a:ext cx="9525" cy="3175"/>
          </a:xfrm>
          <a:custGeom>
            <a:avLst/>
            <a:gdLst>
              <a:gd name="T0" fmla="*/ 0 w 12"/>
              <a:gd name="T1" fmla="*/ 1119717 h 3"/>
              <a:gd name="T2" fmla="*/ 1889919 w 12"/>
              <a:gd name="T3" fmla="*/ 0 h 3"/>
              <a:gd name="T4" fmla="*/ 7560469 w 12"/>
              <a:gd name="T5" fmla="*/ 3360208 h 3"/>
              <a:gd name="T6" fmla="*/ 4410075 w 12"/>
              <a:gd name="T7" fmla="*/ 3360208 h 3"/>
              <a:gd name="T8" fmla="*/ 0 w 12"/>
              <a:gd name="T9" fmla="*/ 111971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3"/>
              <a:gd name="T17" fmla="*/ 12 w 1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3">
                <a:moveTo>
                  <a:pt x="0" y="1"/>
                </a:moveTo>
                <a:lnTo>
                  <a:pt x="3" y="0"/>
                </a:lnTo>
                <a:lnTo>
                  <a:pt x="12" y="3"/>
                </a:lnTo>
                <a:lnTo>
                  <a:pt x="7" y="3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5" name="Freeform 257"/>
          <p:cNvSpPr>
            <a:spLocks/>
          </p:cNvSpPr>
          <p:nvPr/>
        </p:nvSpPr>
        <p:spPr bwMode="auto">
          <a:xfrm>
            <a:off x="4360863" y="3306763"/>
            <a:ext cx="4762" cy="3175"/>
          </a:xfrm>
          <a:custGeom>
            <a:avLst/>
            <a:gdLst>
              <a:gd name="T0" fmla="*/ 0 w 6"/>
              <a:gd name="T1" fmla="*/ 0 h 4"/>
              <a:gd name="T2" fmla="*/ 3779441 w 6"/>
              <a:gd name="T3" fmla="*/ 1260475 h 4"/>
              <a:gd name="T4" fmla="*/ 2519892 w 6"/>
              <a:gd name="T5" fmla="*/ 2520156 h 4"/>
              <a:gd name="T6" fmla="*/ 0 w 6"/>
              <a:gd name="T7" fmla="*/ 1260475 h 4"/>
              <a:gd name="T8" fmla="*/ 0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0" y="0"/>
                </a:move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6" name="Freeform 258"/>
          <p:cNvSpPr>
            <a:spLocks/>
          </p:cNvSpPr>
          <p:nvPr/>
        </p:nvSpPr>
        <p:spPr bwMode="auto">
          <a:xfrm>
            <a:off x="2624138" y="3741738"/>
            <a:ext cx="1911350" cy="1690687"/>
          </a:xfrm>
          <a:custGeom>
            <a:avLst/>
            <a:gdLst>
              <a:gd name="T0" fmla="*/ 1328122202 w 2408"/>
              <a:gd name="T1" fmla="*/ 875123399 h 2130"/>
              <a:gd name="T2" fmla="*/ 1319931499 w 2408"/>
              <a:gd name="T3" fmla="*/ 788808510 h 2130"/>
              <a:gd name="T4" fmla="*/ 1255667144 w 2408"/>
              <a:gd name="T5" fmla="*/ 767386801 h 2130"/>
              <a:gd name="T6" fmla="*/ 1240547006 w 2408"/>
              <a:gd name="T7" fmla="*/ 725804651 h 2130"/>
              <a:gd name="T8" fmla="*/ 1362774138 w 2408"/>
              <a:gd name="T9" fmla="*/ 611767468 h 2130"/>
              <a:gd name="T10" fmla="*/ 1427038493 w 2408"/>
              <a:gd name="T11" fmla="*/ 584676007 h 2130"/>
              <a:gd name="T12" fmla="*/ 1452870283 w 2408"/>
              <a:gd name="T13" fmla="*/ 466858990 h 2130"/>
              <a:gd name="T14" fmla="*/ 1479331516 w 2408"/>
              <a:gd name="T15" fmla="*/ 354081388 h 2130"/>
              <a:gd name="T16" fmla="*/ 1393646238 w 2408"/>
              <a:gd name="T17" fmla="*/ 338331019 h 2130"/>
              <a:gd name="T18" fmla="*/ 1339463297 w 2408"/>
              <a:gd name="T19" fmla="*/ 313758919 h 2130"/>
              <a:gd name="T20" fmla="*/ 1240547006 w 2408"/>
              <a:gd name="T21" fmla="*/ 267136460 h 2130"/>
              <a:gd name="T22" fmla="*/ 1204004359 w 2408"/>
              <a:gd name="T23" fmla="*/ 261465915 h 2130"/>
              <a:gd name="T24" fmla="*/ 1164312112 w 2408"/>
              <a:gd name="T25" fmla="*/ 228703908 h 2130"/>
              <a:gd name="T26" fmla="*/ 1143520633 w 2408"/>
              <a:gd name="T27" fmla="*/ 182081400 h 2130"/>
              <a:gd name="T28" fmla="*/ 1123359391 w 2408"/>
              <a:gd name="T29" fmla="*/ 187121708 h 2130"/>
              <a:gd name="T30" fmla="*/ 1070436132 w 2408"/>
              <a:gd name="T31" fmla="*/ 163179845 h 2130"/>
              <a:gd name="T32" fmla="*/ 1062875666 w 2408"/>
              <a:gd name="T33" fmla="*/ 132937993 h 2130"/>
              <a:gd name="T34" fmla="*/ 1020033027 w 2408"/>
              <a:gd name="T35" fmla="*/ 112776758 h 2130"/>
              <a:gd name="T36" fmla="*/ 976560151 w 2408"/>
              <a:gd name="T37" fmla="*/ 71194584 h 2130"/>
              <a:gd name="T38" fmla="*/ 927417521 w 2408"/>
              <a:gd name="T39" fmla="*/ 57963575 h 2130"/>
              <a:gd name="T40" fmla="*/ 909776434 w 2408"/>
              <a:gd name="T41" fmla="*/ 11970538 h 2130"/>
              <a:gd name="T42" fmla="*/ 793218858 w 2408"/>
              <a:gd name="T43" fmla="*/ 71194584 h 2130"/>
              <a:gd name="T44" fmla="*/ 718874676 w 2408"/>
              <a:gd name="T45" fmla="*/ 161289928 h 2130"/>
              <a:gd name="T46" fmla="*/ 598536668 w 2408"/>
              <a:gd name="T47" fmla="*/ 229964382 h 2130"/>
              <a:gd name="T48" fmla="*/ 449847510 w 2408"/>
              <a:gd name="T49" fmla="*/ 171370545 h 2130"/>
              <a:gd name="T50" fmla="*/ 373613310 w 2408"/>
              <a:gd name="T51" fmla="*/ 182710843 h 2130"/>
              <a:gd name="T52" fmla="*/ 399444306 w 2408"/>
              <a:gd name="T53" fmla="*/ 325730247 h 2130"/>
              <a:gd name="T54" fmla="*/ 306198563 w 2408"/>
              <a:gd name="T55" fmla="*/ 313129476 h 2130"/>
              <a:gd name="T56" fmla="*/ 212952819 w 2408"/>
              <a:gd name="T57" fmla="*/ 276586841 h 2130"/>
              <a:gd name="T58" fmla="*/ 126007811 w 2408"/>
              <a:gd name="T59" fmla="*/ 276586841 h 2130"/>
              <a:gd name="T60" fmla="*/ 34651948 w 2408"/>
              <a:gd name="T61" fmla="*/ 286037221 h 2130"/>
              <a:gd name="T62" fmla="*/ 59853513 w 2408"/>
              <a:gd name="T63" fmla="*/ 314389156 h 2130"/>
              <a:gd name="T64" fmla="*/ 22051166 w 2408"/>
              <a:gd name="T65" fmla="*/ 331399999 h 2130"/>
              <a:gd name="T66" fmla="*/ 32762030 w 2408"/>
              <a:gd name="T67" fmla="*/ 405114712 h 2130"/>
              <a:gd name="T68" fmla="*/ 109626405 w 2408"/>
              <a:gd name="T69" fmla="*/ 416455903 h 2130"/>
              <a:gd name="T70" fmla="*/ 164440377 w 2408"/>
              <a:gd name="T71" fmla="*/ 450477590 h 2130"/>
              <a:gd name="T72" fmla="*/ 217993130 w 2408"/>
              <a:gd name="T73" fmla="*/ 463078362 h 2130"/>
              <a:gd name="T74" fmla="*/ 254535777 w 2408"/>
              <a:gd name="T75" fmla="*/ 483239596 h 2130"/>
              <a:gd name="T76" fmla="*/ 294858261 w 2408"/>
              <a:gd name="T77" fmla="*/ 519781438 h 2130"/>
              <a:gd name="T78" fmla="*/ 266506316 w 2408"/>
              <a:gd name="T79" fmla="*/ 582785296 h 2130"/>
              <a:gd name="T80" fmla="*/ 325730361 w 2408"/>
              <a:gd name="T81" fmla="*/ 676031007 h 2130"/>
              <a:gd name="T82" fmla="*/ 361642771 w 2408"/>
              <a:gd name="T83" fmla="*/ 745965886 h 2130"/>
              <a:gd name="T84" fmla="*/ 389993922 w 2408"/>
              <a:gd name="T85" fmla="*/ 882054419 h 2130"/>
              <a:gd name="T86" fmla="*/ 304308645 w 2408"/>
              <a:gd name="T87" fmla="*/ 938757495 h 2130"/>
              <a:gd name="T88" fmla="*/ 243194682 w 2408"/>
              <a:gd name="T89" fmla="*/ 1092486910 h 2130"/>
              <a:gd name="T90" fmla="*/ 222403997 w 2408"/>
              <a:gd name="T91" fmla="*/ 1139739606 h 2130"/>
              <a:gd name="T92" fmla="*/ 277217174 w 2408"/>
              <a:gd name="T93" fmla="*/ 1193293084 h 2130"/>
              <a:gd name="T94" fmla="*/ 386214086 w 2408"/>
              <a:gd name="T95" fmla="*/ 1237395389 h 2130"/>
              <a:gd name="T96" fmla="*/ 490169993 w 2408"/>
              <a:gd name="T97" fmla="*/ 1250626397 h 2130"/>
              <a:gd name="T98" fmla="*/ 584676211 w 2408"/>
              <a:gd name="T99" fmla="*/ 1289688393 h 2130"/>
              <a:gd name="T100" fmla="*/ 669731252 w 2408"/>
              <a:gd name="T101" fmla="*/ 1326231028 h 2130"/>
              <a:gd name="T102" fmla="*/ 800779324 w 2408"/>
              <a:gd name="T103" fmla="*/ 1327491502 h 2130"/>
              <a:gd name="T104" fmla="*/ 882684964 w 2408"/>
              <a:gd name="T105" fmla="*/ 1200223310 h 2130"/>
              <a:gd name="T106" fmla="*/ 1010582643 w 2408"/>
              <a:gd name="T107" fmla="*/ 1202113228 h 2130"/>
              <a:gd name="T108" fmla="*/ 1087446981 w 2408"/>
              <a:gd name="T109" fmla="*/ 1221014782 h 2130"/>
              <a:gd name="T110" fmla="*/ 1168091948 w 2408"/>
              <a:gd name="T111" fmla="*/ 1266377561 h 2130"/>
              <a:gd name="T112" fmla="*/ 1251257071 w 2408"/>
              <a:gd name="T113" fmla="*/ 1253146552 h 2130"/>
              <a:gd name="T114" fmla="*/ 1334422987 w 2408"/>
              <a:gd name="T115" fmla="*/ 1192032610 h 2130"/>
              <a:gd name="T116" fmla="*/ 1403096622 w 2408"/>
              <a:gd name="T117" fmla="*/ 1130289226 h 2130"/>
              <a:gd name="T118" fmla="*/ 1312371033 w 2408"/>
              <a:gd name="T119" fmla="*/ 1068545047 h 2130"/>
              <a:gd name="T120" fmla="*/ 1308591197 w 2408"/>
              <a:gd name="T121" fmla="*/ 996721045 h 213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08"/>
              <a:gd name="T184" fmla="*/ 0 h 2130"/>
              <a:gd name="T185" fmla="*/ 2408 w 2408"/>
              <a:gd name="T186" fmla="*/ 2130 h 213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08" h="2130">
                <a:moveTo>
                  <a:pt x="2042" y="1520"/>
                </a:moveTo>
                <a:lnTo>
                  <a:pt x="2071" y="1511"/>
                </a:lnTo>
                <a:lnTo>
                  <a:pt x="2089" y="1518"/>
                </a:lnTo>
                <a:lnTo>
                  <a:pt x="2096" y="1516"/>
                </a:lnTo>
                <a:lnTo>
                  <a:pt x="2092" y="1510"/>
                </a:lnTo>
                <a:lnTo>
                  <a:pt x="2105" y="1506"/>
                </a:lnTo>
                <a:lnTo>
                  <a:pt x="2109" y="1500"/>
                </a:lnTo>
                <a:lnTo>
                  <a:pt x="2117" y="1499"/>
                </a:lnTo>
                <a:lnTo>
                  <a:pt x="2133" y="1499"/>
                </a:lnTo>
                <a:lnTo>
                  <a:pt x="2145" y="1486"/>
                </a:lnTo>
                <a:lnTo>
                  <a:pt x="2141" y="1474"/>
                </a:lnTo>
                <a:lnTo>
                  <a:pt x="2154" y="1458"/>
                </a:lnTo>
                <a:lnTo>
                  <a:pt x="2150" y="1448"/>
                </a:lnTo>
                <a:lnTo>
                  <a:pt x="2135" y="1435"/>
                </a:lnTo>
                <a:lnTo>
                  <a:pt x="2132" y="1423"/>
                </a:lnTo>
                <a:lnTo>
                  <a:pt x="2120" y="1418"/>
                </a:lnTo>
                <a:lnTo>
                  <a:pt x="2124" y="1392"/>
                </a:lnTo>
                <a:lnTo>
                  <a:pt x="2108" y="1389"/>
                </a:lnTo>
                <a:lnTo>
                  <a:pt x="2103" y="1382"/>
                </a:lnTo>
                <a:lnTo>
                  <a:pt x="2095" y="1378"/>
                </a:lnTo>
                <a:lnTo>
                  <a:pt x="2092" y="1375"/>
                </a:lnTo>
                <a:lnTo>
                  <a:pt x="2089" y="1357"/>
                </a:lnTo>
                <a:lnTo>
                  <a:pt x="2090" y="1349"/>
                </a:lnTo>
                <a:lnTo>
                  <a:pt x="2093" y="1346"/>
                </a:lnTo>
                <a:lnTo>
                  <a:pt x="2106" y="1346"/>
                </a:lnTo>
                <a:lnTo>
                  <a:pt x="2109" y="1344"/>
                </a:lnTo>
                <a:lnTo>
                  <a:pt x="2114" y="1344"/>
                </a:lnTo>
                <a:lnTo>
                  <a:pt x="2121" y="1338"/>
                </a:lnTo>
                <a:lnTo>
                  <a:pt x="2135" y="1322"/>
                </a:lnTo>
                <a:lnTo>
                  <a:pt x="2135" y="1313"/>
                </a:lnTo>
                <a:lnTo>
                  <a:pt x="2130" y="1303"/>
                </a:lnTo>
                <a:lnTo>
                  <a:pt x="2115" y="1289"/>
                </a:lnTo>
                <a:lnTo>
                  <a:pt x="2106" y="1285"/>
                </a:lnTo>
                <a:lnTo>
                  <a:pt x="2109" y="1266"/>
                </a:lnTo>
                <a:lnTo>
                  <a:pt x="2092" y="1263"/>
                </a:lnTo>
                <a:lnTo>
                  <a:pt x="2095" y="1252"/>
                </a:lnTo>
                <a:lnTo>
                  <a:pt x="2095" y="1241"/>
                </a:lnTo>
                <a:lnTo>
                  <a:pt x="2103" y="1237"/>
                </a:lnTo>
                <a:lnTo>
                  <a:pt x="2108" y="1231"/>
                </a:lnTo>
                <a:lnTo>
                  <a:pt x="2105" y="1223"/>
                </a:lnTo>
                <a:lnTo>
                  <a:pt x="2099" y="1216"/>
                </a:lnTo>
                <a:lnTo>
                  <a:pt x="2092" y="1214"/>
                </a:lnTo>
                <a:lnTo>
                  <a:pt x="2100" y="1195"/>
                </a:lnTo>
                <a:lnTo>
                  <a:pt x="2084" y="1189"/>
                </a:lnTo>
                <a:lnTo>
                  <a:pt x="2072" y="1188"/>
                </a:lnTo>
                <a:lnTo>
                  <a:pt x="2065" y="1185"/>
                </a:lnTo>
                <a:lnTo>
                  <a:pt x="2044" y="1185"/>
                </a:lnTo>
                <a:lnTo>
                  <a:pt x="2032" y="1195"/>
                </a:lnTo>
                <a:lnTo>
                  <a:pt x="2026" y="1195"/>
                </a:lnTo>
                <a:lnTo>
                  <a:pt x="2020" y="1200"/>
                </a:lnTo>
                <a:lnTo>
                  <a:pt x="2008" y="1194"/>
                </a:lnTo>
                <a:lnTo>
                  <a:pt x="1992" y="1205"/>
                </a:lnTo>
                <a:lnTo>
                  <a:pt x="1981" y="1218"/>
                </a:lnTo>
                <a:lnTo>
                  <a:pt x="1993" y="1218"/>
                </a:lnTo>
                <a:lnTo>
                  <a:pt x="1986" y="1227"/>
                </a:lnTo>
                <a:lnTo>
                  <a:pt x="1993" y="1231"/>
                </a:lnTo>
                <a:lnTo>
                  <a:pt x="1975" y="1253"/>
                </a:lnTo>
                <a:lnTo>
                  <a:pt x="1966" y="1254"/>
                </a:lnTo>
                <a:lnTo>
                  <a:pt x="1959" y="1253"/>
                </a:lnTo>
                <a:lnTo>
                  <a:pt x="1947" y="1257"/>
                </a:lnTo>
                <a:lnTo>
                  <a:pt x="1932" y="1254"/>
                </a:lnTo>
                <a:lnTo>
                  <a:pt x="1935" y="1239"/>
                </a:lnTo>
                <a:lnTo>
                  <a:pt x="1956" y="1238"/>
                </a:lnTo>
                <a:lnTo>
                  <a:pt x="1960" y="1234"/>
                </a:lnTo>
                <a:lnTo>
                  <a:pt x="1960" y="1226"/>
                </a:lnTo>
                <a:lnTo>
                  <a:pt x="1977" y="1204"/>
                </a:lnTo>
                <a:lnTo>
                  <a:pt x="1972" y="1200"/>
                </a:lnTo>
                <a:lnTo>
                  <a:pt x="1962" y="1185"/>
                </a:lnTo>
                <a:lnTo>
                  <a:pt x="1966" y="1178"/>
                </a:lnTo>
                <a:lnTo>
                  <a:pt x="1974" y="1167"/>
                </a:lnTo>
                <a:lnTo>
                  <a:pt x="1975" y="1162"/>
                </a:lnTo>
                <a:lnTo>
                  <a:pt x="1969" y="1152"/>
                </a:lnTo>
                <a:lnTo>
                  <a:pt x="2015" y="1119"/>
                </a:lnTo>
                <a:lnTo>
                  <a:pt x="2039" y="1105"/>
                </a:lnTo>
                <a:lnTo>
                  <a:pt x="2035" y="1094"/>
                </a:lnTo>
                <a:lnTo>
                  <a:pt x="2039" y="1082"/>
                </a:lnTo>
                <a:lnTo>
                  <a:pt x="2038" y="1070"/>
                </a:lnTo>
                <a:lnTo>
                  <a:pt x="2045" y="1062"/>
                </a:lnTo>
                <a:lnTo>
                  <a:pt x="2074" y="1055"/>
                </a:lnTo>
                <a:lnTo>
                  <a:pt x="2084" y="1039"/>
                </a:lnTo>
                <a:lnTo>
                  <a:pt x="2095" y="1035"/>
                </a:lnTo>
                <a:lnTo>
                  <a:pt x="2100" y="1024"/>
                </a:lnTo>
                <a:lnTo>
                  <a:pt x="2120" y="1017"/>
                </a:lnTo>
                <a:lnTo>
                  <a:pt x="2127" y="1004"/>
                </a:lnTo>
                <a:lnTo>
                  <a:pt x="2139" y="996"/>
                </a:lnTo>
                <a:lnTo>
                  <a:pt x="2142" y="992"/>
                </a:lnTo>
                <a:lnTo>
                  <a:pt x="2142" y="986"/>
                </a:lnTo>
                <a:lnTo>
                  <a:pt x="2151" y="981"/>
                </a:lnTo>
                <a:lnTo>
                  <a:pt x="2154" y="975"/>
                </a:lnTo>
                <a:lnTo>
                  <a:pt x="2163" y="971"/>
                </a:lnTo>
                <a:lnTo>
                  <a:pt x="2157" y="963"/>
                </a:lnTo>
                <a:lnTo>
                  <a:pt x="2138" y="970"/>
                </a:lnTo>
                <a:lnTo>
                  <a:pt x="2129" y="969"/>
                </a:lnTo>
                <a:lnTo>
                  <a:pt x="2147" y="948"/>
                </a:lnTo>
                <a:lnTo>
                  <a:pt x="2151" y="943"/>
                </a:lnTo>
                <a:lnTo>
                  <a:pt x="2153" y="938"/>
                </a:lnTo>
                <a:lnTo>
                  <a:pt x="2169" y="941"/>
                </a:lnTo>
                <a:lnTo>
                  <a:pt x="2184" y="941"/>
                </a:lnTo>
                <a:lnTo>
                  <a:pt x="2191" y="939"/>
                </a:lnTo>
                <a:lnTo>
                  <a:pt x="2190" y="948"/>
                </a:lnTo>
                <a:lnTo>
                  <a:pt x="2203" y="956"/>
                </a:lnTo>
                <a:lnTo>
                  <a:pt x="2215" y="955"/>
                </a:lnTo>
                <a:lnTo>
                  <a:pt x="2229" y="960"/>
                </a:lnTo>
                <a:lnTo>
                  <a:pt x="2236" y="954"/>
                </a:lnTo>
                <a:lnTo>
                  <a:pt x="2238" y="944"/>
                </a:lnTo>
                <a:lnTo>
                  <a:pt x="2248" y="943"/>
                </a:lnTo>
                <a:lnTo>
                  <a:pt x="2256" y="932"/>
                </a:lnTo>
                <a:lnTo>
                  <a:pt x="2265" y="928"/>
                </a:lnTo>
                <a:lnTo>
                  <a:pt x="2268" y="920"/>
                </a:lnTo>
                <a:lnTo>
                  <a:pt x="2259" y="899"/>
                </a:lnTo>
                <a:lnTo>
                  <a:pt x="2259" y="891"/>
                </a:lnTo>
                <a:lnTo>
                  <a:pt x="2263" y="880"/>
                </a:lnTo>
                <a:lnTo>
                  <a:pt x="2266" y="877"/>
                </a:lnTo>
                <a:lnTo>
                  <a:pt x="2265" y="864"/>
                </a:lnTo>
                <a:lnTo>
                  <a:pt x="2272" y="854"/>
                </a:lnTo>
                <a:lnTo>
                  <a:pt x="2272" y="847"/>
                </a:lnTo>
                <a:lnTo>
                  <a:pt x="2275" y="841"/>
                </a:lnTo>
                <a:lnTo>
                  <a:pt x="2277" y="835"/>
                </a:lnTo>
                <a:lnTo>
                  <a:pt x="2281" y="827"/>
                </a:lnTo>
                <a:lnTo>
                  <a:pt x="2280" y="820"/>
                </a:lnTo>
                <a:lnTo>
                  <a:pt x="2272" y="811"/>
                </a:lnTo>
                <a:lnTo>
                  <a:pt x="2269" y="802"/>
                </a:lnTo>
                <a:lnTo>
                  <a:pt x="2274" y="790"/>
                </a:lnTo>
                <a:lnTo>
                  <a:pt x="2293" y="762"/>
                </a:lnTo>
                <a:lnTo>
                  <a:pt x="2299" y="746"/>
                </a:lnTo>
                <a:lnTo>
                  <a:pt x="2306" y="741"/>
                </a:lnTo>
                <a:lnTo>
                  <a:pt x="2309" y="715"/>
                </a:lnTo>
                <a:lnTo>
                  <a:pt x="2321" y="690"/>
                </a:lnTo>
                <a:lnTo>
                  <a:pt x="2329" y="664"/>
                </a:lnTo>
                <a:lnTo>
                  <a:pt x="2341" y="660"/>
                </a:lnTo>
                <a:lnTo>
                  <a:pt x="2351" y="652"/>
                </a:lnTo>
                <a:lnTo>
                  <a:pt x="2359" y="638"/>
                </a:lnTo>
                <a:lnTo>
                  <a:pt x="2380" y="631"/>
                </a:lnTo>
                <a:lnTo>
                  <a:pt x="2394" y="599"/>
                </a:lnTo>
                <a:lnTo>
                  <a:pt x="2406" y="593"/>
                </a:lnTo>
                <a:lnTo>
                  <a:pt x="2399" y="590"/>
                </a:lnTo>
                <a:lnTo>
                  <a:pt x="2402" y="586"/>
                </a:lnTo>
                <a:lnTo>
                  <a:pt x="2408" y="584"/>
                </a:lnTo>
                <a:lnTo>
                  <a:pt x="2406" y="581"/>
                </a:lnTo>
                <a:lnTo>
                  <a:pt x="2393" y="580"/>
                </a:lnTo>
                <a:lnTo>
                  <a:pt x="2362" y="569"/>
                </a:lnTo>
                <a:lnTo>
                  <a:pt x="2357" y="565"/>
                </a:lnTo>
                <a:lnTo>
                  <a:pt x="2354" y="565"/>
                </a:lnTo>
                <a:lnTo>
                  <a:pt x="2348" y="562"/>
                </a:lnTo>
                <a:lnTo>
                  <a:pt x="2344" y="563"/>
                </a:lnTo>
                <a:lnTo>
                  <a:pt x="2335" y="558"/>
                </a:lnTo>
                <a:lnTo>
                  <a:pt x="2324" y="564"/>
                </a:lnTo>
                <a:lnTo>
                  <a:pt x="2315" y="562"/>
                </a:lnTo>
                <a:lnTo>
                  <a:pt x="2311" y="562"/>
                </a:lnTo>
                <a:lnTo>
                  <a:pt x="2305" y="559"/>
                </a:lnTo>
                <a:lnTo>
                  <a:pt x="2284" y="556"/>
                </a:lnTo>
                <a:lnTo>
                  <a:pt x="2280" y="551"/>
                </a:lnTo>
                <a:lnTo>
                  <a:pt x="2278" y="546"/>
                </a:lnTo>
                <a:lnTo>
                  <a:pt x="2277" y="543"/>
                </a:lnTo>
                <a:lnTo>
                  <a:pt x="2277" y="537"/>
                </a:lnTo>
                <a:lnTo>
                  <a:pt x="2269" y="538"/>
                </a:lnTo>
                <a:lnTo>
                  <a:pt x="2266" y="533"/>
                </a:lnTo>
                <a:lnTo>
                  <a:pt x="2245" y="537"/>
                </a:lnTo>
                <a:lnTo>
                  <a:pt x="2236" y="542"/>
                </a:lnTo>
                <a:lnTo>
                  <a:pt x="2227" y="540"/>
                </a:lnTo>
                <a:lnTo>
                  <a:pt x="2218" y="541"/>
                </a:lnTo>
                <a:lnTo>
                  <a:pt x="2212" y="537"/>
                </a:lnTo>
                <a:lnTo>
                  <a:pt x="2203" y="537"/>
                </a:lnTo>
                <a:lnTo>
                  <a:pt x="2200" y="535"/>
                </a:lnTo>
                <a:lnTo>
                  <a:pt x="2193" y="540"/>
                </a:lnTo>
                <a:lnTo>
                  <a:pt x="2190" y="538"/>
                </a:lnTo>
                <a:lnTo>
                  <a:pt x="2187" y="532"/>
                </a:lnTo>
                <a:lnTo>
                  <a:pt x="2174" y="525"/>
                </a:lnTo>
                <a:lnTo>
                  <a:pt x="2168" y="524"/>
                </a:lnTo>
                <a:lnTo>
                  <a:pt x="2162" y="526"/>
                </a:lnTo>
                <a:lnTo>
                  <a:pt x="2157" y="521"/>
                </a:lnTo>
                <a:lnTo>
                  <a:pt x="2154" y="527"/>
                </a:lnTo>
                <a:lnTo>
                  <a:pt x="2145" y="525"/>
                </a:lnTo>
                <a:lnTo>
                  <a:pt x="2141" y="526"/>
                </a:lnTo>
                <a:lnTo>
                  <a:pt x="2136" y="520"/>
                </a:lnTo>
                <a:lnTo>
                  <a:pt x="2136" y="514"/>
                </a:lnTo>
                <a:lnTo>
                  <a:pt x="2130" y="509"/>
                </a:lnTo>
                <a:lnTo>
                  <a:pt x="2130" y="504"/>
                </a:lnTo>
                <a:lnTo>
                  <a:pt x="2126" y="502"/>
                </a:lnTo>
                <a:lnTo>
                  <a:pt x="2126" y="498"/>
                </a:lnTo>
                <a:lnTo>
                  <a:pt x="2120" y="493"/>
                </a:lnTo>
                <a:lnTo>
                  <a:pt x="2117" y="486"/>
                </a:lnTo>
                <a:lnTo>
                  <a:pt x="2114" y="484"/>
                </a:lnTo>
                <a:lnTo>
                  <a:pt x="2105" y="461"/>
                </a:lnTo>
                <a:lnTo>
                  <a:pt x="2095" y="451"/>
                </a:lnTo>
                <a:lnTo>
                  <a:pt x="2084" y="446"/>
                </a:lnTo>
                <a:lnTo>
                  <a:pt x="2074" y="449"/>
                </a:lnTo>
                <a:lnTo>
                  <a:pt x="2071" y="455"/>
                </a:lnTo>
                <a:lnTo>
                  <a:pt x="2053" y="442"/>
                </a:lnTo>
                <a:lnTo>
                  <a:pt x="2036" y="442"/>
                </a:lnTo>
                <a:lnTo>
                  <a:pt x="2017" y="454"/>
                </a:lnTo>
                <a:lnTo>
                  <a:pt x="2009" y="450"/>
                </a:lnTo>
                <a:lnTo>
                  <a:pt x="2009" y="445"/>
                </a:lnTo>
                <a:lnTo>
                  <a:pt x="1996" y="441"/>
                </a:lnTo>
                <a:lnTo>
                  <a:pt x="1983" y="435"/>
                </a:lnTo>
                <a:lnTo>
                  <a:pt x="1981" y="425"/>
                </a:lnTo>
                <a:lnTo>
                  <a:pt x="1977" y="428"/>
                </a:lnTo>
                <a:lnTo>
                  <a:pt x="1969" y="424"/>
                </a:lnTo>
                <a:lnTo>
                  <a:pt x="1966" y="424"/>
                </a:lnTo>
                <a:lnTo>
                  <a:pt x="1966" y="428"/>
                </a:lnTo>
                <a:lnTo>
                  <a:pt x="1963" y="429"/>
                </a:lnTo>
                <a:lnTo>
                  <a:pt x="1962" y="426"/>
                </a:lnTo>
                <a:lnTo>
                  <a:pt x="1957" y="428"/>
                </a:lnTo>
                <a:lnTo>
                  <a:pt x="1953" y="426"/>
                </a:lnTo>
                <a:lnTo>
                  <a:pt x="1941" y="428"/>
                </a:lnTo>
                <a:lnTo>
                  <a:pt x="1941" y="431"/>
                </a:lnTo>
                <a:lnTo>
                  <a:pt x="1938" y="434"/>
                </a:lnTo>
                <a:lnTo>
                  <a:pt x="1936" y="430"/>
                </a:lnTo>
                <a:lnTo>
                  <a:pt x="1933" y="429"/>
                </a:lnTo>
                <a:lnTo>
                  <a:pt x="1917" y="433"/>
                </a:lnTo>
                <a:lnTo>
                  <a:pt x="1914" y="435"/>
                </a:lnTo>
                <a:lnTo>
                  <a:pt x="1911" y="430"/>
                </a:lnTo>
                <a:lnTo>
                  <a:pt x="1912" y="424"/>
                </a:lnTo>
                <a:lnTo>
                  <a:pt x="1909" y="422"/>
                </a:lnTo>
                <a:lnTo>
                  <a:pt x="1912" y="417"/>
                </a:lnTo>
                <a:lnTo>
                  <a:pt x="1911" y="415"/>
                </a:lnTo>
                <a:lnTo>
                  <a:pt x="1909" y="409"/>
                </a:lnTo>
                <a:lnTo>
                  <a:pt x="1902" y="403"/>
                </a:lnTo>
                <a:lnTo>
                  <a:pt x="1896" y="403"/>
                </a:lnTo>
                <a:lnTo>
                  <a:pt x="1895" y="402"/>
                </a:lnTo>
                <a:lnTo>
                  <a:pt x="1889" y="403"/>
                </a:lnTo>
                <a:lnTo>
                  <a:pt x="1887" y="399"/>
                </a:lnTo>
                <a:lnTo>
                  <a:pt x="1893" y="395"/>
                </a:lnTo>
                <a:lnTo>
                  <a:pt x="1886" y="385"/>
                </a:lnTo>
                <a:lnTo>
                  <a:pt x="1881" y="383"/>
                </a:lnTo>
                <a:lnTo>
                  <a:pt x="1880" y="383"/>
                </a:lnTo>
                <a:lnTo>
                  <a:pt x="1865" y="381"/>
                </a:lnTo>
                <a:lnTo>
                  <a:pt x="1865" y="375"/>
                </a:lnTo>
                <a:lnTo>
                  <a:pt x="1863" y="375"/>
                </a:lnTo>
                <a:lnTo>
                  <a:pt x="1862" y="376"/>
                </a:lnTo>
                <a:lnTo>
                  <a:pt x="1857" y="375"/>
                </a:lnTo>
                <a:lnTo>
                  <a:pt x="1857" y="369"/>
                </a:lnTo>
                <a:lnTo>
                  <a:pt x="1853" y="361"/>
                </a:lnTo>
                <a:lnTo>
                  <a:pt x="1848" y="363"/>
                </a:lnTo>
                <a:lnTo>
                  <a:pt x="1848" y="360"/>
                </a:lnTo>
                <a:lnTo>
                  <a:pt x="1838" y="355"/>
                </a:lnTo>
                <a:lnTo>
                  <a:pt x="1838" y="351"/>
                </a:lnTo>
                <a:lnTo>
                  <a:pt x="1829" y="350"/>
                </a:lnTo>
                <a:lnTo>
                  <a:pt x="1824" y="354"/>
                </a:lnTo>
                <a:lnTo>
                  <a:pt x="1811" y="350"/>
                </a:lnTo>
                <a:lnTo>
                  <a:pt x="1815" y="344"/>
                </a:lnTo>
                <a:lnTo>
                  <a:pt x="1813" y="332"/>
                </a:lnTo>
                <a:lnTo>
                  <a:pt x="1814" y="332"/>
                </a:lnTo>
                <a:lnTo>
                  <a:pt x="1820" y="326"/>
                </a:lnTo>
                <a:lnTo>
                  <a:pt x="1820" y="318"/>
                </a:lnTo>
                <a:lnTo>
                  <a:pt x="1815" y="316"/>
                </a:lnTo>
                <a:lnTo>
                  <a:pt x="1814" y="311"/>
                </a:lnTo>
                <a:lnTo>
                  <a:pt x="1805" y="308"/>
                </a:lnTo>
                <a:lnTo>
                  <a:pt x="1805" y="304"/>
                </a:lnTo>
                <a:lnTo>
                  <a:pt x="1808" y="302"/>
                </a:lnTo>
                <a:lnTo>
                  <a:pt x="1811" y="292"/>
                </a:lnTo>
                <a:lnTo>
                  <a:pt x="1815" y="289"/>
                </a:lnTo>
                <a:lnTo>
                  <a:pt x="1813" y="283"/>
                </a:lnTo>
                <a:lnTo>
                  <a:pt x="1815" y="283"/>
                </a:lnTo>
                <a:lnTo>
                  <a:pt x="1817" y="275"/>
                </a:lnTo>
                <a:lnTo>
                  <a:pt x="1818" y="274"/>
                </a:lnTo>
                <a:lnTo>
                  <a:pt x="1821" y="276"/>
                </a:lnTo>
                <a:lnTo>
                  <a:pt x="1823" y="275"/>
                </a:lnTo>
                <a:lnTo>
                  <a:pt x="1821" y="270"/>
                </a:lnTo>
                <a:lnTo>
                  <a:pt x="1827" y="265"/>
                </a:lnTo>
                <a:lnTo>
                  <a:pt x="1824" y="263"/>
                </a:lnTo>
                <a:lnTo>
                  <a:pt x="1817" y="259"/>
                </a:lnTo>
                <a:lnTo>
                  <a:pt x="1804" y="267"/>
                </a:lnTo>
                <a:lnTo>
                  <a:pt x="1802" y="270"/>
                </a:lnTo>
                <a:lnTo>
                  <a:pt x="1795" y="273"/>
                </a:lnTo>
                <a:lnTo>
                  <a:pt x="1793" y="276"/>
                </a:lnTo>
                <a:lnTo>
                  <a:pt x="1790" y="288"/>
                </a:lnTo>
                <a:lnTo>
                  <a:pt x="1787" y="291"/>
                </a:lnTo>
                <a:lnTo>
                  <a:pt x="1787" y="299"/>
                </a:lnTo>
                <a:lnTo>
                  <a:pt x="1783" y="297"/>
                </a:lnTo>
                <a:lnTo>
                  <a:pt x="1778" y="300"/>
                </a:lnTo>
                <a:lnTo>
                  <a:pt x="1772" y="299"/>
                </a:lnTo>
                <a:lnTo>
                  <a:pt x="1745" y="308"/>
                </a:lnTo>
                <a:lnTo>
                  <a:pt x="1724" y="304"/>
                </a:lnTo>
                <a:lnTo>
                  <a:pt x="1717" y="299"/>
                </a:lnTo>
                <a:lnTo>
                  <a:pt x="1708" y="301"/>
                </a:lnTo>
                <a:lnTo>
                  <a:pt x="1701" y="302"/>
                </a:lnTo>
                <a:lnTo>
                  <a:pt x="1699" y="299"/>
                </a:lnTo>
                <a:lnTo>
                  <a:pt x="1690" y="296"/>
                </a:lnTo>
                <a:lnTo>
                  <a:pt x="1689" y="294"/>
                </a:lnTo>
                <a:lnTo>
                  <a:pt x="1693" y="291"/>
                </a:lnTo>
                <a:lnTo>
                  <a:pt x="1690" y="288"/>
                </a:lnTo>
                <a:lnTo>
                  <a:pt x="1695" y="281"/>
                </a:lnTo>
                <a:lnTo>
                  <a:pt x="1702" y="280"/>
                </a:lnTo>
                <a:lnTo>
                  <a:pt x="1708" y="276"/>
                </a:lnTo>
                <a:lnTo>
                  <a:pt x="1704" y="267"/>
                </a:lnTo>
                <a:lnTo>
                  <a:pt x="1704" y="260"/>
                </a:lnTo>
                <a:lnTo>
                  <a:pt x="1699" y="259"/>
                </a:lnTo>
                <a:lnTo>
                  <a:pt x="1696" y="262"/>
                </a:lnTo>
                <a:lnTo>
                  <a:pt x="1692" y="259"/>
                </a:lnTo>
                <a:lnTo>
                  <a:pt x="1693" y="257"/>
                </a:lnTo>
                <a:lnTo>
                  <a:pt x="1696" y="254"/>
                </a:lnTo>
                <a:lnTo>
                  <a:pt x="1699" y="244"/>
                </a:lnTo>
                <a:lnTo>
                  <a:pt x="1698" y="241"/>
                </a:lnTo>
                <a:lnTo>
                  <a:pt x="1711" y="231"/>
                </a:lnTo>
                <a:lnTo>
                  <a:pt x="1711" y="227"/>
                </a:lnTo>
                <a:lnTo>
                  <a:pt x="1704" y="225"/>
                </a:lnTo>
                <a:lnTo>
                  <a:pt x="1702" y="222"/>
                </a:lnTo>
                <a:lnTo>
                  <a:pt x="1699" y="225"/>
                </a:lnTo>
                <a:lnTo>
                  <a:pt x="1702" y="227"/>
                </a:lnTo>
                <a:lnTo>
                  <a:pt x="1699" y="230"/>
                </a:lnTo>
                <a:lnTo>
                  <a:pt x="1695" y="225"/>
                </a:lnTo>
                <a:lnTo>
                  <a:pt x="1695" y="221"/>
                </a:lnTo>
                <a:lnTo>
                  <a:pt x="1690" y="215"/>
                </a:lnTo>
                <a:lnTo>
                  <a:pt x="1687" y="215"/>
                </a:lnTo>
                <a:lnTo>
                  <a:pt x="1687" y="211"/>
                </a:lnTo>
                <a:lnTo>
                  <a:pt x="1681" y="208"/>
                </a:lnTo>
                <a:lnTo>
                  <a:pt x="1680" y="203"/>
                </a:lnTo>
                <a:lnTo>
                  <a:pt x="1675" y="203"/>
                </a:lnTo>
                <a:lnTo>
                  <a:pt x="1672" y="204"/>
                </a:lnTo>
                <a:lnTo>
                  <a:pt x="1668" y="203"/>
                </a:lnTo>
                <a:lnTo>
                  <a:pt x="1656" y="206"/>
                </a:lnTo>
                <a:lnTo>
                  <a:pt x="1645" y="199"/>
                </a:lnTo>
                <a:lnTo>
                  <a:pt x="1642" y="200"/>
                </a:lnTo>
                <a:lnTo>
                  <a:pt x="1641" y="198"/>
                </a:lnTo>
                <a:lnTo>
                  <a:pt x="1630" y="199"/>
                </a:lnTo>
                <a:lnTo>
                  <a:pt x="1627" y="200"/>
                </a:lnTo>
                <a:lnTo>
                  <a:pt x="1624" y="208"/>
                </a:lnTo>
                <a:lnTo>
                  <a:pt x="1622" y="206"/>
                </a:lnTo>
                <a:lnTo>
                  <a:pt x="1622" y="210"/>
                </a:lnTo>
                <a:lnTo>
                  <a:pt x="1617" y="204"/>
                </a:lnTo>
                <a:lnTo>
                  <a:pt x="1614" y="193"/>
                </a:lnTo>
                <a:lnTo>
                  <a:pt x="1617" y="190"/>
                </a:lnTo>
                <a:lnTo>
                  <a:pt x="1619" y="179"/>
                </a:lnTo>
                <a:lnTo>
                  <a:pt x="1619" y="172"/>
                </a:lnTo>
                <a:lnTo>
                  <a:pt x="1614" y="169"/>
                </a:lnTo>
                <a:lnTo>
                  <a:pt x="1608" y="161"/>
                </a:lnTo>
                <a:lnTo>
                  <a:pt x="1604" y="162"/>
                </a:lnTo>
                <a:lnTo>
                  <a:pt x="1602" y="158"/>
                </a:lnTo>
                <a:lnTo>
                  <a:pt x="1590" y="161"/>
                </a:lnTo>
                <a:lnTo>
                  <a:pt x="1590" y="158"/>
                </a:lnTo>
                <a:lnTo>
                  <a:pt x="1593" y="156"/>
                </a:lnTo>
                <a:lnTo>
                  <a:pt x="1584" y="152"/>
                </a:lnTo>
                <a:lnTo>
                  <a:pt x="1581" y="156"/>
                </a:lnTo>
                <a:lnTo>
                  <a:pt x="1578" y="155"/>
                </a:lnTo>
                <a:lnTo>
                  <a:pt x="1569" y="157"/>
                </a:lnTo>
                <a:lnTo>
                  <a:pt x="1566" y="157"/>
                </a:lnTo>
                <a:lnTo>
                  <a:pt x="1565" y="154"/>
                </a:lnTo>
                <a:lnTo>
                  <a:pt x="1553" y="147"/>
                </a:lnTo>
                <a:lnTo>
                  <a:pt x="1553" y="145"/>
                </a:lnTo>
                <a:lnTo>
                  <a:pt x="1554" y="133"/>
                </a:lnTo>
                <a:lnTo>
                  <a:pt x="1550" y="113"/>
                </a:lnTo>
                <a:lnTo>
                  <a:pt x="1554" y="110"/>
                </a:lnTo>
                <a:lnTo>
                  <a:pt x="1553" y="104"/>
                </a:lnTo>
                <a:lnTo>
                  <a:pt x="1545" y="102"/>
                </a:lnTo>
                <a:lnTo>
                  <a:pt x="1542" y="99"/>
                </a:lnTo>
                <a:lnTo>
                  <a:pt x="1544" y="96"/>
                </a:lnTo>
                <a:lnTo>
                  <a:pt x="1538" y="85"/>
                </a:lnTo>
                <a:lnTo>
                  <a:pt x="1532" y="82"/>
                </a:lnTo>
                <a:lnTo>
                  <a:pt x="1528" y="85"/>
                </a:lnTo>
                <a:lnTo>
                  <a:pt x="1514" y="85"/>
                </a:lnTo>
                <a:lnTo>
                  <a:pt x="1505" y="91"/>
                </a:lnTo>
                <a:lnTo>
                  <a:pt x="1501" y="91"/>
                </a:lnTo>
                <a:lnTo>
                  <a:pt x="1498" y="96"/>
                </a:lnTo>
                <a:lnTo>
                  <a:pt x="1496" y="99"/>
                </a:lnTo>
                <a:lnTo>
                  <a:pt x="1492" y="104"/>
                </a:lnTo>
                <a:lnTo>
                  <a:pt x="1484" y="98"/>
                </a:lnTo>
                <a:lnTo>
                  <a:pt x="1483" y="94"/>
                </a:lnTo>
                <a:lnTo>
                  <a:pt x="1475" y="94"/>
                </a:lnTo>
                <a:lnTo>
                  <a:pt x="1472" y="92"/>
                </a:lnTo>
                <a:lnTo>
                  <a:pt x="1472" y="88"/>
                </a:lnTo>
                <a:lnTo>
                  <a:pt x="1463" y="75"/>
                </a:lnTo>
                <a:lnTo>
                  <a:pt x="1463" y="71"/>
                </a:lnTo>
                <a:lnTo>
                  <a:pt x="1460" y="70"/>
                </a:lnTo>
                <a:lnTo>
                  <a:pt x="1457" y="70"/>
                </a:lnTo>
                <a:lnTo>
                  <a:pt x="1454" y="67"/>
                </a:lnTo>
                <a:lnTo>
                  <a:pt x="1450" y="69"/>
                </a:lnTo>
                <a:lnTo>
                  <a:pt x="1448" y="67"/>
                </a:lnTo>
                <a:lnTo>
                  <a:pt x="1448" y="64"/>
                </a:lnTo>
                <a:lnTo>
                  <a:pt x="1445" y="60"/>
                </a:lnTo>
                <a:lnTo>
                  <a:pt x="1447" y="43"/>
                </a:lnTo>
                <a:lnTo>
                  <a:pt x="1444" y="43"/>
                </a:lnTo>
                <a:lnTo>
                  <a:pt x="1444" y="42"/>
                </a:lnTo>
                <a:lnTo>
                  <a:pt x="1447" y="40"/>
                </a:lnTo>
                <a:lnTo>
                  <a:pt x="1451" y="32"/>
                </a:lnTo>
                <a:lnTo>
                  <a:pt x="1450" y="24"/>
                </a:lnTo>
                <a:lnTo>
                  <a:pt x="1445" y="23"/>
                </a:lnTo>
                <a:lnTo>
                  <a:pt x="1444" y="19"/>
                </a:lnTo>
                <a:lnTo>
                  <a:pt x="1444" y="5"/>
                </a:lnTo>
                <a:lnTo>
                  <a:pt x="1442" y="0"/>
                </a:lnTo>
                <a:lnTo>
                  <a:pt x="1419" y="3"/>
                </a:lnTo>
                <a:lnTo>
                  <a:pt x="1375" y="6"/>
                </a:lnTo>
                <a:lnTo>
                  <a:pt x="1360" y="8"/>
                </a:lnTo>
                <a:lnTo>
                  <a:pt x="1335" y="10"/>
                </a:lnTo>
                <a:lnTo>
                  <a:pt x="1320" y="13"/>
                </a:lnTo>
                <a:lnTo>
                  <a:pt x="1310" y="12"/>
                </a:lnTo>
                <a:lnTo>
                  <a:pt x="1299" y="15"/>
                </a:lnTo>
                <a:lnTo>
                  <a:pt x="1287" y="26"/>
                </a:lnTo>
                <a:lnTo>
                  <a:pt x="1278" y="32"/>
                </a:lnTo>
                <a:lnTo>
                  <a:pt x="1265" y="34"/>
                </a:lnTo>
                <a:lnTo>
                  <a:pt x="1268" y="55"/>
                </a:lnTo>
                <a:lnTo>
                  <a:pt x="1265" y="64"/>
                </a:lnTo>
                <a:lnTo>
                  <a:pt x="1256" y="72"/>
                </a:lnTo>
                <a:lnTo>
                  <a:pt x="1257" y="90"/>
                </a:lnTo>
                <a:lnTo>
                  <a:pt x="1248" y="107"/>
                </a:lnTo>
                <a:lnTo>
                  <a:pt x="1259" y="113"/>
                </a:lnTo>
                <a:lnTo>
                  <a:pt x="1253" y="117"/>
                </a:lnTo>
                <a:lnTo>
                  <a:pt x="1243" y="147"/>
                </a:lnTo>
                <a:lnTo>
                  <a:pt x="1250" y="156"/>
                </a:lnTo>
                <a:lnTo>
                  <a:pt x="1243" y="158"/>
                </a:lnTo>
                <a:lnTo>
                  <a:pt x="1238" y="169"/>
                </a:lnTo>
                <a:lnTo>
                  <a:pt x="1237" y="182"/>
                </a:lnTo>
                <a:lnTo>
                  <a:pt x="1244" y="185"/>
                </a:lnTo>
                <a:lnTo>
                  <a:pt x="1245" y="190"/>
                </a:lnTo>
                <a:lnTo>
                  <a:pt x="1256" y="195"/>
                </a:lnTo>
                <a:lnTo>
                  <a:pt x="1254" y="206"/>
                </a:lnTo>
                <a:lnTo>
                  <a:pt x="1235" y="194"/>
                </a:lnTo>
                <a:lnTo>
                  <a:pt x="1225" y="198"/>
                </a:lnTo>
                <a:lnTo>
                  <a:pt x="1223" y="209"/>
                </a:lnTo>
                <a:lnTo>
                  <a:pt x="1216" y="217"/>
                </a:lnTo>
                <a:lnTo>
                  <a:pt x="1202" y="226"/>
                </a:lnTo>
                <a:lnTo>
                  <a:pt x="1186" y="237"/>
                </a:lnTo>
                <a:lnTo>
                  <a:pt x="1162" y="244"/>
                </a:lnTo>
                <a:lnTo>
                  <a:pt x="1141" y="256"/>
                </a:lnTo>
                <a:lnTo>
                  <a:pt x="1117" y="256"/>
                </a:lnTo>
                <a:lnTo>
                  <a:pt x="1104" y="262"/>
                </a:lnTo>
                <a:lnTo>
                  <a:pt x="1092" y="260"/>
                </a:lnTo>
                <a:lnTo>
                  <a:pt x="1050" y="265"/>
                </a:lnTo>
                <a:lnTo>
                  <a:pt x="1032" y="273"/>
                </a:lnTo>
                <a:lnTo>
                  <a:pt x="974" y="291"/>
                </a:lnTo>
                <a:lnTo>
                  <a:pt x="966" y="299"/>
                </a:lnTo>
                <a:lnTo>
                  <a:pt x="965" y="306"/>
                </a:lnTo>
                <a:lnTo>
                  <a:pt x="949" y="327"/>
                </a:lnTo>
                <a:lnTo>
                  <a:pt x="944" y="337"/>
                </a:lnTo>
                <a:lnTo>
                  <a:pt x="950" y="345"/>
                </a:lnTo>
                <a:lnTo>
                  <a:pt x="958" y="350"/>
                </a:lnTo>
                <a:lnTo>
                  <a:pt x="989" y="355"/>
                </a:lnTo>
                <a:lnTo>
                  <a:pt x="1004" y="360"/>
                </a:lnTo>
                <a:lnTo>
                  <a:pt x="993" y="364"/>
                </a:lnTo>
                <a:lnTo>
                  <a:pt x="981" y="364"/>
                </a:lnTo>
                <a:lnTo>
                  <a:pt x="966" y="363"/>
                </a:lnTo>
                <a:lnTo>
                  <a:pt x="950" y="365"/>
                </a:lnTo>
                <a:lnTo>
                  <a:pt x="916" y="381"/>
                </a:lnTo>
                <a:lnTo>
                  <a:pt x="875" y="386"/>
                </a:lnTo>
                <a:lnTo>
                  <a:pt x="862" y="375"/>
                </a:lnTo>
                <a:lnTo>
                  <a:pt x="849" y="369"/>
                </a:lnTo>
                <a:lnTo>
                  <a:pt x="810" y="363"/>
                </a:lnTo>
                <a:lnTo>
                  <a:pt x="777" y="356"/>
                </a:lnTo>
                <a:lnTo>
                  <a:pt x="758" y="345"/>
                </a:lnTo>
                <a:lnTo>
                  <a:pt x="732" y="345"/>
                </a:lnTo>
                <a:lnTo>
                  <a:pt x="726" y="354"/>
                </a:lnTo>
                <a:lnTo>
                  <a:pt x="720" y="351"/>
                </a:lnTo>
                <a:lnTo>
                  <a:pt x="711" y="349"/>
                </a:lnTo>
                <a:lnTo>
                  <a:pt x="717" y="337"/>
                </a:lnTo>
                <a:lnTo>
                  <a:pt x="711" y="324"/>
                </a:lnTo>
                <a:lnTo>
                  <a:pt x="699" y="310"/>
                </a:lnTo>
                <a:lnTo>
                  <a:pt x="696" y="301"/>
                </a:lnTo>
                <a:lnTo>
                  <a:pt x="704" y="291"/>
                </a:lnTo>
                <a:lnTo>
                  <a:pt x="713" y="286"/>
                </a:lnTo>
                <a:lnTo>
                  <a:pt x="714" y="272"/>
                </a:lnTo>
                <a:lnTo>
                  <a:pt x="704" y="264"/>
                </a:lnTo>
                <a:lnTo>
                  <a:pt x="692" y="259"/>
                </a:lnTo>
                <a:lnTo>
                  <a:pt x="677" y="260"/>
                </a:lnTo>
                <a:lnTo>
                  <a:pt x="662" y="267"/>
                </a:lnTo>
                <a:lnTo>
                  <a:pt x="655" y="268"/>
                </a:lnTo>
                <a:lnTo>
                  <a:pt x="647" y="270"/>
                </a:lnTo>
                <a:lnTo>
                  <a:pt x="640" y="264"/>
                </a:lnTo>
                <a:lnTo>
                  <a:pt x="616" y="254"/>
                </a:lnTo>
                <a:lnTo>
                  <a:pt x="610" y="249"/>
                </a:lnTo>
                <a:lnTo>
                  <a:pt x="602" y="248"/>
                </a:lnTo>
                <a:lnTo>
                  <a:pt x="598" y="244"/>
                </a:lnTo>
                <a:lnTo>
                  <a:pt x="593" y="242"/>
                </a:lnTo>
                <a:lnTo>
                  <a:pt x="589" y="253"/>
                </a:lnTo>
                <a:lnTo>
                  <a:pt x="601" y="260"/>
                </a:lnTo>
                <a:lnTo>
                  <a:pt x="604" y="265"/>
                </a:lnTo>
                <a:lnTo>
                  <a:pt x="605" y="274"/>
                </a:lnTo>
                <a:lnTo>
                  <a:pt x="601" y="281"/>
                </a:lnTo>
                <a:lnTo>
                  <a:pt x="593" y="290"/>
                </a:lnTo>
                <a:lnTo>
                  <a:pt x="599" y="301"/>
                </a:lnTo>
                <a:lnTo>
                  <a:pt x="599" y="329"/>
                </a:lnTo>
                <a:lnTo>
                  <a:pt x="607" y="333"/>
                </a:lnTo>
                <a:lnTo>
                  <a:pt x="620" y="354"/>
                </a:lnTo>
                <a:lnTo>
                  <a:pt x="622" y="371"/>
                </a:lnTo>
                <a:lnTo>
                  <a:pt x="634" y="370"/>
                </a:lnTo>
                <a:lnTo>
                  <a:pt x="631" y="374"/>
                </a:lnTo>
                <a:lnTo>
                  <a:pt x="622" y="407"/>
                </a:lnTo>
                <a:lnTo>
                  <a:pt x="622" y="423"/>
                </a:lnTo>
                <a:lnTo>
                  <a:pt x="629" y="418"/>
                </a:lnTo>
                <a:lnTo>
                  <a:pt x="619" y="460"/>
                </a:lnTo>
                <a:lnTo>
                  <a:pt x="613" y="463"/>
                </a:lnTo>
                <a:lnTo>
                  <a:pt x="617" y="472"/>
                </a:lnTo>
                <a:lnTo>
                  <a:pt x="613" y="487"/>
                </a:lnTo>
                <a:lnTo>
                  <a:pt x="626" y="508"/>
                </a:lnTo>
                <a:lnTo>
                  <a:pt x="643" y="508"/>
                </a:lnTo>
                <a:lnTo>
                  <a:pt x="647" y="520"/>
                </a:lnTo>
                <a:lnTo>
                  <a:pt x="634" y="517"/>
                </a:lnTo>
                <a:lnTo>
                  <a:pt x="620" y="519"/>
                </a:lnTo>
                <a:lnTo>
                  <a:pt x="610" y="513"/>
                </a:lnTo>
                <a:lnTo>
                  <a:pt x="583" y="515"/>
                </a:lnTo>
                <a:lnTo>
                  <a:pt x="568" y="514"/>
                </a:lnTo>
                <a:lnTo>
                  <a:pt x="561" y="509"/>
                </a:lnTo>
                <a:lnTo>
                  <a:pt x="556" y="502"/>
                </a:lnTo>
                <a:lnTo>
                  <a:pt x="567" y="497"/>
                </a:lnTo>
                <a:lnTo>
                  <a:pt x="562" y="490"/>
                </a:lnTo>
                <a:lnTo>
                  <a:pt x="552" y="493"/>
                </a:lnTo>
                <a:lnTo>
                  <a:pt x="541" y="489"/>
                </a:lnTo>
                <a:lnTo>
                  <a:pt x="531" y="495"/>
                </a:lnTo>
                <a:lnTo>
                  <a:pt x="529" y="502"/>
                </a:lnTo>
                <a:lnTo>
                  <a:pt x="532" y="525"/>
                </a:lnTo>
                <a:lnTo>
                  <a:pt x="525" y="517"/>
                </a:lnTo>
                <a:lnTo>
                  <a:pt x="520" y="504"/>
                </a:lnTo>
                <a:lnTo>
                  <a:pt x="505" y="503"/>
                </a:lnTo>
                <a:lnTo>
                  <a:pt x="492" y="511"/>
                </a:lnTo>
                <a:lnTo>
                  <a:pt x="486" y="497"/>
                </a:lnTo>
                <a:lnTo>
                  <a:pt x="473" y="502"/>
                </a:lnTo>
                <a:lnTo>
                  <a:pt x="473" y="486"/>
                </a:lnTo>
                <a:lnTo>
                  <a:pt x="456" y="493"/>
                </a:lnTo>
                <a:lnTo>
                  <a:pt x="446" y="490"/>
                </a:lnTo>
                <a:lnTo>
                  <a:pt x="440" y="498"/>
                </a:lnTo>
                <a:lnTo>
                  <a:pt x="428" y="499"/>
                </a:lnTo>
                <a:lnTo>
                  <a:pt x="405" y="515"/>
                </a:lnTo>
                <a:lnTo>
                  <a:pt x="395" y="514"/>
                </a:lnTo>
                <a:lnTo>
                  <a:pt x="395" y="505"/>
                </a:lnTo>
                <a:lnTo>
                  <a:pt x="382" y="494"/>
                </a:lnTo>
                <a:lnTo>
                  <a:pt x="382" y="478"/>
                </a:lnTo>
                <a:lnTo>
                  <a:pt x="370" y="467"/>
                </a:lnTo>
                <a:lnTo>
                  <a:pt x="365" y="450"/>
                </a:lnTo>
                <a:lnTo>
                  <a:pt x="347" y="442"/>
                </a:lnTo>
                <a:lnTo>
                  <a:pt x="356" y="440"/>
                </a:lnTo>
                <a:lnTo>
                  <a:pt x="356" y="434"/>
                </a:lnTo>
                <a:lnTo>
                  <a:pt x="344" y="434"/>
                </a:lnTo>
                <a:lnTo>
                  <a:pt x="338" y="439"/>
                </a:lnTo>
                <a:lnTo>
                  <a:pt x="340" y="431"/>
                </a:lnTo>
                <a:lnTo>
                  <a:pt x="349" y="418"/>
                </a:lnTo>
                <a:lnTo>
                  <a:pt x="325" y="425"/>
                </a:lnTo>
                <a:lnTo>
                  <a:pt x="319" y="433"/>
                </a:lnTo>
                <a:lnTo>
                  <a:pt x="320" y="419"/>
                </a:lnTo>
                <a:lnTo>
                  <a:pt x="314" y="418"/>
                </a:lnTo>
                <a:lnTo>
                  <a:pt x="311" y="424"/>
                </a:lnTo>
                <a:lnTo>
                  <a:pt x="295" y="425"/>
                </a:lnTo>
                <a:lnTo>
                  <a:pt x="285" y="429"/>
                </a:lnTo>
                <a:lnTo>
                  <a:pt x="267" y="418"/>
                </a:lnTo>
                <a:lnTo>
                  <a:pt x="259" y="426"/>
                </a:lnTo>
                <a:lnTo>
                  <a:pt x="256" y="440"/>
                </a:lnTo>
                <a:lnTo>
                  <a:pt x="249" y="442"/>
                </a:lnTo>
                <a:lnTo>
                  <a:pt x="246" y="452"/>
                </a:lnTo>
                <a:lnTo>
                  <a:pt x="232" y="449"/>
                </a:lnTo>
                <a:lnTo>
                  <a:pt x="220" y="445"/>
                </a:lnTo>
                <a:lnTo>
                  <a:pt x="210" y="440"/>
                </a:lnTo>
                <a:lnTo>
                  <a:pt x="200" y="439"/>
                </a:lnTo>
                <a:lnTo>
                  <a:pt x="191" y="454"/>
                </a:lnTo>
                <a:lnTo>
                  <a:pt x="186" y="447"/>
                </a:lnTo>
                <a:lnTo>
                  <a:pt x="176" y="450"/>
                </a:lnTo>
                <a:lnTo>
                  <a:pt x="176" y="435"/>
                </a:lnTo>
                <a:lnTo>
                  <a:pt x="170" y="433"/>
                </a:lnTo>
                <a:lnTo>
                  <a:pt x="158" y="438"/>
                </a:lnTo>
                <a:lnTo>
                  <a:pt x="153" y="435"/>
                </a:lnTo>
                <a:lnTo>
                  <a:pt x="135" y="435"/>
                </a:lnTo>
                <a:lnTo>
                  <a:pt x="126" y="440"/>
                </a:lnTo>
                <a:lnTo>
                  <a:pt x="111" y="441"/>
                </a:lnTo>
                <a:lnTo>
                  <a:pt x="116" y="436"/>
                </a:lnTo>
                <a:lnTo>
                  <a:pt x="107" y="434"/>
                </a:lnTo>
                <a:lnTo>
                  <a:pt x="76" y="441"/>
                </a:lnTo>
                <a:lnTo>
                  <a:pt x="70" y="439"/>
                </a:lnTo>
                <a:lnTo>
                  <a:pt x="62" y="442"/>
                </a:lnTo>
                <a:lnTo>
                  <a:pt x="68" y="447"/>
                </a:lnTo>
                <a:lnTo>
                  <a:pt x="55" y="445"/>
                </a:lnTo>
                <a:lnTo>
                  <a:pt x="55" y="454"/>
                </a:lnTo>
                <a:lnTo>
                  <a:pt x="37" y="449"/>
                </a:lnTo>
                <a:lnTo>
                  <a:pt x="23" y="454"/>
                </a:lnTo>
                <a:lnTo>
                  <a:pt x="17" y="465"/>
                </a:lnTo>
                <a:lnTo>
                  <a:pt x="19" y="470"/>
                </a:lnTo>
                <a:lnTo>
                  <a:pt x="25" y="471"/>
                </a:lnTo>
                <a:lnTo>
                  <a:pt x="14" y="476"/>
                </a:lnTo>
                <a:lnTo>
                  <a:pt x="12" y="482"/>
                </a:lnTo>
                <a:lnTo>
                  <a:pt x="13" y="490"/>
                </a:lnTo>
                <a:lnTo>
                  <a:pt x="10" y="505"/>
                </a:lnTo>
                <a:lnTo>
                  <a:pt x="17" y="505"/>
                </a:lnTo>
                <a:lnTo>
                  <a:pt x="26" y="500"/>
                </a:lnTo>
                <a:lnTo>
                  <a:pt x="34" y="505"/>
                </a:lnTo>
                <a:lnTo>
                  <a:pt x="44" y="504"/>
                </a:lnTo>
                <a:lnTo>
                  <a:pt x="50" y="502"/>
                </a:lnTo>
                <a:lnTo>
                  <a:pt x="55" y="505"/>
                </a:lnTo>
                <a:lnTo>
                  <a:pt x="70" y="498"/>
                </a:lnTo>
                <a:lnTo>
                  <a:pt x="95" y="495"/>
                </a:lnTo>
                <a:lnTo>
                  <a:pt x="95" y="499"/>
                </a:lnTo>
                <a:lnTo>
                  <a:pt x="71" y="506"/>
                </a:lnTo>
                <a:lnTo>
                  <a:pt x="68" y="513"/>
                </a:lnTo>
                <a:lnTo>
                  <a:pt x="79" y="515"/>
                </a:lnTo>
                <a:lnTo>
                  <a:pt x="88" y="510"/>
                </a:lnTo>
                <a:lnTo>
                  <a:pt x="100" y="514"/>
                </a:lnTo>
                <a:lnTo>
                  <a:pt x="92" y="519"/>
                </a:lnTo>
                <a:lnTo>
                  <a:pt x="98" y="520"/>
                </a:lnTo>
                <a:lnTo>
                  <a:pt x="106" y="529"/>
                </a:lnTo>
                <a:lnTo>
                  <a:pt x="98" y="530"/>
                </a:lnTo>
                <a:lnTo>
                  <a:pt x="92" y="527"/>
                </a:lnTo>
                <a:lnTo>
                  <a:pt x="76" y="530"/>
                </a:lnTo>
                <a:lnTo>
                  <a:pt x="68" y="522"/>
                </a:lnTo>
                <a:lnTo>
                  <a:pt x="56" y="522"/>
                </a:lnTo>
                <a:lnTo>
                  <a:pt x="50" y="513"/>
                </a:lnTo>
                <a:lnTo>
                  <a:pt x="41" y="515"/>
                </a:lnTo>
                <a:lnTo>
                  <a:pt x="44" y="521"/>
                </a:lnTo>
                <a:lnTo>
                  <a:pt x="35" y="522"/>
                </a:lnTo>
                <a:lnTo>
                  <a:pt x="35" y="526"/>
                </a:lnTo>
                <a:lnTo>
                  <a:pt x="43" y="529"/>
                </a:lnTo>
                <a:lnTo>
                  <a:pt x="41" y="535"/>
                </a:lnTo>
                <a:lnTo>
                  <a:pt x="41" y="547"/>
                </a:lnTo>
                <a:lnTo>
                  <a:pt x="44" y="548"/>
                </a:lnTo>
                <a:lnTo>
                  <a:pt x="56" y="536"/>
                </a:lnTo>
                <a:lnTo>
                  <a:pt x="82" y="547"/>
                </a:lnTo>
                <a:lnTo>
                  <a:pt x="88" y="563"/>
                </a:lnTo>
                <a:lnTo>
                  <a:pt x="83" y="570"/>
                </a:lnTo>
                <a:lnTo>
                  <a:pt x="73" y="567"/>
                </a:lnTo>
                <a:lnTo>
                  <a:pt x="9" y="573"/>
                </a:lnTo>
                <a:lnTo>
                  <a:pt x="0" y="579"/>
                </a:lnTo>
                <a:lnTo>
                  <a:pt x="25" y="589"/>
                </a:lnTo>
                <a:lnTo>
                  <a:pt x="34" y="584"/>
                </a:lnTo>
                <a:lnTo>
                  <a:pt x="53" y="605"/>
                </a:lnTo>
                <a:lnTo>
                  <a:pt x="61" y="620"/>
                </a:lnTo>
                <a:lnTo>
                  <a:pt x="61" y="633"/>
                </a:lnTo>
                <a:lnTo>
                  <a:pt x="53" y="636"/>
                </a:lnTo>
                <a:lnTo>
                  <a:pt x="52" y="643"/>
                </a:lnTo>
                <a:lnTo>
                  <a:pt x="80" y="648"/>
                </a:lnTo>
                <a:lnTo>
                  <a:pt x="91" y="639"/>
                </a:lnTo>
                <a:lnTo>
                  <a:pt x="92" y="624"/>
                </a:lnTo>
                <a:lnTo>
                  <a:pt x="98" y="637"/>
                </a:lnTo>
                <a:lnTo>
                  <a:pt x="104" y="636"/>
                </a:lnTo>
                <a:lnTo>
                  <a:pt x="104" y="620"/>
                </a:lnTo>
                <a:lnTo>
                  <a:pt x="114" y="608"/>
                </a:lnTo>
                <a:lnTo>
                  <a:pt x="111" y="621"/>
                </a:lnTo>
                <a:lnTo>
                  <a:pt x="114" y="637"/>
                </a:lnTo>
                <a:lnTo>
                  <a:pt x="125" y="640"/>
                </a:lnTo>
                <a:lnTo>
                  <a:pt x="125" y="634"/>
                </a:lnTo>
                <a:lnTo>
                  <a:pt x="134" y="632"/>
                </a:lnTo>
                <a:lnTo>
                  <a:pt x="147" y="656"/>
                </a:lnTo>
                <a:lnTo>
                  <a:pt x="162" y="661"/>
                </a:lnTo>
                <a:lnTo>
                  <a:pt x="167" y="652"/>
                </a:lnTo>
                <a:lnTo>
                  <a:pt x="170" y="658"/>
                </a:lnTo>
                <a:lnTo>
                  <a:pt x="177" y="655"/>
                </a:lnTo>
                <a:lnTo>
                  <a:pt x="174" y="661"/>
                </a:lnTo>
                <a:lnTo>
                  <a:pt x="180" y="668"/>
                </a:lnTo>
                <a:lnTo>
                  <a:pt x="185" y="665"/>
                </a:lnTo>
                <a:lnTo>
                  <a:pt x="203" y="672"/>
                </a:lnTo>
                <a:lnTo>
                  <a:pt x="210" y="682"/>
                </a:lnTo>
                <a:lnTo>
                  <a:pt x="216" y="692"/>
                </a:lnTo>
                <a:lnTo>
                  <a:pt x="228" y="693"/>
                </a:lnTo>
                <a:lnTo>
                  <a:pt x="232" y="684"/>
                </a:lnTo>
                <a:lnTo>
                  <a:pt x="246" y="677"/>
                </a:lnTo>
                <a:lnTo>
                  <a:pt x="253" y="679"/>
                </a:lnTo>
                <a:lnTo>
                  <a:pt x="246" y="688"/>
                </a:lnTo>
                <a:lnTo>
                  <a:pt x="235" y="698"/>
                </a:lnTo>
                <a:lnTo>
                  <a:pt x="244" y="702"/>
                </a:lnTo>
                <a:lnTo>
                  <a:pt x="253" y="711"/>
                </a:lnTo>
                <a:lnTo>
                  <a:pt x="258" y="703"/>
                </a:lnTo>
                <a:lnTo>
                  <a:pt x="271" y="692"/>
                </a:lnTo>
                <a:lnTo>
                  <a:pt x="274" y="699"/>
                </a:lnTo>
                <a:lnTo>
                  <a:pt x="267" y="707"/>
                </a:lnTo>
                <a:lnTo>
                  <a:pt x="261" y="715"/>
                </a:lnTo>
                <a:lnTo>
                  <a:pt x="267" y="725"/>
                </a:lnTo>
                <a:lnTo>
                  <a:pt x="262" y="749"/>
                </a:lnTo>
                <a:lnTo>
                  <a:pt x="264" y="754"/>
                </a:lnTo>
                <a:lnTo>
                  <a:pt x="273" y="756"/>
                </a:lnTo>
                <a:lnTo>
                  <a:pt x="270" y="744"/>
                </a:lnTo>
                <a:lnTo>
                  <a:pt x="274" y="733"/>
                </a:lnTo>
                <a:lnTo>
                  <a:pt x="286" y="735"/>
                </a:lnTo>
                <a:lnTo>
                  <a:pt x="299" y="741"/>
                </a:lnTo>
                <a:lnTo>
                  <a:pt x="301" y="736"/>
                </a:lnTo>
                <a:lnTo>
                  <a:pt x="297" y="724"/>
                </a:lnTo>
                <a:lnTo>
                  <a:pt x="301" y="724"/>
                </a:lnTo>
                <a:lnTo>
                  <a:pt x="308" y="734"/>
                </a:lnTo>
                <a:lnTo>
                  <a:pt x="317" y="734"/>
                </a:lnTo>
                <a:lnTo>
                  <a:pt x="320" y="728"/>
                </a:lnTo>
                <a:lnTo>
                  <a:pt x="328" y="729"/>
                </a:lnTo>
                <a:lnTo>
                  <a:pt x="340" y="727"/>
                </a:lnTo>
                <a:lnTo>
                  <a:pt x="340" y="734"/>
                </a:lnTo>
                <a:lnTo>
                  <a:pt x="346" y="735"/>
                </a:lnTo>
                <a:lnTo>
                  <a:pt x="350" y="733"/>
                </a:lnTo>
                <a:lnTo>
                  <a:pt x="352" y="736"/>
                </a:lnTo>
                <a:lnTo>
                  <a:pt x="349" y="741"/>
                </a:lnTo>
                <a:lnTo>
                  <a:pt x="343" y="743"/>
                </a:lnTo>
                <a:lnTo>
                  <a:pt x="341" y="749"/>
                </a:lnTo>
                <a:lnTo>
                  <a:pt x="337" y="749"/>
                </a:lnTo>
                <a:lnTo>
                  <a:pt x="313" y="744"/>
                </a:lnTo>
                <a:lnTo>
                  <a:pt x="307" y="747"/>
                </a:lnTo>
                <a:lnTo>
                  <a:pt x="317" y="752"/>
                </a:lnTo>
                <a:lnTo>
                  <a:pt x="322" y="763"/>
                </a:lnTo>
                <a:lnTo>
                  <a:pt x="329" y="760"/>
                </a:lnTo>
                <a:lnTo>
                  <a:pt x="337" y="759"/>
                </a:lnTo>
                <a:lnTo>
                  <a:pt x="347" y="763"/>
                </a:lnTo>
                <a:lnTo>
                  <a:pt x="350" y="760"/>
                </a:lnTo>
                <a:lnTo>
                  <a:pt x="358" y="759"/>
                </a:lnTo>
                <a:lnTo>
                  <a:pt x="356" y="763"/>
                </a:lnTo>
                <a:lnTo>
                  <a:pt x="380" y="760"/>
                </a:lnTo>
                <a:lnTo>
                  <a:pt x="404" y="767"/>
                </a:lnTo>
                <a:lnTo>
                  <a:pt x="395" y="772"/>
                </a:lnTo>
                <a:lnTo>
                  <a:pt x="382" y="771"/>
                </a:lnTo>
                <a:lnTo>
                  <a:pt x="379" y="776"/>
                </a:lnTo>
                <a:lnTo>
                  <a:pt x="389" y="781"/>
                </a:lnTo>
                <a:lnTo>
                  <a:pt x="385" y="788"/>
                </a:lnTo>
                <a:lnTo>
                  <a:pt x="365" y="793"/>
                </a:lnTo>
                <a:lnTo>
                  <a:pt x="365" y="797"/>
                </a:lnTo>
                <a:lnTo>
                  <a:pt x="370" y="799"/>
                </a:lnTo>
                <a:lnTo>
                  <a:pt x="377" y="815"/>
                </a:lnTo>
                <a:lnTo>
                  <a:pt x="367" y="816"/>
                </a:lnTo>
                <a:lnTo>
                  <a:pt x="373" y="824"/>
                </a:lnTo>
                <a:lnTo>
                  <a:pt x="382" y="827"/>
                </a:lnTo>
                <a:lnTo>
                  <a:pt x="389" y="822"/>
                </a:lnTo>
                <a:lnTo>
                  <a:pt x="396" y="830"/>
                </a:lnTo>
                <a:lnTo>
                  <a:pt x="404" y="835"/>
                </a:lnTo>
                <a:lnTo>
                  <a:pt x="414" y="831"/>
                </a:lnTo>
                <a:lnTo>
                  <a:pt x="431" y="821"/>
                </a:lnTo>
                <a:lnTo>
                  <a:pt x="468" y="825"/>
                </a:lnTo>
                <a:lnTo>
                  <a:pt x="486" y="832"/>
                </a:lnTo>
                <a:lnTo>
                  <a:pt x="486" y="841"/>
                </a:lnTo>
                <a:lnTo>
                  <a:pt x="465" y="832"/>
                </a:lnTo>
                <a:lnTo>
                  <a:pt x="447" y="830"/>
                </a:lnTo>
                <a:lnTo>
                  <a:pt x="432" y="832"/>
                </a:lnTo>
                <a:lnTo>
                  <a:pt x="428" y="838"/>
                </a:lnTo>
                <a:lnTo>
                  <a:pt x="429" y="845"/>
                </a:lnTo>
                <a:lnTo>
                  <a:pt x="428" y="853"/>
                </a:lnTo>
                <a:lnTo>
                  <a:pt x="422" y="858"/>
                </a:lnTo>
                <a:lnTo>
                  <a:pt x="416" y="858"/>
                </a:lnTo>
                <a:lnTo>
                  <a:pt x="410" y="863"/>
                </a:lnTo>
                <a:lnTo>
                  <a:pt x="423" y="869"/>
                </a:lnTo>
                <a:lnTo>
                  <a:pt x="440" y="872"/>
                </a:lnTo>
                <a:lnTo>
                  <a:pt x="452" y="896"/>
                </a:lnTo>
                <a:lnTo>
                  <a:pt x="443" y="904"/>
                </a:lnTo>
                <a:lnTo>
                  <a:pt x="440" y="911"/>
                </a:lnTo>
                <a:lnTo>
                  <a:pt x="428" y="917"/>
                </a:lnTo>
                <a:lnTo>
                  <a:pt x="423" y="925"/>
                </a:lnTo>
                <a:lnTo>
                  <a:pt x="416" y="926"/>
                </a:lnTo>
                <a:lnTo>
                  <a:pt x="414" y="945"/>
                </a:lnTo>
                <a:lnTo>
                  <a:pt x="428" y="954"/>
                </a:lnTo>
                <a:lnTo>
                  <a:pt x="440" y="965"/>
                </a:lnTo>
                <a:lnTo>
                  <a:pt x="438" y="976"/>
                </a:lnTo>
                <a:lnTo>
                  <a:pt x="444" y="977"/>
                </a:lnTo>
                <a:lnTo>
                  <a:pt x="455" y="997"/>
                </a:lnTo>
                <a:lnTo>
                  <a:pt x="459" y="1014"/>
                </a:lnTo>
                <a:lnTo>
                  <a:pt x="461" y="1032"/>
                </a:lnTo>
                <a:lnTo>
                  <a:pt x="470" y="1032"/>
                </a:lnTo>
                <a:lnTo>
                  <a:pt x="471" y="1036"/>
                </a:lnTo>
                <a:lnTo>
                  <a:pt x="485" y="1047"/>
                </a:lnTo>
                <a:lnTo>
                  <a:pt x="492" y="1047"/>
                </a:lnTo>
                <a:lnTo>
                  <a:pt x="495" y="1051"/>
                </a:lnTo>
                <a:lnTo>
                  <a:pt x="489" y="1051"/>
                </a:lnTo>
                <a:lnTo>
                  <a:pt x="495" y="1054"/>
                </a:lnTo>
                <a:lnTo>
                  <a:pt x="513" y="1057"/>
                </a:lnTo>
                <a:lnTo>
                  <a:pt x="517" y="1073"/>
                </a:lnTo>
                <a:lnTo>
                  <a:pt x="541" y="1079"/>
                </a:lnTo>
                <a:lnTo>
                  <a:pt x="552" y="1089"/>
                </a:lnTo>
                <a:lnTo>
                  <a:pt x="553" y="1086"/>
                </a:lnTo>
                <a:lnTo>
                  <a:pt x="565" y="1097"/>
                </a:lnTo>
                <a:lnTo>
                  <a:pt x="567" y="1092"/>
                </a:lnTo>
                <a:lnTo>
                  <a:pt x="570" y="1088"/>
                </a:lnTo>
                <a:lnTo>
                  <a:pt x="580" y="1089"/>
                </a:lnTo>
                <a:lnTo>
                  <a:pt x="580" y="1102"/>
                </a:lnTo>
                <a:lnTo>
                  <a:pt x="574" y="1107"/>
                </a:lnTo>
                <a:lnTo>
                  <a:pt x="564" y="1111"/>
                </a:lnTo>
                <a:lnTo>
                  <a:pt x="558" y="1125"/>
                </a:lnTo>
                <a:lnTo>
                  <a:pt x="568" y="1127"/>
                </a:lnTo>
                <a:lnTo>
                  <a:pt x="580" y="1156"/>
                </a:lnTo>
                <a:lnTo>
                  <a:pt x="580" y="1167"/>
                </a:lnTo>
                <a:lnTo>
                  <a:pt x="570" y="1166"/>
                </a:lnTo>
                <a:lnTo>
                  <a:pt x="577" y="1178"/>
                </a:lnTo>
                <a:lnTo>
                  <a:pt x="571" y="1179"/>
                </a:lnTo>
                <a:lnTo>
                  <a:pt x="574" y="1184"/>
                </a:lnTo>
                <a:lnTo>
                  <a:pt x="567" y="1198"/>
                </a:lnTo>
                <a:lnTo>
                  <a:pt x="553" y="1198"/>
                </a:lnTo>
                <a:lnTo>
                  <a:pt x="553" y="1207"/>
                </a:lnTo>
                <a:lnTo>
                  <a:pt x="562" y="1214"/>
                </a:lnTo>
                <a:lnTo>
                  <a:pt x="574" y="1226"/>
                </a:lnTo>
                <a:lnTo>
                  <a:pt x="568" y="1227"/>
                </a:lnTo>
                <a:lnTo>
                  <a:pt x="561" y="1217"/>
                </a:lnTo>
                <a:lnTo>
                  <a:pt x="553" y="1214"/>
                </a:lnTo>
                <a:lnTo>
                  <a:pt x="537" y="1215"/>
                </a:lnTo>
                <a:lnTo>
                  <a:pt x="535" y="1242"/>
                </a:lnTo>
                <a:lnTo>
                  <a:pt x="550" y="1253"/>
                </a:lnTo>
                <a:lnTo>
                  <a:pt x="571" y="1263"/>
                </a:lnTo>
                <a:lnTo>
                  <a:pt x="577" y="1274"/>
                </a:lnTo>
                <a:lnTo>
                  <a:pt x="595" y="1287"/>
                </a:lnTo>
                <a:lnTo>
                  <a:pt x="608" y="1305"/>
                </a:lnTo>
                <a:lnTo>
                  <a:pt x="616" y="1323"/>
                </a:lnTo>
                <a:lnTo>
                  <a:pt x="617" y="1341"/>
                </a:lnTo>
                <a:lnTo>
                  <a:pt x="619" y="1400"/>
                </a:lnTo>
                <a:lnTo>
                  <a:pt x="625" y="1408"/>
                </a:lnTo>
                <a:lnTo>
                  <a:pt x="638" y="1413"/>
                </a:lnTo>
                <a:lnTo>
                  <a:pt x="646" y="1425"/>
                </a:lnTo>
                <a:lnTo>
                  <a:pt x="631" y="1424"/>
                </a:lnTo>
                <a:lnTo>
                  <a:pt x="617" y="1415"/>
                </a:lnTo>
                <a:lnTo>
                  <a:pt x="607" y="1394"/>
                </a:lnTo>
                <a:lnTo>
                  <a:pt x="604" y="1384"/>
                </a:lnTo>
                <a:lnTo>
                  <a:pt x="599" y="1336"/>
                </a:lnTo>
                <a:lnTo>
                  <a:pt x="595" y="1325"/>
                </a:lnTo>
                <a:lnTo>
                  <a:pt x="582" y="1313"/>
                </a:lnTo>
                <a:lnTo>
                  <a:pt x="579" y="1305"/>
                </a:lnTo>
                <a:lnTo>
                  <a:pt x="556" y="1282"/>
                </a:lnTo>
                <a:lnTo>
                  <a:pt x="556" y="1273"/>
                </a:lnTo>
                <a:lnTo>
                  <a:pt x="544" y="1280"/>
                </a:lnTo>
                <a:lnTo>
                  <a:pt x="517" y="1373"/>
                </a:lnTo>
                <a:lnTo>
                  <a:pt x="474" y="1488"/>
                </a:lnTo>
                <a:lnTo>
                  <a:pt x="477" y="1494"/>
                </a:lnTo>
                <a:lnTo>
                  <a:pt x="483" y="1490"/>
                </a:lnTo>
                <a:lnTo>
                  <a:pt x="483" y="1484"/>
                </a:lnTo>
                <a:lnTo>
                  <a:pt x="487" y="1478"/>
                </a:lnTo>
                <a:lnTo>
                  <a:pt x="499" y="1469"/>
                </a:lnTo>
                <a:lnTo>
                  <a:pt x="498" y="1467"/>
                </a:lnTo>
                <a:lnTo>
                  <a:pt x="505" y="1464"/>
                </a:lnTo>
                <a:lnTo>
                  <a:pt x="520" y="1480"/>
                </a:lnTo>
                <a:lnTo>
                  <a:pt x="523" y="1493"/>
                </a:lnTo>
                <a:lnTo>
                  <a:pt x="513" y="1494"/>
                </a:lnTo>
                <a:lnTo>
                  <a:pt x="501" y="1493"/>
                </a:lnTo>
                <a:lnTo>
                  <a:pt x="498" y="1489"/>
                </a:lnTo>
                <a:lnTo>
                  <a:pt x="487" y="1493"/>
                </a:lnTo>
                <a:lnTo>
                  <a:pt x="485" y="1502"/>
                </a:lnTo>
                <a:lnTo>
                  <a:pt x="473" y="1515"/>
                </a:lnTo>
                <a:lnTo>
                  <a:pt x="471" y="1534"/>
                </a:lnTo>
                <a:lnTo>
                  <a:pt x="447" y="1595"/>
                </a:lnTo>
                <a:lnTo>
                  <a:pt x="428" y="1643"/>
                </a:lnTo>
                <a:lnTo>
                  <a:pt x="396" y="1714"/>
                </a:lnTo>
                <a:lnTo>
                  <a:pt x="386" y="1734"/>
                </a:lnTo>
                <a:lnTo>
                  <a:pt x="374" y="1751"/>
                </a:lnTo>
                <a:lnTo>
                  <a:pt x="361" y="1761"/>
                </a:lnTo>
                <a:lnTo>
                  <a:pt x="350" y="1767"/>
                </a:lnTo>
                <a:lnTo>
                  <a:pt x="338" y="1775"/>
                </a:lnTo>
                <a:lnTo>
                  <a:pt x="337" y="1779"/>
                </a:lnTo>
                <a:lnTo>
                  <a:pt x="332" y="1778"/>
                </a:lnTo>
                <a:lnTo>
                  <a:pt x="316" y="1779"/>
                </a:lnTo>
                <a:lnTo>
                  <a:pt x="314" y="1783"/>
                </a:lnTo>
                <a:lnTo>
                  <a:pt x="311" y="1784"/>
                </a:lnTo>
                <a:lnTo>
                  <a:pt x="313" y="1788"/>
                </a:lnTo>
                <a:lnTo>
                  <a:pt x="320" y="1790"/>
                </a:lnTo>
                <a:lnTo>
                  <a:pt x="319" y="1798"/>
                </a:lnTo>
                <a:lnTo>
                  <a:pt x="323" y="1801"/>
                </a:lnTo>
                <a:lnTo>
                  <a:pt x="329" y="1801"/>
                </a:lnTo>
                <a:lnTo>
                  <a:pt x="335" y="1806"/>
                </a:lnTo>
                <a:lnTo>
                  <a:pt x="338" y="1812"/>
                </a:lnTo>
                <a:lnTo>
                  <a:pt x="346" y="1816"/>
                </a:lnTo>
                <a:lnTo>
                  <a:pt x="353" y="1809"/>
                </a:lnTo>
                <a:lnTo>
                  <a:pt x="382" y="1819"/>
                </a:lnTo>
                <a:lnTo>
                  <a:pt x="385" y="1826"/>
                </a:lnTo>
                <a:lnTo>
                  <a:pt x="374" y="1850"/>
                </a:lnTo>
                <a:lnTo>
                  <a:pt x="370" y="1855"/>
                </a:lnTo>
                <a:lnTo>
                  <a:pt x="361" y="1859"/>
                </a:lnTo>
                <a:lnTo>
                  <a:pt x="361" y="1865"/>
                </a:lnTo>
                <a:lnTo>
                  <a:pt x="367" y="1873"/>
                </a:lnTo>
                <a:lnTo>
                  <a:pt x="382" y="1878"/>
                </a:lnTo>
                <a:lnTo>
                  <a:pt x="386" y="1863"/>
                </a:lnTo>
                <a:lnTo>
                  <a:pt x="389" y="1859"/>
                </a:lnTo>
                <a:lnTo>
                  <a:pt x="398" y="1859"/>
                </a:lnTo>
                <a:lnTo>
                  <a:pt x="396" y="1873"/>
                </a:lnTo>
                <a:lnTo>
                  <a:pt x="402" y="1876"/>
                </a:lnTo>
                <a:lnTo>
                  <a:pt x="408" y="1875"/>
                </a:lnTo>
                <a:lnTo>
                  <a:pt x="422" y="1882"/>
                </a:lnTo>
                <a:lnTo>
                  <a:pt x="423" y="1886"/>
                </a:lnTo>
                <a:lnTo>
                  <a:pt x="431" y="1886"/>
                </a:lnTo>
                <a:lnTo>
                  <a:pt x="440" y="1894"/>
                </a:lnTo>
                <a:lnTo>
                  <a:pt x="447" y="1896"/>
                </a:lnTo>
                <a:lnTo>
                  <a:pt x="450" y="1902"/>
                </a:lnTo>
                <a:lnTo>
                  <a:pt x="461" y="1907"/>
                </a:lnTo>
                <a:lnTo>
                  <a:pt x="467" y="1906"/>
                </a:lnTo>
                <a:lnTo>
                  <a:pt x="474" y="1910"/>
                </a:lnTo>
                <a:lnTo>
                  <a:pt x="498" y="1908"/>
                </a:lnTo>
                <a:lnTo>
                  <a:pt x="501" y="1914"/>
                </a:lnTo>
                <a:lnTo>
                  <a:pt x="502" y="1924"/>
                </a:lnTo>
                <a:lnTo>
                  <a:pt x="514" y="1932"/>
                </a:lnTo>
                <a:lnTo>
                  <a:pt x="516" y="1937"/>
                </a:lnTo>
                <a:lnTo>
                  <a:pt x="523" y="1945"/>
                </a:lnTo>
                <a:lnTo>
                  <a:pt x="531" y="1956"/>
                </a:lnTo>
                <a:lnTo>
                  <a:pt x="535" y="1956"/>
                </a:lnTo>
                <a:lnTo>
                  <a:pt x="546" y="1949"/>
                </a:lnTo>
                <a:lnTo>
                  <a:pt x="561" y="1956"/>
                </a:lnTo>
                <a:lnTo>
                  <a:pt x="582" y="1948"/>
                </a:lnTo>
                <a:lnTo>
                  <a:pt x="604" y="1965"/>
                </a:lnTo>
                <a:lnTo>
                  <a:pt x="613" y="1964"/>
                </a:lnTo>
                <a:lnTo>
                  <a:pt x="619" y="1977"/>
                </a:lnTo>
                <a:lnTo>
                  <a:pt x="626" y="1981"/>
                </a:lnTo>
                <a:lnTo>
                  <a:pt x="632" y="1991"/>
                </a:lnTo>
                <a:lnTo>
                  <a:pt x="638" y="1993"/>
                </a:lnTo>
                <a:lnTo>
                  <a:pt x="680" y="1986"/>
                </a:lnTo>
                <a:lnTo>
                  <a:pt x="686" y="1991"/>
                </a:lnTo>
                <a:lnTo>
                  <a:pt x="690" y="1991"/>
                </a:lnTo>
                <a:lnTo>
                  <a:pt x="693" y="1992"/>
                </a:lnTo>
                <a:lnTo>
                  <a:pt x="695" y="1998"/>
                </a:lnTo>
                <a:lnTo>
                  <a:pt x="701" y="2002"/>
                </a:lnTo>
                <a:lnTo>
                  <a:pt x="711" y="1993"/>
                </a:lnTo>
                <a:lnTo>
                  <a:pt x="723" y="2003"/>
                </a:lnTo>
                <a:lnTo>
                  <a:pt x="738" y="2001"/>
                </a:lnTo>
                <a:lnTo>
                  <a:pt x="765" y="2004"/>
                </a:lnTo>
                <a:lnTo>
                  <a:pt x="780" y="2008"/>
                </a:lnTo>
                <a:lnTo>
                  <a:pt x="780" y="1997"/>
                </a:lnTo>
                <a:lnTo>
                  <a:pt x="777" y="1994"/>
                </a:lnTo>
                <a:lnTo>
                  <a:pt x="778" y="1985"/>
                </a:lnTo>
                <a:lnTo>
                  <a:pt x="783" y="1982"/>
                </a:lnTo>
                <a:lnTo>
                  <a:pt x="781" y="1972"/>
                </a:lnTo>
                <a:lnTo>
                  <a:pt x="787" y="1969"/>
                </a:lnTo>
                <a:lnTo>
                  <a:pt x="795" y="1975"/>
                </a:lnTo>
                <a:lnTo>
                  <a:pt x="817" y="1978"/>
                </a:lnTo>
                <a:lnTo>
                  <a:pt x="826" y="1988"/>
                </a:lnTo>
                <a:lnTo>
                  <a:pt x="838" y="1989"/>
                </a:lnTo>
                <a:lnTo>
                  <a:pt x="846" y="1993"/>
                </a:lnTo>
                <a:lnTo>
                  <a:pt x="865" y="1996"/>
                </a:lnTo>
                <a:lnTo>
                  <a:pt x="869" y="2002"/>
                </a:lnTo>
                <a:lnTo>
                  <a:pt x="872" y="2012"/>
                </a:lnTo>
                <a:lnTo>
                  <a:pt x="878" y="2015"/>
                </a:lnTo>
                <a:lnTo>
                  <a:pt x="893" y="2013"/>
                </a:lnTo>
                <a:lnTo>
                  <a:pt x="902" y="2015"/>
                </a:lnTo>
                <a:lnTo>
                  <a:pt x="914" y="2015"/>
                </a:lnTo>
                <a:lnTo>
                  <a:pt x="916" y="2020"/>
                </a:lnTo>
                <a:lnTo>
                  <a:pt x="920" y="2024"/>
                </a:lnTo>
                <a:lnTo>
                  <a:pt x="928" y="2047"/>
                </a:lnTo>
                <a:lnTo>
                  <a:pt x="937" y="2047"/>
                </a:lnTo>
                <a:lnTo>
                  <a:pt x="941" y="2044"/>
                </a:lnTo>
                <a:lnTo>
                  <a:pt x="944" y="2036"/>
                </a:lnTo>
                <a:lnTo>
                  <a:pt x="950" y="2037"/>
                </a:lnTo>
                <a:lnTo>
                  <a:pt x="959" y="2036"/>
                </a:lnTo>
                <a:lnTo>
                  <a:pt x="966" y="2042"/>
                </a:lnTo>
                <a:lnTo>
                  <a:pt x="989" y="2052"/>
                </a:lnTo>
                <a:lnTo>
                  <a:pt x="987" y="2058"/>
                </a:lnTo>
                <a:lnTo>
                  <a:pt x="983" y="2076"/>
                </a:lnTo>
                <a:lnTo>
                  <a:pt x="990" y="2082"/>
                </a:lnTo>
                <a:lnTo>
                  <a:pt x="1004" y="2082"/>
                </a:lnTo>
                <a:lnTo>
                  <a:pt x="1020" y="2093"/>
                </a:lnTo>
                <a:lnTo>
                  <a:pt x="1020" y="2099"/>
                </a:lnTo>
                <a:lnTo>
                  <a:pt x="1026" y="2101"/>
                </a:lnTo>
                <a:lnTo>
                  <a:pt x="1031" y="2110"/>
                </a:lnTo>
                <a:lnTo>
                  <a:pt x="1035" y="2112"/>
                </a:lnTo>
                <a:lnTo>
                  <a:pt x="1046" y="2114"/>
                </a:lnTo>
                <a:lnTo>
                  <a:pt x="1063" y="2105"/>
                </a:lnTo>
                <a:lnTo>
                  <a:pt x="1086" y="2106"/>
                </a:lnTo>
                <a:lnTo>
                  <a:pt x="1093" y="2104"/>
                </a:lnTo>
                <a:lnTo>
                  <a:pt x="1107" y="2112"/>
                </a:lnTo>
                <a:lnTo>
                  <a:pt x="1120" y="2117"/>
                </a:lnTo>
                <a:lnTo>
                  <a:pt x="1128" y="2119"/>
                </a:lnTo>
                <a:lnTo>
                  <a:pt x="1134" y="2125"/>
                </a:lnTo>
                <a:lnTo>
                  <a:pt x="1147" y="2125"/>
                </a:lnTo>
                <a:lnTo>
                  <a:pt x="1162" y="2130"/>
                </a:lnTo>
                <a:lnTo>
                  <a:pt x="1168" y="2128"/>
                </a:lnTo>
                <a:lnTo>
                  <a:pt x="1177" y="2117"/>
                </a:lnTo>
                <a:lnTo>
                  <a:pt x="1204" y="2117"/>
                </a:lnTo>
                <a:lnTo>
                  <a:pt x="1216" y="2110"/>
                </a:lnTo>
                <a:lnTo>
                  <a:pt x="1229" y="2112"/>
                </a:lnTo>
                <a:lnTo>
                  <a:pt x="1235" y="2107"/>
                </a:lnTo>
                <a:lnTo>
                  <a:pt x="1250" y="2110"/>
                </a:lnTo>
                <a:lnTo>
                  <a:pt x="1257" y="2120"/>
                </a:lnTo>
                <a:lnTo>
                  <a:pt x="1278" y="2116"/>
                </a:lnTo>
                <a:lnTo>
                  <a:pt x="1271" y="2107"/>
                </a:lnTo>
                <a:lnTo>
                  <a:pt x="1271" y="2099"/>
                </a:lnTo>
                <a:lnTo>
                  <a:pt x="1260" y="2094"/>
                </a:lnTo>
                <a:lnTo>
                  <a:pt x="1260" y="2053"/>
                </a:lnTo>
                <a:lnTo>
                  <a:pt x="1266" y="2028"/>
                </a:lnTo>
                <a:lnTo>
                  <a:pt x="1271" y="2002"/>
                </a:lnTo>
                <a:lnTo>
                  <a:pt x="1262" y="1992"/>
                </a:lnTo>
                <a:lnTo>
                  <a:pt x="1266" y="1988"/>
                </a:lnTo>
                <a:lnTo>
                  <a:pt x="1271" y="1992"/>
                </a:lnTo>
                <a:lnTo>
                  <a:pt x="1278" y="1969"/>
                </a:lnTo>
                <a:lnTo>
                  <a:pt x="1272" y="1965"/>
                </a:lnTo>
                <a:lnTo>
                  <a:pt x="1275" y="1960"/>
                </a:lnTo>
                <a:lnTo>
                  <a:pt x="1286" y="1964"/>
                </a:lnTo>
                <a:lnTo>
                  <a:pt x="1296" y="1950"/>
                </a:lnTo>
                <a:lnTo>
                  <a:pt x="1320" y="1933"/>
                </a:lnTo>
                <a:lnTo>
                  <a:pt x="1350" y="1918"/>
                </a:lnTo>
                <a:lnTo>
                  <a:pt x="1359" y="1919"/>
                </a:lnTo>
                <a:lnTo>
                  <a:pt x="1377" y="1926"/>
                </a:lnTo>
                <a:lnTo>
                  <a:pt x="1401" y="1905"/>
                </a:lnTo>
                <a:lnTo>
                  <a:pt x="1419" y="1898"/>
                </a:lnTo>
                <a:lnTo>
                  <a:pt x="1426" y="1892"/>
                </a:lnTo>
                <a:lnTo>
                  <a:pt x="1435" y="1891"/>
                </a:lnTo>
                <a:lnTo>
                  <a:pt x="1478" y="1866"/>
                </a:lnTo>
                <a:lnTo>
                  <a:pt x="1499" y="1866"/>
                </a:lnTo>
                <a:lnTo>
                  <a:pt x="1507" y="1871"/>
                </a:lnTo>
                <a:lnTo>
                  <a:pt x="1504" y="1878"/>
                </a:lnTo>
                <a:lnTo>
                  <a:pt x="1507" y="1884"/>
                </a:lnTo>
                <a:lnTo>
                  <a:pt x="1514" y="1889"/>
                </a:lnTo>
                <a:lnTo>
                  <a:pt x="1528" y="1892"/>
                </a:lnTo>
                <a:lnTo>
                  <a:pt x="1548" y="1895"/>
                </a:lnTo>
                <a:lnTo>
                  <a:pt x="1560" y="1898"/>
                </a:lnTo>
                <a:lnTo>
                  <a:pt x="1568" y="1896"/>
                </a:lnTo>
                <a:lnTo>
                  <a:pt x="1595" y="1900"/>
                </a:lnTo>
                <a:lnTo>
                  <a:pt x="1598" y="1911"/>
                </a:lnTo>
                <a:lnTo>
                  <a:pt x="1601" y="1914"/>
                </a:lnTo>
                <a:lnTo>
                  <a:pt x="1604" y="1914"/>
                </a:lnTo>
                <a:lnTo>
                  <a:pt x="1604" y="1908"/>
                </a:lnTo>
                <a:lnTo>
                  <a:pt x="1611" y="1911"/>
                </a:lnTo>
                <a:lnTo>
                  <a:pt x="1610" y="1918"/>
                </a:lnTo>
                <a:lnTo>
                  <a:pt x="1593" y="1918"/>
                </a:lnTo>
                <a:lnTo>
                  <a:pt x="1599" y="1924"/>
                </a:lnTo>
                <a:lnTo>
                  <a:pt x="1626" y="1927"/>
                </a:lnTo>
                <a:lnTo>
                  <a:pt x="1641" y="1932"/>
                </a:lnTo>
                <a:lnTo>
                  <a:pt x="1644" y="1922"/>
                </a:lnTo>
                <a:lnTo>
                  <a:pt x="1648" y="1919"/>
                </a:lnTo>
                <a:lnTo>
                  <a:pt x="1641" y="1913"/>
                </a:lnTo>
                <a:lnTo>
                  <a:pt x="1648" y="1913"/>
                </a:lnTo>
                <a:lnTo>
                  <a:pt x="1648" y="1907"/>
                </a:lnTo>
                <a:lnTo>
                  <a:pt x="1656" y="1911"/>
                </a:lnTo>
                <a:lnTo>
                  <a:pt x="1666" y="1910"/>
                </a:lnTo>
                <a:lnTo>
                  <a:pt x="1677" y="1927"/>
                </a:lnTo>
                <a:lnTo>
                  <a:pt x="1684" y="1934"/>
                </a:lnTo>
                <a:lnTo>
                  <a:pt x="1695" y="1937"/>
                </a:lnTo>
                <a:lnTo>
                  <a:pt x="1713" y="1937"/>
                </a:lnTo>
                <a:lnTo>
                  <a:pt x="1726" y="1938"/>
                </a:lnTo>
                <a:lnTo>
                  <a:pt x="1739" y="1930"/>
                </a:lnTo>
                <a:lnTo>
                  <a:pt x="1747" y="1939"/>
                </a:lnTo>
                <a:lnTo>
                  <a:pt x="1744" y="1946"/>
                </a:lnTo>
                <a:lnTo>
                  <a:pt x="1750" y="1957"/>
                </a:lnTo>
                <a:lnTo>
                  <a:pt x="1744" y="1960"/>
                </a:lnTo>
                <a:lnTo>
                  <a:pt x="1742" y="1966"/>
                </a:lnTo>
                <a:lnTo>
                  <a:pt x="1753" y="1966"/>
                </a:lnTo>
                <a:lnTo>
                  <a:pt x="1763" y="1972"/>
                </a:lnTo>
                <a:lnTo>
                  <a:pt x="1768" y="1969"/>
                </a:lnTo>
                <a:lnTo>
                  <a:pt x="1772" y="1972"/>
                </a:lnTo>
                <a:lnTo>
                  <a:pt x="1780" y="1971"/>
                </a:lnTo>
                <a:lnTo>
                  <a:pt x="1792" y="1980"/>
                </a:lnTo>
                <a:lnTo>
                  <a:pt x="1799" y="1980"/>
                </a:lnTo>
                <a:lnTo>
                  <a:pt x="1811" y="1981"/>
                </a:lnTo>
                <a:lnTo>
                  <a:pt x="1814" y="1987"/>
                </a:lnTo>
                <a:lnTo>
                  <a:pt x="1833" y="1998"/>
                </a:lnTo>
                <a:lnTo>
                  <a:pt x="1833" y="2007"/>
                </a:lnTo>
                <a:lnTo>
                  <a:pt x="1854" y="2010"/>
                </a:lnTo>
                <a:lnTo>
                  <a:pt x="1854" y="1999"/>
                </a:lnTo>
                <a:lnTo>
                  <a:pt x="1862" y="2003"/>
                </a:lnTo>
                <a:lnTo>
                  <a:pt x="1871" y="2002"/>
                </a:lnTo>
                <a:lnTo>
                  <a:pt x="1878" y="2005"/>
                </a:lnTo>
                <a:lnTo>
                  <a:pt x="1877" y="2008"/>
                </a:lnTo>
                <a:lnTo>
                  <a:pt x="1895" y="2009"/>
                </a:lnTo>
                <a:lnTo>
                  <a:pt x="1899" y="2013"/>
                </a:lnTo>
                <a:lnTo>
                  <a:pt x="1895" y="2020"/>
                </a:lnTo>
                <a:lnTo>
                  <a:pt x="1895" y="2023"/>
                </a:lnTo>
                <a:lnTo>
                  <a:pt x="1907" y="2023"/>
                </a:lnTo>
                <a:lnTo>
                  <a:pt x="1908" y="2013"/>
                </a:lnTo>
                <a:lnTo>
                  <a:pt x="1915" y="2003"/>
                </a:lnTo>
                <a:lnTo>
                  <a:pt x="1932" y="2003"/>
                </a:lnTo>
                <a:lnTo>
                  <a:pt x="1942" y="2009"/>
                </a:lnTo>
                <a:lnTo>
                  <a:pt x="1950" y="2009"/>
                </a:lnTo>
                <a:lnTo>
                  <a:pt x="1951" y="2001"/>
                </a:lnTo>
                <a:lnTo>
                  <a:pt x="1981" y="1996"/>
                </a:lnTo>
                <a:lnTo>
                  <a:pt x="1986" y="1989"/>
                </a:lnTo>
                <a:lnTo>
                  <a:pt x="1995" y="1989"/>
                </a:lnTo>
                <a:lnTo>
                  <a:pt x="2003" y="1996"/>
                </a:lnTo>
                <a:lnTo>
                  <a:pt x="2008" y="1991"/>
                </a:lnTo>
                <a:lnTo>
                  <a:pt x="2014" y="1987"/>
                </a:lnTo>
                <a:lnTo>
                  <a:pt x="2015" y="1973"/>
                </a:lnTo>
                <a:lnTo>
                  <a:pt x="1996" y="1970"/>
                </a:lnTo>
                <a:lnTo>
                  <a:pt x="2024" y="1954"/>
                </a:lnTo>
                <a:lnTo>
                  <a:pt x="2033" y="1934"/>
                </a:lnTo>
                <a:lnTo>
                  <a:pt x="2038" y="1938"/>
                </a:lnTo>
                <a:lnTo>
                  <a:pt x="2062" y="1937"/>
                </a:lnTo>
                <a:lnTo>
                  <a:pt x="2071" y="1928"/>
                </a:lnTo>
                <a:lnTo>
                  <a:pt x="2075" y="1923"/>
                </a:lnTo>
                <a:lnTo>
                  <a:pt x="2075" y="1912"/>
                </a:lnTo>
                <a:lnTo>
                  <a:pt x="2093" y="1906"/>
                </a:lnTo>
                <a:lnTo>
                  <a:pt x="2105" y="1905"/>
                </a:lnTo>
                <a:lnTo>
                  <a:pt x="2115" y="1908"/>
                </a:lnTo>
                <a:lnTo>
                  <a:pt x="2118" y="1906"/>
                </a:lnTo>
                <a:lnTo>
                  <a:pt x="2118" y="1892"/>
                </a:lnTo>
                <a:lnTo>
                  <a:pt x="2136" y="1881"/>
                </a:lnTo>
                <a:lnTo>
                  <a:pt x="2141" y="1874"/>
                </a:lnTo>
                <a:lnTo>
                  <a:pt x="2150" y="1875"/>
                </a:lnTo>
                <a:lnTo>
                  <a:pt x="2154" y="1880"/>
                </a:lnTo>
                <a:lnTo>
                  <a:pt x="2159" y="1878"/>
                </a:lnTo>
                <a:lnTo>
                  <a:pt x="2163" y="1869"/>
                </a:lnTo>
                <a:lnTo>
                  <a:pt x="2177" y="1868"/>
                </a:lnTo>
                <a:lnTo>
                  <a:pt x="2174" y="1865"/>
                </a:lnTo>
                <a:lnTo>
                  <a:pt x="2181" y="1859"/>
                </a:lnTo>
                <a:lnTo>
                  <a:pt x="2187" y="1862"/>
                </a:lnTo>
                <a:lnTo>
                  <a:pt x="2194" y="1857"/>
                </a:lnTo>
                <a:lnTo>
                  <a:pt x="2196" y="1842"/>
                </a:lnTo>
                <a:lnTo>
                  <a:pt x="2193" y="1828"/>
                </a:lnTo>
                <a:lnTo>
                  <a:pt x="2206" y="1825"/>
                </a:lnTo>
                <a:lnTo>
                  <a:pt x="2209" y="1811"/>
                </a:lnTo>
                <a:lnTo>
                  <a:pt x="2220" y="1809"/>
                </a:lnTo>
                <a:lnTo>
                  <a:pt x="2229" y="1799"/>
                </a:lnTo>
                <a:lnTo>
                  <a:pt x="2227" y="1794"/>
                </a:lnTo>
                <a:lnTo>
                  <a:pt x="2239" y="1794"/>
                </a:lnTo>
                <a:lnTo>
                  <a:pt x="2242" y="1790"/>
                </a:lnTo>
                <a:lnTo>
                  <a:pt x="2242" y="1783"/>
                </a:lnTo>
                <a:lnTo>
                  <a:pt x="2229" y="1771"/>
                </a:lnTo>
                <a:lnTo>
                  <a:pt x="2232" y="1762"/>
                </a:lnTo>
                <a:lnTo>
                  <a:pt x="2224" y="1758"/>
                </a:lnTo>
                <a:lnTo>
                  <a:pt x="2214" y="1766"/>
                </a:lnTo>
                <a:lnTo>
                  <a:pt x="2193" y="1759"/>
                </a:lnTo>
                <a:lnTo>
                  <a:pt x="2166" y="1763"/>
                </a:lnTo>
                <a:lnTo>
                  <a:pt x="2160" y="1762"/>
                </a:lnTo>
                <a:lnTo>
                  <a:pt x="2148" y="1752"/>
                </a:lnTo>
                <a:lnTo>
                  <a:pt x="2139" y="1752"/>
                </a:lnTo>
                <a:lnTo>
                  <a:pt x="2132" y="1747"/>
                </a:lnTo>
                <a:lnTo>
                  <a:pt x="2129" y="1747"/>
                </a:lnTo>
                <a:lnTo>
                  <a:pt x="2102" y="1737"/>
                </a:lnTo>
                <a:lnTo>
                  <a:pt x="2096" y="1723"/>
                </a:lnTo>
                <a:lnTo>
                  <a:pt x="2078" y="1705"/>
                </a:lnTo>
                <a:lnTo>
                  <a:pt x="2083" y="1696"/>
                </a:lnTo>
                <a:lnTo>
                  <a:pt x="2081" y="1688"/>
                </a:lnTo>
                <a:lnTo>
                  <a:pt x="2087" y="1684"/>
                </a:lnTo>
                <a:lnTo>
                  <a:pt x="2081" y="1676"/>
                </a:lnTo>
                <a:lnTo>
                  <a:pt x="2081" y="1675"/>
                </a:lnTo>
                <a:lnTo>
                  <a:pt x="2077" y="1665"/>
                </a:lnTo>
                <a:lnTo>
                  <a:pt x="2081" y="1657"/>
                </a:lnTo>
                <a:lnTo>
                  <a:pt x="2087" y="1656"/>
                </a:lnTo>
                <a:lnTo>
                  <a:pt x="2095" y="1645"/>
                </a:lnTo>
                <a:lnTo>
                  <a:pt x="2096" y="1633"/>
                </a:lnTo>
                <a:lnTo>
                  <a:pt x="2100" y="1625"/>
                </a:lnTo>
                <a:lnTo>
                  <a:pt x="2112" y="1628"/>
                </a:lnTo>
                <a:lnTo>
                  <a:pt x="2121" y="1632"/>
                </a:lnTo>
                <a:lnTo>
                  <a:pt x="2124" y="1627"/>
                </a:lnTo>
                <a:lnTo>
                  <a:pt x="2112" y="1613"/>
                </a:lnTo>
                <a:lnTo>
                  <a:pt x="2109" y="1601"/>
                </a:lnTo>
                <a:lnTo>
                  <a:pt x="2112" y="1592"/>
                </a:lnTo>
                <a:lnTo>
                  <a:pt x="2100" y="1586"/>
                </a:lnTo>
                <a:lnTo>
                  <a:pt x="2077" y="1582"/>
                </a:lnTo>
                <a:lnTo>
                  <a:pt x="2065" y="1571"/>
                </a:lnTo>
                <a:lnTo>
                  <a:pt x="2062" y="1559"/>
                </a:lnTo>
                <a:lnTo>
                  <a:pt x="2062" y="1544"/>
                </a:lnTo>
                <a:lnTo>
                  <a:pt x="2047" y="1542"/>
                </a:lnTo>
                <a:lnTo>
                  <a:pt x="2047" y="1531"/>
                </a:lnTo>
                <a:lnTo>
                  <a:pt x="2042" y="152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7" name="Freeform 259"/>
          <p:cNvSpPr>
            <a:spLocks/>
          </p:cNvSpPr>
          <p:nvPr/>
        </p:nvSpPr>
        <p:spPr bwMode="auto">
          <a:xfrm>
            <a:off x="2624138" y="4073525"/>
            <a:ext cx="1781175" cy="1358900"/>
          </a:xfrm>
          <a:custGeom>
            <a:avLst/>
            <a:gdLst>
              <a:gd name="T0" fmla="*/ 241104514 w 2242"/>
              <a:gd name="T1" fmla="*/ 37802345 h 1712"/>
              <a:gd name="T2" fmla="*/ 205128240 w 2242"/>
              <a:gd name="T3" fmla="*/ 4410075 h 1712"/>
              <a:gd name="T4" fmla="*/ 157159677 w 2242"/>
              <a:gd name="T5" fmla="*/ 15120939 h 1712"/>
              <a:gd name="T6" fmla="*/ 107297921 w 2242"/>
              <a:gd name="T7" fmla="*/ 9450388 h 1712"/>
              <a:gd name="T8" fmla="*/ 39131822 w 2242"/>
              <a:gd name="T9" fmla="*/ 15120939 h 1712"/>
              <a:gd name="T10" fmla="*/ 7573569 w 2242"/>
              <a:gd name="T11" fmla="*/ 40322501 h 1712"/>
              <a:gd name="T12" fmla="*/ 59960927 w 2242"/>
              <a:gd name="T13" fmla="*/ 48513205 h 1712"/>
              <a:gd name="T14" fmla="*/ 61854120 w 2242"/>
              <a:gd name="T15" fmla="*/ 70564380 h 1712"/>
              <a:gd name="T16" fmla="*/ 27140277 w 2242"/>
              <a:gd name="T17" fmla="*/ 69934142 h 1712"/>
              <a:gd name="T18" fmla="*/ 0 w 2242"/>
              <a:gd name="T19" fmla="*/ 101436483 h 1712"/>
              <a:gd name="T20" fmla="*/ 58066940 w 2242"/>
              <a:gd name="T21" fmla="*/ 129788456 h 1712"/>
              <a:gd name="T22" fmla="*/ 92780770 w 2242"/>
              <a:gd name="T23" fmla="*/ 149948907 h 1712"/>
              <a:gd name="T24" fmla="*/ 136331379 w 2242"/>
              <a:gd name="T25" fmla="*/ 172631100 h 1712"/>
              <a:gd name="T26" fmla="*/ 171045209 w 2242"/>
              <a:gd name="T27" fmla="*/ 172631100 h 1712"/>
              <a:gd name="T28" fmla="*/ 180512762 w 2242"/>
              <a:gd name="T29" fmla="*/ 199722574 h 1712"/>
              <a:gd name="T30" fmla="*/ 214595843 w 2242"/>
              <a:gd name="T31" fmla="*/ 199092337 h 1712"/>
              <a:gd name="T32" fmla="*/ 200078667 w 2242"/>
              <a:gd name="T33" fmla="*/ 210433483 h 1712"/>
              <a:gd name="T34" fmla="*/ 249309673 w 2242"/>
              <a:gd name="T35" fmla="*/ 223034261 h 1712"/>
              <a:gd name="T36" fmla="*/ 235424141 w 2242"/>
              <a:gd name="T37" fmla="*/ 255796283 h 1712"/>
              <a:gd name="T38" fmla="*/ 293491056 w 2242"/>
              <a:gd name="T39" fmla="*/ 260836594 h 1712"/>
              <a:gd name="T40" fmla="*/ 277711537 w 2242"/>
              <a:gd name="T41" fmla="*/ 286037355 h 1712"/>
              <a:gd name="T42" fmla="*/ 276449938 w 2242"/>
              <a:gd name="T43" fmla="*/ 351562193 h 1712"/>
              <a:gd name="T44" fmla="*/ 308638982 w 2242"/>
              <a:gd name="T45" fmla="*/ 398814910 h 1712"/>
              <a:gd name="T46" fmla="*/ 366075098 w 2242"/>
              <a:gd name="T47" fmla="*/ 422756090 h 1712"/>
              <a:gd name="T48" fmla="*/ 360394725 w 2242"/>
              <a:gd name="T49" fmla="*/ 479459987 h 1712"/>
              <a:gd name="T50" fmla="*/ 338934833 w 2242"/>
              <a:gd name="T51" fmla="*/ 502141386 h 1712"/>
              <a:gd name="T52" fmla="*/ 394476961 w 2242"/>
              <a:gd name="T53" fmla="*/ 623738296 h 1712"/>
              <a:gd name="T54" fmla="*/ 365443504 w 2242"/>
              <a:gd name="T55" fmla="*/ 558844489 h 1712"/>
              <a:gd name="T56" fmla="*/ 314950948 w 2242"/>
              <a:gd name="T57" fmla="*/ 662170866 h 1712"/>
              <a:gd name="T58" fmla="*/ 298540630 w 2242"/>
              <a:gd name="T59" fmla="*/ 691153051 h 1712"/>
              <a:gd name="T60" fmla="*/ 212701855 w 2242"/>
              <a:gd name="T61" fmla="*/ 857483515 h 1712"/>
              <a:gd name="T62" fmla="*/ 211439462 w 2242"/>
              <a:gd name="T63" fmla="*/ 874494366 h 1712"/>
              <a:gd name="T64" fmla="*/ 231636961 w 2242"/>
              <a:gd name="T65" fmla="*/ 916706773 h 1712"/>
              <a:gd name="T66" fmla="*/ 272031164 w 2242"/>
              <a:gd name="T67" fmla="*/ 924897477 h 1712"/>
              <a:gd name="T68" fmla="*/ 324417707 w 2242"/>
              <a:gd name="T69" fmla="*/ 953879662 h 1712"/>
              <a:gd name="T70" fmla="*/ 390690576 w 2242"/>
              <a:gd name="T71" fmla="*/ 982230817 h 1712"/>
              <a:gd name="T72" fmla="*/ 448757590 w 2242"/>
              <a:gd name="T73" fmla="*/ 992311439 h 1712"/>
              <a:gd name="T74" fmla="*/ 496725359 w 2242"/>
              <a:gd name="T75" fmla="*/ 977190506 h 1712"/>
              <a:gd name="T76" fmla="*/ 563629028 w 2242"/>
              <a:gd name="T77" fmla="*/ 1004912217 h 1712"/>
              <a:gd name="T78" fmla="*/ 605285624 w 2242"/>
              <a:gd name="T79" fmla="*/ 1019403706 h 1712"/>
              <a:gd name="T80" fmla="*/ 650729400 w 2242"/>
              <a:gd name="T81" fmla="*/ 1066026187 h 1712"/>
              <a:gd name="T82" fmla="*/ 723944241 w 2242"/>
              <a:gd name="T83" fmla="*/ 1075476571 h 1712"/>
              <a:gd name="T84" fmla="*/ 806626635 w 2242"/>
              <a:gd name="T85" fmla="*/ 1069806817 h 1712"/>
              <a:gd name="T86" fmla="*/ 806626635 w 2242"/>
              <a:gd name="T87" fmla="*/ 977190506 h 1712"/>
              <a:gd name="T88" fmla="*/ 895621193 w 2242"/>
              <a:gd name="T89" fmla="*/ 932457943 h 1712"/>
              <a:gd name="T90" fmla="*/ 977041194 w 2242"/>
              <a:gd name="T91" fmla="*/ 930568025 h 1712"/>
              <a:gd name="T92" fmla="*/ 1005443852 w 2242"/>
              <a:gd name="T93" fmla="*/ 945058721 h 1712"/>
              <a:gd name="T94" fmla="*/ 1051518428 w 2242"/>
              <a:gd name="T95" fmla="*/ 940018410 h 1712"/>
              <a:gd name="T96" fmla="*/ 1100749384 w 2242"/>
              <a:gd name="T97" fmla="*/ 971520751 h 1712"/>
              <a:gd name="T98" fmla="*/ 1144930767 w 2242"/>
              <a:gd name="T99" fmla="*/ 988531602 h 1712"/>
              <a:gd name="T100" fmla="*/ 1198579703 w 2242"/>
              <a:gd name="T101" fmla="*/ 1004912217 h 1712"/>
              <a:gd name="T102" fmla="*/ 1250334652 w 2242"/>
              <a:gd name="T103" fmla="*/ 994202151 h 1712"/>
              <a:gd name="T104" fmla="*/ 1286310875 w 2242"/>
              <a:gd name="T105" fmla="*/ 957659499 h 1712"/>
              <a:gd name="T106" fmla="*/ 1348164971 w 2242"/>
              <a:gd name="T107" fmla="*/ 921747084 h 1712"/>
              <a:gd name="T108" fmla="*/ 1384772788 w 2242"/>
              <a:gd name="T109" fmla="*/ 906626151 h 1712"/>
              <a:gd name="T110" fmla="*/ 1415068639 w 2242"/>
              <a:gd name="T111" fmla="*/ 860003670 h 1712"/>
              <a:gd name="T112" fmla="*/ 1345640979 w 2242"/>
              <a:gd name="T113" fmla="*/ 837322271 h 1712"/>
              <a:gd name="T114" fmla="*/ 1310926354 w 2242"/>
              <a:gd name="T115" fmla="*/ 785658487 h 1712"/>
              <a:gd name="T116" fmla="*/ 1331123852 w 2242"/>
              <a:gd name="T117" fmla="*/ 745335998 h 17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42"/>
              <a:gd name="T178" fmla="*/ 0 h 1712"/>
              <a:gd name="T179" fmla="*/ 2242 w 2242"/>
              <a:gd name="T180" fmla="*/ 1712 h 17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42" h="1712">
                <a:moveTo>
                  <a:pt x="473" y="68"/>
                </a:moveTo>
                <a:lnTo>
                  <a:pt x="456" y="75"/>
                </a:lnTo>
                <a:lnTo>
                  <a:pt x="446" y="72"/>
                </a:lnTo>
                <a:lnTo>
                  <a:pt x="440" y="80"/>
                </a:lnTo>
                <a:lnTo>
                  <a:pt x="428" y="81"/>
                </a:lnTo>
                <a:lnTo>
                  <a:pt x="405" y="97"/>
                </a:lnTo>
                <a:lnTo>
                  <a:pt x="395" y="96"/>
                </a:lnTo>
                <a:lnTo>
                  <a:pt x="395" y="87"/>
                </a:lnTo>
                <a:lnTo>
                  <a:pt x="382" y="76"/>
                </a:lnTo>
                <a:lnTo>
                  <a:pt x="382" y="60"/>
                </a:lnTo>
                <a:lnTo>
                  <a:pt x="370" y="49"/>
                </a:lnTo>
                <a:lnTo>
                  <a:pt x="365" y="32"/>
                </a:lnTo>
                <a:lnTo>
                  <a:pt x="347" y="24"/>
                </a:lnTo>
                <a:lnTo>
                  <a:pt x="356" y="22"/>
                </a:lnTo>
                <a:lnTo>
                  <a:pt x="356" y="16"/>
                </a:lnTo>
                <a:lnTo>
                  <a:pt x="344" y="16"/>
                </a:lnTo>
                <a:lnTo>
                  <a:pt x="338" y="21"/>
                </a:lnTo>
                <a:lnTo>
                  <a:pt x="340" y="13"/>
                </a:lnTo>
                <a:lnTo>
                  <a:pt x="349" y="0"/>
                </a:lnTo>
                <a:lnTo>
                  <a:pt x="325" y="7"/>
                </a:lnTo>
                <a:lnTo>
                  <a:pt x="319" y="15"/>
                </a:lnTo>
                <a:lnTo>
                  <a:pt x="320" y="1"/>
                </a:lnTo>
                <a:lnTo>
                  <a:pt x="314" y="0"/>
                </a:lnTo>
                <a:lnTo>
                  <a:pt x="311" y="6"/>
                </a:lnTo>
                <a:lnTo>
                  <a:pt x="295" y="7"/>
                </a:lnTo>
                <a:lnTo>
                  <a:pt x="285" y="11"/>
                </a:lnTo>
                <a:lnTo>
                  <a:pt x="267" y="0"/>
                </a:lnTo>
                <a:lnTo>
                  <a:pt x="259" y="8"/>
                </a:lnTo>
                <a:lnTo>
                  <a:pt x="256" y="22"/>
                </a:lnTo>
                <a:lnTo>
                  <a:pt x="249" y="24"/>
                </a:lnTo>
                <a:lnTo>
                  <a:pt x="246" y="34"/>
                </a:lnTo>
                <a:lnTo>
                  <a:pt x="232" y="31"/>
                </a:lnTo>
                <a:lnTo>
                  <a:pt x="220" y="27"/>
                </a:lnTo>
                <a:lnTo>
                  <a:pt x="210" y="22"/>
                </a:lnTo>
                <a:lnTo>
                  <a:pt x="200" y="21"/>
                </a:lnTo>
                <a:lnTo>
                  <a:pt x="191" y="36"/>
                </a:lnTo>
                <a:lnTo>
                  <a:pt x="186" y="29"/>
                </a:lnTo>
                <a:lnTo>
                  <a:pt x="176" y="32"/>
                </a:lnTo>
                <a:lnTo>
                  <a:pt x="176" y="17"/>
                </a:lnTo>
                <a:lnTo>
                  <a:pt x="170" y="15"/>
                </a:lnTo>
                <a:lnTo>
                  <a:pt x="158" y="20"/>
                </a:lnTo>
                <a:lnTo>
                  <a:pt x="153" y="17"/>
                </a:lnTo>
                <a:lnTo>
                  <a:pt x="135" y="17"/>
                </a:lnTo>
                <a:lnTo>
                  <a:pt x="126" y="22"/>
                </a:lnTo>
                <a:lnTo>
                  <a:pt x="111" y="23"/>
                </a:lnTo>
                <a:lnTo>
                  <a:pt x="116" y="18"/>
                </a:lnTo>
                <a:lnTo>
                  <a:pt x="107" y="16"/>
                </a:lnTo>
                <a:lnTo>
                  <a:pt x="76" y="23"/>
                </a:lnTo>
                <a:lnTo>
                  <a:pt x="70" y="21"/>
                </a:lnTo>
                <a:lnTo>
                  <a:pt x="62" y="24"/>
                </a:lnTo>
                <a:lnTo>
                  <a:pt x="68" y="29"/>
                </a:lnTo>
                <a:lnTo>
                  <a:pt x="55" y="27"/>
                </a:lnTo>
                <a:lnTo>
                  <a:pt x="55" y="36"/>
                </a:lnTo>
                <a:lnTo>
                  <a:pt x="37" y="31"/>
                </a:lnTo>
                <a:lnTo>
                  <a:pt x="23" y="36"/>
                </a:lnTo>
                <a:lnTo>
                  <a:pt x="17" y="47"/>
                </a:lnTo>
                <a:lnTo>
                  <a:pt x="19" y="52"/>
                </a:lnTo>
                <a:lnTo>
                  <a:pt x="25" y="53"/>
                </a:lnTo>
                <a:lnTo>
                  <a:pt x="14" y="58"/>
                </a:lnTo>
                <a:lnTo>
                  <a:pt x="12" y="64"/>
                </a:lnTo>
                <a:lnTo>
                  <a:pt x="13" y="72"/>
                </a:lnTo>
                <a:lnTo>
                  <a:pt x="10" y="87"/>
                </a:lnTo>
                <a:lnTo>
                  <a:pt x="17" y="87"/>
                </a:lnTo>
                <a:lnTo>
                  <a:pt x="26" y="82"/>
                </a:lnTo>
                <a:lnTo>
                  <a:pt x="34" y="87"/>
                </a:lnTo>
                <a:lnTo>
                  <a:pt x="44" y="86"/>
                </a:lnTo>
                <a:lnTo>
                  <a:pt x="50" y="84"/>
                </a:lnTo>
                <a:lnTo>
                  <a:pt x="55" y="87"/>
                </a:lnTo>
                <a:lnTo>
                  <a:pt x="70" y="80"/>
                </a:lnTo>
                <a:lnTo>
                  <a:pt x="95" y="77"/>
                </a:lnTo>
                <a:lnTo>
                  <a:pt x="95" y="81"/>
                </a:lnTo>
                <a:lnTo>
                  <a:pt x="71" y="88"/>
                </a:lnTo>
                <a:lnTo>
                  <a:pt x="68" y="95"/>
                </a:lnTo>
                <a:lnTo>
                  <a:pt x="79" y="97"/>
                </a:lnTo>
                <a:lnTo>
                  <a:pt x="88" y="92"/>
                </a:lnTo>
                <a:lnTo>
                  <a:pt x="100" y="96"/>
                </a:lnTo>
                <a:lnTo>
                  <a:pt x="92" y="101"/>
                </a:lnTo>
                <a:lnTo>
                  <a:pt x="98" y="102"/>
                </a:lnTo>
                <a:lnTo>
                  <a:pt x="106" y="111"/>
                </a:lnTo>
                <a:lnTo>
                  <a:pt x="98" y="112"/>
                </a:lnTo>
                <a:lnTo>
                  <a:pt x="92" y="109"/>
                </a:lnTo>
                <a:lnTo>
                  <a:pt x="76" y="112"/>
                </a:lnTo>
                <a:lnTo>
                  <a:pt x="68" y="104"/>
                </a:lnTo>
                <a:lnTo>
                  <a:pt x="56" y="104"/>
                </a:lnTo>
                <a:lnTo>
                  <a:pt x="50" y="95"/>
                </a:lnTo>
                <a:lnTo>
                  <a:pt x="41" y="97"/>
                </a:lnTo>
                <a:lnTo>
                  <a:pt x="44" y="103"/>
                </a:lnTo>
                <a:lnTo>
                  <a:pt x="35" y="104"/>
                </a:lnTo>
                <a:lnTo>
                  <a:pt x="35" y="108"/>
                </a:lnTo>
                <a:lnTo>
                  <a:pt x="43" y="111"/>
                </a:lnTo>
                <a:lnTo>
                  <a:pt x="41" y="117"/>
                </a:lnTo>
                <a:lnTo>
                  <a:pt x="41" y="129"/>
                </a:lnTo>
                <a:lnTo>
                  <a:pt x="44" y="130"/>
                </a:lnTo>
                <a:lnTo>
                  <a:pt x="56" y="118"/>
                </a:lnTo>
                <a:lnTo>
                  <a:pt x="82" y="129"/>
                </a:lnTo>
                <a:lnTo>
                  <a:pt x="88" y="145"/>
                </a:lnTo>
                <a:lnTo>
                  <a:pt x="83" y="152"/>
                </a:lnTo>
                <a:lnTo>
                  <a:pt x="73" y="149"/>
                </a:lnTo>
                <a:lnTo>
                  <a:pt x="9" y="155"/>
                </a:lnTo>
                <a:lnTo>
                  <a:pt x="0" y="161"/>
                </a:lnTo>
                <a:lnTo>
                  <a:pt x="25" y="171"/>
                </a:lnTo>
                <a:lnTo>
                  <a:pt x="34" y="166"/>
                </a:lnTo>
                <a:lnTo>
                  <a:pt x="53" y="187"/>
                </a:lnTo>
                <a:lnTo>
                  <a:pt x="61" y="202"/>
                </a:lnTo>
                <a:lnTo>
                  <a:pt x="61" y="215"/>
                </a:lnTo>
                <a:lnTo>
                  <a:pt x="53" y="218"/>
                </a:lnTo>
                <a:lnTo>
                  <a:pt x="52" y="225"/>
                </a:lnTo>
                <a:lnTo>
                  <a:pt x="80" y="230"/>
                </a:lnTo>
                <a:lnTo>
                  <a:pt x="91" y="221"/>
                </a:lnTo>
                <a:lnTo>
                  <a:pt x="92" y="206"/>
                </a:lnTo>
                <a:lnTo>
                  <a:pt x="98" y="219"/>
                </a:lnTo>
                <a:lnTo>
                  <a:pt x="104" y="218"/>
                </a:lnTo>
                <a:lnTo>
                  <a:pt x="104" y="202"/>
                </a:lnTo>
                <a:lnTo>
                  <a:pt x="114" y="190"/>
                </a:lnTo>
                <a:lnTo>
                  <a:pt x="111" y="203"/>
                </a:lnTo>
                <a:lnTo>
                  <a:pt x="114" y="219"/>
                </a:lnTo>
                <a:lnTo>
                  <a:pt x="125" y="222"/>
                </a:lnTo>
                <a:lnTo>
                  <a:pt x="125" y="216"/>
                </a:lnTo>
                <a:lnTo>
                  <a:pt x="134" y="214"/>
                </a:lnTo>
                <a:lnTo>
                  <a:pt x="147" y="238"/>
                </a:lnTo>
                <a:lnTo>
                  <a:pt x="162" y="243"/>
                </a:lnTo>
                <a:lnTo>
                  <a:pt x="167" y="234"/>
                </a:lnTo>
                <a:lnTo>
                  <a:pt x="170" y="240"/>
                </a:lnTo>
                <a:lnTo>
                  <a:pt x="177" y="237"/>
                </a:lnTo>
                <a:lnTo>
                  <a:pt x="174" y="243"/>
                </a:lnTo>
                <a:lnTo>
                  <a:pt x="180" y="250"/>
                </a:lnTo>
                <a:lnTo>
                  <a:pt x="185" y="247"/>
                </a:lnTo>
                <a:lnTo>
                  <a:pt x="203" y="254"/>
                </a:lnTo>
                <a:lnTo>
                  <a:pt x="210" y="264"/>
                </a:lnTo>
                <a:lnTo>
                  <a:pt x="216" y="274"/>
                </a:lnTo>
                <a:lnTo>
                  <a:pt x="228" y="275"/>
                </a:lnTo>
                <a:lnTo>
                  <a:pt x="232" y="266"/>
                </a:lnTo>
                <a:lnTo>
                  <a:pt x="246" y="259"/>
                </a:lnTo>
                <a:lnTo>
                  <a:pt x="253" y="261"/>
                </a:lnTo>
                <a:lnTo>
                  <a:pt x="246" y="270"/>
                </a:lnTo>
                <a:lnTo>
                  <a:pt x="235" y="280"/>
                </a:lnTo>
                <a:lnTo>
                  <a:pt x="244" y="284"/>
                </a:lnTo>
                <a:lnTo>
                  <a:pt x="253" y="293"/>
                </a:lnTo>
                <a:lnTo>
                  <a:pt x="258" y="285"/>
                </a:lnTo>
                <a:lnTo>
                  <a:pt x="271" y="274"/>
                </a:lnTo>
                <a:lnTo>
                  <a:pt x="274" y="281"/>
                </a:lnTo>
                <a:lnTo>
                  <a:pt x="267" y="289"/>
                </a:lnTo>
                <a:lnTo>
                  <a:pt x="261" y="297"/>
                </a:lnTo>
                <a:lnTo>
                  <a:pt x="267" y="307"/>
                </a:lnTo>
                <a:lnTo>
                  <a:pt x="262" y="331"/>
                </a:lnTo>
                <a:lnTo>
                  <a:pt x="264" y="336"/>
                </a:lnTo>
                <a:lnTo>
                  <a:pt x="273" y="338"/>
                </a:lnTo>
                <a:lnTo>
                  <a:pt x="270" y="326"/>
                </a:lnTo>
                <a:lnTo>
                  <a:pt x="274" y="315"/>
                </a:lnTo>
                <a:lnTo>
                  <a:pt x="286" y="317"/>
                </a:lnTo>
                <a:lnTo>
                  <a:pt x="299" y="323"/>
                </a:lnTo>
                <a:lnTo>
                  <a:pt x="301" y="318"/>
                </a:lnTo>
                <a:lnTo>
                  <a:pt x="297" y="306"/>
                </a:lnTo>
                <a:lnTo>
                  <a:pt x="301" y="306"/>
                </a:lnTo>
                <a:lnTo>
                  <a:pt x="308" y="316"/>
                </a:lnTo>
                <a:lnTo>
                  <a:pt x="317" y="316"/>
                </a:lnTo>
                <a:lnTo>
                  <a:pt x="320" y="310"/>
                </a:lnTo>
                <a:lnTo>
                  <a:pt x="328" y="311"/>
                </a:lnTo>
                <a:lnTo>
                  <a:pt x="340" y="309"/>
                </a:lnTo>
                <a:lnTo>
                  <a:pt x="340" y="316"/>
                </a:lnTo>
                <a:lnTo>
                  <a:pt x="346" y="317"/>
                </a:lnTo>
                <a:lnTo>
                  <a:pt x="350" y="315"/>
                </a:lnTo>
                <a:lnTo>
                  <a:pt x="352" y="318"/>
                </a:lnTo>
                <a:lnTo>
                  <a:pt x="349" y="323"/>
                </a:lnTo>
                <a:lnTo>
                  <a:pt x="343" y="325"/>
                </a:lnTo>
                <a:lnTo>
                  <a:pt x="341" y="331"/>
                </a:lnTo>
                <a:lnTo>
                  <a:pt x="337" y="331"/>
                </a:lnTo>
                <a:lnTo>
                  <a:pt x="313" y="326"/>
                </a:lnTo>
                <a:lnTo>
                  <a:pt x="307" y="329"/>
                </a:lnTo>
                <a:lnTo>
                  <a:pt x="317" y="334"/>
                </a:lnTo>
                <a:lnTo>
                  <a:pt x="322" y="345"/>
                </a:lnTo>
                <a:lnTo>
                  <a:pt x="329" y="342"/>
                </a:lnTo>
                <a:lnTo>
                  <a:pt x="337" y="341"/>
                </a:lnTo>
                <a:lnTo>
                  <a:pt x="347" y="345"/>
                </a:lnTo>
                <a:lnTo>
                  <a:pt x="350" y="342"/>
                </a:lnTo>
                <a:lnTo>
                  <a:pt x="358" y="341"/>
                </a:lnTo>
                <a:lnTo>
                  <a:pt x="356" y="345"/>
                </a:lnTo>
                <a:lnTo>
                  <a:pt x="380" y="342"/>
                </a:lnTo>
                <a:lnTo>
                  <a:pt x="404" y="349"/>
                </a:lnTo>
                <a:lnTo>
                  <a:pt x="395" y="354"/>
                </a:lnTo>
                <a:lnTo>
                  <a:pt x="382" y="353"/>
                </a:lnTo>
                <a:lnTo>
                  <a:pt x="379" y="358"/>
                </a:lnTo>
                <a:lnTo>
                  <a:pt x="389" y="363"/>
                </a:lnTo>
                <a:lnTo>
                  <a:pt x="385" y="370"/>
                </a:lnTo>
                <a:lnTo>
                  <a:pt x="365" y="375"/>
                </a:lnTo>
                <a:lnTo>
                  <a:pt x="365" y="379"/>
                </a:lnTo>
                <a:lnTo>
                  <a:pt x="370" y="381"/>
                </a:lnTo>
                <a:lnTo>
                  <a:pt x="377" y="397"/>
                </a:lnTo>
                <a:lnTo>
                  <a:pt x="367" y="398"/>
                </a:lnTo>
                <a:lnTo>
                  <a:pt x="373" y="406"/>
                </a:lnTo>
                <a:lnTo>
                  <a:pt x="382" y="409"/>
                </a:lnTo>
                <a:lnTo>
                  <a:pt x="389" y="404"/>
                </a:lnTo>
                <a:lnTo>
                  <a:pt x="396" y="412"/>
                </a:lnTo>
                <a:lnTo>
                  <a:pt x="404" y="417"/>
                </a:lnTo>
                <a:lnTo>
                  <a:pt x="414" y="413"/>
                </a:lnTo>
                <a:lnTo>
                  <a:pt x="431" y="403"/>
                </a:lnTo>
                <a:lnTo>
                  <a:pt x="468" y="407"/>
                </a:lnTo>
                <a:lnTo>
                  <a:pt x="486" y="414"/>
                </a:lnTo>
                <a:lnTo>
                  <a:pt x="486" y="423"/>
                </a:lnTo>
                <a:lnTo>
                  <a:pt x="465" y="414"/>
                </a:lnTo>
                <a:lnTo>
                  <a:pt x="447" y="412"/>
                </a:lnTo>
                <a:lnTo>
                  <a:pt x="432" y="414"/>
                </a:lnTo>
                <a:lnTo>
                  <a:pt x="428" y="420"/>
                </a:lnTo>
                <a:lnTo>
                  <a:pt x="429" y="427"/>
                </a:lnTo>
                <a:lnTo>
                  <a:pt x="428" y="435"/>
                </a:lnTo>
                <a:lnTo>
                  <a:pt x="422" y="440"/>
                </a:lnTo>
                <a:lnTo>
                  <a:pt x="416" y="440"/>
                </a:lnTo>
                <a:lnTo>
                  <a:pt x="410" y="445"/>
                </a:lnTo>
                <a:lnTo>
                  <a:pt x="423" y="451"/>
                </a:lnTo>
                <a:lnTo>
                  <a:pt x="440" y="454"/>
                </a:lnTo>
                <a:lnTo>
                  <a:pt x="452" y="478"/>
                </a:lnTo>
                <a:lnTo>
                  <a:pt x="443" y="486"/>
                </a:lnTo>
                <a:lnTo>
                  <a:pt x="440" y="493"/>
                </a:lnTo>
                <a:lnTo>
                  <a:pt x="428" y="499"/>
                </a:lnTo>
                <a:lnTo>
                  <a:pt x="423" y="507"/>
                </a:lnTo>
                <a:lnTo>
                  <a:pt x="416" y="508"/>
                </a:lnTo>
                <a:lnTo>
                  <a:pt x="414" y="527"/>
                </a:lnTo>
                <a:lnTo>
                  <a:pt x="428" y="536"/>
                </a:lnTo>
                <a:lnTo>
                  <a:pt x="440" y="547"/>
                </a:lnTo>
                <a:lnTo>
                  <a:pt x="438" y="558"/>
                </a:lnTo>
                <a:lnTo>
                  <a:pt x="444" y="559"/>
                </a:lnTo>
                <a:lnTo>
                  <a:pt x="455" y="579"/>
                </a:lnTo>
                <a:lnTo>
                  <a:pt x="459" y="596"/>
                </a:lnTo>
                <a:lnTo>
                  <a:pt x="461" y="614"/>
                </a:lnTo>
                <a:lnTo>
                  <a:pt x="470" y="614"/>
                </a:lnTo>
                <a:lnTo>
                  <a:pt x="471" y="618"/>
                </a:lnTo>
                <a:lnTo>
                  <a:pt x="485" y="629"/>
                </a:lnTo>
                <a:lnTo>
                  <a:pt x="492" y="629"/>
                </a:lnTo>
                <a:lnTo>
                  <a:pt x="495" y="633"/>
                </a:lnTo>
                <a:lnTo>
                  <a:pt x="489" y="633"/>
                </a:lnTo>
                <a:lnTo>
                  <a:pt x="495" y="636"/>
                </a:lnTo>
                <a:lnTo>
                  <a:pt x="513" y="639"/>
                </a:lnTo>
                <a:lnTo>
                  <a:pt x="517" y="655"/>
                </a:lnTo>
                <a:lnTo>
                  <a:pt x="541" y="661"/>
                </a:lnTo>
                <a:lnTo>
                  <a:pt x="552" y="671"/>
                </a:lnTo>
                <a:lnTo>
                  <a:pt x="553" y="668"/>
                </a:lnTo>
                <a:lnTo>
                  <a:pt x="565" y="679"/>
                </a:lnTo>
                <a:lnTo>
                  <a:pt x="567" y="674"/>
                </a:lnTo>
                <a:lnTo>
                  <a:pt x="570" y="670"/>
                </a:lnTo>
                <a:lnTo>
                  <a:pt x="580" y="671"/>
                </a:lnTo>
                <a:lnTo>
                  <a:pt x="580" y="684"/>
                </a:lnTo>
                <a:lnTo>
                  <a:pt x="574" y="689"/>
                </a:lnTo>
                <a:lnTo>
                  <a:pt x="564" y="693"/>
                </a:lnTo>
                <a:lnTo>
                  <a:pt x="558" y="707"/>
                </a:lnTo>
                <a:lnTo>
                  <a:pt x="568" y="709"/>
                </a:lnTo>
                <a:lnTo>
                  <a:pt x="580" y="738"/>
                </a:lnTo>
                <a:lnTo>
                  <a:pt x="580" y="749"/>
                </a:lnTo>
                <a:lnTo>
                  <a:pt x="570" y="748"/>
                </a:lnTo>
                <a:lnTo>
                  <a:pt x="577" y="760"/>
                </a:lnTo>
                <a:lnTo>
                  <a:pt x="571" y="761"/>
                </a:lnTo>
                <a:lnTo>
                  <a:pt x="574" y="766"/>
                </a:lnTo>
                <a:lnTo>
                  <a:pt x="567" y="780"/>
                </a:lnTo>
                <a:lnTo>
                  <a:pt x="553" y="780"/>
                </a:lnTo>
                <a:lnTo>
                  <a:pt x="553" y="789"/>
                </a:lnTo>
                <a:lnTo>
                  <a:pt x="562" y="796"/>
                </a:lnTo>
                <a:lnTo>
                  <a:pt x="574" y="808"/>
                </a:lnTo>
                <a:lnTo>
                  <a:pt x="568" y="809"/>
                </a:lnTo>
                <a:lnTo>
                  <a:pt x="561" y="799"/>
                </a:lnTo>
                <a:lnTo>
                  <a:pt x="553" y="796"/>
                </a:lnTo>
                <a:lnTo>
                  <a:pt x="537" y="797"/>
                </a:lnTo>
                <a:lnTo>
                  <a:pt x="535" y="824"/>
                </a:lnTo>
                <a:lnTo>
                  <a:pt x="550" y="835"/>
                </a:lnTo>
                <a:lnTo>
                  <a:pt x="571" y="845"/>
                </a:lnTo>
                <a:lnTo>
                  <a:pt x="577" y="856"/>
                </a:lnTo>
                <a:lnTo>
                  <a:pt x="595" y="869"/>
                </a:lnTo>
                <a:lnTo>
                  <a:pt x="608" y="887"/>
                </a:lnTo>
                <a:lnTo>
                  <a:pt x="616" y="905"/>
                </a:lnTo>
                <a:lnTo>
                  <a:pt x="617" y="923"/>
                </a:lnTo>
                <a:lnTo>
                  <a:pt x="619" y="982"/>
                </a:lnTo>
                <a:lnTo>
                  <a:pt x="625" y="990"/>
                </a:lnTo>
                <a:lnTo>
                  <a:pt x="638" y="995"/>
                </a:lnTo>
                <a:lnTo>
                  <a:pt x="646" y="1007"/>
                </a:lnTo>
                <a:lnTo>
                  <a:pt x="631" y="1006"/>
                </a:lnTo>
                <a:lnTo>
                  <a:pt x="617" y="997"/>
                </a:lnTo>
                <a:lnTo>
                  <a:pt x="607" y="976"/>
                </a:lnTo>
                <a:lnTo>
                  <a:pt x="604" y="966"/>
                </a:lnTo>
                <a:lnTo>
                  <a:pt x="599" y="918"/>
                </a:lnTo>
                <a:lnTo>
                  <a:pt x="595" y="907"/>
                </a:lnTo>
                <a:lnTo>
                  <a:pt x="582" y="895"/>
                </a:lnTo>
                <a:lnTo>
                  <a:pt x="579" y="887"/>
                </a:lnTo>
                <a:lnTo>
                  <a:pt x="556" y="864"/>
                </a:lnTo>
                <a:lnTo>
                  <a:pt x="556" y="855"/>
                </a:lnTo>
                <a:lnTo>
                  <a:pt x="544" y="862"/>
                </a:lnTo>
                <a:lnTo>
                  <a:pt x="517" y="955"/>
                </a:lnTo>
                <a:lnTo>
                  <a:pt x="474" y="1070"/>
                </a:lnTo>
                <a:lnTo>
                  <a:pt x="477" y="1076"/>
                </a:lnTo>
                <a:lnTo>
                  <a:pt x="483" y="1072"/>
                </a:lnTo>
                <a:lnTo>
                  <a:pt x="483" y="1066"/>
                </a:lnTo>
                <a:lnTo>
                  <a:pt x="487" y="1060"/>
                </a:lnTo>
                <a:lnTo>
                  <a:pt x="499" y="1051"/>
                </a:lnTo>
                <a:lnTo>
                  <a:pt x="498" y="1049"/>
                </a:lnTo>
                <a:lnTo>
                  <a:pt x="505" y="1046"/>
                </a:lnTo>
                <a:lnTo>
                  <a:pt x="520" y="1062"/>
                </a:lnTo>
                <a:lnTo>
                  <a:pt x="523" y="1075"/>
                </a:lnTo>
                <a:lnTo>
                  <a:pt x="513" y="1076"/>
                </a:lnTo>
                <a:lnTo>
                  <a:pt x="501" y="1075"/>
                </a:lnTo>
                <a:lnTo>
                  <a:pt x="498" y="1071"/>
                </a:lnTo>
                <a:lnTo>
                  <a:pt x="487" y="1075"/>
                </a:lnTo>
                <a:lnTo>
                  <a:pt x="485" y="1084"/>
                </a:lnTo>
                <a:lnTo>
                  <a:pt x="473" y="1097"/>
                </a:lnTo>
                <a:lnTo>
                  <a:pt x="471" y="1116"/>
                </a:lnTo>
                <a:lnTo>
                  <a:pt x="447" y="1177"/>
                </a:lnTo>
                <a:lnTo>
                  <a:pt x="428" y="1225"/>
                </a:lnTo>
                <a:lnTo>
                  <a:pt x="396" y="1296"/>
                </a:lnTo>
                <a:lnTo>
                  <a:pt x="386" y="1316"/>
                </a:lnTo>
                <a:lnTo>
                  <a:pt x="374" y="1333"/>
                </a:lnTo>
                <a:lnTo>
                  <a:pt x="361" y="1343"/>
                </a:lnTo>
                <a:lnTo>
                  <a:pt x="350" y="1349"/>
                </a:lnTo>
                <a:lnTo>
                  <a:pt x="338" y="1357"/>
                </a:lnTo>
                <a:lnTo>
                  <a:pt x="337" y="1361"/>
                </a:lnTo>
                <a:lnTo>
                  <a:pt x="332" y="1360"/>
                </a:lnTo>
                <a:lnTo>
                  <a:pt x="316" y="1361"/>
                </a:lnTo>
                <a:lnTo>
                  <a:pt x="314" y="1365"/>
                </a:lnTo>
                <a:lnTo>
                  <a:pt x="311" y="1366"/>
                </a:lnTo>
                <a:lnTo>
                  <a:pt x="313" y="1370"/>
                </a:lnTo>
                <a:lnTo>
                  <a:pt x="320" y="1372"/>
                </a:lnTo>
                <a:lnTo>
                  <a:pt x="319" y="1380"/>
                </a:lnTo>
                <a:lnTo>
                  <a:pt x="323" y="1383"/>
                </a:lnTo>
                <a:lnTo>
                  <a:pt x="329" y="1383"/>
                </a:lnTo>
                <a:lnTo>
                  <a:pt x="335" y="1388"/>
                </a:lnTo>
                <a:lnTo>
                  <a:pt x="338" y="1394"/>
                </a:lnTo>
                <a:lnTo>
                  <a:pt x="346" y="1398"/>
                </a:lnTo>
                <a:lnTo>
                  <a:pt x="353" y="1391"/>
                </a:lnTo>
                <a:lnTo>
                  <a:pt x="382" y="1401"/>
                </a:lnTo>
                <a:lnTo>
                  <a:pt x="385" y="1408"/>
                </a:lnTo>
                <a:lnTo>
                  <a:pt x="374" y="1432"/>
                </a:lnTo>
                <a:lnTo>
                  <a:pt x="370" y="1437"/>
                </a:lnTo>
                <a:lnTo>
                  <a:pt x="361" y="1441"/>
                </a:lnTo>
                <a:lnTo>
                  <a:pt x="361" y="1447"/>
                </a:lnTo>
                <a:lnTo>
                  <a:pt x="367" y="1455"/>
                </a:lnTo>
                <a:lnTo>
                  <a:pt x="382" y="1460"/>
                </a:lnTo>
                <a:lnTo>
                  <a:pt x="386" y="1445"/>
                </a:lnTo>
                <a:lnTo>
                  <a:pt x="389" y="1441"/>
                </a:lnTo>
                <a:lnTo>
                  <a:pt x="398" y="1441"/>
                </a:lnTo>
                <a:lnTo>
                  <a:pt x="396" y="1455"/>
                </a:lnTo>
                <a:lnTo>
                  <a:pt x="402" y="1458"/>
                </a:lnTo>
                <a:lnTo>
                  <a:pt x="408" y="1457"/>
                </a:lnTo>
                <a:lnTo>
                  <a:pt x="422" y="1464"/>
                </a:lnTo>
                <a:lnTo>
                  <a:pt x="423" y="1468"/>
                </a:lnTo>
                <a:lnTo>
                  <a:pt x="431" y="1468"/>
                </a:lnTo>
                <a:lnTo>
                  <a:pt x="440" y="1476"/>
                </a:lnTo>
                <a:lnTo>
                  <a:pt x="447" y="1478"/>
                </a:lnTo>
                <a:lnTo>
                  <a:pt x="450" y="1484"/>
                </a:lnTo>
                <a:lnTo>
                  <a:pt x="461" y="1489"/>
                </a:lnTo>
                <a:lnTo>
                  <a:pt x="467" y="1488"/>
                </a:lnTo>
                <a:lnTo>
                  <a:pt x="474" y="1492"/>
                </a:lnTo>
                <a:lnTo>
                  <a:pt x="498" y="1490"/>
                </a:lnTo>
                <a:lnTo>
                  <a:pt x="501" y="1496"/>
                </a:lnTo>
                <a:lnTo>
                  <a:pt x="502" y="1506"/>
                </a:lnTo>
                <a:lnTo>
                  <a:pt x="514" y="1514"/>
                </a:lnTo>
                <a:lnTo>
                  <a:pt x="516" y="1519"/>
                </a:lnTo>
                <a:lnTo>
                  <a:pt x="523" y="1527"/>
                </a:lnTo>
                <a:lnTo>
                  <a:pt x="531" y="1538"/>
                </a:lnTo>
                <a:lnTo>
                  <a:pt x="535" y="1538"/>
                </a:lnTo>
                <a:lnTo>
                  <a:pt x="546" y="1531"/>
                </a:lnTo>
                <a:lnTo>
                  <a:pt x="561" y="1538"/>
                </a:lnTo>
                <a:lnTo>
                  <a:pt x="582" y="1530"/>
                </a:lnTo>
                <a:lnTo>
                  <a:pt x="604" y="1547"/>
                </a:lnTo>
                <a:lnTo>
                  <a:pt x="613" y="1546"/>
                </a:lnTo>
                <a:lnTo>
                  <a:pt x="619" y="1559"/>
                </a:lnTo>
                <a:lnTo>
                  <a:pt x="626" y="1563"/>
                </a:lnTo>
                <a:lnTo>
                  <a:pt x="632" y="1573"/>
                </a:lnTo>
                <a:lnTo>
                  <a:pt x="638" y="1575"/>
                </a:lnTo>
                <a:lnTo>
                  <a:pt x="680" y="1568"/>
                </a:lnTo>
                <a:lnTo>
                  <a:pt x="686" y="1573"/>
                </a:lnTo>
                <a:lnTo>
                  <a:pt x="690" y="1573"/>
                </a:lnTo>
                <a:lnTo>
                  <a:pt x="693" y="1574"/>
                </a:lnTo>
                <a:lnTo>
                  <a:pt x="695" y="1580"/>
                </a:lnTo>
                <a:lnTo>
                  <a:pt x="701" y="1584"/>
                </a:lnTo>
                <a:lnTo>
                  <a:pt x="711" y="1575"/>
                </a:lnTo>
                <a:lnTo>
                  <a:pt x="723" y="1585"/>
                </a:lnTo>
                <a:lnTo>
                  <a:pt x="738" y="1583"/>
                </a:lnTo>
                <a:lnTo>
                  <a:pt x="765" y="1586"/>
                </a:lnTo>
                <a:lnTo>
                  <a:pt x="780" y="1590"/>
                </a:lnTo>
                <a:lnTo>
                  <a:pt x="780" y="1579"/>
                </a:lnTo>
                <a:lnTo>
                  <a:pt x="777" y="1576"/>
                </a:lnTo>
                <a:lnTo>
                  <a:pt x="778" y="1567"/>
                </a:lnTo>
                <a:lnTo>
                  <a:pt x="783" y="1564"/>
                </a:lnTo>
                <a:lnTo>
                  <a:pt x="781" y="1554"/>
                </a:lnTo>
                <a:lnTo>
                  <a:pt x="787" y="1551"/>
                </a:lnTo>
                <a:lnTo>
                  <a:pt x="795" y="1557"/>
                </a:lnTo>
                <a:lnTo>
                  <a:pt x="817" y="1560"/>
                </a:lnTo>
                <a:lnTo>
                  <a:pt x="826" y="1570"/>
                </a:lnTo>
                <a:lnTo>
                  <a:pt x="838" y="1571"/>
                </a:lnTo>
                <a:lnTo>
                  <a:pt x="846" y="1575"/>
                </a:lnTo>
                <a:lnTo>
                  <a:pt x="865" y="1578"/>
                </a:lnTo>
                <a:lnTo>
                  <a:pt x="869" y="1584"/>
                </a:lnTo>
                <a:lnTo>
                  <a:pt x="872" y="1594"/>
                </a:lnTo>
                <a:lnTo>
                  <a:pt x="878" y="1597"/>
                </a:lnTo>
                <a:lnTo>
                  <a:pt x="893" y="1595"/>
                </a:lnTo>
                <a:lnTo>
                  <a:pt x="902" y="1597"/>
                </a:lnTo>
                <a:lnTo>
                  <a:pt x="914" y="1597"/>
                </a:lnTo>
                <a:lnTo>
                  <a:pt x="916" y="1602"/>
                </a:lnTo>
                <a:lnTo>
                  <a:pt x="920" y="1606"/>
                </a:lnTo>
                <a:lnTo>
                  <a:pt x="928" y="1629"/>
                </a:lnTo>
                <a:lnTo>
                  <a:pt x="937" y="1629"/>
                </a:lnTo>
                <a:lnTo>
                  <a:pt x="941" y="1626"/>
                </a:lnTo>
                <a:lnTo>
                  <a:pt x="944" y="1618"/>
                </a:lnTo>
                <a:lnTo>
                  <a:pt x="950" y="1619"/>
                </a:lnTo>
                <a:lnTo>
                  <a:pt x="959" y="1618"/>
                </a:lnTo>
                <a:lnTo>
                  <a:pt x="966" y="1624"/>
                </a:lnTo>
                <a:lnTo>
                  <a:pt x="989" y="1634"/>
                </a:lnTo>
                <a:lnTo>
                  <a:pt x="987" y="1640"/>
                </a:lnTo>
                <a:lnTo>
                  <a:pt x="983" y="1658"/>
                </a:lnTo>
                <a:lnTo>
                  <a:pt x="990" y="1664"/>
                </a:lnTo>
                <a:lnTo>
                  <a:pt x="1004" y="1664"/>
                </a:lnTo>
                <a:lnTo>
                  <a:pt x="1020" y="1675"/>
                </a:lnTo>
                <a:lnTo>
                  <a:pt x="1020" y="1681"/>
                </a:lnTo>
                <a:lnTo>
                  <a:pt x="1026" y="1683"/>
                </a:lnTo>
                <a:lnTo>
                  <a:pt x="1031" y="1692"/>
                </a:lnTo>
                <a:lnTo>
                  <a:pt x="1035" y="1694"/>
                </a:lnTo>
                <a:lnTo>
                  <a:pt x="1046" y="1696"/>
                </a:lnTo>
                <a:lnTo>
                  <a:pt x="1063" y="1687"/>
                </a:lnTo>
                <a:lnTo>
                  <a:pt x="1086" y="1688"/>
                </a:lnTo>
                <a:lnTo>
                  <a:pt x="1093" y="1686"/>
                </a:lnTo>
                <a:lnTo>
                  <a:pt x="1107" y="1694"/>
                </a:lnTo>
                <a:lnTo>
                  <a:pt x="1120" y="1699"/>
                </a:lnTo>
                <a:lnTo>
                  <a:pt x="1128" y="1701"/>
                </a:lnTo>
                <a:lnTo>
                  <a:pt x="1134" y="1707"/>
                </a:lnTo>
                <a:lnTo>
                  <a:pt x="1147" y="1707"/>
                </a:lnTo>
                <a:lnTo>
                  <a:pt x="1162" y="1712"/>
                </a:lnTo>
                <a:lnTo>
                  <a:pt x="1168" y="1710"/>
                </a:lnTo>
                <a:lnTo>
                  <a:pt x="1177" y="1699"/>
                </a:lnTo>
                <a:lnTo>
                  <a:pt x="1204" y="1699"/>
                </a:lnTo>
                <a:lnTo>
                  <a:pt x="1216" y="1692"/>
                </a:lnTo>
                <a:lnTo>
                  <a:pt x="1229" y="1694"/>
                </a:lnTo>
                <a:lnTo>
                  <a:pt x="1235" y="1689"/>
                </a:lnTo>
                <a:lnTo>
                  <a:pt x="1250" y="1692"/>
                </a:lnTo>
                <a:lnTo>
                  <a:pt x="1257" y="1702"/>
                </a:lnTo>
                <a:lnTo>
                  <a:pt x="1278" y="1698"/>
                </a:lnTo>
                <a:lnTo>
                  <a:pt x="1271" y="1689"/>
                </a:lnTo>
                <a:lnTo>
                  <a:pt x="1271" y="1681"/>
                </a:lnTo>
                <a:lnTo>
                  <a:pt x="1260" y="1676"/>
                </a:lnTo>
                <a:lnTo>
                  <a:pt x="1260" y="1635"/>
                </a:lnTo>
                <a:lnTo>
                  <a:pt x="1266" y="1610"/>
                </a:lnTo>
                <a:lnTo>
                  <a:pt x="1271" y="1584"/>
                </a:lnTo>
                <a:lnTo>
                  <a:pt x="1262" y="1574"/>
                </a:lnTo>
                <a:lnTo>
                  <a:pt x="1266" y="1570"/>
                </a:lnTo>
                <a:lnTo>
                  <a:pt x="1271" y="1574"/>
                </a:lnTo>
                <a:lnTo>
                  <a:pt x="1278" y="1551"/>
                </a:lnTo>
                <a:lnTo>
                  <a:pt x="1272" y="1547"/>
                </a:lnTo>
                <a:lnTo>
                  <a:pt x="1275" y="1542"/>
                </a:lnTo>
                <a:lnTo>
                  <a:pt x="1286" y="1546"/>
                </a:lnTo>
                <a:lnTo>
                  <a:pt x="1296" y="1532"/>
                </a:lnTo>
                <a:lnTo>
                  <a:pt x="1320" y="1515"/>
                </a:lnTo>
                <a:lnTo>
                  <a:pt x="1350" y="1500"/>
                </a:lnTo>
                <a:lnTo>
                  <a:pt x="1359" y="1501"/>
                </a:lnTo>
                <a:lnTo>
                  <a:pt x="1377" y="1508"/>
                </a:lnTo>
                <a:lnTo>
                  <a:pt x="1401" y="1487"/>
                </a:lnTo>
                <a:lnTo>
                  <a:pt x="1419" y="1480"/>
                </a:lnTo>
                <a:lnTo>
                  <a:pt x="1426" y="1474"/>
                </a:lnTo>
                <a:lnTo>
                  <a:pt x="1435" y="1473"/>
                </a:lnTo>
                <a:lnTo>
                  <a:pt x="1478" y="1448"/>
                </a:lnTo>
                <a:lnTo>
                  <a:pt x="1499" y="1448"/>
                </a:lnTo>
                <a:lnTo>
                  <a:pt x="1507" y="1453"/>
                </a:lnTo>
                <a:lnTo>
                  <a:pt x="1504" y="1460"/>
                </a:lnTo>
                <a:lnTo>
                  <a:pt x="1507" y="1466"/>
                </a:lnTo>
                <a:lnTo>
                  <a:pt x="1514" y="1471"/>
                </a:lnTo>
                <a:lnTo>
                  <a:pt x="1528" y="1474"/>
                </a:lnTo>
                <a:lnTo>
                  <a:pt x="1548" y="1477"/>
                </a:lnTo>
                <a:lnTo>
                  <a:pt x="1560" y="1480"/>
                </a:lnTo>
                <a:lnTo>
                  <a:pt x="1568" y="1478"/>
                </a:lnTo>
                <a:lnTo>
                  <a:pt x="1595" y="1482"/>
                </a:lnTo>
                <a:lnTo>
                  <a:pt x="1598" y="1493"/>
                </a:lnTo>
                <a:lnTo>
                  <a:pt x="1601" y="1496"/>
                </a:lnTo>
                <a:lnTo>
                  <a:pt x="1604" y="1496"/>
                </a:lnTo>
                <a:lnTo>
                  <a:pt x="1604" y="1490"/>
                </a:lnTo>
                <a:lnTo>
                  <a:pt x="1611" y="1493"/>
                </a:lnTo>
                <a:lnTo>
                  <a:pt x="1610" y="1500"/>
                </a:lnTo>
                <a:lnTo>
                  <a:pt x="1593" y="1500"/>
                </a:lnTo>
                <a:lnTo>
                  <a:pt x="1599" y="1506"/>
                </a:lnTo>
                <a:lnTo>
                  <a:pt x="1626" y="1509"/>
                </a:lnTo>
                <a:lnTo>
                  <a:pt x="1641" y="1514"/>
                </a:lnTo>
                <a:lnTo>
                  <a:pt x="1644" y="1504"/>
                </a:lnTo>
                <a:lnTo>
                  <a:pt x="1648" y="1501"/>
                </a:lnTo>
                <a:lnTo>
                  <a:pt x="1641" y="1495"/>
                </a:lnTo>
                <a:lnTo>
                  <a:pt x="1648" y="1495"/>
                </a:lnTo>
                <a:lnTo>
                  <a:pt x="1648" y="1489"/>
                </a:lnTo>
                <a:lnTo>
                  <a:pt x="1656" y="1493"/>
                </a:lnTo>
                <a:lnTo>
                  <a:pt x="1666" y="1492"/>
                </a:lnTo>
                <a:lnTo>
                  <a:pt x="1677" y="1509"/>
                </a:lnTo>
                <a:lnTo>
                  <a:pt x="1684" y="1516"/>
                </a:lnTo>
                <a:lnTo>
                  <a:pt x="1695" y="1519"/>
                </a:lnTo>
                <a:lnTo>
                  <a:pt x="1713" y="1519"/>
                </a:lnTo>
                <a:lnTo>
                  <a:pt x="1726" y="1520"/>
                </a:lnTo>
                <a:lnTo>
                  <a:pt x="1739" y="1512"/>
                </a:lnTo>
                <a:lnTo>
                  <a:pt x="1747" y="1521"/>
                </a:lnTo>
                <a:lnTo>
                  <a:pt x="1744" y="1528"/>
                </a:lnTo>
                <a:lnTo>
                  <a:pt x="1750" y="1539"/>
                </a:lnTo>
                <a:lnTo>
                  <a:pt x="1744" y="1542"/>
                </a:lnTo>
                <a:lnTo>
                  <a:pt x="1742" y="1548"/>
                </a:lnTo>
                <a:lnTo>
                  <a:pt x="1753" y="1548"/>
                </a:lnTo>
                <a:lnTo>
                  <a:pt x="1763" y="1554"/>
                </a:lnTo>
                <a:lnTo>
                  <a:pt x="1768" y="1551"/>
                </a:lnTo>
                <a:lnTo>
                  <a:pt x="1772" y="1554"/>
                </a:lnTo>
                <a:lnTo>
                  <a:pt x="1780" y="1553"/>
                </a:lnTo>
                <a:lnTo>
                  <a:pt x="1792" y="1562"/>
                </a:lnTo>
                <a:lnTo>
                  <a:pt x="1799" y="1562"/>
                </a:lnTo>
                <a:lnTo>
                  <a:pt x="1811" y="1563"/>
                </a:lnTo>
                <a:lnTo>
                  <a:pt x="1814" y="1569"/>
                </a:lnTo>
                <a:lnTo>
                  <a:pt x="1833" y="1580"/>
                </a:lnTo>
                <a:lnTo>
                  <a:pt x="1833" y="1589"/>
                </a:lnTo>
                <a:lnTo>
                  <a:pt x="1854" y="1592"/>
                </a:lnTo>
                <a:lnTo>
                  <a:pt x="1854" y="1581"/>
                </a:lnTo>
                <a:lnTo>
                  <a:pt x="1862" y="1585"/>
                </a:lnTo>
                <a:lnTo>
                  <a:pt x="1871" y="1584"/>
                </a:lnTo>
                <a:lnTo>
                  <a:pt x="1878" y="1587"/>
                </a:lnTo>
                <a:lnTo>
                  <a:pt x="1877" y="1590"/>
                </a:lnTo>
                <a:lnTo>
                  <a:pt x="1895" y="1591"/>
                </a:lnTo>
                <a:lnTo>
                  <a:pt x="1899" y="1595"/>
                </a:lnTo>
                <a:lnTo>
                  <a:pt x="1895" y="1602"/>
                </a:lnTo>
                <a:lnTo>
                  <a:pt x="1895" y="1605"/>
                </a:lnTo>
                <a:lnTo>
                  <a:pt x="1907" y="1605"/>
                </a:lnTo>
                <a:lnTo>
                  <a:pt x="1908" y="1595"/>
                </a:lnTo>
                <a:lnTo>
                  <a:pt x="1915" y="1585"/>
                </a:lnTo>
                <a:lnTo>
                  <a:pt x="1932" y="1585"/>
                </a:lnTo>
                <a:lnTo>
                  <a:pt x="1942" y="1591"/>
                </a:lnTo>
                <a:lnTo>
                  <a:pt x="1950" y="1591"/>
                </a:lnTo>
                <a:lnTo>
                  <a:pt x="1951" y="1583"/>
                </a:lnTo>
                <a:lnTo>
                  <a:pt x="1981" y="1578"/>
                </a:lnTo>
                <a:lnTo>
                  <a:pt x="1986" y="1571"/>
                </a:lnTo>
                <a:lnTo>
                  <a:pt x="1995" y="1571"/>
                </a:lnTo>
                <a:lnTo>
                  <a:pt x="2003" y="1578"/>
                </a:lnTo>
                <a:lnTo>
                  <a:pt x="2008" y="1573"/>
                </a:lnTo>
                <a:lnTo>
                  <a:pt x="2014" y="1569"/>
                </a:lnTo>
                <a:lnTo>
                  <a:pt x="2015" y="1555"/>
                </a:lnTo>
                <a:lnTo>
                  <a:pt x="1996" y="1552"/>
                </a:lnTo>
                <a:lnTo>
                  <a:pt x="2024" y="1536"/>
                </a:lnTo>
                <a:lnTo>
                  <a:pt x="2033" y="1516"/>
                </a:lnTo>
                <a:lnTo>
                  <a:pt x="2038" y="1520"/>
                </a:lnTo>
                <a:lnTo>
                  <a:pt x="2062" y="1519"/>
                </a:lnTo>
                <a:lnTo>
                  <a:pt x="2071" y="1510"/>
                </a:lnTo>
                <a:lnTo>
                  <a:pt x="2075" y="1505"/>
                </a:lnTo>
                <a:lnTo>
                  <a:pt x="2075" y="1494"/>
                </a:lnTo>
                <a:lnTo>
                  <a:pt x="2093" y="1488"/>
                </a:lnTo>
                <a:lnTo>
                  <a:pt x="2105" y="1487"/>
                </a:lnTo>
                <a:lnTo>
                  <a:pt x="2115" y="1490"/>
                </a:lnTo>
                <a:lnTo>
                  <a:pt x="2118" y="1488"/>
                </a:lnTo>
                <a:lnTo>
                  <a:pt x="2118" y="1474"/>
                </a:lnTo>
                <a:lnTo>
                  <a:pt x="2136" y="1463"/>
                </a:lnTo>
                <a:lnTo>
                  <a:pt x="2141" y="1456"/>
                </a:lnTo>
                <a:lnTo>
                  <a:pt x="2150" y="1457"/>
                </a:lnTo>
                <a:lnTo>
                  <a:pt x="2154" y="1462"/>
                </a:lnTo>
                <a:lnTo>
                  <a:pt x="2159" y="1460"/>
                </a:lnTo>
                <a:lnTo>
                  <a:pt x="2163" y="1451"/>
                </a:lnTo>
                <a:lnTo>
                  <a:pt x="2177" y="1450"/>
                </a:lnTo>
                <a:lnTo>
                  <a:pt x="2174" y="1447"/>
                </a:lnTo>
                <a:lnTo>
                  <a:pt x="2181" y="1441"/>
                </a:lnTo>
                <a:lnTo>
                  <a:pt x="2187" y="1444"/>
                </a:lnTo>
                <a:lnTo>
                  <a:pt x="2194" y="1439"/>
                </a:lnTo>
                <a:lnTo>
                  <a:pt x="2196" y="1424"/>
                </a:lnTo>
                <a:lnTo>
                  <a:pt x="2193" y="1410"/>
                </a:lnTo>
                <a:lnTo>
                  <a:pt x="2206" y="1407"/>
                </a:lnTo>
                <a:lnTo>
                  <a:pt x="2209" y="1393"/>
                </a:lnTo>
                <a:lnTo>
                  <a:pt x="2220" y="1391"/>
                </a:lnTo>
                <a:lnTo>
                  <a:pt x="2229" y="1381"/>
                </a:lnTo>
                <a:lnTo>
                  <a:pt x="2227" y="1376"/>
                </a:lnTo>
                <a:lnTo>
                  <a:pt x="2239" y="1376"/>
                </a:lnTo>
                <a:lnTo>
                  <a:pt x="2242" y="1372"/>
                </a:lnTo>
                <a:lnTo>
                  <a:pt x="2242" y="1365"/>
                </a:lnTo>
                <a:lnTo>
                  <a:pt x="2229" y="1353"/>
                </a:lnTo>
                <a:lnTo>
                  <a:pt x="2232" y="1344"/>
                </a:lnTo>
                <a:lnTo>
                  <a:pt x="2224" y="1340"/>
                </a:lnTo>
                <a:lnTo>
                  <a:pt x="2214" y="1348"/>
                </a:lnTo>
                <a:lnTo>
                  <a:pt x="2193" y="1341"/>
                </a:lnTo>
                <a:lnTo>
                  <a:pt x="2166" y="1345"/>
                </a:lnTo>
                <a:lnTo>
                  <a:pt x="2160" y="1344"/>
                </a:lnTo>
                <a:lnTo>
                  <a:pt x="2148" y="1334"/>
                </a:lnTo>
                <a:lnTo>
                  <a:pt x="2139" y="1334"/>
                </a:lnTo>
                <a:lnTo>
                  <a:pt x="2132" y="1329"/>
                </a:lnTo>
                <a:lnTo>
                  <a:pt x="2129" y="1329"/>
                </a:lnTo>
                <a:lnTo>
                  <a:pt x="2102" y="1319"/>
                </a:lnTo>
                <a:lnTo>
                  <a:pt x="2096" y="1305"/>
                </a:lnTo>
                <a:lnTo>
                  <a:pt x="2078" y="1287"/>
                </a:lnTo>
                <a:lnTo>
                  <a:pt x="2083" y="1278"/>
                </a:lnTo>
                <a:lnTo>
                  <a:pt x="2081" y="1270"/>
                </a:lnTo>
                <a:lnTo>
                  <a:pt x="2087" y="1266"/>
                </a:lnTo>
                <a:lnTo>
                  <a:pt x="2081" y="1258"/>
                </a:lnTo>
                <a:lnTo>
                  <a:pt x="2081" y="1257"/>
                </a:lnTo>
                <a:lnTo>
                  <a:pt x="2077" y="1247"/>
                </a:lnTo>
                <a:lnTo>
                  <a:pt x="2081" y="1239"/>
                </a:lnTo>
                <a:lnTo>
                  <a:pt x="2087" y="1238"/>
                </a:lnTo>
                <a:lnTo>
                  <a:pt x="2095" y="1227"/>
                </a:lnTo>
                <a:lnTo>
                  <a:pt x="2096" y="1215"/>
                </a:lnTo>
                <a:lnTo>
                  <a:pt x="2100" y="1207"/>
                </a:lnTo>
                <a:lnTo>
                  <a:pt x="2112" y="1210"/>
                </a:lnTo>
                <a:lnTo>
                  <a:pt x="2121" y="1214"/>
                </a:lnTo>
                <a:lnTo>
                  <a:pt x="2124" y="1209"/>
                </a:lnTo>
                <a:lnTo>
                  <a:pt x="2112" y="1195"/>
                </a:lnTo>
                <a:lnTo>
                  <a:pt x="2109" y="1183"/>
                </a:lnTo>
                <a:lnTo>
                  <a:pt x="2112" y="1174"/>
                </a:lnTo>
                <a:lnTo>
                  <a:pt x="2100" y="1168"/>
                </a:lnTo>
                <a:lnTo>
                  <a:pt x="2077" y="1164"/>
                </a:lnTo>
                <a:lnTo>
                  <a:pt x="2065" y="1153"/>
                </a:lnTo>
                <a:lnTo>
                  <a:pt x="2062" y="1141"/>
                </a:lnTo>
                <a:lnTo>
                  <a:pt x="2062" y="1126"/>
                </a:lnTo>
                <a:lnTo>
                  <a:pt x="2047" y="1124"/>
                </a:lnTo>
                <a:lnTo>
                  <a:pt x="2047" y="1113"/>
                </a:lnTo>
                <a:lnTo>
                  <a:pt x="2042" y="1102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8" name="Freeform 260"/>
          <p:cNvSpPr>
            <a:spLocks/>
          </p:cNvSpPr>
          <p:nvPr/>
        </p:nvSpPr>
        <p:spPr bwMode="auto">
          <a:xfrm>
            <a:off x="3000375" y="3741738"/>
            <a:ext cx="1535113" cy="1206500"/>
          </a:xfrm>
          <a:custGeom>
            <a:avLst/>
            <a:gdLst>
              <a:gd name="T0" fmla="*/ 1034714691 w 1935"/>
              <a:gd name="T1" fmla="*/ 944428450 h 1520"/>
              <a:gd name="T2" fmla="*/ 1036602840 w 1935"/>
              <a:gd name="T3" fmla="*/ 893395897 h 1520"/>
              <a:gd name="T4" fmla="*/ 1019609501 w 1935"/>
              <a:gd name="T5" fmla="*/ 848033099 h 1520"/>
              <a:gd name="T6" fmla="*/ 1033455661 w 1935"/>
              <a:gd name="T7" fmla="*/ 812120488 h 1520"/>
              <a:gd name="T8" fmla="*/ 1027162096 w 1935"/>
              <a:gd name="T9" fmla="*/ 770537526 h 1520"/>
              <a:gd name="T10" fmla="*/ 981216612 w 1935"/>
              <a:gd name="T11" fmla="*/ 752896438 h 1520"/>
              <a:gd name="T12" fmla="*/ 956670677 w 1935"/>
              <a:gd name="T13" fmla="*/ 775577837 h 1520"/>
              <a:gd name="T14" fmla="*/ 935901039 w 1935"/>
              <a:gd name="T15" fmla="*/ 777468549 h 1520"/>
              <a:gd name="T16" fmla="*/ 941565486 w 1935"/>
              <a:gd name="T17" fmla="*/ 725804965 h 1520"/>
              <a:gd name="T18" fmla="*/ 1013945054 w 1935"/>
              <a:gd name="T19" fmla="*/ 654610376 h 1520"/>
              <a:gd name="T20" fmla="*/ 1056114240 w 1935"/>
              <a:gd name="T21" fmla="*/ 618068519 h 1520"/>
              <a:gd name="T22" fmla="*/ 1057372477 w 1935"/>
              <a:gd name="T23" fmla="*/ 590976252 h 1520"/>
              <a:gd name="T24" fmla="*/ 1109612320 w 1935"/>
              <a:gd name="T25" fmla="*/ 601056874 h 1520"/>
              <a:gd name="T26" fmla="*/ 1126605660 w 1935"/>
              <a:gd name="T27" fmla="*/ 554434395 h 1520"/>
              <a:gd name="T28" fmla="*/ 1137304641 w 1935"/>
              <a:gd name="T29" fmla="*/ 516632064 h 1520"/>
              <a:gd name="T30" fmla="*/ 1163109606 w 1935"/>
              <a:gd name="T31" fmla="*/ 434727409 h 1520"/>
              <a:gd name="T32" fmla="*/ 1212202270 w 1935"/>
              <a:gd name="T33" fmla="*/ 371723424 h 1520"/>
              <a:gd name="T34" fmla="*/ 1180103739 w 1935"/>
              <a:gd name="T35" fmla="*/ 354082335 h 1520"/>
              <a:gd name="T36" fmla="*/ 1137304641 w 1935"/>
              <a:gd name="T37" fmla="*/ 347151313 h 1520"/>
              <a:gd name="T38" fmla="*/ 1103947080 w 1935"/>
              <a:gd name="T39" fmla="*/ 340221084 h 1520"/>
              <a:gd name="T40" fmla="*/ 1070589519 w 1935"/>
              <a:gd name="T41" fmla="*/ 330770699 h 1520"/>
              <a:gd name="T42" fmla="*/ 1046673496 w 1935"/>
              <a:gd name="T43" fmla="*/ 323840470 h 1520"/>
              <a:gd name="T44" fmla="*/ 1027162096 w 1935"/>
              <a:gd name="T45" fmla="*/ 290448212 h 1520"/>
              <a:gd name="T46" fmla="*/ 966740539 w 1935"/>
              <a:gd name="T47" fmla="*/ 283517189 h 1520"/>
              <a:gd name="T48" fmla="*/ 939677337 w 1935"/>
              <a:gd name="T49" fmla="*/ 269656731 h 1520"/>
              <a:gd name="T50" fmla="*/ 920795849 w 1935"/>
              <a:gd name="T51" fmla="*/ 270916412 h 1520"/>
              <a:gd name="T52" fmla="*/ 905060746 w 1935"/>
              <a:gd name="T53" fmla="*/ 261466028 h 1520"/>
              <a:gd name="T54" fmla="*/ 889326437 w 1935"/>
              <a:gd name="T55" fmla="*/ 242565259 h 1520"/>
              <a:gd name="T56" fmla="*/ 871074067 w 1935"/>
              <a:gd name="T57" fmla="*/ 232484637 h 1520"/>
              <a:gd name="T58" fmla="*/ 842121922 w 1935"/>
              <a:gd name="T59" fmla="*/ 220514097 h 1520"/>
              <a:gd name="T60" fmla="*/ 838345625 w 1935"/>
              <a:gd name="T61" fmla="*/ 194052019 h 1520"/>
              <a:gd name="T62" fmla="*/ 846527338 w 1935"/>
              <a:gd name="T63" fmla="*/ 172631094 h 1520"/>
              <a:gd name="T64" fmla="*/ 836457476 w 1935"/>
              <a:gd name="T65" fmla="*/ 170110939 h 1520"/>
              <a:gd name="T66" fmla="*/ 817575789 w 1935"/>
              <a:gd name="T67" fmla="*/ 188381470 h 1520"/>
              <a:gd name="T68" fmla="*/ 765336740 w 1935"/>
              <a:gd name="T69" fmla="*/ 185231871 h 1520"/>
              <a:gd name="T70" fmla="*/ 771630305 w 1935"/>
              <a:gd name="T71" fmla="*/ 163179916 h 1520"/>
              <a:gd name="T72" fmla="*/ 779182900 w 1935"/>
              <a:gd name="T73" fmla="*/ 143018672 h 1520"/>
              <a:gd name="T74" fmla="*/ 765965858 w 1935"/>
              <a:gd name="T75" fmla="*/ 135458206 h 1520"/>
              <a:gd name="T76" fmla="*/ 744566309 w 1935"/>
              <a:gd name="T77" fmla="*/ 129787658 h 1520"/>
              <a:gd name="T78" fmla="*/ 723167553 w 1935"/>
              <a:gd name="T79" fmla="*/ 132307813 h 1520"/>
              <a:gd name="T80" fmla="*/ 711838660 w 1935"/>
              <a:gd name="T81" fmla="*/ 102066717 h 1520"/>
              <a:gd name="T82" fmla="*/ 689809993 w 1935"/>
              <a:gd name="T83" fmla="*/ 98916324 h 1520"/>
              <a:gd name="T84" fmla="*/ 679739336 w 1935"/>
              <a:gd name="T85" fmla="*/ 65524066 h 1520"/>
              <a:gd name="T86" fmla="*/ 649528955 w 1935"/>
              <a:gd name="T87" fmla="*/ 57333363 h 1520"/>
              <a:gd name="T88" fmla="*/ 628759318 w 1935"/>
              <a:gd name="T89" fmla="*/ 57963600 h 1520"/>
              <a:gd name="T90" fmla="*/ 613654127 w 1935"/>
              <a:gd name="T91" fmla="*/ 42212418 h 1520"/>
              <a:gd name="T92" fmla="*/ 614912364 w 1935"/>
              <a:gd name="T93" fmla="*/ 15120939 h 1520"/>
              <a:gd name="T94" fmla="*/ 542532796 w 1935"/>
              <a:gd name="T95" fmla="*/ 6300787 h 1520"/>
              <a:gd name="T96" fmla="*/ 498475461 w 1935"/>
              <a:gd name="T97" fmla="*/ 40322499 h 1520"/>
              <a:gd name="T98" fmla="*/ 484629300 w 1935"/>
              <a:gd name="T99" fmla="*/ 99546562 h 1520"/>
              <a:gd name="T100" fmla="*/ 473300407 w 1935"/>
              <a:gd name="T101" fmla="*/ 124747347 h 1520"/>
              <a:gd name="T102" fmla="*/ 397144442 w 1935"/>
              <a:gd name="T103" fmla="*/ 165070628 h 1520"/>
              <a:gd name="T104" fmla="*/ 296441848 w 1935"/>
              <a:gd name="T105" fmla="*/ 212323394 h 1520"/>
              <a:gd name="T106" fmla="*/ 300218146 w 1935"/>
              <a:gd name="T107" fmla="*/ 229964482 h 1520"/>
              <a:gd name="T108" fmla="*/ 163011556 w 1935"/>
              <a:gd name="T109" fmla="*/ 217363704 h 1520"/>
              <a:gd name="T110" fmla="*/ 145389097 w 1935"/>
              <a:gd name="T111" fmla="*/ 183341159 h 1520"/>
              <a:gd name="T112" fmla="*/ 109513476 w 1935"/>
              <a:gd name="T113" fmla="*/ 170110939 h 1520"/>
              <a:gd name="T114" fmla="*/ 80562100 w 1935"/>
              <a:gd name="T115" fmla="*/ 163810153 h 1520"/>
              <a:gd name="T116" fmla="*/ 92520112 w 1935"/>
              <a:gd name="T117" fmla="*/ 223034253 h 1520"/>
              <a:gd name="T118" fmla="*/ 88114695 w 1935"/>
              <a:gd name="T119" fmla="*/ 291707893 h 1520"/>
              <a:gd name="T120" fmla="*/ 86226547 w 1935"/>
              <a:gd name="T121" fmla="*/ 323210233 h 1520"/>
              <a:gd name="T122" fmla="*/ 42798317 w 1935"/>
              <a:gd name="T123" fmla="*/ 308089300 h 1520"/>
              <a:gd name="T124" fmla="*/ 8181717 w 1935"/>
              <a:gd name="T125" fmla="*/ 313129611 h 15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35"/>
              <a:gd name="T190" fmla="*/ 0 h 1520"/>
              <a:gd name="T191" fmla="*/ 1935 w 1935"/>
              <a:gd name="T192" fmla="*/ 1520 h 15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35" h="1520">
                <a:moveTo>
                  <a:pt x="1569" y="1520"/>
                </a:moveTo>
                <a:lnTo>
                  <a:pt x="1598" y="1511"/>
                </a:lnTo>
                <a:lnTo>
                  <a:pt x="1616" y="1518"/>
                </a:lnTo>
                <a:lnTo>
                  <a:pt x="1623" y="1516"/>
                </a:lnTo>
                <a:lnTo>
                  <a:pt x="1619" y="1510"/>
                </a:lnTo>
                <a:lnTo>
                  <a:pt x="1632" y="1506"/>
                </a:lnTo>
                <a:lnTo>
                  <a:pt x="1636" y="1500"/>
                </a:lnTo>
                <a:lnTo>
                  <a:pt x="1644" y="1499"/>
                </a:lnTo>
                <a:lnTo>
                  <a:pt x="1660" y="1499"/>
                </a:lnTo>
                <a:lnTo>
                  <a:pt x="1672" y="1486"/>
                </a:lnTo>
                <a:lnTo>
                  <a:pt x="1668" y="1474"/>
                </a:lnTo>
                <a:lnTo>
                  <a:pt x="1681" y="1458"/>
                </a:lnTo>
                <a:lnTo>
                  <a:pt x="1677" y="1448"/>
                </a:lnTo>
                <a:lnTo>
                  <a:pt x="1662" y="1435"/>
                </a:lnTo>
                <a:lnTo>
                  <a:pt x="1659" y="1423"/>
                </a:lnTo>
                <a:lnTo>
                  <a:pt x="1647" y="1418"/>
                </a:lnTo>
                <a:lnTo>
                  <a:pt x="1651" y="1392"/>
                </a:lnTo>
                <a:lnTo>
                  <a:pt x="1635" y="1389"/>
                </a:lnTo>
                <a:lnTo>
                  <a:pt x="1630" y="1382"/>
                </a:lnTo>
                <a:lnTo>
                  <a:pt x="1622" y="1378"/>
                </a:lnTo>
                <a:lnTo>
                  <a:pt x="1619" y="1375"/>
                </a:lnTo>
                <a:lnTo>
                  <a:pt x="1616" y="1357"/>
                </a:lnTo>
                <a:lnTo>
                  <a:pt x="1617" y="1349"/>
                </a:lnTo>
                <a:lnTo>
                  <a:pt x="1620" y="1346"/>
                </a:lnTo>
                <a:lnTo>
                  <a:pt x="1633" y="1346"/>
                </a:lnTo>
                <a:lnTo>
                  <a:pt x="1636" y="1344"/>
                </a:lnTo>
                <a:lnTo>
                  <a:pt x="1641" y="1344"/>
                </a:lnTo>
                <a:lnTo>
                  <a:pt x="1648" y="1338"/>
                </a:lnTo>
                <a:lnTo>
                  <a:pt x="1662" y="1322"/>
                </a:lnTo>
                <a:lnTo>
                  <a:pt x="1662" y="1313"/>
                </a:lnTo>
                <a:lnTo>
                  <a:pt x="1657" y="1303"/>
                </a:lnTo>
                <a:lnTo>
                  <a:pt x="1642" y="1289"/>
                </a:lnTo>
                <a:lnTo>
                  <a:pt x="1633" y="1285"/>
                </a:lnTo>
                <a:lnTo>
                  <a:pt x="1636" y="1266"/>
                </a:lnTo>
                <a:lnTo>
                  <a:pt x="1619" y="1263"/>
                </a:lnTo>
                <a:lnTo>
                  <a:pt x="1622" y="1252"/>
                </a:lnTo>
                <a:lnTo>
                  <a:pt x="1622" y="1241"/>
                </a:lnTo>
                <a:lnTo>
                  <a:pt x="1630" y="1237"/>
                </a:lnTo>
                <a:lnTo>
                  <a:pt x="1635" y="1231"/>
                </a:lnTo>
                <a:lnTo>
                  <a:pt x="1632" y="1223"/>
                </a:lnTo>
                <a:lnTo>
                  <a:pt x="1626" y="1216"/>
                </a:lnTo>
                <a:lnTo>
                  <a:pt x="1619" y="1214"/>
                </a:lnTo>
                <a:lnTo>
                  <a:pt x="1627" y="1195"/>
                </a:lnTo>
                <a:lnTo>
                  <a:pt x="1611" y="1189"/>
                </a:lnTo>
                <a:lnTo>
                  <a:pt x="1599" y="1188"/>
                </a:lnTo>
                <a:lnTo>
                  <a:pt x="1592" y="1185"/>
                </a:lnTo>
                <a:lnTo>
                  <a:pt x="1571" y="1185"/>
                </a:lnTo>
                <a:lnTo>
                  <a:pt x="1559" y="1195"/>
                </a:lnTo>
                <a:lnTo>
                  <a:pt x="1553" y="1195"/>
                </a:lnTo>
                <a:lnTo>
                  <a:pt x="1547" y="1200"/>
                </a:lnTo>
                <a:lnTo>
                  <a:pt x="1535" y="1194"/>
                </a:lnTo>
                <a:lnTo>
                  <a:pt x="1519" y="1205"/>
                </a:lnTo>
                <a:lnTo>
                  <a:pt x="1508" y="1218"/>
                </a:lnTo>
                <a:lnTo>
                  <a:pt x="1520" y="1218"/>
                </a:lnTo>
                <a:lnTo>
                  <a:pt x="1513" y="1227"/>
                </a:lnTo>
                <a:lnTo>
                  <a:pt x="1520" y="1231"/>
                </a:lnTo>
                <a:lnTo>
                  <a:pt x="1502" y="1253"/>
                </a:lnTo>
                <a:lnTo>
                  <a:pt x="1493" y="1254"/>
                </a:lnTo>
                <a:lnTo>
                  <a:pt x="1486" y="1253"/>
                </a:lnTo>
                <a:lnTo>
                  <a:pt x="1474" y="1257"/>
                </a:lnTo>
                <a:lnTo>
                  <a:pt x="1459" y="1254"/>
                </a:lnTo>
                <a:lnTo>
                  <a:pt x="1462" y="1239"/>
                </a:lnTo>
                <a:lnTo>
                  <a:pt x="1483" y="1238"/>
                </a:lnTo>
                <a:lnTo>
                  <a:pt x="1487" y="1234"/>
                </a:lnTo>
                <a:lnTo>
                  <a:pt x="1487" y="1226"/>
                </a:lnTo>
                <a:lnTo>
                  <a:pt x="1504" y="1204"/>
                </a:lnTo>
                <a:lnTo>
                  <a:pt x="1499" y="1200"/>
                </a:lnTo>
                <a:lnTo>
                  <a:pt x="1489" y="1185"/>
                </a:lnTo>
                <a:lnTo>
                  <a:pt x="1493" y="1178"/>
                </a:lnTo>
                <a:lnTo>
                  <a:pt x="1501" y="1167"/>
                </a:lnTo>
                <a:lnTo>
                  <a:pt x="1502" y="1162"/>
                </a:lnTo>
                <a:lnTo>
                  <a:pt x="1496" y="1152"/>
                </a:lnTo>
                <a:lnTo>
                  <a:pt x="1542" y="1119"/>
                </a:lnTo>
                <a:lnTo>
                  <a:pt x="1566" y="1105"/>
                </a:lnTo>
                <a:lnTo>
                  <a:pt x="1562" y="1094"/>
                </a:lnTo>
                <a:lnTo>
                  <a:pt x="1566" y="1082"/>
                </a:lnTo>
                <a:lnTo>
                  <a:pt x="1565" y="1070"/>
                </a:lnTo>
                <a:lnTo>
                  <a:pt x="1572" y="1062"/>
                </a:lnTo>
                <a:lnTo>
                  <a:pt x="1601" y="1055"/>
                </a:lnTo>
                <a:lnTo>
                  <a:pt x="1611" y="1039"/>
                </a:lnTo>
                <a:lnTo>
                  <a:pt x="1622" y="1035"/>
                </a:lnTo>
                <a:lnTo>
                  <a:pt x="1627" y="1024"/>
                </a:lnTo>
                <a:lnTo>
                  <a:pt x="1647" y="1017"/>
                </a:lnTo>
                <a:lnTo>
                  <a:pt x="1654" y="1004"/>
                </a:lnTo>
                <a:lnTo>
                  <a:pt x="1666" y="996"/>
                </a:lnTo>
                <a:lnTo>
                  <a:pt x="1669" y="992"/>
                </a:lnTo>
                <a:lnTo>
                  <a:pt x="1669" y="986"/>
                </a:lnTo>
                <a:lnTo>
                  <a:pt x="1678" y="981"/>
                </a:lnTo>
                <a:lnTo>
                  <a:pt x="1681" y="975"/>
                </a:lnTo>
                <a:lnTo>
                  <a:pt x="1690" y="971"/>
                </a:lnTo>
                <a:lnTo>
                  <a:pt x="1684" y="963"/>
                </a:lnTo>
                <a:lnTo>
                  <a:pt x="1665" y="970"/>
                </a:lnTo>
                <a:lnTo>
                  <a:pt x="1656" y="969"/>
                </a:lnTo>
                <a:lnTo>
                  <a:pt x="1674" y="948"/>
                </a:lnTo>
                <a:lnTo>
                  <a:pt x="1678" y="943"/>
                </a:lnTo>
                <a:lnTo>
                  <a:pt x="1680" y="938"/>
                </a:lnTo>
                <a:lnTo>
                  <a:pt x="1696" y="941"/>
                </a:lnTo>
                <a:lnTo>
                  <a:pt x="1711" y="941"/>
                </a:lnTo>
                <a:lnTo>
                  <a:pt x="1718" y="939"/>
                </a:lnTo>
                <a:lnTo>
                  <a:pt x="1717" y="948"/>
                </a:lnTo>
                <a:lnTo>
                  <a:pt x="1730" y="956"/>
                </a:lnTo>
                <a:lnTo>
                  <a:pt x="1742" y="955"/>
                </a:lnTo>
                <a:lnTo>
                  <a:pt x="1756" y="960"/>
                </a:lnTo>
                <a:lnTo>
                  <a:pt x="1763" y="954"/>
                </a:lnTo>
                <a:lnTo>
                  <a:pt x="1765" y="944"/>
                </a:lnTo>
                <a:lnTo>
                  <a:pt x="1775" y="943"/>
                </a:lnTo>
                <a:lnTo>
                  <a:pt x="1783" y="932"/>
                </a:lnTo>
                <a:lnTo>
                  <a:pt x="1792" y="928"/>
                </a:lnTo>
                <a:lnTo>
                  <a:pt x="1795" y="920"/>
                </a:lnTo>
                <a:lnTo>
                  <a:pt x="1786" y="899"/>
                </a:lnTo>
                <a:lnTo>
                  <a:pt x="1786" y="891"/>
                </a:lnTo>
                <a:lnTo>
                  <a:pt x="1790" y="880"/>
                </a:lnTo>
                <a:lnTo>
                  <a:pt x="1793" y="877"/>
                </a:lnTo>
                <a:lnTo>
                  <a:pt x="1792" y="864"/>
                </a:lnTo>
                <a:lnTo>
                  <a:pt x="1799" y="854"/>
                </a:lnTo>
                <a:lnTo>
                  <a:pt x="1799" y="847"/>
                </a:lnTo>
                <a:lnTo>
                  <a:pt x="1802" y="841"/>
                </a:lnTo>
                <a:lnTo>
                  <a:pt x="1804" y="835"/>
                </a:lnTo>
                <a:lnTo>
                  <a:pt x="1808" y="827"/>
                </a:lnTo>
                <a:lnTo>
                  <a:pt x="1807" y="820"/>
                </a:lnTo>
                <a:lnTo>
                  <a:pt x="1799" y="811"/>
                </a:lnTo>
                <a:lnTo>
                  <a:pt x="1796" y="802"/>
                </a:lnTo>
                <a:lnTo>
                  <a:pt x="1801" y="790"/>
                </a:lnTo>
                <a:lnTo>
                  <a:pt x="1820" y="762"/>
                </a:lnTo>
                <a:lnTo>
                  <a:pt x="1826" y="746"/>
                </a:lnTo>
                <a:lnTo>
                  <a:pt x="1833" y="741"/>
                </a:lnTo>
                <a:lnTo>
                  <a:pt x="1836" y="715"/>
                </a:lnTo>
                <a:lnTo>
                  <a:pt x="1848" y="690"/>
                </a:lnTo>
                <a:lnTo>
                  <a:pt x="1856" y="664"/>
                </a:lnTo>
                <a:lnTo>
                  <a:pt x="1868" y="660"/>
                </a:lnTo>
                <a:lnTo>
                  <a:pt x="1878" y="652"/>
                </a:lnTo>
                <a:lnTo>
                  <a:pt x="1886" y="638"/>
                </a:lnTo>
                <a:lnTo>
                  <a:pt x="1907" y="631"/>
                </a:lnTo>
                <a:lnTo>
                  <a:pt x="1921" y="599"/>
                </a:lnTo>
                <a:lnTo>
                  <a:pt x="1933" y="593"/>
                </a:lnTo>
                <a:lnTo>
                  <a:pt x="1926" y="590"/>
                </a:lnTo>
                <a:lnTo>
                  <a:pt x="1929" y="586"/>
                </a:lnTo>
                <a:lnTo>
                  <a:pt x="1935" y="584"/>
                </a:lnTo>
                <a:lnTo>
                  <a:pt x="1933" y="581"/>
                </a:lnTo>
                <a:lnTo>
                  <a:pt x="1920" y="580"/>
                </a:lnTo>
                <a:lnTo>
                  <a:pt x="1889" y="569"/>
                </a:lnTo>
                <a:lnTo>
                  <a:pt x="1884" y="565"/>
                </a:lnTo>
                <a:lnTo>
                  <a:pt x="1881" y="565"/>
                </a:lnTo>
                <a:lnTo>
                  <a:pt x="1875" y="562"/>
                </a:lnTo>
                <a:lnTo>
                  <a:pt x="1871" y="563"/>
                </a:lnTo>
                <a:lnTo>
                  <a:pt x="1862" y="558"/>
                </a:lnTo>
                <a:lnTo>
                  <a:pt x="1851" y="564"/>
                </a:lnTo>
                <a:lnTo>
                  <a:pt x="1842" y="562"/>
                </a:lnTo>
                <a:lnTo>
                  <a:pt x="1838" y="562"/>
                </a:lnTo>
                <a:lnTo>
                  <a:pt x="1832" y="559"/>
                </a:lnTo>
                <a:lnTo>
                  <a:pt x="1811" y="556"/>
                </a:lnTo>
                <a:lnTo>
                  <a:pt x="1807" y="551"/>
                </a:lnTo>
                <a:lnTo>
                  <a:pt x="1805" y="546"/>
                </a:lnTo>
                <a:lnTo>
                  <a:pt x="1804" y="543"/>
                </a:lnTo>
                <a:lnTo>
                  <a:pt x="1804" y="537"/>
                </a:lnTo>
                <a:lnTo>
                  <a:pt x="1796" y="538"/>
                </a:lnTo>
                <a:lnTo>
                  <a:pt x="1793" y="533"/>
                </a:lnTo>
                <a:lnTo>
                  <a:pt x="1772" y="537"/>
                </a:lnTo>
                <a:lnTo>
                  <a:pt x="1763" y="542"/>
                </a:lnTo>
                <a:lnTo>
                  <a:pt x="1754" y="540"/>
                </a:lnTo>
                <a:lnTo>
                  <a:pt x="1745" y="541"/>
                </a:lnTo>
                <a:lnTo>
                  <a:pt x="1739" y="537"/>
                </a:lnTo>
                <a:lnTo>
                  <a:pt x="1730" y="537"/>
                </a:lnTo>
                <a:lnTo>
                  <a:pt x="1727" y="535"/>
                </a:lnTo>
                <a:lnTo>
                  <a:pt x="1720" y="540"/>
                </a:lnTo>
                <a:lnTo>
                  <a:pt x="1717" y="538"/>
                </a:lnTo>
                <a:lnTo>
                  <a:pt x="1714" y="532"/>
                </a:lnTo>
                <a:lnTo>
                  <a:pt x="1701" y="525"/>
                </a:lnTo>
                <a:lnTo>
                  <a:pt x="1695" y="524"/>
                </a:lnTo>
                <a:lnTo>
                  <a:pt x="1689" y="526"/>
                </a:lnTo>
                <a:lnTo>
                  <a:pt x="1684" y="521"/>
                </a:lnTo>
                <a:lnTo>
                  <a:pt x="1681" y="527"/>
                </a:lnTo>
                <a:lnTo>
                  <a:pt x="1672" y="525"/>
                </a:lnTo>
                <a:lnTo>
                  <a:pt x="1668" y="526"/>
                </a:lnTo>
                <a:lnTo>
                  <a:pt x="1663" y="520"/>
                </a:lnTo>
                <a:lnTo>
                  <a:pt x="1663" y="514"/>
                </a:lnTo>
                <a:lnTo>
                  <a:pt x="1657" y="509"/>
                </a:lnTo>
                <a:lnTo>
                  <a:pt x="1657" y="504"/>
                </a:lnTo>
                <a:lnTo>
                  <a:pt x="1653" y="502"/>
                </a:lnTo>
                <a:lnTo>
                  <a:pt x="1653" y="498"/>
                </a:lnTo>
                <a:lnTo>
                  <a:pt x="1647" y="493"/>
                </a:lnTo>
                <a:lnTo>
                  <a:pt x="1644" y="486"/>
                </a:lnTo>
                <a:lnTo>
                  <a:pt x="1641" y="484"/>
                </a:lnTo>
                <a:lnTo>
                  <a:pt x="1632" y="461"/>
                </a:lnTo>
                <a:lnTo>
                  <a:pt x="1622" y="451"/>
                </a:lnTo>
                <a:lnTo>
                  <a:pt x="1611" y="446"/>
                </a:lnTo>
                <a:lnTo>
                  <a:pt x="1601" y="449"/>
                </a:lnTo>
                <a:lnTo>
                  <a:pt x="1598" y="455"/>
                </a:lnTo>
                <a:lnTo>
                  <a:pt x="1580" y="442"/>
                </a:lnTo>
                <a:lnTo>
                  <a:pt x="1563" y="442"/>
                </a:lnTo>
                <a:lnTo>
                  <a:pt x="1544" y="454"/>
                </a:lnTo>
                <a:lnTo>
                  <a:pt x="1536" y="450"/>
                </a:lnTo>
                <a:lnTo>
                  <a:pt x="1536" y="445"/>
                </a:lnTo>
                <a:lnTo>
                  <a:pt x="1523" y="441"/>
                </a:lnTo>
                <a:lnTo>
                  <a:pt x="1510" y="435"/>
                </a:lnTo>
                <a:lnTo>
                  <a:pt x="1508" y="425"/>
                </a:lnTo>
                <a:lnTo>
                  <a:pt x="1504" y="428"/>
                </a:lnTo>
                <a:lnTo>
                  <a:pt x="1496" y="424"/>
                </a:lnTo>
                <a:lnTo>
                  <a:pt x="1493" y="424"/>
                </a:lnTo>
                <a:lnTo>
                  <a:pt x="1493" y="428"/>
                </a:lnTo>
                <a:lnTo>
                  <a:pt x="1490" y="429"/>
                </a:lnTo>
                <a:lnTo>
                  <a:pt x="1489" y="426"/>
                </a:lnTo>
                <a:lnTo>
                  <a:pt x="1484" y="428"/>
                </a:lnTo>
                <a:lnTo>
                  <a:pt x="1480" y="426"/>
                </a:lnTo>
                <a:lnTo>
                  <a:pt x="1468" y="428"/>
                </a:lnTo>
                <a:lnTo>
                  <a:pt x="1468" y="431"/>
                </a:lnTo>
                <a:lnTo>
                  <a:pt x="1465" y="434"/>
                </a:lnTo>
                <a:lnTo>
                  <a:pt x="1463" y="430"/>
                </a:lnTo>
                <a:lnTo>
                  <a:pt x="1460" y="429"/>
                </a:lnTo>
                <a:lnTo>
                  <a:pt x="1444" y="433"/>
                </a:lnTo>
                <a:lnTo>
                  <a:pt x="1441" y="435"/>
                </a:lnTo>
                <a:lnTo>
                  <a:pt x="1438" y="430"/>
                </a:lnTo>
                <a:lnTo>
                  <a:pt x="1439" y="424"/>
                </a:lnTo>
                <a:lnTo>
                  <a:pt x="1436" y="422"/>
                </a:lnTo>
                <a:lnTo>
                  <a:pt x="1439" y="417"/>
                </a:lnTo>
                <a:lnTo>
                  <a:pt x="1438" y="415"/>
                </a:lnTo>
                <a:lnTo>
                  <a:pt x="1436" y="409"/>
                </a:lnTo>
                <a:lnTo>
                  <a:pt x="1429" y="403"/>
                </a:lnTo>
                <a:lnTo>
                  <a:pt x="1423" y="403"/>
                </a:lnTo>
                <a:lnTo>
                  <a:pt x="1422" y="402"/>
                </a:lnTo>
                <a:lnTo>
                  <a:pt x="1416" y="403"/>
                </a:lnTo>
                <a:lnTo>
                  <a:pt x="1414" y="399"/>
                </a:lnTo>
                <a:lnTo>
                  <a:pt x="1420" y="395"/>
                </a:lnTo>
                <a:lnTo>
                  <a:pt x="1413" y="385"/>
                </a:lnTo>
                <a:lnTo>
                  <a:pt x="1408" y="383"/>
                </a:lnTo>
                <a:lnTo>
                  <a:pt x="1407" y="383"/>
                </a:lnTo>
                <a:lnTo>
                  <a:pt x="1392" y="381"/>
                </a:lnTo>
                <a:lnTo>
                  <a:pt x="1392" y="375"/>
                </a:lnTo>
                <a:lnTo>
                  <a:pt x="1390" y="375"/>
                </a:lnTo>
                <a:lnTo>
                  <a:pt x="1389" y="376"/>
                </a:lnTo>
                <a:lnTo>
                  <a:pt x="1384" y="375"/>
                </a:lnTo>
                <a:lnTo>
                  <a:pt x="1384" y="369"/>
                </a:lnTo>
                <a:lnTo>
                  <a:pt x="1380" y="361"/>
                </a:lnTo>
                <a:lnTo>
                  <a:pt x="1375" y="363"/>
                </a:lnTo>
                <a:lnTo>
                  <a:pt x="1375" y="360"/>
                </a:lnTo>
                <a:lnTo>
                  <a:pt x="1365" y="355"/>
                </a:lnTo>
                <a:lnTo>
                  <a:pt x="1365" y="351"/>
                </a:lnTo>
                <a:lnTo>
                  <a:pt x="1356" y="350"/>
                </a:lnTo>
                <a:lnTo>
                  <a:pt x="1351" y="354"/>
                </a:lnTo>
                <a:lnTo>
                  <a:pt x="1338" y="350"/>
                </a:lnTo>
                <a:lnTo>
                  <a:pt x="1342" y="344"/>
                </a:lnTo>
                <a:lnTo>
                  <a:pt x="1340" y="332"/>
                </a:lnTo>
                <a:lnTo>
                  <a:pt x="1341" y="332"/>
                </a:lnTo>
                <a:lnTo>
                  <a:pt x="1347" y="326"/>
                </a:lnTo>
                <a:lnTo>
                  <a:pt x="1347" y="318"/>
                </a:lnTo>
                <a:lnTo>
                  <a:pt x="1342" y="316"/>
                </a:lnTo>
                <a:lnTo>
                  <a:pt x="1341" y="311"/>
                </a:lnTo>
                <a:lnTo>
                  <a:pt x="1332" y="308"/>
                </a:lnTo>
                <a:lnTo>
                  <a:pt x="1332" y="304"/>
                </a:lnTo>
                <a:lnTo>
                  <a:pt x="1335" y="302"/>
                </a:lnTo>
                <a:lnTo>
                  <a:pt x="1338" y="292"/>
                </a:lnTo>
                <a:lnTo>
                  <a:pt x="1342" y="289"/>
                </a:lnTo>
                <a:lnTo>
                  <a:pt x="1340" y="283"/>
                </a:lnTo>
                <a:lnTo>
                  <a:pt x="1342" y="283"/>
                </a:lnTo>
                <a:lnTo>
                  <a:pt x="1344" y="275"/>
                </a:lnTo>
                <a:lnTo>
                  <a:pt x="1345" y="274"/>
                </a:lnTo>
                <a:lnTo>
                  <a:pt x="1348" y="276"/>
                </a:lnTo>
                <a:lnTo>
                  <a:pt x="1350" y="275"/>
                </a:lnTo>
                <a:lnTo>
                  <a:pt x="1348" y="270"/>
                </a:lnTo>
                <a:lnTo>
                  <a:pt x="1354" y="265"/>
                </a:lnTo>
                <a:lnTo>
                  <a:pt x="1351" y="263"/>
                </a:lnTo>
                <a:lnTo>
                  <a:pt x="1344" y="259"/>
                </a:lnTo>
                <a:lnTo>
                  <a:pt x="1331" y="267"/>
                </a:lnTo>
                <a:lnTo>
                  <a:pt x="1329" y="270"/>
                </a:lnTo>
                <a:lnTo>
                  <a:pt x="1322" y="273"/>
                </a:lnTo>
                <a:lnTo>
                  <a:pt x="1320" y="276"/>
                </a:lnTo>
                <a:lnTo>
                  <a:pt x="1317" y="288"/>
                </a:lnTo>
                <a:lnTo>
                  <a:pt x="1314" y="291"/>
                </a:lnTo>
                <a:lnTo>
                  <a:pt x="1314" y="299"/>
                </a:lnTo>
                <a:lnTo>
                  <a:pt x="1310" y="297"/>
                </a:lnTo>
                <a:lnTo>
                  <a:pt x="1305" y="300"/>
                </a:lnTo>
                <a:lnTo>
                  <a:pt x="1299" y="299"/>
                </a:lnTo>
                <a:lnTo>
                  <a:pt x="1272" y="308"/>
                </a:lnTo>
                <a:lnTo>
                  <a:pt x="1251" y="304"/>
                </a:lnTo>
                <a:lnTo>
                  <a:pt x="1244" y="299"/>
                </a:lnTo>
                <a:lnTo>
                  <a:pt x="1235" y="301"/>
                </a:lnTo>
                <a:lnTo>
                  <a:pt x="1228" y="302"/>
                </a:lnTo>
                <a:lnTo>
                  <a:pt x="1226" y="299"/>
                </a:lnTo>
                <a:lnTo>
                  <a:pt x="1217" y="296"/>
                </a:lnTo>
                <a:lnTo>
                  <a:pt x="1216" y="294"/>
                </a:lnTo>
                <a:lnTo>
                  <a:pt x="1220" y="291"/>
                </a:lnTo>
                <a:lnTo>
                  <a:pt x="1217" y="288"/>
                </a:lnTo>
                <a:lnTo>
                  <a:pt x="1222" y="281"/>
                </a:lnTo>
                <a:lnTo>
                  <a:pt x="1229" y="280"/>
                </a:lnTo>
                <a:lnTo>
                  <a:pt x="1235" y="276"/>
                </a:lnTo>
                <a:lnTo>
                  <a:pt x="1231" y="267"/>
                </a:lnTo>
                <a:lnTo>
                  <a:pt x="1231" y="260"/>
                </a:lnTo>
                <a:lnTo>
                  <a:pt x="1226" y="259"/>
                </a:lnTo>
                <a:lnTo>
                  <a:pt x="1223" y="262"/>
                </a:lnTo>
                <a:lnTo>
                  <a:pt x="1219" y="259"/>
                </a:lnTo>
                <a:lnTo>
                  <a:pt x="1220" y="257"/>
                </a:lnTo>
                <a:lnTo>
                  <a:pt x="1223" y="254"/>
                </a:lnTo>
                <a:lnTo>
                  <a:pt x="1226" y="244"/>
                </a:lnTo>
                <a:lnTo>
                  <a:pt x="1225" y="241"/>
                </a:lnTo>
                <a:lnTo>
                  <a:pt x="1238" y="231"/>
                </a:lnTo>
                <a:lnTo>
                  <a:pt x="1238" y="227"/>
                </a:lnTo>
                <a:lnTo>
                  <a:pt x="1231" y="225"/>
                </a:lnTo>
                <a:lnTo>
                  <a:pt x="1229" y="222"/>
                </a:lnTo>
                <a:lnTo>
                  <a:pt x="1226" y="225"/>
                </a:lnTo>
                <a:lnTo>
                  <a:pt x="1229" y="227"/>
                </a:lnTo>
                <a:lnTo>
                  <a:pt x="1226" y="230"/>
                </a:lnTo>
                <a:lnTo>
                  <a:pt x="1222" y="225"/>
                </a:lnTo>
                <a:lnTo>
                  <a:pt x="1222" y="221"/>
                </a:lnTo>
                <a:lnTo>
                  <a:pt x="1217" y="215"/>
                </a:lnTo>
                <a:lnTo>
                  <a:pt x="1214" y="215"/>
                </a:lnTo>
                <a:lnTo>
                  <a:pt x="1214" y="211"/>
                </a:lnTo>
                <a:lnTo>
                  <a:pt x="1208" y="208"/>
                </a:lnTo>
                <a:lnTo>
                  <a:pt x="1207" y="203"/>
                </a:lnTo>
                <a:lnTo>
                  <a:pt x="1202" y="203"/>
                </a:lnTo>
                <a:lnTo>
                  <a:pt x="1199" y="204"/>
                </a:lnTo>
                <a:lnTo>
                  <a:pt x="1195" y="203"/>
                </a:lnTo>
                <a:lnTo>
                  <a:pt x="1183" y="206"/>
                </a:lnTo>
                <a:lnTo>
                  <a:pt x="1172" y="199"/>
                </a:lnTo>
                <a:lnTo>
                  <a:pt x="1169" y="200"/>
                </a:lnTo>
                <a:lnTo>
                  <a:pt x="1168" y="198"/>
                </a:lnTo>
                <a:lnTo>
                  <a:pt x="1157" y="199"/>
                </a:lnTo>
                <a:lnTo>
                  <a:pt x="1154" y="200"/>
                </a:lnTo>
                <a:lnTo>
                  <a:pt x="1151" y="208"/>
                </a:lnTo>
                <a:lnTo>
                  <a:pt x="1149" y="206"/>
                </a:lnTo>
                <a:lnTo>
                  <a:pt x="1149" y="210"/>
                </a:lnTo>
                <a:lnTo>
                  <a:pt x="1144" y="204"/>
                </a:lnTo>
                <a:lnTo>
                  <a:pt x="1141" y="193"/>
                </a:lnTo>
                <a:lnTo>
                  <a:pt x="1144" y="190"/>
                </a:lnTo>
                <a:lnTo>
                  <a:pt x="1146" y="179"/>
                </a:lnTo>
                <a:lnTo>
                  <a:pt x="1146" y="172"/>
                </a:lnTo>
                <a:lnTo>
                  <a:pt x="1141" y="169"/>
                </a:lnTo>
                <a:lnTo>
                  <a:pt x="1135" y="161"/>
                </a:lnTo>
                <a:lnTo>
                  <a:pt x="1131" y="162"/>
                </a:lnTo>
                <a:lnTo>
                  <a:pt x="1129" y="158"/>
                </a:lnTo>
                <a:lnTo>
                  <a:pt x="1117" y="161"/>
                </a:lnTo>
                <a:lnTo>
                  <a:pt x="1117" y="158"/>
                </a:lnTo>
                <a:lnTo>
                  <a:pt x="1120" y="156"/>
                </a:lnTo>
                <a:lnTo>
                  <a:pt x="1111" y="152"/>
                </a:lnTo>
                <a:lnTo>
                  <a:pt x="1108" y="156"/>
                </a:lnTo>
                <a:lnTo>
                  <a:pt x="1105" y="155"/>
                </a:lnTo>
                <a:lnTo>
                  <a:pt x="1096" y="157"/>
                </a:lnTo>
                <a:lnTo>
                  <a:pt x="1093" y="157"/>
                </a:lnTo>
                <a:lnTo>
                  <a:pt x="1092" y="154"/>
                </a:lnTo>
                <a:lnTo>
                  <a:pt x="1080" y="147"/>
                </a:lnTo>
                <a:lnTo>
                  <a:pt x="1080" y="145"/>
                </a:lnTo>
                <a:lnTo>
                  <a:pt x="1081" y="133"/>
                </a:lnTo>
                <a:lnTo>
                  <a:pt x="1077" y="113"/>
                </a:lnTo>
                <a:lnTo>
                  <a:pt x="1081" y="110"/>
                </a:lnTo>
                <a:lnTo>
                  <a:pt x="1080" y="104"/>
                </a:lnTo>
                <a:lnTo>
                  <a:pt x="1072" y="102"/>
                </a:lnTo>
                <a:lnTo>
                  <a:pt x="1069" y="99"/>
                </a:lnTo>
                <a:lnTo>
                  <a:pt x="1071" y="96"/>
                </a:lnTo>
                <a:lnTo>
                  <a:pt x="1065" y="85"/>
                </a:lnTo>
                <a:lnTo>
                  <a:pt x="1059" y="82"/>
                </a:lnTo>
                <a:lnTo>
                  <a:pt x="1055" y="85"/>
                </a:lnTo>
                <a:lnTo>
                  <a:pt x="1041" y="85"/>
                </a:lnTo>
                <a:lnTo>
                  <a:pt x="1032" y="91"/>
                </a:lnTo>
                <a:lnTo>
                  <a:pt x="1028" y="91"/>
                </a:lnTo>
                <a:lnTo>
                  <a:pt x="1025" y="96"/>
                </a:lnTo>
                <a:lnTo>
                  <a:pt x="1023" y="99"/>
                </a:lnTo>
                <a:lnTo>
                  <a:pt x="1019" y="104"/>
                </a:lnTo>
                <a:lnTo>
                  <a:pt x="1011" y="98"/>
                </a:lnTo>
                <a:lnTo>
                  <a:pt x="1010" y="94"/>
                </a:lnTo>
                <a:lnTo>
                  <a:pt x="1002" y="94"/>
                </a:lnTo>
                <a:lnTo>
                  <a:pt x="999" y="92"/>
                </a:lnTo>
                <a:lnTo>
                  <a:pt x="999" y="88"/>
                </a:lnTo>
                <a:lnTo>
                  <a:pt x="990" y="75"/>
                </a:lnTo>
                <a:lnTo>
                  <a:pt x="990" y="71"/>
                </a:lnTo>
                <a:lnTo>
                  <a:pt x="987" y="70"/>
                </a:lnTo>
                <a:lnTo>
                  <a:pt x="984" y="70"/>
                </a:lnTo>
                <a:lnTo>
                  <a:pt x="981" y="67"/>
                </a:lnTo>
                <a:lnTo>
                  <a:pt x="977" y="69"/>
                </a:lnTo>
                <a:lnTo>
                  <a:pt x="975" y="67"/>
                </a:lnTo>
                <a:lnTo>
                  <a:pt x="975" y="64"/>
                </a:lnTo>
                <a:lnTo>
                  <a:pt x="972" y="60"/>
                </a:lnTo>
                <a:lnTo>
                  <a:pt x="974" y="43"/>
                </a:lnTo>
                <a:lnTo>
                  <a:pt x="971" y="43"/>
                </a:lnTo>
                <a:lnTo>
                  <a:pt x="971" y="42"/>
                </a:lnTo>
                <a:lnTo>
                  <a:pt x="974" y="40"/>
                </a:lnTo>
                <a:lnTo>
                  <a:pt x="978" y="32"/>
                </a:lnTo>
                <a:lnTo>
                  <a:pt x="977" y="24"/>
                </a:lnTo>
                <a:lnTo>
                  <a:pt x="972" y="23"/>
                </a:lnTo>
                <a:lnTo>
                  <a:pt x="971" y="19"/>
                </a:lnTo>
                <a:lnTo>
                  <a:pt x="971" y="5"/>
                </a:lnTo>
                <a:lnTo>
                  <a:pt x="969" y="0"/>
                </a:lnTo>
                <a:lnTo>
                  <a:pt x="946" y="3"/>
                </a:lnTo>
                <a:lnTo>
                  <a:pt x="902" y="6"/>
                </a:lnTo>
                <a:lnTo>
                  <a:pt x="887" y="8"/>
                </a:lnTo>
                <a:lnTo>
                  <a:pt x="862" y="10"/>
                </a:lnTo>
                <a:lnTo>
                  <a:pt x="847" y="13"/>
                </a:lnTo>
                <a:lnTo>
                  <a:pt x="837" y="12"/>
                </a:lnTo>
                <a:lnTo>
                  <a:pt x="826" y="15"/>
                </a:lnTo>
                <a:lnTo>
                  <a:pt x="814" y="26"/>
                </a:lnTo>
                <a:lnTo>
                  <a:pt x="805" y="32"/>
                </a:lnTo>
                <a:lnTo>
                  <a:pt x="792" y="34"/>
                </a:lnTo>
                <a:lnTo>
                  <a:pt x="795" y="55"/>
                </a:lnTo>
                <a:lnTo>
                  <a:pt x="792" y="64"/>
                </a:lnTo>
                <a:lnTo>
                  <a:pt x="783" y="72"/>
                </a:lnTo>
                <a:lnTo>
                  <a:pt x="784" y="90"/>
                </a:lnTo>
                <a:lnTo>
                  <a:pt x="775" y="107"/>
                </a:lnTo>
                <a:lnTo>
                  <a:pt x="786" y="113"/>
                </a:lnTo>
                <a:lnTo>
                  <a:pt x="780" y="117"/>
                </a:lnTo>
                <a:lnTo>
                  <a:pt x="770" y="147"/>
                </a:lnTo>
                <a:lnTo>
                  <a:pt x="777" y="156"/>
                </a:lnTo>
                <a:lnTo>
                  <a:pt x="770" y="158"/>
                </a:lnTo>
                <a:lnTo>
                  <a:pt x="765" y="169"/>
                </a:lnTo>
                <a:lnTo>
                  <a:pt x="764" y="182"/>
                </a:lnTo>
                <a:lnTo>
                  <a:pt x="771" y="185"/>
                </a:lnTo>
                <a:lnTo>
                  <a:pt x="772" y="190"/>
                </a:lnTo>
                <a:lnTo>
                  <a:pt x="783" y="195"/>
                </a:lnTo>
                <a:lnTo>
                  <a:pt x="781" y="206"/>
                </a:lnTo>
                <a:lnTo>
                  <a:pt x="762" y="194"/>
                </a:lnTo>
                <a:lnTo>
                  <a:pt x="752" y="198"/>
                </a:lnTo>
                <a:lnTo>
                  <a:pt x="750" y="209"/>
                </a:lnTo>
                <a:lnTo>
                  <a:pt x="743" y="217"/>
                </a:lnTo>
                <a:lnTo>
                  <a:pt x="729" y="226"/>
                </a:lnTo>
                <a:lnTo>
                  <a:pt x="713" y="237"/>
                </a:lnTo>
                <a:lnTo>
                  <a:pt x="689" y="244"/>
                </a:lnTo>
                <a:lnTo>
                  <a:pt x="668" y="256"/>
                </a:lnTo>
                <a:lnTo>
                  <a:pt x="644" y="256"/>
                </a:lnTo>
                <a:lnTo>
                  <a:pt x="631" y="262"/>
                </a:lnTo>
                <a:lnTo>
                  <a:pt x="619" y="260"/>
                </a:lnTo>
                <a:lnTo>
                  <a:pt x="577" y="265"/>
                </a:lnTo>
                <a:lnTo>
                  <a:pt x="559" y="273"/>
                </a:lnTo>
                <a:lnTo>
                  <a:pt x="501" y="291"/>
                </a:lnTo>
                <a:lnTo>
                  <a:pt x="493" y="299"/>
                </a:lnTo>
                <a:lnTo>
                  <a:pt x="492" y="306"/>
                </a:lnTo>
                <a:lnTo>
                  <a:pt x="476" y="327"/>
                </a:lnTo>
                <a:lnTo>
                  <a:pt x="471" y="337"/>
                </a:lnTo>
                <a:lnTo>
                  <a:pt x="477" y="345"/>
                </a:lnTo>
                <a:lnTo>
                  <a:pt x="485" y="350"/>
                </a:lnTo>
                <a:lnTo>
                  <a:pt x="516" y="355"/>
                </a:lnTo>
                <a:lnTo>
                  <a:pt x="531" y="360"/>
                </a:lnTo>
                <a:lnTo>
                  <a:pt x="520" y="364"/>
                </a:lnTo>
                <a:lnTo>
                  <a:pt x="508" y="364"/>
                </a:lnTo>
                <a:lnTo>
                  <a:pt x="493" y="363"/>
                </a:lnTo>
                <a:lnTo>
                  <a:pt x="477" y="365"/>
                </a:lnTo>
                <a:lnTo>
                  <a:pt x="443" y="381"/>
                </a:lnTo>
                <a:lnTo>
                  <a:pt x="402" y="386"/>
                </a:lnTo>
                <a:lnTo>
                  <a:pt x="389" y="375"/>
                </a:lnTo>
                <a:lnTo>
                  <a:pt x="376" y="369"/>
                </a:lnTo>
                <a:lnTo>
                  <a:pt x="337" y="363"/>
                </a:lnTo>
                <a:lnTo>
                  <a:pt x="304" y="356"/>
                </a:lnTo>
                <a:lnTo>
                  <a:pt x="285" y="345"/>
                </a:lnTo>
                <a:lnTo>
                  <a:pt x="259" y="345"/>
                </a:lnTo>
                <a:lnTo>
                  <a:pt x="253" y="354"/>
                </a:lnTo>
                <a:lnTo>
                  <a:pt x="247" y="351"/>
                </a:lnTo>
                <a:lnTo>
                  <a:pt x="238" y="349"/>
                </a:lnTo>
                <a:lnTo>
                  <a:pt x="244" y="337"/>
                </a:lnTo>
                <a:lnTo>
                  <a:pt x="238" y="324"/>
                </a:lnTo>
                <a:lnTo>
                  <a:pt x="226" y="310"/>
                </a:lnTo>
                <a:lnTo>
                  <a:pt x="223" y="301"/>
                </a:lnTo>
                <a:lnTo>
                  <a:pt x="231" y="291"/>
                </a:lnTo>
                <a:lnTo>
                  <a:pt x="240" y="286"/>
                </a:lnTo>
                <a:lnTo>
                  <a:pt x="241" y="272"/>
                </a:lnTo>
                <a:lnTo>
                  <a:pt x="231" y="264"/>
                </a:lnTo>
                <a:lnTo>
                  <a:pt x="219" y="259"/>
                </a:lnTo>
                <a:lnTo>
                  <a:pt x="204" y="260"/>
                </a:lnTo>
                <a:lnTo>
                  <a:pt x="189" y="267"/>
                </a:lnTo>
                <a:lnTo>
                  <a:pt x="182" y="268"/>
                </a:lnTo>
                <a:lnTo>
                  <a:pt x="174" y="270"/>
                </a:lnTo>
                <a:lnTo>
                  <a:pt x="167" y="264"/>
                </a:lnTo>
                <a:lnTo>
                  <a:pt x="143" y="254"/>
                </a:lnTo>
                <a:lnTo>
                  <a:pt x="137" y="249"/>
                </a:lnTo>
                <a:lnTo>
                  <a:pt x="129" y="248"/>
                </a:lnTo>
                <a:lnTo>
                  <a:pt x="125" y="244"/>
                </a:lnTo>
                <a:lnTo>
                  <a:pt x="120" y="242"/>
                </a:lnTo>
                <a:lnTo>
                  <a:pt x="116" y="253"/>
                </a:lnTo>
                <a:lnTo>
                  <a:pt x="128" y="260"/>
                </a:lnTo>
                <a:lnTo>
                  <a:pt x="131" y="265"/>
                </a:lnTo>
                <a:lnTo>
                  <a:pt x="132" y="274"/>
                </a:lnTo>
                <a:lnTo>
                  <a:pt x="128" y="281"/>
                </a:lnTo>
                <a:lnTo>
                  <a:pt x="120" y="290"/>
                </a:lnTo>
                <a:lnTo>
                  <a:pt x="126" y="301"/>
                </a:lnTo>
                <a:lnTo>
                  <a:pt x="126" y="329"/>
                </a:lnTo>
                <a:lnTo>
                  <a:pt x="134" y="333"/>
                </a:lnTo>
                <a:lnTo>
                  <a:pt x="147" y="354"/>
                </a:lnTo>
                <a:lnTo>
                  <a:pt x="149" y="371"/>
                </a:lnTo>
                <a:lnTo>
                  <a:pt x="161" y="370"/>
                </a:lnTo>
                <a:lnTo>
                  <a:pt x="158" y="374"/>
                </a:lnTo>
                <a:lnTo>
                  <a:pt x="149" y="407"/>
                </a:lnTo>
                <a:lnTo>
                  <a:pt x="149" y="423"/>
                </a:lnTo>
                <a:lnTo>
                  <a:pt x="156" y="418"/>
                </a:lnTo>
                <a:lnTo>
                  <a:pt x="146" y="460"/>
                </a:lnTo>
                <a:lnTo>
                  <a:pt x="140" y="463"/>
                </a:lnTo>
                <a:lnTo>
                  <a:pt x="144" y="472"/>
                </a:lnTo>
                <a:lnTo>
                  <a:pt x="140" y="487"/>
                </a:lnTo>
                <a:lnTo>
                  <a:pt x="153" y="508"/>
                </a:lnTo>
                <a:lnTo>
                  <a:pt x="170" y="508"/>
                </a:lnTo>
                <a:lnTo>
                  <a:pt x="174" y="520"/>
                </a:lnTo>
                <a:lnTo>
                  <a:pt x="161" y="517"/>
                </a:lnTo>
                <a:lnTo>
                  <a:pt x="147" y="519"/>
                </a:lnTo>
                <a:lnTo>
                  <a:pt x="137" y="513"/>
                </a:lnTo>
                <a:lnTo>
                  <a:pt x="110" y="515"/>
                </a:lnTo>
                <a:lnTo>
                  <a:pt x="95" y="514"/>
                </a:lnTo>
                <a:lnTo>
                  <a:pt x="88" y="509"/>
                </a:lnTo>
                <a:lnTo>
                  <a:pt x="83" y="502"/>
                </a:lnTo>
                <a:lnTo>
                  <a:pt x="94" y="497"/>
                </a:lnTo>
                <a:lnTo>
                  <a:pt x="89" y="490"/>
                </a:lnTo>
                <a:lnTo>
                  <a:pt x="79" y="493"/>
                </a:lnTo>
                <a:lnTo>
                  <a:pt x="68" y="489"/>
                </a:lnTo>
                <a:lnTo>
                  <a:pt x="58" y="495"/>
                </a:lnTo>
                <a:lnTo>
                  <a:pt x="56" y="502"/>
                </a:lnTo>
                <a:lnTo>
                  <a:pt x="59" y="525"/>
                </a:lnTo>
                <a:lnTo>
                  <a:pt x="52" y="517"/>
                </a:lnTo>
                <a:lnTo>
                  <a:pt x="47" y="504"/>
                </a:lnTo>
                <a:lnTo>
                  <a:pt x="32" y="503"/>
                </a:lnTo>
                <a:lnTo>
                  <a:pt x="19" y="511"/>
                </a:lnTo>
                <a:lnTo>
                  <a:pt x="13" y="497"/>
                </a:lnTo>
                <a:lnTo>
                  <a:pt x="0" y="502"/>
                </a:lnTo>
                <a:lnTo>
                  <a:pt x="0" y="486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89" name="Freeform 261"/>
          <p:cNvSpPr>
            <a:spLocks/>
          </p:cNvSpPr>
          <p:nvPr/>
        </p:nvSpPr>
        <p:spPr bwMode="auto">
          <a:xfrm>
            <a:off x="4514850" y="5375275"/>
            <a:ext cx="171450" cy="320675"/>
          </a:xfrm>
          <a:custGeom>
            <a:avLst/>
            <a:gdLst>
              <a:gd name="T0" fmla="*/ 1889919 w 216"/>
              <a:gd name="T1" fmla="*/ 91809329 h 403"/>
              <a:gd name="T2" fmla="*/ 9450388 w 216"/>
              <a:gd name="T3" fmla="*/ 97508271 h 403"/>
              <a:gd name="T4" fmla="*/ 15751177 w 216"/>
              <a:gd name="T5" fmla="*/ 105105825 h 403"/>
              <a:gd name="T6" fmla="*/ 0 w 216"/>
              <a:gd name="T7" fmla="*/ 114603531 h 403"/>
              <a:gd name="T8" fmla="*/ 2520156 w 216"/>
              <a:gd name="T9" fmla="*/ 127900001 h 403"/>
              <a:gd name="T10" fmla="*/ 15751177 w 216"/>
              <a:gd name="T11" fmla="*/ 136131718 h 403"/>
              <a:gd name="T12" fmla="*/ 20791488 w 216"/>
              <a:gd name="T13" fmla="*/ 146262021 h 403"/>
              <a:gd name="T14" fmla="*/ 11341100 w 216"/>
              <a:gd name="T15" fmla="*/ 152593560 h 403"/>
              <a:gd name="T16" fmla="*/ 630238 w 216"/>
              <a:gd name="T17" fmla="*/ 157025717 h 403"/>
              <a:gd name="T18" fmla="*/ 3780632 w 216"/>
              <a:gd name="T19" fmla="*/ 169056198 h 403"/>
              <a:gd name="T20" fmla="*/ 23311643 w 216"/>
              <a:gd name="T21" fmla="*/ 165890827 h 403"/>
              <a:gd name="T22" fmla="*/ 25201562 w 216"/>
              <a:gd name="T23" fmla="*/ 175387737 h 403"/>
              <a:gd name="T24" fmla="*/ 23311643 w 216"/>
              <a:gd name="T25" fmla="*/ 179819894 h 403"/>
              <a:gd name="T26" fmla="*/ 17010858 w 216"/>
              <a:gd name="T27" fmla="*/ 182352669 h 403"/>
              <a:gd name="T28" fmla="*/ 8190707 w 216"/>
              <a:gd name="T29" fmla="*/ 188684208 h 403"/>
              <a:gd name="T30" fmla="*/ 11341100 w 216"/>
              <a:gd name="T31" fmla="*/ 193117160 h 403"/>
              <a:gd name="T32" fmla="*/ 19531013 w 216"/>
              <a:gd name="T33" fmla="*/ 195016542 h 403"/>
              <a:gd name="T34" fmla="*/ 28351961 w 216"/>
              <a:gd name="T35" fmla="*/ 197549317 h 403"/>
              <a:gd name="T36" fmla="*/ 39692264 w 216"/>
              <a:gd name="T37" fmla="*/ 203247463 h 403"/>
              <a:gd name="T38" fmla="*/ 20791488 w 216"/>
              <a:gd name="T39" fmla="*/ 212745220 h 403"/>
              <a:gd name="T40" fmla="*/ 21421725 w 216"/>
              <a:gd name="T41" fmla="*/ 219710151 h 403"/>
              <a:gd name="T42" fmla="*/ 28351961 w 216"/>
              <a:gd name="T43" fmla="*/ 224142308 h 403"/>
              <a:gd name="T44" fmla="*/ 35912427 w 216"/>
              <a:gd name="T45" fmla="*/ 231107240 h 403"/>
              <a:gd name="T46" fmla="*/ 45362812 w 216"/>
              <a:gd name="T47" fmla="*/ 236805386 h 403"/>
              <a:gd name="T48" fmla="*/ 59224077 w 216"/>
              <a:gd name="T49" fmla="*/ 243136925 h 403"/>
              <a:gd name="T50" fmla="*/ 63634151 w 216"/>
              <a:gd name="T51" fmla="*/ 251368642 h 403"/>
              <a:gd name="T52" fmla="*/ 76864372 w 216"/>
              <a:gd name="T53" fmla="*/ 255167406 h 403"/>
              <a:gd name="T54" fmla="*/ 78755084 w 216"/>
              <a:gd name="T55" fmla="*/ 248202474 h 403"/>
              <a:gd name="T56" fmla="*/ 84425632 w 216"/>
              <a:gd name="T57" fmla="*/ 241237543 h 403"/>
              <a:gd name="T58" fmla="*/ 100806246 w 216"/>
              <a:gd name="T59" fmla="*/ 222242926 h 403"/>
              <a:gd name="T60" fmla="*/ 91355861 w 216"/>
              <a:gd name="T61" fmla="*/ 220976141 h 403"/>
              <a:gd name="T62" fmla="*/ 102696165 w 216"/>
              <a:gd name="T63" fmla="*/ 212745220 h 403"/>
              <a:gd name="T64" fmla="*/ 110256656 w 216"/>
              <a:gd name="T65" fmla="*/ 178553905 h 403"/>
              <a:gd name="T66" fmla="*/ 115927204 w 216"/>
              <a:gd name="T67" fmla="*/ 162724659 h 403"/>
              <a:gd name="T68" fmla="*/ 136088449 w 216"/>
              <a:gd name="T69" fmla="*/ 129166787 h 403"/>
              <a:gd name="T70" fmla="*/ 136088449 w 216"/>
              <a:gd name="T71" fmla="*/ 117136306 h 403"/>
              <a:gd name="T72" fmla="*/ 126007827 w 216"/>
              <a:gd name="T73" fmla="*/ 56985467 h 403"/>
              <a:gd name="T74" fmla="*/ 132308612 w 216"/>
              <a:gd name="T75" fmla="*/ 29125728 h 403"/>
              <a:gd name="T76" fmla="*/ 131678375 w 216"/>
              <a:gd name="T77" fmla="*/ 7598327 h 403"/>
              <a:gd name="T78" fmla="*/ 114037286 w 216"/>
              <a:gd name="T79" fmla="*/ 1899383 h 403"/>
              <a:gd name="T80" fmla="*/ 114667523 w 216"/>
              <a:gd name="T81" fmla="*/ 15829251 h 403"/>
              <a:gd name="T82" fmla="*/ 112147368 w 216"/>
              <a:gd name="T83" fmla="*/ 23427576 h 403"/>
              <a:gd name="T84" fmla="*/ 114037286 w 216"/>
              <a:gd name="T85" fmla="*/ 41156209 h 403"/>
              <a:gd name="T86" fmla="*/ 108366738 w 216"/>
              <a:gd name="T87" fmla="*/ 44954974 h 403"/>
              <a:gd name="T88" fmla="*/ 102696165 w 216"/>
              <a:gd name="T89" fmla="*/ 49387130 h 403"/>
              <a:gd name="T90" fmla="*/ 82534920 w 216"/>
              <a:gd name="T91" fmla="*/ 41789602 h 403"/>
              <a:gd name="T92" fmla="*/ 72454298 w 216"/>
              <a:gd name="T93" fmla="*/ 51286512 h 403"/>
              <a:gd name="T94" fmla="*/ 61744232 w 216"/>
              <a:gd name="T95" fmla="*/ 53185907 h 403"/>
              <a:gd name="T96" fmla="*/ 47252730 w 216"/>
              <a:gd name="T97" fmla="*/ 56985467 h 403"/>
              <a:gd name="T98" fmla="*/ 37802345 w 216"/>
              <a:gd name="T99" fmla="*/ 62051016 h 403"/>
              <a:gd name="T100" fmla="*/ 28982198 w 216"/>
              <a:gd name="T101" fmla="*/ 60150839 h 403"/>
              <a:gd name="T102" fmla="*/ 25201562 w 216"/>
              <a:gd name="T103" fmla="*/ 67749163 h 403"/>
              <a:gd name="T104" fmla="*/ 17010858 w 216"/>
              <a:gd name="T105" fmla="*/ 77880262 h 403"/>
              <a:gd name="T106" fmla="*/ 11970543 w 216"/>
              <a:gd name="T107" fmla="*/ 84844398 h 4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6"/>
              <a:gd name="T163" fmla="*/ 0 h 403"/>
              <a:gd name="T164" fmla="*/ 216 w 216"/>
              <a:gd name="T165" fmla="*/ 403 h 40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6" h="403">
                <a:moveTo>
                  <a:pt x="9" y="144"/>
                </a:moveTo>
                <a:lnTo>
                  <a:pt x="3" y="145"/>
                </a:lnTo>
                <a:lnTo>
                  <a:pt x="7" y="156"/>
                </a:lnTo>
                <a:lnTo>
                  <a:pt x="15" y="154"/>
                </a:lnTo>
                <a:lnTo>
                  <a:pt x="16" y="165"/>
                </a:lnTo>
                <a:lnTo>
                  <a:pt x="25" y="166"/>
                </a:lnTo>
                <a:lnTo>
                  <a:pt x="28" y="173"/>
                </a:lnTo>
                <a:lnTo>
                  <a:pt x="0" y="181"/>
                </a:lnTo>
                <a:lnTo>
                  <a:pt x="6" y="187"/>
                </a:lnTo>
                <a:lnTo>
                  <a:pt x="4" y="202"/>
                </a:lnTo>
                <a:lnTo>
                  <a:pt x="21" y="217"/>
                </a:lnTo>
                <a:lnTo>
                  <a:pt x="25" y="215"/>
                </a:lnTo>
                <a:lnTo>
                  <a:pt x="28" y="219"/>
                </a:lnTo>
                <a:lnTo>
                  <a:pt x="33" y="231"/>
                </a:lnTo>
                <a:lnTo>
                  <a:pt x="22" y="236"/>
                </a:lnTo>
                <a:lnTo>
                  <a:pt x="18" y="241"/>
                </a:lnTo>
                <a:lnTo>
                  <a:pt x="19" y="246"/>
                </a:lnTo>
                <a:lnTo>
                  <a:pt x="1" y="248"/>
                </a:lnTo>
                <a:lnTo>
                  <a:pt x="10" y="257"/>
                </a:lnTo>
                <a:lnTo>
                  <a:pt x="6" y="267"/>
                </a:lnTo>
                <a:lnTo>
                  <a:pt x="25" y="264"/>
                </a:lnTo>
                <a:lnTo>
                  <a:pt x="37" y="262"/>
                </a:lnTo>
                <a:lnTo>
                  <a:pt x="45" y="266"/>
                </a:lnTo>
                <a:lnTo>
                  <a:pt x="40" y="277"/>
                </a:lnTo>
                <a:lnTo>
                  <a:pt x="34" y="278"/>
                </a:lnTo>
                <a:lnTo>
                  <a:pt x="37" y="284"/>
                </a:lnTo>
                <a:lnTo>
                  <a:pt x="33" y="288"/>
                </a:lnTo>
                <a:lnTo>
                  <a:pt x="27" y="288"/>
                </a:lnTo>
                <a:lnTo>
                  <a:pt x="24" y="298"/>
                </a:lnTo>
                <a:lnTo>
                  <a:pt x="13" y="298"/>
                </a:lnTo>
                <a:lnTo>
                  <a:pt x="12" y="304"/>
                </a:lnTo>
                <a:lnTo>
                  <a:pt x="18" y="305"/>
                </a:lnTo>
                <a:lnTo>
                  <a:pt x="21" y="309"/>
                </a:lnTo>
                <a:lnTo>
                  <a:pt x="31" y="308"/>
                </a:lnTo>
                <a:lnTo>
                  <a:pt x="36" y="312"/>
                </a:lnTo>
                <a:lnTo>
                  <a:pt x="45" y="312"/>
                </a:lnTo>
                <a:lnTo>
                  <a:pt x="48" y="320"/>
                </a:lnTo>
                <a:lnTo>
                  <a:pt x="63" y="321"/>
                </a:lnTo>
                <a:lnTo>
                  <a:pt x="54" y="327"/>
                </a:lnTo>
                <a:lnTo>
                  <a:pt x="33" y="336"/>
                </a:lnTo>
                <a:lnTo>
                  <a:pt x="37" y="344"/>
                </a:lnTo>
                <a:lnTo>
                  <a:pt x="34" y="347"/>
                </a:lnTo>
                <a:lnTo>
                  <a:pt x="39" y="353"/>
                </a:lnTo>
                <a:lnTo>
                  <a:pt x="45" y="354"/>
                </a:lnTo>
                <a:lnTo>
                  <a:pt x="43" y="360"/>
                </a:lnTo>
                <a:lnTo>
                  <a:pt x="57" y="365"/>
                </a:lnTo>
                <a:lnTo>
                  <a:pt x="63" y="370"/>
                </a:lnTo>
                <a:lnTo>
                  <a:pt x="72" y="374"/>
                </a:lnTo>
                <a:lnTo>
                  <a:pt x="91" y="376"/>
                </a:lnTo>
                <a:lnTo>
                  <a:pt x="94" y="384"/>
                </a:lnTo>
                <a:lnTo>
                  <a:pt x="103" y="383"/>
                </a:lnTo>
                <a:lnTo>
                  <a:pt x="101" y="397"/>
                </a:lnTo>
                <a:lnTo>
                  <a:pt x="110" y="399"/>
                </a:lnTo>
                <a:lnTo>
                  <a:pt x="122" y="403"/>
                </a:lnTo>
                <a:lnTo>
                  <a:pt x="133" y="392"/>
                </a:lnTo>
                <a:lnTo>
                  <a:pt x="125" y="392"/>
                </a:lnTo>
                <a:lnTo>
                  <a:pt x="128" y="384"/>
                </a:lnTo>
                <a:lnTo>
                  <a:pt x="134" y="381"/>
                </a:lnTo>
                <a:lnTo>
                  <a:pt x="142" y="360"/>
                </a:lnTo>
                <a:lnTo>
                  <a:pt x="160" y="351"/>
                </a:lnTo>
                <a:lnTo>
                  <a:pt x="154" y="348"/>
                </a:lnTo>
                <a:lnTo>
                  <a:pt x="145" y="349"/>
                </a:lnTo>
                <a:lnTo>
                  <a:pt x="148" y="342"/>
                </a:lnTo>
                <a:lnTo>
                  <a:pt x="163" y="336"/>
                </a:lnTo>
                <a:lnTo>
                  <a:pt x="169" y="330"/>
                </a:lnTo>
                <a:lnTo>
                  <a:pt x="175" y="282"/>
                </a:lnTo>
                <a:lnTo>
                  <a:pt x="178" y="267"/>
                </a:lnTo>
                <a:lnTo>
                  <a:pt x="184" y="257"/>
                </a:lnTo>
                <a:lnTo>
                  <a:pt x="207" y="230"/>
                </a:lnTo>
                <a:lnTo>
                  <a:pt x="216" y="204"/>
                </a:lnTo>
                <a:lnTo>
                  <a:pt x="212" y="193"/>
                </a:lnTo>
                <a:lnTo>
                  <a:pt x="216" y="185"/>
                </a:lnTo>
                <a:lnTo>
                  <a:pt x="215" y="116"/>
                </a:lnTo>
                <a:lnTo>
                  <a:pt x="200" y="90"/>
                </a:lnTo>
                <a:lnTo>
                  <a:pt x="201" y="71"/>
                </a:lnTo>
                <a:lnTo>
                  <a:pt x="210" y="46"/>
                </a:lnTo>
                <a:lnTo>
                  <a:pt x="207" y="17"/>
                </a:lnTo>
                <a:lnTo>
                  <a:pt x="209" y="12"/>
                </a:lnTo>
                <a:lnTo>
                  <a:pt x="195" y="0"/>
                </a:lnTo>
                <a:lnTo>
                  <a:pt x="181" y="3"/>
                </a:lnTo>
                <a:lnTo>
                  <a:pt x="181" y="14"/>
                </a:lnTo>
                <a:lnTo>
                  <a:pt x="182" y="25"/>
                </a:lnTo>
                <a:lnTo>
                  <a:pt x="173" y="32"/>
                </a:lnTo>
                <a:lnTo>
                  <a:pt x="178" y="37"/>
                </a:lnTo>
                <a:lnTo>
                  <a:pt x="173" y="44"/>
                </a:lnTo>
                <a:lnTo>
                  <a:pt x="181" y="65"/>
                </a:lnTo>
                <a:lnTo>
                  <a:pt x="178" y="70"/>
                </a:lnTo>
                <a:lnTo>
                  <a:pt x="172" y="71"/>
                </a:lnTo>
                <a:lnTo>
                  <a:pt x="172" y="76"/>
                </a:lnTo>
                <a:lnTo>
                  <a:pt x="163" y="78"/>
                </a:lnTo>
                <a:lnTo>
                  <a:pt x="152" y="66"/>
                </a:lnTo>
                <a:lnTo>
                  <a:pt x="131" y="66"/>
                </a:lnTo>
                <a:lnTo>
                  <a:pt x="116" y="76"/>
                </a:lnTo>
                <a:lnTo>
                  <a:pt x="115" y="81"/>
                </a:lnTo>
                <a:lnTo>
                  <a:pt x="106" y="85"/>
                </a:lnTo>
                <a:lnTo>
                  <a:pt x="98" y="84"/>
                </a:lnTo>
                <a:lnTo>
                  <a:pt x="79" y="87"/>
                </a:lnTo>
                <a:lnTo>
                  <a:pt x="75" y="90"/>
                </a:lnTo>
                <a:lnTo>
                  <a:pt x="64" y="91"/>
                </a:lnTo>
                <a:lnTo>
                  <a:pt x="60" y="98"/>
                </a:lnTo>
                <a:lnTo>
                  <a:pt x="54" y="101"/>
                </a:lnTo>
                <a:lnTo>
                  <a:pt x="46" y="95"/>
                </a:lnTo>
                <a:lnTo>
                  <a:pt x="43" y="96"/>
                </a:lnTo>
                <a:lnTo>
                  <a:pt x="40" y="107"/>
                </a:lnTo>
                <a:lnTo>
                  <a:pt x="33" y="111"/>
                </a:lnTo>
                <a:lnTo>
                  <a:pt x="27" y="123"/>
                </a:lnTo>
                <a:lnTo>
                  <a:pt x="25" y="135"/>
                </a:lnTo>
                <a:lnTo>
                  <a:pt x="19" y="134"/>
                </a:lnTo>
                <a:lnTo>
                  <a:pt x="9" y="14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0" name="Freeform 262"/>
          <p:cNvSpPr>
            <a:spLocks/>
          </p:cNvSpPr>
          <p:nvPr/>
        </p:nvSpPr>
        <p:spPr bwMode="auto">
          <a:xfrm>
            <a:off x="3028950" y="4654550"/>
            <a:ext cx="30163" cy="47625"/>
          </a:xfrm>
          <a:custGeom>
            <a:avLst/>
            <a:gdLst>
              <a:gd name="T0" fmla="*/ 1994019 w 37"/>
              <a:gd name="T1" fmla="*/ 0 h 61"/>
              <a:gd name="T2" fmla="*/ 3987222 w 37"/>
              <a:gd name="T3" fmla="*/ 6704977 h 61"/>
              <a:gd name="T4" fmla="*/ 0 w 37"/>
              <a:gd name="T5" fmla="*/ 9752976 h 61"/>
              <a:gd name="T6" fmla="*/ 7975260 w 37"/>
              <a:gd name="T7" fmla="*/ 19505952 h 61"/>
              <a:gd name="T8" fmla="*/ 11962481 w 37"/>
              <a:gd name="T9" fmla="*/ 21944195 h 61"/>
              <a:gd name="T10" fmla="*/ 14620903 w 37"/>
              <a:gd name="T11" fmla="*/ 25601176 h 61"/>
              <a:gd name="T12" fmla="*/ 15949705 w 37"/>
              <a:gd name="T13" fmla="*/ 37182636 h 61"/>
              <a:gd name="T14" fmla="*/ 20602142 w 37"/>
              <a:gd name="T15" fmla="*/ 35354149 h 61"/>
              <a:gd name="T16" fmla="*/ 22595345 w 37"/>
              <a:gd name="T17" fmla="*/ 29258150 h 61"/>
              <a:gd name="T18" fmla="*/ 24589363 w 37"/>
              <a:gd name="T19" fmla="*/ 28039419 h 61"/>
              <a:gd name="T20" fmla="*/ 24589363 w 37"/>
              <a:gd name="T21" fmla="*/ 25601176 h 61"/>
              <a:gd name="T22" fmla="*/ 24589363 w 37"/>
              <a:gd name="T23" fmla="*/ 22553171 h 61"/>
              <a:gd name="T24" fmla="*/ 21930944 w 37"/>
              <a:gd name="T25" fmla="*/ 18286440 h 61"/>
              <a:gd name="T26" fmla="*/ 22595345 w 37"/>
              <a:gd name="T27" fmla="*/ 12191219 h 61"/>
              <a:gd name="T28" fmla="*/ 21930944 w 37"/>
              <a:gd name="T29" fmla="*/ 9143220 h 61"/>
              <a:gd name="T30" fmla="*/ 17943723 w 37"/>
              <a:gd name="T31" fmla="*/ 8533464 h 61"/>
              <a:gd name="T32" fmla="*/ 12626882 w 37"/>
              <a:gd name="T33" fmla="*/ 6095219 h 61"/>
              <a:gd name="T34" fmla="*/ 7975260 w 37"/>
              <a:gd name="T35" fmla="*/ 0 h 61"/>
              <a:gd name="T36" fmla="*/ 1994019 w 37"/>
              <a:gd name="T37" fmla="*/ 0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61"/>
              <a:gd name="T59" fmla="*/ 37 w 37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61">
                <a:moveTo>
                  <a:pt x="3" y="0"/>
                </a:moveTo>
                <a:lnTo>
                  <a:pt x="6" y="11"/>
                </a:lnTo>
                <a:lnTo>
                  <a:pt x="0" y="16"/>
                </a:lnTo>
                <a:lnTo>
                  <a:pt x="12" y="32"/>
                </a:lnTo>
                <a:lnTo>
                  <a:pt x="18" y="36"/>
                </a:lnTo>
                <a:lnTo>
                  <a:pt x="22" y="42"/>
                </a:lnTo>
                <a:lnTo>
                  <a:pt x="24" y="61"/>
                </a:lnTo>
                <a:lnTo>
                  <a:pt x="31" y="58"/>
                </a:lnTo>
                <a:lnTo>
                  <a:pt x="34" y="48"/>
                </a:lnTo>
                <a:lnTo>
                  <a:pt x="37" y="46"/>
                </a:lnTo>
                <a:lnTo>
                  <a:pt x="37" y="42"/>
                </a:lnTo>
                <a:lnTo>
                  <a:pt x="37" y="37"/>
                </a:lnTo>
                <a:lnTo>
                  <a:pt x="33" y="30"/>
                </a:lnTo>
                <a:lnTo>
                  <a:pt x="34" y="20"/>
                </a:lnTo>
                <a:lnTo>
                  <a:pt x="33" y="15"/>
                </a:lnTo>
                <a:lnTo>
                  <a:pt x="27" y="14"/>
                </a:lnTo>
                <a:lnTo>
                  <a:pt x="19" y="10"/>
                </a:lnTo>
                <a:lnTo>
                  <a:pt x="12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1" name="Freeform 263"/>
          <p:cNvSpPr>
            <a:spLocks/>
          </p:cNvSpPr>
          <p:nvPr/>
        </p:nvSpPr>
        <p:spPr bwMode="auto">
          <a:xfrm>
            <a:off x="3016250" y="4608513"/>
            <a:ext cx="42863" cy="25400"/>
          </a:xfrm>
          <a:custGeom>
            <a:avLst/>
            <a:gdLst>
              <a:gd name="T0" fmla="*/ 0 w 54"/>
              <a:gd name="T1" fmla="*/ 1777230 h 33"/>
              <a:gd name="T2" fmla="*/ 1260490 w 54"/>
              <a:gd name="T3" fmla="*/ 8294254 h 33"/>
              <a:gd name="T4" fmla="*/ 5670616 w 54"/>
              <a:gd name="T5" fmla="*/ 9478817 h 33"/>
              <a:gd name="T6" fmla="*/ 8821047 w 54"/>
              <a:gd name="T7" fmla="*/ 9478817 h 33"/>
              <a:gd name="T8" fmla="*/ 22052220 w 54"/>
              <a:gd name="T9" fmla="*/ 14810508 h 33"/>
              <a:gd name="T10" fmla="*/ 25832100 w 54"/>
              <a:gd name="T11" fmla="*/ 18957634 h 33"/>
              <a:gd name="T12" fmla="*/ 32132966 w 54"/>
              <a:gd name="T13" fmla="*/ 19550300 h 33"/>
              <a:gd name="T14" fmla="*/ 34022906 w 54"/>
              <a:gd name="T15" fmla="*/ 17180404 h 33"/>
              <a:gd name="T16" fmla="*/ 32132966 w 54"/>
              <a:gd name="T17" fmla="*/ 15995841 h 33"/>
              <a:gd name="T18" fmla="*/ 31502721 w 54"/>
              <a:gd name="T19" fmla="*/ 13033279 h 33"/>
              <a:gd name="T20" fmla="*/ 27722047 w 54"/>
              <a:gd name="T21" fmla="*/ 11848713 h 33"/>
              <a:gd name="T22" fmla="*/ 22681671 w 54"/>
              <a:gd name="T23" fmla="*/ 9478817 h 33"/>
              <a:gd name="T24" fmla="*/ 15121116 w 54"/>
              <a:gd name="T25" fmla="*/ 7701587 h 33"/>
              <a:gd name="T26" fmla="*/ 17011850 w 54"/>
              <a:gd name="T27" fmla="*/ 6517024 h 33"/>
              <a:gd name="T28" fmla="*/ 12600928 w 54"/>
              <a:gd name="T29" fmla="*/ 5331690 h 33"/>
              <a:gd name="T30" fmla="*/ 10710988 w 54"/>
              <a:gd name="T31" fmla="*/ 7108921 h 33"/>
              <a:gd name="T32" fmla="*/ 7560558 w 54"/>
              <a:gd name="T33" fmla="*/ 6517024 h 33"/>
              <a:gd name="T34" fmla="*/ 6930313 w 54"/>
              <a:gd name="T35" fmla="*/ 5331690 h 33"/>
              <a:gd name="T36" fmla="*/ 7560558 w 54"/>
              <a:gd name="T37" fmla="*/ 3554460 h 33"/>
              <a:gd name="T38" fmla="*/ 10710988 w 54"/>
              <a:gd name="T39" fmla="*/ 3554460 h 33"/>
              <a:gd name="T40" fmla="*/ 10710988 w 54"/>
              <a:gd name="T41" fmla="*/ 592667 h 33"/>
              <a:gd name="T42" fmla="*/ 7560558 w 54"/>
              <a:gd name="T43" fmla="*/ 0 h 33"/>
              <a:gd name="T44" fmla="*/ 0 w 54"/>
              <a:gd name="T45" fmla="*/ 1777230 h 3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"/>
              <a:gd name="T70" fmla="*/ 0 h 33"/>
              <a:gd name="T71" fmla="*/ 54 w 54"/>
              <a:gd name="T72" fmla="*/ 33 h 3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" h="33">
                <a:moveTo>
                  <a:pt x="0" y="3"/>
                </a:moveTo>
                <a:lnTo>
                  <a:pt x="2" y="14"/>
                </a:lnTo>
                <a:lnTo>
                  <a:pt x="9" y="16"/>
                </a:lnTo>
                <a:lnTo>
                  <a:pt x="14" y="16"/>
                </a:lnTo>
                <a:lnTo>
                  <a:pt x="35" y="25"/>
                </a:lnTo>
                <a:lnTo>
                  <a:pt x="41" y="32"/>
                </a:lnTo>
                <a:lnTo>
                  <a:pt x="51" y="33"/>
                </a:lnTo>
                <a:lnTo>
                  <a:pt x="54" y="29"/>
                </a:lnTo>
                <a:lnTo>
                  <a:pt x="51" y="27"/>
                </a:lnTo>
                <a:lnTo>
                  <a:pt x="50" y="22"/>
                </a:lnTo>
                <a:lnTo>
                  <a:pt x="44" y="20"/>
                </a:lnTo>
                <a:lnTo>
                  <a:pt x="36" y="16"/>
                </a:lnTo>
                <a:lnTo>
                  <a:pt x="24" y="13"/>
                </a:lnTo>
                <a:lnTo>
                  <a:pt x="27" y="11"/>
                </a:lnTo>
                <a:lnTo>
                  <a:pt x="20" y="9"/>
                </a:lnTo>
                <a:lnTo>
                  <a:pt x="17" y="12"/>
                </a:lnTo>
                <a:lnTo>
                  <a:pt x="12" y="11"/>
                </a:lnTo>
                <a:lnTo>
                  <a:pt x="11" y="9"/>
                </a:lnTo>
                <a:lnTo>
                  <a:pt x="12" y="6"/>
                </a:lnTo>
                <a:lnTo>
                  <a:pt x="17" y="6"/>
                </a:lnTo>
                <a:lnTo>
                  <a:pt x="17" y="1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2" name="Freeform 264"/>
          <p:cNvSpPr>
            <a:spLocks/>
          </p:cNvSpPr>
          <p:nvPr/>
        </p:nvSpPr>
        <p:spPr bwMode="auto">
          <a:xfrm>
            <a:off x="2809875" y="4357688"/>
            <a:ext cx="26988" cy="22225"/>
          </a:xfrm>
          <a:custGeom>
            <a:avLst/>
            <a:gdLst>
              <a:gd name="T0" fmla="*/ 0 w 35"/>
              <a:gd name="T1" fmla="*/ 2520156 h 28"/>
              <a:gd name="T2" fmla="*/ 2972535 w 35"/>
              <a:gd name="T3" fmla="*/ 8190707 h 28"/>
              <a:gd name="T4" fmla="*/ 1189014 w 35"/>
              <a:gd name="T5" fmla="*/ 11341100 h 28"/>
              <a:gd name="T6" fmla="*/ 4756827 w 35"/>
              <a:gd name="T7" fmla="*/ 14490702 h 28"/>
              <a:gd name="T8" fmla="*/ 8323870 w 35"/>
              <a:gd name="T9" fmla="*/ 13861259 h 28"/>
              <a:gd name="T10" fmla="*/ 16053233 w 35"/>
              <a:gd name="T11" fmla="*/ 17641095 h 28"/>
              <a:gd name="T12" fmla="*/ 20810058 w 35"/>
              <a:gd name="T13" fmla="*/ 14490702 h 28"/>
              <a:gd name="T14" fmla="*/ 13675205 w 35"/>
              <a:gd name="T15" fmla="*/ 10710863 h 28"/>
              <a:gd name="T16" fmla="*/ 11891682 w 35"/>
              <a:gd name="T17" fmla="*/ 8190707 h 28"/>
              <a:gd name="T18" fmla="*/ 11891682 w 35"/>
              <a:gd name="T19" fmla="*/ 4410075 h 28"/>
              <a:gd name="T20" fmla="*/ 7134856 w 35"/>
              <a:gd name="T21" fmla="*/ 1889919 h 28"/>
              <a:gd name="T22" fmla="*/ 3567814 w 35"/>
              <a:gd name="T23" fmla="*/ 0 h 28"/>
              <a:gd name="T24" fmla="*/ 0 w 35"/>
              <a:gd name="T25" fmla="*/ 2520156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28"/>
              <a:gd name="T41" fmla="*/ 35 w 35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28">
                <a:moveTo>
                  <a:pt x="0" y="4"/>
                </a:moveTo>
                <a:lnTo>
                  <a:pt x="5" y="13"/>
                </a:lnTo>
                <a:lnTo>
                  <a:pt x="2" y="18"/>
                </a:lnTo>
                <a:lnTo>
                  <a:pt x="8" y="23"/>
                </a:lnTo>
                <a:lnTo>
                  <a:pt x="14" y="22"/>
                </a:lnTo>
                <a:lnTo>
                  <a:pt x="27" y="28"/>
                </a:lnTo>
                <a:lnTo>
                  <a:pt x="35" y="23"/>
                </a:lnTo>
                <a:lnTo>
                  <a:pt x="23" y="17"/>
                </a:lnTo>
                <a:lnTo>
                  <a:pt x="20" y="13"/>
                </a:lnTo>
                <a:lnTo>
                  <a:pt x="20" y="7"/>
                </a:lnTo>
                <a:lnTo>
                  <a:pt x="12" y="3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3" name="Freeform 265"/>
          <p:cNvSpPr>
            <a:spLocks/>
          </p:cNvSpPr>
          <p:nvPr/>
        </p:nvSpPr>
        <p:spPr bwMode="auto">
          <a:xfrm>
            <a:off x="2584450" y="2181225"/>
            <a:ext cx="1114425" cy="1635125"/>
          </a:xfrm>
          <a:custGeom>
            <a:avLst/>
            <a:gdLst>
              <a:gd name="T0" fmla="*/ 713204169 w 1404"/>
              <a:gd name="T1" fmla="*/ 935329535 h 2061"/>
              <a:gd name="T2" fmla="*/ 813380147 w 1404"/>
              <a:gd name="T3" fmla="*/ 932812189 h 2061"/>
              <a:gd name="T4" fmla="*/ 824091006 w 1404"/>
              <a:gd name="T5" fmla="*/ 1097092589 h 2061"/>
              <a:gd name="T6" fmla="*/ 773687898 w 1404"/>
              <a:gd name="T7" fmla="*/ 1115345526 h 2061"/>
              <a:gd name="T8" fmla="*/ 703753785 w 1404"/>
              <a:gd name="T9" fmla="*/ 1157517609 h 2061"/>
              <a:gd name="T10" fmla="*/ 740925878 w 1404"/>
              <a:gd name="T11" fmla="*/ 1172623269 h 2061"/>
              <a:gd name="T12" fmla="*/ 814010384 w 1404"/>
              <a:gd name="T13" fmla="*/ 1202836176 h 2061"/>
              <a:gd name="T14" fmla="*/ 708794096 w 1404"/>
              <a:gd name="T15" fmla="*/ 1255708366 h 2061"/>
              <a:gd name="T16" fmla="*/ 560104929 w 1404"/>
              <a:gd name="T17" fmla="*/ 1256337504 h 2061"/>
              <a:gd name="T18" fmla="*/ 529863064 w 1404"/>
              <a:gd name="T19" fmla="*/ 1243749189 h 2061"/>
              <a:gd name="T20" fmla="*/ 449218092 w 1404"/>
              <a:gd name="T21" fmla="*/ 1241860982 h 2061"/>
              <a:gd name="T22" fmla="*/ 403855196 w 1404"/>
              <a:gd name="T23" fmla="*/ 1251931157 h 2061"/>
              <a:gd name="T24" fmla="*/ 279107108 w 1404"/>
              <a:gd name="T25" fmla="*/ 1231790013 h 2061"/>
              <a:gd name="T26" fmla="*/ 241304778 w 1404"/>
              <a:gd name="T27" fmla="*/ 1272073095 h 2061"/>
              <a:gd name="T28" fmla="*/ 180191556 w 1404"/>
              <a:gd name="T29" fmla="*/ 1245007465 h 2061"/>
              <a:gd name="T30" fmla="*/ 109627205 w 1404"/>
              <a:gd name="T31" fmla="*/ 1259484781 h 2061"/>
              <a:gd name="T32" fmla="*/ 69303901 w 1404"/>
              <a:gd name="T33" fmla="*/ 1287808687 h 2061"/>
              <a:gd name="T34" fmla="*/ 17641094 w 1404"/>
              <a:gd name="T35" fmla="*/ 1253819365 h 2061"/>
              <a:gd name="T36" fmla="*/ 122857426 w 1404"/>
              <a:gd name="T37" fmla="*/ 1205983453 h 2061"/>
              <a:gd name="T38" fmla="*/ 202872954 w 1404"/>
              <a:gd name="T39" fmla="*/ 1130451979 h 2061"/>
              <a:gd name="T40" fmla="*/ 332660609 w 1404"/>
              <a:gd name="T41" fmla="*/ 1146187571 h 2061"/>
              <a:gd name="T42" fmla="*/ 396924967 w 1404"/>
              <a:gd name="T43" fmla="*/ 1087650758 h 2061"/>
              <a:gd name="T44" fmla="*/ 344631148 w 1404"/>
              <a:gd name="T45" fmla="*/ 1100869004 h 2061"/>
              <a:gd name="T46" fmla="*/ 265246651 w 1404"/>
              <a:gd name="T47" fmla="*/ 1087021620 h 2061"/>
              <a:gd name="T48" fmla="*/ 219253617 w 1404"/>
              <a:gd name="T49" fmla="*/ 1061215060 h 2061"/>
              <a:gd name="T50" fmla="*/ 202242717 w 1404"/>
              <a:gd name="T51" fmla="*/ 1043591261 h 2061"/>
              <a:gd name="T52" fmla="*/ 141758988 w 1404"/>
              <a:gd name="T53" fmla="*/ 1039814846 h 2061"/>
              <a:gd name="T54" fmla="*/ 122227188 w 1404"/>
              <a:gd name="T55" fmla="*/ 1001419178 h 2061"/>
              <a:gd name="T56" fmla="*/ 202242717 w 1404"/>
              <a:gd name="T57" fmla="*/ 980018964 h 2061"/>
              <a:gd name="T58" fmla="*/ 267136569 w 1404"/>
              <a:gd name="T59" fmla="*/ 912670252 h 2061"/>
              <a:gd name="T60" fmla="*/ 231224156 w 1404"/>
              <a:gd name="T61" fmla="*/ 882457345 h 2061"/>
              <a:gd name="T62" fmla="*/ 244455170 w 1404"/>
              <a:gd name="T63" fmla="*/ 852245232 h 2061"/>
              <a:gd name="T64" fmla="*/ 326990060 w 1404"/>
              <a:gd name="T65" fmla="*/ 814479297 h 2061"/>
              <a:gd name="T66" fmla="*/ 393144337 w 1404"/>
              <a:gd name="T67" fmla="*/ 812591089 h 2061"/>
              <a:gd name="T68" fmla="*/ 407635032 w 1404"/>
              <a:gd name="T69" fmla="*/ 802520120 h 2061"/>
              <a:gd name="T70" fmla="*/ 426536694 w 1404"/>
              <a:gd name="T71" fmla="*/ 736430478 h 2061"/>
              <a:gd name="T72" fmla="*/ 450477773 w 1404"/>
              <a:gd name="T73" fmla="*/ 699293879 h 2061"/>
              <a:gd name="T74" fmla="*/ 414566055 w 1404"/>
              <a:gd name="T75" fmla="*/ 690481979 h 2061"/>
              <a:gd name="T76" fmla="*/ 382433479 w 1404"/>
              <a:gd name="T77" fmla="*/ 636980651 h 2061"/>
              <a:gd name="T78" fmla="*/ 444807225 w 1404"/>
              <a:gd name="T79" fmla="*/ 582220254 h 2061"/>
              <a:gd name="T80" fmla="*/ 539313448 w 1404"/>
              <a:gd name="T81" fmla="*/ 521795234 h 2061"/>
              <a:gd name="T82" fmla="*/ 480089400 w 1404"/>
              <a:gd name="T83" fmla="*/ 560820040 h 2061"/>
              <a:gd name="T84" fmla="*/ 344631148 w 1404"/>
              <a:gd name="T85" fmla="*/ 592921154 h 2061"/>
              <a:gd name="T86" fmla="*/ 243194696 w 1404"/>
              <a:gd name="T87" fmla="*/ 563337385 h 2061"/>
              <a:gd name="T88" fmla="*/ 298638114 w 1404"/>
              <a:gd name="T89" fmla="*/ 440599138 h 2061"/>
              <a:gd name="T90" fmla="*/ 287297812 w 1404"/>
              <a:gd name="T91" fmla="*/ 404092371 h 2061"/>
              <a:gd name="T92" fmla="*/ 202242717 w 1404"/>
              <a:gd name="T93" fmla="*/ 464517491 h 2061"/>
              <a:gd name="T94" fmla="*/ 261466021 w 1404"/>
              <a:gd name="T95" fmla="*/ 345555559 h 2061"/>
              <a:gd name="T96" fmla="*/ 253905555 w 1404"/>
              <a:gd name="T97" fmla="*/ 276318639 h 2061"/>
              <a:gd name="T98" fmla="*/ 294858278 w 1404"/>
              <a:gd name="T99" fmla="*/ 173722280 h 2061"/>
              <a:gd name="T100" fmla="*/ 354082326 w 1404"/>
              <a:gd name="T101" fmla="*/ 96931712 h 2061"/>
              <a:gd name="T102" fmla="*/ 452997928 w 1404"/>
              <a:gd name="T103" fmla="*/ 23288428 h 2061"/>
              <a:gd name="T104" fmla="*/ 498360725 w 1404"/>
              <a:gd name="T105" fmla="*/ 167427726 h 2061"/>
              <a:gd name="T106" fmla="*/ 659021225 w 1404"/>
              <a:gd name="T107" fmla="*/ 205193463 h 2061"/>
              <a:gd name="T108" fmla="*/ 561994847 w 1404"/>
              <a:gd name="T109" fmla="*/ 334226314 h 2061"/>
              <a:gd name="T110" fmla="*/ 519782443 w 1404"/>
              <a:gd name="T111" fmla="*/ 370732981 h 2061"/>
              <a:gd name="T112" fmla="*/ 424016538 w 1404"/>
              <a:gd name="T113" fmla="*/ 400945094 h 2061"/>
              <a:gd name="T114" fmla="*/ 563884765 w 1404"/>
              <a:gd name="T115" fmla="*/ 446264554 h 2061"/>
              <a:gd name="T116" fmla="*/ 602317333 w 1404"/>
              <a:gd name="T117" fmla="*/ 495359535 h 2061"/>
              <a:gd name="T118" fmla="*/ 622478576 w 1404"/>
              <a:gd name="T119" fmla="*/ 608026814 h 2061"/>
              <a:gd name="T120" fmla="*/ 693042926 w 1404"/>
              <a:gd name="T121" fmla="*/ 694258394 h 2061"/>
              <a:gd name="T122" fmla="*/ 731475494 w 1404"/>
              <a:gd name="T123" fmla="*/ 801890982 h 2061"/>
              <a:gd name="T124" fmla="*/ 665321217 w 1404"/>
              <a:gd name="T125" fmla="*/ 801890982 h 20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04"/>
              <a:gd name="T190" fmla="*/ 0 h 2061"/>
              <a:gd name="T191" fmla="*/ 1404 w 1404"/>
              <a:gd name="T192" fmla="*/ 2061 h 20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04" h="2061">
                <a:moveTo>
                  <a:pt x="1152" y="1330"/>
                </a:moveTo>
                <a:lnTo>
                  <a:pt x="1159" y="1337"/>
                </a:lnTo>
                <a:lnTo>
                  <a:pt x="1162" y="1341"/>
                </a:lnTo>
                <a:lnTo>
                  <a:pt x="1170" y="1344"/>
                </a:lnTo>
                <a:lnTo>
                  <a:pt x="1171" y="1343"/>
                </a:lnTo>
                <a:lnTo>
                  <a:pt x="1173" y="1343"/>
                </a:lnTo>
                <a:lnTo>
                  <a:pt x="1176" y="1347"/>
                </a:lnTo>
                <a:lnTo>
                  <a:pt x="1176" y="1355"/>
                </a:lnTo>
                <a:lnTo>
                  <a:pt x="1177" y="1355"/>
                </a:lnTo>
                <a:lnTo>
                  <a:pt x="1182" y="1364"/>
                </a:lnTo>
                <a:lnTo>
                  <a:pt x="1183" y="1373"/>
                </a:lnTo>
                <a:lnTo>
                  <a:pt x="1191" y="1395"/>
                </a:lnTo>
                <a:lnTo>
                  <a:pt x="1195" y="1410"/>
                </a:lnTo>
                <a:lnTo>
                  <a:pt x="1194" y="1412"/>
                </a:lnTo>
                <a:lnTo>
                  <a:pt x="1195" y="1416"/>
                </a:lnTo>
                <a:lnTo>
                  <a:pt x="1192" y="1425"/>
                </a:lnTo>
                <a:lnTo>
                  <a:pt x="1189" y="1435"/>
                </a:lnTo>
                <a:lnTo>
                  <a:pt x="1182" y="1445"/>
                </a:lnTo>
                <a:lnTo>
                  <a:pt x="1182" y="1443"/>
                </a:lnTo>
                <a:lnTo>
                  <a:pt x="1164" y="1451"/>
                </a:lnTo>
                <a:lnTo>
                  <a:pt x="1150" y="1464"/>
                </a:lnTo>
                <a:lnTo>
                  <a:pt x="1141" y="1469"/>
                </a:lnTo>
                <a:lnTo>
                  <a:pt x="1135" y="1478"/>
                </a:lnTo>
                <a:lnTo>
                  <a:pt x="1129" y="1480"/>
                </a:lnTo>
                <a:lnTo>
                  <a:pt x="1123" y="1486"/>
                </a:lnTo>
                <a:lnTo>
                  <a:pt x="1132" y="1486"/>
                </a:lnTo>
                <a:lnTo>
                  <a:pt x="1135" y="1488"/>
                </a:lnTo>
                <a:lnTo>
                  <a:pt x="1143" y="1488"/>
                </a:lnTo>
                <a:lnTo>
                  <a:pt x="1152" y="1496"/>
                </a:lnTo>
                <a:lnTo>
                  <a:pt x="1152" y="1498"/>
                </a:lnTo>
                <a:lnTo>
                  <a:pt x="1155" y="1508"/>
                </a:lnTo>
                <a:lnTo>
                  <a:pt x="1161" y="1512"/>
                </a:lnTo>
                <a:lnTo>
                  <a:pt x="1165" y="1513"/>
                </a:lnTo>
                <a:lnTo>
                  <a:pt x="1170" y="1509"/>
                </a:lnTo>
                <a:lnTo>
                  <a:pt x="1180" y="1518"/>
                </a:lnTo>
                <a:lnTo>
                  <a:pt x="1182" y="1513"/>
                </a:lnTo>
                <a:lnTo>
                  <a:pt x="1194" y="1505"/>
                </a:lnTo>
                <a:lnTo>
                  <a:pt x="1195" y="1499"/>
                </a:lnTo>
                <a:lnTo>
                  <a:pt x="1198" y="1492"/>
                </a:lnTo>
                <a:lnTo>
                  <a:pt x="1201" y="1489"/>
                </a:lnTo>
                <a:lnTo>
                  <a:pt x="1205" y="1481"/>
                </a:lnTo>
                <a:lnTo>
                  <a:pt x="1211" y="1477"/>
                </a:lnTo>
                <a:lnTo>
                  <a:pt x="1219" y="1475"/>
                </a:lnTo>
                <a:lnTo>
                  <a:pt x="1238" y="1478"/>
                </a:lnTo>
                <a:lnTo>
                  <a:pt x="1238" y="1480"/>
                </a:lnTo>
                <a:lnTo>
                  <a:pt x="1241" y="1478"/>
                </a:lnTo>
                <a:lnTo>
                  <a:pt x="1253" y="1478"/>
                </a:lnTo>
                <a:lnTo>
                  <a:pt x="1265" y="1481"/>
                </a:lnTo>
                <a:lnTo>
                  <a:pt x="1273" y="1481"/>
                </a:lnTo>
                <a:lnTo>
                  <a:pt x="1285" y="1485"/>
                </a:lnTo>
                <a:lnTo>
                  <a:pt x="1288" y="1485"/>
                </a:lnTo>
                <a:lnTo>
                  <a:pt x="1291" y="1482"/>
                </a:lnTo>
                <a:lnTo>
                  <a:pt x="1316" y="1492"/>
                </a:lnTo>
                <a:lnTo>
                  <a:pt x="1334" y="1496"/>
                </a:lnTo>
                <a:lnTo>
                  <a:pt x="1344" y="1499"/>
                </a:lnTo>
                <a:lnTo>
                  <a:pt x="1352" y="1505"/>
                </a:lnTo>
                <a:lnTo>
                  <a:pt x="1361" y="1510"/>
                </a:lnTo>
                <a:lnTo>
                  <a:pt x="1371" y="1524"/>
                </a:lnTo>
                <a:lnTo>
                  <a:pt x="1390" y="1544"/>
                </a:lnTo>
                <a:lnTo>
                  <a:pt x="1402" y="1567"/>
                </a:lnTo>
                <a:lnTo>
                  <a:pt x="1404" y="1584"/>
                </a:lnTo>
                <a:lnTo>
                  <a:pt x="1401" y="1603"/>
                </a:lnTo>
                <a:lnTo>
                  <a:pt x="1401" y="1607"/>
                </a:lnTo>
                <a:lnTo>
                  <a:pt x="1402" y="1616"/>
                </a:lnTo>
                <a:lnTo>
                  <a:pt x="1399" y="1622"/>
                </a:lnTo>
                <a:lnTo>
                  <a:pt x="1393" y="1632"/>
                </a:lnTo>
                <a:lnTo>
                  <a:pt x="1393" y="1641"/>
                </a:lnTo>
                <a:lnTo>
                  <a:pt x="1382" y="1657"/>
                </a:lnTo>
                <a:lnTo>
                  <a:pt x="1376" y="1664"/>
                </a:lnTo>
                <a:lnTo>
                  <a:pt x="1370" y="1676"/>
                </a:lnTo>
                <a:lnTo>
                  <a:pt x="1368" y="1687"/>
                </a:lnTo>
                <a:lnTo>
                  <a:pt x="1358" y="1708"/>
                </a:lnTo>
                <a:lnTo>
                  <a:pt x="1352" y="1712"/>
                </a:lnTo>
                <a:lnTo>
                  <a:pt x="1343" y="1714"/>
                </a:lnTo>
                <a:lnTo>
                  <a:pt x="1334" y="1722"/>
                </a:lnTo>
                <a:lnTo>
                  <a:pt x="1326" y="1729"/>
                </a:lnTo>
                <a:lnTo>
                  <a:pt x="1322" y="1733"/>
                </a:lnTo>
                <a:lnTo>
                  <a:pt x="1308" y="1743"/>
                </a:lnTo>
                <a:lnTo>
                  <a:pt x="1304" y="1744"/>
                </a:lnTo>
                <a:lnTo>
                  <a:pt x="1305" y="1739"/>
                </a:lnTo>
                <a:lnTo>
                  <a:pt x="1301" y="1734"/>
                </a:lnTo>
                <a:lnTo>
                  <a:pt x="1299" y="1737"/>
                </a:lnTo>
                <a:lnTo>
                  <a:pt x="1295" y="1737"/>
                </a:lnTo>
                <a:lnTo>
                  <a:pt x="1283" y="1735"/>
                </a:lnTo>
                <a:lnTo>
                  <a:pt x="1279" y="1733"/>
                </a:lnTo>
                <a:lnTo>
                  <a:pt x="1271" y="1737"/>
                </a:lnTo>
                <a:lnTo>
                  <a:pt x="1280" y="1737"/>
                </a:lnTo>
                <a:lnTo>
                  <a:pt x="1288" y="1740"/>
                </a:lnTo>
                <a:lnTo>
                  <a:pt x="1301" y="1740"/>
                </a:lnTo>
                <a:lnTo>
                  <a:pt x="1302" y="1746"/>
                </a:lnTo>
                <a:lnTo>
                  <a:pt x="1298" y="1746"/>
                </a:lnTo>
                <a:lnTo>
                  <a:pt x="1294" y="1753"/>
                </a:lnTo>
                <a:lnTo>
                  <a:pt x="1285" y="1758"/>
                </a:lnTo>
                <a:lnTo>
                  <a:pt x="1291" y="1759"/>
                </a:lnTo>
                <a:lnTo>
                  <a:pt x="1292" y="1760"/>
                </a:lnTo>
                <a:lnTo>
                  <a:pt x="1296" y="1756"/>
                </a:lnTo>
                <a:lnTo>
                  <a:pt x="1299" y="1756"/>
                </a:lnTo>
                <a:lnTo>
                  <a:pt x="1296" y="1761"/>
                </a:lnTo>
                <a:lnTo>
                  <a:pt x="1283" y="1773"/>
                </a:lnTo>
                <a:lnTo>
                  <a:pt x="1270" y="1778"/>
                </a:lnTo>
                <a:lnTo>
                  <a:pt x="1252" y="1780"/>
                </a:lnTo>
                <a:lnTo>
                  <a:pt x="1247" y="1770"/>
                </a:lnTo>
                <a:lnTo>
                  <a:pt x="1237" y="1767"/>
                </a:lnTo>
                <a:lnTo>
                  <a:pt x="1228" y="1772"/>
                </a:lnTo>
                <a:lnTo>
                  <a:pt x="1222" y="1780"/>
                </a:lnTo>
                <a:lnTo>
                  <a:pt x="1208" y="1782"/>
                </a:lnTo>
                <a:lnTo>
                  <a:pt x="1195" y="1783"/>
                </a:lnTo>
                <a:lnTo>
                  <a:pt x="1201" y="1788"/>
                </a:lnTo>
                <a:lnTo>
                  <a:pt x="1208" y="1786"/>
                </a:lnTo>
                <a:lnTo>
                  <a:pt x="1214" y="1786"/>
                </a:lnTo>
                <a:lnTo>
                  <a:pt x="1225" y="1782"/>
                </a:lnTo>
                <a:lnTo>
                  <a:pt x="1232" y="1782"/>
                </a:lnTo>
                <a:lnTo>
                  <a:pt x="1234" y="1786"/>
                </a:lnTo>
                <a:lnTo>
                  <a:pt x="1234" y="1798"/>
                </a:lnTo>
                <a:lnTo>
                  <a:pt x="1229" y="1810"/>
                </a:lnTo>
                <a:lnTo>
                  <a:pt x="1211" y="1809"/>
                </a:lnTo>
                <a:lnTo>
                  <a:pt x="1210" y="1812"/>
                </a:lnTo>
                <a:lnTo>
                  <a:pt x="1220" y="1814"/>
                </a:lnTo>
                <a:lnTo>
                  <a:pt x="1229" y="1814"/>
                </a:lnTo>
                <a:lnTo>
                  <a:pt x="1229" y="1817"/>
                </a:lnTo>
                <a:lnTo>
                  <a:pt x="1216" y="1825"/>
                </a:lnTo>
                <a:lnTo>
                  <a:pt x="1198" y="1834"/>
                </a:lnTo>
                <a:lnTo>
                  <a:pt x="1170" y="1830"/>
                </a:lnTo>
                <a:lnTo>
                  <a:pt x="1171" y="1831"/>
                </a:lnTo>
                <a:lnTo>
                  <a:pt x="1161" y="1834"/>
                </a:lnTo>
                <a:lnTo>
                  <a:pt x="1150" y="1833"/>
                </a:lnTo>
                <a:lnTo>
                  <a:pt x="1140" y="1834"/>
                </a:lnTo>
                <a:lnTo>
                  <a:pt x="1135" y="1841"/>
                </a:lnTo>
                <a:lnTo>
                  <a:pt x="1128" y="1844"/>
                </a:lnTo>
                <a:lnTo>
                  <a:pt x="1117" y="1839"/>
                </a:lnTo>
                <a:lnTo>
                  <a:pt x="1113" y="1836"/>
                </a:lnTo>
                <a:lnTo>
                  <a:pt x="1107" y="1837"/>
                </a:lnTo>
                <a:lnTo>
                  <a:pt x="1098" y="1831"/>
                </a:lnTo>
                <a:lnTo>
                  <a:pt x="1092" y="1830"/>
                </a:lnTo>
                <a:lnTo>
                  <a:pt x="1092" y="1831"/>
                </a:lnTo>
                <a:lnTo>
                  <a:pt x="1097" y="1834"/>
                </a:lnTo>
                <a:lnTo>
                  <a:pt x="1101" y="1835"/>
                </a:lnTo>
                <a:lnTo>
                  <a:pt x="1106" y="1840"/>
                </a:lnTo>
                <a:lnTo>
                  <a:pt x="1114" y="1840"/>
                </a:lnTo>
                <a:lnTo>
                  <a:pt x="1119" y="1844"/>
                </a:lnTo>
                <a:lnTo>
                  <a:pt x="1129" y="1846"/>
                </a:lnTo>
                <a:lnTo>
                  <a:pt x="1135" y="1846"/>
                </a:lnTo>
                <a:lnTo>
                  <a:pt x="1140" y="1842"/>
                </a:lnTo>
                <a:lnTo>
                  <a:pt x="1143" y="1837"/>
                </a:lnTo>
                <a:lnTo>
                  <a:pt x="1158" y="1839"/>
                </a:lnTo>
                <a:lnTo>
                  <a:pt x="1182" y="1846"/>
                </a:lnTo>
                <a:lnTo>
                  <a:pt x="1185" y="1851"/>
                </a:lnTo>
                <a:lnTo>
                  <a:pt x="1182" y="1855"/>
                </a:lnTo>
                <a:lnTo>
                  <a:pt x="1168" y="1855"/>
                </a:lnTo>
                <a:lnTo>
                  <a:pt x="1159" y="1857"/>
                </a:lnTo>
                <a:lnTo>
                  <a:pt x="1156" y="1858"/>
                </a:lnTo>
                <a:lnTo>
                  <a:pt x="1159" y="1863"/>
                </a:lnTo>
                <a:lnTo>
                  <a:pt x="1168" y="1862"/>
                </a:lnTo>
                <a:lnTo>
                  <a:pt x="1173" y="1858"/>
                </a:lnTo>
                <a:lnTo>
                  <a:pt x="1176" y="1860"/>
                </a:lnTo>
                <a:lnTo>
                  <a:pt x="1176" y="1863"/>
                </a:lnTo>
                <a:lnTo>
                  <a:pt x="1173" y="1864"/>
                </a:lnTo>
                <a:lnTo>
                  <a:pt x="1176" y="1867"/>
                </a:lnTo>
                <a:lnTo>
                  <a:pt x="1177" y="1867"/>
                </a:lnTo>
                <a:lnTo>
                  <a:pt x="1182" y="1867"/>
                </a:lnTo>
                <a:lnTo>
                  <a:pt x="1183" y="1868"/>
                </a:lnTo>
                <a:lnTo>
                  <a:pt x="1188" y="1871"/>
                </a:lnTo>
                <a:lnTo>
                  <a:pt x="1188" y="1873"/>
                </a:lnTo>
                <a:lnTo>
                  <a:pt x="1200" y="1876"/>
                </a:lnTo>
                <a:lnTo>
                  <a:pt x="1211" y="1880"/>
                </a:lnTo>
                <a:lnTo>
                  <a:pt x="1214" y="1878"/>
                </a:lnTo>
                <a:lnTo>
                  <a:pt x="1217" y="1879"/>
                </a:lnTo>
                <a:lnTo>
                  <a:pt x="1226" y="1880"/>
                </a:lnTo>
                <a:lnTo>
                  <a:pt x="1234" y="1877"/>
                </a:lnTo>
                <a:lnTo>
                  <a:pt x="1244" y="1876"/>
                </a:lnTo>
                <a:lnTo>
                  <a:pt x="1249" y="1877"/>
                </a:lnTo>
                <a:lnTo>
                  <a:pt x="1262" y="1877"/>
                </a:lnTo>
                <a:lnTo>
                  <a:pt x="1273" y="1878"/>
                </a:lnTo>
                <a:lnTo>
                  <a:pt x="1282" y="1876"/>
                </a:lnTo>
                <a:lnTo>
                  <a:pt x="1304" y="1877"/>
                </a:lnTo>
                <a:lnTo>
                  <a:pt x="1308" y="1883"/>
                </a:lnTo>
                <a:lnTo>
                  <a:pt x="1305" y="1889"/>
                </a:lnTo>
                <a:lnTo>
                  <a:pt x="1299" y="1895"/>
                </a:lnTo>
                <a:lnTo>
                  <a:pt x="1292" y="1895"/>
                </a:lnTo>
                <a:lnTo>
                  <a:pt x="1289" y="1903"/>
                </a:lnTo>
                <a:lnTo>
                  <a:pt x="1294" y="1906"/>
                </a:lnTo>
                <a:lnTo>
                  <a:pt x="1292" y="1911"/>
                </a:lnTo>
                <a:lnTo>
                  <a:pt x="1295" y="1921"/>
                </a:lnTo>
                <a:lnTo>
                  <a:pt x="1292" y="1932"/>
                </a:lnTo>
                <a:lnTo>
                  <a:pt x="1285" y="1938"/>
                </a:lnTo>
                <a:lnTo>
                  <a:pt x="1280" y="1941"/>
                </a:lnTo>
                <a:lnTo>
                  <a:pt x="1276" y="1944"/>
                </a:lnTo>
                <a:lnTo>
                  <a:pt x="1274" y="1946"/>
                </a:lnTo>
                <a:lnTo>
                  <a:pt x="1271" y="1944"/>
                </a:lnTo>
                <a:lnTo>
                  <a:pt x="1262" y="1948"/>
                </a:lnTo>
                <a:lnTo>
                  <a:pt x="1258" y="1947"/>
                </a:lnTo>
                <a:lnTo>
                  <a:pt x="1253" y="1949"/>
                </a:lnTo>
                <a:lnTo>
                  <a:pt x="1252" y="1952"/>
                </a:lnTo>
                <a:lnTo>
                  <a:pt x="1246" y="1951"/>
                </a:lnTo>
                <a:lnTo>
                  <a:pt x="1234" y="1951"/>
                </a:lnTo>
                <a:lnTo>
                  <a:pt x="1222" y="1954"/>
                </a:lnTo>
                <a:lnTo>
                  <a:pt x="1211" y="1960"/>
                </a:lnTo>
                <a:lnTo>
                  <a:pt x="1205" y="1971"/>
                </a:lnTo>
                <a:lnTo>
                  <a:pt x="1205" y="1980"/>
                </a:lnTo>
                <a:lnTo>
                  <a:pt x="1205" y="1985"/>
                </a:lnTo>
                <a:lnTo>
                  <a:pt x="1202" y="1986"/>
                </a:lnTo>
                <a:lnTo>
                  <a:pt x="1191" y="1984"/>
                </a:lnTo>
                <a:lnTo>
                  <a:pt x="1182" y="1980"/>
                </a:lnTo>
                <a:lnTo>
                  <a:pt x="1170" y="1978"/>
                </a:lnTo>
                <a:lnTo>
                  <a:pt x="1170" y="1979"/>
                </a:lnTo>
                <a:lnTo>
                  <a:pt x="1147" y="1992"/>
                </a:lnTo>
                <a:lnTo>
                  <a:pt x="1134" y="1996"/>
                </a:lnTo>
                <a:lnTo>
                  <a:pt x="1125" y="1995"/>
                </a:lnTo>
                <a:lnTo>
                  <a:pt x="1108" y="1995"/>
                </a:lnTo>
                <a:lnTo>
                  <a:pt x="1098" y="1999"/>
                </a:lnTo>
                <a:lnTo>
                  <a:pt x="1089" y="2003"/>
                </a:lnTo>
                <a:lnTo>
                  <a:pt x="1077" y="2013"/>
                </a:lnTo>
                <a:lnTo>
                  <a:pt x="1073" y="2016"/>
                </a:lnTo>
                <a:lnTo>
                  <a:pt x="1064" y="2013"/>
                </a:lnTo>
                <a:lnTo>
                  <a:pt x="1050" y="2006"/>
                </a:lnTo>
                <a:lnTo>
                  <a:pt x="1040" y="2000"/>
                </a:lnTo>
                <a:lnTo>
                  <a:pt x="1034" y="2000"/>
                </a:lnTo>
                <a:lnTo>
                  <a:pt x="1016" y="1992"/>
                </a:lnTo>
                <a:lnTo>
                  <a:pt x="1006" y="1986"/>
                </a:lnTo>
                <a:lnTo>
                  <a:pt x="991" y="1984"/>
                </a:lnTo>
                <a:lnTo>
                  <a:pt x="977" y="1984"/>
                </a:lnTo>
                <a:lnTo>
                  <a:pt x="965" y="1984"/>
                </a:lnTo>
                <a:lnTo>
                  <a:pt x="949" y="1983"/>
                </a:lnTo>
                <a:lnTo>
                  <a:pt x="938" y="1983"/>
                </a:lnTo>
                <a:lnTo>
                  <a:pt x="929" y="1985"/>
                </a:lnTo>
                <a:lnTo>
                  <a:pt x="919" y="1984"/>
                </a:lnTo>
                <a:lnTo>
                  <a:pt x="903" y="1985"/>
                </a:lnTo>
                <a:lnTo>
                  <a:pt x="900" y="1989"/>
                </a:lnTo>
                <a:lnTo>
                  <a:pt x="898" y="1987"/>
                </a:lnTo>
                <a:lnTo>
                  <a:pt x="897" y="1989"/>
                </a:lnTo>
                <a:lnTo>
                  <a:pt x="897" y="1990"/>
                </a:lnTo>
                <a:lnTo>
                  <a:pt x="894" y="1995"/>
                </a:lnTo>
                <a:lnTo>
                  <a:pt x="892" y="1996"/>
                </a:lnTo>
                <a:lnTo>
                  <a:pt x="889" y="1996"/>
                </a:lnTo>
                <a:lnTo>
                  <a:pt x="886" y="1992"/>
                </a:lnTo>
                <a:lnTo>
                  <a:pt x="873" y="1981"/>
                </a:lnTo>
                <a:lnTo>
                  <a:pt x="876" y="1975"/>
                </a:lnTo>
                <a:lnTo>
                  <a:pt x="882" y="1974"/>
                </a:lnTo>
                <a:lnTo>
                  <a:pt x="883" y="1971"/>
                </a:lnTo>
                <a:lnTo>
                  <a:pt x="882" y="1970"/>
                </a:lnTo>
                <a:lnTo>
                  <a:pt x="880" y="1969"/>
                </a:lnTo>
                <a:lnTo>
                  <a:pt x="879" y="1973"/>
                </a:lnTo>
                <a:lnTo>
                  <a:pt x="876" y="1971"/>
                </a:lnTo>
                <a:lnTo>
                  <a:pt x="877" y="1967"/>
                </a:lnTo>
                <a:lnTo>
                  <a:pt x="874" y="1967"/>
                </a:lnTo>
                <a:lnTo>
                  <a:pt x="874" y="1973"/>
                </a:lnTo>
                <a:lnTo>
                  <a:pt x="873" y="1973"/>
                </a:lnTo>
                <a:lnTo>
                  <a:pt x="867" y="1970"/>
                </a:lnTo>
                <a:lnTo>
                  <a:pt x="868" y="1964"/>
                </a:lnTo>
                <a:lnTo>
                  <a:pt x="865" y="1964"/>
                </a:lnTo>
                <a:lnTo>
                  <a:pt x="865" y="1967"/>
                </a:lnTo>
                <a:lnTo>
                  <a:pt x="865" y="1974"/>
                </a:lnTo>
                <a:lnTo>
                  <a:pt x="867" y="1979"/>
                </a:lnTo>
                <a:lnTo>
                  <a:pt x="867" y="1981"/>
                </a:lnTo>
                <a:lnTo>
                  <a:pt x="858" y="1978"/>
                </a:lnTo>
                <a:lnTo>
                  <a:pt x="853" y="1975"/>
                </a:lnTo>
                <a:lnTo>
                  <a:pt x="859" y="1965"/>
                </a:lnTo>
                <a:lnTo>
                  <a:pt x="852" y="1965"/>
                </a:lnTo>
                <a:lnTo>
                  <a:pt x="850" y="1974"/>
                </a:lnTo>
                <a:lnTo>
                  <a:pt x="841" y="1976"/>
                </a:lnTo>
                <a:lnTo>
                  <a:pt x="838" y="1973"/>
                </a:lnTo>
                <a:lnTo>
                  <a:pt x="841" y="1962"/>
                </a:lnTo>
                <a:lnTo>
                  <a:pt x="831" y="1959"/>
                </a:lnTo>
                <a:lnTo>
                  <a:pt x="835" y="1968"/>
                </a:lnTo>
                <a:lnTo>
                  <a:pt x="835" y="1974"/>
                </a:lnTo>
                <a:lnTo>
                  <a:pt x="832" y="1975"/>
                </a:lnTo>
                <a:lnTo>
                  <a:pt x="823" y="1970"/>
                </a:lnTo>
                <a:lnTo>
                  <a:pt x="815" y="1963"/>
                </a:lnTo>
                <a:lnTo>
                  <a:pt x="806" y="1957"/>
                </a:lnTo>
                <a:lnTo>
                  <a:pt x="797" y="1944"/>
                </a:lnTo>
                <a:lnTo>
                  <a:pt x="788" y="1943"/>
                </a:lnTo>
                <a:lnTo>
                  <a:pt x="804" y="1962"/>
                </a:lnTo>
                <a:lnTo>
                  <a:pt x="798" y="1968"/>
                </a:lnTo>
                <a:lnTo>
                  <a:pt x="786" y="1968"/>
                </a:lnTo>
                <a:lnTo>
                  <a:pt x="785" y="1971"/>
                </a:lnTo>
                <a:lnTo>
                  <a:pt x="779" y="1971"/>
                </a:lnTo>
                <a:lnTo>
                  <a:pt x="764" y="1973"/>
                </a:lnTo>
                <a:lnTo>
                  <a:pt x="762" y="1976"/>
                </a:lnTo>
                <a:lnTo>
                  <a:pt x="755" y="1979"/>
                </a:lnTo>
                <a:lnTo>
                  <a:pt x="756" y="1984"/>
                </a:lnTo>
                <a:lnTo>
                  <a:pt x="750" y="1980"/>
                </a:lnTo>
                <a:lnTo>
                  <a:pt x="743" y="1976"/>
                </a:lnTo>
                <a:lnTo>
                  <a:pt x="734" y="1974"/>
                </a:lnTo>
                <a:lnTo>
                  <a:pt x="722" y="1971"/>
                </a:lnTo>
                <a:lnTo>
                  <a:pt x="725" y="1975"/>
                </a:lnTo>
                <a:lnTo>
                  <a:pt x="713" y="1973"/>
                </a:lnTo>
                <a:lnTo>
                  <a:pt x="698" y="1973"/>
                </a:lnTo>
                <a:lnTo>
                  <a:pt x="694" y="1974"/>
                </a:lnTo>
                <a:lnTo>
                  <a:pt x="691" y="1979"/>
                </a:lnTo>
                <a:lnTo>
                  <a:pt x="685" y="1976"/>
                </a:lnTo>
                <a:lnTo>
                  <a:pt x="686" y="1970"/>
                </a:lnTo>
                <a:lnTo>
                  <a:pt x="674" y="1970"/>
                </a:lnTo>
                <a:lnTo>
                  <a:pt x="674" y="1968"/>
                </a:lnTo>
                <a:lnTo>
                  <a:pt x="667" y="1970"/>
                </a:lnTo>
                <a:lnTo>
                  <a:pt x="665" y="1974"/>
                </a:lnTo>
                <a:lnTo>
                  <a:pt x="667" y="1974"/>
                </a:lnTo>
                <a:lnTo>
                  <a:pt x="668" y="1971"/>
                </a:lnTo>
                <a:lnTo>
                  <a:pt x="674" y="1971"/>
                </a:lnTo>
                <a:lnTo>
                  <a:pt x="673" y="1974"/>
                </a:lnTo>
                <a:lnTo>
                  <a:pt x="671" y="1976"/>
                </a:lnTo>
                <a:lnTo>
                  <a:pt x="679" y="1979"/>
                </a:lnTo>
                <a:lnTo>
                  <a:pt x="683" y="1979"/>
                </a:lnTo>
                <a:lnTo>
                  <a:pt x="685" y="1980"/>
                </a:lnTo>
                <a:lnTo>
                  <a:pt x="685" y="1985"/>
                </a:lnTo>
                <a:lnTo>
                  <a:pt x="688" y="1989"/>
                </a:lnTo>
                <a:lnTo>
                  <a:pt x="680" y="2000"/>
                </a:lnTo>
                <a:lnTo>
                  <a:pt x="671" y="1999"/>
                </a:lnTo>
                <a:lnTo>
                  <a:pt x="662" y="2001"/>
                </a:lnTo>
                <a:lnTo>
                  <a:pt x="661" y="1997"/>
                </a:lnTo>
                <a:lnTo>
                  <a:pt x="653" y="1995"/>
                </a:lnTo>
                <a:lnTo>
                  <a:pt x="649" y="1990"/>
                </a:lnTo>
                <a:lnTo>
                  <a:pt x="641" y="1989"/>
                </a:lnTo>
                <a:lnTo>
                  <a:pt x="637" y="1985"/>
                </a:lnTo>
                <a:lnTo>
                  <a:pt x="634" y="1986"/>
                </a:lnTo>
                <a:lnTo>
                  <a:pt x="616" y="1983"/>
                </a:lnTo>
                <a:lnTo>
                  <a:pt x="615" y="1981"/>
                </a:lnTo>
                <a:lnTo>
                  <a:pt x="601" y="1979"/>
                </a:lnTo>
                <a:lnTo>
                  <a:pt x="595" y="1986"/>
                </a:lnTo>
                <a:lnTo>
                  <a:pt x="592" y="1989"/>
                </a:lnTo>
                <a:lnTo>
                  <a:pt x="591" y="1992"/>
                </a:lnTo>
                <a:lnTo>
                  <a:pt x="598" y="1994"/>
                </a:lnTo>
                <a:lnTo>
                  <a:pt x="598" y="2000"/>
                </a:lnTo>
                <a:lnTo>
                  <a:pt x="591" y="2006"/>
                </a:lnTo>
                <a:lnTo>
                  <a:pt x="589" y="2005"/>
                </a:lnTo>
                <a:lnTo>
                  <a:pt x="591" y="1996"/>
                </a:lnTo>
                <a:lnTo>
                  <a:pt x="586" y="1987"/>
                </a:lnTo>
                <a:lnTo>
                  <a:pt x="564" y="1965"/>
                </a:lnTo>
                <a:lnTo>
                  <a:pt x="543" y="1949"/>
                </a:lnTo>
                <a:lnTo>
                  <a:pt x="530" y="1943"/>
                </a:lnTo>
                <a:lnTo>
                  <a:pt x="521" y="1942"/>
                </a:lnTo>
                <a:lnTo>
                  <a:pt x="513" y="1944"/>
                </a:lnTo>
                <a:lnTo>
                  <a:pt x="501" y="1948"/>
                </a:lnTo>
                <a:lnTo>
                  <a:pt x="492" y="1947"/>
                </a:lnTo>
                <a:lnTo>
                  <a:pt x="486" y="1951"/>
                </a:lnTo>
                <a:lnTo>
                  <a:pt x="473" y="1948"/>
                </a:lnTo>
                <a:lnTo>
                  <a:pt x="459" y="1948"/>
                </a:lnTo>
                <a:lnTo>
                  <a:pt x="449" y="1957"/>
                </a:lnTo>
                <a:lnTo>
                  <a:pt x="443" y="1957"/>
                </a:lnTo>
                <a:lnTo>
                  <a:pt x="440" y="1958"/>
                </a:lnTo>
                <a:lnTo>
                  <a:pt x="437" y="1962"/>
                </a:lnTo>
                <a:lnTo>
                  <a:pt x="430" y="1957"/>
                </a:lnTo>
                <a:lnTo>
                  <a:pt x="428" y="1944"/>
                </a:lnTo>
                <a:lnTo>
                  <a:pt x="425" y="1944"/>
                </a:lnTo>
                <a:lnTo>
                  <a:pt x="427" y="1949"/>
                </a:lnTo>
                <a:lnTo>
                  <a:pt x="424" y="1957"/>
                </a:lnTo>
                <a:lnTo>
                  <a:pt x="428" y="1958"/>
                </a:lnTo>
                <a:lnTo>
                  <a:pt x="418" y="1965"/>
                </a:lnTo>
                <a:lnTo>
                  <a:pt x="410" y="1974"/>
                </a:lnTo>
                <a:lnTo>
                  <a:pt x="406" y="1984"/>
                </a:lnTo>
                <a:lnTo>
                  <a:pt x="407" y="1989"/>
                </a:lnTo>
                <a:lnTo>
                  <a:pt x="409" y="1990"/>
                </a:lnTo>
                <a:lnTo>
                  <a:pt x="409" y="1991"/>
                </a:lnTo>
                <a:lnTo>
                  <a:pt x="404" y="1991"/>
                </a:lnTo>
                <a:lnTo>
                  <a:pt x="398" y="1991"/>
                </a:lnTo>
                <a:lnTo>
                  <a:pt x="395" y="1996"/>
                </a:lnTo>
                <a:lnTo>
                  <a:pt x="397" y="2003"/>
                </a:lnTo>
                <a:lnTo>
                  <a:pt x="404" y="2005"/>
                </a:lnTo>
                <a:lnTo>
                  <a:pt x="404" y="2011"/>
                </a:lnTo>
                <a:lnTo>
                  <a:pt x="398" y="2013"/>
                </a:lnTo>
                <a:lnTo>
                  <a:pt x="398" y="2016"/>
                </a:lnTo>
                <a:lnTo>
                  <a:pt x="394" y="2019"/>
                </a:lnTo>
                <a:lnTo>
                  <a:pt x="388" y="2017"/>
                </a:lnTo>
                <a:lnTo>
                  <a:pt x="386" y="2021"/>
                </a:lnTo>
                <a:lnTo>
                  <a:pt x="383" y="2021"/>
                </a:lnTo>
                <a:lnTo>
                  <a:pt x="382" y="2023"/>
                </a:lnTo>
                <a:lnTo>
                  <a:pt x="377" y="2023"/>
                </a:lnTo>
                <a:lnTo>
                  <a:pt x="371" y="2031"/>
                </a:lnTo>
                <a:lnTo>
                  <a:pt x="367" y="2039"/>
                </a:lnTo>
                <a:lnTo>
                  <a:pt x="368" y="2043"/>
                </a:lnTo>
                <a:lnTo>
                  <a:pt x="365" y="2044"/>
                </a:lnTo>
                <a:lnTo>
                  <a:pt x="361" y="2043"/>
                </a:lnTo>
                <a:lnTo>
                  <a:pt x="355" y="2046"/>
                </a:lnTo>
                <a:lnTo>
                  <a:pt x="349" y="2042"/>
                </a:lnTo>
                <a:lnTo>
                  <a:pt x="343" y="2042"/>
                </a:lnTo>
                <a:lnTo>
                  <a:pt x="337" y="2040"/>
                </a:lnTo>
                <a:lnTo>
                  <a:pt x="330" y="2033"/>
                </a:lnTo>
                <a:lnTo>
                  <a:pt x="333" y="2028"/>
                </a:lnTo>
                <a:lnTo>
                  <a:pt x="327" y="2021"/>
                </a:lnTo>
                <a:lnTo>
                  <a:pt x="321" y="2015"/>
                </a:lnTo>
                <a:lnTo>
                  <a:pt x="312" y="2015"/>
                </a:lnTo>
                <a:lnTo>
                  <a:pt x="303" y="2016"/>
                </a:lnTo>
                <a:lnTo>
                  <a:pt x="298" y="2013"/>
                </a:lnTo>
                <a:lnTo>
                  <a:pt x="298" y="2011"/>
                </a:lnTo>
                <a:lnTo>
                  <a:pt x="294" y="2008"/>
                </a:lnTo>
                <a:lnTo>
                  <a:pt x="291" y="2001"/>
                </a:lnTo>
                <a:lnTo>
                  <a:pt x="294" y="1997"/>
                </a:lnTo>
                <a:lnTo>
                  <a:pt x="288" y="1996"/>
                </a:lnTo>
                <a:lnTo>
                  <a:pt x="282" y="1991"/>
                </a:lnTo>
                <a:lnTo>
                  <a:pt x="282" y="1981"/>
                </a:lnTo>
                <a:lnTo>
                  <a:pt x="286" y="1978"/>
                </a:lnTo>
                <a:lnTo>
                  <a:pt x="283" y="1971"/>
                </a:lnTo>
                <a:lnTo>
                  <a:pt x="280" y="1979"/>
                </a:lnTo>
                <a:lnTo>
                  <a:pt x="277" y="1985"/>
                </a:lnTo>
                <a:lnTo>
                  <a:pt x="282" y="1994"/>
                </a:lnTo>
                <a:lnTo>
                  <a:pt x="285" y="1999"/>
                </a:lnTo>
                <a:lnTo>
                  <a:pt x="279" y="2001"/>
                </a:lnTo>
                <a:lnTo>
                  <a:pt x="280" y="2006"/>
                </a:lnTo>
                <a:lnTo>
                  <a:pt x="273" y="2006"/>
                </a:lnTo>
                <a:lnTo>
                  <a:pt x="271" y="2001"/>
                </a:lnTo>
                <a:lnTo>
                  <a:pt x="267" y="1996"/>
                </a:lnTo>
                <a:lnTo>
                  <a:pt x="258" y="1991"/>
                </a:lnTo>
                <a:lnTo>
                  <a:pt x="242" y="1989"/>
                </a:lnTo>
                <a:lnTo>
                  <a:pt x="231" y="1994"/>
                </a:lnTo>
                <a:lnTo>
                  <a:pt x="228" y="1992"/>
                </a:lnTo>
                <a:lnTo>
                  <a:pt x="221" y="1994"/>
                </a:lnTo>
                <a:lnTo>
                  <a:pt x="212" y="1991"/>
                </a:lnTo>
                <a:lnTo>
                  <a:pt x="210" y="1992"/>
                </a:lnTo>
                <a:lnTo>
                  <a:pt x="200" y="1990"/>
                </a:lnTo>
                <a:lnTo>
                  <a:pt x="194" y="1992"/>
                </a:lnTo>
                <a:lnTo>
                  <a:pt x="194" y="1986"/>
                </a:lnTo>
                <a:lnTo>
                  <a:pt x="192" y="1986"/>
                </a:lnTo>
                <a:lnTo>
                  <a:pt x="189" y="1987"/>
                </a:lnTo>
                <a:lnTo>
                  <a:pt x="180" y="1990"/>
                </a:lnTo>
                <a:lnTo>
                  <a:pt x="180" y="1994"/>
                </a:lnTo>
                <a:lnTo>
                  <a:pt x="176" y="1996"/>
                </a:lnTo>
                <a:lnTo>
                  <a:pt x="174" y="2001"/>
                </a:lnTo>
                <a:lnTo>
                  <a:pt x="176" y="2005"/>
                </a:lnTo>
                <a:lnTo>
                  <a:pt x="167" y="2011"/>
                </a:lnTo>
                <a:lnTo>
                  <a:pt x="165" y="2011"/>
                </a:lnTo>
                <a:lnTo>
                  <a:pt x="158" y="2007"/>
                </a:lnTo>
                <a:lnTo>
                  <a:pt x="146" y="2013"/>
                </a:lnTo>
                <a:lnTo>
                  <a:pt x="143" y="2011"/>
                </a:lnTo>
                <a:lnTo>
                  <a:pt x="140" y="2011"/>
                </a:lnTo>
                <a:lnTo>
                  <a:pt x="137" y="2015"/>
                </a:lnTo>
                <a:lnTo>
                  <a:pt x="133" y="2018"/>
                </a:lnTo>
                <a:lnTo>
                  <a:pt x="127" y="2024"/>
                </a:lnTo>
                <a:lnTo>
                  <a:pt x="124" y="2021"/>
                </a:lnTo>
                <a:lnTo>
                  <a:pt x="125" y="2012"/>
                </a:lnTo>
                <a:lnTo>
                  <a:pt x="127" y="2007"/>
                </a:lnTo>
                <a:lnTo>
                  <a:pt x="125" y="2007"/>
                </a:lnTo>
                <a:lnTo>
                  <a:pt x="119" y="2012"/>
                </a:lnTo>
                <a:lnTo>
                  <a:pt x="116" y="2015"/>
                </a:lnTo>
                <a:lnTo>
                  <a:pt x="116" y="2018"/>
                </a:lnTo>
                <a:lnTo>
                  <a:pt x="119" y="2018"/>
                </a:lnTo>
                <a:lnTo>
                  <a:pt x="121" y="2021"/>
                </a:lnTo>
                <a:lnTo>
                  <a:pt x="118" y="2022"/>
                </a:lnTo>
                <a:lnTo>
                  <a:pt x="112" y="2026"/>
                </a:lnTo>
                <a:lnTo>
                  <a:pt x="110" y="2031"/>
                </a:lnTo>
                <a:lnTo>
                  <a:pt x="103" y="2031"/>
                </a:lnTo>
                <a:lnTo>
                  <a:pt x="112" y="2035"/>
                </a:lnTo>
                <a:lnTo>
                  <a:pt x="112" y="2040"/>
                </a:lnTo>
                <a:lnTo>
                  <a:pt x="110" y="2046"/>
                </a:lnTo>
                <a:lnTo>
                  <a:pt x="104" y="2048"/>
                </a:lnTo>
                <a:lnTo>
                  <a:pt x="104" y="2050"/>
                </a:lnTo>
                <a:lnTo>
                  <a:pt x="101" y="2053"/>
                </a:lnTo>
                <a:lnTo>
                  <a:pt x="91" y="2051"/>
                </a:lnTo>
                <a:lnTo>
                  <a:pt x="85" y="2056"/>
                </a:lnTo>
                <a:lnTo>
                  <a:pt x="85" y="2060"/>
                </a:lnTo>
                <a:lnTo>
                  <a:pt x="80" y="2061"/>
                </a:lnTo>
                <a:lnTo>
                  <a:pt x="74" y="2051"/>
                </a:lnTo>
                <a:lnTo>
                  <a:pt x="73" y="2045"/>
                </a:lnTo>
                <a:lnTo>
                  <a:pt x="73" y="2035"/>
                </a:lnTo>
                <a:lnTo>
                  <a:pt x="67" y="2028"/>
                </a:lnTo>
                <a:lnTo>
                  <a:pt x="63" y="2026"/>
                </a:lnTo>
                <a:lnTo>
                  <a:pt x="60" y="2023"/>
                </a:lnTo>
                <a:lnTo>
                  <a:pt x="51" y="2019"/>
                </a:lnTo>
                <a:lnTo>
                  <a:pt x="37" y="2015"/>
                </a:lnTo>
                <a:lnTo>
                  <a:pt x="33" y="2017"/>
                </a:lnTo>
                <a:lnTo>
                  <a:pt x="36" y="2022"/>
                </a:lnTo>
                <a:lnTo>
                  <a:pt x="30" y="2026"/>
                </a:lnTo>
                <a:lnTo>
                  <a:pt x="19" y="2028"/>
                </a:lnTo>
                <a:lnTo>
                  <a:pt x="3" y="2027"/>
                </a:lnTo>
                <a:lnTo>
                  <a:pt x="0" y="2018"/>
                </a:lnTo>
                <a:lnTo>
                  <a:pt x="4" y="2015"/>
                </a:lnTo>
                <a:lnTo>
                  <a:pt x="3" y="2005"/>
                </a:lnTo>
                <a:lnTo>
                  <a:pt x="12" y="1997"/>
                </a:lnTo>
                <a:lnTo>
                  <a:pt x="21" y="1997"/>
                </a:lnTo>
                <a:lnTo>
                  <a:pt x="28" y="1992"/>
                </a:lnTo>
                <a:lnTo>
                  <a:pt x="40" y="1990"/>
                </a:lnTo>
                <a:lnTo>
                  <a:pt x="49" y="1991"/>
                </a:lnTo>
                <a:lnTo>
                  <a:pt x="52" y="1997"/>
                </a:lnTo>
                <a:lnTo>
                  <a:pt x="60" y="1996"/>
                </a:lnTo>
                <a:lnTo>
                  <a:pt x="65" y="1989"/>
                </a:lnTo>
                <a:lnTo>
                  <a:pt x="73" y="1990"/>
                </a:lnTo>
                <a:lnTo>
                  <a:pt x="82" y="1985"/>
                </a:lnTo>
                <a:lnTo>
                  <a:pt x="95" y="1979"/>
                </a:lnTo>
                <a:lnTo>
                  <a:pt x="97" y="1974"/>
                </a:lnTo>
                <a:lnTo>
                  <a:pt x="106" y="1973"/>
                </a:lnTo>
                <a:lnTo>
                  <a:pt x="115" y="1965"/>
                </a:lnTo>
                <a:lnTo>
                  <a:pt x="118" y="1958"/>
                </a:lnTo>
                <a:lnTo>
                  <a:pt x="127" y="1953"/>
                </a:lnTo>
                <a:lnTo>
                  <a:pt x="133" y="1954"/>
                </a:lnTo>
                <a:lnTo>
                  <a:pt x="142" y="1944"/>
                </a:lnTo>
                <a:lnTo>
                  <a:pt x="146" y="1927"/>
                </a:lnTo>
                <a:lnTo>
                  <a:pt x="155" y="1927"/>
                </a:lnTo>
                <a:lnTo>
                  <a:pt x="162" y="1924"/>
                </a:lnTo>
                <a:lnTo>
                  <a:pt x="164" y="1930"/>
                </a:lnTo>
                <a:lnTo>
                  <a:pt x="165" y="1931"/>
                </a:lnTo>
                <a:lnTo>
                  <a:pt x="168" y="1922"/>
                </a:lnTo>
                <a:lnTo>
                  <a:pt x="167" y="1919"/>
                </a:lnTo>
                <a:lnTo>
                  <a:pt x="170" y="1917"/>
                </a:lnTo>
                <a:lnTo>
                  <a:pt x="177" y="1920"/>
                </a:lnTo>
                <a:lnTo>
                  <a:pt x="188" y="1921"/>
                </a:lnTo>
                <a:lnTo>
                  <a:pt x="195" y="1916"/>
                </a:lnTo>
                <a:lnTo>
                  <a:pt x="201" y="1905"/>
                </a:lnTo>
                <a:lnTo>
                  <a:pt x="215" y="1900"/>
                </a:lnTo>
                <a:lnTo>
                  <a:pt x="224" y="1894"/>
                </a:lnTo>
                <a:lnTo>
                  <a:pt x="231" y="1887"/>
                </a:lnTo>
                <a:lnTo>
                  <a:pt x="240" y="1883"/>
                </a:lnTo>
                <a:lnTo>
                  <a:pt x="245" y="1872"/>
                </a:lnTo>
                <a:lnTo>
                  <a:pt x="249" y="1853"/>
                </a:lnTo>
                <a:lnTo>
                  <a:pt x="254" y="1849"/>
                </a:lnTo>
                <a:lnTo>
                  <a:pt x="256" y="1842"/>
                </a:lnTo>
                <a:lnTo>
                  <a:pt x="258" y="1840"/>
                </a:lnTo>
                <a:lnTo>
                  <a:pt x="261" y="1830"/>
                </a:lnTo>
                <a:lnTo>
                  <a:pt x="264" y="1828"/>
                </a:lnTo>
                <a:lnTo>
                  <a:pt x="274" y="1831"/>
                </a:lnTo>
                <a:lnTo>
                  <a:pt x="282" y="1834"/>
                </a:lnTo>
                <a:lnTo>
                  <a:pt x="289" y="1840"/>
                </a:lnTo>
                <a:lnTo>
                  <a:pt x="297" y="1840"/>
                </a:lnTo>
                <a:lnTo>
                  <a:pt x="309" y="1833"/>
                </a:lnTo>
                <a:lnTo>
                  <a:pt x="318" y="1828"/>
                </a:lnTo>
                <a:lnTo>
                  <a:pt x="322" y="1828"/>
                </a:lnTo>
                <a:lnTo>
                  <a:pt x="318" y="1823"/>
                </a:lnTo>
                <a:lnTo>
                  <a:pt x="318" y="1815"/>
                </a:lnTo>
                <a:lnTo>
                  <a:pt x="315" y="1815"/>
                </a:lnTo>
                <a:lnTo>
                  <a:pt x="315" y="1807"/>
                </a:lnTo>
                <a:lnTo>
                  <a:pt x="321" y="1805"/>
                </a:lnTo>
                <a:lnTo>
                  <a:pt x="324" y="1799"/>
                </a:lnTo>
                <a:lnTo>
                  <a:pt x="322" y="1796"/>
                </a:lnTo>
                <a:lnTo>
                  <a:pt x="328" y="1794"/>
                </a:lnTo>
                <a:lnTo>
                  <a:pt x="343" y="1793"/>
                </a:lnTo>
                <a:lnTo>
                  <a:pt x="350" y="1793"/>
                </a:lnTo>
                <a:lnTo>
                  <a:pt x="356" y="1796"/>
                </a:lnTo>
                <a:lnTo>
                  <a:pt x="373" y="1796"/>
                </a:lnTo>
                <a:lnTo>
                  <a:pt x="377" y="1794"/>
                </a:lnTo>
                <a:lnTo>
                  <a:pt x="383" y="1796"/>
                </a:lnTo>
                <a:lnTo>
                  <a:pt x="392" y="1796"/>
                </a:lnTo>
                <a:lnTo>
                  <a:pt x="397" y="1797"/>
                </a:lnTo>
                <a:lnTo>
                  <a:pt x="400" y="1793"/>
                </a:lnTo>
                <a:lnTo>
                  <a:pt x="410" y="1798"/>
                </a:lnTo>
                <a:lnTo>
                  <a:pt x="416" y="1801"/>
                </a:lnTo>
                <a:lnTo>
                  <a:pt x="430" y="1804"/>
                </a:lnTo>
                <a:lnTo>
                  <a:pt x="440" y="1803"/>
                </a:lnTo>
                <a:lnTo>
                  <a:pt x="458" y="1813"/>
                </a:lnTo>
                <a:lnTo>
                  <a:pt x="459" y="1817"/>
                </a:lnTo>
                <a:lnTo>
                  <a:pt x="464" y="1819"/>
                </a:lnTo>
                <a:lnTo>
                  <a:pt x="476" y="1820"/>
                </a:lnTo>
                <a:lnTo>
                  <a:pt x="479" y="1823"/>
                </a:lnTo>
                <a:lnTo>
                  <a:pt x="491" y="1824"/>
                </a:lnTo>
                <a:lnTo>
                  <a:pt x="498" y="1821"/>
                </a:lnTo>
                <a:lnTo>
                  <a:pt x="503" y="1823"/>
                </a:lnTo>
                <a:lnTo>
                  <a:pt x="515" y="1820"/>
                </a:lnTo>
                <a:lnTo>
                  <a:pt x="519" y="1823"/>
                </a:lnTo>
                <a:lnTo>
                  <a:pt x="527" y="1820"/>
                </a:lnTo>
                <a:lnTo>
                  <a:pt x="528" y="1821"/>
                </a:lnTo>
                <a:lnTo>
                  <a:pt x="527" y="1826"/>
                </a:lnTo>
                <a:lnTo>
                  <a:pt x="530" y="1824"/>
                </a:lnTo>
                <a:lnTo>
                  <a:pt x="533" y="1820"/>
                </a:lnTo>
                <a:lnTo>
                  <a:pt x="534" y="1813"/>
                </a:lnTo>
                <a:lnTo>
                  <a:pt x="533" y="1807"/>
                </a:lnTo>
                <a:lnTo>
                  <a:pt x="537" y="1799"/>
                </a:lnTo>
                <a:lnTo>
                  <a:pt x="534" y="1796"/>
                </a:lnTo>
                <a:lnTo>
                  <a:pt x="540" y="1797"/>
                </a:lnTo>
                <a:lnTo>
                  <a:pt x="541" y="1789"/>
                </a:lnTo>
                <a:lnTo>
                  <a:pt x="546" y="1788"/>
                </a:lnTo>
                <a:lnTo>
                  <a:pt x="547" y="1785"/>
                </a:lnTo>
                <a:lnTo>
                  <a:pt x="546" y="1782"/>
                </a:lnTo>
                <a:lnTo>
                  <a:pt x="553" y="1781"/>
                </a:lnTo>
                <a:lnTo>
                  <a:pt x="555" y="1782"/>
                </a:lnTo>
                <a:lnTo>
                  <a:pt x="562" y="1778"/>
                </a:lnTo>
                <a:lnTo>
                  <a:pt x="565" y="1773"/>
                </a:lnTo>
                <a:lnTo>
                  <a:pt x="583" y="1761"/>
                </a:lnTo>
                <a:lnTo>
                  <a:pt x="588" y="1761"/>
                </a:lnTo>
                <a:lnTo>
                  <a:pt x="594" y="1765"/>
                </a:lnTo>
                <a:lnTo>
                  <a:pt x="595" y="1761"/>
                </a:lnTo>
                <a:lnTo>
                  <a:pt x="604" y="1755"/>
                </a:lnTo>
                <a:lnTo>
                  <a:pt x="610" y="1746"/>
                </a:lnTo>
                <a:lnTo>
                  <a:pt x="613" y="1744"/>
                </a:lnTo>
                <a:lnTo>
                  <a:pt x="615" y="1740"/>
                </a:lnTo>
                <a:lnTo>
                  <a:pt x="627" y="1734"/>
                </a:lnTo>
                <a:lnTo>
                  <a:pt x="630" y="1728"/>
                </a:lnTo>
                <a:lnTo>
                  <a:pt x="635" y="1724"/>
                </a:lnTo>
                <a:lnTo>
                  <a:pt x="643" y="1721"/>
                </a:lnTo>
                <a:lnTo>
                  <a:pt x="647" y="1718"/>
                </a:lnTo>
                <a:lnTo>
                  <a:pt x="649" y="1714"/>
                </a:lnTo>
                <a:lnTo>
                  <a:pt x="655" y="1712"/>
                </a:lnTo>
                <a:lnTo>
                  <a:pt x="667" y="1710"/>
                </a:lnTo>
                <a:lnTo>
                  <a:pt x="667" y="1705"/>
                </a:lnTo>
                <a:lnTo>
                  <a:pt x="662" y="1703"/>
                </a:lnTo>
                <a:lnTo>
                  <a:pt x="662" y="1707"/>
                </a:lnTo>
                <a:lnTo>
                  <a:pt x="655" y="1710"/>
                </a:lnTo>
                <a:lnTo>
                  <a:pt x="647" y="1714"/>
                </a:lnTo>
                <a:lnTo>
                  <a:pt x="643" y="1718"/>
                </a:lnTo>
                <a:lnTo>
                  <a:pt x="634" y="1719"/>
                </a:lnTo>
                <a:lnTo>
                  <a:pt x="625" y="1726"/>
                </a:lnTo>
                <a:lnTo>
                  <a:pt x="619" y="1729"/>
                </a:lnTo>
                <a:lnTo>
                  <a:pt x="616" y="1737"/>
                </a:lnTo>
                <a:lnTo>
                  <a:pt x="612" y="1737"/>
                </a:lnTo>
                <a:lnTo>
                  <a:pt x="606" y="1742"/>
                </a:lnTo>
                <a:lnTo>
                  <a:pt x="595" y="1743"/>
                </a:lnTo>
                <a:lnTo>
                  <a:pt x="574" y="1748"/>
                </a:lnTo>
                <a:lnTo>
                  <a:pt x="567" y="1749"/>
                </a:lnTo>
                <a:lnTo>
                  <a:pt x="555" y="1746"/>
                </a:lnTo>
                <a:lnTo>
                  <a:pt x="556" y="1742"/>
                </a:lnTo>
                <a:lnTo>
                  <a:pt x="553" y="1742"/>
                </a:lnTo>
                <a:lnTo>
                  <a:pt x="550" y="1746"/>
                </a:lnTo>
                <a:lnTo>
                  <a:pt x="547" y="1749"/>
                </a:lnTo>
                <a:lnTo>
                  <a:pt x="540" y="1750"/>
                </a:lnTo>
                <a:lnTo>
                  <a:pt x="534" y="1753"/>
                </a:lnTo>
                <a:lnTo>
                  <a:pt x="527" y="1755"/>
                </a:lnTo>
                <a:lnTo>
                  <a:pt x="525" y="1758"/>
                </a:lnTo>
                <a:lnTo>
                  <a:pt x="525" y="1759"/>
                </a:lnTo>
                <a:lnTo>
                  <a:pt x="524" y="1762"/>
                </a:lnTo>
                <a:lnTo>
                  <a:pt x="519" y="1761"/>
                </a:lnTo>
                <a:lnTo>
                  <a:pt x="521" y="1764"/>
                </a:lnTo>
                <a:lnTo>
                  <a:pt x="516" y="1767"/>
                </a:lnTo>
                <a:lnTo>
                  <a:pt x="516" y="1770"/>
                </a:lnTo>
                <a:lnTo>
                  <a:pt x="512" y="1773"/>
                </a:lnTo>
                <a:lnTo>
                  <a:pt x="506" y="1772"/>
                </a:lnTo>
                <a:lnTo>
                  <a:pt x="498" y="1775"/>
                </a:lnTo>
                <a:lnTo>
                  <a:pt x="480" y="1773"/>
                </a:lnTo>
                <a:lnTo>
                  <a:pt x="479" y="1772"/>
                </a:lnTo>
                <a:lnTo>
                  <a:pt x="474" y="1772"/>
                </a:lnTo>
                <a:lnTo>
                  <a:pt x="471" y="1770"/>
                </a:lnTo>
                <a:lnTo>
                  <a:pt x="458" y="1766"/>
                </a:lnTo>
                <a:lnTo>
                  <a:pt x="449" y="1765"/>
                </a:lnTo>
                <a:lnTo>
                  <a:pt x="443" y="1755"/>
                </a:lnTo>
                <a:lnTo>
                  <a:pt x="439" y="1749"/>
                </a:lnTo>
                <a:lnTo>
                  <a:pt x="436" y="1748"/>
                </a:lnTo>
                <a:lnTo>
                  <a:pt x="439" y="1743"/>
                </a:lnTo>
                <a:lnTo>
                  <a:pt x="427" y="1743"/>
                </a:lnTo>
                <a:lnTo>
                  <a:pt x="422" y="1735"/>
                </a:lnTo>
                <a:lnTo>
                  <a:pt x="421" y="1727"/>
                </a:lnTo>
                <a:lnTo>
                  <a:pt x="419" y="1719"/>
                </a:lnTo>
                <a:lnTo>
                  <a:pt x="416" y="1712"/>
                </a:lnTo>
                <a:lnTo>
                  <a:pt x="415" y="1711"/>
                </a:lnTo>
                <a:lnTo>
                  <a:pt x="413" y="1708"/>
                </a:lnTo>
                <a:lnTo>
                  <a:pt x="412" y="1705"/>
                </a:lnTo>
                <a:lnTo>
                  <a:pt x="404" y="1703"/>
                </a:lnTo>
                <a:lnTo>
                  <a:pt x="400" y="1705"/>
                </a:lnTo>
                <a:lnTo>
                  <a:pt x="394" y="1705"/>
                </a:lnTo>
                <a:lnTo>
                  <a:pt x="388" y="1705"/>
                </a:lnTo>
                <a:lnTo>
                  <a:pt x="385" y="1708"/>
                </a:lnTo>
                <a:lnTo>
                  <a:pt x="388" y="1712"/>
                </a:lnTo>
                <a:lnTo>
                  <a:pt x="380" y="1713"/>
                </a:lnTo>
                <a:lnTo>
                  <a:pt x="376" y="1712"/>
                </a:lnTo>
                <a:lnTo>
                  <a:pt x="371" y="1712"/>
                </a:lnTo>
                <a:lnTo>
                  <a:pt x="364" y="1707"/>
                </a:lnTo>
                <a:lnTo>
                  <a:pt x="353" y="1707"/>
                </a:lnTo>
                <a:lnTo>
                  <a:pt x="358" y="1711"/>
                </a:lnTo>
                <a:lnTo>
                  <a:pt x="356" y="1712"/>
                </a:lnTo>
                <a:lnTo>
                  <a:pt x="343" y="1712"/>
                </a:lnTo>
                <a:lnTo>
                  <a:pt x="339" y="1707"/>
                </a:lnTo>
                <a:lnTo>
                  <a:pt x="331" y="1705"/>
                </a:lnTo>
                <a:lnTo>
                  <a:pt x="334" y="1698"/>
                </a:lnTo>
                <a:lnTo>
                  <a:pt x="336" y="1692"/>
                </a:lnTo>
                <a:lnTo>
                  <a:pt x="340" y="1690"/>
                </a:lnTo>
                <a:lnTo>
                  <a:pt x="345" y="1686"/>
                </a:lnTo>
                <a:lnTo>
                  <a:pt x="348" y="1686"/>
                </a:lnTo>
                <a:lnTo>
                  <a:pt x="346" y="1690"/>
                </a:lnTo>
                <a:lnTo>
                  <a:pt x="349" y="1690"/>
                </a:lnTo>
                <a:lnTo>
                  <a:pt x="352" y="1691"/>
                </a:lnTo>
                <a:lnTo>
                  <a:pt x="364" y="1692"/>
                </a:lnTo>
                <a:lnTo>
                  <a:pt x="367" y="1690"/>
                </a:lnTo>
                <a:lnTo>
                  <a:pt x="373" y="1689"/>
                </a:lnTo>
                <a:lnTo>
                  <a:pt x="379" y="1685"/>
                </a:lnTo>
                <a:lnTo>
                  <a:pt x="380" y="1681"/>
                </a:lnTo>
                <a:lnTo>
                  <a:pt x="368" y="1685"/>
                </a:lnTo>
                <a:lnTo>
                  <a:pt x="362" y="1686"/>
                </a:lnTo>
                <a:lnTo>
                  <a:pt x="358" y="1679"/>
                </a:lnTo>
                <a:lnTo>
                  <a:pt x="349" y="1679"/>
                </a:lnTo>
                <a:lnTo>
                  <a:pt x="342" y="1678"/>
                </a:lnTo>
                <a:lnTo>
                  <a:pt x="340" y="1679"/>
                </a:lnTo>
                <a:lnTo>
                  <a:pt x="336" y="1679"/>
                </a:lnTo>
                <a:lnTo>
                  <a:pt x="331" y="1670"/>
                </a:lnTo>
                <a:lnTo>
                  <a:pt x="328" y="1663"/>
                </a:lnTo>
                <a:lnTo>
                  <a:pt x="336" y="1664"/>
                </a:lnTo>
                <a:lnTo>
                  <a:pt x="331" y="1662"/>
                </a:lnTo>
                <a:lnTo>
                  <a:pt x="328" y="1657"/>
                </a:lnTo>
                <a:lnTo>
                  <a:pt x="331" y="1649"/>
                </a:lnTo>
                <a:lnTo>
                  <a:pt x="327" y="1654"/>
                </a:lnTo>
                <a:lnTo>
                  <a:pt x="322" y="1652"/>
                </a:lnTo>
                <a:lnTo>
                  <a:pt x="319" y="1647"/>
                </a:lnTo>
                <a:lnTo>
                  <a:pt x="318" y="1654"/>
                </a:lnTo>
                <a:lnTo>
                  <a:pt x="321" y="1658"/>
                </a:lnTo>
                <a:lnTo>
                  <a:pt x="321" y="1659"/>
                </a:lnTo>
                <a:lnTo>
                  <a:pt x="313" y="1660"/>
                </a:lnTo>
                <a:lnTo>
                  <a:pt x="304" y="1658"/>
                </a:lnTo>
                <a:lnTo>
                  <a:pt x="300" y="1655"/>
                </a:lnTo>
                <a:lnTo>
                  <a:pt x="297" y="1657"/>
                </a:lnTo>
                <a:lnTo>
                  <a:pt x="285" y="1654"/>
                </a:lnTo>
                <a:lnTo>
                  <a:pt x="279" y="1654"/>
                </a:lnTo>
                <a:lnTo>
                  <a:pt x="274" y="1659"/>
                </a:lnTo>
                <a:lnTo>
                  <a:pt x="276" y="1662"/>
                </a:lnTo>
                <a:lnTo>
                  <a:pt x="267" y="1671"/>
                </a:lnTo>
                <a:lnTo>
                  <a:pt x="262" y="1671"/>
                </a:lnTo>
                <a:lnTo>
                  <a:pt x="259" y="1673"/>
                </a:lnTo>
                <a:lnTo>
                  <a:pt x="255" y="1671"/>
                </a:lnTo>
                <a:lnTo>
                  <a:pt x="249" y="1671"/>
                </a:lnTo>
                <a:lnTo>
                  <a:pt x="243" y="1669"/>
                </a:lnTo>
                <a:lnTo>
                  <a:pt x="228" y="1678"/>
                </a:lnTo>
                <a:lnTo>
                  <a:pt x="207" y="1668"/>
                </a:lnTo>
                <a:lnTo>
                  <a:pt x="210" y="1664"/>
                </a:lnTo>
                <a:lnTo>
                  <a:pt x="209" y="1659"/>
                </a:lnTo>
                <a:lnTo>
                  <a:pt x="200" y="1651"/>
                </a:lnTo>
                <a:lnTo>
                  <a:pt x="204" y="1651"/>
                </a:lnTo>
                <a:lnTo>
                  <a:pt x="215" y="1652"/>
                </a:lnTo>
                <a:lnTo>
                  <a:pt x="221" y="1653"/>
                </a:lnTo>
                <a:lnTo>
                  <a:pt x="228" y="1654"/>
                </a:lnTo>
                <a:lnTo>
                  <a:pt x="240" y="1651"/>
                </a:lnTo>
                <a:lnTo>
                  <a:pt x="225" y="1652"/>
                </a:lnTo>
                <a:lnTo>
                  <a:pt x="215" y="1647"/>
                </a:lnTo>
                <a:lnTo>
                  <a:pt x="207" y="1647"/>
                </a:lnTo>
                <a:lnTo>
                  <a:pt x="206" y="1644"/>
                </a:lnTo>
                <a:lnTo>
                  <a:pt x="198" y="1643"/>
                </a:lnTo>
                <a:lnTo>
                  <a:pt x="197" y="1647"/>
                </a:lnTo>
                <a:lnTo>
                  <a:pt x="192" y="1652"/>
                </a:lnTo>
                <a:lnTo>
                  <a:pt x="189" y="1649"/>
                </a:lnTo>
                <a:lnTo>
                  <a:pt x="188" y="1641"/>
                </a:lnTo>
                <a:lnTo>
                  <a:pt x="182" y="1637"/>
                </a:lnTo>
                <a:lnTo>
                  <a:pt x="185" y="1636"/>
                </a:lnTo>
                <a:lnTo>
                  <a:pt x="189" y="1636"/>
                </a:lnTo>
                <a:lnTo>
                  <a:pt x="191" y="1632"/>
                </a:lnTo>
                <a:lnTo>
                  <a:pt x="192" y="1632"/>
                </a:lnTo>
                <a:lnTo>
                  <a:pt x="198" y="1630"/>
                </a:lnTo>
                <a:lnTo>
                  <a:pt x="206" y="1628"/>
                </a:lnTo>
                <a:lnTo>
                  <a:pt x="210" y="1622"/>
                </a:lnTo>
                <a:lnTo>
                  <a:pt x="212" y="1615"/>
                </a:lnTo>
                <a:lnTo>
                  <a:pt x="207" y="1609"/>
                </a:lnTo>
                <a:lnTo>
                  <a:pt x="198" y="1606"/>
                </a:lnTo>
                <a:lnTo>
                  <a:pt x="188" y="1603"/>
                </a:lnTo>
                <a:lnTo>
                  <a:pt x="185" y="1605"/>
                </a:lnTo>
                <a:lnTo>
                  <a:pt x="180" y="1604"/>
                </a:lnTo>
                <a:lnTo>
                  <a:pt x="183" y="1596"/>
                </a:lnTo>
                <a:lnTo>
                  <a:pt x="182" y="1594"/>
                </a:lnTo>
                <a:lnTo>
                  <a:pt x="189" y="1591"/>
                </a:lnTo>
                <a:lnTo>
                  <a:pt x="194" y="1591"/>
                </a:lnTo>
                <a:lnTo>
                  <a:pt x="206" y="1587"/>
                </a:lnTo>
                <a:lnTo>
                  <a:pt x="210" y="1587"/>
                </a:lnTo>
                <a:lnTo>
                  <a:pt x="215" y="1583"/>
                </a:lnTo>
                <a:lnTo>
                  <a:pt x="221" y="1584"/>
                </a:lnTo>
                <a:lnTo>
                  <a:pt x="224" y="1583"/>
                </a:lnTo>
                <a:lnTo>
                  <a:pt x="227" y="1574"/>
                </a:lnTo>
                <a:lnTo>
                  <a:pt x="230" y="1572"/>
                </a:lnTo>
                <a:lnTo>
                  <a:pt x="236" y="1573"/>
                </a:lnTo>
                <a:lnTo>
                  <a:pt x="243" y="1573"/>
                </a:lnTo>
                <a:lnTo>
                  <a:pt x="248" y="1579"/>
                </a:lnTo>
                <a:lnTo>
                  <a:pt x="256" y="1576"/>
                </a:lnTo>
                <a:lnTo>
                  <a:pt x="258" y="1574"/>
                </a:lnTo>
                <a:lnTo>
                  <a:pt x="258" y="1579"/>
                </a:lnTo>
                <a:lnTo>
                  <a:pt x="268" y="1578"/>
                </a:lnTo>
                <a:lnTo>
                  <a:pt x="267" y="1576"/>
                </a:lnTo>
                <a:lnTo>
                  <a:pt x="270" y="1573"/>
                </a:lnTo>
                <a:lnTo>
                  <a:pt x="277" y="1572"/>
                </a:lnTo>
                <a:lnTo>
                  <a:pt x="288" y="1563"/>
                </a:lnTo>
                <a:lnTo>
                  <a:pt x="288" y="1562"/>
                </a:lnTo>
                <a:lnTo>
                  <a:pt x="292" y="1561"/>
                </a:lnTo>
                <a:lnTo>
                  <a:pt x="300" y="1566"/>
                </a:lnTo>
                <a:lnTo>
                  <a:pt x="300" y="1561"/>
                </a:lnTo>
                <a:lnTo>
                  <a:pt x="306" y="1558"/>
                </a:lnTo>
                <a:lnTo>
                  <a:pt x="307" y="1557"/>
                </a:lnTo>
                <a:lnTo>
                  <a:pt x="315" y="1558"/>
                </a:lnTo>
                <a:lnTo>
                  <a:pt x="321" y="1557"/>
                </a:lnTo>
                <a:lnTo>
                  <a:pt x="324" y="1560"/>
                </a:lnTo>
                <a:lnTo>
                  <a:pt x="327" y="1560"/>
                </a:lnTo>
                <a:lnTo>
                  <a:pt x="339" y="1555"/>
                </a:lnTo>
                <a:lnTo>
                  <a:pt x="342" y="1555"/>
                </a:lnTo>
                <a:lnTo>
                  <a:pt x="353" y="1547"/>
                </a:lnTo>
                <a:lnTo>
                  <a:pt x="361" y="1546"/>
                </a:lnTo>
                <a:lnTo>
                  <a:pt x="362" y="1547"/>
                </a:lnTo>
                <a:lnTo>
                  <a:pt x="368" y="1547"/>
                </a:lnTo>
                <a:lnTo>
                  <a:pt x="377" y="1541"/>
                </a:lnTo>
                <a:lnTo>
                  <a:pt x="382" y="1542"/>
                </a:lnTo>
                <a:lnTo>
                  <a:pt x="389" y="1537"/>
                </a:lnTo>
                <a:lnTo>
                  <a:pt x="392" y="1534"/>
                </a:lnTo>
                <a:lnTo>
                  <a:pt x="406" y="1520"/>
                </a:lnTo>
                <a:lnTo>
                  <a:pt x="416" y="1507"/>
                </a:lnTo>
                <a:lnTo>
                  <a:pt x="422" y="1494"/>
                </a:lnTo>
                <a:lnTo>
                  <a:pt x="427" y="1489"/>
                </a:lnTo>
                <a:lnTo>
                  <a:pt x="428" y="1482"/>
                </a:lnTo>
                <a:lnTo>
                  <a:pt x="430" y="1480"/>
                </a:lnTo>
                <a:lnTo>
                  <a:pt x="434" y="1481"/>
                </a:lnTo>
                <a:lnTo>
                  <a:pt x="444" y="1477"/>
                </a:lnTo>
                <a:lnTo>
                  <a:pt x="430" y="1476"/>
                </a:lnTo>
                <a:lnTo>
                  <a:pt x="425" y="1480"/>
                </a:lnTo>
                <a:lnTo>
                  <a:pt x="425" y="1470"/>
                </a:lnTo>
                <a:lnTo>
                  <a:pt x="422" y="1462"/>
                </a:lnTo>
                <a:lnTo>
                  <a:pt x="421" y="1459"/>
                </a:lnTo>
                <a:lnTo>
                  <a:pt x="424" y="1450"/>
                </a:lnTo>
                <a:lnTo>
                  <a:pt x="428" y="1444"/>
                </a:lnTo>
                <a:lnTo>
                  <a:pt x="433" y="1441"/>
                </a:lnTo>
                <a:lnTo>
                  <a:pt x="439" y="1433"/>
                </a:lnTo>
                <a:lnTo>
                  <a:pt x="434" y="1419"/>
                </a:lnTo>
                <a:lnTo>
                  <a:pt x="427" y="1406"/>
                </a:lnTo>
                <a:lnTo>
                  <a:pt x="433" y="1402"/>
                </a:lnTo>
                <a:lnTo>
                  <a:pt x="433" y="1395"/>
                </a:lnTo>
                <a:lnTo>
                  <a:pt x="430" y="1391"/>
                </a:lnTo>
                <a:lnTo>
                  <a:pt x="433" y="1385"/>
                </a:lnTo>
                <a:lnTo>
                  <a:pt x="442" y="1387"/>
                </a:lnTo>
                <a:lnTo>
                  <a:pt x="447" y="1382"/>
                </a:lnTo>
                <a:lnTo>
                  <a:pt x="444" y="1382"/>
                </a:lnTo>
                <a:lnTo>
                  <a:pt x="431" y="1384"/>
                </a:lnTo>
                <a:lnTo>
                  <a:pt x="427" y="1381"/>
                </a:lnTo>
                <a:lnTo>
                  <a:pt x="415" y="1381"/>
                </a:lnTo>
                <a:lnTo>
                  <a:pt x="403" y="1380"/>
                </a:lnTo>
                <a:lnTo>
                  <a:pt x="400" y="1382"/>
                </a:lnTo>
                <a:lnTo>
                  <a:pt x="392" y="1382"/>
                </a:lnTo>
                <a:lnTo>
                  <a:pt x="388" y="1382"/>
                </a:lnTo>
                <a:lnTo>
                  <a:pt x="385" y="1384"/>
                </a:lnTo>
                <a:lnTo>
                  <a:pt x="373" y="1386"/>
                </a:lnTo>
                <a:lnTo>
                  <a:pt x="373" y="1389"/>
                </a:lnTo>
                <a:lnTo>
                  <a:pt x="368" y="1394"/>
                </a:lnTo>
                <a:lnTo>
                  <a:pt x="367" y="1397"/>
                </a:lnTo>
                <a:lnTo>
                  <a:pt x="368" y="1398"/>
                </a:lnTo>
                <a:lnTo>
                  <a:pt x="367" y="1402"/>
                </a:lnTo>
                <a:lnTo>
                  <a:pt x="365" y="1402"/>
                </a:lnTo>
                <a:lnTo>
                  <a:pt x="362" y="1406"/>
                </a:lnTo>
                <a:lnTo>
                  <a:pt x="358" y="1402"/>
                </a:lnTo>
                <a:lnTo>
                  <a:pt x="361" y="1398"/>
                </a:lnTo>
                <a:lnTo>
                  <a:pt x="353" y="1394"/>
                </a:lnTo>
                <a:lnTo>
                  <a:pt x="350" y="1391"/>
                </a:lnTo>
                <a:lnTo>
                  <a:pt x="343" y="1396"/>
                </a:lnTo>
                <a:lnTo>
                  <a:pt x="340" y="1395"/>
                </a:lnTo>
                <a:lnTo>
                  <a:pt x="336" y="1395"/>
                </a:lnTo>
                <a:lnTo>
                  <a:pt x="331" y="1395"/>
                </a:lnTo>
                <a:lnTo>
                  <a:pt x="327" y="1398"/>
                </a:lnTo>
                <a:lnTo>
                  <a:pt x="324" y="1396"/>
                </a:lnTo>
                <a:lnTo>
                  <a:pt x="322" y="1394"/>
                </a:lnTo>
                <a:lnTo>
                  <a:pt x="334" y="1380"/>
                </a:lnTo>
                <a:lnTo>
                  <a:pt x="336" y="1379"/>
                </a:lnTo>
                <a:lnTo>
                  <a:pt x="340" y="1375"/>
                </a:lnTo>
                <a:lnTo>
                  <a:pt x="345" y="1375"/>
                </a:lnTo>
                <a:lnTo>
                  <a:pt x="348" y="1370"/>
                </a:lnTo>
                <a:lnTo>
                  <a:pt x="352" y="1369"/>
                </a:lnTo>
                <a:lnTo>
                  <a:pt x="356" y="1366"/>
                </a:lnTo>
                <a:lnTo>
                  <a:pt x="364" y="1363"/>
                </a:lnTo>
                <a:lnTo>
                  <a:pt x="365" y="1366"/>
                </a:lnTo>
                <a:lnTo>
                  <a:pt x="371" y="1365"/>
                </a:lnTo>
                <a:lnTo>
                  <a:pt x="379" y="1360"/>
                </a:lnTo>
                <a:lnTo>
                  <a:pt x="383" y="1358"/>
                </a:lnTo>
                <a:lnTo>
                  <a:pt x="388" y="1354"/>
                </a:lnTo>
                <a:lnTo>
                  <a:pt x="394" y="1354"/>
                </a:lnTo>
                <a:lnTo>
                  <a:pt x="400" y="1350"/>
                </a:lnTo>
                <a:lnTo>
                  <a:pt x="407" y="1344"/>
                </a:lnTo>
                <a:lnTo>
                  <a:pt x="410" y="1332"/>
                </a:lnTo>
                <a:lnTo>
                  <a:pt x="413" y="1325"/>
                </a:lnTo>
                <a:lnTo>
                  <a:pt x="418" y="1322"/>
                </a:lnTo>
                <a:lnTo>
                  <a:pt x="422" y="1320"/>
                </a:lnTo>
                <a:lnTo>
                  <a:pt x="430" y="1316"/>
                </a:lnTo>
                <a:lnTo>
                  <a:pt x="431" y="1315"/>
                </a:lnTo>
                <a:lnTo>
                  <a:pt x="434" y="1315"/>
                </a:lnTo>
                <a:lnTo>
                  <a:pt x="440" y="1309"/>
                </a:lnTo>
                <a:lnTo>
                  <a:pt x="447" y="1305"/>
                </a:lnTo>
                <a:lnTo>
                  <a:pt x="455" y="1305"/>
                </a:lnTo>
                <a:lnTo>
                  <a:pt x="458" y="1307"/>
                </a:lnTo>
                <a:lnTo>
                  <a:pt x="468" y="1306"/>
                </a:lnTo>
                <a:lnTo>
                  <a:pt x="477" y="1301"/>
                </a:lnTo>
                <a:lnTo>
                  <a:pt x="492" y="1300"/>
                </a:lnTo>
                <a:lnTo>
                  <a:pt x="501" y="1300"/>
                </a:lnTo>
                <a:lnTo>
                  <a:pt x="506" y="1303"/>
                </a:lnTo>
                <a:lnTo>
                  <a:pt x="509" y="1309"/>
                </a:lnTo>
                <a:lnTo>
                  <a:pt x="507" y="1296"/>
                </a:lnTo>
                <a:lnTo>
                  <a:pt x="503" y="1293"/>
                </a:lnTo>
                <a:lnTo>
                  <a:pt x="503" y="1289"/>
                </a:lnTo>
                <a:lnTo>
                  <a:pt x="509" y="1289"/>
                </a:lnTo>
                <a:lnTo>
                  <a:pt x="515" y="1293"/>
                </a:lnTo>
                <a:lnTo>
                  <a:pt x="519" y="1294"/>
                </a:lnTo>
                <a:lnTo>
                  <a:pt x="522" y="1294"/>
                </a:lnTo>
                <a:lnTo>
                  <a:pt x="524" y="1296"/>
                </a:lnTo>
                <a:lnTo>
                  <a:pt x="530" y="1303"/>
                </a:lnTo>
                <a:lnTo>
                  <a:pt x="534" y="1304"/>
                </a:lnTo>
                <a:lnTo>
                  <a:pt x="543" y="1306"/>
                </a:lnTo>
                <a:lnTo>
                  <a:pt x="547" y="1305"/>
                </a:lnTo>
                <a:lnTo>
                  <a:pt x="550" y="1305"/>
                </a:lnTo>
                <a:lnTo>
                  <a:pt x="558" y="1304"/>
                </a:lnTo>
                <a:lnTo>
                  <a:pt x="565" y="1301"/>
                </a:lnTo>
                <a:lnTo>
                  <a:pt x="576" y="1299"/>
                </a:lnTo>
                <a:lnTo>
                  <a:pt x="583" y="1299"/>
                </a:lnTo>
                <a:lnTo>
                  <a:pt x="586" y="1300"/>
                </a:lnTo>
                <a:lnTo>
                  <a:pt x="592" y="1298"/>
                </a:lnTo>
                <a:lnTo>
                  <a:pt x="597" y="1299"/>
                </a:lnTo>
                <a:lnTo>
                  <a:pt x="597" y="1304"/>
                </a:lnTo>
                <a:lnTo>
                  <a:pt x="613" y="1319"/>
                </a:lnTo>
                <a:lnTo>
                  <a:pt x="621" y="1328"/>
                </a:lnTo>
                <a:lnTo>
                  <a:pt x="630" y="1336"/>
                </a:lnTo>
                <a:lnTo>
                  <a:pt x="631" y="1328"/>
                </a:lnTo>
                <a:lnTo>
                  <a:pt x="633" y="1323"/>
                </a:lnTo>
                <a:lnTo>
                  <a:pt x="630" y="1316"/>
                </a:lnTo>
                <a:lnTo>
                  <a:pt x="625" y="1310"/>
                </a:lnTo>
                <a:lnTo>
                  <a:pt x="618" y="1301"/>
                </a:lnTo>
                <a:lnTo>
                  <a:pt x="616" y="1298"/>
                </a:lnTo>
                <a:lnTo>
                  <a:pt x="619" y="1293"/>
                </a:lnTo>
                <a:lnTo>
                  <a:pt x="624" y="1291"/>
                </a:lnTo>
                <a:lnTo>
                  <a:pt x="627" y="1290"/>
                </a:lnTo>
                <a:lnTo>
                  <a:pt x="634" y="1289"/>
                </a:lnTo>
                <a:lnTo>
                  <a:pt x="641" y="1287"/>
                </a:lnTo>
                <a:lnTo>
                  <a:pt x="646" y="1287"/>
                </a:lnTo>
                <a:lnTo>
                  <a:pt x="647" y="1291"/>
                </a:lnTo>
                <a:lnTo>
                  <a:pt x="649" y="1301"/>
                </a:lnTo>
                <a:lnTo>
                  <a:pt x="653" y="1310"/>
                </a:lnTo>
                <a:lnTo>
                  <a:pt x="658" y="1321"/>
                </a:lnTo>
                <a:lnTo>
                  <a:pt x="661" y="1322"/>
                </a:lnTo>
                <a:lnTo>
                  <a:pt x="665" y="1322"/>
                </a:lnTo>
                <a:lnTo>
                  <a:pt x="668" y="1326"/>
                </a:lnTo>
                <a:lnTo>
                  <a:pt x="680" y="1327"/>
                </a:lnTo>
                <a:lnTo>
                  <a:pt x="686" y="1323"/>
                </a:lnTo>
                <a:lnTo>
                  <a:pt x="686" y="1320"/>
                </a:lnTo>
                <a:lnTo>
                  <a:pt x="691" y="1316"/>
                </a:lnTo>
                <a:lnTo>
                  <a:pt x="692" y="1315"/>
                </a:lnTo>
                <a:lnTo>
                  <a:pt x="686" y="1316"/>
                </a:lnTo>
                <a:lnTo>
                  <a:pt x="683" y="1319"/>
                </a:lnTo>
                <a:lnTo>
                  <a:pt x="674" y="1320"/>
                </a:lnTo>
                <a:lnTo>
                  <a:pt x="670" y="1317"/>
                </a:lnTo>
                <a:lnTo>
                  <a:pt x="661" y="1307"/>
                </a:lnTo>
                <a:lnTo>
                  <a:pt x="655" y="1305"/>
                </a:lnTo>
                <a:lnTo>
                  <a:pt x="652" y="1299"/>
                </a:lnTo>
                <a:lnTo>
                  <a:pt x="650" y="1293"/>
                </a:lnTo>
                <a:lnTo>
                  <a:pt x="650" y="1285"/>
                </a:lnTo>
                <a:lnTo>
                  <a:pt x="647" y="1275"/>
                </a:lnTo>
                <a:lnTo>
                  <a:pt x="646" y="1269"/>
                </a:lnTo>
                <a:lnTo>
                  <a:pt x="646" y="1267"/>
                </a:lnTo>
                <a:lnTo>
                  <a:pt x="643" y="1259"/>
                </a:lnTo>
                <a:lnTo>
                  <a:pt x="641" y="1256"/>
                </a:lnTo>
                <a:lnTo>
                  <a:pt x="643" y="1253"/>
                </a:lnTo>
                <a:lnTo>
                  <a:pt x="652" y="1243"/>
                </a:lnTo>
                <a:lnTo>
                  <a:pt x="658" y="1235"/>
                </a:lnTo>
                <a:lnTo>
                  <a:pt x="670" y="1228"/>
                </a:lnTo>
                <a:lnTo>
                  <a:pt x="673" y="1228"/>
                </a:lnTo>
                <a:lnTo>
                  <a:pt x="677" y="1228"/>
                </a:lnTo>
                <a:lnTo>
                  <a:pt x="685" y="1223"/>
                </a:lnTo>
                <a:lnTo>
                  <a:pt x="691" y="1221"/>
                </a:lnTo>
                <a:lnTo>
                  <a:pt x="694" y="1221"/>
                </a:lnTo>
                <a:lnTo>
                  <a:pt x="694" y="1220"/>
                </a:lnTo>
                <a:lnTo>
                  <a:pt x="689" y="1219"/>
                </a:lnTo>
                <a:lnTo>
                  <a:pt x="686" y="1219"/>
                </a:lnTo>
                <a:lnTo>
                  <a:pt x="683" y="1216"/>
                </a:lnTo>
                <a:lnTo>
                  <a:pt x="670" y="1218"/>
                </a:lnTo>
                <a:lnTo>
                  <a:pt x="665" y="1214"/>
                </a:lnTo>
                <a:lnTo>
                  <a:pt x="661" y="1209"/>
                </a:lnTo>
                <a:lnTo>
                  <a:pt x="661" y="1200"/>
                </a:lnTo>
                <a:lnTo>
                  <a:pt x="665" y="1187"/>
                </a:lnTo>
                <a:lnTo>
                  <a:pt x="668" y="1176"/>
                </a:lnTo>
                <a:lnTo>
                  <a:pt x="670" y="1168"/>
                </a:lnTo>
                <a:lnTo>
                  <a:pt x="676" y="1170"/>
                </a:lnTo>
                <a:lnTo>
                  <a:pt x="677" y="1170"/>
                </a:lnTo>
                <a:lnTo>
                  <a:pt x="676" y="1177"/>
                </a:lnTo>
                <a:lnTo>
                  <a:pt x="677" y="1178"/>
                </a:lnTo>
                <a:lnTo>
                  <a:pt x="679" y="1172"/>
                </a:lnTo>
                <a:lnTo>
                  <a:pt x="680" y="1170"/>
                </a:lnTo>
                <a:lnTo>
                  <a:pt x="689" y="1166"/>
                </a:lnTo>
                <a:lnTo>
                  <a:pt x="692" y="1166"/>
                </a:lnTo>
                <a:lnTo>
                  <a:pt x="694" y="1167"/>
                </a:lnTo>
                <a:lnTo>
                  <a:pt x="701" y="1164"/>
                </a:lnTo>
                <a:lnTo>
                  <a:pt x="700" y="1161"/>
                </a:lnTo>
                <a:lnTo>
                  <a:pt x="703" y="1156"/>
                </a:lnTo>
                <a:lnTo>
                  <a:pt x="707" y="1155"/>
                </a:lnTo>
                <a:lnTo>
                  <a:pt x="707" y="1152"/>
                </a:lnTo>
                <a:lnTo>
                  <a:pt x="700" y="1155"/>
                </a:lnTo>
                <a:lnTo>
                  <a:pt x="698" y="1152"/>
                </a:lnTo>
                <a:lnTo>
                  <a:pt x="697" y="1144"/>
                </a:lnTo>
                <a:lnTo>
                  <a:pt x="701" y="1140"/>
                </a:lnTo>
                <a:lnTo>
                  <a:pt x="703" y="1137"/>
                </a:lnTo>
                <a:lnTo>
                  <a:pt x="710" y="1133"/>
                </a:lnTo>
                <a:lnTo>
                  <a:pt x="715" y="1134"/>
                </a:lnTo>
                <a:lnTo>
                  <a:pt x="716" y="1129"/>
                </a:lnTo>
                <a:lnTo>
                  <a:pt x="719" y="1127"/>
                </a:lnTo>
                <a:lnTo>
                  <a:pt x="719" y="1124"/>
                </a:lnTo>
                <a:lnTo>
                  <a:pt x="718" y="1122"/>
                </a:lnTo>
                <a:lnTo>
                  <a:pt x="719" y="1118"/>
                </a:lnTo>
                <a:lnTo>
                  <a:pt x="716" y="1113"/>
                </a:lnTo>
                <a:lnTo>
                  <a:pt x="715" y="1111"/>
                </a:lnTo>
                <a:lnTo>
                  <a:pt x="724" y="1103"/>
                </a:lnTo>
                <a:lnTo>
                  <a:pt x="710" y="1109"/>
                </a:lnTo>
                <a:lnTo>
                  <a:pt x="706" y="1114"/>
                </a:lnTo>
                <a:lnTo>
                  <a:pt x="698" y="1114"/>
                </a:lnTo>
                <a:lnTo>
                  <a:pt x="694" y="1118"/>
                </a:lnTo>
                <a:lnTo>
                  <a:pt x="691" y="1116"/>
                </a:lnTo>
                <a:lnTo>
                  <a:pt x="692" y="1109"/>
                </a:lnTo>
                <a:lnTo>
                  <a:pt x="689" y="1106"/>
                </a:lnTo>
                <a:lnTo>
                  <a:pt x="689" y="1101"/>
                </a:lnTo>
                <a:lnTo>
                  <a:pt x="683" y="1106"/>
                </a:lnTo>
                <a:lnTo>
                  <a:pt x="682" y="1111"/>
                </a:lnTo>
                <a:lnTo>
                  <a:pt x="677" y="1114"/>
                </a:lnTo>
                <a:lnTo>
                  <a:pt x="674" y="1119"/>
                </a:lnTo>
                <a:lnTo>
                  <a:pt x="667" y="1124"/>
                </a:lnTo>
                <a:lnTo>
                  <a:pt x="662" y="1127"/>
                </a:lnTo>
                <a:lnTo>
                  <a:pt x="662" y="1130"/>
                </a:lnTo>
                <a:lnTo>
                  <a:pt x="661" y="1132"/>
                </a:lnTo>
                <a:lnTo>
                  <a:pt x="655" y="1123"/>
                </a:lnTo>
                <a:lnTo>
                  <a:pt x="650" y="1124"/>
                </a:lnTo>
                <a:lnTo>
                  <a:pt x="649" y="1118"/>
                </a:lnTo>
                <a:lnTo>
                  <a:pt x="650" y="1111"/>
                </a:lnTo>
                <a:lnTo>
                  <a:pt x="652" y="1107"/>
                </a:lnTo>
                <a:lnTo>
                  <a:pt x="649" y="1107"/>
                </a:lnTo>
                <a:lnTo>
                  <a:pt x="649" y="1103"/>
                </a:lnTo>
                <a:lnTo>
                  <a:pt x="655" y="1103"/>
                </a:lnTo>
                <a:lnTo>
                  <a:pt x="658" y="1097"/>
                </a:lnTo>
                <a:lnTo>
                  <a:pt x="661" y="1092"/>
                </a:lnTo>
                <a:lnTo>
                  <a:pt x="659" y="1085"/>
                </a:lnTo>
                <a:lnTo>
                  <a:pt x="658" y="1091"/>
                </a:lnTo>
                <a:lnTo>
                  <a:pt x="655" y="1095"/>
                </a:lnTo>
                <a:lnTo>
                  <a:pt x="653" y="1098"/>
                </a:lnTo>
                <a:lnTo>
                  <a:pt x="650" y="1100"/>
                </a:lnTo>
                <a:lnTo>
                  <a:pt x="649" y="1098"/>
                </a:lnTo>
                <a:lnTo>
                  <a:pt x="644" y="1100"/>
                </a:lnTo>
                <a:lnTo>
                  <a:pt x="641" y="1098"/>
                </a:lnTo>
                <a:lnTo>
                  <a:pt x="637" y="1089"/>
                </a:lnTo>
                <a:lnTo>
                  <a:pt x="633" y="1081"/>
                </a:lnTo>
                <a:lnTo>
                  <a:pt x="631" y="1075"/>
                </a:lnTo>
                <a:lnTo>
                  <a:pt x="630" y="1071"/>
                </a:lnTo>
                <a:lnTo>
                  <a:pt x="633" y="1065"/>
                </a:lnTo>
                <a:lnTo>
                  <a:pt x="633" y="1060"/>
                </a:lnTo>
                <a:lnTo>
                  <a:pt x="634" y="1059"/>
                </a:lnTo>
                <a:lnTo>
                  <a:pt x="630" y="1059"/>
                </a:lnTo>
                <a:lnTo>
                  <a:pt x="625" y="1048"/>
                </a:lnTo>
                <a:lnTo>
                  <a:pt x="619" y="1042"/>
                </a:lnTo>
                <a:lnTo>
                  <a:pt x="619" y="1039"/>
                </a:lnTo>
                <a:lnTo>
                  <a:pt x="618" y="1037"/>
                </a:lnTo>
                <a:lnTo>
                  <a:pt x="612" y="1026"/>
                </a:lnTo>
                <a:lnTo>
                  <a:pt x="610" y="1021"/>
                </a:lnTo>
                <a:lnTo>
                  <a:pt x="607" y="1018"/>
                </a:lnTo>
                <a:lnTo>
                  <a:pt x="606" y="1015"/>
                </a:lnTo>
                <a:lnTo>
                  <a:pt x="607" y="1012"/>
                </a:lnTo>
                <a:lnTo>
                  <a:pt x="610" y="1011"/>
                </a:lnTo>
                <a:lnTo>
                  <a:pt x="615" y="1005"/>
                </a:lnTo>
                <a:lnTo>
                  <a:pt x="618" y="995"/>
                </a:lnTo>
                <a:lnTo>
                  <a:pt x="621" y="993"/>
                </a:lnTo>
                <a:lnTo>
                  <a:pt x="622" y="984"/>
                </a:lnTo>
                <a:lnTo>
                  <a:pt x="634" y="972"/>
                </a:lnTo>
                <a:lnTo>
                  <a:pt x="640" y="964"/>
                </a:lnTo>
                <a:lnTo>
                  <a:pt x="649" y="959"/>
                </a:lnTo>
                <a:lnTo>
                  <a:pt x="652" y="956"/>
                </a:lnTo>
                <a:lnTo>
                  <a:pt x="650" y="951"/>
                </a:lnTo>
                <a:lnTo>
                  <a:pt x="658" y="942"/>
                </a:lnTo>
                <a:lnTo>
                  <a:pt x="659" y="936"/>
                </a:lnTo>
                <a:lnTo>
                  <a:pt x="671" y="927"/>
                </a:lnTo>
                <a:lnTo>
                  <a:pt x="673" y="930"/>
                </a:lnTo>
                <a:lnTo>
                  <a:pt x="679" y="932"/>
                </a:lnTo>
                <a:lnTo>
                  <a:pt x="680" y="935"/>
                </a:lnTo>
                <a:lnTo>
                  <a:pt x="680" y="930"/>
                </a:lnTo>
                <a:lnTo>
                  <a:pt x="685" y="931"/>
                </a:lnTo>
                <a:lnTo>
                  <a:pt x="680" y="926"/>
                </a:lnTo>
                <a:lnTo>
                  <a:pt x="682" y="923"/>
                </a:lnTo>
                <a:lnTo>
                  <a:pt x="686" y="920"/>
                </a:lnTo>
                <a:lnTo>
                  <a:pt x="694" y="918"/>
                </a:lnTo>
                <a:lnTo>
                  <a:pt x="700" y="919"/>
                </a:lnTo>
                <a:lnTo>
                  <a:pt x="701" y="921"/>
                </a:lnTo>
                <a:lnTo>
                  <a:pt x="704" y="923"/>
                </a:lnTo>
                <a:lnTo>
                  <a:pt x="706" y="925"/>
                </a:lnTo>
                <a:lnTo>
                  <a:pt x="719" y="924"/>
                </a:lnTo>
                <a:lnTo>
                  <a:pt x="719" y="923"/>
                </a:lnTo>
                <a:lnTo>
                  <a:pt x="716" y="923"/>
                </a:lnTo>
                <a:lnTo>
                  <a:pt x="716" y="921"/>
                </a:lnTo>
                <a:lnTo>
                  <a:pt x="722" y="916"/>
                </a:lnTo>
                <a:lnTo>
                  <a:pt x="727" y="898"/>
                </a:lnTo>
                <a:lnTo>
                  <a:pt x="731" y="898"/>
                </a:lnTo>
                <a:lnTo>
                  <a:pt x="741" y="903"/>
                </a:lnTo>
                <a:lnTo>
                  <a:pt x="758" y="892"/>
                </a:lnTo>
                <a:lnTo>
                  <a:pt x="762" y="891"/>
                </a:lnTo>
                <a:lnTo>
                  <a:pt x="768" y="884"/>
                </a:lnTo>
                <a:lnTo>
                  <a:pt x="774" y="883"/>
                </a:lnTo>
                <a:lnTo>
                  <a:pt x="780" y="878"/>
                </a:lnTo>
                <a:lnTo>
                  <a:pt x="786" y="877"/>
                </a:lnTo>
                <a:lnTo>
                  <a:pt x="789" y="873"/>
                </a:lnTo>
                <a:lnTo>
                  <a:pt x="794" y="867"/>
                </a:lnTo>
                <a:lnTo>
                  <a:pt x="797" y="868"/>
                </a:lnTo>
                <a:lnTo>
                  <a:pt x="803" y="864"/>
                </a:lnTo>
                <a:lnTo>
                  <a:pt x="801" y="860"/>
                </a:lnTo>
                <a:lnTo>
                  <a:pt x="812" y="849"/>
                </a:lnTo>
                <a:lnTo>
                  <a:pt x="819" y="850"/>
                </a:lnTo>
                <a:lnTo>
                  <a:pt x="828" y="840"/>
                </a:lnTo>
                <a:lnTo>
                  <a:pt x="840" y="839"/>
                </a:lnTo>
                <a:lnTo>
                  <a:pt x="847" y="841"/>
                </a:lnTo>
                <a:lnTo>
                  <a:pt x="855" y="834"/>
                </a:lnTo>
                <a:lnTo>
                  <a:pt x="856" y="829"/>
                </a:lnTo>
                <a:lnTo>
                  <a:pt x="867" y="825"/>
                </a:lnTo>
                <a:lnTo>
                  <a:pt x="873" y="828"/>
                </a:lnTo>
                <a:lnTo>
                  <a:pt x="882" y="820"/>
                </a:lnTo>
                <a:lnTo>
                  <a:pt x="879" y="803"/>
                </a:lnTo>
                <a:lnTo>
                  <a:pt x="879" y="796"/>
                </a:lnTo>
                <a:lnTo>
                  <a:pt x="879" y="803"/>
                </a:lnTo>
                <a:lnTo>
                  <a:pt x="882" y="820"/>
                </a:lnTo>
                <a:lnTo>
                  <a:pt x="873" y="828"/>
                </a:lnTo>
                <a:lnTo>
                  <a:pt x="867" y="825"/>
                </a:lnTo>
                <a:lnTo>
                  <a:pt x="856" y="829"/>
                </a:lnTo>
                <a:lnTo>
                  <a:pt x="855" y="834"/>
                </a:lnTo>
                <a:lnTo>
                  <a:pt x="847" y="841"/>
                </a:lnTo>
                <a:lnTo>
                  <a:pt x="840" y="839"/>
                </a:lnTo>
                <a:lnTo>
                  <a:pt x="828" y="840"/>
                </a:lnTo>
                <a:lnTo>
                  <a:pt x="819" y="850"/>
                </a:lnTo>
                <a:lnTo>
                  <a:pt x="812" y="849"/>
                </a:lnTo>
                <a:lnTo>
                  <a:pt x="801" y="860"/>
                </a:lnTo>
                <a:lnTo>
                  <a:pt x="803" y="864"/>
                </a:lnTo>
                <a:lnTo>
                  <a:pt x="797" y="868"/>
                </a:lnTo>
                <a:lnTo>
                  <a:pt x="794" y="867"/>
                </a:lnTo>
                <a:lnTo>
                  <a:pt x="789" y="873"/>
                </a:lnTo>
                <a:lnTo>
                  <a:pt x="786" y="877"/>
                </a:lnTo>
                <a:lnTo>
                  <a:pt x="780" y="878"/>
                </a:lnTo>
                <a:lnTo>
                  <a:pt x="774" y="883"/>
                </a:lnTo>
                <a:lnTo>
                  <a:pt x="768" y="884"/>
                </a:lnTo>
                <a:lnTo>
                  <a:pt x="762" y="891"/>
                </a:lnTo>
                <a:lnTo>
                  <a:pt x="758" y="892"/>
                </a:lnTo>
                <a:lnTo>
                  <a:pt x="741" y="903"/>
                </a:lnTo>
                <a:lnTo>
                  <a:pt x="731" y="898"/>
                </a:lnTo>
                <a:lnTo>
                  <a:pt x="727" y="898"/>
                </a:lnTo>
                <a:lnTo>
                  <a:pt x="722" y="916"/>
                </a:lnTo>
                <a:lnTo>
                  <a:pt x="704" y="916"/>
                </a:lnTo>
                <a:lnTo>
                  <a:pt x="695" y="914"/>
                </a:lnTo>
                <a:lnTo>
                  <a:pt x="685" y="915"/>
                </a:lnTo>
                <a:lnTo>
                  <a:pt x="679" y="911"/>
                </a:lnTo>
                <a:lnTo>
                  <a:pt x="670" y="910"/>
                </a:lnTo>
                <a:lnTo>
                  <a:pt x="662" y="905"/>
                </a:lnTo>
                <a:lnTo>
                  <a:pt x="656" y="911"/>
                </a:lnTo>
                <a:lnTo>
                  <a:pt x="646" y="908"/>
                </a:lnTo>
                <a:lnTo>
                  <a:pt x="640" y="900"/>
                </a:lnTo>
                <a:lnTo>
                  <a:pt x="633" y="929"/>
                </a:lnTo>
                <a:lnTo>
                  <a:pt x="618" y="927"/>
                </a:lnTo>
                <a:lnTo>
                  <a:pt x="616" y="925"/>
                </a:lnTo>
                <a:lnTo>
                  <a:pt x="601" y="929"/>
                </a:lnTo>
                <a:lnTo>
                  <a:pt x="597" y="923"/>
                </a:lnTo>
                <a:lnTo>
                  <a:pt x="595" y="929"/>
                </a:lnTo>
                <a:lnTo>
                  <a:pt x="591" y="930"/>
                </a:lnTo>
                <a:lnTo>
                  <a:pt x="592" y="936"/>
                </a:lnTo>
                <a:lnTo>
                  <a:pt x="567" y="945"/>
                </a:lnTo>
                <a:lnTo>
                  <a:pt x="553" y="943"/>
                </a:lnTo>
                <a:lnTo>
                  <a:pt x="550" y="934"/>
                </a:lnTo>
                <a:lnTo>
                  <a:pt x="547" y="942"/>
                </a:lnTo>
                <a:lnTo>
                  <a:pt x="536" y="939"/>
                </a:lnTo>
                <a:lnTo>
                  <a:pt x="531" y="920"/>
                </a:lnTo>
                <a:lnTo>
                  <a:pt x="524" y="921"/>
                </a:lnTo>
                <a:lnTo>
                  <a:pt x="512" y="915"/>
                </a:lnTo>
                <a:lnTo>
                  <a:pt x="507" y="905"/>
                </a:lnTo>
                <a:lnTo>
                  <a:pt x="501" y="908"/>
                </a:lnTo>
                <a:lnTo>
                  <a:pt x="501" y="920"/>
                </a:lnTo>
                <a:lnTo>
                  <a:pt x="510" y="926"/>
                </a:lnTo>
                <a:lnTo>
                  <a:pt x="506" y="950"/>
                </a:lnTo>
                <a:lnTo>
                  <a:pt x="497" y="957"/>
                </a:lnTo>
                <a:lnTo>
                  <a:pt x="470" y="939"/>
                </a:lnTo>
                <a:lnTo>
                  <a:pt x="467" y="927"/>
                </a:lnTo>
                <a:lnTo>
                  <a:pt x="455" y="919"/>
                </a:lnTo>
                <a:lnTo>
                  <a:pt x="453" y="914"/>
                </a:lnTo>
                <a:lnTo>
                  <a:pt x="443" y="911"/>
                </a:lnTo>
                <a:lnTo>
                  <a:pt x="437" y="900"/>
                </a:lnTo>
                <a:lnTo>
                  <a:pt x="416" y="905"/>
                </a:lnTo>
                <a:lnTo>
                  <a:pt x="413" y="911"/>
                </a:lnTo>
                <a:lnTo>
                  <a:pt x="419" y="945"/>
                </a:lnTo>
                <a:lnTo>
                  <a:pt x="416" y="950"/>
                </a:lnTo>
                <a:lnTo>
                  <a:pt x="419" y="956"/>
                </a:lnTo>
                <a:lnTo>
                  <a:pt x="410" y="951"/>
                </a:lnTo>
                <a:lnTo>
                  <a:pt x="404" y="943"/>
                </a:lnTo>
                <a:lnTo>
                  <a:pt x="407" y="935"/>
                </a:lnTo>
                <a:lnTo>
                  <a:pt x="401" y="915"/>
                </a:lnTo>
                <a:lnTo>
                  <a:pt x="386" y="895"/>
                </a:lnTo>
                <a:lnTo>
                  <a:pt x="385" y="887"/>
                </a:lnTo>
                <a:lnTo>
                  <a:pt x="380" y="877"/>
                </a:lnTo>
                <a:lnTo>
                  <a:pt x="389" y="857"/>
                </a:lnTo>
                <a:lnTo>
                  <a:pt x="395" y="856"/>
                </a:lnTo>
                <a:lnTo>
                  <a:pt x="397" y="855"/>
                </a:lnTo>
                <a:lnTo>
                  <a:pt x="401" y="868"/>
                </a:lnTo>
                <a:lnTo>
                  <a:pt x="400" y="877"/>
                </a:lnTo>
                <a:lnTo>
                  <a:pt x="407" y="883"/>
                </a:lnTo>
                <a:lnTo>
                  <a:pt x="410" y="876"/>
                </a:lnTo>
                <a:lnTo>
                  <a:pt x="424" y="825"/>
                </a:lnTo>
                <a:lnTo>
                  <a:pt x="431" y="823"/>
                </a:lnTo>
                <a:lnTo>
                  <a:pt x="449" y="809"/>
                </a:lnTo>
                <a:lnTo>
                  <a:pt x="456" y="792"/>
                </a:lnTo>
                <a:lnTo>
                  <a:pt x="456" y="786"/>
                </a:lnTo>
                <a:lnTo>
                  <a:pt x="470" y="777"/>
                </a:lnTo>
                <a:lnTo>
                  <a:pt x="473" y="773"/>
                </a:lnTo>
                <a:lnTo>
                  <a:pt x="479" y="765"/>
                </a:lnTo>
                <a:lnTo>
                  <a:pt x="494" y="763"/>
                </a:lnTo>
                <a:lnTo>
                  <a:pt x="501" y="753"/>
                </a:lnTo>
                <a:lnTo>
                  <a:pt x="501" y="744"/>
                </a:lnTo>
                <a:lnTo>
                  <a:pt x="495" y="738"/>
                </a:lnTo>
                <a:lnTo>
                  <a:pt x="500" y="733"/>
                </a:lnTo>
                <a:lnTo>
                  <a:pt x="497" y="721"/>
                </a:lnTo>
                <a:lnTo>
                  <a:pt x="488" y="712"/>
                </a:lnTo>
                <a:lnTo>
                  <a:pt x="479" y="710"/>
                </a:lnTo>
                <a:lnTo>
                  <a:pt x="474" y="700"/>
                </a:lnTo>
                <a:lnTo>
                  <a:pt x="470" y="698"/>
                </a:lnTo>
                <a:lnTo>
                  <a:pt x="474" y="690"/>
                </a:lnTo>
                <a:lnTo>
                  <a:pt x="482" y="686"/>
                </a:lnTo>
                <a:lnTo>
                  <a:pt x="483" y="678"/>
                </a:lnTo>
                <a:lnTo>
                  <a:pt x="482" y="667"/>
                </a:lnTo>
                <a:lnTo>
                  <a:pt x="485" y="650"/>
                </a:lnTo>
                <a:lnTo>
                  <a:pt x="494" y="637"/>
                </a:lnTo>
                <a:lnTo>
                  <a:pt x="503" y="637"/>
                </a:lnTo>
                <a:lnTo>
                  <a:pt x="521" y="647"/>
                </a:lnTo>
                <a:lnTo>
                  <a:pt x="546" y="652"/>
                </a:lnTo>
                <a:lnTo>
                  <a:pt x="530" y="646"/>
                </a:lnTo>
                <a:lnTo>
                  <a:pt x="512" y="627"/>
                </a:lnTo>
                <a:lnTo>
                  <a:pt x="506" y="616"/>
                </a:lnTo>
                <a:lnTo>
                  <a:pt x="510" y="630"/>
                </a:lnTo>
                <a:lnTo>
                  <a:pt x="497" y="630"/>
                </a:lnTo>
                <a:lnTo>
                  <a:pt x="495" y="611"/>
                </a:lnTo>
                <a:lnTo>
                  <a:pt x="513" y="589"/>
                </a:lnTo>
                <a:lnTo>
                  <a:pt x="489" y="614"/>
                </a:lnTo>
                <a:lnTo>
                  <a:pt x="491" y="626"/>
                </a:lnTo>
                <a:lnTo>
                  <a:pt x="482" y="645"/>
                </a:lnTo>
                <a:lnTo>
                  <a:pt x="474" y="654"/>
                </a:lnTo>
                <a:lnTo>
                  <a:pt x="468" y="657"/>
                </a:lnTo>
                <a:lnTo>
                  <a:pt x="461" y="653"/>
                </a:lnTo>
                <a:lnTo>
                  <a:pt x="461" y="636"/>
                </a:lnTo>
                <a:lnTo>
                  <a:pt x="458" y="632"/>
                </a:lnTo>
                <a:lnTo>
                  <a:pt x="456" y="642"/>
                </a:lnTo>
                <a:lnTo>
                  <a:pt x="442" y="635"/>
                </a:lnTo>
                <a:lnTo>
                  <a:pt x="434" y="635"/>
                </a:lnTo>
                <a:lnTo>
                  <a:pt x="431" y="641"/>
                </a:lnTo>
                <a:lnTo>
                  <a:pt x="431" y="657"/>
                </a:lnTo>
                <a:lnTo>
                  <a:pt x="418" y="646"/>
                </a:lnTo>
                <a:lnTo>
                  <a:pt x="413" y="637"/>
                </a:lnTo>
                <a:lnTo>
                  <a:pt x="421" y="616"/>
                </a:lnTo>
                <a:lnTo>
                  <a:pt x="447" y="589"/>
                </a:lnTo>
                <a:lnTo>
                  <a:pt x="428" y="599"/>
                </a:lnTo>
                <a:lnTo>
                  <a:pt x="413" y="611"/>
                </a:lnTo>
                <a:lnTo>
                  <a:pt x="410" y="605"/>
                </a:lnTo>
                <a:lnTo>
                  <a:pt x="406" y="620"/>
                </a:lnTo>
                <a:lnTo>
                  <a:pt x="406" y="640"/>
                </a:lnTo>
                <a:lnTo>
                  <a:pt x="412" y="664"/>
                </a:lnTo>
                <a:lnTo>
                  <a:pt x="410" y="669"/>
                </a:lnTo>
                <a:lnTo>
                  <a:pt x="391" y="677"/>
                </a:lnTo>
                <a:lnTo>
                  <a:pt x="382" y="693"/>
                </a:lnTo>
                <a:lnTo>
                  <a:pt x="377" y="710"/>
                </a:lnTo>
                <a:lnTo>
                  <a:pt x="371" y="711"/>
                </a:lnTo>
                <a:lnTo>
                  <a:pt x="349" y="744"/>
                </a:lnTo>
                <a:lnTo>
                  <a:pt x="356" y="760"/>
                </a:lnTo>
                <a:lnTo>
                  <a:pt x="340" y="769"/>
                </a:lnTo>
                <a:lnTo>
                  <a:pt x="322" y="775"/>
                </a:lnTo>
                <a:lnTo>
                  <a:pt x="307" y="764"/>
                </a:lnTo>
                <a:lnTo>
                  <a:pt x="313" y="748"/>
                </a:lnTo>
                <a:lnTo>
                  <a:pt x="321" y="738"/>
                </a:lnTo>
                <a:lnTo>
                  <a:pt x="327" y="737"/>
                </a:lnTo>
                <a:lnTo>
                  <a:pt x="337" y="702"/>
                </a:lnTo>
                <a:lnTo>
                  <a:pt x="342" y="701"/>
                </a:lnTo>
                <a:lnTo>
                  <a:pt x="348" y="688"/>
                </a:lnTo>
                <a:lnTo>
                  <a:pt x="350" y="685"/>
                </a:lnTo>
                <a:lnTo>
                  <a:pt x="367" y="661"/>
                </a:lnTo>
                <a:lnTo>
                  <a:pt x="391" y="650"/>
                </a:lnTo>
                <a:lnTo>
                  <a:pt x="365" y="661"/>
                </a:lnTo>
                <a:lnTo>
                  <a:pt x="365" y="654"/>
                </a:lnTo>
                <a:lnTo>
                  <a:pt x="362" y="654"/>
                </a:lnTo>
                <a:lnTo>
                  <a:pt x="370" y="632"/>
                </a:lnTo>
                <a:lnTo>
                  <a:pt x="383" y="621"/>
                </a:lnTo>
                <a:lnTo>
                  <a:pt x="361" y="630"/>
                </a:lnTo>
                <a:lnTo>
                  <a:pt x="362" y="621"/>
                </a:lnTo>
                <a:lnTo>
                  <a:pt x="361" y="615"/>
                </a:lnTo>
                <a:lnTo>
                  <a:pt x="379" y="595"/>
                </a:lnTo>
                <a:lnTo>
                  <a:pt x="391" y="586"/>
                </a:lnTo>
                <a:lnTo>
                  <a:pt x="398" y="591"/>
                </a:lnTo>
                <a:lnTo>
                  <a:pt x="397" y="582"/>
                </a:lnTo>
                <a:lnTo>
                  <a:pt x="401" y="576"/>
                </a:lnTo>
                <a:lnTo>
                  <a:pt x="401" y="572"/>
                </a:lnTo>
                <a:lnTo>
                  <a:pt x="389" y="578"/>
                </a:lnTo>
                <a:lnTo>
                  <a:pt x="394" y="570"/>
                </a:lnTo>
                <a:lnTo>
                  <a:pt x="404" y="557"/>
                </a:lnTo>
                <a:lnTo>
                  <a:pt x="403" y="554"/>
                </a:lnTo>
                <a:lnTo>
                  <a:pt x="415" y="549"/>
                </a:lnTo>
                <a:lnTo>
                  <a:pt x="400" y="550"/>
                </a:lnTo>
                <a:lnTo>
                  <a:pt x="395" y="549"/>
                </a:lnTo>
                <a:lnTo>
                  <a:pt x="391" y="534"/>
                </a:lnTo>
                <a:lnTo>
                  <a:pt x="398" y="528"/>
                </a:lnTo>
                <a:lnTo>
                  <a:pt x="415" y="527"/>
                </a:lnTo>
                <a:lnTo>
                  <a:pt x="419" y="516"/>
                </a:lnTo>
                <a:lnTo>
                  <a:pt x="427" y="506"/>
                </a:lnTo>
                <a:lnTo>
                  <a:pt x="443" y="504"/>
                </a:lnTo>
                <a:lnTo>
                  <a:pt x="442" y="495"/>
                </a:lnTo>
                <a:lnTo>
                  <a:pt x="433" y="496"/>
                </a:lnTo>
                <a:lnTo>
                  <a:pt x="440" y="488"/>
                </a:lnTo>
                <a:lnTo>
                  <a:pt x="453" y="472"/>
                </a:lnTo>
                <a:lnTo>
                  <a:pt x="465" y="466"/>
                </a:lnTo>
                <a:lnTo>
                  <a:pt x="465" y="461"/>
                </a:lnTo>
                <a:lnTo>
                  <a:pt x="501" y="453"/>
                </a:lnTo>
                <a:lnTo>
                  <a:pt x="483" y="448"/>
                </a:lnTo>
                <a:lnTo>
                  <a:pt x="497" y="433"/>
                </a:lnTo>
                <a:lnTo>
                  <a:pt x="446" y="458"/>
                </a:lnTo>
                <a:lnTo>
                  <a:pt x="421" y="481"/>
                </a:lnTo>
                <a:lnTo>
                  <a:pt x="400" y="490"/>
                </a:lnTo>
                <a:lnTo>
                  <a:pt x="368" y="468"/>
                </a:lnTo>
                <a:lnTo>
                  <a:pt x="361" y="444"/>
                </a:lnTo>
                <a:lnTo>
                  <a:pt x="376" y="444"/>
                </a:lnTo>
                <a:lnTo>
                  <a:pt x="383" y="454"/>
                </a:lnTo>
                <a:lnTo>
                  <a:pt x="380" y="445"/>
                </a:lnTo>
                <a:lnTo>
                  <a:pt x="403" y="439"/>
                </a:lnTo>
                <a:lnTo>
                  <a:pt x="334" y="428"/>
                </a:lnTo>
                <a:lnTo>
                  <a:pt x="333" y="422"/>
                </a:lnTo>
                <a:lnTo>
                  <a:pt x="374" y="410"/>
                </a:lnTo>
                <a:lnTo>
                  <a:pt x="380" y="420"/>
                </a:lnTo>
                <a:lnTo>
                  <a:pt x="386" y="413"/>
                </a:lnTo>
                <a:lnTo>
                  <a:pt x="400" y="417"/>
                </a:lnTo>
                <a:lnTo>
                  <a:pt x="394" y="401"/>
                </a:lnTo>
                <a:lnTo>
                  <a:pt x="412" y="404"/>
                </a:lnTo>
                <a:lnTo>
                  <a:pt x="406" y="399"/>
                </a:lnTo>
                <a:lnTo>
                  <a:pt x="412" y="395"/>
                </a:lnTo>
                <a:lnTo>
                  <a:pt x="388" y="385"/>
                </a:lnTo>
                <a:lnTo>
                  <a:pt x="394" y="388"/>
                </a:lnTo>
                <a:lnTo>
                  <a:pt x="409" y="363"/>
                </a:lnTo>
                <a:lnTo>
                  <a:pt x="437" y="377"/>
                </a:lnTo>
                <a:lnTo>
                  <a:pt x="419" y="352"/>
                </a:lnTo>
                <a:lnTo>
                  <a:pt x="431" y="343"/>
                </a:lnTo>
                <a:lnTo>
                  <a:pt x="470" y="349"/>
                </a:lnTo>
                <a:lnTo>
                  <a:pt x="442" y="335"/>
                </a:lnTo>
                <a:lnTo>
                  <a:pt x="440" y="327"/>
                </a:lnTo>
                <a:lnTo>
                  <a:pt x="452" y="320"/>
                </a:lnTo>
                <a:lnTo>
                  <a:pt x="452" y="313"/>
                </a:lnTo>
                <a:lnTo>
                  <a:pt x="473" y="308"/>
                </a:lnTo>
                <a:lnTo>
                  <a:pt x="436" y="300"/>
                </a:lnTo>
                <a:lnTo>
                  <a:pt x="467" y="287"/>
                </a:lnTo>
                <a:lnTo>
                  <a:pt x="461" y="281"/>
                </a:lnTo>
                <a:lnTo>
                  <a:pt x="468" y="276"/>
                </a:lnTo>
                <a:lnTo>
                  <a:pt x="433" y="286"/>
                </a:lnTo>
                <a:lnTo>
                  <a:pt x="431" y="261"/>
                </a:lnTo>
                <a:lnTo>
                  <a:pt x="444" y="228"/>
                </a:lnTo>
                <a:lnTo>
                  <a:pt x="461" y="238"/>
                </a:lnTo>
                <a:lnTo>
                  <a:pt x="465" y="251"/>
                </a:lnTo>
                <a:lnTo>
                  <a:pt x="470" y="245"/>
                </a:lnTo>
                <a:lnTo>
                  <a:pt x="488" y="246"/>
                </a:lnTo>
                <a:lnTo>
                  <a:pt x="468" y="239"/>
                </a:lnTo>
                <a:lnTo>
                  <a:pt x="459" y="220"/>
                </a:lnTo>
                <a:lnTo>
                  <a:pt x="449" y="215"/>
                </a:lnTo>
                <a:lnTo>
                  <a:pt x="459" y="201"/>
                </a:lnTo>
                <a:lnTo>
                  <a:pt x="476" y="201"/>
                </a:lnTo>
                <a:lnTo>
                  <a:pt x="456" y="191"/>
                </a:lnTo>
                <a:lnTo>
                  <a:pt x="464" y="160"/>
                </a:lnTo>
                <a:lnTo>
                  <a:pt x="482" y="165"/>
                </a:lnTo>
                <a:lnTo>
                  <a:pt x="488" y="187"/>
                </a:lnTo>
                <a:lnTo>
                  <a:pt x="492" y="154"/>
                </a:lnTo>
                <a:lnTo>
                  <a:pt x="501" y="153"/>
                </a:lnTo>
                <a:lnTo>
                  <a:pt x="507" y="170"/>
                </a:lnTo>
                <a:lnTo>
                  <a:pt x="515" y="171"/>
                </a:lnTo>
                <a:lnTo>
                  <a:pt x="525" y="159"/>
                </a:lnTo>
                <a:lnTo>
                  <a:pt x="553" y="179"/>
                </a:lnTo>
                <a:lnTo>
                  <a:pt x="530" y="155"/>
                </a:lnTo>
                <a:lnTo>
                  <a:pt x="567" y="175"/>
                </a:lnTo>
                <a:lnTo>
                  <a:pt x="556" y="160"/>
                </a:lnTo>
                <a:lnTo>
                  <a:pt x="562" y="154"/>
                </a:lnTo>
                <a:lnTo>
                  <a:pt x="546" y="149"/>
                </a:lnTo>
                <a:lnTo>
                  <a:pt x="531" y="127"/>
                </a:lnTo>
                <a:lnTo>
                  <a:pt x="534" y="111"/>
                </a:lnTo>
                <a:lnTo>
                  <a:pt x="550" y="128"/>
                </a:lnTo>
                <a:lnTo>
                  <a:pt x="561" y="111"/>
                </a:lnTo>
                <a:lnTo>
                  <a:pt x="547" y="85"/>
                </a:lnTo>
                <a:lnTo>
                  <a:pt x="552" y="78"/>
                </a:lnTo>
                <a:lnTo>
                  <a:pt x="558" y="89"/>
                </a:lnTo>
                <a:lnTo>
                  <a:pt x="589" y="84"/>
                </a:lnTo>
                <a:lnTo>
                  <a:pt x="613" y="99"/>
                </a:lnTo>
                <a:lnTo>
                  <a:pt x="588" y="77"/>
                </a:lnTo>
                <a:lnTo>
                  <a:pt x="597" y="49"/>
                </a:lnTo>
                <a:lnTo>
                  <a:pt x="606" y="58"/>
                </a:lnTo>
                <a:lnTo>
                  <a:pt x="600" y="49"/>
                </a:lnTo>
                <a:lnTo>
                  <a:pt x="601" y="25"/>
                </a:lnTo>
                <a:lnTo>
                  <a:pt x="613" y="21"/>
                </a:lnTo>
                <a:lnTo>
                  <a:pt x="630" y="0"/>
                </a:lnTo>
                <a:lnTo>
                  <a:pt x="655" y="15"/>
                </a:lnTo>
                <a:lnTo>
                  <a:pt x="652" y="32"/>
                </a:lnTo>
                <a:lnTo>
                  <a:pt x="661" y="11"/>
                </a:lnTo>
                <a:lnTo>
                  <a:pt x="674" y="30"/>
                </a:lnTo>
                <a:lnTo>
                  <a:pt x="655" y="52"/>
                </a:lnTo>
                <a:lnTo>
                  <a:pt x="686" y="25"/>
                </a:lnTo>
                <a:lnTo>
                  <a:pt x="706" y="31"/>
                </a:lnTo>
                <a:lnTo>
                  <a:pt x="697" y="56"/>
                </a:lnTo>
                <a:lnTo>
                  <a:pt x="719" y="37"/>
                </a:lnTo>
                <a:lnTo>
                  <a:pt x="732" y="41"/>
                </a:lnTo>
                <a:lnTo>
                  <a:pt x="770" y="31"/>
                </a:lnTo>
                <a:lnTo>
                  <a:pt x="771" y="36"/>
                </a:lnTo>
                <a:lnTo>
                  <a:pt x="804" y="45"/>
                </a:lnTo>
                <a:lnTo>
                  <a:pt x="823" y="36"/>
                </a:lnTo>
                <a:lnTo>
                  <a:pt x="865" y="47"/>
                </a:lnTo>
                <a:lnTo>
                  <a:pt x="870" y="25"/>
                </a:lnTo>
                <a:lnTo>
                  <a:pt x="919" y="46"/>
                </a:lnTo>
                <a:lnTo>
                  <a:pt x="900" y="81"/>
                </a:lnTo>
                <a:lnTo>
                  <a:pt x="894" y="105"/>
                </a:lnTo>
                <a:lnTo>
                  <a:pt x="744" y="181"/>
                </a:lnTo>
                <a:lnTo>
                  <a:pt x="734" y="206"/>
                </a:lnTo>
                <a:lnTo>
                  <a:pt x="707" y="203"/>
                </a:lnTo>
                <a:lnTo>
                  <a:pt x="750" y="219"/>
                </a:lnTo>
                <a:lnTo>
                  <a:pt x="762" y="211"/>
                </a:lnTo>
                <a:lnTo>
                  <a:pt x="725" y="249"/>
                </a:lnTo>
                <a:lnTo>
                  <a:pt x="725" y="236"/>
                </a:lnTo>
                <a:lnTo>
                  <a:pt x="670" y="252"/>
                </a:lnTo>
                <a:lnTo>
                  <a:pt x="721" y="254"/>
                </a:lnTo>
                <a:lnTo>
                  <a:pt x="679" y="284"/>
                </a:lnTo>
                <a:lnTo>
                  <a:pt x="653" y="283"/>
                </a:lnTo>
                <a:lnTo>
                  <a:pt x="688" y="290"/>
                </a:lnTo>
                <a:lnTo>
                  <a:pt x="707" y="273"/>
                </a:lnTo>
                <a:lnTo>
                  <a:pt x="756" y="267"/>
                </a:lnTo>
                <a:lnTo>
                  <a:pt x="768" y="262"/>
                </a:lnTo>
                <a:lnTo>
                  <a:pt x="791" y="266"/>
                </a:lnTo>
                <a:lnTo>
                  <a:pt x="798" y="262"/>
                </a:lnTo>
                <a:lnTo>
                  <a:pt x="798" y="257"/>
                </a:lnTo>
                <a:lnTo>
                  <a:pt x="831" y="257"/>
                </a:lnTo>
                <a:lnTo>
                  <a:pt x="844" y="268"/>
                </a:lnTo>
                <a:lnTo>
                  <a:pt x="865" y="277"/>
                </a:lnTo>
                <a:lnTo>
                  <a:pt x="883" y="272"/>
                </a:lnTo>
                <a:lnTo>
                  <a:pt x="892" y="271"/>
                </a:lnTo>
                <a:lnTo>
                  <a:pt x="895" y="273"/>
                </a:lnTo>
                <a:lnTo>
                  <a:pt x="916" y="279"/>
                </a:lnTo>
                <a:lnTo>
                  <a:pt x="923" y="279"/>
                </a:lnTo>
                <a:lnTo>
                  <a:pt x="940" y="286"/>
                </a:lnTo>
                <a:lnTo>
                  <a:pt x="946" y="283"/>
                </a:lnTo>
                <a:lnTo>
                  <a:pt x="958" y="286"/>
                </a:lnTo>
                <a:lnTo>
                  <a:pt x="971" y="289"/>
                </a:lnTo>
                <a:lnTo>
                  <a:pt x="974" y="287"/>
                </a:lnTo>
                <a:lnTo>
                  <a:pt x="980" y="287"/>
                </a:lnTo>
                <a:lnTo>
                  <a:pt x="988" y="290"/>
                </a:lnTo>
                <a:lnTo>
                  <a:pt x="1000" y="292"/>
                </a:lnTo>
                <a:lnTo>
                  <a:pt x="1006" y="288"/>
                </a:lnTo>
                <a:lnTo>
                  <a:pt x="1025" y="290"/>
                </a:lnTo>
                <a:lnTo>
                  <a:pt x="1028" y="295"/>
                </a:lnTo>
                <a:lnTo>
                  <a:pt x="1035" y="297"/>
                </a:lnTo>
                <a:lnTo>
                  <a:pt x="1040" y="305"/>
                </a:lnTo>
                <a:lnTo>
                  <a:pt x="1046" y="316"/>
                </a:lnTo>
                <a:lnTo>
                  <a:pt x="1046" y="321"/>
                </a:lnTo>
                <a:lnTo>
                  <a:pt x="1046" y="326"/>
                </a:lnTo>
                <a:lnTo>
                  <a:pt x="1047" y="327"/>
                </a:lnTo>
                <a:lnTo>
                  <a:pt x="1046" y="335"/>
                </a:lnTo>
                <a:lnTo>
                  <a:pt x="1050" y="341"/>
                </a:lnTo>
                <a:lnTo>
                  <a:pt x="1047" y="342"/>
                </a:lnTo>
                <a:lnTo>
                  <a:pt x="1047" y="347"/>
                </a:lnTo>
                <a:lnTo>
                  <a:pt x="1037" y="361"/>
                </a:lnTo>
                <a:lnTo>
                  <a:pt x="1035" y="364"/>
                </a:lnTo>
                <a:lnTo>
                  <a:pt x="1031" y="367"/>
                </a:lnTo>
                <a:lnTo>
                  <a:pt x="1016" y="377"/>
                </a:lnTo>
                <a:lnTo>
                  <a:pt x="1009" y="378"/>
                </a:lnTo>
                <a:lnTo>
                  <a:pt x="1009" y="373"/>
                </a:lnTo>
                <a:lnTo>
                  <a:pt x="1007" y="383"/>
                </a:lnTo>
                <a:lnTo>
                  <a:pt x="994" y="394"/>
                </a:lnTo>
                <a:lnTo>
                  <a:pt x="989" y="400"/>
                </a:lnTo>
                <a:lnTo>
                  <a:pt x="982" y="422"/>
                </a:lnTo>
                <a:lnTo>
                  <a:pt x="985" y="425"/>
                </a:lnTo>
                <a:lnTo>
                  <a:pt x="968" y="445"/>
                </a:lnTo>
                <a:lnTo>
                  <a:pt x="952" y="466"/>
                </a:lnTo>
                <a:lnTo>
                  <a:pt x="946" y="482"/>
                </a:lnTo>
                <a:lnTo>
                  <a:pt x="929" y="497"/>
                </a:lnTo>
                <a:lnTo>
                  <a:pt x="917" y="503"/>
                </a:lnTo>
                <a:lnTo>
                  <a:pt x="909" y="506"/>
                </a:lnTo>
                <a:lnTo>
                  <a:pt x="903" y="518"/>
                </a:lnTo>
                <a:lnTo>
                  <a:pt x="904" y="519"/>
                </a:lnTo>
                <a:lnTo>
                  <a:pt x="903" y="524"/>
                </a:lnTo>
                <a:lnTo>
                  <a:pt x="892" y="531"/>
                </a:lnTo>
                <a:lnTo>
                  <a:pt x="894" y="535"/>
                </a:lnTo>
                <a:lnTo>
                  <a:pt x="882" y="549"/>
                </a:lnTo>
                <a:lnTo>
                  <a:pt x="873" y="552"/>
                </a:lnTo>
                <a:lnTo>
                  <a:pt x="858" y="561"/>
                </a:lnTo>
                <a:lnTo>
                  <a:pt x="852" y="565"/>
                </a:lnTo>
                <a:lnTo>
                  <a:pt x="849" y="568"/>
                </a:lnTo>
                <a:lnTo>
                  <a:pt x="844" y="570"/>
                </a:lnTo>
                <a:lnTo>
                  <a:pt x="840" y="566"/>
                </a:lnTo>
                <a:lnTo>
                  <a:pt x="835" y="565"/>
                </a:lnTo>
                <a:lnTo>
                  <a:pt x="816" y="565"/>
                </a:lnTo>
                <a:lnTo>
                  <a:pt x="806" y="568"/>
                </a:lnTo>
                <a:lnTo>
                  <a:pt x="794" y="567"/>
                </a:lnTo>
                <a:lnTo>
                  <a:pt x="779" y="573"/>
                </a:lnTo>
                <a:lnTo>
                  <a:pt x="753" y="581"/>
                </a:lnTo>
                <a:lnTo>
                  <a:pt x="761" y="584"/>
                </a:lnTo>
                <a:lnTo>
                  <a:pt x="770" y="583"/>
                </a:lnTo>
                <a:lnTo>
                  <a:pt x="780" y="578"/>
                </a:lnTo>
                <a:lnTo>
                  <a:pt x="792" y="577"/>
                </a:lnTo>
                <a:lnTo>
                  <a:pt x="798" y="573"/>
                </a:lnTo>
                <a:lnTo>
                  <a:pt x="807" y="572"/>
                </a:lnTo>
                <a:lnTo>
                  <a:pt x="818" y="567"/>
                </a:lnTo>
                <a:lnTo>
                  <a:pt x="826" y="568"/>
                </a:lnTo>
                <a:lnTo>
                  <a:pt x="834" y="572"/>
                </a:lnTo>
                <a:lnTo>
                  <a:pt x="834" y="577"/>
                </a:lnTo>
                <a:lnTo>
                  <a:pt x="829" y="587"/>
                </a:lnTo>
                <a:lnTo>
                  <a:pt x="825" y="589"/>
                </a:lnTo>
                <a:lnTo>
                  <a:pt x="831" y="592"/>
                </a:lnTo>
                <a:lnTo>
                  <a:pt x="831" y="594"/>
                </a:lnTo>
                <a:lnTo>
                  <a:pt x="835" y="599"/>
                </a:lnTo>
                <a:lnTo>
                  <a:pt x="846" y="602"/>
                </a:lnTo>
                <a:lnTo>
                  <a:pt x="852" y="605"/>
                </a:lnTo>
                <a:lnTo>
                  <a:pt x="855" y="610"/>
                </a:lnTo>
                <a:lnTo>
                  <a:pt x="861" y="616"/>
                </a:lnTo>
                <a:lnTo>
                  <a:pt x="841" y="629"/>
                </a:lnTo>
                <a:lnTo>
                  <a:pt x="822" y="634"/>
                </a:lnTo>
                <a:lnTo>
                  <a:pt x="815" y="634"/>
                </a:lnTo>
                <a:lnTo>
                  <a:pt x="812" y="630"/>
                </a:lnTo>
                <a:lnTo>
                  <a:pt x="801" y="626"/>
                </a:lnTo>
                <a:lnTo>
                  <a:pt x="795" y="627"/>
                </a:lnTo>
                <a:lnTo>
                  <a:pt x="791" y="634"/>
                </a:lnTo>
                <a:lnTo>
                  <a:pt x="779" y="640"/>
                </a:lnTo>
                <a:lnTo>
                  <a:pt x="776" y="638"/>
                </a:lnTo>
                <a:lnTo>
                  <a:pt x="761" y="656"/>
                </a:lnTo>
                <a:lnTo>
                  <a:pt x="750" y="658"/>
                </a:lnTo>
                <a:lnTo>
                  <a:pt x="740" y="656"/>
                </a:lnTo>
                <a:lnTo>
                  <a:pt x="725" y="661"/>
                </a:lnTo>
                <a:lnTo>
                  <a:pt x="715" y="659"/>
                </a:lnTo>
                <a:lnTo>
                  <a:pt x="713" y="657"/>
                </a:lnTo>
                <a:lnTo>
                  <a:pt x="701" y="652"/>
                </a:lnTo>
                <a:lnTo>
                  <a:pt x="695" y="647"/>
                </a:lnTo>
                <a:lnTo>
                  <a:pt x="680" y="646"/>
                </a:lnTo>
                <a:lnTo>
                  <a:pt x="673" y="637"/>
                </a:lnTo>
                <a:lnTo>
                  <a:pt x="668" y="634"/>
                </a:lnTo>
                <a:lnTo>
                  <a:pt x="674" y="648"/>
                </a:lnTo>
                <a:lnTo>
                  <a:pt x="679" y="650"/>
                </a:lnTo>
                <a:lnTo>
                  <a:pt x="682" y="654"/>
                </a:lnTo>
                <a:lnTo>
                  <a:pt x="691" y="654"/>
                </a:lnTo>
                <a:lnTo>
                  <a:pt x="701" y="661"/>
                </a:lnTo>
                <a:lnTo>
                  <a:pt x="718" y="666"/>
                </a:lnTo>
                <a:lnTo>
                  <a:pt x="729" y="667"/>
                </a:lnTo>
                <a:lnTo>
                  <a:pt x="737" y="672"/>
                </a:lnTo>
                <a:lnTo>
                  <a:pt x="756" y="673"/>
                </a:lnTo>
                <a:lnTo>
                  <a:pt x="767" y="682"/>
                </a:lnTo>
                <a:lnTo>
                  <a:pt x="779" y="684"/>
                </a:lnTo>
                <a:lnTo>
                  <a:pt x="785" y="679"/>
                </a:lnTo>
                <a:lnTo>
                  <a:pt x="794" y="680"/>
                </a:lnTo>
                <a:lnTo>
                  <a:pt x="807" y="668"/>
                </a:lnTo>
                <a:lnTo>
                  <a:pt x="818" y="663"/>
                </a:lnTo>
                <a:lnTo>
                  <a:pt x="828" y="664"/>
                </a:lnTo>
                <a:lnTo>
                  <a:pt x="840" y="668"/>
                </a:lnTo>
                <a:lnTo>
                  <a:pt x="847" y="677"/>
                </a:lnTo>
                <a:lnTo>
                  <a:pt x="846" y="682"/>
                </a:lnTo>
                <a:lnTo>
                  <a:pt x="853" y="683"/>
                </a:lnTo>
                <a:lnTo>
                  <a:pt x="855" y="682"/>
                </a:lnTo>
                <a:lnTo>
                  <a:pt x="864" y="685"/>
                </a:lnTo>
                <a:lnTo>
                  <a:pt x="879" y="699"/>
                </a:lnTo>
                <a:lnTo>
                  <a:pt x="888" y="705"/>
                </a:lnTo>
                <a:lnTo>
                  <a:pt x="895" y="709"/>
                </a:lnTo>
                <a:lnTo>
                  <a:pt x="900" y="707"/>
                </a:lnTo>
                <a:lnTo>
                  <a:pt x="912" y="712"/>
                </a:lnTo>
                <a:lnTo>
                  <a:pt x="915" y="721"/>
                </a:lnTo>
                <a:lnTo>
                  <a:pt x="919" y="722"/>
                </a:lnTo>
                <a:lnTo>
                  <a:pt x="925" y="738"/>
                </a:lnTo>
                <a:lnTo>
                  <a:pt x="913" y="743"/>
                </a:lnTo>
                <a:lnTo>
                  <a:pt x="913" y="752"/>
                </a:lnTo>
                <a:lnTo>
                  <a:pt x="909" y="752"/>
                </a:lnTo>
                <a:lnTo>
                  <a:pt x="885" y="770"/>
                </a:lnTo>
                <a:lnTo>
                  <a:pt x="885" y="777"/>
                </a:lnTo>
                <a:lnTo>
                  <a:pt x="871" y="774"/>
                </a:lnTo>
                <a:lnTo>
                  <a:pt x="873" y="790"/>
                </a:lnTo>
                <a:lnTo>
                  <a:pt x="871" y="774"/>
                </a:lnTo>
                <a:lnTo>
                  <a:pt x="885" y="777"/>
                </a:lnTo>
                <a:lnTo>
                  <a:pt x="885" y="770"/>
                </a:lnTo>
                <a:lnTo>
                  <a:pt x="909" y="752"/>
                </a:lnTo>
                <a:lnTo>
                  <a:pt x="913" y="752"/>
                </a:lnTo>
                <a:lnTo>
                  <a:pt x="913" y="743"/>
                </a:lnTo>
                <a:lnTo>
                  <a:pt x="925" y="738"/>
                </a:lnTo>
                <a:lnTo>
                  <a:pt x="929" y="753"/>
                </a:lnTo>
                <a:lnTo>
                  <a:pt x="934" y="761"/>
                </a:lnTo>
                <a:lnTo>
                  <a:pt x="944" y="771"/>
                </a:lnTo>
                <a:lnTo>
                  <a:pt x="943" y="773"/>
                </a:lnTo>
                <a:lnTo>
                  <a:pt x="950" y="787"/>
                </a:lnTo>
                <a:lnTo>
                  <a:pt x="955" y="781"/>
                </a:lnTo>
                <a:lnTo>
                  <a:pt x="956" y="787"/>
                </a:lnTo>
                <a:lnTo>
                  <a:pt x="961" y="792"/>
                </a:lnTo>
                <a:lnTo>
                  <a:pt x="965" y="793"/>
                </a:lnTo>
                <a:lnTo>
                  <a:pt x="973" y="802"/>
                </a:lnTo>
                <a:lnTo>
                  <a:pt x="976" y="809"/>
                </a:lnTo>
                <a:lnTo>
                  <a:pt x="974" y="812"/>
                </a:lnTo>
                <a:lnTo>
                  <a:pt x="976" y="822"/>
                </a:lnTo>
                <a:lnTo>
                  <a:pt x="979" y="825"/>
                </a:lnTo>
                <a:lnTo>
                  <a:pt x="976" y="839"/>
                </a:lnTo>
                <a:lnTo>
                  <a:pt x="976" y="845"/>
                </a:lnTo>
                <a:lnTo>
                  <a:pt x="971" y="851"/>
                </a:lnTo>
                <a:lnTo>
                  <a:pt x="973" y="856"/>
                </a:lnTo>
                <a:lnTo>
                  <a:pt x="976" y="865"/>
                </a:lnTo>
                <a:lnTo>
                  <a:pt x="977" y="867"/>
                </a:lnTo>
                <a:lnTo>
                  <a:pt x="971" y="877"/>
                </a:lnTo>
                <a:lnTo>
                  <a:pt x="971" y="886"/>
                </a:lnTo>
                <a:lnTo>
                  <a:pt x="976" y="887"/>
                </a:lnTo>
                <a:lnTo>
                  <a:pt x="974" y="893"/>
                </a:lnTo>
                <a:lnTo>
                  <a:pt x="979" y="902"/>
                </a:lnTo>
                <a:lnTo>
                  <a:pt x="970" y="907"/>
                </a:lnTo>
                <a:lnTo>
                  <a:pt x="973" y="909"/>
                </a:lnTo>
                <a:lnTo>
                  <a:pt x="979" y="925"/>
                </a:lnTo>
                <a:lnTo>
                  <a:pt x="982" y="935"/>
                </a:lnTo>
                <a:lnTo>
                  <a:pt x="985" y="946"/>
                </a:lnTo>
                <a:lnTo>
                  <a:pt x="991" y="955"/>
                </a:lnTo>
                <a:lnTo>
                  <a:pt x="991" y="961"/>
                </a:lnTo>
                <a:lnTo>
                  <a:pt x="988" y="966"/>
                </a:lnTo>
                <a:lnTo>
                  <a:pt x="989" y="980"/>
                </a:lnTo>
                <a:lnTo>
                  <a:pt x="991" y="999"/>
                </a:lnTo>
                <a:lnTo>
                  <a:pt x="997" y="1015"/>
                </a:lnTo>
                <a:lnTo>
                  <a:pt x="1010" y="1027"/>
                </a:lnTo>
                <a:lnTo>
                  <a:pt x="1006" y="1030"/>
                </a:lnTo>
                <a:lnTo>
                  <a:pt x="1007" y="1036"/>
                </a:lnTo>
                <a:lnTo>
                  <a:pt x="1006" y="1039"/>
                </a:lnTo>
                <a:lnTo>
                  <a:pt x="1001" y="1043"/>
                </a:lnTo>
                <a:lnTo>
                  <a:pt x="998" y="1050"/>
                </a:lnTo>
                <a:lnTo>
                  <a:pt x="1004" y="1049"/>
                </a:lnTo>
                <a:lnTo>
                  <a:pt x="1010" y="1044"/>
                </a:lnTo>
                <a:lnTo>
                  <a:pt x="1010" y="1038"/>
                </a:lnTo>
                <a:lnTo>
                  <a:pt x="1014" y="1042"/>
                </a:lnTo>
                <a:lnTo>
                  <a:pt x="1022" y="1044"/>
                </a:lnTo>
                <a:lnTo>
                  <a:pt x="1029" y="1052"/>
                </a:lnTo>
                <a:lnTo>
                  <a:pt x="1040" y="1055"/>
                </a:lnTo>
                <a:lnTo>
                  <a:pt x="1046" y="1059"/>
                </a:lnTo>
                <a:lnTo>
                  <a:pt x="1061" y="1065"/>
                </a:lnTo>
                <a:lnTo>
                  <a:pt x="1067" y="1069"/>
                </a:lnTo>
                <a:lnTo>
                  <a:pt x="1070" y="1073"/>
                </a:lnTo>
                <a:lnTo>
                  <a:pt x="1074" y="1075"/>
                </a:lnTo>
                <a:lnTo>
                  <a:pt x="1077" y="1077"/>
                </a:lnTo>
                <a:lnTo>
                  <a:pt x="1091" y="1085"/>
                </a:lnTo>
                <a:lnTo>
                  <a:pt x="1097" y="1092"/>
                </a:lnTo>
                <a:lnTo>
                  <a:pt x="1101" y="1098"/>
                </a:lnTo>
                <a:lnTo>
                  <a:pt x="1100" y="1103"/>
                </a:lnTo>
                <a:lnTo>
                  <a:pt x="1103" y="1108"/>
                </a:lnTo>
                <a:lnTo>
                  <a:pt x="1111" y="1117"/>
                </a:lnTo>
                <a:lnTo>
                  <a:pt x="1116" y="1127"/>
                </a:lnTo>
                <a:lnTo>
                  <a:pt x="1117" y="1137"/>
                </a:lnTo>
                <a:lnTo>
                  <a:pt x="1120" y="1138"/>
                </a:lnTo>
                <a:lnTo>
                  <a:pt x="1119" y="1143"/>
                </a:lnTo>
                <a:lnTo>
                  <a:pt x="1122" y="1148"/>
                </a:lnTo>
                <a:lnTo>
                  <a:pt x="1126" y="1151"/>
                </a:lnTo>
                <a:lnTo>
                  <a:pt x="1128" y="1154"/>
                </a:lnTo>
                <a:lnTo>
                  <a:pt x="1135" y="1156"/>
                </a:lnTo>
                <a:lnTo>
                  <a:pt x="1132" y="1162"/>
                </a:lnTo>
                <a:lnTo>
                  <a:pt x="1134" y="1167"/>
                </a:lnTo>
                <a:lnTo>
                  <a:pt x="1141" y="1172"/>
                </a:lnTo>
                <a:lnTo>
                  <a:pt x="1147" y="1175"/>
                </a:lnTo>
                <a:lnTo>
                  <a:pt x="1155" y="1180"/>
                </a:lnTo>
                <a:lnTo>
                  <a:pt x="1161" y="1183"/>
                </a:lnTo>
                <a:lnTo>
                  <a:pt x="1162" y="1186"/>
                </a:lnTo>
                <a:lnTo>
                  <a:pt x="1159" y="1188"/>
                </a:lnTo>
                <a:lnTo>
                  <a:pt x="1147" y="1188"/>
                </a:lnTo>
                <a:lnTo>
                  <a:pt x="1140" y="1194"/>
                </a:lnTo>
                <a:lnTo>
                  <a:pt x="1137" y="1205"/>
                </a:lnTo>
                <a:lnTo>
                  <a:pt x="1138" y="1220"/>
                </a:lnTo>
                <a:lnTo>
                  <a:pt x="1141" y="1235"/>
                </a:lnTo>
                <a:lnTo>
                  <a:pt x="1147" y="1247"/>
                </a:lnTo>
                <a:lnTo>
                  <a:pt x="1152" y="1259"/>
                </a:lnTo>
                <a:lnTo>
                  <a:pt x="1161" y="1274"/>
                </a:lnTo>
                <a:lnTo>
                  <a:pt x="1168" y="1289"/>
                </a:lnTo>
                <a:lnTo>
                  <a:pt x="1177" y="1305"/>
                </a:lnTo>
                <a:lnTo>
                  <a:pt x="1179" y="1312"/>
                </a:lnTo>
                <a:lnTo>
                  <a:pt x="1177" y="1317"/>
                </a:lnTo>
                <a:lnTo>
                  <a:pt x="1173" y="1321"/>
                </a:lnTo>
                <a:lnTo>
                  <a:pt x="1176" y="1314"/>
                </a:lnTo>
                <a:lnTo>
                  <a:pt x="1171" y="1307"/>
                </a:lnTo>
                <a:lnTo>
                  <a:pt x="1164" y="1303"/>
                </a:lnTo>
                <a:lnTo>
                  <a:pt x="1158" y="1301"/>
                </a:lnTo>
                <a:lnTo>
                  <a:pt x="1146" y="1305"/>
                </a:lnTo>
                <a:lnTo>
                  <a:pt x="1138" y="1304"/>
                </a:lnTo>
                <a:lnTo>
                  <a:pt x="1135" y="1300"/>
                </a:lnTo>
                <a:lnTo>
                  <a:pt x="1123" y="1287"/>
                </a:lnTo>
                <a:lnTo>
                  <a:pt x="1117" y="1277"/>
                </a:lnTo>
                <a:lnTo>
                  <a:pt x="1106" y="1274"/>
                </a:lnTo>
                <a:lnTo>
                  <a:pt x="1091" y="1278"/>
                </a:lnTo>
                <a:lnTo>
                  <a:pt x="1079" y="1278"/>
                </a:lnTo>
                <a:lnTo>
                  <a:pt x="1068" y="1277"/>
                </a:lnTo>
                <a:lnTo>
                  <a:pt x="1061" y="1272"/>
                </a:lnTo>
                <a:lnTo>
                  <a:pt x="1049" y="1271"/>
                </a:lnTo>
                <a:lnTo>
                  <a:pt x="1044" y="1274"/>
                </a:lnTo>
                <a:lnTo>
                  <a:pt x="1031" y="1274"/>
                </a:lnTo>
                <a:lnTo>
                  <a:pt x="1041" y="1277"/>
                </a:lnTo>
                <a:lnTo>
                  <a:pt x="1040" y="1285"/>
                </a:lnTo>
                <a:lnTo>
                  <a:pt x="1044" y="1277"/>
                </a:lnTo>
                <a:lnTo>
                  <a:pt x="1056" y="1274"/>
                </a:lnTo>
                <a:lnTo>
                  <a:pt x="1059" y="1274"/>
                </a:lnTo>
                <a:lnTo>
                  <a:pt x="1062" y="1278"/>
                </a:lnTo>
                <a:lnTo>
                  <a:pt x="1065" y="1282"/>
                </a:lnTo>
                <a:lnTo>
                  <a:pt x="1070" y="1284"/>
                </a:lnTo>
                <a:lnTo>
                  <a:pt x="1079" y="1282"/>
                </a:lnTo>
                <a:lnTo>
                  <a:pt x="1089" y="1282"/>
                </a:lnTo>
                <a:lnTo>
                  <a:pt x="1100" y="1282"/>
                </a:lnTo>
                <a:lnTo>
                  <a:pt x="1107" y="1279"/>
                </a:lnTo>
                <a:lnTo>
                  <a:pt x="1111" y="1282"/>
                </a:lnTo>
                <a:lnTo>
                  <a:pt x="1114" y="1288"/>
                </a:lnTo>
                <a:lnTo>
                  <a:pt x="1122" y="1298"/>
                </a:lnTo>
                <a:lnTo>
                  <a:pt x="1125" y="1303"/>
                </a:lnTo>
                <a:lnTo>
                  <a:pt x="1134" y="1311"/>
                </a:lnTo>
                <a:lnTo>
                  <a:pt x="1143" y="1317"/>
                </a:lnTo>
                <a:lnTo>
                  <a:pt x="1152" y="133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4" name="Freeform 266"/>
          <p:cNvSpPr>
            <a:spLocks/>
          </p:cNvSpPr>
          <p:nvPr/>
        </p:nvSpPr>
        <p:spPr bwMode="auto">
          <a:xfrm>
            <a:off x="2828925" y="2181225"/>
            <a:ext cx="690563" cy="1054100"/>
          </a:xfrm>
          <a:custGeom>
            <a:avLst/>
            <a:gdLst>
              <a:gd name="T0" fmla="*/ 338662553 w 872"/>
              <a:gd name="T1" fmla="*/ 528270541 h 1330"/>
              <a:gd name="T2" fmla="*/ 354968388 w 872"/>
              <a:gd name="T3" fmla="*/ 520104836 h 1330"/>
              <a:gd name="T4" fmla="*/ 311067758 w 872"/>
              <a:gd name="T5" fmla="*/ 542718046 h 1330"/>
              <a:gd name="T6" fmla="*/ 272184796 w 872"/>
              <a:gd name="T7" fmla="*/ 567215163 h 1330"/>
              <a:gd name="T8" fmla="*/ 218876832 w 872"/>
              <a:gd name="T9" fmla="*/ 572240761 h 1330"/>
              <a:gd name="T10" fmla="*/ 178738611 w 872"/>
              <a:gd name="T11" fmla="*/ 587944467 h 1330"/>
              <a:gd name="T12" fmla="*/ 121667396 w 872"/>
              <a:gd name="T13" fmla="*/ 570356063 h 1330"/>
              <a:gd name="T14" fmla="*/ 81529992 w 872"/>
              <a:gd name="T15" fmla="*/ 565331257 h 1330"/>
              <a:gd name="T16" fmla="*/ 49544726 w 872"/>
              <a:gd name="T17" fmla="*/ 562190357 h 1330"/>
              <a:gd name="T18" fmla="*/ 73377075 w 872"/>
              <a:gd name="T19" fmla="*/ 518220137 h 1330"/>
              <a:gd name="T20" fmla="*/ 121667396 w 872"/>
              <a:gd name="T21" fmla="*/ 467340413 h 1330"/>
              <a:gd name="T22" fmla="*/ 110379228 w 872"/>
              <a:gd name="T23" fmla="*/ 425882596 h 1330"/>
              <a:gd name="T24" fmla="*/ 127312272 w 872"/>
              <a:gd name="T25" fmla="*/ 395732078 h 1330"/>
              <a:gd name="T26" fmla="*/ 96581410 w 872"/>
              <a:gd name="T27" fmla="*/ 399500682 h 1330"/>
              <a:gd name="T28" fmla="*/ 87801284 w 872"/>
              <a:gd name="T29" fmla="*/ 369977967 h 1330"/>
              <a:gd name="T30" fmla="*/ 43900642 w 872"/>
              <a:gd name="T31" fmla="*/ 445983404 h 1330"/>
              <a:gd name="T32" fmla="*/ 18814675 w 872"/>
              <a:gd name="T33" fmla="*/ 440958598 h 1330"/>
              <a:gd name="T34" fmla="*/ 47663893 w 872"/>
              <a:gd name="T35" fmla="*/ 390078775 h 1330"/>
              <a:gd name="T36" fmla="*/ 51426351 w 872"/>
              <a:gd name="T37" fmla="*/ 363068463 h 1330"/>
              <a:gd name="T38" fmla="*/ 70241032 w 872"/>
              <a:gd name="T39" fmla="*/ 324123049 h 1330"/>
              <a:gd name="T40" fmla="*/ 110379228 w 872"/>
              <a:gd name="T41" fmla="*/ 281409031 h 1330"/>
              <a:gd name="T42" fmla="*/ 60206490 w 872"/>
              <a:gd name="T43" fmla="*/ 275755728 h 1330"/>
              <a:gd name="T44" fmla="*/ 65851365 w 872"/>
              <a:gd name="T45" fmla="*/ 248117712 h 1330"/>
              <a:gd name="T46" fmla="*/ 90937326 w 872"/>
              <a:gd name="T47" fmla="*/ 201006543 h 1330"/>
              <a:gd name="T48" fmla="*/ 96581410 w 872"/>
              <a:gd name="T49" fmla="*/ 149498322 h 1330"/>
              <a:gd name="T50" fmla="*/ 98463036 w 872"/>
              <a:gd name="T51" fmla="*/ 100503271 h 1330"/>
              <a:gd name="T52" fmla="*/ 163059984 w 872"/>
              <a:gd name="T53" fmla="*/ 109925203 h 1330"/>
              <a:gd name="T54" fmla="*/ 157415108 w 872"/>
              <a:gd name="T55" fmla="*/ 55905347 h 1330"/>
              <a:gd name="T56" fmla="*/ 218249623 w 872"/>
              <a:gd name="T57" fmla="*/ 9421910 h 1330"/>
              <a:gd name="T58" fmla="*/ 290372256 w 872"/>
              <a:gd name="T59" fmla="*/ 19472317 h 1330"/>
              <a:gd name="T60" fmla="*/ 267794337 w 872"/>
              <a:gd name="T61" fmla="*/ 129398306 h 1330"/>
              <a:gd name="T62" fmla="*/ 238945125 w 872"/>
              <a:gd name="T63" fmla="*/ 182161936 h 1330"/>
              <a:gd name="T64" fmla="*/ 361240472 w 872"/>
              <a:gd name="T65" fmla="*/ 170855331 h 1330"/>
              <a:gd name="T66" fmla="*/ 422074244 w 872"/>
              <a:gd name="T67" fmla="*/ 180278030 h 1330"/>
              <a:gd name="T68" fmla="*/ 463466041 w 872"/>
              <a:gd name="T69" fmla="*/ 204775147 h 1330"/>
              <a:gd name="T70" fmla="*/ 440261705 w 872"/>
              <a:gd name="T71" fmla="*/ 237438811 h 1330"/>
              <a:gd name="T72" fmla="*/ 390089684 w 872"/>
              <a:gd name="T73" fmla="*/ 312187947 h 1330"/>
              <a:gd name="T74" fmla="*/ 345561845 w 872"/>
              <a:gd name="T75" fmla="*/ 352389562 h 1330"/>
              <a:gd name="T76" fmla="*/ 279710505 w 872"/>
              <a:gd name="T77" fmla="*/ 364952369 h 1330"/>
              <a:gd name="T78" fmla="*/ 330509635 w 872"/>
              <a:gd name="T79" fmla="*/ 362439966 h 1330"/>
              <a:gd name="T80" fmla="*/ 334900094 w 872"/>
              <a:gd name="T81" fmla="*/ 395103581 h 1330"/>
              <a:gd name="T82" fmla="*/ 277828880 w 872"/>
              <a:gd name="T83" fmla="*/ 413319690 h 1330"/>
              <a:gd name="T84" fmla="*/ 230164999 w 872"/>
              <a:gd name="T85" fmla="*/ 407038683 h 1330"/>
              <a:gd name="T86" fmla="*/ 296016340 w 872"/>
              <a:gd name="T87" fmla="*/ 429651993 h 1330"/>
              <a:gd name="T88" fmla="*/ 343680220 w 872"/>
              <a:gd name="T89" fmla="*/ 428394999 h 1330"/>
              <a:gd name="T90" fmla="*/ 380055141 w 872"/>
              <a:gd name="T91" fmla="*/ 466711916 h 1330"/>
              <a:gd name="T92" fmla="*/ 377546307 w 872"/>
              <a:gd name="T93" fmla="*/ 472365219 h 1330"/>
              <a:gd name="T94" fmla="*/ 407022727 w 872"/>
              <a:gd name="T95" fmla="*/ 494350725 h 1330"/>
              <a:gd name="T96" fmla="*/ 416430161 w 872"/>
              <a:gd name="T97" fmla="*/ 534551548 h 1330"/>
              <a:gd name="T98" fmla="*/ 417683785 w 872"/>
              <a:gd name="T99" fmla="*/ 570984559 h 1330"/>
              <a:gd name="T100" fmla="*/ 440888913 w 872"/>
              <a:gd name="T101" fmla="*/ 645105991 h 1330"/>
              <a:gd name="T102" fmla="*/ 448414622 w 872"/>
              <a:gd name="T103" fmla="*/ 655784099 h 1330"/>
              <a:gd name="T104" fmla="*/ 495451294 w 872"/>
              <a:gd name="T105" fmla="*/ 685935311 h 1330"/>
              <a:gd name="T106" fmla="*/ 513638755 w 872"/>
              <a:gd name="T107" fmla="*/ 722995234 h 1330"/>
              <a:gd name="T108" fmla="*/ 534334257 w 872"/>
              <a:gd name="T109" fmla="*/ 746236942 h 1330"/>
              <a:gd name="T110" fmla="*/ 545623216 w 872"/>
              <a:gd name="T111" fmla="*/ 819729877 h 1330"/>
              <a:gd name="T112" fmla="*/ 519282838 w 872"/>
              <a:gd name="T113" fmla="*/ 816588977 h 1330"/>
              <a:gd name="T114" fmla="*/ 454058706 w 872"/>
              <a:gd name="T115" fmla="*/ 800257566 h 1330"/>
              <a:gd name="T116" fmla="*/ 490433627 w 872"/>
              <a:gd name="T117" fmla="*/ 805282371 h 13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72"/>
              <a:gd name="T178" fmla="*/ 0 h 1330"/>
              <a:gd name="T179" fmla="*/ 872 w 872"/>
              <a:gd name="T180" fmla="*/ 1330 h 13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72" h="1330">
                <a:moveTo>
                  <a:pt x="482" y="873"/>
                </a:moveTo>
                <a:lnTo>
                  <a:pt x="487" y="867"/>
                </a:lnTo>
                <a:lnTo>
                  <a:pt x="490" y="868"/>
                </a:lnTo>
                <a:lnTo>
                  <a:pt x="496" y="864"/>
                </a:lnTo>
                <a:lnTo>
                  <a:pt x="494" y="860"/>
                </a:lnTo>
                <a:lnTo>
                  <a:pt x="505" y="849"/>
                </a:lnTo>
                <a:lnTo>
                  <a:pt x="512" y="850"/>
                </a:lnTo>
                <a:lnTo>
                  <a:pt x="521" y="840"/>
                </a:lnTo>
                <a:lnTo>
                  <a:pt x="533" y="839"/>
                </a:lnTo>
                <a:lnTo>
                  <a:pt x="540" y="841"/>
                </a:lnTo>
                <a:lnTo>
                  <a:pt x="548" y="834"/>
                </a:lnTo>
                <a:lnTo>
                  <a:pt x="549" y="829"/>
                </a:lnTo>
                <a:lnTo>
                  <a:pt x="560" y="825"/>
                </a:lnTo>
                <a:lnTo>
                  <a:pt x="566" y="828"/>
                </a:lnTo>
                <a:lnTo>
                  <a:pt x="575" y="820"/>
                </a:lnTo>
                <a:lnTo>
                  <a:pt x="572" y="803"/>
                </a:lnTo>
                <a:lnTo>
                  <a:pt x="572" y="796"/>
                </a:lnTo>
                <a:lnTo>
                  <a:pt x="572" y="803"/>
                </a:lnTo>
                <a:lnTo>
                  <a:pt x="575" y="820"/>
                </a:lnTo>
                <a:lnTo>
                  <a:pt x="566" y="828"/>
                </a:lnTo>
                <a:lnTo>
                  <a:pt x="560" y="825"/>
                </a:lnTo>
                <a:lnTo>
                  <a:pt x="549" y="829"/>
                </a:lnTo>
                <a:lnTo>
                  <a:pt x="548" y="834"/>
                </a:lnTo>
                <a:lnTo>
                  <a:pt x="540" y="841"/>
                </a:lnTo>
                <a:lnTo>
                  <a:pt x="533" y="839"/>
                </a:lnTo>
                <a:lnTo>
                  <a:pt x="521" y="840"/>
                </a:lnTo>
                <a:lnTo>
                  <a:pt x="512" y="850"/>
                </a:lnTo>
                <a:lnTo>
                  <a:pt x="505" y="849"/>
                </a:lnTo>
                <a:lnTo>
                  <a:pt x="494" y="860"/>
                </a:lnTo>
                <a:lnTo>
                  <a:pt x="496" y="864"/>
                </a:lnTo>
                <a:lnTo>
                  <a:pt x="490" y="868"/>
                </a:lnTo>
                <a:lnTo>
                  <a:pt x="487" y="867"/>
                </a:lnTo>
                <a:lnTo>
                  <a:pt x="482" y="873"/>
                </a:lnTo>
                <a:lnTo>
                  <a:pt x="479" y="877"/>
                </a:lnTo>
                <a:lnTo>
                  <a:pt x="473" y="878"/>
                </a:lnTo>
                <a:lnTo>
                  <a:pt x="467" y="883"/>
                </a:lnTo>
                <a:lnTo>
                  <a:pt x="461" y="884"/>
                </a:lnTo>
                <a:lnTo>
                  <a:pt x="455" y="891"/>
                </a:lnTo>
                <a:lnTo>
                  <a:pt x="451" y="892"/>
                </a:lnTo>
                <a:lnTo>
                  <a:pt x="434" y="903"/>
                </a:lnTo>
                <a:lnTo>
                  <a:pt x="424" y="898"/>
                </a:lnTo>
                <a:lnTo>
                  <a:pt x="420" y="898"/>
                </a:lnTo>
                <a:lnTo>
                  <a:pt x="415" y="916"/>
                </a:lnTo>
                <a:lnTo>
                  <a:pt x="397" y="916"/>
                </a:lnTo>
                <a:lnTo>
                  <a:pt x="388" y="914"/>
                </a:lnTo>
                <a:lnTo>
                  <a:pt x="378" y="915"/>
                </a:lnTo>
                <a:lnTo>
                  <a:pt x="372" y="911"/>
                </a:lnTo>
                <a:lnTo>
                  <a:pt x="363" y="910"/>
                </a:lnTo>
                <a:lnTo>
                  <a:pt x="355" y="905"/>
                </a:lnTo>
                <a:lnTo>
                  <a:pt x="349" y="911"/>
                </a:lnTo>
                <a:lnTo>
                  <a:pt x="339" y="908"/>
                </a:lnTo>
                <a:lnTo>
                  <a:pt x="333" y="900"/>
                </a:lnTo>
                <a:lnTo>
                  <a:pt x="326" y="929"/>
                </a:lnTo>
                <a:lnTo>
                  <a:pt x="311" y="927"/>
                </a:lnTo>
                <a:lnTo>
                  <a:pt x="309" y="925"/>
                </a:lnTo>
                <a:lnTo>
                  <a:pt x="294" y="929"/>
                </a:lnTo>
                <a:lnTo>
                  <a:pt x="290" y="923"/>
                </a:lnTo>
                <a:lnTo>
                  <a:pt x="288" y="929"/>
                </a:lnTo>
                <a:lnTo>
                  <a:pt x="284" y="930"/>
                </a:lnTo>
                <a:lnTo>
                  <a:pt x="285" y="936"/>
                </a:lnTo>
                <a:lnTo>
                  <a:pt x="260" y="945"/>
                </a:lnTo>
                <a:lnTo>
                  <a:pt x="246" y="943"/>
                </a:lnTo>
                <a:lnTo>
                  <a:pt x="243" y="934"/>
                </a:lnTo>
                <a:lnTo>
                  <a:pt x="240" y="942"/>
                </a:lnTo>
                <a:lnTo>
                  <a:pt x="229" y="939"/>
                </a:lnTo>
                <a:lnTo>
                  <a:pt x="224" y="920"/>
                </a:lnTo>
                <a:lnTo>
                  <a:pt x="217" y="921"/>
                </a:lnTo>
                <a:lnTo>
                  <a:pt x="205" y="915"/>
                </a:lnTo>
                <a:lnTo>
                  <a:pt x="200" y="905"/>
                </a:lnTo>
                <a:lnTo>
                  <a:pt x="194" y="908"/>
                </a:lnTo>
                <a:lnTo>
                  <a:pt x="194" y="920"/>
                </a:lnTo>
                <a:lnTo>
                  <a:pt x="203" y="926"/>
                </a:lnTo>
                <a:lnTo>
                  <a:pt x="199" y="950"/>
                </a:lnTo>
                <a:lnTo>
                  <a:pt x="190" y="957"/>
                </a:lnTo>
                <a:lnTo>
                  <a:pt x="163" y="939"/>
                </a:lnTo>
                <a:lnTo>
                  <a:pt x="160" y="927"/>
                </a:lnTo>
                <a:lnTo>
                  <a:pt x="148" y="919"/>
                </a:lnTo>
                <a:lnTo>
                  <a:pt x="146" y="914"/>
                </a:lnTo>
                <a:lnTo>
                  <a:pt x="136" y="911"/>
                </a:lnTo>
                <a:lnTo>
                  <a:pt x="130" y="900"/>
                </a:lnTo>
                <a:lnTo>
                  <a:pt x="109" y="905"/>
                </a:lnTo>
                <a:lnTo>
                  <a:pt x="106" y="911"/>
                </a:lnTo>
                <a:lnTo>
                  <a:pt x="112" y="945"/>
                </a:lnTo>
                <a:lnTo>
                  <a:pt x="109" y="950"/>
                </a:lnTo>
                <a:lnTo>
                  <a:pt x="112" y="956"/>
                </a:lnTo>
                <a:lnTo>
                  <a:pt x="103" y="951"/>
                </a:lnTo>
                <a:lnTo>
                  <a:pt x="97" y="943"/>
                </a:lnTo>
                <a:lnTo>
                  <a:pt x="100" y="935"/>
                </a:lnTo>
                <a:lnTo>
                  <a:pt x="94" y="915"/>
                </a:lnTo>
                <a:lnTo>
                  <a:pt x="79" y="895"/>
                </a:lnTo>
                <a:lnTo>
                  <a:pt x="78" y="887"/>
                </a:lnTo>
                <a:lnTo>
                  <a:pt x="73" y="877"/>
                </a:lnTo>
                <a:lnTo>
                  <a:pt x="82" y="857"/>
                </a:lnTo>
                <a:lnTo>
                  <a:pt x="88" y="856"/>
                </a:lnTo>
                <a:lnTo>
                  <a:pt x="90" y="855"/>
                </a:lnTo>
                <a:lnTo>
                  <a:pt x="94" y="868"/>
                </a:lnTo>
                <a:lnTo>
                  <a:pt x="93" y="877"/>
                </a:lnTo>
                <a:lnTo>
                  <a:pt x="100" y="883"/>
                </a:lnTo>
                <a:lnTo>
                  <a:pt x="103" y="876"/>
                </a:lnTo>
                <a:lnTo>
                  <a:pt x="117" y="825"/>
                </a:lnTo>
                <a:lnTo>
                  <a:pt x="124" y="823"/>
                </a:lnTo>
                <a:lnTo>
                  <a:pt x="142" y="809"/>
                </a:lnTo>
                <a:lnTo>
                  <a:pt x="149" y="792"/>
                </a:lnTo>
                <a:lnTo>
                  <a:pt x="149" y="786"/>
                </a:lnTo>
                <a:lnTo>
                  <a:pt x="163" y="777"/>
                </a:lnTo>
                <a:lnTo>
                  <a:pt x="166" y="773"/>
                </a:lnTo>
                <a:lnTo>
                  <a:pt x="172" y="765"/>
                </a:lnTo>
                <a:lnTo>
                  <a:pt x="187" y="763"/>
                </a:lnTo>
                <a:lnTo>
                  <a:pt x="194" y="753"/>
                </a:lnTo>
                <a:lnTo>
                  <a:pt x="194" y="744"/>
                </a:lnTo>
                <a:lnTo>
                  <a:pt x="188" y="738"/>
                </a:lnTo>
                <a:lnTo>
                  <a:pt x="193" y="733"/>
                </a:lnTo>
                <a:lnTo>
                  <a:pt x="190" y="721"/>
                </a:lnTo>
                <a:lnTo>
                  <a:pt x="181" y="712"/>
                </a:lnTo>
                <a:lnTo>
                  <a:pt x="172" y="710"/>
                </a:lnTo>
                <a:lnTo>
                  <a:pt x="167" y="700"/>
                </a:lnTo>
                <a:lnTo>
                  <a:pt x="163" y="698"/>
                </a:lnTo>
                <a:lnTo>
                  <a:pt x="167" y="690"/>
                </a:lnTo>
                <a:lnTo>
                  <a:pt x="175" y="686"/>
                </a:lnTo>
                <a:lnTo>
                  <a:pt x="176" y="678"/>
                </a:lnTo>
                <a:lnTo>
                  <a:pt x="175" y="667"/>
                </a:lnTo>
                <a:lnTo>
                  <a:pt x="178" y="650"/>
                </a:lnTo>
                <a:lnTo>
                  <a:pt x="187" y="637"/>
                </a:lnTo>
                <a:lnTo>
                  <a:pt x="196" y="637"/>
                </a:lnTo>
                <a:lnTo>
                  <a:pt x="214" y="647"/>
                </a:lnTo>
                <a:lnTo>
                  <a:pt x="239" y="652"/>
                </a:lnTo>
                <a:lnTo>
                  <a:pt x="223" y="646"/>
                </a:lnTo>
                <a:lnTo>
                  <a:pt x="205" y="627"/>
                </a:lnTo>
                <a:lnTo>
                  <a:pt x="199" y="616"/>
                </a:lnTo>
                <a:lnTo>
                  <a:pt x="203" y="630"/>
                </a:lnTo>
                <a:lnTo>
                  <a:pt x="190" y="630"/>
                </a:lnTo>
                <a:lnTo>
                  <a:pt x="188" y="611"/>
                </a:lnTo>
                <a:lnTo>
                  <a:pt x="206" y="589"/>
                </a:lnTo>
                <a:lnTo>
                  <a:pt x="182" y="614"/>
                </a:lnTo>
                <a:lnTo>
                  <a:pt x="184" y="626"/>
                </a:lnTo>
                <a:lnTo>
                  <a:pt x="175" y="645"/>
                </a:lnTo>
                <a:lnTo>
                  <a:pt x="167" y="654"/>
                </a:lnTo>
                <a:lnTo>
                  <a:pt x="161" y="657"/>
                </a:lnTo>
                <a:lnTo>
                  <a:pt x="154" y="653"/>
                </a:lnTo>
                <a:lnTo>
                  <a:pt x="154" y="636"/>
                </a:lnTo>
                <a:lnTo>
                  <a:pt x="151" y="632"/>
                </a:lnTo>
                <a:lnTo>
                  <a:pt x="149" y="642"/>
                </a:lnTo>
                <a:lnTo>
                  <a:pt x="135" y="635"/>
                </a:lnTo>
                <a:lnTo>
                  <a:pt x="127" y="635"/>
                </a:lnTo>
                <a:lnTo>
                  <a:pt x="124" y="641"/>
                </a:lnTo>
                <a:lnTo>
                  <a:pt x="124" y="657"/>
                </a:lnTo>
                <a:lnTo>
                  <a:pt x="111" y="646"/>
                </a:lnTo>
                <a:lnTo>
                  <a:pt x="106" y="637"/>
                </a:lnTo>
                <a:lnTo>
                  <a:pt x="114" y="616"/>
                </a:lnTo>
                <a:lnTo>
                  <a:pt x="140" y="589"/>
                </a:lnTo>
                <a:lnTo>
                  <a:pt x="121" y="599"/>
                </a:lnTo>
                <a:lnTo>
                  <a:pt x="106" y="611"/>
                </a:lnTo>
                <a:lnTo>
                  <a:pt x="103" y="605"/>
                </a:lnTo>
                <a:lnTo>
                  <a:pt x="99" y="620"/>
                </a:lnTo>
                <a:lnTo>
                  <a:pt x="99" y="640"/>
                </a:lnTo>
                <a:lnTo>
                  <a:pt x="105" y="664"/>
                </a:lnTo>
                <a:lnTo>
                  <a:pt x="103" y="669"/>
                </a:lnTo>
                <a:lnTo>
                  <a:pt x="84" y="677"/>
                </a:lnTo>
                <a:lnTo>
                  <a:pt x="75" y="693"/>
                </a:lnTo>
                <a:lnTo>
                  <a:pt x="70" y="710"/>
                </a:lnTo>
                <a:lnTo>
                  <a:pt x="64" y="711"/>
                </a:lnTo>
                <a:lnTo>
                  <a:pt x="42" y="744"/>
                </a:lnTo>
                <a:lnTo>
                  <a:pt x="49" y="760"/>
                </a:lnTo>
                <a:lnTo>
                  <a:pt x="33" y="769"/>
                </a:lnTo>
                <a:lnTo>
                  <a:pt x="15" y="775"/>
                </a:lnTo>
                <a:lnTo>
                  <a:pt x="0" y="764"/>
                </a:lnTo>
                <a:lnTo>
                  <a:pt x="6" y="748"/>
                </a:lnTo>
                <a:lnTo>
                  <a:pt x="14" y="738"/>
                </a:lnTo>
                <a:lnTo>
                  <a:pt x="20" y="737"/>
                </a:lnTo>
                <a:lnTo>
                  <a:pt x="30" y="702"/>
                </a:lnTo>
                <a:lnTo>
                  <a:pt x="35" y="701"/>
                </a:lnTo>
                <a:lnTo>
                  <a:pt x="41" y="688"/>
                </a:lnTo>
                <a:lnTo>
                  <a:pt x="43" y="685"/>
                </a:lnTo>
                <a:lnTo>
                  <a:pt x="60" y="661"/>
                </a:lnTo>
                <a:lnTo>
                  <a:pt x="84" y="650"/>
                </a:lnTo>
                <a:lnTo>
                  <a:pt x="58" y="661"/>
                </a:lnTo>
                <a:lnTo>
                  <a:pt x="58" y="654"/>
                </a:lnTo>
                <a:lnTo>
                  <a:pt x="55" y="654"/>
                </a:lnTo>
                <a:lnTo>
                  <a:pt x="63" y="632"/>
                </a:lnTo>
                <a:lnTo>
                  <a:pt x="76" y="621"/>
                </a:lnTo>
                <a:lnTo>
                  <a:pt x="54" y="630"/>
                </a:lnTo>
                <a:lnTo>
                  <a:pt x="55" y="621"/>
                </a:lnTo>
                <a:lnTo>
                  <a:pt x="54" y="615"/>
                </a:lnTo>
                <a:lnTo>
                  <a:pt x="72" y="595"/>
                </a:lnTo>
                <a:lnTo>
                  <a:pt x="84" y="586"/>
                </a:lnTo>
                <a:lnTo>
                  <a:pt x="91" y="591"/>
                </a:lnTo>
                <a:lnTo>
                  <a:pt x="90" y="582"/>
                </a:lnTo>
                <a:lnTo>
                  <a:pt x="94" y="576"/>
                </a:lnTo>
                <a:lnTo>
                  <a:pt x="94" y="572"/>
                </a:lnTo>
                <a:lnTo>
                  <a:pt x="82" y="578"/>
                </a:lnTo>
                <a:lnTo>
                  <a:pt x="87" y="570"/>
                </a:lnTo>
                <a:lnTo>
                  <a:pt x="97" y="557"/>
                </a:lnTo>
                <a:lnTo>
                  <a:pt x="96" y="554"/>
                </a:lnTo>
                <a:lnTo>
                  <a:pt x="108" y="549"/>
                </a:lnTo>
                <a:lnTo>
                  <a:pt x="93" y="550"/>
                </a:lnTo>
                <a:lnTo>
                  <a:pt x="88" y="549"/>
                </a:lnTo>
                <a:lnTo>
                  <a:pt x="84" y="534"/>
                </a:lnTo>
                <a:lnTo>
                  <a:pt x="91" y="528"/>
                </a:lnTo>
                <a:lnTo>
                  <a:pt x="108" y="527"/>
                </a:lnTo>
                <a:lnTo>
                  <a:pt x="112" y="516"/>
                </a:lnTo>
                <a:lnTo>
                  <a:pt x="120" y="506"/>
                </a:lnTo>
                <a:lnTo>
                  <a:pt x="136" y="504"/>
                </a:lnTo>
                <a:lnTo>
                  <a:pt x="135" y="495"/>
                </a:lnTo>
                <a:lnTo>
                  <a:pt x="126" y="496"/>
                </a:lnTo>
                <a:lnTo>
                  <a:pt x="133" y="488"/>
                </a:lnTo>
                <a:lnTo>
                  <a:pt x="146" y="472"/>
                </a:lnTo>
                <a:lnTo>
                  <a:pt x="158" y="466"/>
                </a:lnTo>
                <a:lnTo>
                  <a:pt x="158" y="461"/>
                </a:lnTo>
                <a:lnTo>
                  <a:pt x="194" y="453"/>
                </a:lnTo>
                <a:lnTo>
                  <a:pt x="176" y="448"/>
                </a:lnTo>
                <a:lnTo>
                  <a:pt x="190" y="433"/>
                </a:lnTo>
                <a:lnTo>
                  <a:pt x="139" y="458"/>
                </a:lnTo>
                <a:lnTo>
                  <a:pt x="114" y="481"/>
                </a:lnTo>
                <a:lnTo>
                  <a:pt x="93" y="490"/>
                </a:lnTo>
                <a:lnTo>
                  <a:pt x="61" y="468"/>
                </a:lnTo>
                <a:lnTo>
                  <a:pt x="54" y="444"/>
                </a:lnTo>
                <a:lnTo>
                  <a:pt x="69" y="444"/>
                </a:lnTo>
                <a:lnTo>
                  <a:pt x="76" y="454"/>
                </a:lnTo>
                <a:lnTo>
                  <a:pt x="73" y="445"/>
                </a:lnTo>
                <a:lnTo>
                  <a:pt x="96" y="439"/>
                </a:lnTo>
                <a:lnTo>
                  <a:pt x="27" y="428"/>
                </a:lnTo>
                <a:lnTo>
                  <a:pt x="26" y="422"/>
                </a:lnTo>
                <a:lnTo>
                  <a:pt x="67" y="410"/>
                </a:lnTo>
                <a:lnTo>
                  <a:pt x="73" y="420"/>
                </a:lnTo>
                <a:lnTo>
                  <a:pt x="79" y="413"/>
                </a:lnTo>
                <a:lnTo>
                  <a:pt x="93" y="417"/>
                </a:lnTo>
                <a:lnTo>
                  <a:pt x="87" y="401"/>
                </a:lnTo>
                <a:lnTo>
                  <a:pt x="105" y="404"/>
                </a:lnTo>
                <a:lnTo>
                  <a:pt x="99" y="399"/>
                </a:lnTo>
                <a:lnTo>
                  <a:pt x="105" y="395"/>
                </a:lnTo>
                <a:lnTo>
                  <a:pt x="81" y="385"/>
                </a:lnTo>
                <a:lnTo>
                  <a:pt x="87" y="388"/>
                </a:lnTo>
                <a:lnTo>
                  <a:pt x="102" y="363"/>
                </a:lnTo>
                <a:lnTo>
                  <a:pt x="130" y="377"/>
                </a:lnTo>
                <a:lnTo>
                  <a:pt x="112" y="352"/>
                </a:lnTo>
                <a:lnTo>
                  <a:pt x="124" y="343"/>
                </a:lnTo>
                <a:lnTo>
                  <a:pt x="163" y="349"/>
                </a:lnTo>
                <a:lnTo>
                  <a:pt x="135" y="335"/>
                </a:lnTo>
                <a:lnTo>
                  <a:pt x="133" y="327"/>
                </a:lnTo>
                <a:lnTo>
                  <a:pt x="145" y="320"/>
                </a:lnTo>
                <a:lnTo>
                  <a:pt x="145" y="313"/>
                </a:lnTo>
                <a:lnTo>
                  <a:pt x="166" y="308"/>
                </a:lnTo>
                <a:lnTo>
                  <a:pt x="129" y="300"/>
                </a:lnTo>
                <a:lnTo>
                  <a:pt x="160" y="287"/>
                </a:lnTo>
                <a:lnTo>
                  <a:pt x="154" y="281"/>
                </a:lnTo>
                <a:lnTo>
                  <a:pt x="161" y="276"/>
                </a:lnTo>
                <a:lnTo>
                  <a:pt x="126" y="286"/>
                </a:lnTo>
                <a:lnTo>
                  <a:pt x="124" y="261"/>
                </a:lnTo>
                <a:lnTo>
                  <a:pt x="137" y="228"/>
                </a:lnTo>
                <a:lnTo>
                  <a:pt x="154" y="238"/>
                </a:lnTo>
                <a:lnTo>
                  <a:pt x="158" y="251"/>
                </a:lnTo>
                <a:lnTo>
                  <a:pt x="163" y="245"/>
                </a:lnTo>
                <a:lnTo>
                  <a:pt x="181" y="246"/>
                </a:lnTo>
                <a:lnTo>
                  <a:pt x="161" y="239"/>
                </a:lnTo>
                <a:lnTo>
                  <a:pt x="152" y="220"/>
                </a:lnTo>
                <a:lnTo>
                  <a:pt x="142" y="215"/>
                </a:lnTo>
                <a:lnTo>
                  <a:pt x="152" y="201"/>
                </a:lnTo>
                <a:lnTo>
                  <a:pt x="169" y="201"/>
                </a:lnTo>
                <a:lnTo>
                  <a:pt x="149" y="191"/>
                </a:lnTo>
                <a:lnTo>
                  <a:pt x="157" y="160"/>
                </a:lnTo>
                <a:lnTo>
                  <a:pt x="175" y="165"/>
                </a:lnTo>
                <a:lnTo>
                  <a:pt x="181" y="187"/>
                </a:lnTo>
                <a:lnTo>
                  <a:pt x="185" y="154"/>
                </a:lnTo>
                <a:lnTo>
                  <a:pt x="194" y="153"/>
                </a:lnTo>
                <a:lnTo>
                  <a:pt x="200" y="170"/>
                </a:lnTo>
                <a:lnTo>
                  <a:pt x="208" y="171"/>
                </a:lnTo>
                <a:lnTo>
                  <a:pt x="218" y="159"/>
                </a:lnTo>
                <a:lnTo>
                  <a:pt x="246" y="179"/>
                </a:lnTo>
                <a:lnTo>
                  <a:pt x="223" y="155"/>
                </a:lnTo>
                <a:lnTo>
                  <a:pt x="260" y="175"/>
                </a:lnTo>
                <a:lnTo>
                  <a:pt x="249" y="160"/>
                </a:lnTo>
                <a:lnTo>
                  <a:pt x="255" y="154"/>
                </a:lnTo>
                <a:lnTo>
                  <a:pt x="239" y="149"/>
                </a:lnTo>
                <a:lnTo>
                  <a:pt x="224" y="127"/>
                </a:lnTo>
                <a:lnTo>
                  <a:pt x="227" y="111"/>
                </a:lnTo>
                <a:lnTo>
                  <a:pt x="243" y="128"/>
                </a:lnTo>
                <a:lnTo>
                  <a:pt x="254" y="111"/>
                </a:lnTo>
                <a:lnTo>
                  <a:pt x="240" y="85"/>
                </a:lnTo>
                <a:lnTo>
                  <a:pt x="245" y="78"/>
                </a:lnTo>
                <a:lnTo>
                  <a:pt x="251" y="89"/>
                </a:lnTo>
                <a:lnTo>
                  <a:pt x="282" y="84"/>
                </a:lnTo>
                <a:lnTo>
                  <a:pt x="306" y="99"/>
                </a:lnTo>
                <a:lnTo>
                  <a:pt x="281" y="77"/>
                </a:lnTo>
                <a:lnTo>
                  <a:pt x="290" y="49"/>
                </a:lnTo>
                <a:lnTo>
                  <a:pt x="299" y="58"/>
                </a:lnTo>
                <a:lnTo>
                  <a:pt x="293" y="49"/>
                </a:lnTo>
                <a:lnTo>
                  <a:pt x="294" y="25"/>
                </a:lnTo>
                <a:lnTo>
                  <a:pt x="306" y="21"/>
                </a:lnTo>
                <a:lnTo>
                  <a:pt x="323" y="0"/>
                </a:lnTo>
                <a:lnTo>
                  <a:pt x="348" y="15"/>
                </a:lnTo>
                <a:lnTo>
                  <a:pt x="345" y="32"/>
                </a:lnTo>
                <a:lnTo>
                  <a:pt x="354" y="11"/>
                </a:lnTo>
                <a:lnTo>
                  <a:pt x="367" y="30"/>
                </a:lnTo>
                <a:lnTo>
                  <a:pt x="348" y="52"/>
                </a:lnTo>
                <a:lnTo>
                  <a:pt x="379" y="25"/>
                </a:lnTo>
                <a:lnTo>
                  <a:pt x="399" y="31"/>
                </a:lnTo>
                <a:lnTo>
                  <a:pt x="390" y="56"/>
                </a:lnTo>
                <a:lnTo>
                  <a:pt x="412" y="37"/>
                </a:lnTo>
                <a:lnTo>
                  <a:pt x="425" y="41"/>
                </a:lnTo>
                <a:lnTo>
                  <a:pt x="463" y="31"/>
                </a:lnTo>
                <a:lnTo>
                  <a:pt x="464" y="36"/>
                </a:lnTo>
                <a:lnTo>
                  <a:pt x="497" y="45"/>
                </a:lnTo>
                <a:lnTo>
                  <a:pt x="516" y="36"/>
                </a:lnTo>
                <a:lnTo>
                  <a:pt x="558" y="47"/>
                </a:lnTo>
                <a:lnTo>
                  <a:pt x="563" y="25"/>
                </a:lnTo>
                <a:lnTo>
                  <a:pt x="612" y="46"/>
                </a:lnTo>
                <a:lnTo>
                  <a:pt x="593" y="81"/>
                </a:lnTo>
                <a:lnTo>
                  <a:pt x="587" y="105"/>
                </a:lnTo>
                <a:lnTo>
                  <a:pt x="437" y="181"/>
                </a:lnTo>
                <a:lnTo>
                  <a:pt x="427" y="206"/>
                </a:lnTo>
                <a:lnTo>
                  <a:pt x="400" y="203"/>
                </a:lnTo>
                <a:lnTo>
                  <a:pt x="443" y="219"/>
                </a:lnTo>
                <a:lnTo>
                  <a:pt x="455" y="211"/>
                </a:lnTo>
                <a:lnTo>
                  <a:pt x="418" y="249"/>
                </a:lnTo>
                <a:lnTo>
                  <a:pt x="418" y="236"/>
                </a:lnTo>
                <a:lnTo>
                  <a:pt x="363" y="252"/>
                </a:lnTo>
                <a:lnTo>
                  <a:pt x="414" y="254"/>
                </a:lnTo>
                <a:lnTo>
                  <a:pt x="372" y="284"/>
                </a:lnTo>
                <a:lnTo>
                  <a:pt x="346" y="283"/>
                </a:lnTo>
                <a:lnTo>
                  <a:pt x="381" y="290"/>
                </a:lnTo>
                <a:lnTo>
                  <a:pt x="400" y="273"/>
                </a:lnTo>
                <a:lnTo>
                  <a:pt x="449" y="267"/>
                </a:lnTo>
                <a:lnTo>
                  <a:pt x="461" y="262"/>
                </a:lnTo>
                <a:lnTo>
                  <a:pt x="484" y="266"/>
                </a:lnTo>
                <a:lnTo>
                  <a:pt x="491" y="262"/>
                </a:lnTo>
                <a:lnTo>
                  <a:pt x="491" y="257"/>
                </a:lnTo>
                <a:lnTo>
                  <a:pt x="524" y="257"/>
                </a:lnTo>
                <a:lnTo>
                  <a:pt x="537" y="268"/>
                </a:lnTo>
                <a:lnTo>
                  <a:pt x="558" y="277"/>
                </a:lnTo>
                <a:lnTo>
                  <a:pt x="576" y="272"/>
                </a:lnTo>
                <a:lnTo>
                  <a:pt x="585" y="271"/>
                </a:lnTo>
                <a:lnTo>
                  <a:pt x="588" y="273"/>
                </a:lnTo>
                <a:lnTo>
                  <a:pt x="609" y="279"/>
                </a:lnTo>
                <a:lnTo>
                  <a:pt x="616" y="279"/>
                </a:lnTo>
                <a:lnTo>
                  <a:pt x="633" y="286"/>
                </a:lnTo>
                <a:lnTo>
                  <a:pt x="639" y="283"/>
                </a:lnTo>
                <a:lnTo>
                  <a:pt x="651" y="286"/>
                </a:lnTo>
                <a:lnTo>
                  <a:pt x="664" y="289"/>
                </a:lnTo>
                <a:lnTo>
                  <a:pt x="667" y="287"/>
                </a:lnTo>
                <a:lnTo>
                  <a:pt x="673" y="287"/>
                </a:lnTo>
                <a:lnTo>
                  <a:pt x="681" y="290"/>
                </a:lnTo>
                <a:lnTo>
                  <a:pt x="693" y="292"/>
                </a:lnTo>
                <a:lnTo>
                  <a:pt x="699" y="288"/>
                </a:lnTo>
                <a:lnTo>
                  <a:pt x="718" y="290"/>
                </a:lnTo>
                <a:lnTo>
                  <a:pt x="721" y="295"/>
                </a:lnTo>
                <a:lnTo>
                  <a:pt x="728" y="297"/>
                </a:lnTo>
                <a:lnTo>
                  <a:pt x="733" y="305"/>
                </a:lnTo>
                <a:lnTo>
                  <a:pt x="739" y="316"/>
                </a:lnTo>
                <a:lnTo>
                  <a:pt x="739" y="321"/>
                </a:lnTo>
                <a:lnTo>
                  <a:pt x="739" y="326"/>
                </a:lnTo>
                <a:lnTo>
                  <a:pt x="740" y="327"/>
                </a:lnTo>
                <a:lnTo>
                  <a:pt x="739" y="335"/>
                </a:lnTo>
                <a:lnTo>
                  <a:pt x="743" y="341"/>
                </a:lnTo>
                <a:lnTo>
                  <a:pt x="740" y="342"/>
                </a:lnTo>
                <a:lnTo>
                  <a:pt x="740" y="347"/>
                </a:lnTo>
                <a:lnTo>
                  <a:pt x="730" y="361"/>
                </a:lnTo>
                <a:lnTo>
                  <a:pt x="728" y="364"/>
                </a:lnTo>
                <a:lnTo>
                  <a:pt x="724" y="367"/>
                </a:lnTo>
                <a:lnTo>
                  <a:pt x="709" y="377"/>
                </a:lnTo>
                <a:lnTo>
                  <a:pt x="702" y="378"/>
                </a:lnTo>
                <a:lnTo>
                  <a:pt x="702" y="373"/>
                </a:lnTo>
                <a:lnTo>
                  <a:pt x="700" y="383"/>
                </a:lnTo>
                <a:lnTo>
                  <a:pt x="687" y="394"/>
                </a:lnTo>
                <a:lnTo>
                  <a:pt x="682" y="400"/>
                </a:lnTo>
                <a:lnTo>
                  <a:pt x="675" y="422"/>
                </a:lnTo>
                <a:lnTo>
                  <a:pt x="678" y="425"/>
                </a:lnTo>
                <a:lnTo>
                  <a:pt x="661" y="445"/>
                </a:lnTo>
                <a:lnTo>
                  <a:pt x="645" y="466"/>
                </a:lnTo>
                <a:lnTo>
                  <a:pt x="639" y="482"/>
                </a:lnTo>
                <a:lnTo>
                  <a:pt x="622" y="497"/>
                </a:lnTo>
                <a:lnTo>
                  <a:pt x="610" y="503"/>
                </a:lnTo>
                <a:lnTo>
                  <a:pt x="602" y="506"/>
                </a:lnTo>
                <a:lnTo>
                  <a:pt x="596" y="518"/>
                </a:lnTo>
                <a:lnTo>
                  <a:pt x="597" y="519"/>
                </a:lnTo>
                <a:lnTo>
                  <a:pt x="596" y="524"/>
                </a:lnTo>
                <a:lnTo>
                  <a:pt x="585" y="531"/>
                </a:lnTo>
                <a:lnTo>
                  <a:pt x="587" y="535"/>
                </a:lnTo>
                <a:lnTo>
                  <a:pt x="575" y="549"/>
                </a:lnTo>
                <a:lnTo>
                  <a:pt x="566" y="552"/>
                </a:lnTo>
                <a:lnTo>
                  <a:pt x="551" y="561"/>
                </a:lnTo>
                <a:lnTo>
                  <a:pt x="545" y="565"/>
                </a:lnTo>
                <a:lnTo>
                  <a:pt x="542" y="568"/>
                </a:lnTo>
                <a:lnTo>
                  <a:pt x="537" y="570"/>
                </a:lnTo>
                <a:lnTo>
                  <a:pt x="533" y="566"/>
                </a:lnTo>
                <a:lnTo>
                  <a:pt x="528" y="565"/>
                </a:lnTo>
                <a:lnTo>
                  <a:pt x="509" y="565"/>
                </a:lnTo>
                <a:lnTo>
                  <a:pt x="499" y="568"/>
                </a:lnTo>
                <a:lnTo>
                  <a:pt x="487" y="567"/>
                </a:lnTo>
                <a:lnTo>
                  <a:pt x="472" y="573"/>
                </a:lnTo>
                <a:lnTo>
                  <a:pt x="446" y="581"/>
                </a:lnTo>
                <a:lnTo>
                  <a:pt x="454" y="584"/>
                </a:lnTo>
                <a:lnTo>
                  <a:pt x="463" y="583"/>
                </a:lnTo>
                <a:lnTo>
                  <a:pt x="473" y="578"/>
                </a:lnTo>
                <a:lnTo>
                  <a:pt x="485" y="577"/>
                </a:lnTo>
                <a:lnTo>
                  <a:pt x="491" y="573"/>
                </a:lnTo>
                <a:lnTo>
                  <a:pt x="500" y="572"/>
                </a:lnTo>
                <a:lnTo>
                  <a:pt x="511" y="567"/>
                </a:lnTo>
                <a:lnTo>
                  <a:pt x="519" y="568"/>
                </a:lnTo>
                <a:lnTo>
                  <a:pt x="527" y="572"/>
                </a:lnTo>
                <a:lnTo>
                  <a:pt x="527" y="577"/>
                </a:lnTo>
                <a:lnTo>
                  <a:pt x="522" y="587"/>
                </a:lnTo>
                <a:lnTo>
                  <a:pt x="518" y="589"/>
                </a:lnTo>
                <a:lnTo>
                  <a:pt x="524" y="592"/>
                </a:lnTo>
                <a:lnTo>
                  <a:pt x="524" y="594"/>
                </a:lnTo>
                <a:lnTo>
                  <a:pt x="528" y="599"/>
                </a:lnTo>
                <a:lnTo>
                  <a:pt x="539" y="602"/>
                </a:lnTo>
                <a:lnTo>
                  <a:pt x="545" y="605"/>
                </a:lnTo>
                <a:lnTo>
                  <a:pt x="548" y="610"/>
                </a:lnTo>
                <a:lnTo>
                  <a:pt x="554" y="616"/>
                </a:lnTo>
                <a:lnTo>
                  <a:pt x="534" y="629"/>
                </a:lnTo>
                <a:lnTo>
                  <a:pt x="515" y="634"/>
                </a:lnTo>
                <a:lnTo>
                  <a:pt x="508" y="634"/>
                </a:lnTo>
                <a:lnTo>
                  <a:pt x="505" y="630"/>
                </a:lnTo>
                <a:lnTo>
                  <a:pt x="494" y="626"/>
                </a:lnTo>
                <a:lnTo>
                  <a:pt x="488" y="627"/>
                </a:lnTo>
                <a:lnTo>
                  <a:pt x="484" y="634"/>
                </a:lnTo>
                <a:lnTo>
                  <a:pt x="472" y="640"/>
                </a:lnTo>
                <a:lnTo>
                  <a:pt x="469" y="638"/>
                </a:lnTo>
                <a:lnTo>
                  <a:pt x="454" y="656"/>
                </a:lnTo>
                <a:lnTo>
                  <a:pt x="443" y="658"/>
                </a:lnTo>
                <a:lnTo>
                  <a:pt x="433" y="656"/>
                </a:lnTo>
                <a:lnTo>
                  <a:pt x="418" y="661"/>
                </a:lnTo>
                <a:lnTo>
                  <a:pt x="408" y="659"/>
                </a:lnTo>
                <a:lnTo>
                  <a:pt x="406" y="657"/>
                </a:lnTo>
                <a:lnTo>
                  <a:pt x="394" y="652"/>
                </a:lnTo>
                <a:lnTo>
                  <a:pt x="388" y="647"/>
                </a:lnTo>
                <a:lnTo>
                  <a:pt x="373" y="646"/>
                </a:lnTo>
                <a:lnTo>
                  <a:pt x="366" y="637"/>
                </a:lnTo>
                <a:lnTo>
                  <a:pt x="361" y="634"/>
                </a:lnTo>
                <a:lnTo>
                  <a:pt x="367" y="648"/>
                </a:lnTo>
                <a:lnTo>
                  <a:pt x="372" y="650"/>
                </a:lnTo>
                <a:lnTo>
                  <a:pt x="375" y="654"/>
                </a:lnTo>
                <a:lnTo>
                  <a:pt x="384" y="654"/>
                </a:lnTo>
                <a:lnTo>
                  <a:pt x="394" y="661"/>
                </a:lnTo>
                <a:lnTo>
                  <a:pt x="411" y="666"/>
                </a:lnTo>
                <a:lnTo>
                  <a:pt x="422" y="667"/>
                </a:lnTo>
                <a:lnTo>
                  <a:pt x="430" y="672"/>
                </a:lnTo>
                <a:lnTo>
                  <a:pt x="449" y="673"/>
                </a:lnTo>
                <a:lnTo>
                  <a:pt x="460" y="682"/>
                </a:lnTo>
                <a:lnTo>
                  <a:pt x="472" y="684"/>
                </a:lnTo>
                <a:lnTo>
                  <a:pt x="478" y="679"/>
                </a:lnTo>
                <a:lnTo>
                  <a:pt x="487" y="680"/>
                </a:lnTo>
                <a:lnTo>
                  <a:pt x="500" y="668"/>
                </a:lnTo>
                <a:lnTo>
                  <a:pt x="511" y="663"/>
                </a:lnTo>
                <a:lnTo>
                  <a:pt x="521" y="664"/>
                </a:lnTo>
                <a:lnTo>
                  <a:pt x="533" y="668"/>
                </a:lnTo>
                <a:lnTo>
                  <a:pt x="540" y="677"/>
                </a:lnTo>
                <a:lnTo>
                  <a:pt x="539" y="682"/>
                </a:lnTo>
                <a:lnTo>
                  <a:pt x="546" y="683"/>
                </a:lnTo>
                <a:lnTo>
                  <a:pt x="548" y="682"/>
                </a:lnTo>
                <a:lnTo>
                  <a:pt x="557" y="685"/>
                </a:lnTo>
                <a:lnTo>
                  <a:pt x="572" y="699"/>
                </a:lnTo>
                <a:lnTo>
                  <a:pt x="581" y="705"/>
                </a:lnTo>
                <a:lnTo>
                  <a:pt x="588" y="709"/>
                </a:lnTo>
                <a:lnTo>
                  <a:pt x="593" y="707"/>
                </a:lnTo>
                <a:lnTo>
                  <a:pt x="605" y="712"/>
                </a:lnTo>
                <a:lnTo>
                  <a:pt x="608" y="721"/>
                </a:lnTo>
                <a:lnTo>
                  <a:pt x="612" y="722"/>
                </a:lnTo>
                <a:lnTo>
                  <a:pt x="618" y="738"/>
                </a:lnTo>
                <a:lnTo>
                  <a:pt x="606" y="743"/>
                </a:lnTo>
                <a:lnTo>
                  <a:pt x="606" y="752"/>
                </a:lnTo>
                <a:lnTo>
                  <a:pt x="602" y="752"/>
                </a:lnTo>
                <a:lnTo>
                  <a:pt x="578" y="770"/>
                </a:lnTo>
                <a:lnTo>
                  <a:pt x="578" y="777"/>
                </a:lnTo>
                <a:lnTo>
                  <a:pt x="564" y="774"/>
                </a:lnTo>
                <a:lnTo>
                  <a:pt x="566" y="790"/>
                </a:lnTo>
                <a:lnTo>
                  <a:pt x="564" y="774"/>
                </a:lnTo>
                <a:lnTo>
                  <a:pt x="578" y="777"/>
                </a:lnTo>
                <a:lnTo>
                  <a:pt x="578" y="770"/>
                </a:lnTo>
                <a:lnTo>
                  <a:pt x="602" y="752"/>
                </a:lnTo>
                <a:lnTo>
                  <a:pt x="606" y="752"/>
                </a:lnTo>
                <a:lnTo>
                  <a:pt x="606" y="743"/>
                </a:lnTo>
                <a:lnTo>
                  <a:pt x="618" y="738"/>
                </a:lnTo>
                <a:lnTo>
                  <a:pt x="622" y="753"/>
                </a:lnTo>
                <a:lnTo>
                  <a:pt x="627" y="761"/>
                </a:lnTo>
                <a:lnTo>
                  <a:pt x="637" y="771"/>
                </a:lnTo>
                <a:lnTo>
                  <a:pt x="636" y="773"/>
                </a:lnTo>
                <a:lnTo>
                  <a:pt x="643" y="787"/>
                </a:lnTo>
                <a:lnTo>
                  <a:pt x="648" y="781"/>
                </a:lnTo>
                <a:lnTo>
                  <a:pt x="649" y="787"/>
                </a:lnTo>
                <a:lnTo>
                  <a:pt x="654" y="792"/>
                </a:lnTo>
                <a:lnTo>
                  <a:pt x="658" y="793"/>
                </a:lnTo>
                <a:lnTo>
                  <a:pt x="666" y="802"/>
                </a:lnTo>
                <a:lnTo>
                  <a:pt x="669" y="809"/>
                </a:lnTo>
                <a:lnTo>
                  <a:pt x="667" y="812"/>
                </a:lnTo>
                <a:lnTo>
                  <a:pt x="669" y="822"/>
                </a:lnTo>
                <a:lnTo>
                  <a:pt x="672" y="825"/>
                </a:lnTo>
                <a:lnTo>
                  <a:pt x="669" y="839"/>
                </a:lnTo>
                <a:lnTo>
                  <a:pt x="669" y="845"/>
                </a:lnTo>
                <a:lnTo>
                  <a:pt x="664" y="851"/>
                </a:lnTo>
                <a:lnTo>
                  <a:pt x="666" y="856"/>
                </a:lnTo>
                <a:lnTo>
                  <a:pt x="669" y="865"/>
                </a:lnTo>
                <a:lnTo>
                  <a:pt x="670" y="867"/>
                </a:lnTo>
                <a:lnTo>
                  <a:pt x="664" y="877"/>
                </a:lnTo>
                <a:lnTo>
                  <a:pt x="664" y="886"/>
                </a:lnTo>
                <a:lnTo>
                  <a:pt x="669" y="887"/>
                </a:lnTo>
                <a:lnTo>
                  <a:pt x="667" y="893"/>
                </a:lnTo>
                <a:lnTo>
                  <a:pt x="672" y="902"/>
                </a:lnTo>
                <a:lnTo>
                  <a:pt x="663" y="907"/>
                </a:lnTo>
                <a:lnTo>
                  <a:pt x="666" y="909"/>
                </a:lnTo>
                <a:lnTo>
                  <a:pt x="672" y="925"/>
                </a:lnTo>
                <a:lnTo>
                  <a:pt x="675" y="935"/>
                </a:lnTo>
                <a:lnTo>
                  <a:pt x="678" y="946"/>
                </a:lnTo>
                <a:lnTo>
                  <a:pt x="684" y="955"/>
                </a:lnTo>
                <a:lnTo>
                  <a:pt x="684" y="961"/>
                </a:lnTo>
                <a:lnTo>
                  <a:pt x="681" y="966"/>
                </a:lnTo>
                <a:lnTo>
                  <a:pt x="682" y="980"/>
                </a:lnTo>
                <a:lnTo>
                  <a:pt x="684" y="999"/>
                </a:lnTo>
                <a:lnTo>
                  <a:pt x="690" y="1015"/>
                </a:lnTo>
                <a:lnTo>
                  <a:pt x="703" y="1027"/>
                </a:lnTo>
                <a:lnTo>
                  <a:pt x="699" y="1030"/>
                </a:lnTo>
                <a:lnTo>
                  <a:pt x="700" y="1036"/>
                </a:lnTo>
                <a:lnTo>
                  <a:pt x="699" y="1039"/>
                </a:lnTo>
                <a:lnTo>
                  <a:pt x="694" y="1043"/>
                </a:lnTo>
                <a:lnTo>
                  <a:pt x="691" y="1050"/>
                </a:lnTo>
                <a:lnTo>
                  <a:pt x="697" y="1049"/>
                </a:lnTo>
                <a:lnTo>
                  <a:pt x="703" y="1044"/>
                </a:lnTo>
                <a:lnTo>
                  <a:pt x="703" y="1038"/>
                </a:lnTo>
                <a:lnTo>
                  <a:pt x="707" y="1042"/>
                </a:lnTo>
                <a:lnTo>
                  <a:pt x="715" y="1044"/>
                </a:lnTo>
                <a:lnTo>
                  <a:pt x="722" y="1052"/>
                </a:lnTo>
                <a:lnTo>
                  <a:pt x="733" y="1055"/>
                </a:lnTo>
                <a:lnTo>
                  <a:pt x="739" y="1059"/>
                </a:lnTo>
                <a:lnTo>
                  <a:pt x="754" y="1065"/>
                </a:lnTo>
                <a:lnTo>
                  <a:pt x="760" y="1069"/>
                </a:lnTo>
                <a:lnTo>
                  <a:pt x="763" y="1073"/>
                </a:lnTo>
                <a:lnTo>
                  <a:pt x="767" y="1075"/>
                </a:lnTo>
                <a:lnTo>
                  <a:pt x="770" y="1077"/>
                </a:lnTo>
                <a:lnTo>
                  <a:pt x="784" y="1085"/>
                </a:lnTo>
                <a:lnTo>
                  <a:pt x="790" y="1092"/>
                </a:lnTo>
                <a:lnTo>
                  <a:pt x="794" y="1098"/>
                </a:lnTo>
                <a:lnTo>
                  <a:pt x="793" y="1103"/>
                </a:lnTo>
                <a:lnTo>
                  <a:pt x="796" y="1108"/>
                </a:lnTo>
                <a:lnTo>
                  <a:pt x="804" y="1117"/>
                </a:lnTo>
                <a:lnTo>
                  <a:pt x="809" y="1127"/>
                </a:lnTo>
                <a:lnTo>
                  <a:pt x="810" y="1137"/>
                </a:lnTo>
                <a:lnTo>
                  <a:pt x="813" y="1138"/>
                </a:lnTo>
                <a:lnTo>
                  <a:pt x="812" y="1143"/>
                </a:lnTo>
                <a:lnTo>
                  <a:pt x="815" y="1148"/>
                </a:lnTo>
                <a:lnTo>
                  <a:pt x="819" y="1151"/>
                </a:lnTo>
                <a:lnTo>
                  <a:pt x="821" y="1154"/>
                </a:lnTo>
                <a:lnTo>
                  <a:pt x="828" y="1156"/>
                </a:lnTo>
                <a:lnTo>
                  <a:pt x="825" y="1162"/>
                </a:lnTo>
                <a:lnTo>
                  <a:pt x="827" y="1167"/>
                </a:lnTo>
                <a:lnTo>
                  <a:pt x="834" y="1172"/>
                </a:lnTo>
                <a:lnTo>
                  <a:pt x="840" y="1175"/>
                </a:lnTo>
                <a:lnTo>
                  <a:pt x="848" y="1180"/>
                </a:lnTo>
                <a:lnTo>
                  <a:pt x="854" y="1183"/>
                </a:lnTo>
                <a:lnTo>
                  <a:pt x="855" y="1186"/>
                </a:lnTo>
                <a:lnTo>
                  <a:pt x="852" y="1188"/>
                </a:lnTo>
                <a:lnTo>
                  <a:pt x="840" y="1188"/>
                </a:lnTo>
                <a:lnTo>
                  <a:pt x="833" y="1194"/>
                </a:lnTo>
                <a:lnTo>
                  <a:pt x="830" y="1205"/>
                </a:lnTo>
                <a:lnTo>
                  <a:pt x="831" y="1220"/>
                </a:lnTo>
                <a:lnTo>
                  <a:pt x="834" y="1235"/>
                </a:lnTo>
                <a:lnTo>
                  <a:pt x="840" y="1247"/>
                </a:lnTo>
                <a:lnTo>
                  <a:pt x="845" y="1259"/>
                </a:lnTo>
                <a:lnTo>
                  <a:pt x="854" y="1274"/>
                </a:lnTo>
                <a:lnTo>
                  <a:pt x="861" y="1289"/>
                </a:lnTo>
                <a:lnTo>
                  <a:pt x="870" y="1305"/>
                </a:lnTo>
                <a:lnTo>
                  <a:pt x="872" y="1312"/>
                </a:lnTo>
                <a:lnTo>
                  <a:pt x="870" y="1317"/>
                </a:lnTo>
                <a:lnTo>
                  <a:pt x="866" y="1321"/>
                </a:lnTo>
                <a:lnTo>
                  <a:pt x="869" y="1314"/>
                </a:lnTo>
                <a:lnTo>
                  <a:pt x="864" y="1307"/>
                </a:lnTo>
                <a:lnTo>
                  <a:pt x="857" y="1303"/>
                </a:lnTo>
                <a:lnTo>
                  <a:pt x="851" y="1301"/>
                </a:lnTo>
                <a:lnTo>
                  <a:pt x="839" y="1305"/>
                </a:lnTo>
                <a:lnTo>
                  <a:pt x="831" y="1304"/>
                </a:lnTo>
                <a:lnTo>
                  <a:pt x="828" y="1300"/>
                </a:lnTo>
                <a:lnTo>
                  <a:pt x="816" y="1287"/>
                </a:lnTo>
                <a:lnTo>
                  <a:pt x="810" y="1277"/>
                </a:lnTo>
                <a:lnTo>
                  <a:pt x="799" y="1274"/>
                </a:lnTo>
                <a:lnTo>
                  <a:pt x="784" y="1278"/>
                </a:lnTo>
                <a:lnTo>
                  <a:pt x="772" y="1278"/>
                </a:lnTo>
                <a:lnTo>
                  <a:pt x="761" y="1277"/>
                </a:lnTo>
                <a:lnTo>
                  <a:pt x="754" y="1272"/>
                </a:lnTo>
                <a:lnTo>
                  <a:pt x="742" y="1271"/>
                </a:lnTo>
                <a:lnTo>
                  <a:pt x="737" y="1274"/>
                </a:lnTo>
                <a:lnTo>
                  <a:pt x="724" y="1274"/>
                </a:lnTo>
                <a:lnTo>
                  <a:pt x="734" y="1277"/>
                </a:lnTo>
                <a:lnTo>
                  <a:pt x="733" y="1285"/>
                </a:lnTo>
                <a:lnTo>
                  <a:pt x="737" y="1277"/>
                </a:lnTo>
                <a:lnTo>
                  <a:pt x="749" y="1274"/>
                </a:lnTo>
                <a:lnTo>
                  <a:pt x="752" y="1274"/>
                </a:lnTo>
                <a:lnTo>
                  <a:pt x="755" y="1278"/>
                </a:lnTo>
                <a:lnTo>
                  <a:pt x="758" y="1282"/>
                </a:lnTo>
                <a:lnTo>
                  <a:pt x="763" y="1284"/>
                </a:lnTo>
                <a:lnTo>
                  <a:pt x="772" y="1282"/>
                </a:lnTo>
                <a:lnTo>
                  <a:pt x="782" y="1282"/>
                </a:lnTo>
                <a:lnTo>
                  <a:pt x="793" y="1282"/>
                </a:lnTo>
                <a:lnTo>
                  <a:pt x="800" y="1279"/>
                </a:lnTo>
                <a:lnTo>
                  <a:pt x="804" y="1282"/>
                </a:lnTo>
                <a:lnTo>
                  <a:pt x="807" y="1288"/>
                </a:lnTo>
                <a:lnTo>
                  <a:pt x="815" y="1298"/>
                </a:lnTo>
                <a:lnTo>
                  <a:pt x="818" y="1303"/>
                </a:lnTo>
                <a:lnTo>
                  <a:pt x="827" y="1311"/>
                </a:lnTo>
                <a:lnTo>
                  <a:pt x="836" y="1317"/>
                </a:lnTo>
                <a:lnTo>
                  <a:pt x="845" y="133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5" name="Freeform 267"/>
          <p:cNvSpPr>
            <a:spLocks/>
          </p:cNvSpPr>
          <p:nvPr/>
        </p:nvSpPr>
        <p:spPr bwMode="auto">
          <a:xfrm>
            <a:off x="2584450" y="2873375"/>
            <a:ext cx="627063" cy="917575"/>
          </a:xfrm>
          <a:custGeom>
            <a:avLst/>
            <a:gdLst>
              <a:gd name="T0" fmla="*/ 7579595 w 789"/>
              <a:gd name="T1" fmla="*/ 709390239 h 1155"/>
              <a:gd name="T2" fmla="*/ 60005723 w 789"/>
              <a:gd name="T3" fmla="*/ 698030586 h 1155"/>
              <a:gd name="T4" fmla="*/ 102325707 w 789"/>
              <a:gd name="T5" fmla="*/ 663318461 h 1155"/>
              <a:gd name="T6" fmla="*/ 135802461 w 789"/>
              <a:gd name="T7" fmla="*/ 648170932 h 1155"/>
              <a:gd name="T8" fmla="*/ 166752660 w 789"/>
              <a:gd name="T9" fmla="*/ 602729142 h 1155"/>
              <a:gd name="T10" fmla="*/ 198965727 w 789"/>
              <a:gd name="T11" fmla="*/ 594524992 h 1155"/>
              <a:gd name="T12" fmla="*/ 238127399 w 789"/>
              <a:gd name="T13" fmla="*/ 581271402 h 1155"/>
              <a:gd name="T14" fmla="*/ 289921674 w 789"/>
              <a:gd name="T15" fmla="*/ 595787353 h 1155"/>
              <a:gd name="T16" fmla="*/ 333505320 w 789"/>
              <a:gd name="T17" fmla="*/ 598311279 h 1155"/>
              <a:gd name="T18" fmla="*/ 344874311 w 789"/>
              <a:gd name="T19" fmla="*/ 577484321 h 1155"/>
              <a:gd name="T20" fmla="*/ 375824510 w 789"/>
              <a:gd name="T21" fmla="*/ 560443650 h 1155"/>
              <a:gd name="T22" fmla="*/ 409933070 w 789"/>
              <a:gd name="T23" fmla="*/ 530780965 h 1155"/>
              <a:gd name="T24" fmla="*/ 394773887 w 789"/>
              <a:gd name="T25" fmla="*/ 538354332 h 1155"/>
              <a:gd name="T26" fmla="*/ 349295541 w 789"/>
              <a:gd name="T27" fmla="*/ 548452419 h 1155"/>
              <a:gd name="T28" fmla="*/ 329083296 w 789"/>
              <a:gd name="T29" fmla="*/ 562336793 h 1155"/>
              <a:gd name="T30" fmla="*/ 289290637 w 789"/>
              <a:gd name="T31" fmla="*/ 563599153 h 1155"/>
              <a:gd name="T32" fmla="*/ 262761668 w 789"/>
              <a:gd name="T33" fmla="*/ 529518605 h 1155"/>
              <a:gd name="T34" fmla="*/ 240022893 w 789"/>
              <a:gd name="T35" fmla="*/ 530149387 h 1155"/>
              <a:gd name="T36" fmla="*/ 210967393 w 789"/>
              <a:gd name="T37" fmla="*/ 520682877 h 1155"/>
              <a:gd name="T38" fmla="*/ 235600868 w 789"/>
              <a:gd name="T39" fmla="*/ 515002654 h 1155"/>
              <a:gd name="T40" fmla="*/ 209071899 w 789"/>
              <a:gd name="T41" fmla="*/ 503010629 h 1155"/>
              <a:gd name="T42" fmla="*/ 202755920 w 789"/>
              <a:gd name="T43" fmla="*/ 495437262 h 1155"/>
              <a:gd name="T44" fmla="*/ 168647359 w 789"/>
              <a:gd name="T45" fmla="*/ 503642206 h 1155"/>
              <a:gd name="T46" fmla="*/ 126327375 w 789"/>
              <a:gd name="T47" fmla="*/ 491019398 h 1155"/>
              <a:gd name="T48" fmla="*/ 125064508 w 789"/>
              <a:gd name="T49" fmla="*/ 485970752 h 1155"/>
              <a:gd name="T50" fmla="*/ 125064508 w 789"/>
              <a:gd name="T51" fmla="*/ 477765808 h 1155"/>
              <a:gd name="T52" fmla="*/ 114958385 w 789"/>
              <a:gd name="T53" fmla="*/ 455044912 h 1155"/>
              <a:gd name="T54" fmla="*/ 149066946 w 789"/>
              <a:gd name="T55" fmla="*/ 441791322 h 1155"/>
              <a:gd name="T56" fmla="*/ 181911844 w 789"/>
              <a:gd name="T57" fmla="*/ 435480315 h 1155"/>
              <a:gd name="T58" fmla="*/ 206545319 w 789"/>
              <a:gd name="T59" fmla="*/ 433586378 h 1155"/>
              <a:gd name="T60" fmla="*/ 247602484 w 789"/>
              <a:gd name="T61" fmla="*/ 417177283 h 1155"/>
              <a:gd name="T62" fmla="*/ 268446561 w 789"/>
              <a:gd name="T63" fmla="*/ 383095841 h 1155"/>
              <a:gd name="T64" fmla="*/ 273499622 w 789"/>
              <a:gd name="T65" fmla="*/ 333867765 h 1155"/>
              <a:gd name="T66" fmla="*/ 254550245 w 789"/>
              <a:gd name="T67" fmla="*/ 319983391 h 1155"/>
              <a:gd name="T68" fmla="*/ 231811469 w 789"/>
              <a:gd name="T69" fmla="*/ 333867765 h 1155"/>
              <a:gd name="T70" fmla="*/ 209071899 w 789"/>
              <a:gd name="T71" fmla="*/ 329449901 h 1155"/>
              <a:gd name="T72" fmla="*/ 224862914 w 789"/>
              <a:gd name="T73" fmla="*/ 311146870 h 1155"/>
              <a:gd name="T74" fmla="*/ 258971475 w 789"/>
              <a:gd name="T75" fmla="*/ 289689129 h 1155"/>
              <a:gd name="T76" fmla="*/ 289290637 w 789"/>
              <a:gd name="T77" fmla="*/ 273910818 h 1155"/>
              <a:gd name="T78" fmla="*/ 321503704 w 789"/>
              <a:gd name="T79" fmla="*/ 262550371 h 1155"/>
              <a:gd name="T80" fmla="*/ 352453903 w 789"/>
              <a:gd name="T81" fmla="*/ 272016881 h 1155"/>
              <a:gd name="T82" fmla="*/ 397932249 w 789"/>
              <a:gd name="T83" fmla="*/ 292213055 h 1155"/>
              <a:gd name="T84" fmla="*/ 400458779 w 789"/>
              <a:gd name="T85" fmla="*/ 262550371 h 1155"/>
              <a:gd name="T86" fmla="*/ 429514378 w 789"/>
              <a:gd name="T87" fmla="*/ 286532831 h 1155"/>
              <a:gd name="T88" fmla="*/ 413723264 w 789"/>
              <a:gd name="T89" fmla="*/ 272648458 h 1155"/>
              <a:gd name="T90" fmla="*/ 411827770 w 789"/>
              <a:gd name="T91" fmla="*/ 233518469 h 1155"/>
              <a:gd name="T92" fmla="*/ 433303777 w 789"/>
              <a:gd name="T93" fmla="*/ 218370940 h 1155"/>
              <a:gd name="T94" fmla="*/ 427618884 w 789"/>
              <a:gd name="T95" fmla="*/ 187445846 h 1155"/>
              <a:gd name="T96" fmla="*/ 444041730 w 789"/>
              <a:gd name="T97" fmla="*/ 178610119 h 1155"/>
              <a:gd name="T98" fmla="*/ 452253154 w 789"/>
              <a:gd name="T99" fmla="*/ 161569447 h 1155"/>
              <a:gd name="T100" fmla="*/ 440883369 w 789"/>
              <a:gd name="T101" fmla="*/ 152102143 h 1155"/>
              <a:gd name="T102" fmla="*/ 421302955 w 789"/>
              <a:gd name="T103" fmla="*/ 158413944 h 1155"/>
              <a:gd name="T104" fmla="*/ 409933070 w 789"/>
              <a:gd name="T105" fmla="*/ 145160353 h 1155"/>
              <a:gd name="T106" fmla="*/ 406774708 w 789"/>
              <a:gd name="T107" fmla="*/ 143266416 h 1155"/>
              <a:gd name="T108" fmla="*/ 394773887 w 789"/>
              <a:gd name="T109" fmla="*/ 110448228 h 1155"/>
              <a:gd name="T110" fmla="*/ 388457163 w 789"/>
              <a:gd name="T111" fmla="*/ 83309444 h 1155"/>
              <a:gd name="T112" fmla="*/ 416249794 w 789"/>
              <a:gd name="T113" fmla="*/ 39761579 h 1155"/>
              <a:gd name="T114" fmla="*/ 438356838 w 789"/>
              <a:gd name="T115" fmla="*/ 28401131 h 1155"/>
              <a:gd name="T116" fmla="*/ 459200914 w 789"/>
              <a:gd name="T117" fmla="*/ 15778317 h 115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9"/>
              <a:gd name="T178" fmla="*/ 0 h 1155"/>
              <a:gd name="T179" fmla="*/ 789 w 789"/>
              <a:gd name="T180" fmla="*/ 1155 h 115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9" h="1155">
                <a:moveTo>
                  <a:pt x="37" y="1142"/>
                </a:moveTo>
                <a:lnTo>
                  <a:pt x="33" y="1144"/>
                </a:lnTo>
                <a:lnTo>
                  <a:pt x="36" y="1149"/>
                </a:lnTo>
                <a:lnTo>
                  <a:pt x="30" y="1153"/>
                </a:lnTo>
                <a:lnTo>
                  <a:pt x="19" y="1155"/>
                </a:lnTo>
                <a:lnTo>
                  <a:pt x="3" y="1154"/>
                </a:lnTo>
                <a:lnTo>
                  <a:pt x="0" y="1145"/>
                </a:lnTo>
                <a:lnTo>
                  <a:pt x="4" y="1142"/>
                </a:lnTo>
                <a:lnTo>
                  <a:pt x="3" y="1132"/>
                </a:lnTo>
                <a:lnTo>
                  <a:pt x="12" y="1124"/>
                </a:lnTo>
                <a:lnTo>
                  <a:pt x="21" y="1124"/>
                </a:lnTo>
                <a:lnTo>
                  <a:pt x="28" y="1119"/>
                </a:lnTo>
                <a:lnTo>
                  <a:pt x="40" y="1117"/>
                </a:lnTo>
                <a:lnTo>
                  <a:pt x="49" y="1118"/>
                </a:lnTo>
                <a:lnTo>
                  <a:pt x="52" y="1124"/>
                </a:lnTo>
                <a:lnTo>
                  <a:pt x="60" y="1123"/>
                </a:lnTo>
                <a:lnTo>
                  <a:pt x="65" y="1116"/>
                </a:lnTo>
                <a:lnTo>
                  <a:pt x="73" y="1117"/>
                </a:lnTo>
                <a:lnTo>
                  <a:pt x="82" y="1112"/>
                </a:lnTo>
                <a:lnTo>
                  <a:pt x="95" y="1106"/>
                </a:lnTo>
                <a:lnTo>
                  <a:pt x="97" y="1101"/>
                </a:lnTo>
                <a:lnTo>
                  <a:pt x="106" y="1100"/>
                </a:lnTo>
                <a:lnTo>
                  <a:pt x="115" y="1092"/>
                </a:lnTo>
                <a:lnTo>
                  <a:pt x="118" y="1085"/>
                </a:lnTo>
                <a:lnTo>
                  <a:pt x="127" y="1080"/>
                </a:lnTo>
                <a:lnTo>
                  <a:pt x="133" y="1081"/>
                </a:lnTo>
                <a:lnTo>
                  <a:pt x="142" y="1071"/>
                </a:lnTo>
                <a:lnTo>
                  <a:pt x="146" y="1054"/>
                </a:lnTo>
                <a:lnTo>
                  <a:pt x="155" y="1054"/>
                </a:lnTo>
                <a:lnTo>
                  <a:pt x="162" y="1051"/>
                </a:lnTo>
                <a:lnTo>
                  <a:pt x="164" y="1057"/>
                </a:lnTo>
                <a:lnTo>
                  <a:pt x="165" y="1058"/>
                </a:lnTo>
                <a:lnTo>
                  <a:pt x="168" y="1049"/>
                </a:lnTo>
                <a:lnTo>
                  <a:pt x="167" y="1046"/>
                </a:lnTo>
                <a:lnTo>
                  <a:pt x="170" y="1044"/>
                </a:lnTo>
                <a:lnTo>
                  <a:pt x="177" y="1047"/>
                </a:lnTo>
                <a:lnTo>
                  <a:pt x="188" y="1048"/>
                </a:lnTo>
                <a:lnTo>
                  <a:pt x="195" y="1043"/>
                </a:lnTo>
                <a:lnTo>
                  <a:pt x="201" y="1032"/>
                </a:lnTo>
                <a:lnTo>
                  <a:pt x="215" y="1027"/>
                </a:lnTo>
                <a:lnTo>
                  <a:pt x="224" y="1021"/>
                </a:lnTo>
                <a:lnTo>
                  <a:pt x="231" y="1014"/>
                </a:lnTo>
                <a:lnTo>
                  <a:pt x="240" y="1010"/>
                </a:lnTo>
                <a:lnTo>
                  <a:pt x="245" y="999"/>
                </a:lnTo>
                <a:lnTo>
                  <a:pt x="249" y="980"/>
                </a:lnTo>
                <a:lnTo>
                  <a:pt x="254" y="976"/>
                </a:lnTo>
                <a:lnTo>
                  <a:pt x="256" y="969"/>
                </a:lnTo>
                <a:lnTo>
                  <a:pt x="258" y="967"/>
                </a:lnTo>
                <a:lnTo>
                  <a:pt x="261" y="957"/>
                </a:lnTo>
                <a:lnTo>
                  <a:pt x="264" y="955"/>
                </a:lnTo>
                <a:lnTo>
                  <a:pt x="274" y="958"/>
                </a:lnTo>
                <a:lnTo>
                  <a:pt x="282" y="961"/>
                </a:lnTo>
                <a:lnTo>
                  <a:pt x="289" y="967"/>
                </a:lnTo>
                <a:lnTo>
                  <a:pt x="297" y="967"/>
                </a:lnTo>
                <a:lnTo>
                  <a:pt x="309" y="960"/>
                </a:lnTo>
                <a:lnTo>
                  <a:pt x="318" y="955"/>
                </a:lnTo>
                <a:lnTo>
                  <a:pt x="322" y="955"/>
                </a:lnTo>
                <a:lnTo>
                  <a:pt x="318" y="950"/>
                </a:lnTo>
                <a:lnTo>
                  <a:pt x="318" y="942"/>
                </a:lnTo>
                <a:lnTo>
                  <a:pt x="315" y="942"/>
                </a:lnTo>
                <a:lnTo>
                  <a:pt x="315" y="934"/>
                </a:lnTo>
                <a:lnTo>
                  <a:pt x="321" y="932"/>
                </a:lnTo>
                <a:lnTo>
                  <a:pt x="324" y="926"/>
                </a:lnTo>
                <a:lnTo>
                  <a:pt x="322" y="923"/>
                </a:lnTo>
                <a:lnTo>
                  <a:pt x="328" y="921"/>
                </a:lnTo>
                <a:lnTo>
                  <a:pt x="343" y="920"/>
                </a:lnTo>
                <a:lnTo>
                  <a:pt x="350" y="920"/>
                </a:lnTo>
                <a:lnTo>
                  <a:pt x="356" y="923"/>
                </a:lnTo>
                <a:lnTo>
                  <a:pt x="373" y="923"/>
                </a:lnTo>
                <a:lnTo>
                  <a:pt x="377" y="921"/>
                </a:lnTo>
                <a:lnTo>
                  <a:pt x="383" y="923"/>
                </a:lnTo>
                <a:lnTo>
                  <a:pt x="392" y="923"/>
                </a:lnTo>
                <a:lnTo>
                  <a:pt x="397" y="924"/>
                </a:lnTo>
                <a:lnTo>
                  <a:pt x="400" y="920"/>
                </a:lnTo>
                <a:lnTo>
                  <a:pt x="410" y="925"/>
                </a:lnTo>
                <a:lnTo>
                  <a:pt x="416" y="928"/>
                </a:lnTo>
                <a:lnTo>
                  <a:pt x="430" y="931"/>
                </a:lnTo>
                <a:lnTo>
                  <a:pt x="440" y="930"/>
                </a:lnTo>
                <a:lnTo>
                  <a:pt x="458" y="940"/>
                </a:lnTo>
                <a:lnTo>
                  <a:pt x="459" y="944"/>
                </a:lnTo>
                <a:lnTo>
                  <a:pt x="464" y="946"/>
                </a:lnTo>
                <a:lnTo>
                  <a:pt x="476" y="947"/>
                </a:lnTo>
                <a:lnTo>
                  <a:pt x="479" y="950"/>
                </a:lnTo>
                <a:lnTo>
                  <a:pt x="491" y="951"/>
                </a:lnTo>
                <a:lnTo>
                  <a:pt x="498" y="948"/>
                </a:lnTo>
                <a:lnTo>
                  <a:pt x="503" y="950"/>
                </a:lnTo>
                <a:lnTo>
                  <a:pt x="515" y="947"/>
                </a:lnTo>
                <a:lnTo>
                  <a:pt x="519" y="950"/>
                </a:lnTo>
                <a:lnTo>
                  <a:pt x="527" y="947"/>
                </a:lnTo>
                <a:lnTo>
                  <a:pt x="528" y="948"/>
                </a:lnTo>
                <a:lnTo>
                  <a:pt x="527" y="953"/>
                </a:lnTo>
                <a:lnTo>
                  <a:pt x="530" y="951"/>
                </a:lnTo>
                <a:lnTo>
                  <a:pt x="533" y="947"/>
                </a:lnTo>
                <a:lnTo>
                  <a:pt x="534" y="940"/>
                </a:lnTo>
                <a:lnTo>
                  <a:pt x="533" y="934"/>
                </a:lnTo>
                <a:lnTo>
                  <a:pt x="537" y="926"/>
                </a:lnTo>
                <a:lnTo>
                  <a:pt x="534" y="923"/>
                </a:lnTo>
                <a:lnTo>
                  <a:pt x="540" y="924"/>
                </a:lnTo>
                <a:lnTo>
                  <a:pt x="541" y="916"/>
                </a:lnTo>
                <a:lnTo>
                  <a:pt x="546" y="915"/>
                </a:lnTo>
                <a:lnTo>
                  <a:pt x="547" y="912"/>
                </a:lnTo>
                <a:lnTo>
                  <a:pt x="546" y="909"/>
                </a:lnTo>
                <a:lnTo>
                  <a:pt x="553" y="908"/>
                </a:lnTo>
                <a:lnTo>
                  <a:pt x="555" y="909"/>
                </a:lnTo>
                <a:lnTo>
                  <a:pt x="562" y="905"/>
                </a:lnTo>
                <a:lnTo>
                  <a:pt x="565" y="900"/>
                </a:lnTo>
                <a:lnTo>
                  <a:pt x="583" y="888"/>
                </a:lnTo>
                <a:lnTo>
                  <a:pt x="588" y="888"/>
                </a:lnTo>
                <a:lnTo>
                  <a:pt x="594" y="892"/>
                </a:lnTo>
                <a:lnTo>
                  <a:pt x="595" y="888"/>
                </a:lnTo>
                <a:lnTo>
                  <a:pt x="604" y="882"/>
                </a:lnTo>
                <a:lnTo>
                  <a:pt x="610" y="873"/>
                </a:lnTo>
                <a:lnTo>
                  <a:pt x="613" y="871"/>
                </a:lnTo>
                <a:lnTo>
                  <a:pt x="615" y="867"/>
                </a:lnTo>
                <a:lnTo>
                  <a:pt x="627" y="861"/>
                </a:lnTo>
                <a:lnTo>
                  <a:pt x="630" y="855"/>
                </a:lnTo>
                <a:lnTo>
                  <a:pt x="635" y="851"/>
                </a:lnTo>
                <a:lnTo>
                  <a:pt x="643" y="848"/>
                </a:lnTo>
                <a:lnTo>
                  <a:pt x="647" y="845"/>
                </a:lnTo>
                <a:lnTo>
                  <a:pt x="649" y="841"/>
                </a:lnTo>
                <a:lnTo>
                  <a:pt x="655" y="839"/>
                </a:lnTo>
                <a:lnTo>
                  <a:pt x="667" y="837"/>
                </a:lnTo>
                <a:lnTo>
                  <a:pt x="667" y="832"/>
                </a:lnTo>
                <a:lnTo>
                  <a:pt x="662" y="830"/>
                </a:lnTo>
                <a:lnTo>
                  <a:pt x="662" y="834"/>
                </a:lnTo>
                <a:lnTo>
                  <a:pt x="655" y="837"/>
                </a:lnTo>
                <a:lnTo>
                  <a:pt x="647" y="841"/>
                </a:lnTo>
                <a:lnTo>
                  <a:pt x="643" y="845"/>
                </a:lnTo>
                <a:lnTo>
                  <a:pt x="634" y="846"/>
                </a:lnTo>
                <a:lnTo>
                  <a:pt x="625" y="853"/>
                </a:lnTo>
                <a:lnTo>
                  <a:pt x="619" y="856"/>
                </a:lnTo>
                <a:lnTo>
                  <a:pt x="616" y="864"/>
                </a:lnTo>
                <a:lnTo>
                  <a:pt x="612" y="864"/>
                </a:lnTo>
                <a:lnTo>
                  <a:pt x="606" y="869"/>
                </a:lnTo>
                <a:lnTo>
                  <a:pt x="595" y="870"/>
                </a:lnTo>
                <a:lnTo>
                  <a:pt x="574" y="875"/>
                </a:lnTo>
                <a:lnTo>
                  <a:pt x="567" y="876"/>
                </a:lnTo>
                <a:lnTo>
                  <a:pt x="555" y="873"/>
                </a:lnTo>
                <a:lnTo>
                  <a:pt x="556" y="869"/>
                </a:lnTo>
                <a:lnTo>
                  <a:pt x="553" y="869"/>
                </a:lnTo>
                <a:lnTo>
                  <a:pt x="550" y="873"/>
                </a:lnTo>
                <a:lnTo>
                  <a:pt x="547" y="876"/>
                </a:lnTo>
                <a:lnTo>
                  <a:pt x="540" y="877"/>
                </a:lnTo>
                <a:lnTo>
                  <a:pt x="534" y="880"/>
                </a:lnTo>
                <a:lnTo>
                  <a:pt x="527" y="882"/>
                </a:lnTo>
                <a:lnTo>
                  <a:pt x="525" y="885"/>
                </a:lnTo>
                <a:lnTo>
                  <a:pt x="525" y="886"/>
                </a:lnTo>
                <a:lnTo>
                  <a:pt x="524" y="889"/>
                </a:lnTo>
                <a:lnTo>
                  <a:pt x="519" y="888"/>
                </a:lnTo>
                <a:lnTo>
                  <a:pt x="521" y="891"/>
                </a:lnTo>
                <a:lnTo>
                  <a:pt x="516" y="894"/>
                </a:lnTo>
                <a:lnTo>
                  <a:pt x="516" y="897"/>
                </a:lnTo>
                <a:lnTo>
                  <a:pt x="512" y="900"/>
                </a:lnTo>
                <a:lnTo>
                  <a:pt x="506" y="899"/>
                </a:lnTo>
                <a:lnTo>
                  <a:pt x="498" y="902"/>
                </a:lnTo>
                <a:lnTo>
                  <a:pt x="480" y="900"/>
                </a:lnTo>
                <a:lnTo>
                  <a:pt x="479" y="899"/>
                </a:lnTo>
                <a:lnTo>
                  <a:pt x="474" y="899"/>
                </a:lnTo>
                <a:lnTo>
                  <a:pt x="471" y="897"/>
                </a:lnTo>
                <a:lnTo>
                  <a:pt x="458" y="893"/>
                </a:lnTo>
                <a:lnTo>
                  <a:pt x="449" y="892"/>
                </a:lnTo>
                <a:lnTo>
                  <a:pt x="443" y="882"/>
                </a:lnTo>
                <a:lnTo>
                  <a:pt x="439" y="876"/>
                </a:lnTo>
                <a:lnTo>
                  <a:pt x="436" y="875"/>
                </a:lnTo>
                <a:lnTo>
                  <a:pt x="439" y="870"/>
                </a:lnTo>
                <a:lnTo>
                  <a:pt x="427" y="870"/>
                </a:lnTo>
                <a:lnTo>
                  <a:pt x="422" y="862"/>
                </a:lnTo>
                <a:lnTo>
                  <a:pt x="421" y="854"/>
                </a:lnTo>
                <a:lnTo>
                  <a:pt x="419" y="846"/>
                </a:lnTo>
                <a:lnTo>
                  <a:pt x="416" y="839"/>
                </a:lnTo>
                <a:lnTo>
                  <a:pt x="415" y="838"/>
                </a:lnTo>
                <a:lnTo>
                  <a:pt x="413" y="835"/>
                </a:lnTo>
                <a:lnTo>
                  <a:pt x="412" y="832"/>
                </a:lnTo>
                <a:lnTo>
                  <a:pt x="404" y="830"/>
                </a:lnTo>
                <a:lnTo>
                  <a:pt x="400" y="832"/>
                </a:lnTo>
                <a:lnTo>
                  <a:pt x="394" y="832"/>
                </a:lnTo>
                <a:lnTo>
                  <a:pt x="388" y="832"/>
                </a:lnTo>
                <a:lnTo>
                  <a:pt x="385" y="835"/>
                </a:lnTo>
                <a:lnTo>
                  <a:pt x="388" y="839"/>
                </a:lnTo>
                <a:lnTo>
                  <a:pt x="380" y="840"/>
                </a:lnTo>
                <a:lnTo>
                  <a:pt x="376" y="839"/>
                </a:lnTo>
                <a:lnTo>
                  <a:pt x="371" y="839"/>
                </a:lnTo>
                <a:lnTo>
                  <a:pt x="364" y="834"/>
                </a:lnTo>
                <a:lnTo>
                  <a:pt x="353" y="834"/>
                </a:lnTo>
                <a:lnTo>
                  <a:pt x="358" y="838"/>
                </a:lnTo>
                <a:lnTo>
                  <a:pt x="356" y="839"/>
                </a:lnTo>
                <a:lnTo>
                  <a:pt x="343" y="839"/>
                </a:lnTo>
                <a:lnTo>
                  <a:pt x="339" y="834"/>
                </a:lnTo>
                <a:lnTo>
                  <a:pt x="331" y="832"/>
                </a:lnTo>
                <a:lnTo>
                  <a:pt x="334" y="825"/>
                </a:lnTo>
                <a:lnTo>
                  <a:pt x="336" y="819"/>
                </a:lnTo>
                <a:lnTo>
                  <a:pt x="340" y="817"/>
                </a:lnTo>
                <a:lnTo>
                  <a:pt x="345" y="813"/>
                </a:lnTo>
                <a:lnTo>
                  <a:pt x="348" y="813"/>
                </a:lnTo>
                <a:lnTo>
                  <a:pt x="346" y="817"/>
                </a:lnTo>
                <a:lnTo>
                  <a:pt x="349" y="817"/>
                </a:lnTo>
                <a:lnTo>
                  <a:pt x="352" y="818"/>
                </a:lnTo>
                <a:lnTo>
                  <a:pt x="364" y="819"/>
                </a:lnTo>
                <a:lnTo>
                  <a:pt x="367" y="817"/>
                </a:lnTo>
                <a:lnTo>
                  <a:pt x="373" y="816"/>
                </a:lnTo>
                <a:lnTo>
                  <a:pt x="379" y="812"/>
                </a:lnTo>
                <a:lnTo>
                  <a:pt x="380" y="808"/>
                </a:lnTo>
                <a:lnTo>
                  <a:pt x="368" y="812"/>
                </a:lnTo>
                <a:lnTo>
                  <a:pt x="362" y="813"/>
                </a:lnTo>
                <a:lnTo>
                  <a:pt x="358" y="806"/>
                </a:lnTo>
                <a:lnTo>
                  <a:pt x="349" y="806"/>
                </a:lnTo>
                <a:lnTo>
                  <a:pt x="342" y="805"/>
                </a:lnTo>
                <a:lnTo>
                  <a:pt x="340" y="806"/>
                </a:lnTo>
                <a:lnTo>
                  <a:pt x="336" y="806"/>
                </a:lnTo>
                <a:lnTo>
                  <a:pt x="331" y="797"/>
                </a:lnTo>
                <a:lnTo>
                  <a:pt x="328" y="790"/>
                </a:lnTo>
                <a:lnTo>
                  <a:pt x="336" y="791"/>
                </a:lnTo>
                <a:lnTo>
                  <a:pt x="331" y="789"/>
                </a:lnTo>
                <a:lnTo>
                  <a:pt x="328" y="784"/>
                </a:lnTo>
                <a:lnTo>
                  <a:pt x="331" y="776"/>
                </a:lnTo>
                <a:lnTo>
                  <a:pt x="327" y="781"/>
                </a:lnTo>
                <a:lnTo>
                  <a:pt x="322" y="779"/>
                </a:lnTo>
                <a:lnTo>
                  <a:pt x="319" y="774"/>
                </a:lnTo>
                <a:lnTo>
                  <a:pt x="318" y="781"/>
                </a:lnTo>
                <a:lnTo>
                  <a:pt x="321" y="785"/>
                </a:lnTo>
                <a:lnTo>
                  <a:pt x="321" y="786"/>
                </a:lnTo>
                <a:lnTo>
                  <a:pt x="313" y="787"/>
                </a:lnTo>
                <a:lnTo>
                  <a:pt x="304" y="785"/>
                </a:lnTo>
                <a:lnTo>
                  <a:pt x="300" y="782"/>
                </a:lnTo>
                <a:lnTo>
                  <a:pt x="297" y="784"/>
                </a:lnTo>
                <a:lnTo>
                  <a:pt x="285" y="781"/>
                </a:lnTo>
                <a:lnTo>
                  <a:pt x="279" y="781"/>
                </a:lnTo>
                <a:lnTo>
                  <a:pt x="274" y="786"/>
                </a:lnTo>
                <a:lnTo>
                  <a:pt x="276" y="789"/>
                </a:lnTo>
                <a:lnTo>
                  <a:pt x="267" y="798"/>
                </a:lnTo>
                <a:lnTo>
                  <a:pt x="262" y="798"/>
                </a:lnTo>
                <a:lnTo>
                  <a:pt x="259" y="800"/>
                </a:lnTo>
                <a:lnTo>
                  <a:pt x="255" y="798"/>
                </a:lnTo>
                <a:lnTo>
                  <a:pt x="249" y="798"/>
                </a:lnTo>
                <a:lnTo>
                  <a:pt x="243" y="796"/>
                </a:lnTo>
                <a:lnTo>
                  <a:pt x="228" y="805"/>
                </a:lnTo>
                <a:lnTo>
                  <a:pt x="207" y="795"/>
                </a:lnTo>
                <a:lnTo>
                  <a:pt x="210" y="791"/>
                </a:lnTo>
                <a:lnTo>
                  <a:pt x="209" y="786"/>
                </a:lnTo>
                <a:lnTo>
                  <a:pt x="200" y="778"/>
                </a:lnTo>
                <a:lnTo>
                  <a:pt x="204" y="778"/>
                </a:lnTo>
                <a:lnTo>
                  <a:pt x="215" y="779"/>
                </a:lnTo>
                <a:lnTo>
                  <a:pt x="221" y="780"/>
                </a:lnTo>
                <a:lnTo>
                  <a:pt x="228" y="781"/>
                </a:lnTo>
                <a:lnTo>
                  <a:pt x="240" y="778"/>
                </a:lnTo>
                <a:lnTo>
                  <a:pt x="225" y="779"/>
                </a:lnTo>
                <a:lnTo>
                  <a:pt x="215" y="774"/>
                </a:lnTo>
                <a:lnTo>
                  <a:pt x="207" y="774"/>
                </a:lnTo>
                <a:lnTo>
                  <a:pt x="206" y="771"/>
                </a:lnTo>
                <a:lnTo>
                  <a:pt x="198" y="770"/>
                </a:lnTo>
                <a:lnTo>
                  <a:pt x="197" y="774"/>
                </a:lnTo>
                <a:lnTo>
                  <a:pt x="192" y="779"/>
                </a:lnTo>
                <a:lnTo>
                  <a:pt x="189" y="776"/>
                </a:lnTo>
                <a:lnTo>
                  <a:pt x="188" y="768"/>
                </a:lnTo>
                <a:lnTo>
                  <a:pt x="182" y="764"/>
                </a:lnTo>
                <a:lnTo>
                  <a:pt x="185" y="763"/>
                </a:lnTo>
                <a:lnTo>
                  <a:pt x="189" y="763"/>
                </a:lnTo>
                <a:lnTo>
                  <a:pt x="191" y="759"/>
                </a:lnTo>
                <a:lnTo>
                  <a:pt x="192" y="759"/>
                </a:lnTo>
                <a:lnTo>
                  <a:pt x="198" y="757"/>
                </a:lnTo>
                <a:lnTo>
                  <a:pt x="206" y="755"/>
                </a:lnTo>
                <a:lnTo>
                  <a:pt x="210" y="749"/>
                </a:lnTo>
                <a:lnTo>
                  <a:pt x="212" y="742"/>
                </a:lnTo>
                <a:lnTo>
                  <a:pt x="207" y="736"/>
                </a:lnTo>
                <a:lnTo>
                  <a:pt x="198" y="733"/>
                </a:lnTo>
                <a:lnTo>
                  <a:pt x="188" y="730"/>
                </a:lnTo>
                <a:lnTo>
                  <a:pt x="185" y="732"/>
                </a:lnTo>
                <a:lnTo>
                  <a:pt x="180" y="731"/>
                </a:lnTo>
                <a:lnTo>
                  <a:pt x="183" y="723"/>
                </a:lnTo>
                <a:lnTo>
                  <a:pt x="182" y="721"/>
                </a:lnTo>
                <a:lnTo>
                  <a:pt x="189" y="718"/>
                </a:lnTo>
                <a:lnTo>
                  <a:pt x="194" y="718"/>
                </a:lnTo>
                <a:lnTo>
                  <a:pt x="206" y="714"/>
                </a:lnTo>
                <a:lnTo>
                  <a:pt x="210" y="714"/>
                </a:lnTo>
                <a:lnTo>
                  <a:pt x="215" y="710"/>
                </a:lnTo>
                <a:lnTo>
                  <a:pt x="221" y="711"/>
                </a:lnTo>
                <a:lnTo>
                  <a:pt x="224" y="710"/>
                </a:lnTo>
                <a:lnTo>
                  <a:pt x="227" y="701"/>
                </a:lnTo>
                <a:lnTo>
                  <a:pt x="230" y="699"/>
                </a:lnTo>
                <a:lnTo>
                  <a:pt x="236" y="700"/>
                </a:lnTo>
                <a:lnTo>
                  <a:pt x="243" y="700"/>
                </a:lnTo>
                <a:lnTo>
                  <a:pt x="248" y="706"/>
                </a:lnTo>
                <a:lnTo>
                  <a:pt x="256" y="703"/>
                </a:lnTo>
                <a:lnTo>
                  <a:pt x="258" y="701"/>
                </a:lnTo>
                <a:lnTo>
                  <a:pt x="258" y="706"/>
                </a:lnTo>
                <a:lnTo>
                  <a:pt x="268" y="705"/>
                </a:lnTo>
                <a:lnTo>
                  <a:pt x="267" y="703"/>
                </a:lnTo>
                <a:lnTo>
                  <a:pt x="270" y="700"/>
                </a:lnTo>
                <a:lnTo>
                  <a:pt x="277" y="699"/>
                </a:lnTo>
                <a:lnTo>
                  <a:pt x="288" y="690"/>
                </a:lnTo>
                <a:lnTo>
                  <a:pt x="288" y="689"/>
                </a:lnTo>
                <a:lnTo>
                  <a:pt x="292" y="688"/>
                </a:lnTo>
                <a:lnTo>
                  <a:pt x="300" y="693"/>
                </a:lnTo>
                <a:lnTo>
                  <a:pt x="300" y="688"/>
                </a:lnTo>
                <a:lnTo>
                  <a:pt x="306" y="685"/>
                </a:lnTo>
                <a:lnTo>
                  <a:pt x="307" y="684"/>
                </a:lnTo>
                <a:lnTo>
                  <a:pt x="315" y="685"/>
                </a:lnTo>
                <a:lnTo>
                  <a:pt x="321" y="684"/>
                </a:lnTo>
                <a:lnTo>
                  <a:pt x="324" y="687"/>
                </a:lnTo>
                <a:lnTo>
                  <a:pt x="327" y="687"/>
                </a:lnTo>
                <a:lnTo>
                  <a:pt x="339" y="682"/>
                </a:lnTo>
                <a:lnTo>
                  <a:pt x="342" y="682"/>
                </a:lnTo>
                <a:lnTo>
                  <a:pt x="353" y="674"/>
                </a:lnTo>
                <a:lnTo>
                  <a:pt x="361" y="673"/>
                </a:lnTo>
                <a:lnTo>
                  <a:pt x="362" y="674"/>
                </a:lnTo>
                <a:lnTo>
                  <a:pt x="368" y="674"/>
                </a:lnTo>
                <a:lnTo>
                  <a:pt x="377" y="668"/>
                </a:lnTo>
                <a:lnTo>
                  <a:pt x="382" y="669"/>
                </a:lnTo>
                <a:lnTo>
                  <a:pt x="389" y="664"/>
                </a:lnTo>
                <a:lnTo>
                  <a:pt x="392" y="661"/>
                </a:lnTo>
                <a:lnTo>
                  <a:pt x="406" y="647"/>
                </a:lnTo>
                <a:lnTo>
                  <a:pt x="416" y="634"/>
                </a:lnTo>
                <a:lnTo>
                  <a:pt x="422" y="621"/>
                </a:lnTo>
                <a:lnTo>
                  <a:pt x="427" y="616"/>
                </a:lnTo>
                <a:lnTo>
                  <a:pt x="428" y="609"/>
                </a:lnTo>
                <a:lnTo>
                  <a:pt x="430" y="607"/>
                </a:lnTo>
                <a:lnTo>
                  <a:pt x="434" y="608"/>
                </a:lnTo>
                <a:lnTo>
                  <a:pt x="444" y="604"/>
                </a:lnTo>
                <a:lnTo>
                  <a:pt x="430" y="603"/>
                </a:lnTo>
                <a:lnTo>
                  <a:pt x="425" y="607"/>
                </a:lnTo>
                <a:lnTo>
                  <a:pt x="425" y="597"/>
                </a:lnTo>
                <a:lnTo>
                  <a:pt x="422" y="589"/>
                </a:lnTo>
                <a:lnTo>
                  <a:pt x="421" y="586"/>
                </a:lnTo>
                <a:lnTo>
                  <a:pt x="424" y="577"/>
                </a:lnTo>
                <a:lnTo>
                  <a:pt x="428" y="571"/>
                </a:lnTo>
                <a:lnTo>
                  <a:pt x="433" y="568"/>
                </a:lnTo>
                <a:lnTo>
                  <a:pt x="439" y="560"/>
                </a:lnTo>
                <a:lnTo>
                  <a:pt x="434" y="546"/>
                </a:lnTo>
                <a:lnTo>
                  <a:pt x="427" y="533"/>
                </a:lnTo>
                <a:lnTo>
                  <a:pt x="433" y="529"/>
                </a:lnTo>
                <a:lnTo>
                  <a:pt x="433" y="522"/>
                </a:lnTo>
                <a:lnTo>
                  <a:pt x="430" y="518"/>
                </a:lnTo>
                <a:lnTo>
                  <a:pt x="433" y="512"/>
                </a:lnTo>
                <a:lnTo>
                  <a:pt x="442" y="514"/>
                </a:lnTo>
                <a:lnTo>
                  <a:pt x="447" y="509"/>
                </a:lnTo>
                <a:lnTo>
                  <a:pt x="444" y="509"/>
                </a:lnTo>
                <a:lnTo>
                  <a:pt x="431" y="511"/>
                </a:lnTo>
                <a:lnTo>
                  <a:pt x="427" y="508"/>
                </a:lnTo>
                <a:lnTo>
                  <a:pt x="415" y="508"/>
                </a:lnTo>
                <a:lnTo>
                  <a:pt x="403" y="507"/>
                </a:lnTo>
                <a:lnTo>
                  <a:pt x="400" y="509"/>
                </a:lnTo>
                <a:lnTo>
                  <a:pt x="392" y="509"/>
                </a:lnTo>
                <a:lnTo>
                  <a:pt x="388" y="509"/>
                </a:lnTo>
                <a:lnTo>
                  <a:pt x="385" y="511"/>
                </a:lnTo>
                <a:lnTo>
                  <a:pt x="373" y="513"/>
                </a:lnTo>
                <a:lnTo>
                  <a:pt x="373" y="516"/>
                </a:lnTo>
                <a:lnTo>
                  <a:pt x="368" y="521"/>
                </a:lnTo>
                <a:lnTo>
                  <a:pt x="367" y="524"/>
                </a:lnTo>
                <a:lnTo>
                  <a:pt x="368" y="525"/>
                </a:lnTo>
                <a:lnTo>
                  <a:pt x="367" y="529"/>
                </a:lnTo>
                <a:lnTo>
                  <a:pt x="365" y="529"/>
                </a:lnTo>
                <a:lnTo>
                  <a:pt x="362" y="533"/>
                </a:lnTo>
                <a:lnTo>
                  <a:pt x="358" y="529"/>
                </a:lnTo>
                <a:lnTo>
                  <a:pt x="361" y="525"/>
                </a:lnTo>
                <a:lnTo>
                  <a:pt x="353" y="521"/>
                </a:lnTo>
                <a:lnTo>
                  <a:pt x="350" y="518"/>
                </a:lnTo>
                <a:lnTo>
                  <a:pt x="343" y="523"/>
                </a:lnTo>
                <a:lnTo>
                  <a:pt x="340" y="522"/>
                </a:lnTo>
                <a:lnTo>
                  <a:pt x="336" y="522"/>
                </a:lnTo>
                <a:lnTo>
                  <a:pt x="331" y="522"/>
                </a:lnTo>
                <a:lnTo>
                  <a:pt x="327" y="525"/>
                </a:lnTo>
                <a:lnTo>
                  <a:pt x="324" y="523"/>
                </a:lnTo>
                <a:lnTo>
                  <a:pt x="322" y="521"/>
                </a:lnTo>
                <a:lnTo>
                  <a:pt x="334" y="507"/>
                </a:lnTo>
                <a:lnTo>
                  <a:pt x="336" y="506"/>
                </a:lnTo>
                <a:lnTo>
                  <a:pt x="340" y="502"/>
                </a:lnTo>
                <a:lnTo>
                  <a:pt x="345" y="502"/>
                </a:lnTo>
                <a:lnTo>
                  <a:pt x="348" y="497"/>
                </a:lnTo>
                <a:lnTo>
                  <a:pt x="352" y="496"/>
                </a:lnTo>
                <a:lnTo>
                  <a:pt x="356" y="493"/>
                </a:lnTo>
                <a:lnTo>
                  <a:pt x="364" y="490"/>
                </a:lnTo>
                <a:lnTo>
                  <a:pt x="365" y="493"/>
                </a:lnTo>
                <a:lnTo>
                  <a:pt x="371" y="492"/>
                </a:lnTo>
                <a:lnTo>
                  <a:pt x="379" y="487"/>
                </a:lnTo>
                <a:lnTo>
                  <a:pt x="383" y="485"/>
                </a:lnTo>
                <a:lnTo>
                  <a:pt x="388" y="481"/>
                </a:lnTo>
                <a:lnTo>
                  <a:pt x="394" y="481"/>
                </a:lnTo>
                <a:lnTo>
                  <a:pt x="400" y="477"/>
                </a:lnTo>
                <a:lnTo>
                  <a:pt x="407" y="471"/>
                </a:lnTo>
                <a:lnTo>
                  <a:pt x="410" y="459"/>
                </a:lnTo>
                <a:lnTo>
                  <a:pt x="413" y="452"/>
                </a:lnTo>
                <a:lnTo>
                  <a:pt x="418" y="449"/>
                </a:lnTo>
                <a:lnTo>
                  <a:pt x="422" y="447"/>
                </a:lnTo>
                <a:lnTo>
                  <a:pt x="430" y="443"/>
                </a:lnTo>
                <a:lnTo>
                  <a:pt x="431" y="442"/>
                </a:lnTo>
                <a:lnTo>
                  <a:pt x="434" y="442"/>
                </a:lnTo>
                <a:lnTo>
                  <a:pt x="440" y="436"/>
                </a:lnTo>
                <a:lnTo>
                  <a:pt x="447" y="432"/>
                </a:lnTo>
                <a:lnTo>
                  <a:pt x="455" y="432"/>
                </a:lnTo>
                <a:lnTo>
                  <a:pt x="458" y="434"/>
                </a:lnTo>
                <a:lnTo>
                  <a:pt x="468" y="433"/>
                </a:lnTo>
                <a:lnTo>
                  <a:pt x="477" y="428"/>
                </a:lnTo>
                <a:lnTo>
                  <a:pt x="492" y="427"/>
                </a:lnTo>
                <a:lnTo>
                  <a:pt x="501" y="427"/>
                </a:lnTo>
                <a:lnTo>
                  <a:pt x="506" y="430"/>
                </a:lnTo>
                <a:lnTo>
                  <a:pt x="509" y="436"/>
                </a:lnTo>
                <a:lnTo>
                  <a:pt x="507" y="423"/>
                </a:lnTo>
                <a:lnTo>
                  <a:pt x="503" y="420"/>
                </a:lnTo>
                <a:lnTo>
                  <a:pt x="503" y="416"/>
                </a:lnTo>
                <a:lnTo>
                  <a:pt x="509" y="416"/>
                </a:lnTo>
                <a:lnTo>
                  <a:pt x="515" y="420"/>
                </a:lnTo>
                <a:lnTo>
                  <a:pt x="519" y="421"/>
                </a:lnTo>
                <a:lnTo>
                  <a:pt x="522" y="421"/>
                </a:lnTo>
                <a:lnTo>
                  <a:pt x="524" y="423"/>
                </a:lnTo>
                <a:lnTo>
                  <a:pt x="530" y="430"/>
                </a:lnTo>
                <a:lnTo>
                  <a:pt x="534" y="431"/>
                </a:lnTo>
                <a:lnTo>
                  <a:pt x="543" y="433"/>
                </a:lnTo>
                <a:lnTo>
                  <a:pt x="547" y="432"/>
                </a:lnTo>
                <a:lnTo>
                  <a:pt x="550" y="432"/>
                </a:lnTo>
                <a:lnTo>
                  <a:pt x="558" y="431"/>
                </a:lnTo>
                <a:lnTo>
                  <a:pt x="565" y="428"/>
                </a:lnTo>
                <a:lnTo>
                  <a:pt x="576" y="426"/>
                </a:lnTo>
                <a:lnTo>
                  <a:pt x="583" y="426"/>
                </a:lnTo>
                <a:lnTo>
                  <a:pt x="586" y="427"/>
                </a:lnTo>
                <a:lnTo>
                  <a:pt x="592" y="425"/>
                </a:lnTo>
                <a:lnTo>
                  <a:pt x="597" y="426"/>
                </a:lnTo>
                <a:lnTo>
                  <a:pt x="597" y="431"/>
                </a:lnTo>
                <a:lnTo>
                  <a:pt x="613" y="446"/>
                </a:lnTo>
                <a:lnTo>
                  <a:pt x="621" y="455"/>
                </a:lnTo>
                <a:lnTo>
                  <a:pt x="630" y="463"/>
                </a:lnTo>
                <a:lnTo>
                  <a:pt x="631" y="455"/>
                </a:lnTo>
                <a:lnTo>
                  <a:pt x="633" y="450"/>
                </a:lnTo>
                <a:lnTo>
                  <a:pt x="630" y="443"/>
                </a:lnTo>
                <a:lnTo>
                  <a:pt x="625" y="437"/>
                </a:lnTo>
                <a:lnTo>
                  <a:pt x="618" y="428"/>
                </a:lnTo>
                <a:lnTo>
                  <a:pt x="616" y="425"/>
                </a:lnTo>
                <a:lnTo>
                  <a:pt x="619" y="420"/>
                </a:lnTo>
                <a:lnTo>
                  <a:pt x="624" y="418"/>
                </a:lnTo>
                <a:lnTo>
                  <a:pt x="627" y="417"/>
                </a:lnTo>
                <a:lnTo>
                  <a:pt x="634" y="416"/>
                </a:lnTo>
                <a:lnTo>
                  <a:pt x="641" y="414"/>
                </a:lnTo>
                <a:lnTo>
                  <a:pt x="646" y="414"/>
                </a:lnTo>
                <a:lnTo>
                  <a:pt x="647" y="418"/>
                </a:lnTo>
                <a:lnTo>
                  <a:pt x="649" y="428"/>
                </a:lnTo>
                <a:lnTo>
                  <a:pt x="653" y="437"/>
                </a:lnTo>
                <a:lnTo>
                  <a:pt x="658" y="448"/>
                </a:lnTo>
                <a:lnTo>
                  <a:pt x="661" y="449"/>
                </a:lnTo>
                <a:lnTo>
                  <a:pt x="665" y="449"/>
                </a:lnTo>
                <a:lnTo>
                  <a:pt x="668" y="453"/>
                </a:lnTo>
                <a:lnTo>
                  <a:pt x="680" y="454"/>
                </a:lnTo>
                <a:lnTo>
                  <a:pt x="686" y="450"/>
                </a:lnTo>
                <a:lnTo>
                  <a:pt x="686" y="447"/>
                </a:lnTo>
                <a:lnTo>
                  <a:pt x="691" y="443"/>
                </a:lnTo>
                <a:lnTo>
                  <a:pt x="692" y="442"/>
                </a:lnTo>
                <a:lnTo>
                  <a:pt x="686" y="443"/>
                </a:lnTo>
                <a:lnTo>
                  <a:pt x="683" y="446"/>
                </a:lnTo>
                <a:lnTo>
                  <a:pt x="674" y="447"/>
                </a:lnTo>
                <a:lnTo>
                  <a:pt x="670" y="444"/>
                </a:lnTo>
                <a:lnTo>
                  <a:pt x="661" y="434"/>
                </a:lnTo>
                <a:lnTo>
                  <a:pt x="655" y="432"/>
                </a:lnTo>
                <a:lnTo>
                  <a:pt x="652" y="426"/>
                </a:lnTo>
                <a:lnTo>
                  <a:pt x="650" y="420"/>
                </a:lnTo>
                <a:lnTo>
                  <a:pt x="650" y="412"/>
                </a:lnTo>
                <a:lnTo>
                  <a:pt x="647" y="402"/>
                </a:lnTo>
                <a:lnTo>
                  <a:pt x="646" y="396"/>
                </a:lnTo>
                <a:lnTo>
                  <a:pt x="646" y="394"/>
                </a:lnTo>
                <a:lnTo>
                  <a:pt x="643" y="386"/>
                </a:lnTo>
                <a:lnTo>
                  <a:pt x="641" y="383"/>
                </a:lnTo>
                <a:lnTo>
                  <a:pt x="643" y="380"/>
                </a:lnTo>
                <a:lnTo>
                  <a:pt x="652" y="370"/>
                </a:lnTo>
                <a:lnTo>
                  <a:pt x="658" y="362"/>
                </a:lnTo>
                <a:lnTo>
                  <a:pt x="670" y="355"/>
                </a:lnTo>
                <a:lnTo>
                  <a:pt x="673" y="355"/>
                </a:lnTo>
                <a:lnTo>
                  <a:pt x="677" y="355"/>
                </a:lnTo>
                <a:lnTo>
                  <a:pt x="685" y="350"/>
                </a:lnTo>
                <a:lnTo>
                  <a:pt x="691" y="348"/>
                </a:lnTo>
                <a:lnTo>
                  <a:pt x="694" y="348"/>
                </a:lnTo>
                <a:lnTo>
                  <a:pt x="694" y="347"/>
                </a:lnTo>
                <a:lnTo>
                  <a:pt x="689" y="346"/>
                </a:lnTo>
                <a:lnTo>
                  <a:pt x="686" y="346"/>
                </a:lnTo>
                <a:lnTo>
                  <a:pt x="683" y="343"/>
                </a:lnTo>
                <a:lnTo>
                  <a:pt x="670" y="345"/>
                </a:lnTo>
                <a:lnTo>
                  <a:pt x="665" y="341"/>
                </a:lnTo>
                <a:lnTo>
                  <a:pt x="661" y="336"/>
                </a:lnTo>
                <a:lnTo>
                  <a:pt x="661" y="327"/>
                </a:lnTo>
                <a:lnTo>
                  <a:pt x="665" y="314"/>
                </a:lnTo>
                <a:lnTo>
                  <a:pt x="668" y="303"/>
                </a:lnTo>
                <a:lnTo>
                  <a:pt x="670" y="295"/>
                </a:lnTo>
                <a:lnTo>
                  <a:pt x="676" y="297"/>
                </a:lnTo>
                <a:lnTo>
                  <a:pt x="677" y="297"/>
                </a:lnTo>
                <a:lnTo>
                  <a:pt x="676" y="304"/>
                </a:lnTo>
                <a:lnTo>
                  <a:pt x="677" y="305"/>
                </a:lnTo>
                <a:lnTo>
                  <a:pt x="679" y="299"/>
                </a:lnTo>
                <a:lnTo>
                  <a:pt x="680" y="297"/>
                </a:lnTo>
                <a:lnTo>
                  <a:pt x="689" y="293"/>
                </a:lnTo>
                <a:lnTo>
                  <a:pt x="692" y="293"/>
                </a:lnTo>
                <a:lnTo>
                  <a:pt x="694" y="294"/>
                </a:lnTo>
                <a:lnTo>
                  <a:pt x="701" y="291"/>
                </a:lnTo>
                <a:lnTo>
                  <a:pt x="700" y="288"/>
                </a:lnTo>
                <a:lnTo>
                  <a:pt x="703" y="283"/>
                </a:lnTo>
                <a:lnTo>
                  <a:pt x="707" y="282"/>
                </a:lnTo>
                <a:lnTo>
                  <a:pt x="707" y="279"/>
                </a:lnTo>
                <a:lnTo>
                  <a:pt x="700" y="282"/>
                </a:lnTo>
                <a:lnTo>
                  <a:pt x="698" y="279"/>
                </a:lnTo>
                <a:lnTo>
                  <a:pt x="697" y="271"/>
                </a:lnTo>
                <a:lnTo>
                  <a:pt x="701" y="267"/>
                </a:lnTo>
                <a:lnTo>
                  <a:pt x="703" y="264"/>
                </a:lnTo>
                <a:lnTo>
                  <a:pt x="710" y="260"/>
                </a:lnTo>
                <a:lnTo>
                  <a:pt x="715" y="261"/>
                </a:lnTo>
                <a:lnTo>
                  <a:pt x="716" y="256"/>
                </a:lnTo>
                <a:lnTo>
                  <a:pt x="719" y="254"/>
                </a:lnTo>
                <a:lnTo>
                  <a:pt x="719" y="251"/>
                </a:lnTo>
                <a:lnTo>
                  <a:pt x="718" y="249"/>
                </a:lnTo>
                <a:lnTo>
                  <a:pt x="719" y="245"/>
                </a:lnTo>
                <a:lnTo>
                  <a:pt x="716" y="240"/>
                </a:lnTo>
                <a:lnTo>
                  <a:pt x="715" y="238"/>
                </a:lnTo>
                <a:lnTo>
                  <a:pt x="724" y="230"/>
                </a:lnTo>
                <a:lnTo>
                  <a:pt x="710" y="236"/>
                </a:lnTo>
                <a:lnTo>
                  <a:pt x="706" y="241"/>
                </a:lnTo>
                <a:lnTo>
                  <a:pt x="698" y="241"/>
                </a:lnTo>
                <a:lnTo>
                  <a:pt x="694" y="245"/>
                </a:lnTo>
                <a:lnTo>
                  <a:pt x="691" y="243"/>
                </a:lnTo>
                <a:lnTo>
                  <a:pt x="692" y="236"/>
                </a:lnTo>
                <a:lnTo>
                  <a:pt x="689" y="233"/>
                </a:lnTo>
                <a:lnTo>
                  <a:pt x="689" y="228"/>
                </a:lnTo>
                <a:lnTo>
                  <a:pt x="683" y="233"/>
                </a:lnTo>
                <a:lnTo>
                  <a:pt x="682" y="238"/>
                </a:lnTo>
                <a:lnTo>
                  <a:pt x="677" y="241"/>
                </a:lnTo>
                <a:lnTo>
                  <a:pt x="674" y="246"/>
                </a:lnTo>
                <a:lnTo>
                  <a:pt x="667" y="251"/>
                </a:lnTo>
                <a:lnTo>
                  <a:pt x="662" y="254"/>
                </a:lnTo>
                <a:lnTo>
                  <a:pt x="662" y="257"/>
                </a:lnTo>
                <a:lnTo>
                  <a:pt x="661" y="259"/>
                </a:lnTo>
                <a:lnTo>
                  <a:pt x="655" y="250"/>
                </a:lnTo>
                <a:lnTo>
                  <a:pt x="650" y="251"/>
                </a:lnTo>
                <a:lnTo>
                  <a:pt x="649" y="245"/>
                </a:lnTo>
                <a:lnTo>
                  <a:pt x="650" y="238"/>
                </a:lnTo>
                <a:lnTo>
                  <a:pt x="652" y="234"/>
                </a:lnTo>
                <a:lnTo>
                  <a:pt x="649" y="234"/>
                </a:lnTo>
                <a:lnTo>
                  <a:pt x="649" y="230"/>
                </a:lnTo>
                <a:lnTo>
                  <a:pt x="655" y="230"/>
                </a:lnTo>
                <a:lnTo>
                  <a:pt x="658" y="224"/>
                </a:lnTo>
                <a:lnTo>
                  <a:pt x="661" y="219"/>
                </a:lnTo>
                <a:lnTo>
                  <a:pt x="659" y="212"/>
                </a:lnTo>
                <a:lnTo>
                  <a:pt x="658" y="218"/>
                </a:lnTo>
                <a:lnTo>
                  <a:pt x="655" y="222"/>
                </a:lnTo>
                <a:lnTo>
                  <a:pt x="653" y="225"/>
                </a:lnTo>
                <a:lnTo>
                  <a:pt x="650" y="227"/>
                </a:lnTo>
                <a:lnTo>
                  <a:pt x="649" y="225"/>
                </a:lnTo>
                <a:lnTo>
                  <a:pt x="644" y="227"/>
                </a:lnTo>
                <a:lnTo>
                  <a:pt x="641" y="225"/>
                </a:lnTo>
                <a:lnTo>
                  <a:pt x="637" y="216"/>
                </a:lnTo>
                <a:lnTo>
                  <a:pt x="633" y="208"/>
                </a:lnTo>
                <a:lnTo>
                  <a:pt x="631" y="202"/>
                </a:lnTo>
                <a:lnTo>
                  <a:pt x="630" y="198"/>
                </a:lnTo>
                <a:lnTo>
                  <a:pt x="633" y="192"/>
                </a:lnTo>
                <a:lnTo>
                  <a:pt x="633" y="187"/>
                </a:lnTo>
                <a:lnTo>
                  <a:pt x="634" y="186"/>
                </a:lnTo>
                <a:lnTo>
                  <a:pt x="630" y="186"/>
                </a:lnTo>
                <a:lnTo>
                  <a:pt x="625" y="175"/>
                </a:lnTo>
                <a:lnTo>
                  <a:pt x="619" y="169"/>
                </a:lnTo>
                <a:lnTo>
                  <a:pt x="619" y="166"/>
                </a:lnTo>
                <a:lnTo>
                  <a:pt x="618" y="164"/>
                </a:lnTo>
                <a:lnTo>
                  <a:pt x="612" y="153"/>
                </a:lnTo>
                <a:lnTo>
                  <a:pt x="610" y="148"/>
                </a:lnTo>
                <a:lnTo>
                  <a:pt x="607" y="145"/>
                </a:lnTo>
                <a:lnTo>
                  <a:pt x="606" y="142"/>
                </a:lnTo>
                <a:lnTo>
                  <a:pt x="607" y="139"/>
                </a:lnTo>
                <a:lnTo>
                  <a:pt x="610" y="138"/>
                </a:lnTo>
                <a:lnTo>
                  <a:pt x="615" y="132"/>
                </a:lnTo>
                <a:lnTo>
                  <a:pt x="618" y="122"/>
                </a:lnTo>
                <a:lnTo>
                  <a:pt x="621" y="120"/>
                </a:lnTo>
                <a:lnTo>
                  <a:pt x="622" y="111"/>
                </a:lnTo>
                <a:lnTo>
                  <a:pt x="634" y="99"/>
                </a:lnTo>
                <a:lnTo>
                  <a:pt x="640" y="91"/>
                </a:lnTo>
                <a:lnTo>
                  <a:pt x="649" y="86"/>
                </a:lnTo>
                <a:lnTo>
                  <a:pt x="652" y="83"/>
                </a:lnTo>
                <a:lnTo>
                  <a:pt x="650" y="78"/>
                </a:lnTo>
                <a:lnTo>
                  <a:pt x="658" y="69"/>
                </a:lnTo>
                <a:lnTo>
                  <a:pt x="659" y="63"/>
                </a:lnTo>
                <a:lnTo>
                  <a:pt x="671" y="54"/>
                </a:lnTo>
                <a:lnTo>
                  <a:pt x="673" y="57"/>
                </a:lnTo>
                <a:lnTo>
                  <a:pt x="679" y="59"/>
                </a:lnTo>
                <a:lnTo>
                  <a:pt x="680" y="62"/>
                </a:lnTo>
                <a:lnTo>
                  <a:pt x="680" y="57"/>
                </a:lnTo>
                <a:lnTo>
                  <a:pt x="685" y="58"/>
                </a:lnTo>
                <a:lnTo>
                  <a:pt x="680" y="53"/>
                </a:lnTo>
                <a:lnTo>
                  <a:pt x="682" y="50"/>
                </a:lnTo>
                <a:lnTo>
                  <a:pt x="686" y="47"/>
                </a:lnTo>
                <a:lnTo>
                  <a:pt x="694" y="45"/>
                </a:lnTo>
                <a:lnTo>
                  <a:pt x="700" y="46"/>
                </a:lnTo>
                <a:lnTo>
                  <a:pt x="701" y="48"/>
                </a:lnTo>
                <a:lnTo>
                  <a:pt x="704" y="50"/>
                </a:lnTo>
                <a:lnTo>
                  <a:pt x="706" y="52"/>
                </a:lnTo>
                <a:lnTo>
                  <a:pt x="719" y="51"/>
                </a:lnTo>
                <a:lnTo>
                  <a:pt x="719" y="50"/>
                </a:lnTo>
                <a:lnTo>
                  <a:pt x="716" y="50"/>
                </a:lnTo>
                <a:lnTo>
                  <a:pt x="716" y="48"/>
                </a:lnTo>
                <a:lnTo>
                  <a:pt x="722" y="43"/>
                </a:lnTo>
                <a:lnTo>
                  <a:pt x="727" y="25"/>
                </a:lnTo>
                <a:lnTo>
                  <a:pt x="731" y="25"/>
                </a:lnTo>
                <a:lnTo>
                  <a:pt x="741" y="30"/>
                </a:lnTo>
                <a:lnTo>
                  <a:pt x="758" y="19"/>
                </a:lnTo>
                <a:lnTo>
                  <a:pt x="762" y="18"/>
                </a:lnTo>
                <a:lnTo>
                  <a:pt x="768" y="11"/>
                </a:lnTo>
                <a:lnTo>
                  <a:pt x="774" y="10"/>
                </a:lnTo>
                <a:lnTo>
                  <a:pt x="780" y="5"/>
                </a:lnTo>
                <a:lnTo>
                  <a:pt x="786" y="4"/>
                </a:lnTo>
                <a:lnTo>
                  <a:pt x="789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6" name="Freeform 268"/>
          <p:cNvSpPr>
            <a:spLocks/>
          </p:cNvSpPr>
          <p:nvPr/>
        </p:nvSpPr>
        <p:spPr bwMode="auto">
          <a:xfrm>
            <a:off x="2614613" y="3235325"/>
            <a:ext cx="1084262" cy="581025"/>
          </a:xfrm>
          <a:custGeom>
            <a:avLst/>
            <a:gdLst>
              <a:gd name="T0" fmla="*/ 716564665 w 1367"/>
              <a:gd name="T1" fmla="*/ 15794184 h 731"/>
              <a:gd name="T2" fmla="*/ 726629976 w 1367"/>
              <a:gd name="T3" fmla="*/ 60017264 h 731"/>
              <a:gd name="T4" fmla="*/ 686996129 w 1367"/>
              <a:gd name="T5" fmla="*/ 94764296 h 731"/>
              <a:gd name="T6" fmla="*/ 707127544 w 1367"/>
              <a:gd name="T7" fmla="*/ 114980964 h 731"/>
              <a:gd name="T8" fmla="*/ 732292407 w 1367"/>
              <a:gd name="T9" fmla="*/ 100450550 h 731"/>
              <a:gd name="T10" fmla="*/ 772556030 w 1367"/>
              <a:gd name="T11" fmla="*/ 95396191 h 731"/>
              <a:gd name="T12" fmla="*/ 827288636 w 1367"/>
              <a:gd name="T13" fmla="*/ 110558499 h 731"/>
              <a:gd name="T14" fmla="*/ 858745112 w 1367"/>
              <a:gd name="T15" fmla="*/ 180684457 h 731"/>
              <a:gd name="T16" fmla="*/ 831063326 w 1367"/>
              <a:gd name="T17" fmla="*/ 238806858 h 731"/>
              <a:gd name="T18" fmla="*/ 797720100 w 1367"/>
              <a:gd name="T19" fmla="*/ 258391607 h 731"/>
              <a:gd name="T20" fmla="*/ 787025013 w 1367"/>
              <a:gd name="T21" fmla="*/ 259023501 h 731"/>
              <a:gd name="T22" fmla="*/ 792058462 w 1367"/>
              <a:gd name="T23" fmla="*/ 269131425 h 731"/>
              <a:gd name="T24" fmla="*/ 749278115 w 1367"/>
              <a:gd name="T25" fmla="*/ 279239349 h 731"/>
              <a:gd name="T26" fmla="*/ 751794839 w 1367"/>
              <a:gd name="T27" fmla="*/ 285557497 h 731"/>
              <a:gd name="T28" fmla="*/ 749907098 w 1367"/>
              <a:gd name="T29" fmla="*/ 307669028 h 731"/>
              <a:gd name="T30" fmla="*/ 690770819 w 1367"/>
              <a:gd name="T31" fmla="*/ 322831312 h 731"/>
              <a:gd name="T32" fmla="*/ 666863921 w 1367"/>
              <a:gd name="T33" fmla="*/ 318408847 h 731"/>
              <a:gd name="T34" fmla="*/ 695803474 w 1367"/>
              <a:gd name="T35" fmla="*/ 320304529 h 731"/>
              <a:gd name="T36" fmla="*/ 705869578 w 1367"/>
              <a:gd name="T37" fmla="*/ 336730601 h 731"/>
              <a:gd name="T38" fmla="*/ 720339355 w 1367"/>
              <a:gd name="T39" fmla="*/ 339257384 h 731"/>
              <a:gd name="T40" fmla="*/ 748020149 w 1367"/>
              <a:gd name="T41" fmla="*/ 347470420 h 731"/>
              <a:gd name="T42" fmla="*/ 799607842 w 1367"/>
              <a:gd name="T43" fmla="*/ 349365308 h 731"/>
              <a:gd name="T44" fmla="*/ 789541738 w 1367"/>
              <a:gd name="T45" fmla="*/ 380321769 h 731"/>
              <a:gd name="T46" fmla="*/ 765006650 w 1367"/>
              <a:gd name="T47" fmla="*/ 391061587 h 731"/>
              <a:gd name="T48" fmla="*/ 734808338 w 1367"/>
              <a:gd name="T49" fmla="*/ 413805012 h 731"/>
              <a:gd name="T50" fmla="*/ 684479405 w 1367"/>
              <a:gd name="T51" fmla="*/ 420123260 h 731"/>
              <a:gd name="T52" fmla="*/ 631003971 w 1367"/>
              <a:gd name="T53" fmla="*/ 423281936 h 731"/>
              <a:gd name="T54" fmla="*/ 566834244 w 1367"/>
              <a:gd name="T55" fmla="*/ 412542019 h 731"/>
              <a:gd name="T56" fmla="*/ 539153449 w 1367"/>
              <a:gd name="T57" fmla="*/ 420123260 h 731"/>
              <a:gd name="T58" fmla="*/ 531604070 w 1367"/>
              <a:gd name="T59" fmla="*/ 404328983 h 731"/>
              <a:gd name="T60" fmla="*/ 522166948 w 1367"/>
              <a:gd name="T61" fmla="*/ 404328983 h 731"/>
              <a:gd name="T62" fmla="*/ 513359603 w 1367"/>
              <a:gd name="T63" fmla="*/ 407487659 h 731"/>
              <a:gd name="T64" fmla="*/ 502035534 w 1367"/>
              <a:gd name="T65" fmla="*/ 403065194 h 731"/>
              <a:gd name="T66" fmla="*/ 482533102 w 1367"/>
              <a:gd name="T67" fmla="*/ 399274623 h 731"/>
              <a:gd name="T68" fmla="*/ 452334790 w 1367"/>
              <a:gd name="T69" fmla="*/ 413173913 h 731"/>
              <a:gd name="T70" fmla="*/ 413329827 w 1367"/>
              <a:gd name="T71" fmla="*/ 406855765 h 731"/>
              <a:gd name="T72" fmla="*/ 396343326 w 1367"/>
              <a:gd name="T73" fmla="*/ 406855765 h 731"/>
              <a:gd name="T74" fmla="*/ 407668188 w 1367"/>
              <a:gd name="T75" fmla="*/ 413805012 h 731"/>
              <a:gd name="T76" fmla="*/ 379986601 w 1367"/>
              <a:gd name="T77" fmla="*/ 416332589 h 731"/>
              <a:gd name="T78" fmla="*/ 348531117 w 1367"/>
              <a:gd name="T79" fmla="*/ 418227577 h 731"/>
              <a:gd name="T80" fmla="*/ 318332805 w 1367"/>
              <a:gd name="T81" fmla="*/ 391061587 h 731"/>
              <a:gd name="T82" fmla="*/ 265487147 w 1367"/>
              <a:gd name="T83" fmla="*/ 390430488 h 731"/>
              <a:gd name="T84" fmla="*/ 245355732 w 1367"/>
              <a:gd name="T85" fmla="*/ 391061587 h 731"/>
              <a:gd name="T86" fmla="*/ 234031663 w 1367"/>
              <a:gd name="T87" fmla="*/ 417596477 h 731"/>
              <a:gd name="T88" fmla="*/ 227111266 w 1367"/>
              <a:gd name="T89" fmla="*/ 433389860 h 731"/>
              <a:gd name="T90" fmla="*/ 207608784 w 1367"/>
              <a:gd name="T91" fmla="*/ 447921044 h 731"/>
              <a:gd name="T92" fmla="*/ 184331662 w 1367"/>
              <a:gd name="T93" fmla="*/ 444130473 h 731"/>
              <a:gd name="T94" fmla="*/ 161682730 w 1367"/>
              <a:gd name="T95" fmla="*/ 428336296 h 731"/>
              <a:gd name="T96" fmla="*/ 152875385 w 1367"/>
              <a:gd name="T97" fmla="*/ 410014441 h 731"/>
              <a:gd name="T98" fmla="*/ 144697022 w 1367"/>
              <a:gd name="T99" fmla="*/ 420755154 h 731"/>
              <a:gd name="T100" fmla="*/ 102546426 w 1367"/>
              <a:gd name="T101" fmla="*/ 416964583 h 731"/>
              <a:gd name="T102" fmla="*/ 86188908 w 1367"/>
              <a:gd name="T103" fmla="*/ 423913831 h 731"/>
              <a:gd name="T104" fmla="*/ 62911787 w 1367"/>
              <a:gd name="T105" fmla="*/ 432758761 h 731"/>
              <a:gd name="T106" fmla="*/ 49699963 w 1367"/>
              <a:gd name="T107" fmla="*/ 432758761 h 731"/>
              <a:gd name="T108" fmla="*/ 47184032 w 1367"/>
              <a:gd name="T109" fmla="*/ 445393467 h 731"/>
              <a:gd name="T110" fmla="*/ 30197531 w 1367"/>
              <a:gd name="T111" fmla="*/ 461187645 h 731"/>
              <a:gd name="T112" fmla="*/ 8807348 w 1367"/>
              <a:gd name="T113" fmla="*/ 435285543 h 73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67"/>
              <a:gd name="T172" fmla="*/ 0 h 731"/>
              <a:gd name="T173" fmla="*/ 1367 w 1367"/>
              <a:gd name="T174" fmla="*/ 731 h 73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67" h="731">
                <a:moveTo>
                  <a:pt x="1115" y="0"/>
                </a:moveTo>
                <a:lnTo>
                  <a:pt x="1122" y="7"/>
                </a:lnTo>
                <a:lnTo>
                  <a:pt x="1125" y="11"/>
                </a:lnTo>
                <a:lnTo>
                  <a:pt x="1133" y="14"/>
                </a:lnTo>
                <a:lnTo>
                  <a:pt x="1134" y="13"/>
                </a:lnTo>
                <a:lnTo>
                  <a:pt x="1136" y="13"/>
                </a:lnTo>
                <a:lnTo>
                  <a:pt x="1139" y="17"/>
                </a:lnTo>
                <a:lnTo>
                  <a:pt x="1139" y="25"/>
                </a:lnTo>
                <a:lnTo>
                  <a:pt x="1140" y="25"/>
                </a:lnTo>
                <a:lnTo>
                  <a:pt x="1145" y="34"/>
                </a:lnTo>
                <a:lnTo>
                  <a:pt x="1146" y="43"/>
                </a:lnTo>
                <a:lnTo>
                  <a:pt x="1154" y="65"/>
                </a:lnTo>
                <a:lnTo>
                  <a:pt x="1158" y="80"/>
                </a:lnTo>
                <a:lnTo>
                  <a:pt x="1157" y="82"/>
                </a:lnTo>
                <a:lnTo>
                  <a:pt x="1158" y="86"/>
                </a:lnTo>
                <a:lnTo>
                  <a:pt x="1155" y="95"/>
                </a:lnTo>
                <a:lnTo>
                  <a:pt x="1152" y="105"/>
                </a:lnTo>
                <a:lnTo>
                  <a:pt x="1145" y="115"/>
                </a:lnTo>
                <a:lnTo>
                  <a:pt x="1145" y="113"/>
                </a:lnTo>
                <a:lnTo>
                  <a:pt x="1127" y="121"/>
                </a:lnTo>
                <a:lnTo>
                  <a:pt x="1113" y="134"/>
                </a:lnTo>
                <a:lnTo>
                  <a:pt x="1104" y="139"/>
                </a:lnTo>
                <a:lnTo>
                  <a:pt x="1098" y="148"/>
                </a:lnTo>
                <a:lnTo>
                  <a:pt x="1092" y="150"/>
                </a:lnTo>
                <a:lnTo>
                  <a:pt x="1086" y="156"/>
                </a:lnTo>
                <a:lnTo>
                  <a:pt x="1095" y="156"/>
                </a:lnTo>
                <a:lnTo>
                  <a:pt x="1098" y="158"/>
                </a:lnTo>
                <a:lnTo>
                  <a:pt x="1106" y="158"/>
                </a:lnTo>
                <a:lnTo>
                  <a:pt x="1115" y="166"/>
                </a:lnTo>
                <a:lnTo>
                  <a:pt x="1115" y="168"/>
                </a:lnTo>
                <a:lnTo>
                  <a:pt x="1118" y="178"/>
                </a:lnTo>
                <a:lnTo>
                  <a:pt x="1124" y="182"/>
                </a:lnTo>
                <a:lnTo>
                  <a:pt x="1128" y="183"/>
                </a:lnTo>
                <a:lnTo>
                  <a:pt x="1133" y="179"/>
                </a:lnTo>
                <a:lnTo>
                  <a:pt x="1143" y="188"/>
                </a:lnTo>
                <a:lnTo>
                  <a:pt x="1145" y="183"/>
                </a:lnTo>
                <a:lnTo>
                  <a:pt x="1157" y="175"/>
                </a:lnTo>
                <a:lnTo>
                  <a:pt x="1158" y="169"/>
                </a:lnTo>
                <a:lnTo>
                  <a:pt x="1161" y="162"/>
                </a:lnTo>
                <a:lnTo>
                  <a:pt x="1164" y="159"/>
                </a:lnTo>
                <a:lnTo>
                  <a:pt x="1168" y="151"/>
                </a:lnTo>
                <a:lnTo>
                  <a:pt x="1174" y="147"/>
                </a:lnTo>
                <a:lnTo>
                  <a:pt x="1182" y="145"/>
                </a:lnTo>
                <a:lnTo>
                  <a:pt x="1201" y="148"/>
                </a:lnTo>
                <a:lnTo>
                  <a:pt x="1201" y="150"/>
                </a:lnTo>
                <a:lnTo>
                  <a:pt x="1204" y="148"/>
                </a:lnTo>
                <a:lnTo>
                  <a:pt x="1216" y="148"/>
                </a:lnTo>
                <a:lnTo>
                  <a:pt x="1228" y="151"/>
                </a:lnTo>
                <a:lnTo>
                  <a:pt x="1236" y="151"/>
                </a:lnTo>
                <a:lnTo>
                  <a:pt x="1248" y="155"/>
                </a:lnTo>
                <a:lnTo>
                  <a:pt x="1251" y="155"/>
                </a:lnTo>
                <a:lnTo>
                  <a:pt x="1254" y="152"/>
                </a:lnTo>
                <a:lnTo>
                  <a:pt x="1279" y="162"/>
                </a:lnTo>
                <a:lnTo>
                  <a:pt x="1297" y="166"/>
                </a:lnTo>
                <a:lnTo>
                  <a:pt x="1307" y="169"/>
                </a:lnTo>
                <a:lnTo>
                  <a:pt x="1315" y="175"/>
                </a:lnTo>
                <a:lnTo>
                  <a:pt x="1324" y="180"/>
                </a:lnTo>
                <a:lnTo>
                  <a:pt x="1334" y="194"/>
                </a:lnTo>
                <a:lnTo>
                  <a:pt x="1353" y="214"/>
                </a:lnTo>
                <a:lnTo>
                  <a:pt x="1365" y="237"/>
                </a:lnTo>
                <a:lnTo>
                  <a:pt x="1367" y="254"/>
                </a:lnTo>
                <a:lnTo>
                  <a:pt x="1364" y="273"/>
                </a:lnTo>
                <a:lnTo>
                  <a:pt x="1364" y="277"/>
                </a:lnTo>
                <a:lnTo>
                  <a:pt x="1365" y="286"/>
                </a:lnTo>
                <a:lnTo>
                  <a:pt x="1362" y="292"/>
                </a:lnTo>
                <a:lnTo>
                  <a:pt x="1356" y="302"/>
                </a:lnTo>
                <a:lnTo>
                  <a:pt x="1356" y="311"/>
                </a:lnTo>
                <a:lnTo>
                  <a:pt x="1345" y="327"/>
                </a:lnTo>
                <a:lnTo>
                  <a:pt x="1339" y="334"/>
                </a:lnTo>
                <a:lnTo>
                  <a:pt x="1333" y="346"/>
                </a:lnTo>
                <a:lnTo>
                  <a:pt x="1331" y="357"/>
                </a:lnTo>
                <a:lnTo>
                  <a:pt x="1321" y="378"/>
                </a:lnTo>
                <a:lnTo>
                  <a:pt x="1315" y="382"/>
                </a:lnTo>
                <a:lnTo>
                  <a:pt x="1306" y="384"/>
                </a:lnTo>
                <a:lnTo>
                  <a:pt x="1297" y="392"/>
                </a:lnTo>
                <a:lnTo>
                  <a:pt x="1289" y="399"/>
                </a:lnTo>
                <a:lnTo>
                  <a:pt x="1285" y="403"/>
                </a:lnTo>
                <a:lnTo>
                  <a:pt x="1271" y="413"/>
                </a:lnTo>
                <a:lnTo>
                  <a:pt x="1267" y="414"/>
                </a:lnTo>
                <a:lnTo>
                  <a:pt x="1268" y="409"/>
                </a:lnTo>
                <a:lnTo>
                  <a:pt x="1264" y="404"/>
                </a:lnTo>
                <a:lnTo>
                  <a:pt x="1262" y="407"/>
                </a:lnTo>
                <a:lnTo>
                  <a:pt x="1258" y="407"/>
                </a:lnTo>
                <a:lnTo>
                  <a:pt x="1246" y="405"/>
                </a:lnTo>
                <a:lnTo>
                  <a:pt x="1242" y="403"/>
                </a:lnTo>
                <a:lnTo>
                  <a:pt x="1234" y="407"/>
                </a:lnTo>
                <a:lnTo>
                  <a:pt x="1243" y="407"/>
                </a:lnTo>
                <a:lnTo>
                  <a:pt x="1251" y="410"/>
                </a:lnTo>
                <a:lnTo>
                  <a:pt x="1264" y="410"/>
                </a:lnTo>
                <a:lnTo>
                  <a:pt x="1265" y="416"/>
                </a:lnTo>
                <a:lnTo>
                  <a:pt x="1261" y="416"/>
                </a:lnTo>
                <a:lnTo>
                  <a:pt x="1257" y="423"/>
                </a:lnTo>
                <a:lnTo>
                  <a:pt x="1248" y="428"/>
                </a:lnTo>
                <a:lnTo>
                  <a:pt x="1254" y="429"/>
                </a:lnTo>
                <a:lnTo>
                  <a:pt x="1255" y="430"/>
                </a:lnTo>
                <a:lnTo>
                  <a:pt x="1259" y="426"/>
                </a:lnTo>
                <a:lnTo>
                  <a:pt x="1262" y="426"/>
                </a:lnTo>
                <a:lnTo>
                  <a:pt x="1259" y="431"/>
                </a:lnTo>
                <a:lnTo>
                  <a:pt x="1246" y="443"/>
                </a:lnTo>
                <a:lnTo>
                  <a:pt x="1233" y="448"/>
                </a:lnTo>
                <a:lnTo>
                  <a:pt x="1215" y="450"/>
                </a:lnTo>
                <a:lnTo>
                  <a:pt x="1210" y="440"/>
                </a:lnTo>
                <a:lnTo>
                  <a:pt x="1200" y="437"/>
                </a:lnTo>
                <a:lnTo>
                  <a:pt x="1191" y="442"/>
                </a:lnTo>
                <a:lnTo>
                  <a:pt x="1185" y="450"/>
                </a:lnTo>
                <a:lnTo>
                  <a:pt x="1171" y="452"/>
                </a:lnTo>
                <a:lnTo>
                  <a:pt x="1158" y="453"/>
                </a:lnTo>
                <a:lnTo>
                  <a:pt x="1164" y="458"/>
                </a:lnTo>
                <a:lnTo>
                  <a:pt x="1171" y="456"/>
                </a:lnTo>
                <a:lnTo>
                  <a:pt x="1177" y="456"/>
                </a:lnTo>
                <a:lnTo>
                  <a:pt x="1188" y="452"/>
                </a:lnTo>
                <a:lnTo>
                  <a:pt x="1195" y="452"/>
                </a:lnTo>
                <a:lnTo>
                  <a:pt x="1197" y="456"/>
                </a:lnTo>
                <a:lnTo>
                  <a:pt x="1197" y="468"/>
                </a:lnTo>
                <a:lnTo>
                  <a:pt x="1192" y="480"/>
                </a:lnTo>
                <a:lnTo>
                  <a:pt x="1174" y="479"/>
                </a:lnTo>
                <a:lnTo>
                  <a:pt x="1173" y="482"/>
                </a:lnTo>
                <a:lnTo>
                  <a:pt x="1183" y="484"/>
                </a:lnTo>
                <a:lnTo>
                  <a:pt x="1192" y="484"/>
                </a:lnTo>
                <a:lnTo>
                  <a:pt x="1192" y="487"/>
                </a:lnTo>
                <a:lnTo>
                  <a:pt x="1179" y="495"/>
                </a:lnTo>
                <a:lnTo>
                  <a:pt x="1161" y="504"/>
                </a:lnTo>
                <a:lnTo>
                  <a:pt x="1133" y="500"/>
                </a:lnTo>
                <a:lnTo>
                  <a:pt x="1134" y="501"/>
                </a:lnTo>
                <a:lnTo>
                  <a:pt x="1124" y="504"/>
                </a:lnTo>
                <a:lnTo>
                  <a:pt x="1113" y="503"/>
                </a:lnTo>
                <a:lnTo>
                  <a:pt x="1103" y="504"/>
                </a:lnTo>
                <a:lnTo>
                  <a:pt x="1098" y="511"/>
                </a:lnTo>
                <a:lnTo>
                  <a:pt x="1091" y="514"/>
                </a:lnTo>
                <a:lnTo>
                  <a:pt x="1080" y="509"/>
                </a:lnTo>
                <a:lnTo>
                  <a:pt x="1076" y="506"/>
                </a:lnTo>
                <a:lnTo>
                  <a:pt x="1070" y="507"/>
                </a:lnTo>
                <a:lnTo>
                  <a:pt x="1061" y="501"/>
                </a:lnTo>
                <a:lnTo>
                  <a:pt x="1055" y="500"/>
                </a:lnTo>
                <a:lnTo>
                  <a:pt x="1055" y="501"/>
                </a:lnTo>
                <a:lnTo>
                  <a:pt x="1060" y="504"/>
                </a:lnTo>
                <a:lnTo>
                  <a:pt x="1064" y="505"/>
                </a:lnTo>
                <a:lnTo>
                  <a:pt x="1069" y="510"/>
                </a:lnTo>
                <a:lnTo>
                  <a:pt x="1077" y="510"/>
                </a:lnTo>
                <a:lnTo>
                  <a:pt x="1082" y="514"/>
                </a:lnTo>
                <a:lnTo>
                  <a:pt x="1092" y="516"/>
                </a:lnTo>
                <a:lnTo>
                  <a:pt x="1098" y="516"/>
                </a:lnTo>
                <a:lnTo>
                  <a:pt x="1103" y="512"/>
                </a:lnTo>
                <a:lnTo>
                  <a:pt x="1106" y="507"/>
                </a:lnTo>
                <a:lnTo>
                  <a:pt x="1121" y="509"/>
                </a:lnTo>
                <a:lnTo>
                  <a:pt x="1145" y="516"/>
                </a:lnTo>
                <a:lnTo>
                  <a:pt x="1148" y="521"/>
                </a:lnTo>
                <a:lnTo>
                  <a:pt x="1145" y="525"/>
                </a:lnTo>
                <a:lnTo>
                  <a:pt x="1131" y="525"/>
                </a:lnTo>
                <a:lnTo>
                  <a:pt x="1122" y="527"/>
                </a:lnTo>
                <a:lnTo>
                  <a:pt x="1119" y="528"/>
                </a:lnTo>
                <a:lnTo>
                  <a:pt x="1122" y="533"/>
                </a:lnTo>
                <a:lnTo>
                  <a:pt x="1131" y="532"/>
                </a:lnTo>
                <a:lnTo>
                  <a:pt x="1136" y="528"/>
                </a:lnTo>
                <a:lnTo>
                  <a:pt x="1139" y="530"/>
                </a:lnTo>
                <a:lnTo>
                  <a:pt x="1139" y="533"/>
                </a:lnTo>
                <a:lnTo>
                  <a:pt x="1136" y="534"/>
                </a:lnTo>
                <a:lnTo>
                  <a:pt x="1139" y="537"/>
                </a:lnTo>
                <a:lnTo>
                  <a:pt x="1140" y="537"/>
                </a:lnTo>
                <a:lnTo>
                  <a:pt x="1145" y="537"/>
                </a:lnTo>
                <a:lnTo>
                  <a:pt x="1146" y="538"/>
                </a:lnTo>
                <a:lnTo>
                  <a:pt x="1151" y="541"/>
                </a:lnTo>
                <a:lnTo>
                  <a:pt x="1151" y="543"/>
                </a:lnTo>
                <a:lnTo>
                  <a:pt x="1163" y="546"/>
                </a:lnTo>
                <a:lnTo>
                  <a:pt x="1174" y="550"/>
                </a:lnTo>
                <a:lnTo>
                  <a:pt x="1177" y="548"/>
                </a:lnTo>
                <a:lnTo>
                  <a:pt x="1180" y="549"/>
                </a:lnTo>
                <a:lnTo>
                  <a:pt x="1189" y="550"/>
                </a:lnTo>
                <a:lnTo>
                  <a:pt x="1197" y="547"/>
                </a:lnTo>
                <a:lnTo>
                  <a:pt x="1207" y="546"/>
                </a:lnTo>
                <a:lnTo>
                  <a:pt x="1212" y="547"/>
                </a:lnTo>
                <a:lnTo>
                  <a:pt x="1225" y="547"/>
                </a:lnTo>
                <a:lnTo>
                  <a:pt x="1236" y="548"/>
                </a:lnTo>
                <a:lnTo>
                  <a:pt x="1245" y="546"/>
                </a:lnTo>
                <a:lnTo>
                  <a:pt x="1267" y="547"/>
                </a:lnTo>
                <a:lnTo>
                  <a:pt x="1271" y="553"/>
                </a:lnTo>
                <a:lnTo>
                  <a:pt x="1268" y="559"/>
                </a:lnTo>
                <a:lnTo>
                  <a:pt x="1262" y="565"/>
                </a:lnTo>
                <a:lnTo>
                  <a:pt x="1255" y="565"/>
                </a:lnTo>
                <a:lnTo>
                  <a:pt x="1252" y="573"/>
                </a:lnTo>
                <a:lnTo>
                  <a:pt x="1257" y="576"/>
                </a:lnTo>
                <a:lnTo>
                  <a:pt x="1255" y="581"/>
                </a:lnTo>
                <a:lnTo>
                  <a:pt x="1258" y="591"/>
                </a:lnTo>
                <a:lnTo>
                  <a:pt x="1255" y="602"/>
                </a:lnTo>
                <a:lnTo>
                  <a:pt x="1248" y="608"/>
                </a:lnTo>
                <a:lnTo>
                  <a:pt x="1243" y="611"/>
                </a:lnTo>
                <a:lnTo>
                  <a:pt x="1239" y="614"/>
                </a:lnTo>
                <a:lnTo>
                  <a:pt x="1237" y="616"/>
                </a:lnTo>
                <a:lnTo>
                  <a:pt x="1234" y="614"/>
                </a:lnTo>
                <a:lnTo>
                  <a:pt x="1225" y="618"/>
                </a:lnTo>
                <a:lnTo>
                  <a:pt x="1221" y="617"/>
                </a:lnTo>
                <a:lnTo>
                  <a:pt x="1216" y="619"/>
                </a:lnTo>
                <a:lnTo>
                  <a:pt x="1215" y="622"/>
                </a:lnTo>
                <a:lnTo>
                  <a:pt x="1209" y="621"/>
                </a:lnTo>
                <a:lnTo>
                  <a:pt x="1197" y="621"/>
                </a:lnTo>
                <a:lnTo>
                  <a:pt x="1185" y="624"/>
                </a:lnTo>
                <a:lnTo>
                  <a:pt x="1174" y="630"/>
                </a:lnTo>
                <a:lnTo>
                  <a:pt x="1168" y="641"/>
                </a:lnTo>
                <a:lnTo>
                  <a:pt x="1168" y="650"/>
                </a:lnTo>
                <a:lnTo>
                  <a:pt x="1168" y="655"/>
                </a:lnTo>
                <a:lnTo>
                  <a:pt x="1165" y="656"/>
                </a:lnTo>
                <a:lnTo>
                  <a:pt x="1154" y="654"/>
                </a:lnTo>
                <a:lnTo>
                  <a:pt x="1145" y="650"/>
                </a:lnTo>
                <a:lnTo>
                  <a:pt x="1133" y="648"/>
                </a:lnTo>
                <a:lnTo>
                  <a:pt x="1133" y="649"/>
                </a:lnTo>
                <a:lnTo>
                  <a:pt x="1110" y="662"/>
                </a:lnTo>
                <a:lnTo>
                  <a:pt x="1097" y="666"/>
                </a:lnTo>
                <a:lnTo>
                  <a:pt x="1088" y="665"/>
                </a:lnTo>
                <a:lnTo>
                  <a:pt x="1071" y="665"/>
                </a:lnTo>
                <a:lnTo>
                  <a:pt x="1061" y="669"/>
                </a:lnTo>
                <a:lnTo>
                  <a:pt x="1052" y="673"/>
                </a:lnTo>
                <a:lnTo>
                  <a:pt x="1040" y="683"/>
                </a:lnTo>
                <a:lnTo>
                  <a:pt x="1036" y="686"/>
                </a:lnTo>
                <a:lnTo>
                  <a:pt x="1027" y="683"/>
                </a:lnTo>
                <a:lnTo>
                  <a:pt x="1013" y="676"/>
                </a:lnTo>
                <a:lnTo>
                  <a:pt x="1003" y="670"/>
                </a:lnTo>
                <a:lnTo>
                  <a:pt x="997" y="670"/>
                </a:lnTo>
                <a:lnTo>
                  <a:pt x="979" y="662"/>
                </a:lnTo>
                <a:lnTo>
                  <a:pt x="969" y="656"/>
                </a:lnTo>
                <a:lnTo>
                  <a:pt x="954" y="654"/>
                </a:lnTo>
                <a:lnTo>
                  <a:pt x="940" y="654"/>
                </a:lnTo>
                <a:lnTo>
                  <a:pt x="928" y="654"/>
                </a:lnTo>
                <a:lnTo>
                  <a:pt x="912" y="653"/>
                </a:lnTo>
                <a:lnTo>
                  <a:pt x="901" y="653"/>
                </a:lnTo>
                <a:lnTo>
                  <a:pt x="892" y="655"/>
                </a:lnTo>
                <a:lnTo>
                  <a:pt x="882" y="654"/>
                </a:lnTo>
                <a:lnTo>
                  <a:pt x="866" y="655"/>
                </a:lnTo>
                <a:lnTo>
                  <a:pt x="863" y="659"/>
                </a:lnTo>
                <a:lnTo>
                  <a:pt x="861" y="657"/>
                </a:lnTo>
                <a:lnTo>
                  <a:pt x="860" y="659"/>
                </a:lnTo>
                <a:lnTo>
                  <a:pt x="860" y="660"/>
                </a:lnTo>
                <a:lnTo>
                  <a:pt x="857" y="665"/>
                </a:lnTo>
                <a:lnTo>
                  <a:pt x="855" y="666"/>
                </a:lnTo>
                <a:lnTo>
                  <a:pt x="852" y="666"/>
                </a:lnTo>
                <a:lnTo>
                  <a:pt x="849" y="662"/>
                </a:lnTo>
                <a:lnTo>
                  <a:pt x="836" y="651"/>
                </a:lnTo>
                <a:lnTo>
                  <a:pt x="839" y="645"/>
                </a:lnTo>
                <a:lnTo>
                  <a:pt x="845" y="644"/>
                </a:lnTo>
                <a:lnTo>
                  <a:pt x="846" y="641"/>
                </a:lnTo>
                <a:lnTo>
                  <a:pt x="845" y="640"/>
                </a:lnTo>
                <a:lnTo>
                  <a:pt x="843" y="639"/>
                </a:lnTo>
                <a:lnTo>
                  <a:pt x="842" y="643"/>
                </a:lnTo>
                <a:lnTo>
                  <a:pt x="839" y="641"/>
                </a:lnTo>
                <a:lnTo>
                  <a:pt x="840" y="637"/>
                </a:lnTo>
                <a:lnTo>
                  <a:pt x="837" y="637"/>
                </a:lnTo>
                <a:lnTo>
                  <a:pt x="837" y="643"/>
                </a:lnTo>
                <a:lnTo>
                  <a:pt x="836" y="643"/>
                </a:lnTo>
                <a:lnTo>
                  <a:pt x="830" y="640"/>
                </a:lnTo>
                <a:lnTo>
                  <a:pt x="831" y="634"/>
                </a:lnTo>
                <a:lnTo>
                  <a:pt x="828" y="634"/>
                </a:lnTo>
                <a:lnTo>
                  <a:pt x="828" y="637"/>
                </a:lnTo>
                <a:lnTo>
                  <a:pt x="828" y="644"/>
                </a:lnTo>
                <a:lnTo>
                  <a:pt x="830" y="649"/>
                </a:lnTo>
                <a:lnTo>
                  <a:pt x="830" y="651"/>
                </a:lnTo>
                <a:lnTo>
                  <a:pt x="821" y="648"/>
                </a:lnTo>
                <a:lnTo>
                  <a:pt x="816" y="645"/>
                </a:lnTo>
                <a:lnTo>
                  <a:pt x="822" y="635"/>
                </a:lnTo>
                <a:lnTo>
                  <a:pt x="815" y="635"/>
                </a:lnTo>
                <a:lnTo>
                  <a:pt x="813" y="644"/>
                </a:lnTo>
                <a:lnTo>
                  <a:pt x="804" y="646"/>
                </a:lnTo>
                <a:lnTo>
                  <a:pt x="801" y="643"/>
                </a:lnTo>
                <a:lnTo>
                  <a:pt x="804" y="632"/>
                </a:lnTo>
                <a:lnTo>
                  <a:pt x="794" y="629"/>
                </a:lnTo>
                <a:lnTo>
                  <a:pt x="798" y="638"/>
                </a:lnTo>
                <a:lnTo>
                  <a:pt x="798" y="644"/>
                </a:lnTo>
                <a:lnTo>
                  <a:pt x="795" y="645"/>
                </a:lnTo>
                <a:lnTo>
                  <a:pt x="786" y="640"/>
                </a:lnTo>
                <a:lnTo>
                  <a:pt x="778" y="633"/>
                </a:lnTo>
                <a:lnTo>
                  <a:pt x="769" y="627"/>
                </a:lnTo>
                <a:lnTo>
                  <a:pt x="760" y="614"/>
                </a:lnTo>
                <a:lnTo>
                  <a:pt x="751" y="613"/>
                </a:lnTo>
                <a:lnTo>
                  <a:pt x="767" y="632"/>
                </a:lnTo>
                <a:lnTo>
                  <a:pt x="761" y="638"/>
                </a:lnTo>
                <a:lnTo>
                  <a:pt x="749" y="638"/>
                </a:lnTo>
                <a:lnTo>
                  <a:pt x="748" y="641"/>
                </a:lnTo>
                <a:lnTo>
                  <a:pt x="742" y="641"/>
                </a:lnTo>
                <a:lnTo>
                  <a:pt x="727" y="643"/>
                </a:lnTo>
                <a:lnTo>
                  <a:pt x="725" y="646"/>
                </a:lnTo>
                <a:lnTo>
                  <a:pt x="718" y="649"/>
                </a:lnTo>
                <a:lnTo>
                  <a:pt x="719" y="654"/>
                </a:lnTo>
                <a:lnTo>
                  <a:pt x="713" y="650"/>
                </a:lnTo>
                <a:lnTo>
                  <a:pt x="706" y="646"/>
                </a:lnTo>
                <a:lnTo>
                  <a:pt x="697" y="644"/>
                </a:lnTo>
                <a:lnTo>
                  <a:pt x="685" y="641"/>
                </a:lnTo>
                <a:lnTo>
                  <a:pt x="688" y="645"/>
                </a:lnTo>
                <a:lnTo>
                  <a:pt x="676" y="643"/>
                </a:lnTo>
                <a:lnTo>
                  <a:pt x="661" y="643"/>
                </a:lnTo>
                <a:lnTo>
                  <a:pt x="657" y="644"/>
                </a:lnTo>
                <a:lnTo>
                  <a:pt x="654" y="649"/>
                </a:lnTo>
                <a:lnTo>
                  <a:pt x="648" y="646"/>
                </a:lnTo>
                <a:lnTo>
                  <a:pt x="649" y="640"/>
                </a:lnTo>
                <a:lnTo>
                  <a:pt x="637" y="640"/>
                </a:lnTo>
                <a:lnTo>
                  <a:pt x="637" y="638"/>
                </a:lnTo>
                <a:lnTo>
                  <a:pt x="630" y="640"/>
                </a:lnTo>
                <a:lnTo>
                  <a:pt x="628" y="644"/>
                </a:lnTo>
                <a:lnTo>
                  <a:pt x="630" y="644"/>
                </a:lnTo>
                <a:lnTo>
                  <a:pt x="631" y="641"/>
                </a:lnTo>
                <a:lnTo>
                  <a:pt x="637" y="641"/>
                </a:lnTo>
                <a:lnTo>
                  <a:pt x="636" y="644"/>
                </a:lnTo>
                <a:lnTo>
                  <a:pt x="634" y="646"/>
                </a:lnTo>
                <a:lnTo>
                  <a:pt x="642" y="649"/>
                </a:lnTo>
                <a:lnTo>
                  <a:pt x="646" y="649"/>
                </a:lnTo>
                <a:lnTo>
                  <a:pt x="648" y="650"/>
                </a:lnTo>
                <a:lnTo>
                  <a:pt x="648" y="655"/>
                </a:lnTo>
                <a:lnTo>
                  <a:pt x="651" y="659"/>
                </a:lnTo>
                <a:lnTo>
                  <a:pt x="643" y="670"/>
                </a:lnTo>
                <a:lnTo>
                  <a:pt x="634" y="669"/>
                </a:lnTo>
                <a:lnTo>
                  <a:pt x="625" y="671"/>
                </a:lnTo>
                <a:lnTo>
                  <a:pt x="624" y="667"/>
                </a:lnTo>
                <a:lnTo>
                  <a:pt x="616" y="665"/>
                </a:lnTo>
                <a:lnTo>
                  <a:pt x="612" y="660"/>
                </a:lnTo>
                <a:lnTo>
                  <a:pt x="604" y="659"/>
                </a:lnTo>
                <a:lnTo>
                  <a:pt x="600" y="655"/>
                </a:lnTo>
                <a:lnTo>
                  <a:pt x="597" y="656"/>
                </a:lnTo>
                <a:lnTo>
                  <a:pt x="579" y="653"/>
                </a:lnTo>
                <a:lnTo>
                  <a:pt x="578" y="651"/>
                </a:lnTo>
                <a:lnTo>
                  <a:pt x="564" y="649"/>
                </a:lnTo>
                <a:lnTo>
                  <a:pt x="558" y="656"/>
                </a:lnTo>
                <a:lnTo>
                  <a:pt x="555" y="659"/>
                </a:lnTo>
                <a:lnTo>
                  <a:pt x="554" y="662"/>
                </a:lnTo>
                <a:lnTo>
                  <a:pt x="561" y="664"/>
                </a:lnTo>
                <a:lnTo>
                  <a:pt x="561" y="670"/>
                </a:lnTo>
                <a:lnTo>
                  <a:pt x="554" y="676"/>
                </a:lnTo>
                <a:lnTo>
                  <a:pt x="552" y="675"/>
                </a:lnTo>
                <a:lnTo>
                  <a:pt x="554" y="666"/>
                </a:lnTo>
                <a:lnTo>
                  <a:pt x="549" y="657"/>
                </a:lnTo>
                <a:lnTo>
                  <a:pt x="527" y="635"/>
                </a:lnTo>
                <a:lnTo>
                  <a:pt x="506" y="619"/>
                </a:lnTo>
                <a:lnTo>
                  <a:pt x="493" y="613"/>
                </a:lnTo>
                <a:lnTo>
                  <a:pt x="484" y="612"/>
                </a:lnTo>
                <a:lnTo>
                  <a:pt x="476" y="614"/>
                </a:lnTo>
                <a:lnTo>
                  <a:pt x="464" y="618"/>
                </a:lnTo>
                <a:lnTo>
                  <a:pt x="455" y="617"/>
                </a:lnTo>
                <a:lnTo>
                  <a:pt x="449" y="621"/>
                </a:lnTo>
                <a:lnTo>
                  <a:pt x="436" y="618"/>
                </a:lnTo>
                <a:lnTo>
                  <a:pt x="422" y="618"/>
                </a:lnTo>
                <a:lnTo>
                  <a:pt x="412" y="627"/>
                </a:lnTo>
                <a:lnTo>
                  <a:pt x="406" y="627"/>
                </a:lnTo>
                <a:lnTo>
                  <a:pt x="403" y="628"/>
                </a:lnTo>
                <a:lnTo>
                  <a:pt x="400" y="632"/>
                </a:lnTo>
                <a:lnTo>
                  <a:pt x="393" y="627"/>
                </a:lnTo>
                <a:lnTo>
                  <a:pt x="391" y="614"/>
                </a:lnTo>
                <a:lnTo>
                  <a:pt x="388" y="614"/>
                </a:lnTo>
                <a:lnTo>
                  <a:pt x="390" y="619"/>
                </a:lnTo>
                <a:lnTo>
                  <a:pt x="387" y="627"/>
                </a:lnTo>
                <a:lnTo>
                  <a:pt x="391" y="628"/>
                </a:lnTo>
                <a:lnTo>
                  <a:pt x="381" y="635"/>
                </a:lnTo>
                <a:lnTo>
                  <a:pt x="373" y="644"/>
                </a:lnTo>
                <a:lnTo>
                  <a:pt x="369" y="654"/>
                </a:lnTo>
                <a:lnTo>
                  <a:pt x="370" y="659"/>
                </a:lnTo>
                <a:lnTo>
                  <a:pt x="372" y="660"/>
                </a:lnTo>
                <a:lnTo>
                  <a:pt x="372" y="661"/>
                </a:lnTo>
                <a:lnTo>
                  <a:pt x="367" y="661"/>
                </a:lnTo>
                <a:lnTo>
                  <a:pt x="361" y="661"/>
                </a:lnTo>
                <a:lnTo>
                  <a:pt x="358" y="666"/>
                </a:lnTo>
                <a:lnTo>
                  <a:pt x="360" y="673"/>
                </a:lnTo>
                <a:lnTo>
                  <a:pt x="367" y="675"/>
                </a:lnTo>
                <a:lnTo>
                  <a:pt x="367" y="681"/>
                </a:lnTo>
                <a:lnTo>
                  <a:pt x="361" y="683"/>
                </a:lnTo>
                <a:lnTo>
                  <a:pt x="361" y="686"/>
                </a:lnTo>
                <a:lnTo>
                  <a:pt x="357" y="689"/>
                </a:lnTo>
                <a:lnTo>
                  <a:pt x="351" y="687"/>
                </a:lnTo>
                <a:lnTo>
                  <a:pt x="349" y="691"/>
                </a:lnTo>
                <a:lnTo>
                  <a:pt x="346" y="691"/>
                </a:lnTo>
                <a:lnTo>
                  <a:pt x="345" y="693"/>
                </a:lnTo>
                <a:lnTo>
                  <a:pt x="340" y="693"/>
                </a:lnTo>
                <a:lnTo>
                  <a:pt x="334" y="701"/>
                </a:lnTo>
                <a:lnTo>
                  <a:pt x="330" y="709"/>
                </a:lnTo>
                <a:lnTo>
                  <a:pt x="331" y="713"/>
                </a:lnTo>
                <a:lnTo>
                  <a:pt x="328" y="714"/>
                </a:lnTo>
                <a:lnTo>
                  <a:pt x="324" y="713"/>
                </a:lnTo>
                <a:lnTo>
                  <a:pt x="318" y="716"/>
                </a:lnTo>
                <a:lnTo>
                  <a:pt x="312" y="712"/>
                </a:lnTo>
                <a:lnTo>
                  <a:pt x="306" y="712"/>
                </a:lnTo>
                <a:lnTo>
                  <a:pt x="300" y="710"/>
                </a:lnTo>
                <a:lnTo>
                  <a:pt x="293" y="703"/>
                </a:lnTo>
                <a:lnTo>
                  <a:pt x="296" y="698"/>
                </a:lnTo>
                <a:lnTo>
                  <a:pt x="290" y="691"/>
                </a:lnTo>
                <a:lnTo>
                  <a:pt x="284" y="685"/>
                </a:lnTo>
                <a:lnTo>
                  <a:pt x="275" y="685"/>
                </a:lnTo>
                <a:lnTo>
                  <a:pt x="266" y="686"/>
                </a:lnTo>
                <a:lnTo>
                  <a:pt x="261" y="683"/>
                </a:lnTo>
                <a:lnTo>
                  <a:pt x="261" y="681"/>
                </a:lnTo>
                <a:lnTo>
                  <a:pt x="257" y="678"/>
                </a:lnTo>
                <a:lnTo>
                  <a:pt x="254" y="671"/>
                </a:lnTo>
                <a:lnTo>
                  <a:pt x="257" y="667"/>
                </a:lnTo>
                <a:lnTo>
                  <a:pt x="251" y="666"/>
                </a:lnTo>
                <a:lnTo>
                  <a:pt x="245" y="661"/>
                </a:lnTo>
                <a:lnTo>
                  <a:pt x="245" y="651"/>
                </a:lnTo>
                <a:lnTo>
                  <a:pt x="249" y="648"/>
                </a:lnTo>
                <a:lnTo>
                  <a:pt x="246" y="641"/>
                </a:lnTo>
                <a:lnTo>
                  <a:pt x="243" y="649"/>
                </a:lnTo>
                <a:lnTo>
                  <a:pt x="240" y="655"/>
                </a:lnTo>
                <a:lnTo>
                  <a:pt x="245" y="664"/>
                </a:lnTo>
                <a:lnTo>
                  <a:pt x="248" y="669"/>
                </a:lnTo>
                <a:lnTo>
                  <a:pt x="242" y="671"/>
                </a:lnTo>
                <a:lnTo>
                  <a:pt x="243" y="676"/>
                </a:lnTo>
                <a:lnTo>
                  <a:pt x="236" y="676"/>
                </a:lnTo>
                <a:lnTo>
                  <a:pt x="234" y="671"/>
                </a:lnTo>
                <a:lnTo>
                  <a:pt x="230" y="666"/>
                </a:lnTo>
                <a:lnTo>
                  <a:pt x="221" y="661"/>
                </a:lnTo>
                <a:lnTo>
                  <a:pt x="205" y="659"/>
                </a:lnTo>
                <a:lnTo>
                  <a:pt x="194" y="664"/>
                </a:lnTo>
                <a:lnTo>
                  <a:pt x="191" y="662"/>
                </a:lnTo>
                <a:lnTo>
                  <a:pt x="184" y="664"/>
                </a:lnTo>
                <a:lnTo>
                  <a:pt x="175" y="661"/>
                </a:lnTo>
                <a:lnTo>
                  <a:pt x="173" y="662"/>
                </a:lnTo>
                <a:lnTo>
                  <a:pt x="163" y="660"/>
                </a:lnTo>
                <a:lnTo>
                  <a:pt x="157" y="662"/>
                </a:lnTo>
                <a:lnTo>
                  <a:pt x="157" y="656"/>
                </a:lnTo>
                <a:lnTo>
                  <a:pt x="155" y="656"/>
                </a:lnTo>
                <a:lnTo>
                  <a:pt x="152" y="657"/>
                </a:lnTo>
                <a:lnTo>
                  <a:pt x="143" y="660"/>
                </a:lnTo>
                <a:lnTo>
                  <a:pt x="143" y="664"/>
                </a:lnTo>
                <a:lnTo>
                  <a:pt x="139" y="666"/>
                </a:lnTo>
                <a:lnTo>
                  <a:pt x="137" y="671"/>
                </a:lnTo>
                <a:lnTo>
                  <a:pt x="139" y="675"/>
                </a:lnTo>
                <a:lnTo>
                  <a:pt x="130" y="681"/>
                </a:lnTo>
                <a:lnTo>
                  <a:pt x="128" y="681"/>
                </a:lnTo>
                <a:lnTo>
                  <a:pt x="121" y="677"/>
                </a:lnTo>
                <a:lnTo>
                  <a:pt x="109" y="683"/>
                </a:lnTo>
                <a:lnTo>
                  <a:pt x="106" y="681"/>
                </a:lnTo>
                <a:lnTo>
                  <a:pt x="103" y="681"/>
                </a:lnTo>
                <a:lnTo>
                  <a:pt x="100" y="685"/>
                </a:lnTo>
                <a:lnTo>
                  <a:pt x="96" y="688"/>
                </a:lnTo>
                <a:lnTo>
                  <a:pt x="90" y="694"/>
                </a:lnTo>
                <a:lnTo>
                  <a:pt x="87" y="691"/>
                </a:lnTo>
                <a:lnTo>
                  <a:pt x="88" y="682"/>
                </a:lnTo>
                <a:lnTo>
                  <a:pt x="90" y="677"/>
                </a:lnTo>
                <a:lnTo>
                  <a:pt x="88" y="677"/>
                </a:lnTo>
                <a:lnTo>
                  <a:pt x="82" y="682"/>
                </a:lnTo>
                <a:lnTo>
                  <a:pt x="79" y="685"/>
                </a:lnTo>
                <a:lnTo>
                  <a:pt x="79" y="688"/>
                </a:lnTo>
                <a:lnTo>
                  <a:pt x="82" y="688"/>
                </a:lnTo>
                <a:lnTo>
                  <a:pt x="84" y="691"/>
                </a:lnTo>
                <a:lnTo>
                  <a:pt x="81" y="692"/>
                </a:lnTo>
                <a:lnTo>
                  <a:pt x="75" y="696"/>
                </a:lnTo>
                <a:lnTo>
                  <a:pt x="73" y="701"/>
                </a:lnTo>
                <a:lnTo>
                  <a:pt x="66" y="701"/>
                </a:lnTo>
                <a:lnTo>
                  <a:pt x="75" y="705"/>
                </a:lnTo>
                <a:lnTo>
                  <a:pt x="75" y="710"/>
                </a:lnTo>
                <a:lnTo>
                  <a:pt x="73" y="716"/>
                </a:lnTo>
                <a:lnTo>
                  <a:pt x="67" y="718"/>
                </a:lnTo>
                <a:lnTo>
                  <a:pt x="67" y="720"/>
                </a:lnTo>
                <a:lnTo>
                  <a:pt x="64" y="723"/>
                </a:lnTo>
                <a:lnTo>
                  <a:pt x="54" y="721"/>
                </a:lnTo>
                <a:lnTo>
                  <a:pt x="48" y="726"/>
                </a:lnTo>
                <a:lnTo>
                  <a:pt x="48" y="730"/>
                </a:lnTo>
                <a:lnTo>
                  <a:pt x="43" y="731"/>
                </a:lnTo>
                <a:lnTo>
                  <a:pt x="37" y="721"/>
                </a:lnTo>
                <a:lnTo>
                  <a:pt x="36" y="715"/>
                </a:lnTo>
                <a:lnTo>
                  <a:pt x="36" y="705"/>
                </a:lnTo>
                <a:lnTo>
                  <a:pt x="30" y="698"/>
                </a:lnTo>
                <a:lnTo>
                  <a:pt x="26" y="696"/>
                </a:lnTo>
                <a:lnTo>
                  <a:pt x="23" y="693"/>
                </a:lnTo>
                <a:lnTo>
                  <a:pt x="14" y="689"/>
                </a:lnTo>
                <a:lnTo>
                  <a:pt x="0" y="685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7" name="Freeform 269"/>
          <p:cNvSpPr>
            <a:spLocks/>
          </p:cNvSpPr>
          <p:nvPr/>
        </p:nvSpPr>
        <p:spPr bwMode="auto">
          <a:xfrm>
            <a:off x="2487613" y="2781300"/>
            <a:ext cx="346075" cy="241300"/>
          </a:xfrm>
          <a:custGeom>
            <a:avLst/>
            <a:gdLst>
              <a:gd name="T0" fmla="*/ 21850133 w 438"/>
              <a:gd name="T1" fmla="*/ 116829153 h 302"/>
              <a:gd name="T2" fmla="*/ 41203469 w 438"/>
              <a:gd name="T3" fmla="*/ 144280612 h 302"/>
              <a:gd name="T4" fmla="*/ 73043163 w 438"/>
              <a:gd name="T5" fmla="*/ 158326344 h 302"/>
              <a:gd name="T6" fmla="*/ 74915760 w 438"/>
              <a:gd name="T7" fmla="*/ 155772720 h 302"/>
              <a:gd name="T8" fmla="*/ 92396493 w 438"/>
              <a:gd name="T9" fmla="*/ 135342928 h 302"/>
              <a:gd name="T10" fmla="*/ 116119241 w 438"/>
              <a:gd name="T11" fmla="*/ 116829153 h 302"/>
              <a:gd name="T12" fmla="*/ 136096771 w 438"/>
              <a:gd name="T13" fmla="*/ 178755337 h 302"/>
              <a:gd name="T14" fmla="*/ 169809049 w 438"/>
              <a:gd name="T15" fmla="*/ 177478525 h 302"/>
              <a:gd name="T16" fmla="*/ 181671201 w 438"/>
              <a:gd name="T17" fmla="*/ 182585773 h 302"/>
              <a:gd name="T18" fmla="*/ 189162379 w 438"/>
              <a:gd name="T19" fmla="*/ 189608240 h 302"/>
              <a:gd name="T20" fmla="*/ 203521327 w 438"/>
              <a:gd name="T21" fmla="*/ 190885052 h 302"/>
              <a:gd name="T22" fmla="*/ 214758539 w 438"/>
              <a:gd name="T23" fmla="*/ 180670555 h 302"/>
              <a:gd name="T24" fmla="*/ 218504524 w 438"/>
              <a:gd name="T25" fmla="*/ 165348811 h 302"/>
              <a:gd name="T26" fmla="*/ 225995702 w 438"/>
              <a:gd name="T27" fmla="*/ 161518374 h 302"/>
              <a:gd name="T28" fmla="*/ 240354650 w 438"/>
              <a:gd name="T29" fmla="*/ 167264029 h 302"/>
              <a:gd name="T30" fmla="*/ 245973232 w 438"/>
              <a:gd name="T31" fmla="*/ 164710405 h 302"/>
              <a:gd name="T32" fmla="*/ 254713598 w 438"/>
              <a:gd name="T33" fmla="*/ 145557425 h 302"/>
              <a:gd name="T34" fmla="*/ 250967614 w 438"/>
              <a:gd name="T35" fmla="*/ 136619740 h 302"/>
              <a:gd name="T36" fmla="*/ 247222420 w 438"/>
              <a:gd name="T37" fmla="*/ 120021183 h 302"/>
              <a:gd name="T38" fmla="*/ 262205567 w 438"/>
              <a:gd name="T39" fmla="*/ 123213213 h 302"/>
              <a:gd name="T40" fmla="*/ 256586985 w 438"/>
              <a:gd name="T41" fmla="*/ 140450176 h 302"/>
              <a:gd name="T42" fmla="*/ 258459582 w 438"/>
              <a:gd name="T43" fmla="*/ 150665472 h 302"/>
              <a:gd name="T44" fmla="*/ 265950761 w 438"/>
              <a:gd name="T45" fmla="*/ 147473442 h 302"/>
              <a:gd name="T46" fmla="*/ 273442729 w 438"/>
              <a:gd name="T47" fmla="*/ 133427710 h 302"/>
              <a:gd name="T48" fmla="*/ 271570132 w 438"/>
              <a:gd name="T49" fmla="*/ 120659589 h 302"/>
              <a:gd name="T50" fmla="*/ 265950761 w 438"/>
              <a:gd name="T51" fmla="*/ 103422601 h 302"/>
              <a:gd name="T52" fmla="*/ 249719216 w 438"/>
              <a:gd name="T53" fmla="*/ 98953759 h 302"/>
              <a:gd name="T54" fmla="*/ 232239273 w 438"/>
              <a:gd name="T55" fmla="*/ 105976250 h 302"/>
              <a:gd name="T56" fmla="*/ 239730451 w 438"/>
              <a:gd name="T57" fmla="*/ 93846511 h 302"/>
              <a:gd name="T58" fmla="*/ 257211184 w 438"/>
              <a:gd name="T59" fmla="*/ 87462451 h 302"/>
              <a:gd name="T60" fmla="*/ 254713598 w 438"/>
              <a:gd name="T61" fmla="*/ 71502300 h 302"/>
              <a:gd name="T62" fmla="*/ 252841001 w 438"/>
              <a:gd name="T63" fmla="*/ 78524766 h 302"/>
              <a:gd name="T64" fmla="*/ 247846619 w 438"/>
              <a:gd name="T65" fmla="*/ 67671864 h 302"/>
              <a:gd name="T66" fmla="*/ 242228037 w 438"/>
              <a:gd name="T67" fmla="*/ 51711700 h 302"/>
              <a:gd name="T68" fmla="*/ 242228037 w 438"/>
              <a:gd name="T69" fmla="*/ 38304374 h 302"/>
              <a:gd name="T70" fmla="*/ 237857854 w 438"/>
              <a:gd name="T71" fmla="*/ 30643502 h 302"/>
              <a:gd name="T72" fmla="*/ 222874707 w 438"/>
              <a:gd name="T73" fmla="*/ 10852906 h 302"/>
              <a:gd name="T74" fmla="*/ 207267361 w 438"/>
              <a:gd name="T75" fmla="*/ 3830438 h 302"/>
              <a:gd name="T76" fmla="*/ 186665583 w 438"/>
              <a:gd name="T77" fmla="*/ 3830438 h 302"/>
              <a:gd name="T78" fmla="*/ 162317871 w 438"/>
              <a:gd name="T79" fmla="*/ 5107250 h 302"/>
              <a:gd name="T80" fmla="*/ 145461336 w 438"/>
              <a:gd name="T81" fmla="*/ 10214500 h 302"/>
              <a:gd name="T82" fmla="*/ 128605592 w 438"/>
              <a:gd name="T83" fmla="*/ 18513781 h 302"/>
              <a:gd name="T84" fmla="*/ 116743440 w 438"/>
              <a:gd name="T85" fmla="*/ 15321751 h 302"/>
              <a:gd name="T86" fmla="*/ 76788357 w 438"/>
              <a:gd name="T87" fmla="*/ 49158076 h 302"/>
              <a:gd name="T88" fmla="*/ 53689832 w 438"/>
              <a:gd name="T89" fmla="*/ 58095773 h 302"/>
              <a:gd name="T90" fmla="*/ 53689832 w 438"/>
              <a:gd name="T91" fmla="*/ 69587082 h 302"/>
              <a:gd name="T92" fmla="*/ 14358954 w 438"/>
              <a:gd name="T93" fmla="*/ 84908826 h 3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38"/>
              <a:gd name="T142" fmla="*/ 0 h 302"/>
              <a:gd name="T143" fmla="*/ 438 w 438"/>
              <a:gd name="T144" fmla="*/ 302 h 30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38" h="302">
                <a:moveTo>
                  <a:pt x="0" y="134"/>
                </a:moveTo>
                <a:lnTo>
                  <a:pt x="2" y="142"/>
                </a:lnTo>
                <a:lnTo>
                  <a:pt x="35" y="183"/>
                </a:lnTo>
                <a:lnTo>
                  <a:pt x="36" y="206"/>
                </a:lnTo>
                <a:lnTo>
                  <a:pt x="59" y="211"/>
                </a:lnTo>
                <a:lnTo>
                  <a:pt x="66" y="226"/>
                </a:lnTo>
                <a:lnTo>
                  <a:pt x="87" y="237"/>
                </a:lnTo>
                <a:lnTo>
                  <a:pt x="99" y="232"/>
                </a:lnTo>
                <a:lnTo>
                  <a:pt x="117" y="248"/>
                </a:lnTo>
                <a:lnTo>
                  <a:pt x="112" y="237"/>
                </a:lnTo>
                <a:lnTo>
                  <a:pt x="124" y="232"/>
                </a:lnTo>
                <a:lnTo>
                  <a:pt x="120" y="244"/>
                </a:lnTo>
                <a:lnTo>
                  <a:pt x="130" y="225"/>
                </a:lnTo>
                <a:lnTo>
                  <a:pt x="144" y="227"/>
                </a:lnTo>
                <a:lnTo>
                  <a:pt x="148" y="212"/>
                </a:lnTo>
                <a:lnTo>
                  <a:pt x="142" y="204"/>
                </a:lnTo>
                <a:lnTo>
                  <a:pt x="175" y="182"/>
                </a:lnTo>
                <a:lnTo>
                  <a:pt x="186" y="183"/>
                </a:lnTo>
                <a:lnTo>
                  <a:pt x="211" y="244"/>
                </a:lnTo>
                <a:lnTo>
                  <a:pt x="224" y="248"/>
                </a:lnTo>
                <a:lnTo>
                  <a:pt x="218" y="280"/>
                </a:lnTo>
                <a:lnTo>
                  <a:pt x="262" y="280"/>
                </a:lnTo>
                <a:lnTo>
                  <a:pt x="262" y="274"/>
                </a:lnTo>
                <a:lnTo>
                  <a:pt x="272" y="278"/>
                </a:lnTo>
                <a:lnTo>
                  <a:pt x="284" y="279"/>
                </a:lnTo>
                <a:lnTo>
                  <a:pt x="291" y="281"/>
                </a:lnTo>
                <a:lnTo>
                  <a:pt x="291" y="286"/>
                </a:lnTo>
                <a:lnTo>
                  <a:pt x="293" y="288"/>
                </a:lnTo>
                <a:lnTo>
                  <a:pt x="306" y="294"/>
                </a:lnTo>
                <a:lnTo>
                  <a:pt x="303" y="297"/>
                </a:lnTo>
                <a:lnTo>
                  <a:pt x="306" y="302"/>
                </a:lnTo>
                <a:lnTo>
                  <a:pt x="318" y="299"/>
                </a:lnTo>
                <a:lnTo>
                  <a:pt x="326" y="299"/>
                </a:lnTo>
                <a:lnTo>
                  <a:pt x="332" y="292"/>
                </a:lnTo>
                <a:lnTo>
                  <a:pt x="339" y="290"/>
                </a:lnTo>
                <a:lnTo>
                  <a:pt x="344" y="283"/>
                </a:lnTo>
                <a:lnTo>
                  <a:pt x="350" y="274"/>
                </a:lnTo>
                <a:lnTo>
                  <a:pt x="348" y="268"/>
                </a:lnTo>
                <a:lnTo>
                  <a:pt x="350" y="259"/>
                </a:lnTo>
                <a:lnTo>
                  <a:pt x="357" y="254"/>
                </a:lnTo>
                <a:lnTo>
                  <a:pt x="362" y="249"/>
                </a:lnTo>
                <a:lnTo>
                  <a:pt x="362" y="253"/>
                </a:lnTo>
                <a:lnTo>
                  <a:pt x="371" y="254"/>
                </a:lnTo>
                <a:lnTo>
                  <a:pt x="382" y="257"/>
                </a:lnTo>
                <a:lnTo>
                  <a:pt x="385" y="262"/>
                </a:lnTo>
                <a:lnTo>
                  <a:pt x="390" y="260"/>
                </a:lnTo>
                <a:lnTo>
                  <a:pt x="391" y="257"/>
                </a:lnTo>
                <a:lnTo>
                  <a:pt x="394" y="258"/>
                </a:lnTo>
                <a:lnTo>
                  <a:pt x="412" y="247"/>
                </a:lnTo>
                <a:lnTo>
                  <a:pt x="411" y="236"/>
                </a:lnTo>
                <a:lnTo>
                  <a:pt x="408" y="228"/>
                </a:lnTo>
                <a:lnTo>
                  <a:pt x="390" y="230"/>
                </a:lnTo>
                <a:lnTo>
                  <a:pt x="399" y="222"/>
                </a:lnTo>
                <a:lnTo>
                  <a:pt x="402" y="214"/>
                </a:lnTo>
                <a:lnTo>
                  <a:pt x="402" y="208"/>
                </a:lnTo>
                <a:lnTo>
                  <a:pt x="405" y="195"/>
                </a:lnTo>
                <a:lnTo>
                  <a:pt x="396" y="188"/>
                </a:lnTo>
                <a:lnTo>
                  <a:pt x="403" y="181"/>
                </a:lnTo>
                <a:lnTo>
                  <a:pt x="415" y="194"/>
                </a:lnTo>
                <a:lnTo>
                  <a:pt x="420" y="193"/>
                </a:lnTo>
                <a:lnTo>
                  <a:pt x="420" y="204"/>
                </a:lnTo>
                <a:lnTo>
                  <a:pt x="415" y="219"/>
                </a:lnTo>
                <a:lnTo>
                  <a:pt x="411" y="220"/>
                </a:lnTo>
                <a:lnTo>
                  <a:pt x="409" y="226"/>
                </a:lnTo>
                <a:lnTo>
                  <a:pt x="412" y="228"/>
                </a:lnTo>
                <a:lnTo>
                  <a:pt x="414" y="236"/>
                </a:lnTo>
                <a:lnTo>
                  <a:pt x="418" y="244"/>
                </a:lnTo>
                <a:lnTo>
                  <a:pt x="421" y="233"/>
                </a:lnTo>
                <a:lnTo>
                  <a:pt x="426" y="231"/>
                </a:lnTo>
                <a:lnTo>
                  <a:pt x="427" y="221"/>
                </a:lnTo>
                <a:lnTo>
                  <a:pt x="432" y="217"/>
                </a:lnTo>
                <a:lnTo>
                  <a:pt x="438" y="209"/>
                </a:lnTo>
                <a:lnTo>
                  <a:pt x="435" y="208"/>
                </a:lnTo>
                <a:lnTo>
                  <a:pt x="433" y="197"/>
                </a:lnTo>
                <a:lnTo>
                  <a:pt x="435" y="189"/>
                </a:lnTo>
                <a:lnTo>
                  <a:pt x="432" y="182"/>
                </a:lnTo>
                <a:lnTo>
                  <a:pt x="430" y="171"/>
                </a:lnTo>
                <a:lnTo>
                  <a:pt x="426" y="162"/>
                </a:lnTo>
                <a:lnTo>
                  <a:pt x="420" y="158"/>
                </a:lnTo>
                <a:lnTo>
                  <a:pt x="414" y="160"/>
                </a:lnTo>
                <a:lnTo>
                  <a:pt x="400" y="155"/>
                </a:lnTo>
                <a:lnTo>
                  <a:pt x="391" y="156"/>
                </a:lnTo>
                <a:lnTo>
                  <a:pt x="379" y="161"/>
                </a:lnTo>
                <a:lnTo>
                  <a:pt x="372" y="166"/>
                </a:lnTo>
                <a:lnTo>
                  <a:pt x="371" y="162"/>
                </a:lnTo>
                <a:lnTo>
                  <a:pt x="375" y="153"/>
                </a:lnTo>
                <a:lnTo>
                  <a:pt x="384" y="147"/>
                </a:lnTo>
                <a:lnTo>
                  <a:pt x="399" y="142"/>
                </a:lnTo>
                <a:lnTo>
                  <a:pt x="409" y="141"/>
                </a:lnTo>
                <a:lnTo>
                  <a:pt x="412" y="137"/>
                </a:lnTo>
                <a:lnTo>
                  <a:pt x="414" y="129"/>
                </a:lnTo>
                <a:lnTo>
                  <a:pt x="414" y="117"/>
                </a:lnTo>
                <a:lnTo>
                  <a:pt x="408" y="112"/>
                </a:lnTo>
                <a:lnTo>
                  <a:pt x="405" y="110"/>
                </a:lnTo>
                <a:lnTo>
                  <a:pt x="403" y="114"/>
                </a:lnTo>
                <a:lnTo>
                  <a:pt x="405" y="123"/>
                </a:lnTo>
                <a:lnTo>
                  <a:pt x="399" y="115"/>
                </a:lnTo>
                <a:lnTo>
                  <a:pt x="402" y="110"/>
                </a:lnTo>
                <a:lnTo>
                  <a:pt x="397" y="106"/>
                </a:lnTo>
                <a:lnTo>
                  <a:pt x="396" y="99"/>
                </a:lnTo>
                <a:lnTo>
                  <a:pt x="391" y="91"/>
                </a:lnTo>
                <a:lnTo>
                  <a:pt x="388" y="81"/>
                </a:lnTo>
                <a:lnTo>
                  <a:pt x="381" y="76"/>
                </a:lnTo>
                <a:lnTo>
                  <a:pt x="385" y="70"/>
                </a:lnTo>
                <a:lnTo>
                  <a:pt x="388" y="60"/>
                </a:lnTo>
                <a:lnTo>
                  <a:pt x="377" y="58"/>
                </a:lnTo>
                <a:lnTo>
                  <a:pt x="378" y="49"/>
                </a:lnTo>
                <a:lnTo>
                  <a:pt x="381" y="48"/>
                </a:lnTo>
                <a:lnTo>
                  <a:pt x="385" y="34"/>
                </a:lnTo>
                <a:lnTo>
                  <a:pt x="371" y="16"/>
                </a:lnTo>
                <a:lnTo>
                  <a:pt x="357" y="17"/>
                </a:lnTo>
                <a:lnTo>
                  <a:pt x="345" y="6"/>
                </a:lnTo>
                <a:lnTo>
                  <a:pt x="339" y="3"/>
                </a:lnTo>
                <a:lnTo>
                  <a:pt x="332" y="6"/>
                </a:lnTo>
                <a:lnTo>
                  <a:pt x="323" y="0"/>
                </a:lnTo>
                <a:lnTo>
                  <a:pt x="311" y="2"/>
                </a:lnTo>
                <a:lnTo>
                  <a:pt x="299" y="6"/>
                </a:lnTo>
                <a:lnTo>
                  <a:pt x="287" y="5"/>
                </a:lnTo>
                <a:lnTo>
                  <a:pt x="272" y="10"/>
                </a:lnTo>
                <a:lnTo>
                  <a:pt x="260" y="8"/>
                </a:lnTo>
                <a:lnTo>
                  <a:pt x="250" y="6"/>
                </a:lnTo>
                <a:lnTo>
                  <a:pt x="242" y="0"/>
                </a:lnTo>
                <a:lnTo>
                  <a:pt x="233" y="16"/>
                </a:lnTo>
                <a:lnTo>
                  <a:pt x="226" y="21"/>
                </a:lnTo>
                <a:lnTo>
                  <a:pt x="220" y="31"/>
                </a:lnTo>
                <a:lnTo>
                  <a:pt x="206" y="29"/>
                </a:lnTo>
                <a:lnTo>
                  <a:pt x="200" y="23"/>
                </a:lnTo>
                <a:lnTo>
                  <a:pt x="191" y="23"/>
                </a:lnTo>
                <a:lnTo>
                  <a:pt x="187" y="24"/>
                </a:lnTo>
                <a:lnTo>
                  <a:pt x="148" y="45"/>
                </a:lnTo>
                <a:lnTo>
                  <a:pt x="129" y="80"/>
                </a:lnTo>
                <a:lnTo>
                  <a:pt x="123" y="77"/>
                </a:lnTo>
                <a:lnTo>
                  <a:pt x="120" y="88"/>
                </a:lnTo>
                <a:lnTo>
                  <a:pt x="103" y="85"/>
                </a:lnTo>
                <a:lnTo>
                  <a:pt x="86" y="91"/>
                </a:lnTo>
                <a:lnTo>
                  <a:pt x="72" y="81"/>
                </a:lnTo>
                <a:lnTo>
                  <a:pt x="65" y="103"/>
                </a:lnTo>
                <a:lnTo>
                  <a:pt x="86" y="109"/>
                </a:lnTo>
                <a:lnTo>
                  <a:pt x="60" y="126"/>
                </a:lnTo>
                <a:lnTo>
                  <a:pt x="33" y="122"/>
                </a:lnTo>
                <a:lnTo>
                  <a:pt x="23" y="133"/>
                </a:lnTo>
                <a:lnTo>
                  <a:pt x="0" y="13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8" name="Freeform 270"/>
          <p:cNvSpPr>
            <a:spLocks/>
          </p:cNvSpPr>
          <p:nvPr/>
        </p:nvSpPr>
        <p:spPr bwMode="auto">
          <a:xfrm>
            <a:off x="2794000" y="2173288"/>
            <a:ext cx="142875" cy="131762"/>
          </a:xfrm>
          <a:custGeom>
            <a:avLst/>
            <a:gdLst>
              <a:gd name="T0" fmla="*/ 0 w 180"/>
              <a:gd name="T1" fmla="*/ 86732329 h 168"/>
              <a:gd name="T2" fmla="*/ 13231020 w 180"/>
              <a:gd name="T3" fmla="*/ 103340634 h 168"/>
              <a:gd name="T4" fmla="*/ 30872114 w 180"/>
              <a:gd name="T5" fmla="*/ 97189366 h 168"/>
              <a:gd name="T6" fmla="*/ 35912425 w 180"/>
              <a:gd name="T7" fmla="*/ 82426537 h 168"/>
              <a:gd name="T8" fmla="*/ 45362810 w 180"/>
              <a:gd name="T9" fmla="*/ 86732329 h 168"/>
              <a:gd name="T10" fmla="*/ 45993047 w 180"/>
              <a:gd name="T11" fmla="*/ 70738938 h 168"/>
              <a:gd name="T12" fmla="*/ 51663595 w 180"/>
              <a:gd name="T13" fmla="*/ 80581086 h 168"/>
              <a:gd name="T14" fmla="*/ 53553525 w 180"/>
              <a:gd name="T15" fmla="*/ 74429842 h 168"/>
              <a:gd name="T16" fmla="*/ 54183763 w 180"/>
              <a:gd name="T17" fmla="*/ 82426537 h 168"/>
              <a:gd name="T18" fmla="*/ 59853517 w 180"/>
              <a:gd name="T19" fmla="*/ 78120745 h 168"/>
              <a:gd name="T20" fmla="*/ 65524065 w 180"/>
              <a:gd name="T21" fmla="*/ 83656315 h 168"/>
              <a:gd name="T22" fmla="*/ 74344212 w 180"/>
              <a:gd name="T23" fmla="*/ 54745547 h 168"/>
              <a:gd name="T24" fmla="*/ 80014760 w 180"/>
              <a:gd name="T25" fmla="*/ 57206672 h 168"/>
              <a:gd name="T26" fmla="*/ 83795390 w 180"/>
              <a:gd name="T27" fmla="*/ 46133950 h 168"/>
              <a:gd name="T28" fmla="*/ 95765930 w 180"/>
              <a:gd name="T29" fmla="*/ 51055416 h 168"/>
              <a:gd name="T30" fmla="*/ 108366732 w 180"/>
              <a:gd name="T31" fmla="*/ 39367817 h 168"/>
              <a:gd name="T32" fmla="*/ 91986094 w 180"/>
              <a:gd name="T33" fmla="*/ 45519061 h 168"/>
              <a:gd name="T34" fmla="*/ 112776805 w 180"/>
              <a:gd name="T35" fmla="*/ 28295891 h 168"/>
              <a:gd name="T36" fmla="*/ 113407042 w 180"/>
              <a:gd name="T37" fmla="*/ 11687602 h 168"/>
              <a:gd name="T38" fmla="*/ 110256650 w 180"/>
              <a:gd name="T39" fmla="*/ 0 h 168"/>
              <a:gd name="T40" fmla="*/ 57963599 w 180"/>
              <a:gd name="T41" fmla="*/ 22759530 h 168"/>
              <a:gd name="T42" fmla="*/ 53553525 w 180"/>
              <a:gd name="T43" fmla="*/ 44288498 h 168"/>
              <a:gd name="T44" fmla="*/ 45993047 w 180"/>
              <a:gd name="T45" fmla="*/ 39367817 h 168"/>
              <a:gd name="T46" fmla="*/ 39692261 w 180"/>
              <a:gd name="T47" fmla="*/ 45519061 h 168"/>
              <a:gd name="T48" fmla="*/ 27091484 w 180"/>
              <a:gd name="T49" fmla="*/ 31371121 h 168"/>
              <a:gd name="T50" fmla="*/ 20791487 w 180"/>
              <a:gd name="T51" fmla="*/ 57206672 h 168"/>
              <a:gd name="T52" fmla="*/ 15120939 w 180"/>
              <a:gd name="T53" fmla="*/ 62127354 h 168"/>
              <a:gd name="T54" fmla="*/ 13231020 w 180"/>
              <a:gd name="T55" fmla="*/ 70124049 h 168"/>
              <a:gd name="T56" fmla="*/ 32131795 w 180"/>
              <a:gd name="T57" fmla="*/ 80581086 h 168"/>
              <a:gd name="T58" fmla="*/ 21421724 w 180"/>
              <a:gd name="T59" fmla="*/ 85501767 h 168"/>
              <a:gd name="T60" fmla="*/ 0 w 180"/>
              <a:gd name="T61" fmla="*/ 86732329 h 1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0"/>
              <a:gd name="T94" fmla="*/ 0 h 168"/>
              <a:gd name="T95" fmla="*/ 180 w 180"/>
              <a:gd name="T96" fmla="*/ 168 h 1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0" h="168">
                <a:moveTo>
                  <a:pt x="0" y="141"/>
                </a:moveTo>
                <a:lnTo>
                  <a:pt x="21" y="168"/>
                </a:lnTo>
                <a:lnTo>
                  <a:pt x="49" y="158"/>
                </a:lnTo>
                <a:lnTo>
                  <a:pt x="57" y="134"/>
                </a:lnTo>
                <a:lnTo>
                  <a:pt x="72" y="141"/>
                </a:lnTo>
                <a:lnTo>
                  <a:pt x="73" y="115"/>
                </a:lnTo>
                <a:lnTo>
                  <a:pt x="82" y="131"/>
                </a:lnTo>
                <a:lnTo>
                  <a:pt x="85" y="121"/>
                </a:lnTo>
                <a:lnTo>
                  <a:pt x="86" y="134"/>
                </a:lnTo>
                <a:lnTo>
                  <a:pt x="95" y="127"/>
                </a:lnTo>
                <a:lnTo>
                  <a:pt x="104" y="136"/>
                </a:lnTo>
                <a:lnTo>
                  <a:pt x="118" y="89"/>
                </a:lnTo>
                <a:lnTo>
                  <a:pt x="127" y="93"/>
                </a:lnTo>
                <a:lnTo>
                  <a:pt x="133" y="75"/>
                </a:lnTo>
                <a:lnTo>
                  <a:pt x="152" y="83"/>
                </a:lnTo>
                <a:lnTo>
                  <a:pt x="172" y="64"/>
                </a:lnTo>
                <a:lnTo>
                  <a:pt x="146" y="74"/>
                </a:lnTo>
                <a:lnTo>
                  <a:pt x="179" y="46"/>
                </a:lnTo>
                <a:lnTo>
                  <a:pt x="180" y="19"/>
                </a:lnTo>
                <a:lnTo>
                  <a:pt x="175" y="0"/>
                </a:lnTo>
                <a:lnTo>
                  <a:pt x="92" y="37"/>
                </a:lnTo>
                <a:lnTo>
                  <a:pt x="85" y="72"/>
                </a:lnTo>
                <a:lnTo>
                  <a:pt x="73" y="64"/>
                </a:lnTo>
                <a:lnTo>
                  <a:pt x="63" y="74"/>
                </a:lnTo>
                <a:lnTo>
                  <a:pt x="43" y="51"/>
                </a:lnTo>
                <a:lnTo>
                  <a:pt x="33" y="93"/>
                </a:lnTo>
                <a:lnTo>
                  <a:pt x="24" y="101"/>
                </a:lnTo>
                <a:lnTo>
                  <a:pt x="21" y="114"/>
                </a:lnTo>
                <a:lnTo>
                  <a:pt x="51" y="131"/>
                </a:lnTo>
                <a:lnTo>
                  <a:pt x="34" y="139"/>
                </a:lnTo>
                <a:lnTo>
                  <a:pt x="0" y="14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799" name="Freeform 271"/>
          <p:cNvSpPr>
            <a:spLocks/>
          </p:cNvSpPr>
          <p:nvPr/>
        </p:nvSpPr>
        <p:spPr bwMode="auto">
          <a:xfrm>
            <a:off x="2814638" y="2325688"/>
            <a:ext cx="122237" cy="133350"/>
          </a:xfrm>
          <a:custGeom>
            <a:avLst/>
            <a:gdLst>
              <a:gd name="T0" fmla="*/ 0 w 153"/>
              <a:gd name="T1" fmla="*/ 35912424 h 168"/>
              <a:gd name="T2" fmla="*/ 17233818 w 153"/>
              <a:gd name="T3" fmla="*/ 49772882 h 168"/>
              <a:gd name="T4" fmla="*/ 23617304 w 153"/>
              <a:gd name="T5" fmla="*/ 42212416 h 168"/>
              <a:gd name="T6" fmla="*/ 37021031 w 153"/>
              <a:gd name="T7" fmla="*/ 58593835 h 168"/>
              <a:gd name="T8" fmla="*/ 26808254 w 153"/>
              <a:gd name="T9" fmla="*/ 56073679 h 168"/>
              <a:gd name="T10" fmla="*/ 36382683 w 153"/>
              <a:gd name="T11" fmla="*/ 68674456 h 168"/>
              <a:gd name="T12" fmla="*/ 31276693 w 153"/>
              <a:gd name="T13" fmla="*/ 70564374 h 168"/>
              <a:gd name="T14" fmla="*/ 38936077 w 153"/>
              <a:gd name="T15" fmla="*/ 75604685 h 168"/>
              <a:gd name="T16" fmla="*/ 35105986 w 153"/>
              <a:gd name="T17" fmla="*/ 80014758 h 168"/>
              <a:gd name="T18" fmla="*/ 50425551 w 153"/>
              <a:gd name="T19" fmla="*/ 79384521 h 168"/>
              <a:gd name="T20" fmla="*/ 54893204 w 153"/>
              <a:gd name="T21" fmla="*/ 87575224 h 168"/>
              <a:gd name="T22" fmla="*/ 63829285 w 153"/>
              <a:gd name="T23" fmla="*/ 76864366 h 168"/>
              <a:gd name="T24" fmla="*/ 81063896 w 153"/>
              <a:gd name="T25" fmla="*/ 85685306 h 168"/>
              <a:gd name="T26" fmla="*/ 65744330 w 153"/>
              <a:gd name="T27" fmla="*/ 90095380 h 168"/>
              <a:gd name="T28" fmla="*/ 58084947 w 153"/>
              <a:gd name="T29" fmla="*/ 100176001 h 168"/>
              <a:gd name="T30" fmla="*/ 59999993 w 153"/>
              <a:gd name="T31" fmla="*/ 105846574 h 168"/>
              <a:gd name="T32" fmla="*/ 72127816 w 153"/>
              <a:gd name="T33" fmla="*/ 104586893 h 168"/>
              <a:gd name="T34" fmla="*/ 97659360 w 153"/>
              <a:gd name="T35" fmla="*/ 79384521 h 168"/>
              <a:gd name="T36" fmla="*/ 56169901 w 153"/>
              <a:gd name="T37" fmla="*/ 64893826 h 168"/>
              <a:gd name="T38" fmla="*/ 58723295 w 153"/>
              <a:gd name="T39" fmla="*/ 49143438 h 168"/>
              <a:gd name="T40" fmla="*/ 67659376 w 153"/>
              <a:gd name="T41" fmla="*/ 22681404 h 168"/>
              <a:gd name="T42" fmla="*/ 52340597 w 153"/>
              <a:gd name="T43" fmla="*/ 0 h 168"/>
              <a:gd name="T44" fmla="*/ 42766168 w 153"/>
              <a:gd name="T45" fmla="*/ 9450387 h 168"/>
              <a:gd name="T46" fmla="*/ 46595460 w 153"/>
              <a:gd name="T47" fmla="*/ 35912424 h 168"/>
              <a:gd name="T48" fmla="*/ 21702258 w 153"/>
              <a:gd name="T49" fmla="*/ 10080624 h 168"/>
              <a:gd name="T50" fmla="*/ 22978955 w 153"/>
              <a:gd name="T51" fmla="*/ 26462040 h 168"/>
              <a:gd name="T52" fmla="*/ 17233818 w 153"/>
              <a:gd name="T53" fmla="*/ 24571322 h 168"/>
              <a:gd name="T54" fmla="*/ 17233818 w 153"/>
              <a:gd name="T55" fmla="*/ 33392269 h 168"/>
              <a:gd name="T56" fmla="*/ 9574432 w 153"/>
              <a:gd name="T57" fmla="*/ 24571322 h 168"/>
              <a:gd name="T58" fmla="*/ 0 w 153"/>
              <a:gd name="T59" fmla="*/ 35912424 h 1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3"/>
              <a:gd name="T91" fmla="*/ 0 h 168"/>
              <a:gd name="T92" fmla="*/ 153 w 153"/>
              <a:gd name="T93" fmla="*/ 168 h 16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3" h="168">
                <a:moveTo>
                  <a:pt x="0" y="57"/>
                </a:moveTo>
                <a:lnTo>
                  <a:pt x="27" y="79"/>
                </a:lnTo>
                <a:lnTo>
                  <a:pt x="37" y="67"/>
                </a:lnTo>
                <a:lnTo>
                  <a:pt x="58" y="93"/>
                </a:lnTo>
                <a:lnTo>
                  <a:pt x="42" y="89"/>
                </a:lnTo>
                <a:lnTo>
                  <a:pt x="57" y="109"/>
                </a:lnTo>
                <a:lnTo>
                  <a:pt x="49" y="112"/>
                </a:lnTo>
                <a:lnTo>
                  <a:pt x="61" y="120"/>
                </a:lnTo>
                <a:lnTo>
                  <a:pt x="55" y="127"/>
                </a:lnTo>
                <a:lnTo>
                  <a:pt x="79" y="126"/>
                </a:lnTo>
                <a:lnTo>
                  <a:pt x="86" y="139"/>
                </a:lnTo>
                <a:lnTo>
                  <a:pt x="100" y="122"/>
                </a:lnTo>
                <a:lnTo>
                  <a:pt x="127" y="136"/>
                </a:lnTo>
                <a:lnTo>
                  <a:pt x="103" y="143"/>
                </a:lnTo>
                <a:lnTo>
                  <a:pt x="91" y="159"/>
                </a:lnTo>
                <a:lnTo>
                  <a:pt x="94" y="168"/>
                </a:lnTo>
                <a:lnTo>
                  <a:pt x="113" y="166"/>
                </a:lnTo>
                <a:lnTo>
                  <a:pt x="153" y="126"/>
                </a:lnTo>
                <a:lnTo>
                  <a:pt x="88" y="103"/>
                </a:lnTo>
                <a:lnTo>
                  <a:pt x="92" y="78"/>
                </a:lnTo>
                <a:lnTo>
                  <a:pt x="106" y="36"/>
                </a:lnTo>
                <a:lnTo>
                  <a:pt x="82" y="0"/>
                </a:lnTo>
                <a:lnTo>
                  <a:pt x="67" y="15"/>
                </a:lnTo>
                <a:lnTo>
                  <a:pt x="73" y="57"/>
                </a:lnTo>
                <a:lnTo>
                  <a:pt x="34" y="16"/>
                </a:lnTo>
                <a:lnTo>
                  <a:pt x="36" y="42"/>
                </a:lnTo>
                <a:lnTo>
                  <a:pt x="27" y="39"/>
                </a:lnTo>
                <a:lnTo>
                  <a:pt x="27" y="53"/>
                </a:lnTo>
                <a:lnTo>
                  <a:pt x="1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0" name="Freeform 272"/>
          <p:cNvSpPr>
            <a:spLocks/>
          </p:cNvSpPr>
          <p:nvPr/>
        </p:nvSpPr>
        <p:spPr bwMode="auto">
          <a:xfrm>
            <a:off x="3529013" y="1874838"/>
            <a:ext cx="79375" cy="142875"/>
          </a:xfrm>
          <a:custGeom>
            <a:avLst/>
            <a:gdLst>
              <a:gd name="T0" fmla="*/ 656059 w 98"/>
              <a:gd name="T1" fmla="*/ 43617130 h 181"/>
              <a:gd name="T2" fmla="*/ 38048974 w 98"/>
              <a:gd name="T3" fmla="*/ 39255103 h 181"/>
              <a:gd name="T4" fmla="*/ 30177082 w 98"/>
              <a:gd name="T5" fmla="*/ 26793407 h 181"/>
              <a:gd name="T6" fmla="*/ 32145258 w 98"/>
              <a:gd name="T7" fmla="*/ 19939350 h 181"/>
              <a:gd name="T8" fmla="*/ 26896790 w 98"/>
              <a:gd name="T9" fmla="*/ 17446538 h 181"/>
              <a:gd name="T10" fmla="*/ 12464304 w 98"/>
              <a:gd name="T11" fmla="*/ 17446538 h 181"/>
              <a:gd name="T12" fmla="*/ 24928608 w 98"/>
              <a:gd name="T13" fmla="*/ 6854054 h 181"/>
              <a:gd name="T14" fmla="*/ 28864965 w 98"/>
              <a:gd name="T15" fmla="*/ 10592484 h 181"/>
              <a:gd name="T16" fmla="*/ 36736857 w 98"/>
              <a:gd name="T17" fmla="*/ 622809 h 181"/>
              <a:gd name="T18" fmla="*/ 46576924 w 98"/>
              <a:gd name="T19" fmla="*/ 0 h 181"/>
              <a:gd name="T20" fmla="*/ 36736857 w 98"/>
              <a:gd name="T21" fmla="*/ 27416216 h 181"/>
              <a:gd name="T22" fmla="*/ 45920866 w 98"/>
              <a:gd name="T23" fmla="*/ 25546995 h 181"/>
              <a:gd name="T24" fmla="*/ 42641383 w 98"/>
              <a:gd name="T25" fmla="*/ 23677780 h 181"/>
              <a:gd name="T26" fmla="*/ 49857217 w 98"/>
              <a:gd name="T27" fmla="*/ 20562159 h 181"/>
              <a:gd name="T28" fmla="*/ 53793580 w 98"/>
              <a:gd name="T29" fmla="*/ 31778243 h 181"/>
              <a:gd name="T30" fmla="*/ 48545100 w 98"/>
              <a:gd name="T31" fmla="*/ 31778243 h 181"/>
              <a:gd name="T32" fmla="*/ 52481450 w 98"/>
              <a:gd name="T33" fmla="*/ 32401052 h 181"/>
              <a:gd name="T34" fmla="*/ 64289706 w 98"/>
              <a:gd name="T35" fmla="*/ 33023860 h 181"/>
              <a:gd name="T36" fmla="*/ 55761755 w 98"/>
              <a:gd name="T37" fmla="*/ 36763079 h 181"/>
              <a:gd name="T38" fmla="*/ 61665472 w 98"/>
              <a:gd name="T39" fmla="*/ 38632294 h 181"/>
              <a:gd name="T40" fmla="*/ 49857217 w 98"/>
              <a:gd name="T41" fmla="*/ 43617130 h 181"/>
              <a:gd name="T42" fmla="*/ 58385179 w 98"/>
              <a:gd name="T43" fmla="*/ 49847583 h 181"/>
              <a:gd name="T44" fmla="*/ 51825392 w 98"/>
              <a:gd name="T45" fmla="*/ 53586025 h 181"/>
              <a:gd name="T46" fmla="*/ 56417814 w 98"/>
              <a:gd name="T47" fmla="*/ 56078838 h 181"/>
              <a:gd name="T48" fmla="*/ 42641383 w 98"/>
              <a:gd name="T49" fmla="*/ 59817268 h 181"/>
              <a:gd name="T50" fmla="*/ 47889041 w 98"/>
              <a:gd name="T51" fmla="*/ 61686482 h 181"/>
              <a:gd name="T52" fmla="*/ 44609559 w 98"/>
              <a:gd name="T53" fmla="*/ 66048510 h 181"/>
              <a:gd name="T54" fmla="*/ 48545100 w 98"/>
              <a:gd name="T55" fmla="*/ 69786940 h 181"/>
              <a:gd name="T56" fmla="*/ 42641383 w 98"/>
              <a:gd name="T57" fmla="*/ 74148178 h 181"/>
              <a:gd name="T58" fmla="*/ 41985325 w 98"/>
              <a:gd name="T59" fmla="*/ 85987065 h 181"/>
              <a:gd name="T60" fmla="*/ 36736857 w 98"/>
              <a:gd name="T61" fmla="*/ 87233471 h 181"/>
              <a:gd name="T62" fmla="*/ 36080799 w 98"/>
              <a:gd name="T63" fmla="*/ 94087522 h 181"/>
              <a:gd name="T64" fmla="*/ 32145258 w 98"/>
              <a:gd name="T65" fmla="*/ 95333928 h 181"/>
              <a:gd name="T66" fmla="*/ 26896790 w 98"/>
              <a:gd name="T67" fmla="*/ 112780484 h 181"/>
              <a:gd name="T68" fmla="*/ 22304374 w 98"/>
              <a:gd name="T69" fmla="*/ 112780484 h 181"/>
              <a:gd name="T70" fmla="*/ 22960433 w 98"/>
              <a:gd name="T71" fmla="*/ 107172840 h 181"/>
              <a:gd name="T72" fmla="*/ 16400658 w 98"/>
              <a:gd name="T73" fmla="*/ 102187979 h 181"/>
              <a:gd name="T74" fmla="*/ 24272550 w 98"/>
              <a:gd name="T75" fmla="*/ 96580335 h 181"/>
              <a:gd name="T76" fmla="*/ 36736857 w 98"/>
              <a:gd name="T77" fmla="*/ 69786940 h 181"/>
              <a:gd name="T78" fmla="*/ 32800506 w 98"/>
              <a:gd name="T79" fmla="*/ 70409748 h 181"/>
              <a:gd name="T80" fmla="*/ 36736857 w 98"/>
              <a:gd name="T81" fmla="*/ 61686482 h 181"/>
              <a:gd name="T82" fmla="*/ 32800506 w 98"/>
              <a:gd name="T83" fmla="*/ 63555697 h 181"/>
              <a:gd name="T84" fmla="*/ 36736857 w 98"/>
              <a:gd name="T85" fmla="*/ 54209623 h 181"/>
              <a:gd name="T86" fmla="*/ 32800506 w 98"/>
              <a:gd name="T87" fmla="*/ 58570861 h 181"/>
              <a:gd name="T88" fmla="*/ 32800506 w 98"/>
              <a:gd name="T89" fmla="*/ 54209623 h 181"/>
              <a:gd name="T90" fmla="*/ 26240725 w 98"/>
              <a:gd name="T91" fmla="*/ 66671318 h 181"/>
              <a:gd name="T92" fmla="*/ 20992257 w 98"/>
              <a:gd name="T93" fmla="*/ 64179295 h 181"/>
              <a:gd name="T94" fmla="*/ 19024892 w 98"/>
              <a:gd name="T95" fmla="*/ 68540533 h 181"/>
              <a:gd name="T96" fmla="*/ 12464304 w 98"/>
              <a:gd name="T97" fmla="*/ 62309291 h 181"/>
              <a:gd name="T98" fmla="*/ 17056717 w 98"/>
              <a:gd name="T99" fmla="*/ 55455240 h 181"/>
              <a:gd name="T100" fmla="*/ 8527953 w 98"/>
              <a:gd name="T101" fmla="*/ 58570861 h 181"/>
              <a:gd name="T102" fmla="*/ 11152187 w 98"/>
              <a:gd name="T103" fmla="*/ 56701646 h 181"/>
              <a:gd name="T104" fmla="*/ 0 w 98"/>
              <a:gd name="T105" fmla="*/ 50471181 h 181"/>
              <a:gd name="T106" fmla="*/ 656059 w 98"/>
              <a:gd name="T107" fmla="*/ 43617130 h 1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"/>
              <a:gd name="T163" fmla="*/ 0 h 181"/>
              <a:gd name="T164" fmla="*/ 98 w 98"/>
              <a:gd name="T165" fmla="*/ 181 h 1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" h="181">
                <a:moveTo>
                  <a:pt x="1" y="70"/>
                </a:moveTo>
                <a:lnTo>
                  <a:pt x="58" y="63"/>
                </a:lnTo>
                <a:lnTo>
                  <a:pt x="46" y="43"/>
                </a:lnTo>
                <a:lnTo>
                  <a:pt x="49" y="32"/>
                </a:lnTo>
                <a:lnTo>
                  <a:pt x="41" y="28"/>
                </a:lnTo>
                <a:lnTo>
                  <a:pt x="19" y="28"/>
                </a:lnTo>
                <a:lnTo>
                  <a:pt x="38" y="11"/>
                </a:lnTo>
                <a:lnTo>
                  <a:pt x="44" y="17"/>
                </a:lnTo>
                <a:lnTo>
                  <a:pt x="56" y="1"/>
                </a:lnTo>
                <a:lnTo>
                  <a:pt x="71" y="0"/>
                </a:lnTo>
                <a:lnTo>
                  <a:pt x="56" y="44"/>
                </a:lnTo>
                <a:lnTo>
                  <a:pt x="70" y="41"/>
                </a:lnTo>
                <a:lnTo>
                  <a:pt x="65" y="38"/>
                </a:lnTo>
                <a:lnTo>
                  <a:pt x="76" y="33"/>
                </a:lnTo>
                <a:lnTo>
                  <a:pt x="82" y="51"/>
                </a:lnTo>
                <a:lnTo>
                  <a:pt x="74" y="51"/>
                </a:lnTo>
                <a:lnTo>
                  <a:pt x="80" y="52"/>
                </a:lnTo>
                <a:lnTo>
                  <a:pt x="98" y="53"/>
                </a:lnTo>
                <a:lnTo>
                  <a:pt x="85" y="59"/>
                </a:lnTo>
                <a:lnTo>
                  <a:pt x="94" y="62"/>
                </a:lnTo>
                <a:lnTo>
                  <a:pt x="76" y="70"/>
                </a:lnTo>
                <a:lnTo>
                  <a:pt x="89" y="80"/>
                </a:lnTo>
                <a:lnTo>
                  <a:pt x="79" y="86"/>
                </a:lnTo>
                <a:lnTo>
                  <a:pt x="86" y="90"/>
                </a:lnTo>
                <a:lnTo>
                  <a:pt x="65" y="96"/>
                </a:lnTo>
                <a:lnTo>
                  <a:pt x="73" y="99"/>
                </a:lnTo>
                <a:lnTo>
                  <a:pt x="68" y="106"/>
                </a:lnTo>
                <a:lnTo>
                  <a:pt x="74" y="112"/>
                </a:lnTo>
                <a:lnTo>
                  <a:pt x="65" y="119"/>
                </a:lnTo>
                <a:lnTo>
                  <a:pt x="64" y="138"/>
                </a:lnTo>
                <a:lnTo>
                  <a:pt x="56" y="140"/>
                </a:lnTo>
                <a:lnTo>
                  <a:pt x="55" y="151"/>
                </a:lnTo>
                <a:lnTo>
                  <a:pt x="49" y="153"/>
                </a:lnTo>
                <a:lnTo>
                  <a:pt x="41" y="181"/>
                </a:lnTo>
                <a:lnTo>
                  <a:pt x="34" y="181"/>
                </a:lnTo>
                <a:lnTo>
                  <a:pt x="35" y="172"/>
                </a:lnTo>
                <a:lnTo>
                  <a:pt x="25" y="164"/>
                </a:lnTo>
                <a:lnTo>
                  <a:pt x="37" y="155"/>
                </a:lnTo>
                <a:lnTo>
                  <a:pt x="56" y="112"/>
                </a:lnTo>
                <a:lnTo>
                  <a:pt x="50" y="113"/>
                </a:lnTo>
                <a:lnTo>
                  <a:pt x="56" y="99"/>
                </a:lnTo>
                <a:lnTo>
                  <a:pt x="50" y="102"/>
                </a:lnTo>
                <a:lnTo>
                  <a:pt x="56" y="87"/>
                </a:lnTo>
                <a:lnTo>
                  <a:pt x="50" y="94"/>
                </a:lnTo>
                <a:lnTo>
                  <a:pt x="50" y="87"/>
                </a:lnTo>
                <a:lnTo>
                  <a:pt x="40" y="107"/>
                </a:lnTo>
                <a:lnTo>
                  <a:pt x="32" y="103"/>
                </a:lnTo>
                <a:lnTo>
                  <a:pt x="29" y="110"/>
                </a:lnTo>
                <a:lnTo>
                  <a:pt x="19" y="100"/>
                </a:lnTo>
                <a:lnTo>
                  <a:pt x="26" y="89"/>
                </a:lnTo>
                <a:lnTo>
                  <a:pt x="13" y="94"/>
                </a:lnTo>
                <a:lnTo>
                  <a:pt x="17" y="91"/>
                </a:lnTo>
                <a:lnTo>
                  <a:pt x="0" y="81"/>
                </a:lnTo>
                <a:lnTo>
                  <a:pt x="1" y="7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1" name="Freeform 273"/>
          <p:cNvSpPr>
            <a:spLocks/>
          </p:cNvSpPr>
          <p:nvPr/>
        </p:nvSpPr>
        <p:spPr bwMode="auto">
          <a:xfrm>
            <a:off x="2806700" y="2528888"/>
            <a:ext cx="96838" cy="69850"/>
          </a:xfrm>
          <a:custGeom>
            <a:avLst/>
            <a:gdLst>
              <a:gd name="T0" fmla="*/ 0 w 123"/>
              <a:gd name="T1" fmla="*/ 44965346 h 89"/>
              <a:gd name="T2" fmla="*/ 1859605 w 123"/>
              <a:gd name="T3" fmla="*/ 41269576 h 89"/>
              <a:gd name="T4" fmla="*/ 4958421 w 123"/>
              <a:gd name="T5" fmla="*/ 39421298 h 89"/>
              <a:gd name="T6" fmla="*/ 11156840 w 123"/>
              <a:gd name="T7" fmla="*/ 43117068 h 89"/>
              <a:gd name="T8" fmla="*/ 10537235 w 123"/>
              <a:gd name="T9" fmla="*/ 44349253 h 89"/>
              <a:gd name="T10" fmla="*/ 13016447 w 123"/>
              <a:gd name="T11" fmla="*/ 45581438 h 89"/>
              <a:gd name="T12" fmla="*/ 14256446 w 123"/>
              <a:gd name="T13" fmla="*/ 44965346 h 89"/>
              <a:gd name="T14" fmla="*/ 13016447 w 123"/>
              <a:gd name="T15" fmla="*/ 43117068 h 89"/>
              <a:gd name="T16" fmla="*/ 14256446 w 123"/>
              <a:gd name="T17" fmla="*/ 42500976 h 89"/>
              <a:gd name="T18" fmla="*/ 16735655 w 123"/>
              <a:gd name="T19" fmla="*/ 44349253 h 89"/>
              <a:gd name="T20" fmla="*/ 24174072 w 123"/>
              <a:gd name="T21" fmla="*/ 44965346 h 89"/>
              <a:gd name="T22" fmla="*/ 38430517 w 123"/>
              <a:gd name="T23" fmla="*/ 41885668 h 89"/>
              <a:gd name="T24" fmla="*/ 39050123 w 123"/>
              <a:gd name="T25" fmla="*/ 38805206 h 89"/>
              <a:gd name="T26" fmla="*/ 30992101 w 123"/>
              <a:gd name="T27" fmla="*/ 41885668 h 89"/>
              <a:gd name="T28" fmla="*/ 19835258 w 123"/>
              <a:gd name="T29" fmla="*/ 41885668 h 89"/>
              <a:gd name="T30" fmla="*/ 19835258 w 123"/>
              <a:gd name="T31" fmla="*/ 37573806 h 89"/>
              <a:gd name="T32" fmla="*/ 27272893 w 123"/>
              <a:gd name="T33" fmla="*/ 34494128 h 89"/>
              <a:gd name="T34" fmla="*/ 30992101 w 123"/>
              <a:gd name="T35" fmla="*/ 29566173 h 89"/>
              <a:gd name="T36" fmla="*/ 37190519 w 123"/>
              <a:gd name="T37" fmla="*/ 29566173 h 89"/>
              <a:gd name="T38" fmla="*/ 44628935 w 123"/>
              <a:gd name="T39" fmla="*/ 25870403 h 89"/>
              <a:gd name="T40" fmla="*/ 43388937 w 123"/>
              <a:gd name="T41" fmla="*/ 24638212 h 89"/>
              <a:gd name="T42" fmla="*/ 37190519 w 123"/>
              <a:gd name="T43" fmla="*/ 26486495 h 89"/>
              <a:gd name="T44" fmla="*/ 30992101 w 123"/>
              <a:gd name="T45" fmla="*/ 26486495 h 89"/>
              <a:gd name="T46" fmla="*/ 29132497 w 123"/>
              <a:gd name="T47" fmla="*/ 21558534 h 89"/>
              <a:gd name="T48" fmla="*/ 21694862 w 123"/>
              <a:gd name="T49" fmla="*/ 15399179 h 89"/>
              <a:gd name="T50" fmla="*/ 16735655 w 123"/>
              <a:gd name="T51" fmla="*/ 15399179 h 89"/>
              <a:gd name="T52" fmla="*/ 13016447 w 123"/>
              <a:gd name="T53" fmla="*/ 12934809 h 89"/>
              <a:gd name="T54" fmla="*/ 14256446 w 123"/>
              <a:gd name="T55" fmla="*/ 9855128 h 89"/>
              <a:gd name="T56" fmla="*/ 16116050 w 123"/>
              <a:gd name="T57" fmla="*/ 9239036 h 89"/>
              <a:gd name="T58" fmla="*/ 16735655 w 123"/>
              <a:gd name="T59" fmla="*/ 3079678 h 89"/>
              <a:gd name="T60" fmla="*/ 24174072 w 123"/>
              <a:gd name="T61" fmla="*/ 1847493 h 89"/>
              <a:gd name="T62" fmla="*/ 27272893 w 123"/>
              <a:gd name="T63" fmla="*/ 5543264 h 89"/>
              <a:gd name="T64" fmla="*/ 26033682 w 123"/>
              <a:gd name="T65" fmla="*/ 0 h 89"/>
              <a:gd name="T66" fmla="*/ 38430517 w 123"/>
              <a:gd name="T67" fmla="*/ 0 h 89"/>
              <a:gd name="T68" fmla="*/ 44628935 w 123"/>
              <a:gd name="T69" fmla="*/ 3695772 h 89"/>
              <a:gd name="T70" fmla="*/ 50827353 w 123"/>
              <a:gd name="T71" fmla="*/ 22174627 h 89"/>
              <a:gd name="T72" fmla="*/ 65083805 w 123"/>
              <a:gd name="T73" fmla="*/ 26486495 h 89"/>
              <a:gd name="T74" fmla="*/ 67563014 w 123"/>
              <a:gd name="T75" fmla="*/ 32029758 h 89"/>
              <a:gd name="T76" fmla="*/ 76240642 w 123"/>
              <a:gd name="T77" fmla="*/ 38189898 h 89"/>
              <a:gd name="T78" fmla="*/ 73141039 w 123"/>
              <a:gd name="T79" fmla="*/ 45581438 h 89"/>
              <a:gd name="T80" fmla="*/ 69422618 w 123"/>
              <a:gd name="T81" fmla="*/ 48661116 h 89"/>
              <a:gd name="T82" fmla="*/ 52686969 w 123"/>
              <a:gd name="T83" fmla="*/ 54820483 h 89"/>
              <a:gd name="T84" fmla="*/ 48967749 w 123"/>
              <a:gd name="T85" fmla="*/ 52356898 h 89"/>
              <a:gd name="T86" fmla="*/ 52686969 w 123"/>
              <a:gd name="T87" fmla="*/ 49277208 h 89"/>
              <a:gd name="T88" fmla="*/ 42769331 w 123"/>
              <a:gd name="T89" fmla="*/ 51740806 h 89"/>
              <a:gd name="T90" fmla="*/ 40290121 w 123"/>
              <a:gd name="T91" fmla="*/ 49892516 h 89"/>
              <a:gd name="T92" fmla="*/ 34711309 w 123"/>
              <a:gd name="T93" fmla="*/ 52972991 h 89"/>
              <a:gd name="T94" fmla="*/ 25413283 w 123"/>
              <a:gd name="T95" fmla="*/ 51124701 h 89"/>
              <a:gd name="T96" fmla="*/ 23553679 w 123"/>
              <a:gd name="T97" fmla="*/ 52356898 h 89"/>
              <a:gd name="T98" fmla="*/ 12396839 w 123"/>
              <a:gd name="T99" fmla="*/ 51124701 h 89"/>
              <a:gd name="T100" fmla="*/ 9298023 w 123"/>
              <a:gd name="T101" fmla="*/ 52972991 h 89"/>
              <a:gd name="T102" fmla="*/ 3099603 w 123"/>
              <a:gd name="T103" fmla="*/ 52972991 h 89"/>
              <a:gd name="T104" fmla="*/ 0 w 123"/>
              <a:gd name="T105" fmla="*/ 44965346 h 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89"/>
              <a:gd name="T161" fmla="*/ 123 w 123"/>
              <a:gd name="T162" fmla="*/ 89 h 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89">
                <a:moveTo>
                  <a:pt x="0" y="73"/>
                </a:moveTo>
                <a:lnTo>
                  <a:pt x="3" y="67"/>
                </a:lnTo>
                <a:lnTo>
                  <a:pt x="8" y="64"/>
                </a:lnTo>
                <a:lnTo>
                  <a:pt x="18" y="70"/>
                </a:lnTo>
                <a:lnTo>
                  <a:pt x="17" y="72"/>
                </a:lnTo>
                <a:lnTo>
                  <a:pt x="21" y="74"/>
                </a:lnTo>
                <a:lnTo>
                  <a:pt x="23" y="73"/>
                </a:lnTo>
                <a:lnTo>
                  <a:pt x="21" y="70"/>
                </a:lnTo>
                <a:lnTo>
                  <a:pt x="23" y="69"/>
                </a:lnTo>
                <a:lnTo>
                  <a:pt x="27" y="72"/>
                </a:lnTo>
                <a:lnTo>
                  <a:pt x="39" y="73"/>
                </a:lnTo>
                <a:lnTo>
                  <a:pt x="62" y="68"/>
                </a:lnTo>
                <a:lnTo>
                  <a:pt x="63" y="63"/>
                </a:lnTo>
                <a:lnTo>
                  <a:pt x="50" y="68"/>
                </a:lnTo>
                <a:lnTo>
                  <a:pt x="32" y="68"/>
                </a:lnTo>
                <a:lnTo>
                  <a:pt x="32" y="61"/>
                </a:lnTo>
                <a:lnTo>
                  <a:pt x="44" y="56"/>
                </a:lnTo>
                <a:lnTo>
                  <a:pt x="50" y="48"/>
                </a:lnTo>
                <a:lnTo>
                  <a:pt x="60" y="48"/>
                </a:lnTo>
                <a:lnTo>
                  <a:pt x="72" y="42"/>
                </a:lnTo>
                <a:lnTo>
                  <a:pt x="70" y="40"/>
                </a:lnTo>
                <a:lnTo>
                  <a:pt x="60" y="43"/>
                </a:lnTo>
                <a:lnTo>
                  <a:pt x="50" y="43"/>
                </a:lnTo>
                <a:lnTo>
                  <a:pt x="47" y="35"/>
                </a:lnTo>
                <a:lnTo>
                  <a:pt x="35" y="25"/>
                </a:lnTo>
                <a:lnTo>
                  <a:pt x="27" y="25"/>
                </a:lnTo>
                <a:lnTo>
                  <a:pt x="21" y="21"/>
                </a:lnTo>
                <a:lnTo>
                  <a:pt x="23" y="16"/>
                </a:lnTo>
                <a:lnTo>
                  <a:pt x="26" y="15"/>
                </a:lnTo>
                <a:lnTo>
                  <a:pt x="27" y="5"/>
                </a:lnTo>
                <a:lnTo>
                  <a:pt x="39" y="3"/>
                </a:lnTo>
                <a:lnTo>
                  <a:pt x="44" y="9"/>
                </a:lnTo>
                <a:lnTo>
                  <a:pt x="42" y="0"/>
                </a:lnTo>
                <a:lnTo>
                  <a:pt x="62" y="0"/>
                </a:lnTo>
                <a:lnTo>
                  <a:pt x="72" y="6"/>
                </a:lnTo>
                <a:lnTo>
                  <a:pt x="82" y="36"/>
                </a:lnTo>
                <a:lnTo>
                  <a:pt x="105" y="43"/>
                </a:lnTo>
                <a:lnTo>
                  <a:pt x="109" y="52"/>
                </a:lnTo>
                <a:lnTo>
                  <a:pt x="123" y="62"/>
                </a:lnTo>
                <a:lnTo>
                  <a:pt x="118" y="74"/>
                </a:lnTo>
                <a:lnTo>
                  <a:pt x="112" y="79"/>
                </a:lnTo>
                <a:lnTo>
                  <a:pt x="85" y="89"/>
                </a:lnTo>
                <a:lnTo>
                  <a:pt x="79" y="85"/>
                </a:lnTo>
                <a:lnTo>
                  <a:pt x="85" y="80"/>
                </a:lnTo>
                <a:lnTo>
                  <a:pt x="69" y="84"/>
                </a:lnTo>
                <a:lnTo>
                  <a:pt x="65" y="81"/>
                </a:lnTo>
                <a:lnTo>
                  <a:pt x="56" y="86"/>
                </a:lnTo>
                <a:lnTo>
                  <a:pt x="41" y="83"/>
                </a:lnTo>
                <a:lnTo>
                  <a:pt x="38" y="85"/>
                </a:lnTo>
                <a:lnTo>
                  <a:pt x="20" y="83"/>
                </a:lnTo>
                <a:lnTo>
                  <a:pt x="15" y="86"/>
                </a:lnTo>
                <a:lnTo>
                  <a:pt x="5" y="86"/>
                </a:lnTo>
                <a:lnTo>
                  <a:pt x="0" y="7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2" name="Freeform 274"/>
          <p:cNvSpPr>
            <a:spLocks/>
          </p:cNvSpPr>
          <p:nvPr/>
        </p:nvSpPr>
        <p:spPr bwMode="auto">
          <a:xfrm>
            <a:off x="2887663" y="3173413"/>
            <a:ext cx="71437" cy="57150"/>
          </a:xfrm>
          <a:custGeom>
            <a:avLst/>
            <a:gdLst>
              <a:gd name="T0" fmla="*/ 0 w 89"/>
              <a:gd name="T1" fmla="*/ 18271330 h 72"/>
              <a:gd name="T2" fmla="*/ 2577351 w 89"/>
              <a:gd name="T3" fmla="*/ 17010855 h 72"/>
              <a:gd name="T4" fmla="*/ 644538 w 89"/>
              <a:gd name="T5" fmla="*/ 17010855 h 72"/>
              <a:gd name="T6" fmla="*/ 1932812 w 89"/>
              <a:gd name="T7" fmla="*/ 12600779 h 72"/>
              <a:gd name="T8" fmla="*/ 5798437 w 89"/>
              <a:gd name="T9" fmla="*/ 6299993 h 72"/>
              <a:gd name="T10" fmla="*/ 4510163 w 89"/>
              <a:gd name="T11" fmla="*/ 2520156 h 72"/>
              <a:gd name="T12" fmla="*/ 5798437 w 89"/>
              <a:gd name="T13" fmla="*/ 630237 h 72"/>
              <a:gd name="T14" fmla="*/ 9664061 w 89"/>
              <a:gd name="T15" fmla="*/ 1260475 h 72"/>
              <a:gd name="T16" fmla="*/ 11596873 w 89"/>
              <a:gd name="T17" fmla="*/ 630237 h 72"/>
              <a:gd name="T18" fmla="*/ 12241411 w 89"/>
              <a:gd name="T19" fmla="*/ 1260475 h 72"/>
              <a:gd name="T20" fmla="*/ 15462499 w 89"/>
              <a:gd name="T21" fmla="*/ 1260475 h 72"/>
              <a:gd name="T22" fmla="*/ 16107038 w 89"/>
              <a:gd name="T23" fmla="*/ 0 h 72"/>
              <a:gd name="T24" fmla="*/ 18039849 w 89"/>
              <a:gd name="T25" fmla="*/ 630237 h 72"/>
              <a:gd name="T26" fmla="*/ 19972661 w 89"/>
              <a:gd name="T27" fmla="*/ 1260475 h 72"/>
              <a:gd name="T28" fmla="*/ 19972661 w 89"/>
              <a:gd name="T29" fmla="*/ 630237 h 72"/>
              <a:gd name="T30" fmla="*/ 21905473 w 89"/>
              <a:gd name="T31" fmla="*/ 0 h 72"/>
              <a:gd name="T32" fmla="*/ 25126558 w 89"/>
              <a:gd name="T33" fmla="*/ 1260475 h 72"/>
              <a:gd name="T34" fmla="*/ 27059376 w 89"/>
              <a:gd name="T35" fmla="*/ 1260475 h 72"/>
              <a:gd name="T36" fmla="*/ 28992187 w 89"/>
              <a:gd name="T37" fmla="*/ 3150393 h 72"/>
              <a:gd name="T38" fmla="*/ 34790622 w 89"/>
              <a:gd name="T39" fmla="*/ 4410075 h 72"/>
              <a:gd name="T40" fmla="*/ 35434358 w 89"/>
              <a:gd name="T41" fmla="*/ 7560469 h 72"/>
              <a:gd name="T42" fmla="*/ 33501546 w 89"/>
              <a:gd name="T43" fmla="*/ 11341098 h 72"/>
              <a:gd name="T44" fmla="*/ 34790622 w 89"/>
              <a:gd name="T45" fmla="*/ 10080624 h 72"/>
              <a:gd name="T46" fmla="*/ 36723434 w 89"/>
              <a:gd name="T47" fmla="*/ 13231019 h 72"/>
              <a:gd name="T48" fmla="*/ 38656246 w 89"/>
              <a:gd name="T49" fmla="*/ 13860463 h 72"/>
              <a:gd name="T50" fmla="*/ 39944519 w 89"/>
              <a:gd name="T51" fmla="*/ 20791485 h 72"/>
              <a:gd name="T52" fmla="*/ 39299981 w 89"/>
              <a:gd name="T53" fmla="*/ 22681403 h 72"/>
              <a:gd name="T54" fmla="*/ 47031228 w 89"/>
              <a:gd name="T55" fmla="*/ 22681403 h 72"/>
              <a:gd name="T56" fmla="*/ 48964039 w 89"/>
              <a:gd name="T57" fmla="*/ 20791485 h 72"/>
              <a:gd name="T58" fmla="*/ 52829675 w 89"/>
              <a:gd name="T59" fmla="*/ 20791485 h 72"/>
              <a:gd name="T60" fmla="*/ 53474213 w 89"/>
              <a:gd name="T61" fmla="*/ 22681403 h 72"/>
              <a:gd name="T62" fmla="*/ 57339837 w 89"/>
              <a:gd name="T63" fmla="*/ 22681403 h 72"/>
              <a:gd name="T64" fmla="*/ 57339837 w 89"/>
              <a:gd name="T65" fmla="*/ 23941084 h 72"/>
              <a:gd name="T66" fmla="*/ 52829675 w 89"/>
              <a:gd name="T67" fmla="*/ 27091482 h 72"/>
              <a:gd name="T68" fmla="*/ 48964039 w 89"/>
              <a:gd name="T69" fmla="*/ 30872112 h 72"/>
              <a:gd name="T70" fmla="*/ 45742954 w 89"/>
              <a:gd name="T71" fmla="*/ 32762030 h 72"/>
              <a:gd name="T72" fmla="*/ 38656246 w 89"/>
              <a:gd name="T73" fmla="*/ 34021710 h 72"/>
              <a:gd name="T74" fmla="*/ 33501546 w 89"/>
              <a:gd name="T75" fmla="*/ 38432577 h 72"/>
              <a:gd name="T76" fmla="*/ 30924999 w 89"/>
              <a:gd name="T77" fmla="*/ 38432577 h 72"/>
              <a:gd name="T78" fmla="*/ 23838284 w 89"/>
              <a:gd name="T79" fmla="*/ 41582970 h 72"/>
              <a:gd name="T80" fmla="*/ 21260934 w 89"/>
              <a:gd name="T81" fmla="*/ 43472888 h 72"/>
              <a:gd name="T82" fmla="*/ 19972661 w 89"/>
              <a:gd name="T83" fmla="*/ 42842650 h 72"/>
              <a:gd name="T84" fmla="*/ 18039849 w 89"/>
              <a:gd name="T85" fmla="*/ 43472888 h 72"/>
              <a:gd name="T86" fmla="*/ 19328123 w 89"/>
              <a:gd name="T87" fmla="*/ 45362806 h 72"/>
              <a:gd name="T88" fmla="*/ 18039849 w 89"/>
              <a:gd name="T89" fmla="*/ 45362806 h 72"/>
              <a:gd name="T90" fmla="*/ 16107038 w 89"/>
              <a:gd name="T91" fmla="*/ 42842650 h 72"/>
              <a:gd name="T92" fmla="*/ 14174226 w 89"/>
              <a:gd name="T93" fmla="*/ 43472888 h 72"/>
              <a:gd name="T94" fmla="*/ 14174226 w 89"/>
              <a:gd name="T95" fmla="*/ 40952733 h 72"/>
              <a:gd name="T96" fmla="*/ 17395311 w 89"/>
              <a:gd name="T97" fmla="*/ 36541866 h 72"/>
              <a:gd name="T98" fmla="*/ 14174226 w 89"/>
              <a:gd name="T99" fmla="*/ 39692258 h 72"/>
              <a:gd name="T100" fmla="*/ 11596873 w 89"/>
              <a:gd name="T101" fmla="*/ 39692258 h 72"/>
              <a:gd name="T102" fmla="*/ 9664061 w 89"/>
              <a:gd name="T103" fmla="*/ 35282185 h 72"/>
              <a:gd name="T104" fmla="*/ 6442975 w 89"/>
              <a:gd name="T105" fmla="*/ 36541866 h 72"/>
              <a:gd name="T106" fmla="*/ 3865625 w 89"/>
              <a:gd name="T107" fmla="*/ 33392267 h 72"/>
              <a:gd name="T108" fmla="*/ 5798437 w 89"/>
              <a:gd name="T109" fmla="*/ 31501555 h 72"/>
              <a:gd name="T110" fmla="*/ 3865625 w 89"/>
              <a:gd name="T111" fmla="*/ 27091482 h 72"/>
              <a:gd name="T112" fmla="*/ 2577351 w 89"/>
              <a:gd name="T113" fmla="*/ 24571321 h 72"/>
              <a:gd name="T114" fmla="*/ 644538 w 89"/>
              <a:gd name="T115" fmla="*/ 24571321 h 72"/>
              <a:gd name="T116" fmla="*/ 644538 w 89"/>
              <a:gd name="T117" fmla="*/ 23311640 h 72"/>
              <a:gd name="T118" fmla="*/ 644538 w 89"/>
              <a:gd name="T119" fmla="*/ 22681403 h 72"/>
              <a:gd name="T120" fmla="*/ 0 w 89"/>
              <a:gd name="T121" fmla="*/ 18271330 h 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9"/>
              <a:gd name="T184" fmla="*/ 0 h 72"/>
              <a:gd name="T185" fmla="*/ 89 w 89"/>
              <a:gd name="T186" fmla="*/ 72 h 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9" h="72">
                <a:moveTo>
                  <a:pt x="0" y="29"/>
                </a:moveTo>
                <a:lnTo>
                  <a:pt x="4" y="27"/>
                </a:lnTo>
                <a:lnTo>
                  <a:pt x="1" y="27"/>
                </a:lnTo>
                <a:lnTo>
                  <a:pt x="3" y="20"/>
                </a:lnTo>
                <a:lnTo>
                  <a:pt x="9" y="10"/>
                </a:lnTo>
                <a:lnTo>
                  <a:pt x="7" y="4"/>
                </a:lnTo>
                <a:lnTo>
                  <a:pt x="9" y="1"/>
                </a:lnTo>
                <a:lnTo>
                  <a:pt x="15" y="2"/>
                </a:lnTo>
                <a:lnTo>
                  <a:pt x="18" y="1"/>
                </a:lnTo>
                <a:lnTo>
                  <a:pt x="19" y="2"/>
                </a:lnTo>
                <a:lnTo>
                  <a:pt x="24" y="2"/>
                </a:lnTo>
                <a:lnTo>
                  <a:pt x="25" y="0"/>
                </a:lnTo>
                <a:lnTo>
                  <a:pt x="28" y="1"/>
                </a:lnTo>
                <a:lnTo>
                  <a:pt x="31" y="2"/>
                </a:lnTo>
                <a:lnTo>
                  <a:pt x="31" y="1"/>
                </a:lnTo>
                <a:lnTo>
                  <a:pt x="34" y="0"/>
                </a:lnTo>
                <a:lnTo>
                  <a:pt x="39" y="2"/>
                </a:lnTo>
                <a:lnTo>
                  <a:pt x="42" y="2"/>
                </a:lnTo>
                <a:lnTo>
                  <a:pt x="45" y="5"/>
                </a:lnTo>
                <a:lnTo>
                  <a:pt x="54" y="7"/>
                </a:lnTo>
                <a:lnTo>
                  <a:pt x="55" y="12"/>
                </a:lnTo>
                <a:lnTo>
                  <a:pt x="52" y="18"/>
                </a:lnTo>
                <a:lnTo>
                  <a:pt x="54" y="16"/>
                </a:lnTo>
                <a:lnTo>
                  <a:pt x="57" y="21"/>
                </a:lnTo>
                <a:lnTo>
                  <a:pt x="60" y="22"/>
                </a:lnTo>
                <a:lnTo>
                  <a:pt x="62" y="33"/>
                </a:lnTo>
                <a:lnTo>
                  <a:pt x="61" y="36"/>
                </a:lnTo>
                <a:lnTo>
                  <a:pt x="73" y="36"/>
                </a:lnTo>
                <a:lnTo>
                  <a:pt x="76" y="33"/>
                </a:lnTo>
                <a:lnTo>
                  <a:pt x="82" y="33"/>
                </a:lnTo>
                <a:lnTo>
                  <a:pt x="83" y="36"/>
                </a:lnTo>
                <a:lnTo>
                  <a:pt x="89" y="36"/>
                </a:lnTo>
                <a:lnTo>
                  <a:pt x="89" y="38"/>
                </a:lnTo>
                <a:lnTo>
                  <a:pt x="82" y="43"/>
                </a:lnTo>
                <a:lnTo>
                  <a:pt x="76" y="49"/>
                </a:lnTo>
                <a:lnTo>
                  <a:pt x="71" y="52"/>
                </a:lnTo>
                <a:lnTo>
                  <a:pt x="60" y="54"/>
                </a:lnTo>
                <a:lnTo>
                  <a:pt x="52" y="61"/>
                </a:lnTo>
                <a:lnTo>
                  <a:pt x="48" y="61"/>
                </a:lnTo>
                <a:lnTo>
                  <a:pt x="37" y="66"/>
                </a:lnTo>
                <a:lnTo>
                  <a:pt x="33" y="69"/>
                </a:lnTo>
                <a:lnTo>
                  <a:pt x="31" y="68"/>
                </a:lnTo>
                <a:lnTo>
                  <a:pt x="28" y="69"/>
                </a:lnTo>
                <a:lnTo>
                  <a:pt x="30" y="72"/>
                </a:lnTo>
                <a:lnTo>
                  <a:pt x="28" y="72"/>
                </a:lnTo>
                <a:lnTo>
                  <a:pt x="25" y="68"/>
                </a:lnTo>
                <a:lnTo>
                  <a:pt x="22" y="69"/>
                </a:lnTo>
                <a:lnTo>
                  <a:pt x="22" y="65"/>
                </a:lnTo>
                <a:lnTo>
                  <a:pt x="27" y="58"/>
                </a:lnTo>
                <a:lnTo>
                  <a:pt x="22" y="63"/>
                </a:lnTo>
                <a:lnTo>
                  <a:pt x="18" y="63"/>
                </a:lnTo>
                <a:lnTo>
                  <a:pt x="15" y="56"/>
                </a:lnTo>
                <a:lnTo>
                  <a:pt x="10" y="58"/>
                </a:lnTo>
                <a:lnTo>
                  <a:pt x="6" y="53"/>
                </a:lnTo>
                <a:lnTo>
                  <a:pt x="9" y="50"/>
                </a:lnTo>
                <a:lnTo>
                  <a:pt x="6" y="43"/>
                </a:lnTo>
                <a:lnTo>
                  <a:pt x="4" y="39"/>
                </a:lnTo>
                <a:lnTo>
                  <a:pt x="1" y="39"/>
                </a:lnTo>
                <a:lnTo>
                  <a:pt x="1" y="37"/>
                </a:lnTo>
                <a:lnTo>
                  <a:pt x="1" y="36"/>
                </a:lnTo>
                <a:lnTo>
                  <a:pt x="0" y="2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3" name="Freeform 275"/>
          <p:cNvSpPr>
            <a:spLocks/>
          </p:cNvSpPr>
          <p:nvPr/>
        </p:nvSpPr>
        <p:spPr bwMode="auto">
          <a:xfrm>
            <a:off x="2755900" y="2662238"/>
            <a:ext cx="63500" cy="63500"/>
          </a:xfrm>
          <a:custGeom>
            <a:avLst/>
            <a:gdLst>
              <a:gd name="T0" fmla="*/ 0 w 81"/>
              <a:gd name="T1" fmla="*/ 28885446 h 81"/>
              <a:gd name="T2" fmla="*/ 3073086 w 81"/>
              <a:gd name="T3" fmla="*/ 31957747 h 81"/>
              <a:gd name="T4" fmla="*/ 16593883 w 81"/>
              <a:gd name="T5" fmla="*/ 26426978 h 81"/>
              <a:gd name="T6" fmla="*/ 23353886 w 81"/>
              <a:gd name="T7" fmla="*/ 19051567 h 81"/>
              <a:gd name="T8" fmla="*/ 28270829 w 81"/>
              <a:gd name="T9" fmla="*/ 20895418 h 81"/>
              <a:gd name="T10" fmla="*/ 29500063 w 81"/>
              <a:gd name="T11" fmla="*/ 24583120 h 81"/>
              <a:gd name="T12" fmla="*/ 22124652 w 81"/>
              <a:gd name="T13" fmla="*/ 26426978 h 81"/>
              <a:gd name="T14" fmla="*/ 21510035 w 81"/>
              <a:gd name="T15" fmla="*/ 28885446 h 81"/>
              <a:gd name="T16" fmla="*/ 24583120 w 81"/>
              <a:gd name="T17" fmla="*/ 28885446 h 81"/>
              <a:gd name="T18" fmla="*/ 27656212 w 81"/>
              <a:gd name="T19" fmla="*/ 38103918 h 81"/>
              <a:gd name="T20" fmla="*/ 22124652 w 81"/>
              <a:gd name="T21" fmla="*/ 38718535 h 81"/>
              <a:gd name="T22" fmla="*/ 15979266 w 81"/>
              <a:gd name="T23" fmla="*/ 46093155 h 81"/>
              <a:gd name="T24" fmla="*/ 16593883 w 81"/>
              <a:gd name="T25" fmla="*/ 49780858 h 81"/>
              <a:gd name="T26" fmla="*/ 25812361 w 81"/>
              <a:gd name="T27" fmla="*/ 48551624 h 81"/>
              <a:gd name="T28" fmla="*/ 29500063 w 81"/>
              <a:gd name="T29" fmla="*/ 46093155 h 81"/>
              <a:gd name="T30" fmla="*/ 40562386 w 81"/>
              <a:gd name="T31" fmla="*/ 44249304 h 81"/>
              <a:gd name="T32" fmla="*/ 42406237 w 81"/>
              <a:gd name="T33" fmla="*/ 41791620 h 81"/>
              <a:gd name="T34" fmla="*/ 46707772 w 81"/>
              <a:gd name="T35" fmla="*/ 40562386 h 81"/>
              <a:gd name="T36" fmla="*/ 48551624 w 81"/>
              <a:gd name="T37" fmla="*/ 38718535 h 81"/>
              <a:gd name="T38" fmla="*/ 47937007 w 81"/>
              <a:gd name="T39" fmla="*/ 37489301 h 81"/>
              <a:gd name="T40" fmla="*/ 48551624 w 81"/>
              <a:gd name="T41" fmla="*/ 31343130 h 81"/>
              <a:gd name="T42" fmla="*/ 47937007 w 81"/>
              <a:gd name="T43" fmla="*/ 28885446 h 81"/>
              <a:gd name="T44" fmla="*/ 46707772 w 81"/>
              <a:gd name="T45" fmla="*/ 5531555 h 81"/>
              <a:gd name="T46" fmla="*/ 49780858 w 81"/>
              <a:gd name="T47" fmla="*/ 0 h 81"/>
              <a:gd name="T48" fmla="*/ 42406237 w 81"/>
              <a:gd name="T49" fmla="*/ 614617 h 81"/>
              <a:gd name="T50" fmla="*/ 30114680 w 81"/>
              <a:gd name="T51" fmla="*/ 6760007 h 81"/>
              <a:gd name="T52" fmla="*/ 25812361 w 81"/>
              <a:gd name="T53" fmla="*/ 13520797 h 81"/>
              <a:gd name="T54" fmla="*/ 23968503 w 81"/>
              <a:gd name="T55" fmla="*/ 13520797 h 81"/>
              <a:gd name="T56" fmla="*/ 28270829 w 81"/>
              <a:gd name="T57" fmla="*/ 4302321 h 81"/>
              <a:gd name="T58" fmla="*/ 22124652 w 81"/>
              <a:gd name="T59" fmla="*/ 8603858 h 81"/>
              <a:gd name="T60" fmla="*/ 20280801 w 81"/>
              <a:gd name="T61" fmla="*/ 7374624 h 81"/>
              <a:gd name="T62" fmla="*/ 15979266 w 81"/>
              <a:gd name="T63" fmla="*/ 7989241 h 81"/>
              <a:gd name="T64" fmla="*/ 12906180 w 81"/>
              <a:gd name="T65" fmla="*/ 13520797 h 81"/>
              <a:gd name="T66" fmla="*/ 9218475 w 81"/>
              <a:gd name="T67" fmla="*/ 17208500 h 81"/>
              <a:gd name="T68" fmla="*/ 11062326 w 81"/>
              <a:gd name="T69" fmla="*/ 18437734 h 81"/>
              <a:gd name="T70" fmla="*/ 9218475 w 81"/>
              <a:gd name="T71" fmla="*/ 20895418 h 81"/>
              <a:gd name="T72" fmla="*/ 4916938 w 81"/>
              <a:gd name="T73" fmla="*/ 23968503 h 81"/>
              <a:gd name="T74" fmla="*/ 0 w 81"/>
              <a:gd name="T75" fmla="*/ 28885446 h 8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"/>
              <a:gd name="T115" fmla="*/ 0 h 81"/>
              <a:gd name="T116" fmla="*/ 81 w 81"/>
              <a:gd name="T117" fmla="*/ 81 h 8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" h="81">
                <a:moveTo>
                  <a:pt x="0" y="47"/>
                </a:moveTo>
                <a:lnTo>
                  <a:pt x="5" y="52"/>
                </a:lnTo>
                <a:lnTo>
                  <a:pt x="27" y="43"/>
                </a:lnTo>
                <a:lnTo>
                  <a:pt x="38" y="31"/>
                </a:lnTo>
                <a:lnTo>
                  <a:pt x="46" y="34"/>
                </a:lnTo>
                <a:lnTo>
                  <a:pt x="48" y="40"/>
                </a:lnTo>
                <a:lnTo>
                  <a:pt x="36" y="43"/>
                </a:lnTo>
                <a:lnTo>
                  <a:pt x="35" y="47"/>
                </a:lnTo>
                <a:lnTo>
                  <a:pt x="40" y="47"/>
                </a:lnTo>
                <a:lnTo>
                  <a:pt x="45" y="62"/>
                </a:lnTo>
                <a:lnTo>
                  <a:pt x="36" y="63"/>
                </a:lnTo>
                <a:lnTo>
                  <a:pt x="26" y="75"/>
                </a:lnTo>
                <a:lnTo>
                  <a:pt x="27" y="81"/>
                </a:lnTo>
                <a:lnTo>
                  <a:pt x="42" y="79"/>
                </a:lnTo>
                <a:lnTo>
                  <a:pt x="48" y="75"/>
                </a:lnTo>
                <a:lnTo>
                  <a:pt x="66" y="72"/>
                </a:lnTo>
                <a:lnTo>
                  <a:pt x="69" y="68"/>
                </a:lnTo>
                <a:lnTo>
                  <a:pt x="76" y="66"/>
                </a:lnTo>
                <a:lnTo>
                  <a:pt x="79" y="63"/>
                </a:lnTo>
                <a:lnTo>
                  <a:pt x="78" y="61"/>
                </a:lnTo>
                <a:lnTo>
                  <a:pt x="79" y="51"/>
                </a:lnTo>
                <a:lnTo>
                  <a:pt x="78" y="47"/>
                </a:lnTo>
                <a:lnTo>
                  <a:pt x="76" y="9"/>
                </a:lnTo>
                <a:lnTo>
                  <a:pt x="81" y="0"/>
                </a:lnTo>
                <a:lnTo>
                  <a:pt x="69" y="1"/>
                </a:lnTo>
                <a:lnTo>
                  <a:pt x="49" y="11"/>
                </a:lnTo>
                <a:lnTo>
                  <a:pt x="42" y="22"/>
                </a:lnTo>
                <a:lnTo>
                  <a:pt x="39" y="22"/>
                </a:lnTo>
                <a:lnTo>
                  <a:pt x="46" y="7"/>
                </a:lnTo>
                <a:lnTo>
                  <a:pt x="36" y="14"/>
                </a:lnTo>
                <a:lnTo>
                  <a:pt x="33" y="12"/>
                </a:lnTo>
                <a:lnTo>
                  <a:pt x="26" y="13"/>
                </a:lnTo>
                <a:lnTo>
                  <a:pt x="21" y="22"/>
                </a:lnTo>
                <a:lnTo>
                  <a:pt x="15" y="28"/>
                </a:lnTo>
                <a:lnTo>
                  <a:pt x="18" y="30"/>
                </a:lnTo>
                <a:lnTo>
                  <a:pt x="15" y="34"/>
                </a:lnTo>
                <a:lnTo>
                  <a:pt x="8" y="39"/>
                </a:lnTo>
                <a:lnTo>
                  <a:pt x="0" y="4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4" name="Freeform 276"/>
          <p:cNvSpPr>
            <a:spLocks/>
          </p:cNvSpPr>
          <p:nvPr/>
        </p:nvSpPr>
        <p:spPr bwMode="auto">
          <a:xfrm>
            <a:off x="2895600" y="2984500"/>
            <a:ext cx="71438" cy="60325"/>
          </a:xfrm>
          <a:custGeom>
            <a:avLst/>
            <a:gdLst>
              <a:gd name="T0" fmla="*/ 0 w 90"/>
              <a:gd name="T1" fmla="*/ 43066631 h 78"/>
              <a:gd name="T2" fmla="*/ 1260484 w 90"/>
              <a:gd name="T3" fmla="*/ 44860913 h 78"/>
              <a:gd name="T4" fmla="*/ 3150416 w 90"/>
              <a:gd name="T5" fmla="*/ 46057358 h 78"/>
              <a:gd name="T6" fmla="*/ 5040348 w 90"/>
              <a:gd name="T7" fmla="*/ 44262303 h 78"/>
              <a:gd name="T8" fmla="*/ 6930281 w 90"/>
              <a:gd name="T9" fmla="*/ 44262303 h 78"/>
              <a:gd name="T10" fmla="*/ 7560522 w 90"/>
              <a:gd name="T11" fmla="*/ 43664467 h 78"/>
              <a:gd name="T12" fmla="*/ 9450454 w 90"/>
              <a:gd name="T13" fmla="*/ 43664467 h 78"/>
              <a:gd name="T14" fmla="*/ 12600868 w 90"/>
              <a:gd name="T15" fmla="*/ 46655194 h 78"/>
              <a:gd name="T16" fmla="*/ 18271459 w 90"/>
              <a:gd name="T17" fmla="*/ 44860913 h 78"/>
              <a:gd name="T18" fmla="*/ 18901701 w 90"/>
              <a:gd name="T19" fmla="*/ 46655194 h 78"/>
              <a:gd name="T20" fmla="*/ 22051322 w 90"/>
              <a:gd name="T21" fmla="*/ 43066631 h 78"/>
              <a:gd name="T22" fmla="*/ 27721916 w 90"/>
              <a:gd name="T23" fmla="*/ 41870186 h 78"/>
              <a:gd name="T24" fmla="*/ 29612641 w 90"/>
              <a:gd name="T25" fmla="*/ 40075905 h 78"/>
              <a:gd name="T26" fmla="*/ 32132814 w 90"/>
              <a:gd name="T27" fmla="*/ 40075905 h 78"/>
              <a:gd name="T28" fmla="*/ 36542918 w 90"/>
              <a:gd name="T29" fmla="*/ 37683014 h 78"/>
              <a:gd name="T30" fmla="*/ 36542918 w 90"/>
              <a:gd name="T31" fmla="*/ 35290123 h 78"/>
              <a:gd name="T32" fmla="*/ 42213506 w 90"/>
              <a:gd name="T33" fmla="*/ 34094451 h 78"/>
              <a:gd name="T34" fmla="*/ 45993369 w 90"/>
              <a:gd name="T35" fmla="*/ 31701561 h 78"/>
              <a:gd name="T36" fmla="*/ 45993369 w 90"/>
              <a:gd name="T37" fmla="*/ 27514388 h 78"/>
              <a:gd name="T38" fmla="*/ 56704315 w 90"/>
              <a:gd name="T39" fmla="*/ 17944366 h 78"/>
              <a:gd name="T40" fmla="*/ 55443832 w 90"/>
              <a:gd name="T41" fmla="*/ 14953640 h 78"/>
              <a:gd name="T42" fmla="*/ 51663956 w 90"/>
              <a:gd name="T43" fmla="*/ 11962910 h 78"/>
              <a:gd name="T44" fmla="*/ 52923659 w 90"/>
              <a:gd name="T45" fmla="*/ 7775738 h 78"/>
              <a:gd name="T46" fmla="*/ 55443832 w 90"/>
              <a:gd name="T47" fmla="*/ 2990727 h 78"/>
              <a:gd name="T48" fmla="*/ 55443832 w 90"/>
              <a:gd name="T49" fmla="*/ 0 h 78"/>
              <a:gd name="T50" fmla="*/ 47883300 w 90"/>
              <a:gd name="T51" fmla="*/ 1196446 h 78"/>
              <a:gd name="T52" fmla="*/ 40322781 w 90"/>
              <a:gd name="T53" fmla="*/ 2990727 h 78"/>
              <a:gd name="T54" fmla="*/ 34652987 w 90"/>
              <a:gd name="T55" fmla="*/ 6579292 h 78"/>
              <a:gd name="T56" fmla="*/ 29612641 w 90"/>
              <a:gd name="T57" fmla="*/ 13159358 h 78"/>
              <a:gd name="T58" fmla="*/ 23942047 w 90"/>
              <a:gd name="T59" fmla="*/ 17346530 h 78"/>
              <a:gd name="T60" fmla="*/ 18271459 w 90"/>
              <a:gd name="T61" fmla="*/ 20935093 h 78"/>
              <a:gd name="T62" fmla="*/ 13231113 w 90"/>
              <a:gd name="T63" fmla="*/ 22131538 h 78"/>
              <a:gd name="T64" fmla="*/ 11341179 w 90"/>
              <a:gd name="T65" fmla="*/ 25720107 h 78"/>
              <a:gd name="T66" fmla="*/ 8821006 w 90"/>
              <a:gd name="T67" fmla="*/ 28112998 h 78"/>
              <a:gd name="T68" fmla="*/ 7560522 w 90"/>
              <a:gd name="T69" fmla="*/ 33495842 h 78"/>
              <a:gd name="T70" fmla="*/ 5040348 w 90"/>
              <a:gd name="T71" fmla="*/ 37085178 h 78"/>
              <a:gd name="T72" fmla="*/ 3780658 w 90"/>
              <a:gd name="T73" fmla="*/ 37085178 h 78"/>
              <a:gd name="T74" fmla="*/ 1889932 w 90"/>
              <a:gd name="T75" fmla="*/ 38879459 h 78"/>
              <a:gd name="T76" fmla="*/ 3780658 w 90"/>
              <a:gd name="T77" fmla="*/ 40673741 h 78"/>
              <a:gd name="T78" fmla="*/ 0 w 90"/>
              <a:gd name="T79" fmla="*/ 43066631 h 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0"/>
              <a:gd name="T121" fmla="*/ 0 h 78"/>
              <a:gd name="T122" fmla="*/ 90 w 90"/>
              <a:gd name="T123" fmla="*/ 78 h 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0" h="78">
                <a:moveTo>
                  <a:pt x="0" y="72"/>
                </a:moveTo>
                <a:lnTo>
                  <a:pt x="2" y="75"/>
                </a:lnTo>
                <a:lnTo>
                  <a:pt x="5" y="77"/>
                </a:lnTo>
                <a:lnTo>
                  <a:pt x="8" y="74"/>
                </a:lnTo>
                <a:lnTo>
                  <a:pt x="11" y="74"/>
                </a:lnTo>
                <a:lnTo>
                  <a:pt x="12" y="73"/>
                </a:lnTo>
                <a:lnTo>
                  <a:pt x="15" y="73"/>
                </a:lnTo>
                <a:lnTo>
                  <a:pt x="20" y="78"/>
                </a:lnTo>
                <a:lnTo>
                  <a:pt x="29" y="75"/>
                </a:lnTo>
                <a:lnTo>
                  <a:pt x="30" y="78"/>
                </a:lnTo>
                <a:lnTo>
                  <a:pt x="35" y="72"/>
                </a:lnTo>
                <a:lnTo>
                  <a:pt x="44" y="70"/>
                </a:lnTo>
                <a:lnTo>
                  <a:pt x="47" y="67"/>
                </a:lnTo>
                <a:lnTo>
                  <a:pt x="51" y="67"/>
                </a:lnTo>
                <a:lnTo>
                  <a:pt x="58" y="63"/>
                </a:lnTo>
                <a:lnTo>
                  <a:pt x="58" y="59"/>
                </a:lnTo>
                <a:lnTo>
                  <a:pt x="67" y="57"/>
                </a:lnTo>
                <a:lnTo>
                  <a:pt x="73" y="53"/>
                </a:lnTo>
                <a:lnTo>
                  <a:pt x="73" y="46"/>
                </a:lnTo>
                <a:lnTo>
                  <a:pt x="90" y="30"/>
                </a:lnTo>
                <a:lnTo>
                  <a:pt x="88" y="25"/>
                </a:lnTo>
                <a:lnTo>
                  <a:pt x="82" y="20"/>
                </a:lnTo>
                <a:lnTo>
                  <a:pt x="84" y="13"/>
                </a:lnTo>
                <a:lnTo>
                  <a:pt x="88" y="5"/>
                </a:lnTo>
                <a:lnTo>
                  <a:pt x="88" y="0"/>
                </a:lnTo>
                <a:lnTo>
                  <a:pt x="76" y="2"/>
                </a:lnTo>
                <a:lnTo>
                  <a:pt x="64" y="5"/>
                </a:lnTo>
                <a:lnTo>
                  <a:pt x="55" y="11"/>
                </a:lnTo>
                <a:lnTo>
                  <a:pt x="47" y="22"/>
                </a:lnTo>
                <a:lnTo>
                  <a:pt x="38" y="29"/>
                </a:lnTo>
                <a:lnTo>
                  <a:pt x="29" y="35"/>
                </a:lnTo>
                <a:lnTo>
                  <a:pt x="21" y="37"/>
                </a:lnTo>
                <a:lnTo>
                  <a:pt x="18" y="43"/>
                </a:lnTo>
                <a:lnTo>
                  <a:pt x="14" y="47"/>
                </a:lnTo>
                <a:lnTo>
                  <a:pt x="12" y="56"/>
                </a:lnTo>
                <a:lnTo>
                  <a:pt x="8" y="62"/>
                </a:lnTo>
                <a:lnTo>
                  <a:pt x="6" y="62"/>
                </a:lnTo>
                <a:lnTo>
                  <a:pt x="3" y="65"/>
                </a:lnTo>
                <a:lnTo>
                  <a:pt x="6" y="68"/>
                </a:lnTo>
                <a:lnTo>
                  <a:pt x="0" y="7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5" name="Freeform 277"/>
          <p:cNvSpPr>
            <a:spLocks/>
          </p:cNvSpPr>
          <p:nvPr/>
        </p:nvSpPr>
        <p:spPr bwMode="auto">
          <a:xfrm>
            <a:off x="3289300" y="2114550"/>
            <a:ext cx="73025" cy="60325"/>
          </a:xfrm>
          <a:custGeom>
            <a:avLst/>
            <a:gdLst>
              <a:gd name="T0" fmla="*/ 0 w 92"/>
              <a:gd name="T1" fmla="*/ 27721720 h 76"/>
              <a:gd name="T2" fmla="*/ 7560469 w 92"/>
              <a:gd name="T3" fmla="*/ 5670549 h 76"/>
              <a:gd name="T4" fmla="*/ 20161250 w 92"/>
              <a:gd name="T5" fmla="*/ 0 h 76"/>
              <a:gd name="T6" fmla="*/ 33392270 w 92"/>
              <a:gd name="T7" fmla="*/ 15120938 h 76"/>
              <a:gd name="T8" fmla="*/ 30872115 w 92"/>
              <a:gd name="T9" fmla="*/ 20791485 h 76"/>
              <a:gd name="T10" fmla="*/ 21421724 w 92"/>
              <a:gd name="T11" fmla="*/ 23311641 h 76"/>
              <a:gd name="T12" fmla="*/ 31501558 w 92"/>
              <a:gd name="T13" fmla="*/ 24571321 h 76"/>
              <a:gd name="T14" fmla="*/ 42842654 w 92"/>
              <a:gd name="T15" fmla="*/ 30872113 h 76"/>
              <a:gd name="T16" fmla="*/ 40322499 w 92"/>
              <a:gd name="T17" fmla="*/ 33392268 h 76"/>
              <a:gd name="T18" fmla="*/ 51663595 w 92"/>
              <a:gd name="T19" fmla="*/ 31501556 h 76"/>
              <a:gd name="T20" fmla="*/ 47882965 w 92"/>
              <a:gd name="T21" fmla="*/ 35282186 h 76"/>
              <a:gd name="T22" fmla="*/ 50403121 w 92"/>
              <a:gd name="T23" fmla="*/ 41582971 h 76"/>
              <a:gd name="T24" fmla="*/ 50403121 w 92"/>
              <a:gd name="T25" fmla="*/ 37172104 h 76"/>
              <a:gd name="T26" fmla="*/ 57963599 w 92"/>
              <a:gd name="T27" fmla="*/ 37802341 h 76"/>
              <a:gd name="T28" fmla="*/ 57333362 w 92"/>
              <a:gd name="T29" fmla="*/ 42212414 h 76"/>
              <a:gd name="T30" fmla="*/ 45993047 w 92"/>
              <a:gd name="T31" fmla="*/ 47882962 h 76"/>
              <a:gd name="T32" fmla="*/ 36541869 w 92"/>
              <a:gd name="T33" fmla="*/ 44732569 h 76"/>
              <a:gd name="T34" fmla="*/ 29611640 w 92"/>
              <a:gd name="T35" fmla="*/ 34021711 h 76"/>
              <a:gd name="T36" fmla="*/ 10080625 w 92"/>
              <a:gd name="T37" fmla="*/ 34021711 h 76"/>
              <a:gd name="T38" fmla="*/ 9450387 w 92"/>
              <a:gd name="T39" fmla="*/ 28351957 h 76"/>
              <a:gd name="T40" fmla="*/ 0 w 92"/>
              <a:gd name="T41" fmla="*/ 27721720 h 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76"/>
              <a:gd name="T65" fmla="*/ 92 w 92"/>
              <a:gd name="T66" fmla="*/ 76 h 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76">
                <a:moveTo>
                  <a:pt x="0" y="44"/>
                </a:moveTo>
                <a:lnTo>
                  <a:pt x="12" y="9"/>
                </a:lnTo>
                <a:lnTo>
                  <a:pt x="32" y="0"/>
                </a:lnTo>
                <a:lnTo>
                  <a:pt x="53" y="24"/>
                </a:lnTo>
                <a:lnTo>
                  <a:pt x="49" y="33"/>
                </a:lnTo>
                <a:lnTo>
                  <a:pt x="34" y="37"/>
                </a:lnTo>
                <a:lnTo>
                  <a:pt x="50" y="39"/>
                </a:lnTo>
                <a:lnTo>
                  <a:pt x="68" y="49"/>
                </a:lnTo>
                <a:lnTo>
                  <a:pt x="64" y="53"/>
                </a:lnTo>
                <a:lnTo>
                  <a:pt x="82" y="50"/>
                </a:lnTo>
                <a:lnTo>
                  <a:pt x="76" y="56"/>
                </a:lnTo>
                <a:lnTo>
                  <a:pt x="80" y="66"/>
                </a:lnTo>
                <a:lnTo>
                  <a:pt x="80" y="59"/>
                </a:lnTo>
                <a:lnTo>
                  <a:pt x="92" y="60"/>
                </a:lnTo>
                <a:lnTo>
                  <a:pt x="91" y="67"/>
                </a:lnTo>
                <a:lnTo>
                  <a:pt x="73" y="76"/>
                </a:lnTo>
                <a:lnTo>
                  <a:pt x="58" y="71"/>
                </a:lnTo>
                <a:lnTo>
                  <a:pt x="47" y="54"/>
                </a:lnTo>
                <a:lnTo>
                  <a:pt x="16" y="54"/>
                </a:lnTo>
                <a:lnTo>
                  <a:pt x="15" y="45"/>
                </a:lnTo>
                <a:lnTo>
                  <a:pt x="0" y="4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6" name="Freeform 278"/>
          <p:cNvSpPr>
            <a:spLocks/>
          </p:cNvSpPr>
          <p:nvPr/>
        </p:nvSpPr>
        <p:spPr bwMode="auto">
          <a:xfrm>
            <a:off x="2892425" y="2720975"/>
            <a:ext cx="36513" cy="58738"/>
          </a:xfrm>
          <a:custGeom>
            <a:avLst/>
            <a:gdLst>
              <a:gd name="T0" fmla="*/ 0 w 46"/>
              <a:gd name="T1" fmla="*/ 15538212 h 73"/>
              <a:gd name="T2" fmla="*/ 3780683 w 46"/>
              <a:gd name="T3" fmla="*/ 22659991 h 73"/>
              <a:gd name="T4" fmla="*/ 630246 w 46"/>
              <a:gd name="T5" fmla="*/ 38845930 h 73"/>
              <a:gd name="T6" fmla="*/ 9450517 w 46"/>
              <a:gd name="T7" fmla="*/ 45967708 h 73"/>
              <a:gd name="T8" fmla="*/ 21422017 w 46"/>
              <a:gd name="T9" fmla="*/ 47262358 h 73"/>
              <a:gd name="T10" fmla="*/ 28352347 w 46"/>
              <a:gd name="T11" fmla="*/ 35608904 h 73"/>
              <a:gd name="T12" fmla="*/ 26462403 w 46"/>
              <a:gd name="T13" fmla="*/ 33018801 h 73"/>
              <a:gd name="T14" fmla="*/ 28982593 w 46"/>
              <a:gd name="T15" fmla="*/ 29781775 h 73"/>
              <a:gd name="T16" fmla="*/ 28352347 w 46"/>
              <a:gd name="T17" fmla="*/ 25897016 h 73"/>
              <a:gd name="T18" fmla="*/ 25201905 w 46"/>
              <a:gd name="T19" fmla="*/ 24602367 h 73"/>
              <a:gd name="T20" fmla="*/ 27092649 w 46"/>
              <a:gd name="T21" fmla="*/ 22012264 h 73"/>
              <a:gd name="T22" fmla="*/ 28982593 w 46"/>
              <a:gd name="T23" fmla="*/ 15538212 h 73"/>
              <a:gd name="T24" fmla="*/ 27092649 w 46"/>
              <a:gd name="T25" fmla="*/ 9064158 h 73"/>
              <a:gd name="T26" fmla="*/ 22681716 w 46"/>
              <a:gd name="T27" fmla="*/ 1294650 h 73"/>
              <a:gd name="T28" fmla="*/ 17011884 w 46"/>
              <a:gd name="T29" fmla="*/ 0 h 73"/>
              <a:gd name="T30" fmla="*/ 7560573 w 46"/>
              <a:gd name="T31" fmla="*/ 3884754 h 73"/>
              <a:gd name="T32" fmla="*/ 0 w 46"/>
              <a:gd name="T33" fmla="*/ 15538212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73"/>
              <a:gd name="T53" fmla="*/ 46 w 46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73">
                <a:moveTo>
                  <a:pt x="0" y="24"/>
                </a:moveTo>
                <a:lnTo>
                  <a:pt x="6" y="35"/>
                </a:lnTo>
                <a:lnTo>
                  <a:pt x="1" y="60"/>
                </a:lnTo>
                <a:lnTo>
                  <a:pt x="15" y="71"/>
                </a:lnTo>
                <a:lnTo>
                  <a:pt x="34" y="73"/>
                </a:lnTo>
                <a:lnTo>
                  <a:pt x="45" y="55"/>
                </a:lnTo>
                <a:lnTo>
                  <a:pt x="42" y="51"/>
                </a:lnTo>
                <a:lnTo>
                  <a:pt x="46" y="46"/>
                </a:lnTo>
                <a:lnTo>
                  <a:pt x="45" y="40"/>
                </a:lnTo>
                <a:lnTo>
                  <a:pt x="40" y="38"/>
                </a:lnTo>
                <a:lnTo>
                  <a:pt x="43" y="34"/>
                </a:lnTo>
                <a:lnTo>
                  <a:pt x="46" y="24"/>
                </a:lnTo>
                <a:lnTo>
                  <a:pt x="43" y="14"/>
                </a:lnTo>
                <a:lnTo>
                  <a:pt x="36" y="2"/>
                </a:lnTo>
                <a:lnTo>
                  <a:pt x="27" y="0"/>
                </a:lnTo>
                <a:lnTo>
                  <a:pt x="12" y="6"/>
                </a:lnTo>
                <a:lnTo>
                  <a:pt x="0" y="2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7" name="Freeform 279"/>
          <p:cNvSpPr>
            <a:spLocks/>
          </p:cNvSpPr>
          <p:nvPr/>
        </p:nvSpPr>
        <p:spPr bwMode="auto">
          <a:xfrm>
            <a:off x="3179763" y="3746500"/>
            <a:ext cx="69850" cy="38100"/>
          </a:xfrm>
          <a:custGeom>
            <a:avLst/>
            <a:gdLst>
              <a:gd name="T0" fmla="*/ 0 w 88"/>
              <a:gd name="T1" fmla="*/ 11341099 h 48"/>
              <a:gd name="T2" fmla="*/ 1889919 w 88"/>
              <a:gd name="T3" fmla="*/ 12600780 h 48"/>
              <a:gd name="T4" fmla="*/ 5670550 w 88"/>
              <a:gd name="T5" fmla="*/ 11341099 h 48"/>
              <a:gd name="T6" fmla="*/ 8820150 w 88"/>
              <a:gd name="T7" fmla="*/ 13231021 h 48"/>
              <a:gd name="T8" fmla="*/ 12600780 w 88"/>
              <a:gd name="T9" fmla="*/ 16380620 h 48"/>
              <a:gd name="T10" fmla="*/ 15120938 w 88"/>
              <a:gd name="T11" fmla="*/ 18271332 h 48"/>
              <a:gd name="T12" fmla="*/ 17010857 w 88"/>
              <a:gd name="T13" fmla="*/ 20161250 h 48"/>
              <a:gd name="T14" fmla="*/ 18271331 w 88"/>
              <a:gd name="T15" fmla="*/ 20161250 h 48"/>
              <a:gd name="T16" fmla="*/ 22051167 w 88"/>
              <a:gd name="T17" fmla="*/ 23311643 h 48"/>
              <a:gd name="T18" fmla="*/ 25831797 w 88"/>
              <a:gd name="T19" fmla="*/ 25831798 h 48"/>
              <a:gd name="T20" fmla="*/ 26462041 w 88"/>
              <a:gd name="T21" fmla="*/ 28351960 h 48"/>
              <a:gd name="T22" fmla="*/ 30241877 w 88"/>
              <a:gd name="T23" fmla="*/ 30241878 h 48"/>
              <a:gd name="T24" fmla="*/ 37172106 w 88"/>
              <a:gd name="T25" fmla="*/ 28351960 h 48"/>
              <a:gd name="T26" fmla="*/ 41582973 w 88"/>
              <a:gd name="T27" fmla="*/ 27721722 h 48"/>
              <a:gd name="T28" fmla="*/ 45362809 w 88"/>
              <a:gd name="T29" fmla="*/ 22681405 h 48"/>
              <a:gd name="T30" fmla="*/ 45362809 w 88"/>
              <a:gd name="T31" fmla="*/ 20161250 h 48"/>
              <a:gd name="T32" fmla="*/ 53553525 w 88"/>
              <a:gd name="T33" fmla="*/ 17641094 h 48"/>
              <a:gd name="T34" fmla="*/ 54813206 w 88"/>
              <a:gd name="T35" fmla="*/ 17010857 h 48"/>
              <a:gd name="T36" fmla="*/ 55443443 w 88"/>
              <a:gd name="T37" fmla="*/ 15751176 h 48"/>
              <a:gd name="T38" fmla="*/ 53553525 w 88"/>
              <a:gd name="T39" fmla="*/ 13231021 h 48"/>
              <a:gd name="T40" fmla="*/ 52923288 w 88"/>
              <a:gd name="T41" fmla="*/ 9450388 h 48"/>
              <a:gd name="T42" fmla="*/ 49143439 w 88"/>
              <a:gd name="T43" fmla="*/ 6930232 h 48"/>
              <a:gd name="T44" fmla="*/ 42842654 w 88"/>
              <a:gd name="T45" fmla="*/ 6300787 h 48"/>
              <a:gd name="T46" fmla="*/ 35912425 w 88"/>
              <a:gd name="T47" fmla="*/ 0 h 48"/>
              <a:gd name="T48" fmla="*/ 34021713 w 88"/>
              <a:gd name="T49" fmla="*/ 630237 h 48"/>
              <a:gd name="T50" fmla="*/ 33392270 w 88"/>
              <a:gd name="T51" fmla="*/ 0 h 48"/>
              <a:gd name="T52" fmla="*/ 29611640 w 88"/>
              <a:gd name="T53" fmla="*/ 630237 h 48"/>
              <a:gd name="T54" fmla="*/ 27721722 w 88"/>
              <a:gd name="T55" fmla="*/ 1260475 h 48"/>
              <a:gd name="T56" fmla="*/ 22051167 w 88"/>
              <a:gd name="T57" fmla="*/ 3780632 h 48"/>
              <a:gd name="T58" fmla="*/ 22681405 w 88"/>
              <a:gd name="T59" fmla="*/ 5670550 h 48"/>
              <a:gd name="T60" fmla="*/ 20161249 w 88"/>
              <a:gd name="T61" fmla="*/ 6300787 h 48"/>
              <a:gd name="T62" fmla="*/ 20161249 w 88"/>
              <a:gd name="T63" fmla="*/ 3780632 h 48"/>
              <a:gd name="T64" fmla="*/ 13231020 w 88"/>
              <a:gd name="T65" fmla="*/ 5670550 h 48"/>
              <a:gd name="T66" fmla="*/ 6930232 w 88"/>
              <a:gd name="T67" fmla="*/ 6300787 h 48"/>
              <a:gd name="T68" fmla="*/ 5040312 w 88"/>
              <a:gd name="T69" fmla="*/ 8190707 h 48"/>
              <a:gd name="T70" fmla="*/ 1889919 w 88"/>
              <a:gd name="T71" fmla="*/ 9450388 h 48"/>
              <a:gd name="T72" fmla="*/ 0 w 88"/>
              <a:gd name="T73" fmla="*/ 11341099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48"/>
              <a:gd name="T113" fmla="*/ 88 w 88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48">
                <a:moveTo>
                  <a:pt x="0" y="18"/>
                </a:moveTo>
                <a:lnTo>
                  <a:pt x="3" y="20"/>
                </a:lnTo>
                <a:lnTo>
                  <a:pt x="9" y="18"/>
                </a:lnTo>
                <a:lnTo>
                  <a:pt x="14" y="21"/>
                </a:lnTo>
                <a:lnTo>
                  <a:pt x="20" y="26"/>
                </a:lnTo>
                <a:lnTo>
                  <a:pt x="24" y="29"/>
                </a:lnTo>
                <a:lnTo>
                  <a:pt x="27" y="32"/>
                </a:lnTo>
                <a:lnTo>
                  <a:pt x="29" y="32"/>
                </a:lnTo>
                <a:lnTo>
                  <a:pt x="35" y="37"/>
                </a:lnTo>
                <a:lnTo>
                  <a:pt x="41" y="41"/>
                </a:lnTo>
                <a:lnTo>
                  <a:pt x="42" y="45"/>
                </a:lnTo>
                <a:lnTo>
                  <a:pt x="48" y="48"/>
                </a:lnTo>
                <a:lnTo>
                  <a:pt x="59" y="45"/>
                </a:lnTo>
                <a:lnTo>
                  <a:pt x="66" y="44"/>
                </a:lnTo>
                <a:lnTo>
                  <a:pt x="72" y="36"/>
                </a:lnTo>
                <a:lnTo>
                  <a:pt x="72" y="32"/>
                </a:lnTo>
                <a:lnTo>
                  <a:pt x="85" y="28"/>
                </a:lnTo>
                <a:lnTo>
                  <a:pt x="87" y="27"/>
                </a:lnTo>
                <a:lnTo>
                  <a:pt x="88" y="25"/>
                </a:lnTo>
                <a:lnTo>
                  <a:pt x="85" y="21"/>
                </a:lnTo>
                <a:lnTo>
                  <a:pt x="84" y="15"/>
                </a:lnTo>
                <a:lnTo>
                  <a:pt x="78" y="11"/>
                </a:lnTo>
                <a:lnTo>
                  <a:pt x="68" y="10"/>
                </a:lnTo>
                <a:lnTo>
                  <a:pt x="57" y="0"/>
                </a:lnTo>
                <a:lnTo>
                  <a:pt x="54" y="1"/>
                </a:lnTo>
                <a:lnTo>
                  <a:pt x="53" y="0"/>
                </a:lnTo>
                <a:lnTo>
                  <a:pt x="47" y="1"/>
                </a:lnTo>
                <a:lnTo>
                  <a:pt x="44" y="2"/>
                </a:lnTo>
                <a:lnTo>
                  <a:pt x="35" y="6"/>
                </a:lnTo>
                <a:lnTo>
                  <a:pt x="36" y="9"/>
                </a:lnTo>
                <a:lnTo>
                  <a:pt x="32" y="10"/>
                </a:lnTo>
                <a:lnTo>
                  <a:pt x="32" y="6"/>
                </a:lnTo>
                <a:lnTo>
                  <a:pt x="21" y="9"/>
                </a:lnTo>
                <a:lnTo>
                  <a:pt x="11" y="10"/>
                </a:lnTo>
                <a:lnTo>
                  <a:pt x="8" y="13"/>
                </a:lnTo>
                <a:lnTo>
                  <a:pt x="3" y="15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8" name="Freeform 280"/>
          <p:cNvSpPr>
            <a:spLocks/>
          </p:cNvSpPr>
          <p:nvPr/>
        </p:nvSpPr>
        <p:spPr bwMode="auto">
          <a:xfrm>
            <a:off x="2735263" y="2309813"/>
            <a:ext cx="57150" cy="36512"/>
          </a:xfrm>
          <a:custGeom>
            <a:avLst/>
            <a:gdLst>
              <a:gd name="T0" fmla="*/ 0 w 73"/>
              <a:gd name="T1" fmla="*/ 7574581 h 44"/>
              <a:gd name="T2" fmla="*/ 7355127 w 73"/>
              <a:gd name="T3" fmla="*/ 0 h 44"/>
              <a:gd name="T4" fmla="*/ 21451602 w 73"/>
              <a:gd name="T5" fmla="*/ 2754166 h 44"/>
              <a:gd name="T6" fmla="*/ 36161072 w 73"/>
              <a:gd name="T7" fmla="*/ 0 h 44"/>
              <a:gd name="T8" fmla="*/ 44741398 w 73"/>
              <a:gd name="T9" fmla="*/ 8263330 h 44"/>
              <a:gd name="T10" fmla="*/ 40451235 w 73"/>
              <a:gd name="T11" fmla="*/ 12394993 h 44"/>
              <a:gd name="T12" fmla="*/ 34935088 w 73"/>
              <a:gd name="T13" fmla="*/ 7574581 h 44"/>
              <a:gd name="T14" fmla="*/ 38612258 w 73"/>
              <a:gd name="T15" fmla="*/ 15837911 h 44"/>
              <a:gd name="T16" fmla="*/ 22064594 w 73"/>
              <a:gd name="T17" fmla="*/ 21346242 h 44"/>
              <a:gd name="T18" fmla="*/ 34322096 w 73"/>
              <a:gd name="T19" fmla="*/ 23412489 h 44"/>
              <a:gd name="T20" fmla="*/ 28805949 w 73"/>
              <a:gd name="T21" fmla="*/ 30298324 h 44"/>
              <a:gd name="T22" fmla="*/ 14709471 w 73"/>
              <a:gd name="T23" fmla="*/ 26855403 h 44"/>
              <a:gd name="T24" fmla="*/ 0 w 73"/>
              <a:gd name="T25" fmla="*/ 7574581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3"/>
              <a:gd name="T40" fmla="*/ 0 h 44"/>
              <a:gd name="T41" fmla="*/ 73 w 73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3" h="44">
                <a:moveTo>
                  <a:pt x="0" y="11"/>
                </a:moveTo>
                <a:lnTo>
                  <a:pt x="12" y="0"/>
                </a:lnTo>
                <a:lnTo>
                  <a:pt x="35" y="4"/>
                </a:lnTo>
                <a:lnTo>
                  <a:pt x="59" y="0"/>
                </a:lnTo>
                <a:lnTo>
                  <a:pt x="73" y="12"/>
                </a:lnTo>
                <a:lnTo>
                  <a:pt x="66" y="18"/>
                </a:lnTo>
                <a:lnTo>
                  <a:pt x="57" y="11"/>
                </a:lnTo>
                <a:lnTo>
                  <a:pt x="63" y="23"/>
                </a:lnTo>
                <a:lnTo>
                  <a:pt x="36" y="31"/>
                </a:lnTo>
                <a:lnTo>
                  <a:pt x="56" y="34"/>
                </a:lnTo>
                <a:lnTo>
                  <a:pt x="47" y="44"/>
                </a:lnTo>
                <a:lnTo>
                  <a:pt x="24" y="39"/>
                </a:lnTo>
                <a:lnTo>
                  <a:pt x="0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09" name="Freeform 281"/>
          <p:cNvSpPr>
            <a:spLocks/>
          </p:cNvSpPr>
          <p:nvPr/>
        </p:nvSpPr>
        <p:spPr bwMode="auto">
          <a:xfrm>
            <a:off x="2822575" y="2632075"/>
            <a:ext cx="60325" cy="58738"/>
          </a:xfrm>
          <a:custGeom>
            <a:avLst/>
            <a:gdLst>
              <a:gd name="T0" fmla="*/ 0 w 76"/>
              <a:gd name="T1" fmla="*/ 31946129 h 72"/>
              <a:gd name="T2" fmla="*/ 0 w 76"/>
              <a:gd name="T3" fmla="*/ 47253082 h 72"/>
              <a:gd name="T4" fmla="*/ 6299993 w 76"/>
              <a:gd name="T5" fmla="*/ 47918779 h 72"/>
              <a:gd name="T6" fmla="*/ 24571321 w 76"/>
              <a:gd name="T7" fmla="*/ 30614735 h 72"/>
              <a:gd name="T8" fmla="*/ 27091483 w 76"/>
              <a:gd name="T9" fmla="*/ 25955665 h 72"/>
              <a:gd name="T10" fmla="*/ 32762030 w 76"/>
              <a:gd name="T11" fmla="*/ 21963114 h 72"/>
              <a:gd name="T12" fmla="*/ 44732569 w 76"/>
              <a:gd name="T13" fmla="*/ 9317314 h 72"/>
              <a:gd name="T14" fmla="*/ 47882962 w 76"/>
              <a:gd name="T15" fmla="*/ 5323946 h 72"/>
              <a:gd name="T16" fmla="*/ 47882962 w 76"/>
              <a:gd name="T17" fmla="*/ 0 h 72"/>
              <a:gd name="T18" fmla="*/ 42842651 w 76"/>
              <a:gd name="T19" fmla="*/ 1331395 h 72"/>
              <a:gd name="T20" fmla="*/ 40322496 w 76"/>
              <a:gd name="T21" fmla="*/ 4659065 h 72"/>
              <a:gd name="T22" fmla="*/ 39062022 w 76"/>
              <a:gd name="T23" fmla="*/ 3327670 h 72"/>
              <a:gd name="T24" fmla="*/ 36541866 w 76"/>
              <a:gd name="T25" fmla="*/ 5989643 h 72"/>
              <a:gd name="T26" fmla="*/ 20791485 w 76"/>
              <a:gd name="T27" fmla="*/ 12644984 h 72"/>
              <a:gd name="T28" fmla="*/ 17641093 w 76"/>
              <a:gd name="T29" fmla="*/ 17969748 h 72"/>
              <a:gd name="T30" fmla="*/ 15120938 w 76"/>
              <a:gd name="T31" fmla="*/ 16638354 h 72"/>
              <a:gd name="T32" fmla="*/ 11970542 w 76"/>
              <a:gd name="T33" fmla="*/ 21297417 h 72"/>
              <a:gd name="T34" fmla="*/ 17641093 w 76"/>
              <a:gd name="T35" fmla="*/ 23293693 h 72"/>
              <a:gd name="T36" fmla="*/ 24571321 w 76"/>
              <a:gd name="T37" fmla="*/ 22627995 h 72"/>
              <a:gd name="T38" fmla="*/ 23311641 w 76"/>
              <a:gd name="T39" fmla="*/ 24625087 h 72"/>
              <a:gd name="T40" fmla="*/ 13860463 w 76"/>
              <a:gd name="T41" fmla="*/ 25290784 h 72"/>
              <a:gd name="T42" fmla="*/ 11341099 w 76"/>
              <a:gd name="T43" fmla="*/ 23293693 h 72"/>
              <a:gd name="T44" fmla="*/ 5670549 w 76"/>
              <a:gd name="T45" fmla="*/ 25290784 h 72"/>
              <a:gd name="T46" fmla="*/ 0 w 76"/>
              <a:gd name="T47" fmla="*/ 31946129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6"/>
              <a:gd name="T73" fmla="*/ 0 h 72"/>
              <a:gd name="T74" fmla="*/ 76 w 76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6" h="72">
                <a:moveTo>
                  <a:pt x="0" y="48"/>
                </a:moveTo>
                <a:lnTo>
                  <a:pt x="0" y="71"/>
                </a:lnTo>
                <a:lnTo>
                  <a:pt x="10" y="72"/>
                </a:lnTo>
                <a:lnTo>
                  <a:pt x="39" y="46"/>
                </a:lnTo>
                <a:lnTo>
                  <a:pt x="43" y="39"/>
                </a:lnTo>
                <a:lnTo>
                  <a:pt x="52" y="33"/>
                </a:lnTo>
                <a:lnTo>
                  <a:pt x="71" y="14"/>
                </a:lnTo>
                <a:lnTo>
                  <a:pt x="76" y="8"/>
                </a:lnTo>
                <a:lnTo>
                  <a:pt x="76" y="0"/>
                </a:lnTo>
                <a:lnTo>
                  <a:pt x="68" y="2"/>
                </a:lnTo>
                <a:lnTo>
                  <a:pt x="64" y="7"/>
                </a:lnTo>
                <a:lnTo>
                  <a:pt x="62" y="5"/>
                </a:lnTo>
                <a:lnTo>
                  <a:pt x="58" y="9"/>
                </a:lnTo>
                <a:lnTo>
                  <a:pt x="33" y="19"/>
                </a:lnTo>
                <a:lnTo>
                  <a:pt x="28" y="27"/>
                </a:lnTo>
                <a:lnTo>
                  <a:pt x="24" y="25"/>
                </a:lnTo>
                <a:lnTo>
                  <a:pt x="19" y="32"/>
                </a:lnTo>
                <a:lnTo>
                  <a:pt x="28" y="35"/>
                </a:lnTo>
                <a:lnTo>
                  <a:pt x="39" y="34"/>
                </a:lnTo>
                <a:lnTo>
                  <a:pt x="37" y="37"/>
                </a:lnTo>
                <a:lnTo>
                  <a:pt x="22" y="38"/>
                </a:lnTo>
                <a:lnTo>
                  <a:pt x="18" y="35"/>
                </a:lnTo>
                <a:lnTo>
                  <a:pt x="9" y="38"/>
                </a:lnTo>
                <a:lnTo>
                  <a:pt x="0" y="4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0" name="Freeform 282"/>
          <p:cNvSpPr>
            <a:spLocks/>
          </p:cNvSpPr>
          <p:nvPr/>
        </p:nvSpPr>
        <p:spPr bwMode="auto">
          <a:xfrm>
            <a:off x="2725738" y="2360613"/>
            <a:ext cx="31750" cy="58737"/>
          </a:xfrm>
          <a:custGeom>
            <a:avLst/>
            <a:gdLst>
              <a:gd name="T0" fmla="*/ 3597817 w 41"/>
              <a:gd name="T1" fmla="*/ 17787129 h 75"/>
              <a:gd name="T2" fmla="*/ 0 w 41"/>
              <a:gd name="T3" fmla="*/ 43546823 h 75"/>
              <a:gd name="T4" fmla="*/ 16191726 w 41"/>
              <a:gd name="T5" fmla="*/ 46000462 h 75"/>
              <a:gd name="T6" fmla="*/ 13792666 w 41"/>
              <a:gd name="T7" fmla="*/ 41707181 h 75"/>
              <a:gd name="T8" fmla="*/ 6596257 w 41"/>
              <a:gd name="T9" fmla="*/ 40480753 h 75"/>
              <a:gd name="T10" fmla="*/ 15591573 w 41"/>
              <a:gd name="T11" fmla="*/ 37413900 h 75"/>
              <a:gd name="T12" fmla="*/ 8995317 w 41"/>
              <a:gd name="T13" fmla="*/ 26373698 h 75"/>
              <a:gd name="T14" fmla="*/ 15591573 w 41"/>
              <a:gd name="T15" fmla="*/ 28213340 h 75"/>
              <a:gd name="T16" fmla="*/ 24586887 w 41"/>
              <a:gd name="T17" fmla="*/ 18400343 h 75"/>
              <a:gd name="T18" fmla="*/ 13792666 w 41"/>
              <a:gd name="T19" fmla="*/ 0 h 75"/>
              <a:gd name="T20" fmla="*/ 3597817 w 41"/>
              <a:gd name="T21" fmla="*/ 17787129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75"/>
              <a:gd name="T35" fmla="*/ 41 w 41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75">
                <a:moveTo>
                  <a:pt x="6" y="29"/>
                </a:moveTo>
                <a:lnTo>
                  <a:pt x="0" y="71"/>
                </a:lnTo>
                <a:lnTo>
                  <a:pt x="27" y="75"/>
                </a:lnTo>
                <a:lnTo>
                  <a:pt x="23" y="68"/>
                </a:lnTo>
                <a:lnTo>
                  <a:pt x="11" y="66"/>
                </a:lnTo>
                <a:lnTo>
                  <a:pt x="26" y="61"/>
                </a:lnTo>
                <a:lnTo>
                  <a:pt x="15" y="43"/>
                </a:lnTo>
                <a:lnTo>
                  <a:pt x="26" y="46"/>
                </a:lnTo>
                <a:lnTo>
                  <a:pt x="41" y="30"/>
                </a:lnTo>
                <a:lnTo>
                  <a:pt x="23" y="0"/>
                </a:lnTo>
                <a:lnTo>
                  <a:pt x="6" y="2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1" name="Freeform 283"/>
          <p:cNvSpPr>
            <a:spLocks/>
          </p:cNvSpPr>
          <p:nvPr/>
        </p:nvSpPr>
        <p:spPr bwMode="auto">
          <a:xfrm>
            <a:off x="3597275" y="1857375"/>
            <a:ext cx="26988" cy="47625"/>
          </a:xfrm>
          <a:custGeom>
            <a:avLst/>
            <a:gdLst>
              <a:gd name="T0" fmla="*/ 630249 w 34"/>
              <a:gd name="T1" fmla="*/ 18271333 h 60"/>
              <a:gd name="T2" fmla="*/ 0 w 34"/>
              <a:gd name="T3" fmla="*/ 33392273 h 60"/>
              <a:gd name="T4" fmla="*/ 11971557 w 34"/>
              <a:gd name="T5" fmla="*/ 37802347 h 60"/>
              <a:gd name="T6" fmla="*/ 16381715 w 34"/>
              <a:gd name="T7" fmla="*/ 27091487 h 60"/>
              <a:gd name="T8" fmla="*/ 15751466 w 34"/>
              <a:gd name="T9" fmla="*/ 13861259 h 60"/>
              <a:gd name="T10" fmla="*/ 20161621 w 34"/>
              <a:gd name="T11" fmla="*/ 13861259 h 60"/>
              <a:gd name="T12" fmla="*/ 21422118 w 34"/>
              <a:gd name="T13" fmla="*/ 2520156 h 60"/>
              <a:gd name="T14" fmla="*/ 11971557 w 34"/>
              <a:gd name="T15" fmla="*/ 0 h 60"/>
              <a:gd name="T16" fmla="*/ 630249 w 34"/>
              <a:gd name="T17" fmla="*/ 18271333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60"/>
              <a:gd name="T29" fmla="*/ 34 w 34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60">
                <a:moveTo>
                  <a:pt x="1" y="29"/>
                </a:moveTo>
                <a:lnTo>
                  <a:pt x="0" y="53"/>
                </a:lnTo>
                <a:lnTo>
                  <a:pt x="19" y="60"/>
                </a:lnTo>
                <a:lnTo>
                  <a:pt x="26" y="43"/>
                </a:lnTo>
                <a:lnTo>
                  <a:pt x="25" y="22"/>
                </a:lnTo>
                <a:lnTo>
                  <a:pt x="32" y="22"/>
                </a:lnTo>
                <a:lnTo>
                  <a:pt x="34" y="4"/>
                </a:lnTo>
                <a:lnTo>
                  <a:pt x="19" y="0"/>
                </a:lnTo>
                <a:lnTo>
                  <a:pt x="1" y="2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2" name="Freeform 284"/>
          <p:cNvSpPr>
            <a:spLocks/>
          </p:cNvSpPr>
          <p:nvPr/>
        </p:nvSpPr>
        <p:spPr bwMode="auto">
          <a:xfrm>
            <a:off x="3625850" y="1841500"/>
            <a:ext cx="28575" cy="28575"/>
          </a:xfrm>
          <a:custGeom>
            <a:avLst/>
            <a:gdLst>
              <a:gd name="T0" fmla="*/ 0 w 34"/>
              <a:gd name="T1" fmla="*/ 21472179 h 37"/>
              <a:gd name="T2" fmla="*/ 12714192 w 34"/>
              <a:gd name="T3" fmla="*/ 22068392 h 37"/>
              <a:gd name="T4" fmla="*/ 10595440 w 34"/>
              <a:gd name="T5" fmla="*/ 19086554 h 37"/>
              <a:gd name="T6" fmla="*/ 17658508 w 34"/>
              <a:gd name="T7" fmla="*/ 8350078 h 37"/>
              <a:gd name="T8" fmla="*/ 24015602 w 34"/>
              <a:gd name="T9" fmla="*/ 8946291 h 37"/>
              <a:gd name="T10" fmla="*/ 23309632 w 34"/>
              <a:gd name="T11" fmla="*/ 4771252 h 37"/>
              <a:gd name="T12" fmla="*/ 12714192 w 34"/>
              <a:gd name="T13" fmla="*/ 0 h 37"/>
              <a:gd name="T14" fmla="*/ 4238345 w 34"/>
              <a:gd name="T15" fmla="*/ 5964451 h 37"/>
              <a:gd name="T16" fmla="*/ 0 w 34"/>
              <a:gd name="T17" fmla="*/ 21472179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37"/>
              <a:gd name="T29" fmla="*/ 34 w 34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37">
                <a:moveTo>
                  <a:pt x="0" y="36"/>
                </a:moveTo>
                <a:lnTo>
                  <a:pt x="18" y="37"/>
                </a:lnTo>
                <a:lnTo>
                  <a:pt x="15" y="32"/>
                </a:lnTo>
                <a:lnTo>
                  <a:pt x="25" y="14"/>
                </a:lnTo>
                <a:lnTo>
                  <a:pt x="34" y="15"/>
                </a:lnTo>
                <a:lnTo>
                  <a:pt x="33" y="8"/>
                </a:lnTo>
                <a:lnTo>
                  <a:pt x="18" y="0"/>
                </a:lnTo>
                <a:lnTo>
                  <a:pt x="6" y="10"/>
                </a:lnTo>
                <a:lnTo>
                  <a:pt x="0" y="3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3" name="Freeform 285"/>
          <p:cNvSpPr>
            <a:spLocks/>
          </p:cNvSpPr>
          <p:nvPr/>
        </p:nvSpPr>
        <p:spPr bwMode="auto">
          <a:xfrm>
            <a:off x="3276600" y="2155825"/>
            <a:ext cx="28575" cy="34925"/>
          </a:xfrm>
          <a:custGeom>
            <a:avLst/>
            <a:gdLst>
              <a:gd name="T0" fmla="*/ 0 w 36"/>
              <a:gd name="T1" fmla="*/ 7256279 h 43"/>
              <a:gd name="T2" fmla="*/ 10710861 w 36"/>
              <a:gd name="T3" fmla="*/ 0 h 43"/>
              <a:gd name="T4" fmla="*/ 18900773 w 36"/>
              <a:gd name="T5" fmla="*/ 9235632 h 43"/>
              <a:gd name="T6" fmla="*/ 15120937 w 36"/>
              <a:gd name="T7" fmla="*/ 25068025 h 43"/>
              <a:gd name="T8" fmla="*/ 22681403 w 36"/>
              <a:gd name="T9" fmla="*/ 21769645 h 43"/>
              <a:gd name="T10" fmla="*/ 16380618 w 36"/>
              <a:gd name="T11" fmla="*/ 28366413 h 43"/>
              <a:gd name="T12" fmla="*/ 0 w 36"/>
              <a:gd name="T13" fmla="*/ 7256279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43"/>
              <a:gd name="T23" fmla="*/ 36 w 36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43">
                <a:moveTo>
                  <a:pt x="0" y="11"/>
                </a:moveTo>
                <a:lnTo>
                  <a:pt x="17" y="0"/>
                </a:lnTo>
                <a:lnTo>
                  <a:pt x="30" y="14"/>
                </a:lnTo>
                <a:lnTo>
                  <a:pt x="24" y="38"/>
                </a:lnTo>
                <a:lnTo>
                  <a:pt x="36" y="33"/>
                </a:lnTo>
                <a:lnTo>
                  <a:pt x="26" y="43"/>
                </a:lnTo>
                <a:lnTo>
                  <a:pt x="0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4" name="Freeform 286"/>
          <p:cNvSpPr>
            <a:spLocks/>
          </p:cNvSpPr>
          <p:nvPr/>
        </p:nvSpPr>
        <p:spPr bwMode="auto">
          <a:xfrm>
            <a:off x="2928938" y="2686050"/>
            <a:ext cx="20637" cy="39688"/>
          </a:xfrm>
          <a:custGeom>
            <a:avLst/>
            <a:gdLst>
              <a:gd name="T0" fmla="*/ 0 w 27"/>
              <a:gd name="T1" fmla="*/ 2520188 h 50"/>
              <a:gd name="T2" fmla="*/ 3505233 w 27"/>
              <a:gd name="T3" fmla="*/ 0 h 50"/>
              <a:gd name="T4" fmla="*/ 11099649 w 27"/>
              <a:gd name="T5" fmla="*/ 8821055 h 50"/>
              <a:gd name="T6" fmla="*/ 12268314 w 27"/>
              <a:gd name="T7" fmla="*/ 13861433 h 50"/>
              <a:gd name="T8" fmla="*/ 15773549 w 27"/>
              <a:gd name="T9" fmla="*/ 13231188 h 50"/>
              <a:gd name="T10" fmla="*/ 12852267 w 27"/>
              <a:gd name="T11" fmla="*/ 20161504 h 50"/>
              <a:gd name="T12" fmla="*/ 14020933 w 27"/>
              <a:gd name="T13" fmla="*/ 25832124 h 50"/>
              <a:gd name="T14" fmla="*/ 12268314 w 27"/>
              <a:gd name="T15" fmla="*/ 26462375 h 50"/>
              <a:gd name="T16" fmla="*/ 12268314 w 27"/>
              <a:gd name="T17" fmla="*/ 30242259 h 50"/>
              <a:gd name="T18" fmla="*/ 9347033 w 27"/>
              <a:gd name="T19" fmla="*/ 31502750 h 50"/>
              <a:gd name="T20" fmla="*/ 7010466 w 27"/>
              <a:gd name="T21" fmla="*/ 23942182 h 50"/>
              <a:gd name="T22" fmla="*/ 4673899 w 27"/>
              <a:gd name="T23" fmla="*/ 23311937 h 50"/>
              <a:gd name="T24" fmla="*/ 3505233 w 27"/>
              <a:gd name="T25" fmla="*/ 10710997 h 50"/>
              <a:gd name="T26" fmla="*/ 0 w 27"/>
              <a:gd name="T27" fmla="*/ 6300867 h 50"/>
              <a:gd name="T28" fmla="*/ 0 w 27"/>
              <a:gd name="T29" fmla="*/ 2520188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50"/>
              <a:gd name="T47" fmla="*/ 27 w 27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50">
                <a:moveTo>
                  <a:pt x="0" y="4"/>
                </a:moveTo>
                <a:lnTo>
                  <a:pt x="6" y="0"/>
                </a:lnTo>
                <a:lnTo>
                  <a:pt x="19" y="14"/>
                </a:lnTo>
                <a:lnTo>
                  <a:pt x="21" y="22"/>
                </a:lnTo>
                <a:lnTo>
                  <a:pt x="27" y="21"/>
                </a:lnTo>
                <a:lnTo>
                  <a:pt x="22" y="32"/>
                </a:lnTo>
                <a:lnTo>
                  <a:pt x="24" y="41"/>
                </a:lnTo>
                <a:lnTo>
                  <a:pt x="21" y="42"/>
                </a:lnTo>
                <a:lnTo>
                  <a:pt x="21" y="48"/>
                </a:lnTo>
                <a:lnTo>
                  <a:pt x="16" y="50"/>
                </a:lnTo>
                <a:lnTo>
                  <a:pt x="12" y="38"/>
                </a:lnTo>
                <a:lnTo>
                  <a:pt x="8" y="37"/>
                </a:lnTo>
                <a:lnTo>
                  <a:pt x="6" y="17"/>
                </a:lnTo>
                <a:lnTo>
                  <a:pt x="0" y="10"/>
                </a:lnTo>
                <a:lnTo>
                  <a:pt x="0" y="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5" name="Freeform 287"/>
          <p:cNvSpPr>
            <a:spLocks/>
          </p:cNvSpPr>
          <p:nvPr/>
        </p:nvSpPr>
        <p:spPr bwMode="auto">
          <a:xfrm>
            <a:off x="3519488" y="3651250"/>
            <a:ext cx="33337" cy="20638"/>
          </a:xfrm>
          <a:custGeom>
            <a:avLst/>
            <a:gdLst>
              <a:gd name="T0" fmla="*/ 0 w 43"/>
              <a:gd name="T1" fmla="*/ 7496548 h 25"/>
              <a:gd name="T2" fmla="*/ 0 w 43"/>
              <a:gd name="T3" fmla="*/ 9540535 h 25"/>
              <a:gd name="T4" fmla="*/ 3004981 w 43"/>
              <a:gd name="T5" fmla="*/ 9540535 h 25"/>
              <a:gd name="T6" fmla="*/ 3606598 w 43"/>
              <a:gd name="T7" fmla="*/ 9540535 h 25"/>
              <a:gd name="T8" fmla="*/ 8414879 w 43"/>
              <a:gd name="T9" fmla="*/ 12948280 h 25"/>
              <a:gd name="T10" fmla="*/ 14425619 w 43"/>
              <a:gd name="T11" fmla="*/ 13629337 h 25"/>
              <a:gd name="T12" fmla="*/ 19834739 w 43"/>
              <a:gd name="T13" fmla="*/ 17037083 h 25"/>
              <a:gd name="T14" fmla="*/ 25845481 w 43"/>
              <a:gd name="T15" fmla="*/ 13629337 h 25"/>
              <a:gd name="T16" fmla="*/ 24042177 w 43"/>
              <a:gd name="T17" fmla="*/ 7496548 h 25"/>
              <a:gd name="T18" fmla="*/ 20435580 w 43"/>
              <a:gd name="T19" fmla="*/ 4770680 h 25"/>
              <a:gd name="T20" fmla="*/ 14425619 w 43"/>
              <a:gd name="T21" fmla="*/ 3407747 h 25"/>
              <a:gd name="T22" fmla="*/ 10819019 w 43"/>
              <a:gd name="T23" fmla="*/ 0 h 25"/>
              <a:gd name="T24" fmla="*/ 6611581 w 43"/>
              <a:gd name="T25" fmla="*/ 0 h 25"/>
              <a:gd name="T26" fmla="*/ 4808281 w 43"/>
              <a:gd name="T27" fmla="*/ 5451734 h 25"/>
              <a:gd name="T28" fmla="*/ 1202458 w 43"/>
              <a:gd name="T29" fmla="*/ 4770680 h 25"/>
              <a:gd name="T30" fmla="*/ 0 w 43"/>
              <a:gd name="T31" fmla="*/ 7496548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25"/>
              <a:gd name="T50" fmla="*/ 43 w 43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25">
                <a:moveTo>
                  <a:pt x="0" y="11"/>
                </a:moveTo>
                <a:lnTo>
                  <a:pt x="0" y="14"/>
                </a:lnTo>
                <a:lnTo>
                  <a:pt x="5" y="14"/>
                </a:lnTo>
                <a:lnTo>
                  <a:pt x="6" y="14"/>
                </a:lnTo>
                <a:lnTo>
                  <a:pt x="14" y="19"/>
                </a:lnTo>
                <a:lnTo>
                  <a:pt x="24" y="20"/>
                </a:lnTo>
                <a:lnTo>
                  <a:pt x="33" y="25"/>
                </a:lnTo>
                <a:lnTo>
                  <a:pt x="43" y="20"/>
                </a:lnTo>
                <a:lnTo>
                  <a:pt x="40" y="11"/>
                </a:lnTo>
                <a:lnTo>
                  <a:pt x="34" y="7"/>
                </a:lnTo>
                <a:lnTo>
                  <a:pt x="24" y="5"/>
                </a:lnTo>
                <a:lnTo>
                  <a:pt x="18" y="0"/>
                </a:lnTo>
                <a:lnTo>
                  <a:pt x="11" y="0"/>
                </a:lnTo>
                <a:lnTo>
                  <a:pt x="8" y="8"/>
                </a:lnTo>
                <a:lnTo>
                  <a:pt x="2" y="7"/>
                </a:lnTo>
                <a:lnTo>
                  <a:pt x="0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6" name="Freeform 288"/>
          <p:cNvSpPr>
            <a:spLocks/>
          </p:cNvSpPr>
          <p:nvPr/>
        </p:nvSpPr>
        <p:spPr bwMode="auto">
          <a:xfrm>
            <a:off x="2833688" y="2446338"/>
            <a:ext cx="23812" cy="23812"/>
          </a:xfrm>
          <a:custGeom>
            <a:avLst/>
            <a:gdLst>
              <a:gd name="T0" fmla="*/ 0 w 30"/>
              <a:gd name="T1" fmla="*/ 5062602 h 28"/>
              <a:gd name="T2" fmla="*/ 10709844 w 30"/>
              <a:gd name="T3" fmla="*/ 20250406 h 28"/>
              <a:gd name="T4" fmla="*/ 18900380 w 30"/>
              <a:gd name="T5" fmla="*/ 11571782 h 28"/>
              <a:gd name="T6" fmla="*/ 16380277 w 30"/>
              <a:gd name="T7" fmla="*/ 0 h 28"/>
              <a:gd name="T8" fmla="*/ 0 w 30"/>
              <a:gd name="T9" fmla="*/ 5062602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8"/>
              <a:gd name="T17" fmla="*/ 30 w 30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8">
                <a:moveTo>
                  <a:pt x="0" y="7"/>
                </a:moveTo>
                <a:lnTo>
                  <a:pt x="17" y="28"/>
                </a:lnTo>
                <a:lnTo>
                  <a:pt x="30" y="16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7" name="Freeform 289"/>
          <p:cNvSpPr>
            <a:spLocks/>
          </p:cNvSpPr>
          <p:nvPr/>
        </p:nvSpPr>
        <p:spPr bwMode="auto">
          <a:xfrm>
            <a:off x="2743200" y="2533650"/>
            <a:ext cx="34925" cy="15875"/>
          </a:xfrm>
          <a:custGeom>
            <a:avLst/>
            <a:gdLst>
              <a:gd name="T0" fmla="*/ 0 w 43"/>
              <a:gd name="T1" fmla="*/ 3429000 h 21"/>
              <a:gd name="T2" fmla="*/ 7916604 w 43"/>
              <a:gd name="T3" fmla="*/ 0 h 21"/>
              <a:gd name="T4" fmla="*/ 11874499 w 43"/>
              <a:gd name="T5" fmla="*/ 571500 h 21"/>
              <a:gd name="T6" fmla="*/ 11874499 w 43"/>
              <a:gd name="T7" fmla="*/ 2286000 h 21"/>
              <a:gd name="T8" fmla="*/ 23748998 w 43"/>
              <a:gd name="T9" fmla="*/ 0 h 21"/>
              <a:gd name="T10" fmla="*/ 28366413 w 43"/>
              <a:gd name="T11" fmla="*/ 3429000 h 21"/>
              <a:gd name="T12" fmla="*/ 23748998 w 43"/>
              <a:gd name="T13" fmla="*/ 2857500 h 21"/>
              <a:gd name="T14" fmla="*/ 21769645 w 43"/>
              <a:gd name="T15" fmla="*/ 5714999 h 21"/>
              <a:gd name="T16" fmla="*/ 17811750 w 43"/>
              <a:gd name="T17" fmla="*/ 6857245 h 21"/>
              <a:gd name="T18" fmla="*/ 10554659 w 43"/>
              <a:gd name="T19" fmla="*/ 6857245 h 21"/>
              <a:gd name="T20" fmla="*/ 9895146 w 43"/>
              <a:gd name="T21" fmla="*/ 12000743 h 21"/>
              <a:gd name="T22" fmla="*/ 2638868 w 43"/>
              <a:gd name="T23" fmla="*/ 9714743 h 21"/>
              <a:gd name="T24" fmla="*/ 1979354 w 43"/>
              <a:gd name="T25" fmla="*/ 10857743 h 21"/>
              <a:gd name="T26" fmla="*/ 0 w 43"/>
              <a:gd name="T27" fmla="*/ 9714743 h 21"/>
              <a:gd name="T28" fmla="*/ 659514 w 43"/>
              <a:gd name="T29" fmla="*/ 8571744 h 21"/>
              <a:gd name="T30" fmla="*/ 0 w 43"/>
              <a:gd name="T31" fmla="*/ 342900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21"/>
              <a:gd name="T50" fmla="*/ 43 w 43"/>
              <a:gd name="T51" fmla="*/ 21 h 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21">
                <a:moveTo>
                  <a:pt x="0" y="6"/>
                </a:moveTo>
                <a:lnTo>
                  <a:pt x="12" y="0"/>
                </a:lnTo>
                <a:lnTo>
                  <a:pt x="18" y="1"/>
                </a:lnTo>
                <a:lnTo>
                  <a:pt x="18" y="4"/>
                </a:lnTo>
                <a:lnTo>
                  <a:pt x="36" y="0"/>
                </a:lnTo>
                <a:lnTo>
                  <a:pt x="43" y="6"/>
                </a:lnTo>
                <a:lnTo>
                  <a:pt x="36" y="5"/>
                </a:lnTo>
                <a:lnTo>
                  <a:pt x="33" y="10"/>
                </a:lnTo>
                <a:lnTo>
                  <a:pt x="27" y="12"/>
                </a:lnTo>
                <a:lnTo>
                  <a:pt x="16" y="12"/>
                </a:lnTo>
                <a:lnTo>
                  <a:pt x="15" y="21"/>
                </a:lnTo>
                <a:lnTo>
                  <a:pt x="4" y="17"/>
                </a:lnTo>
                <a:lnTo>
                  <a:pt x="3" y="19"/>
                </a:lnTo>
                <a:lnTo>
                  <a:pt x="0" y="17"/>
                </a:lnTo>
                <a:lnTo>
                  <a:pt x="1" y="15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8" name="Freeform 290"/>
          <p:cNvSpPr>
            <a:spLocks/>
          </p:cNvSpPr>
          <p:nvPr/>
        </p:nvSpPr>
        <p:spPr bwMode="auto">
          <a:xfrm>
            <a:off x="3375025" y="2103438"/>
            <a:ext cx="36513" cy="17462"/>
          </a:xfrm>
          <a:custGeom>
            <a:avLst/>
            <a:gdLst>
              <a:gd name="T0" fmla="*/ 0 w 46"/>
              <a:gd name="T1" fmla="*/ 9679768 h 21"/>
              <a:gd name="T2" fmla="*/ 11341255 w 46"/>
              <a:gd name="T3" fmla="*/ 4148472 h 21"/>
              <a:gd name="T4" fmla="*/ 11341255 w 46"/>
              <a:gd name="T5" fmla="*/ 0 h 21"/>
              <a:gd name="T6" fmla="*/ 19532073 w 46"/>
              <a:gd name="T7" fmla="*/ 0 h 21"/>
              <a:gd name="T8" fmla="*/ 15121146 w 46"/>
              <a:gd name="T9" fmla="*/ 4840300 h 21"/>
              <a:gd name="T10" fmla="*/ 28982593 w 46"/>
              <a:gd name="T11" fmla="*/ 0 h 21"/>
              <a:gd name="T12" fmla="*/ 28982593 w 46"/>
              <a:gd name="T13" fmla="*/ 6914121 h 21"/>
              <a:gd name="T14" fmla="*/ 22681716 w 46"/>
              <a:gd name="T15" fmla="*/ 6223124 h 21"/>
              <a:gd name="T16" fmla="*/ 17641336 w 46"/>
              <a:gd name="T17" fmla="*/ 11062592 h 21"/>
              <a:gd name="T18" fmla="*/ 9450517 w 46"/>
              <a:gd name="T19" fmla="*/ 9679768 h 21"/>
              <a:gd name="T20" fmla="*/ 3150437 w 46"/>
              <a:gd name="T21" fmla="*/ 14520070 h 21"/>
              <a:gd name="T22" fmla="*/ 0 w 46"/>
              <a:gd name="T23" fmla="*/ 9679768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21"/>
              <a:gd name="T38" fmla="*/ 46 w 46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21">
                <a:moveTo>
                  <a:pt x="0" y="14"/>
                </a:moveTo>
                <a:lnTo>
                  <a:pt x="18" y="6"/>
                </a:lnTo>
                <a:lnTo>
                  <a:pt x="18" y="0"/>
                </a:lnTo>
                <a:lnTo>
                  <a:pt x="31" y="0"/>
                </a:lnTo>
                <a:lnTo>
                  <a:pt x="24" y="7"/>
                </a:lnTo>
                <a:lnTo>
                  <a:pt x="46" y="0"/>
                </a:lnTo>
                <a:lnTo>
                  <a:pt x="46" y="10"/>
                </a:lnTo>
                <a:lnTo>
                  <a:pt x="36" y="9"/>
                </a:lnTo>
                <a:lnTo>
                  <a:pt x="28" y="16"/>
                </a:lnTo>
                <a:lnTo>
                  <a:pt x="15" y="14"/>
                </a:lnTo>
                <a:lnTo>
                  <a:pt x="5" y="21"/>
                </a:lnTo>
                <a:lnTo>
                  <a:pt x="0" y="1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19" name="Freeform 291"/>
          <p:cNvSpPr>
            <a:spLocks/>
          </p:cNvSpPr>
          <p:nvPr/>
        </p:nvSpPr>
        <p:spPr bwMode="auto">
          <a:xfrm>
            <a:off x="3336925" y="2082800"/>
            <a:ext cx="20638" cy="25400"/>
          </a:xfrm>
          <a:custGeom>
            <a:avLst/>
            <a:gdLst>
              <a:gd name="T0" fmla="*/ 0 w 25"/>
              <a:gd name="T1" fmla="*/ 2520156 h 32"/>
              <a:gd name="T2" fmla="*/ 2725867 w 25"/>
              <a:gd name="T3" fmla="*/ 13860462 h 32"/>
              <a:gd name="T4" fmla="*/ 10903468 w 25"/>
              <a:gd name="T5" fmla="*/ 11970541 h 32"/>
              <a:gd name="T6" fmla="*/ 12948280 w 25"/>
              <a:gd name="T7" fmla="*/ 20161247 h 32"/>
              <a:gd name="T8" fmla="*/ 17037083 w 25"/>
              <a:gd name="T9" fmla="*/ 16380617 h 32"/>
              <a:gd name="T10" fmla="*/ 10222414 w 25"/>
              <a:gd name="T11" fmla="*/ 5670549 h 32"/>
              <a:gd name="T12" fmla="*/ 12948280 w 25"/>
              <a:gd name="T13" fmla="*/ 0 h 32"/>
              <a:gd name="T14" fmla="*/ 0 w 25"/>
              <a:gd name="T15" fmla="*/ 2520156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32"/>
              <a:gd name="T26" fmla="*/ 25 w 25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32">
                <a:moveTo>
                  <a:pt x="0" y="4"/>
                </a:moveTo>
                <a:lnTo>
                  <a:pt x="4" y="22"/>
                </a:lnTo>
                <a:lnTo>
                  <a:pt x="16" y="19"/>
                </a:lnTo>
                <a:lnTo>
                  <a:pt x="19" y="32"/>
                </a:lnTo>
                <a:lnTo>
                  <a:pt x="25" y="26"/>
                </a:lnTo>
                <a:lnTo>
                  <a:pt x="15" y="9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0" name="Freeform 292"/>
          <p:cNvSpPr>
            <a:spLocks/>
          </p:cNvSpPr>
          <p:nvPr/>
        </p:nvSpPr>
        <p:spPr bwMode="auto">
          <a:xfrm>
            <a:off x="2744788" y="2346325"/>
            <a:ext cx="19050" cy="20638"/>
          </a:xfrm>
          <a:custGeom>
            <a:avLst/>
            <a:gdLst>
              <a:gd name="T0" fmla="*/ 1073394 w 26"/>
              <a:gd name="T1" fmla="*/ 0 h 26"/>
              <a:gd name="T2" fmla="*/ 13957790 w 26"/>
              <a:gd name="T3" fmla="*/ 5670687 h 26"/>
              <a:gd name="T4" fmla="*/ 8052289 w 26"/>
              <a:gd name="T5" fmla="*/ 8821158 h 26"/>
              <a:gd name="T6" fmla="*/ 12347333 w 26"/>
              <a:gd name="T7" fmla="*/ 12601086 h 26"/>
              <a:gd name="T8" fmla="*/ 8052289 w 26"/>
              <a:gd name="T9" fmla="*/ 16381811 h 26"/>
              <a:gd name="T10" fmla="*/ 0 w 26"/>
              <a:gd name="T11" fmla="*/ 8821158 h 26"/>
              <a:gd name="T12" fmla="*/ 1073394 w 26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26"/>
              <a:gd name="T23" fmla="*/ 26 w 26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26">
                <a:moveTo>
                  <a:pt x="2" y="0"/>
                </a:moveTo>
                <a:lnTo>
                  <a:pt x="26" y="9"/>
                </a:lnTo>
                <a:lnTo>
                  <a:pt x="15" y="14"/>
                </a:lnTo>
                <a:lnTo>
                  <a:pt x="23" y="20"/>
                </a:lnTo>
                <a:lnTo>
                  <a:pt x="15" y="26"/>
                </a:lnTo>
                <a:lnTo>
                  <a:pt x="0" y="14"/>
                </a:lnTo>
                <a:lnTo>
                  <a:pt x="2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1" name="Freeform 293"/>
          <p:cNvSpPr>
            <a:spLocks/>
          </p:cNvSpPr>
          <p:nvPr/>
        </p:nvSpPr>
        <p:spPr bwMode="auto">
          <a:xfrm>
            <a:off x="2779713" y="2514600"/>
            <a:ext cx="38100" cy="20638"/>
          </a:xfrm>
          <a:custGeom>
            <a:avLst/>
            <a:gdLst>
              <a:gd name="T0" fmla="*/ 0 w 48"/>
              <a:gd name="T1" fmla="*/ 13861594 h 26"/>
              <a:gd name="T2" fmla="*/ 21421724 w 48"/>
              <a:gd name="T3" fmla="*/ 2520217 h 26"/>
              <a:gd name="T4" fmla="*/ 27091485 w 48"/>
              <a:gd name="T5" fmla="*/ 0 h 26"/>
              <a:gd name="T6" fmla="*/ 30241878 w 48"/>
              <a:gd name="T7" fmla="*/ 1260506 h 26"/>
              <a:gd name="T8" fmla="*/ 20791487 w 48"/>
              <a:gd name="T9" fmla="*/ 10080869 h 26"/>
              <a:gd name="T10" fmla="*/ 5040312 w 48"/>
              <a:gd name="T11" fmla="*/ 13861594 h 26"/>
              <a:gd name="T12" fmla="*/ 1889919 w 48"/>
              <a:gd name="T13" fmla="*/ 16381811 h 26"/>
              <a:gd name="T14" fmla="*/ 0 w 48"/>
              <a:gd name="T15" fmla="*/ 13861594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26"/>
              <a:gd name="T26" fmla="*/ 48 w 48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26">
                <a:moveTo>
                  <a:pt x="0" y="22"/>
                </a:moveTo>
                <a:lnTo>
                  <a:pt x="34" y="4"/>
                </a:lnTo>
                <a:lnTo>
                  <a:pt x="43" y="0"/>
                </a:lnTo>
                <a:lnTo>
                  <a:pt x="48" y="2"/>
                </a:lnTo>
                <a:lnTo>
                  <a:pt x="33" y="16"/>
                </a:lnTo>
                <a:lnTo>
                  <a:pt x="8" y="22"/>
                </a:lnTo>
                <a:lnTo>
                  <a:pt x="3" y="26"/>
                </a:lnTo>
                <a:lnTo>
                  <a:pt x="0" y="2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2" name="Freeform 294"/>
          <p:cNvSpPr>
            <a:spLocks/>
          </p:cNvSpPr>
          <p:nvPr/>
        </p:nvSpPr>
        <p:spPr bwMode="auto">
          <a:xfrm>
            <a:off x="2697163" y="2422525"/>
            <a:ext cx="22225" cy="19050"/>
          </a:xfrm>
          <a:custGeom>
            <a:avLst/>
            <a:gdLst>
              <a:gd name="T0" fmla="*/ 0 w 28"/>
              <a:gd name="T1" fmla="*/ 15120939 h 24"/>
              <a:gd name="T2" fmla="*/ 14490702 w 28"/>
              <a:gd name="T3" fmla="*/ 0 h 24"/>
              <a:gd name="T4" fmla="*/ 17641095 w 28"/>
              <a:gd name="T5" fmla="*/ 13231021 h 24"/>
              <a:gd name="T6" fmla="*/ 0 w 28"/>
              <a:gd name="T7" fmla="*/ 15120939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24"/>
              <a:gd name="T14" fmla="*/ 28 w 28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24">
                <a:moveTo>
                  <a:pt x="0" y="24"/>
                </a:moveTo>
                <a:lnTo>
                  <a:pt x="23" y="0"/>
                </a:lnTo>
                <a:lnTo>
                  <a:pt x="28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3" name="Freeform 295"/>
          <p:cNvSpPr>
            <a:spLocks/>
          </p:cNvSpPr>
          <p:nvPr/>
        </p:nvSpPr>
        <p:spPr bwMode="auto">
          <a:xfrm>
            <a:off x="3317875" y="2181225"/>
            <a:ext cx="20638" cy="22225"/>
          </a:xfrm>
          <a:custGeom>
            <a:avLst/>
            <a:gdLst>
              <a:gd name="T0" fmla="*/ 0 w 25"/>
              <a:gd name="T1" fmla="*/ 0 h 28"/>
              <a:gd name="T2" fmla="*/ 4770680 w 25"/>
              <a:gd name="T3" fmla="*/ 3150394 h 28"/>
              <a:gd name="T4" fmla="*/ 2044813 w 25"/>
              <a:gd name="T5" fmla="*/ 3150394 h 28"/>
              <a:gd name="T6" fmla="*/ 8177602 w 25"/>
              <a:gd name="T7" fmla="*/ 17641095 h 28"/>
              <a:gd name="T8" fmla="*/ 10903468 w 25"/>
              <a:gd name="T9" fmla="*/ 7560470 h 28"/>
              <a:gd name="T10" fmla="*/ 17037083 w 25"/>
              <a:gd name="T11" fmla="*/ 5670550 h 28"/>
              <a:gd name="T12" fmla="*/ 14992271 w 25"/>
              <a:gd name="T13" fmla="*/ 1260475 h 28"/>
              <a:gd name="T14" fmla="*/ 0 w 25"/>
              <a:gd name="T15" fmla="*/ 0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28"/>
              <a:gd name="T26" fmla="*/ 25 w 25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28">
                <a:moveTo>
                  <a:pt x="0" y="0"/>
                </a:moveTo>
                <a:lnTo>
                  <a:pt x="7" y="5"/>
                </a:lnTo>
                <a:lnTo>
                  <a:pt x="3" y="5"/>
                </a:lnTo>
                <a:lnTo>
                  <a:pt x="12" y="28"/>
                </a:lnTo>
                <a:lnTo>
                  <a:pt x="16" y="12"/>
                </a:lnTo>
                <a:lnTo>
                  <a:pt x="25" y="9"/>
                </a:lnTo>
                <a:lnTo>
                  <a:pt x="2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4" name="Freeform 296"/>
          <p:cNvSpPr>
            <a:spLocks/>
          </p:cNvSpPr>
          <p:nvPr/>
        </p:nvSpPr>
        <p:spPr bwMode="auto">
          <a:xfrm>
            <a:off x="3325813" y="2109788"/>
            <a:ext cx="20637" cy="15875"/>
          </a:xfrm>
          <a:custGeom>
            <a:avLst/>
            <a:gdLst>
              <a:gd name="T0" fmla="*/ 0 w 27"/>
              <a:gd name="T1" fmla="*/ 4410075 h 20"/>
              <a:gd name="T2" fmla="*/ 12268314 w 27"/>
              <a:gd name="T3" fmla="*/ 12600780 h 20"/>
              <a:gd name="T4" fmla="*/ 15773549 w 27"/>
              <a:gd name="T5" fmla="*/ 4410075 h 20"/>
              <a:gd name="T6" fmla="*/ 4089184 w 27"/>
              <a:gd name="T7" fmla="*/ 0 h 20"/>
              <a:gd name="T8" fmla="*/ 0 w 27"/>
              <a:gd name="T9" fmla="*/ 4410075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0"/>
              <a:gd name="T17" fmla="*/ 27 w 2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0">
                <a:moveTo>
                  <a:pt x="0" y="7"/>
                </a:moveTo>
                <a:lnTo>
                  <a:pt x="21" y="20"/>
                </a:lnTo>
                <a:lnTo>
                  <a:pt x="27" y="7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5" name="Freeform 297"/>
          <p:cNvSpPr>
            <a:spLocks/>
          </p:cNvSpPr>
          <p:nvPr/>
        </p:nvSpPr>
        <p:spPr bwMode="auto">
          <a:xfrm>
            <a:off x="2895600" y="2371725"/>
            <a:ext cx="19050" cy="33338"/>
          </a:xfrm>
          <a:custGeom>
            <a:avLst/>
            <a:gdLst>
              <a:gd name="T0" fmla="*/ 0 w 24"/>
              <a:gd name="T1" fmla="*/ 23311991 h 42"/>
              <a:gd name="T2" fmla="*/ 15120939 w 24"/>
              <a:gd name="T3" fmla="*/ 0 h 42"/>
              <a:gd name="T4" fmla="*/ 7560469 w 24"/>
              <a:gd name="T5" fmla="*/ 26462437 h 42"/>
              <a:gd name="T6" fmla="*/ 0 w 24"/>
              <a:gd name="T7" fmla="*/ 23311991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2"/>
              <a:gd name="T14" fmla="*/ 24 w 2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2">
                <a:moveTo>
                  <a:pt x="0" y="37"/>
                </a:moveTo>
                <a:lnTo>
                  <a:pt x="24" y="0"/>
                </a:lnTo>
                <a:lnTo>
                  <a:pt x="12" y="42"/>
                </a:lnTo>
                <a:lnTo>
                  <a:pt x="0" y="3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6" name="Freeform 298"/>
          <p:cNvSpPr>
            <a:spLocks/>
          </p:cNvSpPr>
          <p:nvPr/>
        </p:nvSpPr>
        <p:spPr bwMode="auto">
          <a:xfrm>
            <a:off x="3625850" y="1879600"/>
            <a:ext cx="19050" cy="12700"/>
          </a:xfrm>
          <a:custGeom>
            <a:avLst/>
            <a:gdLst>
              <a:gd name="T0" fmla="*/ 0 w 24"/>
              <a:gd name="T1" fmla="*/ 0 h 18"/>
              <a:gd name="T2" fmla="*/ 2520156 w 24"/>
              <a:gd name="T3" fmla="*/ 8960555 h 18"/>
              <a:gd name="T4" fmla="*/ 6300787 w 24"/>
              <a:gd name="T5" fmla="*/ 7965016 h 18"/>
              <a:gd name="T6" fmla="*/ 4410075 w 24"/>
              <a:gd name="T7" fmla="*/ 5475816 h 18"/>
              <a:gd name="T8" fmla="*/ 11970543 w 24"/>
              <a:gd name="T9" fmla="*/ 8960555 h 18"/>
              <a:gd name="T10" fmla="*/ 15120939 w 24"/>
              <a:gd name="T11" fmla="*/ 2986617 h 18"/>
              <a:gd name="T12" fmla="*/ 0 w 24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8"/>
              <a:gd name="T23" fmla="*/ 24 w 24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8">
                <a:moveTo>
                  <a:pt x="0" y="0"/>
                </a:moveTo>
                <a:lnTo>
                  <a:pt x="4" y="18"/>
                </a:lnTo>
                <a:lnTo>
                  <a:pt x="10" y="16"/>
                </a:lnTo>
                <a:lnTo>
                  <a:pt x="7" y="11"/>
                </a:lnTo>
                <a:lnTo>
                  <a:pt x="19" y="18"/>
                </a:lnTo>
                <a:lnTo>
                  <a:pt x="24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7" name="Freeform 299"/>
          <p:cNvSpPr>
            <a:spLocks/>
          </p:cNvSpPr>
          <p:nvPr/>
        </p:nvSpPr>
        <p:spPr bwMode="auto">
          <a:xfrm>
            <a:off x="3370263" y="2125663"/>
            <a:ext cx="19050" cy="19050"/>
          </a:xfrm>
          <a:custGeom>
            <a:avLst/>
            <a:gdLst>
              <a:gd name="T0" fmla="*/ 0 w 23"/>
              <a:gd name="T1" fmla="*/ 10080625 h 24"/>
              <a:gd name="T2" fmla="*/ 4116457 w 23"/>
              <a:gd name="T3" fmla="*/ 12600780 h 24"/>
              <a:gd name="T4" fmla="*/ 4802257 w 23"/>
              <a:gd name="T5" fmla="*/ 8820150 h 24"/>
              <a:gd name="T6" fmla="*/ 8917885 w 23"/>
              <a:gd name="T7" fmla="*/ 15120939 h 24"/>
              <a:gd name="T8" fmla="*/ 15778371 w 23"/>
              <a:gd name="T9" fmla="*/ 13231021 h 24"/>
              <a:gd name="T10" fmla="*/ 15092571 w 23"/>
              <a:gd name="T11" fmla="*/ 9450388 h 24"/>
              <a:gd name="T12" fmla="*/ 13034340 w 23"/>
              <a:gd name="T13" fmla="*/ 5040312 h 24"/>
              <a:gd name="T14" fmla="*/ 4802257 w 23"/>
              <a:gd name="T15" fmla="*/ 0 h 24"/>
              <a:gd name="T16" fmla="*/ 8232085 w 23"/>
              <a:gd name="T17" fmla="*/ 5670550 h 24"/>
              <a:gd name="T18" fmla="*/ 0 w 23"/>
              <a:gd name="T19" fmla="*/ 10080625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4"/>
              <a:gd name="T32" fmla="*/ 23 w 2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4">
                <a:moveTo>
                  <a:pt x="0" y="16"/>
                </a:moveTo>
                <a:lnTo>
                  <a:pt x="6" y="20"/>
                </a:lnTo>
                <a:lnTo>
                  <a:pt x="7" y="14"/>
                </a:lnTo>
                <a:lnTo>
                  <a:pt x="13" y="24"/>
                </a:lnTo>
                <a:lnTo>
                  <a:pt x="23" y="21"/>
                </a:lnTo>
                <a:lnTo>
                  <a:pt x="22" y="15"/>
                </a:lnTo>
                <a:lnTo>
                  <a:pt x="19" y="8"/>
                </a:lnTo>
                <a:lnTo>
                  <a:pt x="7" y="0"/>
                </a:lnTo>
                <a:lnTo>
                  <a:pt x="12" y="9"/>
                </a:lnTo>
                <a:lnTo>
                  <a:pt x="0" y="1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8" name="Freeform 300"/>
          <p:cNvSpPr>
            <a:spLocks/>
          </p:cNvSpPr>
          <p:nvPr/>
        </p:nvSpPr>
        <p:spPr bwMode="auto">
          <a:xfrm>
            <a:off x="2808288" y="2625725"/>
            <a:ext cx="20637" cy="19050"/>
          </a:xfrm>
          <a:custGeom>
            <a:avLst/>
            <a:gdLst>
              <a:gd name="T0" fmla="*/ 0 w 25"/>
              <a:gd name="T1" fmla="*/ 13354814 h 25"/>
              <a:gd name="T2" fmla="*/ 2725735 w 25"/>
              <a:gd name="T3" fmla="*/ 12193523 h 25"/>
              <a:gd name="T4" fmla="*/ 2725735 w 25"/>
              <a:gd name="T5" fmla="*/ 13354814 h 25"/>
              <a:gd name="T6" fmla="*/ 6814339 w 25"/>
              <a:gd name="T7" fmla="*/ 14516102 h 25"/>
              <a:gd name="T8" fmla="*/ 17035432 w 25"/>
              <a:gd name="T9" fmla="*/ 2322576 h 25"/>
              <a:gd name="T10" fmla="*/ 16354411 w 25"/>
              <a:gd name="T11" fmla="*/ 0 h 25"/>
              <a:gd name="T12" fmla="*/ 6814339 w 25"/>
              <a:gd name="T13" fmla="*/ 3483864 h 25"/>
              <a:gd name="T14" fmla="*/ 2725735 w 25"/>
              <a:gd name="T15" fmla="*/ 6967729 h 25"/>
              <a:gd name="T16" fmla="*/ 0 w 25"/>
              <a:gd name="T17" fmla="*/ 13354814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5"/>
              <a:gd name="T29" fmla="*/ 25 w 25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5">
                <a:moveTo>
                  <a:pt x="0" y="23"/>
                </a:moveTo>
                <a:lnTo>
                  <a:pt x="4" y="21"/>
                </a:lnTo>
                <a:lnTo>
                  <a:pt x="4" y="23"/>
                </a:lnTo>
                <a:lnTo>
                  <a:pt x="10" y="25"/>
                </a:lnTo>
                <a:lnTo>
                  <a:pt x="25" y="4"/>
                </a:lnTo>
                <a:lnTo>
                  <a:pt x="24" y="0"/>
                </a:lnTo>
                <a:lnTo>
                  <a:pt x="10" y="6"/>
                </a:lnTo>
                <a:lnTo>
                  <a:pt x="4" y="12"/>
                </a:lnTo>
                <a:lnTo>
                  <a:pt x="0" y="2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29" name="Freeform 301"/>
          <p:cNvSpPr>
            <a:spLocks/>
          </p:cNvSpPr>
          <p:nvPr/>
        </p:nvSpPr>
        <p:spPr bwMode="auto">
          <a:xfrm>
            <a:off x="3336925" y="2135188"/>
            <a:ext cx="19050" cy="11112"/>
          </a:xfrm>
          <a:custGeom>
            <a:avLst/>
            <a:gdLst>
              <a:gd name="T0" fmla="*/ 0 w 26"/>
              <a:gd name="T1" fmla="*/ 5844912 h 13"/>
              <a:gd name="T2" fmla="*/ 4831373 w 26"/>
              <a:gd name="T3" fmla="*/ 0 h 13"/>
              <a:gd name="T4" fmla="*/ 13957790 w 26"/>
              <a:gd name="T5" fmla="*/ 0 h 13"/>
              <a:gd name="T6" fmla="*/ 12884396 w 26"/>
              <a:gd name="T7" fmla="*/ 3653284 h 13"/>
              <a:gd name="T8" fmla="*/ 12347333 w 26"/>
              <a:gd name="T9" fmla="*/ 9498196 h 13"/>
              <a:gd name="T10" fmla="*/ 0 w 26"/>
              <a:gd name="T11" fmla="*/ 5844912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3"/>
              <a:gd name="T20" fmla="*/ 26 w 2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3">
                <a:moveTo>
                  <a:pt x="0" y="8"/>
                </a:moveTo>
                <a:lnTo>
                  <a:pt x="9" y="0"/>
                </a:lnTo>
                <a:lnTo>
                  <a:pt x="26" y="0"/>
                </a:lnTo>
                <a:lnTo>
                  <a:pt x="24" y="5"/>
                </a:lnTo>
                <a:lnTo>
                  <a:pt x="23" y="13"/>
                </a:lnTo>
                <a:lnTo>
                  <a:pt x="0" y="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0" name="Freeform 302"/>
          <p:cNvSpPr>
            <a:spLocks/>
          </p:cNvSpPr>
          <p:nvPr/>
        </p:nvSpPr>
        <p:spPr bwMode="auto">
          <a:xfrm>
            <a:off x="2871788" y="3187700"/>
            <a:ext cx="15875" cy="17463"/>
          </a:xfrm>
          <a:custGeom>
            <a:avLst/>
            <a:gdLst>
              <a:gd name="T0" fmla="*/ 0 w 20"/>
              <a:gd name="T1" fmla="*/ 2520228 h 22"/>
              <a:gd name="T2" fmla="*/ 3150393 w 20"/>
              <a:gd name="T3" fmla="*/ 0 h 22"/>
              <a:gd name="T4" fmla="*/ 5040312 w 20"/>
              <a:gd name="T5" fmla="*/ 1260511 h 22"/>
              <a:gd name="T6" fmla="*/ 7560469 w 20"/>
              <a:gd name="T7" fmla="*/ 0 h 22"/>
              <a:gd name="T8" fmla="*/ 9450387 w 20"/>
              <a:gd name="T9" fmla="*/ 1260511 h 22"/>
              <a:gd name="T10" fmla="*/ 7560469 w 20"/>
              <a:gd name="T11" fmla="*/ 1889973 h 22"/>
              <a:gd name="T12" fmla="*/ 10710862 w 20"/>
              <a:gd name="T13" fmla="*/ 3780740 h 22"/>
              <a:gd name="T14" fmla="*/ 12600780 w 20"/>
              <a:gd name="T15" fmla="*/ 5670712 h 22"/>
              <a:gd name="T16" fmla="*/ 10710862 w 20"/>
              <a:gd name="T17" fmla="*/ 6931224 h 22"/>
              <a:gd name="T18" fmla="*/ 10710862 w 20"/>
              <a:gd name="T19" fmla="*/ 10080913 h 22"/>
              <a:gd name="T20" fmla="*/ 11341099 w 20"/>
              <a:gd name="T21" fmla="*/ 11971679 h 22"/>
              <a:gd name="T22" fmla="*/ 11341099 w 20"/>
              <a:gd name="T23" fmla="*/ 12601141 h 22"/>
              <a:gd name="T24" fmla="*/ 9450387 w 20"/>
              <a:gd name="T25" fmla="*/ 13231399 h 22"/>
              <a:gd name="T26" fmla="*/ 8820150 w 20"/>
              <a:gd name="T27" fmla="*/ 13861655 h 22"/>
              <a:gd name="T28" fmla="*/ 6930232 w 20"/>
              <a:gd name="T29" fmla="*/ 12601141 h 22"/>
              <a:gd name="T30" fmla="*/ 7560469 w 20"/>
              <a:gd name="T31" fmla="*/ 10080913 h 22"/>
              <a:gd name="T32" fmla="*/ 6930232 w 20"/>
              <a:gd name="T33" fmla="*/ 8821196 h 22"/>
              <a:gd name="T34" fmla="*/ 5670549 w 20"/>
              <a:gd name="T35" fmla="*/ 6931224 h 22"/>
              <a:gd name="T36" fmla="*/ 3779838 w 20"/>
              <a:gd name="T37" fmla="*/ 6931224 h 22"/>
              <a:gd name="T38" fmla="*/ 3150393 w 20"/>
              <a:gd name="T39" fmla="*/ 8190941 h 22"/>
              <a:gd name="T40" fmla="*/ 0 w 20"/>
              <a:gd name="T41" fmla="*/ 5670712 h 22"/>
              <a:gd name="T42" fmla="*/ 0 w 20"/>
              <a:gd name="T43" fmla="*/ 2520228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"/>
              <a:gd name="T67" fmla="*/ 0 h 22"/>
              <a:gd name="T68" fmla="*/ 20 w 20"/>
              <a:gd name="T69" fmla="*/ 22 h 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" h="22">
                <a:moveTo>
                  <a:pt x="0" y="4"/>
                </a:moveTo>
                <a:lnTo>
                  <a:pt x="5" y="0"/>
                </a:lnTo>
                <a:lnTo>
                  <a:pt x="8" y="2"/>
                </a:lnTo>
                <a:lnTo>
                  <a:pt x="12" y="0"/>
                </a:lnTo>
                <a:lnTo>
                  <a:pt x="15" y="2"/>
                </a:lnTo>
                <a:lnTo>
                  <a:pt x="12" y="3"/>
                </a:lnTo>
                <a:lnTo>
                  <a:pt x="17" y="6"/>
                </a:lnTo>
                <a:lnTo>
                  <a:pt x="20" y="9"/>
                </a:lnTo>
                <a:lnTo>
                  <a:pt x="17" y="11"/>
                </a:lnTo>
                <a:lnTo>
                  <a:pt x="17" y="16"/>
                </a:lnTo>
                <a:lnTo>
                  <a:pt x="18" y="19"/>
                </a:lnTo>
                <a:lnTo>
                  <a:pt x="18" y="20"/>
                </a:lnTo>
                <a:lnTo>
                  <a:pt x="15" y="21"/>
                </a:lnTo>
                <a:lnTo>
                  <a:pt x="14" y="22"/>
                </a:lnTo>
                <a:lnTo>
                  <a:pt x="11" y="20"/>
                </a:lnTo>
                <a:lnTo>
                  <a:pt x="12" y="16"/>
                </a:lnTo>
                <a:lnTo>
                  <a:pt x="11" y="14"/>
                </a:lnTo>
                <a:lnTo>
                  <a:pt x="9" y="11"/>
                </a:lnTo>
                <a:lnTo>
                  <a:pt x="6" y="11"/>
                </a:lnTo>
                <a:lnTo>
                  <a:pt x="5" y="13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1" name="Freeform 303"/>
          <p:cNvSpPr>
            <a:spLocks/>
          </p:cNvSpPr>
          <p:nvPr/>
        </p:nvSpPr>
        <p:spPr bwMode="auto">
          <a:xfrm>
            <a:off x="3608388" y="1925638"/>
            <a:ext cx="15875" cy="9525"/>
          </a:xfrm>
          <a:custGeom>
            <a:avLst/>
            <a:gdLst>
              <a:gd name="T0" fmla="*/ 0 w 19"/>
              <a:gd name="T1" fmla="*/ 2249632 h 11"/>
              <a:gd name="T2" fmla="*/ 13263978 w 19"/>
              <a:gd name="T3" fmla="*/ 0 h 11"/>
              <a:gd name="T4" fmla="*/ 2792329 w 19"/>
              <a:gd name="T5" fmla="*/ 8247785 h 11"/>
              <a:gd name="T6" fmla="*/ 0 w 19"/>
              <a:gd name="T7" fmla="*/ 2249632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1"/>
              <a:gd name="T14" fmla="*/ 19 w 1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1">
                <a:moveTo>
                  <a:pt x="0" y="3"/>
                </a:moveTo>
                <a:lnTo>
                  <a:pt x="19" y="0"/>
                </a:lnTo>
                <a:lnTo>
                  <a:pt x="4" y="11"/>
                </a:lnTo>
                <a:lnTo>
                  <a:pt x="0" y="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2" name="Freeform 304"/>
          <p:cNvSpPr>
            <a:spLocks/>
          </p:cNvSpPr>
          <p:nvPr/>
        </p:nvSpPr>
        <p:spPr bwMode="auto">
          <a:xfrm>
            <a:off x="2857500" y="2479675"/>
            <a:ext cx="12700" cy="7938"/>
          </a:xfrm>
          <a:custGeom>
            <a:avLst/>
            <a:gdLst>
              <a:gd name="T0" fmla="*/ 0 w 16"/>
              <a:gd name="T1" fmla="*/ 0 h 11"/>
              <a:gd name="T2" fmla="*/ 5670549 w 16"/>
              <a:gd name="T3" fmla="*/ 5728349 h 11"/>
              <a:gd name="T4" fmla="*/ 10080623 w 16"/>
              <a:gd name="T5" fmla="*/ 0 h 11"/>
              <a:gd name="T6" fmla="*/ 0 w 16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11"/>
              <a:gd name="T14" fmla="*/ 16 w 16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11">
                <a:moveTo>
                  <a:pt x="0" y="0"/>
                </a:moveTo>
                <a:lnTo>
                  <a:pt x="9" y="11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3" name="Freeform 305"/>
          <p:cNvSpPr>
            <a:spLocks/>
          </p:cNvSpPr>
          <p:nvPr/>
        </p:nvSpPr>
        <p:spPr bwMode="auto">
          <a:xfrm>
            <a:off x="2846388" y="2713038"/>
            <a:ext cx="12700" cy="14287"/>
          </a:xfrm>
          <a:custGeom>
            <a:avLst/>
            <a:gdLst>
              <a:gd name="T0" fmla="*/ 0 w 16"/>
              <a:gd name="T1" fmla="*/ 9888284 h 17"/>
              <a:gd name="T2" fmla="*/ 8190705 w 16"/>
              <a:gd name="T3" fmla="*/ 0 h 17"/>
              <a:gd name="T4" fmla="*/ 10080623 w 16"/>
              <a:gd name="T5" fmla="*/ 1412732 h 17"/>
              <a:gd name="T6" fmla="*/ 6299992 w 16"/>
              <a:gd name="T7" fmla="*/ 5650087 h 17"/>
              <a:gd name="T8" fmla="*/ 2520156 w 16"/>
              <a:gd name="T9" fmla="*/ 12006961 h 17"/>
              <a:gd name="T10" fmla="*/ 0 w 16"/>
              <a:gd name="T11" fmla="*/ 9888284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7"/>
              <a:gd name="T20" fmla="*/ 16 w 16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7">
                <a:moveTo>
                  <a:pt x="0" y="14"/>
                </a:moveTo>
                <a:lnTo>
                  <a:pt x="13" y="0"/>
                </a:lnTo>
                <a:lnTo>
                  <a:pt x="16" y="2"/>
                </a:lnTo>
                <a:lnTo>
                  <a:pt x="10" y="8"/>
                </a:lnTo>
                <a:lnTo>
                  <a:pt x="4" y="17"/>
                </a:lnTo>
                <a:lnTo>
                  <a:pt x="0" y="1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4" name="Freeform 306"/>
          <p:cNvSpPr>
            <a:spLocks/>
          </p:cNvSpPr>
          <p:nvPr/>
        </p:nvSpPr>
        <p:spPr bwMode="auto">
          <a:xfrm>
            <a:off x="2878138" y="2622550"/>
            <a:ext cx="9525" cy="6350"/>
          </a:xfrm>
          <a:custGeom>
            <a:avLst/>
            <a:gdLst>
              <a:gd name="T0" fmla="*/ 630237 w 12"/>
              <a:gd name="T1" fmla="*/ 2016125 h 10"/>
              <a:gd name="T2" fmla="*/ 7560469 w 12"/>
              <a:gd name="T3" fmla="*/ 0 h 10"/>
              <a:gd name="T4" fmla="*/ 7560469 w 12"/>
              <a:gd name="T5" fmla="*/ 2822575 h 10"/>
              <a:gd name="T6" fmla="*/ 3780632 w 12"/>
              <a:gd name="T7" fmla="*/ 4032250 h 10"/>
              <a:gd name="T8" fmla="*/ 0 w 12"/>
              <a:gd name="T9" fmla="*/ 3629025 h 10"/>
              <a:gd name="T10" fmla="*/ 630237 w 12"/>
              <a:gd name="T11" fmla="*/ 2016125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0"/>
              <a:gd name="T20" fmla="*/ 12 w 12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0">
                <a:moveTo>
                  <a:pt x="1" y="5"/>
                </a:moveTo>
                <a:lnTo>
                  <a:pt x="12" y="0"/>
                </a:lnTo>
                <a:lnTo>
                  <a:pt x="12" y="7"/>
                </a:lnTo>
                <a:lnTo>
                  <a:pt x="6" y="10"/>
                </a:lnTo>
                <a:lnTo>
                  <a:pt x="0" y="9"/>
                </a:lnTo>
                <a:lnTo>
                  <a:pt x="1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5" name="Freeform 307"/>
          <p:cNvSpPr>
            <a:spLocks/>
          </p:cNvSpPr>
          <p:nvPr/>
        </p:nvSpPr>
        <p:spPr bwMode="auto">
          <a:xfrm>
            <a:off x="2892425" y="2611438"/>
            <a:ext cx="4763" cy="14287"/>
          </a:xfrm>
          <a:custGeom>
            <a:avLst/>
            <a:gdLst>
              <a:gd name="T0" fmla="*/ 0 w 6"/>
              <a:gd name="T1" fmla="*/ 4409920 h 18"/>
              <a:gd name="T2" fmla="*/ 630304 w 6"/>
              <a:gd name="T3" fmla="*/ 11339908 h 18"/>
              <a:gd name="T4" fmla="*/ 3781029 w 6"/>
              <a:gd name="T5" fmla="*/ 5040136 h 18"/>
              <a:gd name="T6" fmla="*/ 2520421 w 6"/>
              <a:gd name="T7" fmla="*/ 1259637 h 18"/>
              <a:gd name="T8" fmla="*/ 1890911 w 6"/>
              <a:gd name="T9" fmla="*/ 0 h 18"/>
              <a:gd name="T10" fmla="*/ 0 w 6"/>
              <a:gd name="T11" fmla="*/ 440992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8"/>
              <a:gd name="T20" fmla="*/ 6 w 6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8">
                <a:moveTo>
                  <a:pt x="0" y="7"/>
                </a:moveTo>
                <a:lnTo>
                  <a:pt x="1" y="18"/>
                </a:lnTo>
                <a:lnTo>
                  <a:pt x="6" y="8"/>
                </a:lnTo>
                <a:lnTo>
                  <a:pt x="4" y="2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6" name="Freeform 308"/>
          <p:cNvSpPr>
            <a:spLocks/>
          </p:cNvSpPr>
          <p:nvPr/>
        </p:nvSpPr>
        <p:spPr bwMode="auto">
          <a:xfrm>
            <a:off x="3479800" y="1947863"/>
            <a:ext cx="6350" cy="9525"/>
          </a:xfrm>
          <a:custGeom>
            <a:avLst/>
            <a:gdLst>
              <a:gd name="T0" fmla="*/ 0 w 9"/>
              <a:gd name="T1" fmla="*/ 3749387 h 11"/>
              <a:gd name="T2" fmla="*/ 1493661 w 9"/>
              <a:gd name="T3" fmla="*/ 8247785 h 11"/>
              <a:gd name="T4" fmla="*/ 4480277 w 9"/>
              <a:gd name="T5" fmla="*/ 0 h 11"/>
              <a:gd name="T6" fmla="*/ 0 w 9"/>
              <a:gd name="T7" fmla="*/ 374938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1"/>
              <a:gd name="T14" fmla="*/ 9 w 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1">
                <a:moveTo>
                  <a:pt x="0" y="5"/>
                </a:moveTo>
                <a:lnTo>
                  <a:pt x="3" y="11"/>
                </a:lnTo>
                <a:lnTo>
                  <a:pt x="9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7" name="Freeform 309"/>
          <p:cNvSpPr>
            <a:spLocks/>
          </p:cNvSpPr>
          <p:nvPr/>
        </p:nvSpPr>
        <p:spPr bwMode="auto">
          <a:xfrm>
            <a:off x="2778125" y="2303463"/>
            <a:ext cx="7938" cy="6350"/>
          </a:xfrm>
          <a:custGeom>
            <a:avLst/>
            <a:gdLst>
              <a:gd name="T0" fmla="*/ 0 w 10"/>
              <a:gd name="T1" fmla="*/ 3779837 h 8"/>
              <a:gd name="T2" fmla="*/ 3780870 w 10"/>
              <a:gd name="T3" fmla="*/ 5040312 h 8"/>
              <a:gd name="T4" fmla="*/ 6301184 w 10"/>
              <a:gd name="T5" fmla="*/ 0 h 8"/>
              <a:gd name="T6" fmla="*/ 0 w 10"/>
              <a:gd name="T7" fmla="*/ 377983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8"/>
              <a:gd name="T14" fmla="*/ 10 w 10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8">
                <a:moveTo>
                  <a:pt x="0" y="6"/>
                </a:moveTo>
                <a:lnTo>
                  <a:pt x="6" y="8"/>
                </a:lnTo>
                <a:lnTo>
                  <a:pt x="1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8" name="Freeform 310"/>
          <p:cNvSpPr>
            <a:spLocks/>
          </p:cNvSpPr>
          <p:nvPr/>
        </p:nvSpPr>
        <p:spPr bwMode="auto">
          <a:xfrm>
            <a:off x="2847975" y="2287588"/>
            <a:ext cx="4763" cy="7937"/>
          </a:xfrm>
          <a:custGeom>
            <a:avLst/>
            <a:gdLst>
              <a:gd name="T0" fmla="*/ 0 w 6"/>
              <a:gd name="T1" fmla="*/ 0 h 9"/>
              <a:gd name="T2" fmla="*/ 3781029 w 6"/>
              <a:gd name="T3" fmla="*/ 5443900 h 9"/>
              <a:gd name="T4" fmla="*/ 1260607 w 6"/>
              <a:gd name="T5" fmla="*/ 6999551 h 9"/>
              <a:gd name="T6" fmla="*/ 0 w 6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9"/>
              <a:gd name="T14" fmla="*/ 6 w 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9">
                <a:moveTo>
                  <a:pt x="0" y="0"/>
                </a:moveTo>
                <a:lnTo>
                  <a:pt x="6" y="7"/>
                </a:lnTo>
                <a:lnTo>
                  <a:pt x="2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39" name="Freeform 311"/>
          <p:cNvSpPr>
            <a:spLocks/>
          </p:cNvSpPr>
          <p:nvPr/>
        </p:nvSpPr>
        <p:spPr bwMode="auto">
          <a:xfrm>
            <a:off x="2779713" y="2295525"/>
            <a:ext cx="4762" cy="4763"/>
          </a:xfrm>
          <a:custGeom>
            <a:avLst/>
            <a:gdLst>
              <a:gd name="T0" fmla="*/ 0 w 6"/>
              <a:gd name="T1" fmla="*/ 0 h 8"/>
              <a:gd name="T2" fmla="*/ 0 w 6"/>
              <a:gd name="T3" fmla="*/ 2835771 h 8"/>
              <a:gd name="T4" fmla="*/ 3779441 w 6"/>
              <a:gd name="T5" fmla="*/ 0 h 8"/>
              <a:gd name="T6" fmla="*/ 0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0" y="0"/>
                </a:moveTo>
                <a:lnTo>
                  <a:pt x="0" y="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0" name="Freeform 312"/>
          <p:cNvSpPr>
            <a:spLocks/>
          </p:cNvSpPr>
          <p:nvPr/>
        </p:nvSpPr>
        <p:spPr bwMode="auto">
          <a:xfrm>
            <a:off x="2808288" y="2644775"/>
            <a:ext cx="6350" cy="4763"/>
          </a:xfrm>
          <a:custGeom>
            <a:avLst/>
            <a:gdLst>
              <a:gd name="T0" fmla="*/ 0 w 7"/>
              <a:gd name="T1" fmla="*/ 0 h 5"/>
              <a:gd name="T2" fmla="*/ 822779 w 7"/>
              <a:gd name="T3" fmla="*/ 4537234 h 5"/>
              <a:gd name="T4" fmla="*/ 5760357 w 7"/>
              <a:gd name="T5" fmla="*/ 907828 h 5"/>
              <a:gd name="T6" fmla="*/ 0 w 7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5"/>
              <a:gd name="T14" fmla="*/ 7 w 7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5">
                <a:moveTo>
                  <a:pt x="0" y="0"/>
                </a:moveTo>
                <a:lnTo>
                  <a:pt x="1" y="5"/>
                </a:lnTo>
                <a:lnTo>
                  <a:pt x="7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1" name="Freeform 313"/>
          <p:cNvSpPr>
            <a:spLocks/>
          </p:cNvSpPr>
          <p:nvPr/>
        </p:nvSpPr>
        <p:spPr bwMode="auto">
          <a:xfrm>
            <a:off x="1649413" y="4924425"/>
            <a:ext cx="2009775" cy="1535113"/>
          </a:xfrm>
          <a:custGeom>
            <a:avLst/>
            <a:gdLst>
              <a:gd name="T0" fmla="*/ 71307291 w 2530"/>
              <a:gd name="T1" fmla="*/ 793410406 h 1933"/>
              <a:gd name="T2" fmla="*/ 118634718 w 2530"/>
              <a:gd name="T3" fmla="*/ 703221547 h 1933"/>
              <a:gd name="T4" fmla="*/ 145769054 w 2530"/>
              <a:gd name="T5" fmla="*/ 634475821 h 1933"/>
              <a:gd name="T6" fmla="*/ 179845451 w 2530"/>
              <a:gd name="T7" fmla="*/ 559423665 h 1933"/>
              <a:gd name="T8" fmla="*/ 228435168 w 2530"/>
              <a:gd name="T9" fmla="*/ 485002073 h 1933"/>
              <a:gd name="T10" fmla="*/ 278286307 w 2530"/>
              <a:gd name="T11" fmla="*/ 409949818 h 1933"/>
              <a:gd name="T12" fmla="*/ 316148706 w 2530"/>
              <a:gd name="T13" fmla="*/ 345618831 h 1933"/>
              <a:gd name="T14" fmla="*/ 258724770 w 2530"/>
              <a:gd name="T15" fmla="*/ 290748681 h 1933"/>
              <a:gd name="T16" fmla="*/ 172272653 w 2530"/>
              <a:gd name="T17" fmla="*/ 293902293 h 1933"/>
              <a:gd name="T18" fmla="*/ 106013654 w 2530"/>
              <a:gd name="T19" fmla="*/ 283810893 h 1933"/>
              <a:gd name="T20" fmla="*/ 49851946 w 2530"/>
              <a:gd name="T21" fmla="*/ 235247967 h 1933"/>
              <a:gd name="T22" fmla="*/ 48589680 w 2530"/>
              <a:gd name="T23" fmla="*/ 203082821 h 1933"/>
              <a:gd name="T24" fmla="*/ 46696680 w 2530"/>
              <a:gd name="T25" fmla="*/ 189837809 h 1933"/>
              <a:gd name="T26" fmla="*/ 67520495 w 2530"/>
              <a:gd name="T27" fmla="*/ 144428495 h 1933"/>
              <a:gd name="T28" fmla="*/ 25872076 w 2530"/>
              <a:gd name="T29" fmla="*/ 155781022 h 1933"/>
              <a:gd name="T30" fmla="*/ 38493147 w 2530"/>
              <a:gd name="T31" fmla="*/ 117308702 h 1933"/>
              <a:gd name="T32" fmla="*/ 22086074 w 2530"/>
              <a:gd name="T33" fmla="*/ 93342496 h 1933"/>
              <a:gd name="T34" fmla="*/ 34707145 w 2530"/>
              <a:gd name="T35" fmla="*/ 65592139 h 1933"/>
              <a:gd name="T36" fmla="*/ 68152025 w 2530"/>
              <a:gd name="T37" fmla="*/ 53609048 h 1933"/>
              <a:gd name="T38" fmla="*/ 115479452 w 2530"/>
              <a:gd name="T39" fmla="*/ 49824860 h 1933"/>
              <a:gd name="T40" fmla="*/ 174797184 w 2530"/>
              <a:gd name="T41" fmla="*/ 46040684 h 1933"/>
              <a:gd name="T42" fmla="*/ 159651589 w 2530"/>
              <a:gd name="T43" fmla="*/ 25858672 h 1933"/>
              <a:gd name="T44" fmla="*/ 207610521 w 2530"/>
              <a:gd name="T45" fmla="*/ 6937791 h 1933"/>
              <a:gd name="T46" fmla="*/ 287752106 w 2530"/>
              <a:gd name="T47" fmla="*/ 33427030 h 1933"/>
              <a:gd name="T48" fmla="*/ 393134974 w 2530"/>
              <a:gd name="T49" fmla="*/ 63069090 h 1933"/>
              <a:gd name="T50" fmla="*/ 488421409 w 2530"/>
              <a:gd name="T51" fmla="*/ 78836356 h 1933"/>
              <a:gd name="T52" fmla="*/ 624725409 w 2530"/>
              <a:gd name="T53" fmla="*/ 128661229 h 1933"/>
              <a:gd name="T54" fmla="*/ 717487214 w 2530"/>
              <a:gd name="T55" fmla="*/ 131183483 h 1933"/>
              <a:gd name="T56" fmla="*/ 760397879 w 2530"/>
              <a:gd name="T57" fmla="*/ 142536010 h 1933"/>
              <a:gd name="T58" fmla="*/ 814035814 w 2530"/>
              <a:gd name="T59" fmla="*/ 172809416 h 1933"/>
              <a:gd name="T60" fmla="*/ 888497750 w 2530"/>
              <a:gd name="T61" fmla="*/ 178486076 h 1933"/>
              <a:gd name="T62" fmla="*/ 976212082 w 2530"/>
              <a:gd name="T63" fmla="*/ 194883906 h 1933"/>
              <a:gd name="T64" fmla="*/ 1028587752 w 2530"/>
              <a:gd name="T65" fmla="*/ 244077445 h 1933"/>
              <a:gd name="T66" fmla="*/ 1112515288 w 2530"/>
              <a:gd name="T67" fmla="*/ 294532857 h 1933"/>
              <a:gd name="T68" fmla="*/ 1257653557 w 2530"/>
              <a:gd name="T69" fmla="*/ 324806262 h 1933"/>
              <a:gd name="T70" fmla="*/ 1351678421 w 2530"/>
              <a:gd name="T71" fmla="*/ 331744050 h 1933"/>
              <a:gd name="T72" fmla="*/ 1393326821 w 2530"/>
              <a:gd name="T73" fmla="*/ 370846934 h 1933"/>
              <a:gd name="T74" fmla="*/ 1511960695 w 2530"/>
              <a:gd name="T75" fmla="*/ 403012030 h 1933"/>
              <a:gd name="T76" fmla="*/ 1592733760 w 2530"/>
              <a:gd name="T77" fmla="*/ 428870001 h 1933"/>
              <a:gd name="T78" fmla="*/ 1565599425 w 2530"/>
              <a:gd name="T79" fmla="*/ 493831552 h 1933"/>
              <a:gd name="T80" fmla="*/ 1425509423 w 2530"/>
              <a:gd name="T81" fmla="*/ 563207841 h 1933"/>
              <a:gd name="T82" fmla="*/ 1250081553 w 2530"/>
              <a:gd name="T83" fmla="*/ 597264628 h 1933"/>
              <a:gd name="T84" fmla="*/ 1228626221 w 2530"/>
              <a:gd name="T85" fmla="*/ 642044173 h 1933"/>
              <a:gd name="T86" fmla="*/ 1175619021 w 2530"/>
              <a:gd name="T87" fmla="*/ 678624008 h 1933"/>
              <a:gd name="T88" fmla="*/ 1073391418 w 2530"/>
              <a:gd name="T89" fmla="*/ 776381218 h 1933"/>
              <a:gd name="T90" fmla="*/ 1104943285 w 2530"/>
              <a:gd name="T91" fmla="*/ 925224601 h 1933"/>
              <a:gd name="T92" fmla="*/ 1032373754 w 2530"/>
              <a:gd name="T93" fmla="*/ 952974958 h 1933"/>
              <a:gd name="T94" fmla="*/ 972426081 w 2530"/>
              <a:gd name="T95" fmla="*/ 1003430369 h 1933"/>
              <a:gd name="T96" fmla="*/ 949708483 w 2530"/>
              <a:gd name="T97" fmla="*/ 1070283610 h 1933"/>
              <a:gd name="T98" fmla="*/ 899225814 w 2530"/>
              <a:gd name="T99" fmla="*/ 1075960271 h 1933"/>
              <a:gd name="T100" fmla="*/ 834859816 w 2530"/>
              <a:gd name="T101" fmla="*/ 1090465616 h 1933"/>
              <a:gd name="T102" fmla="*/ 749039080 w 2530"/>
              <a:gd name="T103" fmla="*/ 1163626081 h 1933"/>
              <a:gd name="T104" fmla="*/ 685304611 w 2530"/>
              <a:gd name="T105" fmla="*/ 1164887208 h 1933"/>
              <a:gd name="T106" fmla="*/ 593804278 w 2530"/>
              <a:gd name="T107" fmla="*/ 1161733596 h 1933"/>
              <a:gd name="T108" fmla="*/ 490945940 w 2530"/>
              <a:gd name="T109" fmla="*/ 1147228251 h 1933"/>
              <a:gd name="T110" fmla="*/ 354641840 w 2530"/>
              <a:gd name="T111" fmla="*/ 1164887208 h 1933"/>
              <a:gd name="T112" fmla="*/ 241055438 w 2530"/>
              <a:gd name="T113" fmla="*/ 1198314226 h 1933"/>
              <a:gd name="T114" fmla="*/ 142613787 w 2530"/>
              <a:gd name="T115" fmla="*/ 1161103033 h 1933"/>
              <a:gd name="T116" fmla="*/ 119265454 w 2530"/>
              <a:gd name="T117" fmla="*/ 1098664531 h 1933"/>
              <a:gd name="T118" fmla="*/ 46696680 w 2530"/>
              <a:gd name="T119" fmla="*/ 996492582 h 1933"/>
              <a:gd name="T120" fmla="*/ 14514071 w 2530"/>
              <a:gd name="T121" fmla="*/ 920809862 h 19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30"/>
              <a:gd name="T184" fmla="*/ 0 h 1933"/>
              <a:gd name="T185" fmla="*/ 2530 w 2530"/>
              <a:gd name="T186" fmla="*/ 1933 h 19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30" h="1933">
                <a:moveTo>
                  <a:pt x="171" y="1354"/>
                </a:moveTo>
                <a:lnTo>
                  <a:pt x="168" y="1349"/>
                </a:lnTo>
                <a:lnTo>
                  <a:pt x="153" y="1350"/>
                </a:lnTo>
                <a:lnTo>
                  <a:pt x="146" y="1355"/>
                </a:lnTo>
                <a:lnTo>
                  <a:pt x="140" y="1354"/>
                </a:lnTo>
                <a:lnTo>
                  <a:pt x="135" y="1356"/>
                </a:lnTo>
                <a:lnTo>
                  <a:pt x="131" y="1355"/>
                </a:lnTo>
                <a:lnTo>
                  <a:pt x="125" y="1340"/>
                </a:lnTo>
                <a:lnTo>
                  <a:pt x="126" y="1335"/>
                </a:lnTo>
                <a:lnTo>
                  <a:pt x="122" y="1328"/>
                </a:lnTo>
                <a:lnTo>
                  <a:pt x="119" y="1317"/>
                </a:lnTo>
                <a:lnTo>
                  <a:pt x="111" y="1301"/>
                </a:lnTo>
                <a:lnTo>
                  <a:pt x="110" y="1292"/>
                </a:lnTo>
                <a:lnTo>
                  <a:pt x="101" y="1285"/>
                </a:lnTo>
                <a:lnTo>
                  <a:pt x="108" y="1280"/>
                </a:lnTo>
                <a:lnTo>
                  <a:pt x="110" y="1275"/>
                </a:lnTo>
                <a:lnTo>
                  <a:pt x="104" y="1275"/>
                </a:lnTo>
                <a:lnTo>
                  <a:pt x="111" y="1265"/>
                </a:lnTo>
                <a:lnTo>
                  <a:pt x="113" y="1258"/>
                </a:lnTo>
                <a:lnTo>
                  <a:pt x="126" y="1247"/>
                </a:lnTo>
                <a:lnTo>
                  <a:pt x="129" y="1241"/>
                </a:lnTo>
                <a:lnTo>
                  <a:pt x="125" y="1237"/>
                </a:lnTo>
                <a:lnTo>
                  <a:pt x="132" y="1217"/>
                </a:lnTo>
                <a:lnTo>
                  <a:pt x="159" y="1208"/>
                </a:lnTo>
                <a:lnTo>
                  <a:pt x="165" y="1203"/>
                </a:lnTo>
                <a:lnTo>
                  <a:pt x="176" y="1203"/>
                </a:lnTo>
                <a:lnTo>
                  <a:pt x="186" y="1194"/>
                </a:lnTo>
                <a:lnTo>
                  <a:pt x="194" y="1192"/>
                </a:lnTo>
                <a:lnTo>
                  <a:pt x="197" y="1183"/>
                </a:lnTo>
                <a:lnTo>
                  <a:pt x="217" y="1167"/>
                </a:lnTo>
                <a:lnTo>
                  <a:pt x="220" y="1162"/>
                </a:lnTo>
                <a:lnTo>
                  <a:pt x="220" y="1144"/>
                </a:lnTo>
                <a:lnTo>
                  <a:pt x="216" y="1139"/>
                </a:lnTo>
                <a:lnTo>
                  <a:pt x="207" y="1135"/>
                </a:lnTo>
                <a:lnTo>
                  <a:pt x="194" y="1136"/>
                </a:lnTo>
                <a:lnTo>
                  <a:pt x="188" y="1133"/>
                </a:lnTo>
                <a:lnTo>
                  <a:pt x="192" y="1120"/>
                </a:lnTo>
                <a:lnTo>
                  <a:pt x="188" y="1115"/>
                </a:lnTo>
                <a:lnTo>
                  <a:pt x="179" y="1112"/>
                </a:lnTo>
                <a:lnTo>
                  <a:pt x="176" y="1108"/>
                </a:lnTo>
                <a:lnTo>
                  <a:pt x="177" y="1088"/>
                </a:lnTo>
                <a:lnTo>
                  <a:pt x="167" y="1069"/>
                </a:lnTo>
                <a:lnTo>
                  <a:pt x="176" y="1042"/>
                </a:lnTo>
                <a:lnTo>
                  <a:pt x="159" y="1030"/>
                </a:lnTo>
                <a:lnTo>
                  <a:pt x="161" y="1024"/>
                </a:lnTo>
                <a:lnTo>
                  <a:pt x="150" y="1021"/>
                </a:lnTo>
                <a:lnTo>
                  <a:pt x="147" y="1013"/>
                </a:lnTo>
                <a:lnTo>
                  <a:pt x="140" y="1006"/>
                </a:lnTo>
                <a:lnTo>
                  <a:pt x="138" y="989"/>
                </a:lnTo>
                <a:lnTo>
                  <a:pt x="143" y="987"/>
                </a:lnTo>
                <a:lnTo>
                  <a:pt x="153" y="991"/>
                </a:lnTo>
                <a:lnTo>
                  <a:pt x="161" y="995"/>
                </a:lnTo>
                <a:lnTo>
                  <a:pt x="180" y="1001"/>
                </a:lnTo>
                <a:lnTo>
                  <a:pt x="191" y="1000"/>
                </a:lnTo>
                <a:lnTo>
                  <a:pt x="200" y="1000"/>
                </a:lnTo>
                <a:lnTo>
                  <a:pt x="222" y="1006"/>
                </a:lnTo>
                <a:lnTo>
                  <a:pt x="231" y="1006"/>
                </a:lnTo>
                <a:lnTo>
                  <a:pt x="238" y="1008"/>
                </a:lnTo>
                <a:lnTo>
                  <a:pt x="253" y="1007"/>
                </a:lnTo>
                <a:lnTo>
                  <a:pt x="262" y="997"/>
                </a:lnTo>
                <a:lnTo>
                  <a:pt x="264" y="990"/>
                </a:lnTo>
                <a:lnTo>
                  <a:pt x="268" y="985"/>
                </a:lnTo>
                <a:lnTo>
                  <a:pt x="268" y="976"/>
                </a:lnTo>
                <a:lnTo>
                  <a:pt x="279" y="974"/>
                </a:lnTo>
                <a:lnTo>
                  <a:pt x="285" y="969"/>
                </a:lnTo>
                <a:lnTo>
                  <a:pt x="291" y="965"/>
                </a:lnTo>
                <a:lnTo>
                  <a:pt x="295" y="951"/>
                </a:lnTo>
                <a:lnTo>
                  <a:pt x="299" y="943"/>
                </a:lnTo>
                <a:lnTo>
                  <a:pt x="305" y="939"/>
                </a:lnTo>
                <a:lnTo>
                  <a:pt x="308" y="932"/>
                </a:lnTo>
                <a:lnTo>
                  <a:pt x="305" y="923"/>
                </a:lnTo>
                <a:lnTo>
                  <a:pt x="301" y="917"/>
                </a:lnTo>
                <a:lnTo>
                  <a:pt x="298" y="909"/>
                </a:lnTo>
                <a:lnTo>
                  <a:pt x="292" y="905"/>
                </a:lnTo>
                <a:lnTo>
                  <a:pt x="283" y="903"/>
                </a:lnTo>
                <a:lnTo>
                  <a:pt x="285" y="887"/>
                </a:lnTo>
                <a:lnTo>
                  <a:pt x="280" y="880"/>
                </a:lnTo>
                <a:lnTo>
                  <a:pt x="286" y="877"/>
                </a:lnTo>
                <a:lnTo>
                  <a:pt x="292" y="869"/>
                </a:lnTo>
                <a:lnTo>
                  <a:pt x="298" y="871"/>
                </a:lnTo>
                <a:lnTo>
                  <a:pt x="304" y="867"/>
                </a:lnTo>
                <a:lnTo>
                  <a:pt x="308" y="866"/>
                </a:lnTo>
                <a:lnTo>
                  <a:pt x="313" y="869"/>
                </a:lnTo>
                <a:lnTo>
                  <a:pt x="322" y="868"/>
                </a:lnTo>
                <a:lnTo>
                  <a:pt x="326" y="858"/>
                </a:lnTo>
                <a:lnTo>
                  <a:pt x="344" y="848"/>
                </a:lnTo>
                <a:lnTo>
                  <a:pt x="346" y="842"/>
                </a:lnTo>
                <a:lnTo>
                  <a:pt x="341" y="832"/>
                </a:lnTo>
                <a:lnTo>
                  <a:pt x="340" y="824"/>
                </a:lnTo>
                <a:lnTo>
                  <a:pt x="341" y="816"/>
                </a:lnTo>
                <a:lnTo>
                  <a:pt x="353" y="808"/>
                </a:lnTo>
                <a:lnTo>
                  <a:pt x="350" y="797"/>
                </a:lnTo>
                <a:lnTo>
                  <a:pt x="350" y="789"/>
                </a:lnTo>
                <a:lnTo>
                  <a:pt x="359" y="778"/>
                </a:lnTo>
                <a:lnTo>
                  <a:pt x="362" y="769"/>
                </a:lnTo>
                <a:lnTo>
                  <a:pt x="361" y="759"/>
                </a:lnTo>
                <a:lnTo>
                  <a:pt x="364" y="750"/>
                </a:lnTo>
                <a:lnTo>
                  <a:pt x="370" y="738"/>
                </a:lnTo>
                <a:lnTo>
                  <a:pt x="371" y="728"/>
                </a:lnTo>
                <a:lnTo>
                  <a:pt x="367" y="722"/>
                </a:lnTo>
                <a:lnTo>
                  <a:pt x="367" y="712"/>
                </a:lnTo>
                <a:lnTo>
                  <a:pt x="362" y="705"/>
                </a:lnTo>
                <a:lnTo>
                  <a:pt x="356" y="686"/>
                </a:lnTo>
                <a:lnTo>
                  <a:pt x="361" y="686"/>
                </a:lnTo>
                <a:lnTo>
                  <a:pt x="371" y="691"/>
                </a:lnTo>
                <a:lnTo>
                  <a:pt x="380" y="691"/>
                </a:lnTo>
                <a:lnTo>
                  <a:pt x="385" y="690"/>
                </a:lnTo>
                <a:lnTo>
                  <a:pt x="395" y="679"/>
                </a:lnTo>
                <a:lnTo>
                  <a:pt x="395" y="670"/>
                </a:lnTo>
                <a:lnTo>
                  <a:pt x="410" y="660"/>
                </a:lnTo>
                <a:lnTo>
                  <a:pt x="417" y="654"/>
                </a:lnTo>
                <a:lnTo>
                  <a:pt x="426" y="647"/>
                </a:lnTo>
                <a:lnTo>
                  <a:pt x="435" y="648"/>
                </a:lnTo>
                <a:lnTo>
                  <a:pt x="441" y="650"/>
                </a:lnTo>
                <a:lnTo>
                  <a:pt x="453" y="643"/>
                </a:lnTo>
                <a:lnTo>
                  <a:pt x="462" y="647"/>
                </a:lnTo>
                <a:lnTo>
                  <a:pt x="464" y="642"/>
                </a:lnTo>
                <a:lnTo>
                  <a:pt x="471" y="639"/>
                </a:lnTo>
                <a:lnTo>
                  <a:pt x="479" y="634"/>
                </a:lnTo>
                <a:lnTo>
                  <a:pt x="482" y="630"/>
                </a:lnTo>
                <a:lnTo>
                  <a:pt x="490" y="621"/>
                </a:lnTo>
                <a:lnTo>
                  <a:pt x="496" y="620"/>
                </a:lnTo>
                <a:lnTo>
                  <a:pt x="499" y="623"/>
                </a:lnTo>
                <a:lnTo>
                  <a:pt x="507" y="622"/>
                </a:lnTo>
                <a:lnTo>
                  <a:pt x="507" y="616"/>
                </a:lnTo>
                <a:lnTo>
                  <a:pt x="513" y="614"/>
                </a:lnTo>
                <a:lnTo>
                  <a:pt x="516" y="605"/>
                </a:lnTo>
                <a:lnTo>
                  <a:pt x="546" y="583"/>
                </a:lnTo>
                <a:lnTo>
                  <a:pt x="546" y="578"/>
                </a:lnTo>
                <a:lnTo>
                  <a:pt x="538" y="572"/>
                </a:lnTo>
                <a:lnTo>
                  <a:pt x="532" y="562"/>
                </a:lnTo>
                <a:lnTo>
                  <a:pt x="525" y="556"/>
                </a:lnTo>
                <a:lnTo>
                  <a:pt x="501" y="548"/>
                </a:lnTo>
                <a:lnTo>
                  <a:pt x="485" y="552"/>
                </a:lnTo>
                <a:lnTo>
                  <a:pt x="476" y="542"/>
                </a:lnTo>
                <a:lnTo>
                  <a:pt x="480" y="539"/>
                </a:lnTo>
                <a:lnTo>
                  <a:pt x="479" y="529"/>
                </a:lnTo>
                <a:lnTo>
                  <a:pt x="482" y="526"/>
                </a:lnTo>
                <a:lnTo>
                  <a:pt x="499" y="502"/>
                </a:lnTo>
                <a:lnTo>
                  <a:pt x="490" y="496"/>
                </a:lnTo>
                <a:lnTo>
                  <a:pt x="499" y="486"/>
                </a:lnTo>
                <a:lnTo>
                  <a:pt x="492" y="477"/>
                </a:lnTo>
                <a:lnTo>
                  <a:pt x="485" y="483"/>
                </a:lnTo>
                <a:lnTo>
                  <a:pt x="459" y="478"/>
                </a:lnTo>
                <a:lnTo>
                  <a:pt x="453" y="475"/>
                </a:lnTo>
                <a:lnTo>
                  <a:pt x="452" y="464"/>
                </a:lnTo>
                <a:lnTo>
                  <a:pt x="444" y="462"/>
                </a:lnTo>
                <a:lnTo>
                  <a:pt x="441" y="468"/>
                </a:lnTo>
                <a:lnTo>
                  <a:pt x="437" y="472"/>
                </a:lnTo>
                <a:lnTo>
                  <a:pt x="426" y="468"/>
                </a:lnTo>
                <a:lnTo>
                  <a:pt x="416" y="468"/>
                </a:lnTo>
                <a:lnTo>
                  <a:pt x="410" y="461"/>
                </a:lnTo>
                <a:lnTo>
                  <a:pt x="402" y="460"/>
                </a:lnTo>
                <a:lnTo>
                  <a:pt x="396" y="462"/>
                </a:lnTo>
                <a:lnTo>
                  <a:pt x="392" y="462"/>
                </a:lnTo>
                <a:lnTo>
                  <a:pt x="382" y="457"/>
                </a:lnTo>
                <a:lnTo>
                  <a:pt x="379" y="451"/>
                </a:lnTo>
                <a:lnTo>
                  <a:pt x="374" y="449"/>
                </a:lnTo>
                <a:lnTo>
                  <a:pt x="362" y="450"/>
                </a:lnTo>
                <a:lnTo>
                  <a:pt x="356" y="470"/>
                </a:lnTo>
                <a:lnTo>
                  <a:pt x="350" y="472"/>
                </a:lnTo>
                <a:lnTo>
                  <a:pt x="340" y="472"/>
                </a:lnTo>
                <a:lnTo>
                  <a:pt x="329" y="476"/>
                </a:lnTo>
                <a:lnTo>
                  <a:pt x="322" y="475"/>
                </a:lnTo>
                <a:lnTo>
                  <a:pt x="320" y="471"/>
                </a:lnTo>
                <a:lnTo>
                  <a:pt x="311" y="478"/>
                </a:lnTo>
                <a:lnTo>
                  <a:pt x="307" y="477"/>
                </a:lnTo>
                <a:lnTo>
                  <a:pt x="305" y="465"/>
                </a:lnTo>
                <a:lnTo>
                  <a:pt x="295" y="461"/>
                </a:lnTo>
                <a:lnTo>
                  <a:pt x="292" y="468"/>
                </a:lnTo>
                <a:lnTo>
                  <a:pt x="273" y="466"/>
                </a:lnTo>
                <a:lnTo>
                  <a:pt x="273" y="462"/>
                </a:lnTo>
                <a:lnTo>
                  <a:pt x="277" y="459"/>
                </a:lnTo>
                <a:lnTo>
                  <a:pt x="277" y="455"/>
                </a:lnTo>
                <a:lnTo>
                  <a:pt x="268" y="452"/>
                </a:lnTo>
                <a:lnTo>
                  <a:pt x="259" y="444"/>
                </a:lnTo>
                <a:lnTo>
                  <a:pt x="252" y="446"/>
                </a:lnTo>
                <a:lnTo>
                  <a:pt x="246" y="444"/>
                </a:lnTo>
                <a:lnTo>
                  <a:pt x="237" y="445"/>
                </a:lnTo>
                <a:lnTo>
                  <a:pt x="231" y="444"/>
                </a:lnTo>
                <a:lnTo>
                  <a:pt x="226" y="449"/>
                </a:lnTo>
                <a:lnTo>
                  <a:pt x="219" y="449"/>
                </a:lnTo>
                <a:lnTo>
                  <a:pt x="222" y="429"/>
                </a:lnTo>
                <a:lnTo>
                  <a:pt x="216" y="429"/>
                </a:lnTo>
                <a:lnTo>
                  <a:pt x="216" y="433"/>
                </a:lnTo>
                <a:lnTo>
                  <a:pt x="208" y="443"/>
                </a:lnTo>
                <a:lnTo>
                  <a:pt x="202" y="440"/>
                </a:lnTo>
                <a:lnTo>
                  <a:pt x="192" y="450"/>
                </a:lnTo>
                <a:lnTo>
                  <a:pt x="183" y="451"/>
                </a:lnTo>
                <a:lnTo>
                  <a:pt x="168" y="450"/>
                </a:lnTo>
                <a:lnTo>
                  <a:pt x="162" y="449"/>
                </a:lnTo>
                <a:lnTo>
                  <a:pt x="164" y="437"/>
                </a:lnTo>
                <a:lnTo>
                  <a:pt x="156" y="427"/>
                </a:lnTo>
                <a:lnTo>
                  <a:pt x="158" y="421"/>
                </a:lnTo>
                <a:lnTo>
                  <a:pt x="170" y="413"/>
                </a:lnTo>
                <a:lnTo>
                  <a:pt x="179" y="403"/>
                </a:lnTo>
                <a:lnTo>
                  <a:pt x="186" y="403"/>
                </a:lnTo>
                <a:lnTo>
                  <a:pt x="191" y="390"/>
                </a:lnTo>
                <a:lnTo>
                  <a:pt x="185" y="387"/>
                </a:lnTo>
                <a:lnTo>
                  <a:pt x="173" y="386"/>
                </a:lnTo>
                <a:lnTo>
                  <a:pt x="177" y="374"/>
                </a:lnTo>
                <a:lnTo>
                  <a:pt x="173" y="370"/>
                </a:lnTo>
                <a:lnTo>
                  <a:pt x="159" y="371"/>
                </a:lnTo>
                <a:lnTo>
                  <a:pt x="144" y="376"/>
                </a:lnTo>
                <a:lnTo>
                  <a:pt x="129" y="375"/>
                </a:lnTo>
                <a:lnTo>
                  <a:pt x="122" y="373"/>
                </a:lnTo>
                <a:lnTo>
                  <a:pt x="107" y="370"/>
                </a:lnTo>
                <a:lnTo>
                  <a:pt x="101" y="374"/>
                </a:lnTo>
                <a:lnTo>
                  <a:pt x="79" y="373"/>
                </a:lnTo>
                <a:lnTo>
                  <a:pt x="74" y="375"/>
                </a:lnTo>
                <a:lnTo>
                  <a:pt x="71" y="385"/>
                </a:lnTo>
                <a:lnTo>
                  <a:pt x="52" y="389"/>
                </a:lnTo>
                <a:lnTo>
                  <a:pt x="47" y="398"/>
                </a:lnTo>
                <a:lnTo>
                  <a:pt x="37" y="401"/>
                </a:lnTo>
                <a:lnTo>
                  <a:pt x="23" y="408"/>
                </a:lnTo>
                <a:lnTo>
                  <a:pt x="22" y="406"/>
                </a:lnTo>
                <a:lnTo>
                  <a:pt x="32" y="344"/>
                </a:lnTo>
                <a:lnTo>
                  <a:pt x="35" y="347"/>
                </a:lnTo>
                <a:lnTo>
                  <a:pt x="44" y="344"/>
                </a:lnTo>
                <a:lnTo>
                  <a:pt x="46" y="348"/>
                </a:lnTo>
                <a:lnTo>
                  <a:pt x="49" y="343"/>
                </a:lnTo>
                <a:lnTo>
                  <a:pt x="46" y="337"/>
                </a:lnTo>
                <a:lnTo>
                  <a:pt x="50" y="337"/>
                </a:lnTo>
                <a:lnTo>
                  <a:pt x="55" y="331"/>
                </a:lnTo>
                <a:lnTo>
                  <a:pt x="62" y="328"/>
                </a:lnTo>
                <a:lnTo>
                  <a:pt x="65" y="325"/>
                </a:lnTo>
                <a:lnTo>
                  <a:pt x="73" y="325"/>
                </a:lnTo>
                <a:lnTo>
                  <a:pt x="77" y="322"/>
                </a:lnTo>
                <a:lnTo>
                  <a:pt x="82" y="322"/>
                </a:lnTo>
                <a:lnTo>
                  <a:pt x="85" y="320"/>
                </a:lnTo>
                <a:lnTo>
                  <a:pt x="94" y="316"/>
                </a:lnTo>
                <a:lnTo>
                  <a:pt x="92" y="314"/>
                </a:lnTo>
                <a:lnTo>
                  <a:pt x="83" y="315"/>
                </a:lnTo>
                <a:lnTo>
                  <a:pt x="79" y="314"/>
                </a:lnTo>
                <a:lnTo>
                  <a:pt x="70" y="317"/>
                </a:lnTo>
                <a:lnTo>
                  <a:pt x="67" y="315"/>
                </a:lnTo>
                <a:lnTo>
                  <a:pt x="64" y="318"/>
                </a:lnTo>
                <a:lnTo>
                  <a:pt x="61" y="316"/>
                </a:lnTo>
                <a:lnTo>
                  <a:pt x="53" y="315"/>
                </a:lnTo>
                <a:lnTo>
                  <a:pt x="50" y="316"/>
                </a:lnTo>
                <a:lnTo>
                  <a:pt x="56" y="302"/>
                </a:lnTo>
                <a:lnTo>
                  <a:pt x="58" y="307"/>
                </a:lnTo>
                <a:lnTo>
                  <a:pt x="62" y="306"/>
                </a:lnTo>
                <a:lnTo>
                  <a:pt x="64" y="296"/>
                </a:lnTo>
                <a:lnTo>
                  <a:pt x="71" y="298"/>
                </a:lnTo>
                <a:lnTo>
                  <a:pt x="71" y="300"/>
                </a:lnTo>
                <a:lnTo>
                  <a:pt x="74" y="301"/>
                </a:lnTo>
                <a:lnTo>
                  <a:pt x="91" y="289"/>
                </a:lnTo>
                <a:lnTo>
                  <a:pt x="101" y="286"/>
                </a:lnTo>
                <a:lnTo>
                  <a:pt x="101" y="280"/>
                </a:lnTo>
                <a:lnTo>
                  <a:pt x="86" y="284"/>
                </a:lnTo>
                <a:lnTo>
                  <a:pt x="79" y="285"/>
                </a:lnTo>
                <a:lnTo>
                  <a:pt x="74" y="284"/>
                </a:lnTo>
                <a:lnTo>
                  <a:pt x="67" y="284"/>
                </a:lnTo>
                <a:lnTo>
                  <a:pt x="62" y="275"/>
                </a:lnTo>
                <a:lnTo>
                  <a:pt x="64" y="267"/>
                </a:lnTo>
                <a:lnTo>
                  <a:pt x="56" y="267"/>
                </a:lnTo>
                <a:lnTo>
                  <a:pt x="58" y="261"/>
                </a:lnTo>
                <a:lnTo>
                  <a:pt x="65" y="261"/>
                </a:lnTo>
                <a:lnTo>
                  <a:pt x="70" y="258"/>
                </a:lnTo>
                <a:lnTo>
                  <a:pt x="74" y="258"/>
                </a:lnTo>
                <a:lnTo>
                  <a:pt x="73" y="269"/>
                </a:lnTo>
                <a:lnTo>
                  <a:pt x="77" y="269"/>
                </a:lnTo>
                <a:lnTo>
                  <a:pt x="88" y="243"/>
                </a:lnTo>
                <a:lnTo>
                  <a:pt x="101" y="240"/>
                </a:lnTo>
                <a:lnTo>
                  <a:pt x="107" y="229"/>
                </a:lnTo>
                <a:lnTo>
                  <a:pt x="100" y="229"/>
                </a:lnTo>
                <a:lnTo>
                  <a:pt x="94" y="225"/>
                </a:lnTo>
                <a:lnTo>
                  <a:pt x="95" y="223"/>
                </a:lnTo>
                <a:lnTo>
                  <a:pt x="91" y="223"/>
                </a:lnTo>
                <a:lnTo>
                  <a:pt x="88" y="226"/>
                </a:lnTo>
                <a:lnTo>
                  <a:pt x="92" y="230"/>
                </a:lnTo>
                <a:lnTo>
                  <a:pt x="88" y="230"/>
                </a:lnTo>
                <a:lnTo>
                  <a:pt x="85" y="235"/>
                </a:lnTo>
                <a:lnTo>
                  <a:pt x="77" y="232"/>
                </a:lnTo>
                <a:lnTo>
                  <a:pt x="82" y="227"/>
                </a:lnTo>
                <a:lnTo>
                  <a:pt x="79" y="225"/>
                </a:lnTo>
                <a:lnTo>
                  <a:pt x="70" y="231"/>
                </a:lnTo>
                <a:lnTo>
                  <a:pt x="73" y="236"/>
                </a:lnTo>
                <a:lnTo>
                  <a:pt x="64" y="236"/>
                </a:lnTo>
                <a:lnTo>
                  <a:pt x="61" y="240"/>
                </a:lnTo>
                <a:lnTo>
                  <a:pt x="56" y="239"/>
                </a:lnTo>
                <a:lnTo>
                  <a:pt x="55" y="243"/>
                </a:lnTo>
                <a:lnTo>
                  <a:pt x="47" y="248"/>
                </a:lnTo>
                <a:lnTo>
                  <a:pt x="41" y="247"/>
                </a:lnTo>
                <a:lnTo>
                  <a:pt x="46" y="235"/>
                </a:lnTo>
                <a:lnTo>
                  <a:pt x="41" y="234"/>
                </a:lnTo>
                <a:lnTo>
                  <a:pt x="38" y="234"/>
                </a:lnTo>
                <a:lnTo>
                  <a:pt x="40" y="227"/>
                </a:lnTo>
                <a:lnTo>
                  <a:pt x="44" y="226"/>
                </a:lnTo>
                <a:lnTo>
                  <a:pt x="56" y="205"/>
                </a:lnTo>
                <a:lnTo>
                  <a:pt x="68" y="197"/>
                </a:lnTo>
                <a:lnTo>
                  <a:pt x="71" y="198"/>
                </a:lnTo>
                <a:lnTo>
                  <a:pt x="76" y="195"/>
                </a:lnTo>
                <a:lnTo>
                  <a:pt x="82" y="191"/>
                </a:lnTo>
                <a:lnTo>
                  <a:pt x="88" y="189"/>
                </a:lnTo>
                <a:lnTo>
                  <a:pt x="89" y="186"/>
                </a:lnTo>
                <a:lnTo>
                  <a:pt x="82" y="186"/>
                </a:lnTo>
                <a:lnTo>
                  <a:pt x="76" y="189"/>
                </a:lnTo>
                <a:lnTo>
                  <a:pt x="73" y="187"/>
                </a:lnTo>
                <a:lnTo>
                  <a:pt x="71" y="189"/>
                </a:lnTo>
                <a:lnTo>
                  <a:pt x="65" y="187"/>
                </a:lnTo>
                <a:lnTo>
                  <a:pt x="65" y="183"/>
                </a:lnTo>
                <a:lnTo>
                  <a:pt x="61" y="186"/>
                </a:lnTo>
                <a:lnTo>
                  <a:pt x="56" y="184"/>
                </a:lnTo>
                <a:lnTo>
                  <a:pt x="58" y="189"/>
                </a:lnTo>
                <a:lnTo>
                  <a:pt x="52" y="191"/>
                </a:lnTo>
                <a:lnTo>
                  <a:pt x="52" y="194"/>
                </a:lnTo>
                <a:lnTo>
                  <a:pt x="49" y="194"/>
                </a:lnTo>
                <a:lnTo>
                  <a:pt x="47" y="191"/>
                </a:lnTo>
                <a:lnTo>
                  <a:pt x="44" y="189"/>
                </a:lnTo>
                <a:lnTo>
                  <a:pt x="44" y="186"/>
                </a:lnTo>
                <a:lnTo>
                  <a:pt x="40" y="177"/>
                </a:lnTo>
                <a:lnTo>
                  <a:pt x="47" y="176"/>
                </a:lnTo>
                <a:lnTo>
                  <a:pt x="50" y="173"/>
                </a:lnTo>
                <a:lnTo>
                  <a:pt x="49" y="167"/>
                </a:lnTo>
                <a:lnTo>
                  <a:pt x="46" y="166"/>
                </a:lnTo>
                <a:lnTo>
                  <a:pt x="44" y="160"/>
                </a:lnTo>
                <a:lnTo>
                  <a:pt x="50" y="152"/>
                </a:lnTo>
                <a:lnTo>
                  <a:pt x="44" y="150"/>
                </a:lnTo>
                <a:lnTo>
                  <a:pt x="43" y="141"/>
                </a:lnTo>
                <a:lnTo>
                  <a:pt x="38" y="148"/>
                </a:lnTo>
                <a:lnTo>
                  <a:pt x="35" y="148"/>
                </a:lnTo>
                <a:lnTo>
                  <a:pt x="34" y="141"/>
                </a:lnTo>
                <a:lnTo>
                  <a:pt x="26" y="144"/>
                </a:lnTo>
                <a:lnTo>
                  <a:pt x="20" y="154"/>
                </a:lnTo>
                <a:lnTo>
                  <a:pt x="19" y="149"/>
                </a:lnTo>
                <a:lnTo>
                  <a:pt x="22" y="146"/>
                </a:lnTo>
                <a:lnTo>
                  <a:pt x="19" y="143"/>
                </a:lnTo>
                <a:lnTo>
                  <a:pt x="31" y="127"/>
                </a:lnTo>
                <a:lnTo>
                  <a:pt x="34" y="125"/>
                </a:lnTo>
                <a:lnTo>
                  <a:pt x="28" y="123"/>
                </a:lnTo>
                <a:lnTo>
                  <a:pt x="29" y="118"/>
                </a:lnTo>
                <a:lnTo>
                  <a:pt x="26" y="113"/>
                </a:lnTo>
                <a:lnTo>
                  <a:pt x="28" y="109"/>
                </a:lnTo>
                <a:lnTo>
                  <a:pt x="31" y="113"/>
                </a:lnTo>
                <a:lnTo>
                  <a:pt x="35" y="113"/>
                </a:lnTo>
                <a:lnTo>
                  <a:pt x="40" y="107"/>
                </a:lnTo>
                <a:lnTo>
                  <a:pt x="44" y="106"/>
                </a:lnTo>
                <a:lnTo>
                  <a:pt x="47" y="101"/>
                </a:lnTo>
                <a:lnTo>
                  <a:pt x="53" y="107"/>
                </a:lnTo>
                <a:lnTo>
                  <a:pt x="55" y="104"/>
                </a:lnTo>
                <a:lnTo>
                  <a:pt x="61" y="101"/>
                </a:lnTo>
                <a:lnTo>
                  <a:pt x="59" y="95"/>
                </a:lnTo>
                <a:lnTo>
                  <a:pt x="53" y="100"/>
                </a:lnTo>
                <a:lnTo>
                  <a:pt x="50" y="93"/>
                </a:lnTo>
                <a:lnTo>
                  <a:pt x="50" y="91"/>
                </a:lnTo>
                <a:lnTo>
                  <a:pt x="53" y="91"/>
                </a:lnTo>
                <a:lnTo>
                  <a:pt x="58" y="90"/>
                </a:lnTo>
                <a:lnTo>
                  <a:pt x="61" y="85"/>
                </a:lnTo>
                <a:lnTo>
                  <a:pt x="65" y="87"/>
                </a:lnTo>
                <a:lnTo>
                  <a:pt x="70" y="84"/>
                </a:lnTo>
                <a:lnTo>
                  <a:pt x="85" y="90"/>
                </a:lnTo>
                <a:lnTo>
                  <a:pt x="89" y="88"/>
                </a:lnTo>
                <a:lnTo>
                  <a:pt x="91" y="85"/>
                </a:lnTo>
                <a:lnTo>
                  <a:pt x="94" y="85"/>
                </a:lnTo>
                <a:lnTo>
                  <a:pt x="97" y="81"/>
                </a:lnTo>
                <a:lnTo>
                  <a:pt x="100" y="82"/>
                </a:lnTo>
                <a:lnTo>
                  <a:pt x="100" y="85"/>
                </a:lnTo>
                <a:lnTo>
                  <a:pt x="101" y="84"/>
                </a:lnTo>
                <a:lnTo>
                  <a:pt x="108" y="85"/>
                </a:lnTo>
                <a:lnTo>
                  <a:pt x="111" y="82"/>
                </a:lnTo>
                <a:lnTo>
                  <a:pt x="110" y="77"/>
                </a:lnTo>
                <a:lnTo>
                  <a:pt x="107" y="76"/>
                </a:lnTo>
                <a:lnTo>
                  <a:pt x="104" y="71"/>
                </a:lnTo>
                <a:lnTo>
                  <a:pt x="113" y="70"/>
                </a:lnTo>
                <a:lnTo>
                  <a:pt x="117" y="74"/>
                </a:lnTo>
                <a:lnTo>
                  <a:pt x="119" y="71"/>
                </a:lnTo>
                <a:lnTo>
                  <a:pt x="122" y="73"/>
                </a:lnTo>
                <a:lnTo>
                  <a:pt x="122" y="65"/>
                </a:lnTo>
                <a:lnTo>
                  <a:pt x="131" y="68"/>
                </a:lnTo>
                <a:lnTo>
                  <a:pt x="132" y="65"/>
                </a:lnTo>
                <a:lnTo>
                  <a:pt x="135" y="68"/>
                </a:lnTo>
                <a:lnTo>
                  <a:pt x="140" y="61"/>
                </a:lnTo>
                <a:lnTo>
                  <a:pt x="143" y="68"/>
                </a:lnTo>
                <a:lnTo>
                  <a:pt x="146" y="70"/>
                </a:lnTo>
                <a:lnTo>
                  <a:pt x="144" y="71"/>
                </a:lnTo>
                <a:lnTo>
                  <a:pt x="152" y="76"/>
                </a:lnTo>
                <a:lnTo>
                  <a:pt x="159" y="80"/>
                </a:lnTo>
                <a:lnTo>
                  <a:pt x="183" y="79"/>
                </a:lnTo>
                <a:lnTo>
                  <a:pt x="194" y="82"/>
                </a:lnTo>
                <a:lnTo>
                  <a:pt x="204" y="81"/>
                </a:lnTo>
                <a:lnTo>
                  <a:pt x="208" y="74"/>
                </a:lnTo>
                <a:lnTo>
                  <a:pt x="214" y="75"/>
                </a:lnTo>
                <a:lnTo>
                  <a:pt x="217" y="71"/>
                </a:lnTo>
                <a:lnTo>
                  <a:pt x="228" y="70"/>
                </a:lnTo>
                <a:lnTo>
                  <a:pt x="232" y="71"/>
                </a:lnTo>
                <a:lnTo>
                  <a:pt x="231" y="80"/>
                </a:lnTo>
                <a:lnTo>
                  <a:pt x="238" y="80"/>
                </a:lnTo>
                <a:lnTo>
                  <a:pt x="241" y="74"/>
                </a:lnTo>
                <a:lnTo>
                  <a:pt x="238" y="74"/>
                </a:lnTo>
                <a:lnTo>
                  <a:pt x="241" y="70"/>
                </a:lnTo>
                <a:lnTo>
                  <a:pt x="250" y="70"/>
                </a:lnTo>
                <a:lnTo>
                  <a:pt x="250" y="74"/>
                </a:lnTo>
                <a:lnTo>
                  <a:pt x="256" y="76"/>
                </a:lnTo>
                <a:lnTo>
                  <a:pt x="261" y="90"/>
                </a:lnTo>
                <a:lnTo>
                  <a:pt x="265" y="77"/>
                </a:lnTo>
                <a:lnTo>
                  <a:pt x="270" y="73"/>
                </a:lnTo>
                <a:lnTo>
                  <a:pt x="277" y="73"/>
                </a:lnTo>
                <a:lnTo>
                  <a:pt x="271" y="70"/>
                </a:lnTo>
                <a:lnTo>
                  <a:pt x="262" y="69"/>
                </a:lnTo>
                <a:lnTo>
                  <a:pt x="259" y="68"/>
                </a:lnTo>
                <a:lnTo>
                  <a:pt x="255" y="63"/>
                </a:lnTo>
                <a:lnTo>
                  <a:pt x="250" y="60"/>
                </a:lnTo>
                <a:lnTo>
                  <a:pt x="252" y="58"/>
                </a:lnTo>
                <a:lnTo>
                  <a:pt x="264" y="59"/>
                </a:lnTo>
                <a:lnTo>
                  <a:pt x="271" y="61"/>
                </a:lnTo>
                <a:lnTo>
                  <a:pt x="276" y="55"/>
                </a:lnTo>
                <a:lnTo>
                  <a:pt x="268" y="57"/>
                </a:lnTo>
                <a:lnTo>
                  <a:pt x="265" y="55"/>
                </a:lnTo>
                <a:lnTo>
                  <a:pt x="265" y="53"/>
                </a:lnTo>
                <a:lnTo>
                  <a:pt x="259" y="57"/>
                </a:lnTo>
                <a:lnTo>
                  <a:pt x="250" y="54"/>
                </a:lnTo>
                <a:lnTo>
                  <a:pt x="246" y="55"/>
                </a:lnTo>
                <a:lnTo>
                  <a:pt x="246" y="53"/>
                </a:lnTo>
                <a:lnTo>
                  <a:pt x="250" y="50"/>
                </a:lnTo>
                <a:lnTo>
                  <a:pt x="250" y="45"/>
                </a:lnTo>
                <a:lnTo>
                  <a:pt x="253" y="41"/>
                </a:lnTo>
                <a:lnTo>
                  <a:pt x="258" y="42"/>
                </a:lnTo>
                <a:lnTo>
                  <a:pt x="259" y="41"/>
                </a:lnTo>
                <a:lnTo>
                  <a:pt x="259" y="38"/>
                </a:lnTo>
                <a:lnTo>
                  <a:pt x="255" y="33"/>
                </a:lnTo>
                <a:lnTo>
                  <a:pt x="259" y="31"/>
                </a:lnTo>
                <a:lnTo>
                  <a:pt x="262" y="34"/>
                </a:lnTo>
                <a:lnTo>
                  <a:pt x="268" y="36"/>
                </a:lnTo>
                <a:lnTo>
                  <a:pt x="279" y="32"/>
                </a:lnTo>
                <a:lnTo>
                  <a:pt x="289" y="23"/>
                </a:lnTo>
                <a:lnTo>
                  <a:pt x="292" y="27"/>
                </a:lnTo>
                <a:lnTo>
                  <a:pt x="301" y="21"/>
                </a:lnTo>
                <a:lnTo>
                  <a:pt x="308" y="18"/>
                </a:lnTo>
                <a:lnTo>
                  <a:pt x="308" y="22"/>
                </a:lnTo>
                <a:lnTo>
                  <a:pt x="314" y="23"/>
                </a:lnTo>
                <a:lnTo>
                  <a:pt x="316" y="21"/>
                </a:lnTo>
                <a:lnTo>
                  <a:pt x="314" y="15"/>
                </a:lnTo>
                <a:lnTo>
                  <a:pt x="317" y="7"/>
                </a:lnTo>
                <a:lnTo>
                  <a:pt x="323" y="7"/>
                </a:lnTo>
                <a:lnTo>
                  <a:pt x="329" y="11"/>
                </a:lnTo>
                <a:lnTo>
                  <a:pt x="347" y="5"/>
                </a:lnTo>
                <a:lnTo>
                  <a:pt x="353" y="0"/>
                </a:lnTo>
                <a:lnTo>
                  <a:pt x="361" y="1"/>
                </a:lnTo>
                <a:lnTo>
                  <a:pt x="358" y="7"/>
                </a:lnTo>
                <a:lnTo>
                  <a:pt x="361" y="18"/>
                </a:lnTo>
                <a:lnTo>
                  <a:pt x="376" y="12"/>
                </a:lnTo>
                <a:lnTo>
                  <a:pt x="388" y="11"/>
                </a:lnTo>
                <a:lnTo>
                  <a:pt x="398" y="4"/>
                </a:lnTo>
                <a:lnTo>
                  <a:pt x="401" y="7"/>
                </a:lnTo>
                <a:lnTo>
                  <a:pt x="396" y="13"/>
                </a:lnTo>
                <a:lnTo>
                  <a:pt x="404" y="15"/>
                </a:lnTo>
                <a:lnTo>
                  <a:pt x="408" y="22"/>
                </a:lnTo>
                <a:lnTo>
                  <a:pt x="405" y="34"/>
                </a:lnTo>
                <a:lnTo>
                  <a:pt x="414" y="25"/>
                </a:lnTo>
                <a:lnTo>
                  <a:pt x="422" y="22"/>
                </a:lnTo>
                <a:lnTo>
                  <a:pt x="434" y="28"/>
                </a:lnTo>
                <a:lnTo>
                  <a:pt x="434" y="32"/>
                </a:lnTo>
                <a:lnTo>
                  <a:pt x="453" y="44"/>
                </a:lnTo>
                <a:lnTo>
                  <a:pt x="456" y="53"/>
                </a:lnTo>
                <a:lnTo>
                  <a:pt x="462" y="64"/>
                </a:lnTo>
                <a:lnTo>
                  <a:pt x="470" y="71"/>
                </a:lnTo>
                <a:lnTo>
                  <a:pt x="462" y="77"/>
                </a:lnTo>
                <a:lnTo>
                  <a:pt x="474" y="74"/>
                </a:lnTo>
                <a:lnTo>
                  <a:pt x="510" y="84"/>
                </a:lnTo>
                <a:lnTo>
                  <a:pt x="520" y="85"/>
                </a:lnTo>
                <a:lnTo>
                  <a:pt x="531" y="84"/>
                </a:lnTo>
                <a:lnTo>
                  <a:pt x="549" y="87"/>
                </a:lnTo>
                <a:lnTo>
                  <a:pt x="553" y="90"/>
                </a:lnTo>
                <a:lnTo>
                  <a:pt x="558" y="91"/>
                </a:lnTo>
                <a:lnTo>
                  <a:pt x="559" y="88"/>
                </a:lnTo>
                <a:lnTo>
                  <a:pt x="570" y="91"/>
                </a:lnTo>
                <a:lnTo>
                  <a:pt x="570" y="95"/>
                </a:lnTo>
                <a:lnTo>
                  <a:pt x="576" y="93"/>
                </a:lnTo>
                <a:lnTo>
                  <a:pt x="587" y="93"/>
                </a:lnTo>
                <a:lnTo>
                  <a:pt x="598" y="97"/>
                </a:lnTo>
                <a:lnTo>
                  <a:pt x="607" y="103"/>
                </a:lnTo>
                <a:lnTo>
                  <a:pt x="620" y="103"/>
                </a:lnTo>
                <a:lnTo>
                  <a:pt x="623" y="100"/>
                </a:lnTo>
                <a:lnTo>
                  <a:pt x="629" y="104"/>
                </a:lnTo>
                <a:lnTo>
                  <a:pt x="643" y="108"/>
                </a:lnTo>
                <a:lnTo>
                  <a:pt x="665" y="104"/>
                </a:lnTo>
                <a:lnTo>
                  <a:pt x="667" y="101"/>
                </a:lnTo>
                <a:lnTo>
                  <a:pt x="678" y="108"/>
                </a:lnTo>
                <a:lnTo>
                  <a:pt x="677" y="111"/>
                </a:lnTo>
                <a:lnTo>
                  <a:pt x="681" y="111"/>
                </a:lnTo>
                <a:lnTo>
                  <a:pt x="687" y="116"/>
                </a:lnTo>
                <a:lnTo>
                  <a:pt x="699" y="117"/>
                </a:lnTo>
                <a:lnTo>
                  <a:pt x="711" y="113"/>
                </a:lnTo>
                <a:lnTo>
                  <a:pt x="719" y="117"/>
                </a:lnTo>
                <a:lnTo>
                  <a:pt x="726" y="116"/>
                </a:lnTo>
                <a:lnTo>
                  <a:pt x="726" y="112"/>
                </a:lnTo>
                <a:lnTo>
                  <a:pt x="746" y="106"/>
                </a:lnTo>
                <a:lnTo>
                  <a:pt x="747" y="102"/>
                </a:lnTo>
                <a:lnTo>
                  <a:pt x="759" y="109"/>
                </a:lnTo>
                <a:lnTo>
                  <a:pt x="759" y="116"/>
                </a:lnTo>
                <a:lnTo>
                  <a:pt x="768" y="125"/>
                </a:lnTo>
                <a:lnTo>
                  <a:pt x="774" y="125"/>
                </a:lnTo>
                <a:lnTo>
                  <a:pt x="771" y="133"/>
                </a:lnTo>
                <a:lnTo>
                  <a:pt x="781" y="134"/>
                </a:lnTo>
                <a:lnTo>
                  <a:pt x="787" y="133"/>
                </a:lnTo>
                <a:lnTo>
                  <a:pt x="796" y="136"/>
                </a:lnTo>
                <a:lnTo>
                  <a:pt x="832" y="141"/>
                </a:lnTo>
                <a:lnTo>
                  <a:pt x="828" y="151"/>
                </a:lnTo>
                <a:lnTo>
                  <a:pt x="838" y="146"/>
                </a:lnTo>
                <a:lnTo>
                  <a:pt x="853" y="149"/>
                </a:lnTo>
                <a:lnTo>
                  <a:pt x="866" y="166"/>
                </a:lnTo>
                <a:lnTo>
                  <a:pt x="874" y="167"/>
                </a:lnTo>
                <a:lnTo>
                  <a:pt x="883" y="166"/>
                </a:lnTo>
                <a:lnTo>
                  <a:pt x="890" y="171"/>
                </a:lnTo>
                <a:lnTo>
                  <a:pt x="892" y="175"/>
                </a:lnTo>
                <a:lnTo>
                  <a:pt x="917" y="177"/>
                </a:lnTo>
                <a:lnTo>
                  <a:pt x="929" y="187"/>
                </a:lnTo>
                <a:lnTo>
                  <a:pt x="949" y="191"/>
                </a:lnTo>
                <a:lnTo>
                  <a:pt x="962" y="199"/>
                </a:lnTo>
                <a:lnTo>
                  <a:pt x="983" y="205"/>
                </a:lnTo>
                <a:lnTo>
                  <a:pt x="990" y="204"/>
                </a:lnTo>
                <a:lnTo>
                  <a:pt x="995" y="209"/>
                </a:lnTo>
                <a:lnTo>
                  <a:pt x="1004" y="211"/>
                </a:lnTo>
                <a:lnTo>
                  <a:pt x="1013" y="209"/>
                </a:lnTo>
                <a:lnTo>
                  <a:pt x="1017" y="211"/>
                </a:lnTo>
                <a:lnTo>
                  <a:pt x="1025" y="210"/>
                </a:lnTo>
                <a:lnTo>
                  <a:pt x="1029" y="220"/>
                </a:lnTo>
                <a:lnTo>
                  <a:pt x="1034" y="214"/>
                </a:lnTo>
                <a:lnTo>
                  <a:pt x="1056" y="218"/>
                </a:lnTo>
                <a:lnTo>
                  <a:pt x="1068" y="215"/>
                </a:lnTo>
                <a:lnTo>
                  <a:pt x="1074" y="213"/>
                </a:lnTo>
                <a:lnTo>
                  <a:pt x="1081" y="211"/>
                </a:lnTo>
                <a:lnTo>
                  <a:pt x="1086" y="216"/>
                </a:lnTo>
                <a:lnTo>
                  <a:pt x="1087" y="211"/>
                </a:lnTo>
                <a:lnTo>
                  <a:pt x="1098" y="215"/>
                </a:lnTo>
                <a:lnTo>
                  <a:pt x="1102" y="209"/>
                </a:lnTo>
                <a:lnTo>
                  <a:pt x="1116" y="208"/>
                </a:lnTo>
                <a:lnTo>
                  <a:pt x="1126" y="209"/>
                </a:lnTo>
                <a:lnTo>
                  <a:pt x="1131" y="207"/>
                </a:lnTo>
                <a:lnTo>
                  <a:pt x="1137" y="208"/>
                </a:lnTo>
                <a:lnTo>
                  <a:pt x="1135" y="211"/>
                </a:lnTo>
                <a:lnTo>
                  <a:pt x="1138" y="215"/>
                </a:lnTo>
                <a:lnTo>
                  <a:pt x="1131" y="216"/>
                </a:lnTo>
                <a:lnTo>
                  <a:pt x="1125" y="219"/>
                </a:lnTo>
                <a:lnTo>
                  <a:pt x="1126" y="226"/>
                </a:lnTo>
                <a:lnTo>
                  <a:pt x="1132" y="225"/>
                </a:lnTo>
                <a:lnTo>
                  <a:pt x="1138" y="220"/>
                </a:lnTo>
                <a:lnTo>
                  <a:pt x="1148" y="215"/>
                </a:lnTo>
                <a:lnTo>
                  <a:pt x="1157" y="215"/>
                </a:lnTo>
                <a:lnTo>
                  <a:pt x="1166" y="211"/>
                </a:lnTo>
                <a:lnTo>
                  <a:pt x="1166" y="218"/>
                </a:lnTo>
                <a:lnTo>
                  <a:pt x="1172" y="211"/>
                </a:lnTo>
                <a:lnTo>
                  <a:pt x="1177" y="210"/>
                </a:lnTo>
                <a:lnTo>
                  <a:pt x="1177" y="215"/>
                </a:lnTo>
                <a:lnTo>
                  <a:pt x="1183" y="213"/>
                </a:lnTo>
                <a:lnTo>
                  <a:pt x="1189" y="216"/>
                </a:lnTo>
                <a:lnTo>
                  <a:pt x="1187" y="221"/>
                </a:lnTo>
                <a:lnTo>
                  <a:pt x="1198" y="223"/>
                </a:lnTo>
                <a:lnTo>
                  <a:pt x="1205" y="226"/>
                </a:lnTo>
                <a:lnTo>
                  <a:pt x="1202" y="230"/>
                </a:lnTo>
                <a:lnTo>
                  <a:pt x="1195" y="229"/>
                </a:lnTo>
                <a:lnTo>
                  <a:pt x="1192" y="232"/>
                </a:lnTo>
                <a:lnTo>
                  <a:pt x="1201" y="232"/>
                </a:lnTo>
                <a:lnTo>
                  <a:pt x="1204" y="237"/>
                </a:lnTo>
                <a:lnTo>
                  <a:pt x="1228" y="240"/>
                </a:lnTo>
                <a:lnTo>
                  <a:pt x="1225" y="245"/>
                </a:lnTo>
                <a:lnTo>
                  <a:pt x="1229" y="242"/>
                </a:lnTo>
                <a:lnTo>
                  <a:pt x="1240" y="245"/>
                </a:lnTo>
                <a:lnTo>
                  <a:pt x="1247" y="248"/>
                </a:lnTo>
                <a:lnTo>
                  <a:pt x="1247" y="252"/>
                </a:lnTo>
                <a:lnTo>
                  <a:pt x="1259" y="262"/>
                </a:lnTo>
                <a:lnTo>
                  <a:pt x="1265" y="264"/>
                </a:lnTo>
                <a:lnTo>
                  <a:pt x="1266" y="259"/>
                </a:lnTo>
                <a:lnTo>
                  <a:pt x="1271" y="259"/>
                </a:lnTo>
                <a:lnTo>
                  <a:pt x="1278" y="266"/>
                </a:lnTo>
                <a:lnTo>
                  <a:pt x="1281" y="267"/>
                </a:lnTo>
                <a:lnTo>
                  <a:pt x="1283" y="270"/>
                </a:lnTo>
                <a:lnTo>
                  <a:pt x="1290" y="274"/>
                </a:lnTo>
                <a:lnTo>
                  <a:pt x="1284" y="266"/>
                </a:lnTo>
                <a:lnTo>
                  <a:pt x="1287" y="261"/>
                </a:lnTo>
                <a:lnTo>
                  <a:pt x="1295" y="258"/>
                </a:lnTo>
                <a:lnTo>
                  <a:pt x="1307" y="250"/>
                </a:lnTo>
                <a:lnTo>
                  <a:pt x="1320" y="251"/>
                </a:lnTo>
                <a:lnTo>
                  <a:pt x="1323" y="253"/>
                </a:lnTo>
                <a:lnTo>
                  <a:pt x="1334" y="253"/>
                </a:lnTo>
                <a:lnTo>
                  <a:pt x="1344" y="248"/>
                </a:lnTo>
                <a:lnTo>
                  <a:pt x="1348" y="258"/>
                </a:lnTo>
                <a:lnTo>
                  <a:pt x="1353" y="259"/>
                </a:lnTo>
                <a:lnTo>
                  <a:pt x="1354" y="264"/>
                </a:lnTo>
                <a:lnTo>
                  <a:pt x="1357" y="262"/>
                </a:lnTo>
                <a:lnTo>
                  <a:pt x="1365" y="264"/>
                </a:lnTo>
                <a:lnTo>
                  <a:pt x="1365" y="267"/>
                </a:lnTo>
                <a:lnTo>
                  <a:pt x="1368" y="268"/>
                </a:lnTo>
                <a:lnTo>
                  <a:pt x="1374" y="268"/>
                </a:lnTo>
                <a:lnTo>
                  <a:pt x="1395" y="273"/>
                </a:lnTo>
                <a:lnTo>
                  <a:pt x="1401" y="280"/>
                </a:lnTo>
                <a:lnTo>
                  <a:pt x="1408" y="283"/>
                </a:lnTo>
                <a:lnTo>
                  <a:pt x="1413" y="289"/>
                </a:lnTo>
                <a:lnTo>
                  <a:pt x="1428" y="294"/>
                </a:lnTo>
                <a:lnTo>
                  <a:pt x="1436" y="295"/>
                </a:lnTo>
                <a:lnTo>
                  <a:pt x="1456" y="294"/>
                </a:lnTo>
                <a:lnTo>
                  <a:pt x="1462" y="302"/>
                </a:lnTo>
                <a:lnTo>
                  <a:pt x="1468" y="304"/>
                </a:lnTo>
                <a:lnTo>
                  <a:pt x="1475" y="301"/>
                </a:lnTo>
                <a:lnTo>
                  <a:pt x="1492" y="299"/>
                </a:lnTo>
                <a:lnTo>
                  <a:pt x="1496" y="301"/>
                </a:lnTo>
                <a:lnTo>
                  <a:pt x="1501" y="299"/>
                </a:lnTo>
                <a:lnTo>
                  <a:pt x="1510" y="300"/>
                </a:lnTo>
                <a:lnTo>
                  <a:pt x="1517" y="298"/>
                </a:lnTo>
                <a:lnTo>
                  <a:pt x="1520" y="293"/>
                </a:lnTo>
                <a:lnTo>
                  <a:pt x="1536" y="286"/>
                </a:lnTo>
                <a:lnTo>
                  <a:pt x="1539" y="288"/>
                </a:lnTo>
                <a:lnTo>
                  <a:pt x="1539" y="290"/>
                </a:lnTo>
                <a:lnTo>
                  <a:pt x="1541" y="299"/>
                </a:lnTo>
                <a:lnTo>
                  <a:pt x="1548" y="301"/>
                </a:lnTo>
                <a:lnTo>
                  <a:pt x="1547" y="309"/>
                </a:lnTo>
                <a:lnTo>
                  <a:pt x="1551" y="312"/>
                </a:lnTo>
                <a:lnTo>
                  <a:pt x="1557" y="312"/>
                </a:lnTo>
                <a:lnTo>
                  <a:pt x="1563" y="317"/>
                </a:lnTo>
                <a:lnTo>
                  <a:pt x="1566" y="323"/>
                </a:lnTo>
                <a:lnTo>
                  <a:pt x="1574" y="327"/>
                </a:lnTo>
                <a:lnTo>
                  <a:pt x="1581" y="320"/>
                </a:lnTo>
                <a:lnTo>
                  <a:pt x="1610" y="330"/>
                </a:lnTo>
                <a:lnTo>
                  <a:pt x="1613" y="337"/>
                </a:lnTo>
                <a:lnTo>
                  <a:pt x="1602" y="361"/>
                </a:lnTo>
                <a:lnTo>
                  <a:pt x="1598" y="366"/>
                </a:lnTo>
                <a:lnTo>
                  <a:pt x="1589" y="370"/>
                </a:lnTo>
                <a:lnTo>
                  <a:pt x="1589" y="376"/>
                </a:lnTo>
                <a:lnTo>
                  <a:pt x="1595" y="384"/>
                </a:lnTo>
                <a:lnTo>
                  <a:pt x="1610" y="389"/>
                </a:lnTo>
                <a:lnTo>
                  <a:pt x="1614" y="374"/>
                </a:lnTo>
                <a:lnTo>
                  <a:pt x="1617" y="370"/>
                </a:lnTo>
                <a:lnTo>
                  <a:pt x="1626" y="370"/>
                </a:lnTo>
                <a:lnTo>
                  <a:pt x="1624" y="384"/>
                </a:lnTo>
                <a:lnTo>
                  <a:pt x="1630" y="387"/>
                </a:lnTo>
                <a:lnTo>
                  <a:pt x="1636" y="386"/>
                </a:lnTo>
                <a:lnTo>
                  <a:pt x="1650" y="393"/>
                </a:lnTo>
                <a:lnTo>
                  <a:pt x="1651" y="397"/>
                </a:lnTo>
                <a:lnTo>
                  <a:pt x="1659" y="397"/>
                </a:lnTo>
                <a:lnTo>
                  <a:pt x="1668" y="405"/>
                </a:lnTo>
                <a:lnTo>
                  <a:pt x="1675" y="407"/>
                </a:lnTo>
                <a:lnTo>
                  <a:pt x="1678" y="413"/>
                </a:lnTo>
                <a:lnTo>
                  <a:pt x="1689" y="418"/>
                </a:lnTo>
                <a:lnTo>
                  <a:pt x="1695" y="417"/>
                </a:lnTo>
                <a:lnTo>
                  <a:pt x="1702" y="421"/>
                </a:lnTo>
                <a:lnTo>
                  <a:pt x="1726" y="419"/>
                </a:lnTo>
                <a:lnTo>
                  <a:pt x="1729" y="425"/>
                </a:lnTo>
                <a:lnTo>
                  <a:pt x="1729" y="432"/>
                </a:lnTo>
                <a:lnTo>
                  <a:pt x="1730" y="435"/>
                </a:lnTo>
                <a:lnTo>
                  <a:pt x="1742" y="443"/>
                </a:lnTo>
                <a:lnTo>
                  <a:pt x="1744" y="448"/>
                </a:lnTo>
                <a:lnTo>
                  <a:pt x="1751" y="456"/>
                </a:lnTo>
                <a:lnTo>
                  <a:pt x="1759" y="467"/>
                </a:lnTo>
                <a:lnTo>
                  <a:pt x="1763" y="467"/>
                </a:lnTo>
                <a:lnTo>
                  <a:pt x="1774" y="460"/>
                </a:lnTo>
                <a:lnTo>
                  <a:pt x="1789" y="467"/>
                </a:lnTo>
                <a:lnTo>
                  <a:pt x="1810" y="459"/>
                </a:lnTo>
                <a:lnTo>
                  <a:pt x="1832" y="476"/>
                </a:lnTo>
                <a:lnTo>
                  <a:pt x="1841" y="475"/>
                </a:lnTo>
                <a:lnTo>
                  <a:pt x="1847" y="488"/>
                </a:lnTo>
                <a:lnTo>
                  <a:pt x="1854" y="492"/>
                </a:lnTo>
                <a:lnTo>
                  <a:pt x="1860" y="502"/>
                </a:lnTo>
                <a:lnTo>
                  <a:pt x="1866" y="504"/>
                </a:lnTo>
                <a:lnTo>
                  <a:pt x="1908" y="497"/>
                </a:lnTo>
                <a:lnTo>
                  <a:pt x="1914" y="502"/>
                </a:lnTo>
                <a:lnTo>
                  <a:pt x="1918" y="502"/>
                </a:lnTo>
                <a:lnTo>
                  <a:pt x="1921" y="503"/>
                </a:lnTo>
                <a:lnTo>
                  <a:pt x="1923" y="509"/>
                </a:lnTo>
                <a:lnTo>
                  <a:pt x="1929" y="513"/>
                </a:lnTo>
                <a:lnTo>
                  <a:pt x="1939" y="504"/>
                </a:lnTo>
                <a:lnTo>
                  <a:pt x="1951" y="514"/>
                </a:lnTo>
                <a:lnTo>
                  <a:pt x="1966" y="512"/>
                </a:lnTo>
                <a:lnTo>
                  <a:pt x="1993" y="515"/>
                </a:lnTo>
                <a:lnTo>
                  <a:pt x="2008" y="519"/>
                </a:lnTo>
                <a:lnTo>
                  <a:pt x="2008" y="508"/>
                </a:lnTo>
                <a:lnTo>
                  <a:pt x="2005" y="505"/>
                </a:lnTo>
                <a:lnTo>
                  <a:pt x="2006" y="496"/>
                </a:lnTo>
                <a:lnTo>
                  <a:pt x="2011" y="493"/>
                </a:lnTo>
                <a:lnTo>
                  <a:pt x="2009" y="483"/>
                </a:lnTo>
                <a:lnTo>
                  <a:pt x="2015" y="480"/>
                </a:lnTo>
                <a:lnTo>
                  <a:pt x="2023" y="486"/>
                </a:lnTo>
                <a:lnTo>
                  <a:pt x="2045" y="489"/>
                </a:lnTo>
                <a:lnTo>
                  <a:pt x="2054" y="499"/>
                </a:lnTo>
                <a:lnTo>
                  <a:pt x="2066" y="500"/>
                </a:lnTo>
                <a:lnTo>
                  <a:pt x="2074" y="504"/>
                </a:lnTo>
                <a:lnTo>
                  <a:pt x="2093" y="507"/>
                </a:lnTo>
                <a:lnTo>
                  <a:pt x="2097" y="513"/>
                </a:lnTo>
                <a:lnTo>
                  <a:pt x="2100" y="523"/>
                </a:lnTo>
                <a:lnTo>
                  <a:pt x="2106" y="526"/>
                </a:lnTo>
                <a:lnTo>
                  <a:pt x="2121" y="524"/>
                </a:lnTo>
                <a:lnTo>
                  <a:pt x="2130" y="526"/>
                </a:lnTo>
                <a:lnTo>
                  <a:pt x="2142" y="526"/>
                </a:lnTo>
                <a:lnTo>
                  <a:pt x="2144" y="531"/>
                </a:lnTo>
                <a:lnTo>
                  <a:pt x="2148" y="535"/>
                </a:lnTo>
                <a:lnTo>
                  <a:pt x="2156" y="558"/>
                </a:lnTo>
                <a:lnTo>
                  <a:pt x="2165" y="558"/>
                </a:lnTo>
                <a:lnTo>
                  <a:pt x="2159" y="562"/>
                </a:lnTo>
                <a:lnTo>
                  <a:pt x="2162" y="567"/>
                </a:lnTo>
                <a:lnTo>
                  <a:pt x="2157" y="568"/>
                </a:lnTo>
                <a:lnTo>
                  <a:pt x="2154" y="573"/>
                </a:lnTo>
                <a:lnTo>
                  <a:pt x="2163" y="574"/>
                </a:lnTo>
                <a:lnTo>
                  <a:pt x="2165" y="580"/>
                </a:lnTo>
                <a:lnTo>
                  <a:pt x="2154" y="584"/>
                </a:lnTo>
                <a:lnTo>
                  <a:pt x="2157" y="588"/>
                </a:lnTo>
                <a:lnTo>
                  <a:pt x="2157" y="596"/>
                </a:lnTo>
                <a:lnTo>
                  <a:pt x="2168" y="600"/>
                </a:lnTo>
                <a:lnTo>
                  <a:pt x="2180" y="600"/>
                </a:lnTo>
                <a:lnTo>
                  <a:pt x="2183" y="595"/>
                </a:lnTo>
                <a:lnTo>
                  <a:pt x="2190" y="594"/>
                </a:lnTo>
                <a:lnTo>
                  <a:pt x="2199" y="594"/>
                </a:lnTo>
                <a:lnTo>
                  <a:pt x="2208" y="588"/>
                </a:lnTo>
                <a:lnTo>
                  <a:pt x="2211" y="587"/>
                </a:lnTo>
                <a:lnTo>
                  <a:pt x="2218" y="593"/>
                </a:lnTo>
                <a:lnTo>
                  <a:pt x="2232" y="593"/>
                </a:lnTo>
                <a:lnTo>
                  <a:pt x="2248" y="604"/>
                </a:lnTo>
                <a:lnTo>
                  <a:pt x="2248" y="610"/>
                </a:lnTo>
                <a:lnTo>
                  <a:pt x="2254" y="612"/>
                </a:lnTo>
                <a:lnTo>
                  <a:pt x="2259" y="621"/>
                </a:lnTo>
                <a:lnTo>
                  <a:pt x="2263" y="623"/>
                </a:lnTo>
                <a:lnTo>
                  <a:pt x="2274" y="625"/>
                </a:lnTo>
                <a:lnTo>
                  <a:pt x="2291" y="616"/>
                </a:lnTo>
                <a:lnTo>
                  <a:pt x="2314" y="617"/>
                </a:lnTo>
                <a:lnTo>
                  <a:pt x="2321" y="615"/>
                </a:lnTo>
                <a:lnTo>
                  <a:pt x="2335" y="623"/>
                </a:lnTo>
                <a:lnTo>
                  <a:pt x="2348" y="628"/>
                </a:lnTo>
                <a:lnTo>
                  <a:pt x="2356" y="630"/>
                </a:lnTo>
                <a:lnTo>
                  <a:pt x="2362" y="636"/>
                </a:lnTo>
                <a:lnTo>
                  <a:pt x="2375" y="636"/>
                </a:lnTo>
                <a:lnTo>
                  <a:pt x="2390" y="641"/>
                </a:lnTo>
                <a:lnTo>
                  <a:pt x="2396" y="639"/>
                </a:lnTo>
                <a:lnTo>
                  <a:pt x="2405" y="628"/>
                </a:lnTo>
                <a:lnTo>
                  <a:pt x="2432" y="628"/>
                </a:lnTo>
                <a:lnTo>
                  <a:pt x="2444" y="621"/>
                </a:lnTo>
                <a:lnTo>
                  <a:pt x="2457" y="623"/>
                </a:lnTo>
                <a:lnTo>
                  <a:pt x="2463" y="618"/>
                </a:lnTo>
                <a:lnTo>
                  <a:pt x="2478" y="621"/>
                </a:lnTo>
                <a:lnTo>
                  <a:pt x="2485" y="631"/>
                </a:lnTo>
                <a:lnTo>
                  <a:pt x="2491" y="630"/>
                </a:lnTo>
                <a:lnTo>
                  <a:pt x="2494" y="632"/>
                </a:lnTo>
                <a:lnTo>
                  <a:pt x="2500" y="631"/>
                </a:lnTo>
                <a:lnTo>
                  <a:pt x="2509" y="636"/>
                </a:lnTo>
                <a:lnTo>
                  <a:pt x="2505" y="655"/>
                </a:lnTo>
                <a:lnTo>
                  <a:pt x="2509" y="660"/>
                </a:lnTo>
                <a:lnTo>
                  <a:pt x="2517" y="660"/>
                </a:lnTo>
                <a:lnTo>
                  <a:pt x="2530" y="670"/>
                </a:lnTo>
                <a:lnTo>
                  <a:pt x="2524" y="671"/>
                </a:lnTo>
                <a:lnTo>
                  <a:pt x="2527" y="676"/>
                </a:lnTo>
                <a:lnTo>
                  <a:pt x="2523" y="676"/>
                </a:lnTo>
                <a:lnTo>
                  <a:pt x="2524" y="680"/>
                </a:lnTo>
                <a:lnTo>
                  <a:pt x="2518" y="684"/>
                </a:lnTo>
                <a:lnTo>
                  <a:pt x="2514" y="681"/>
                </a:lnTo>
                <a:lnTo>
                  <a:pt x="2512" y="686"/>
                </a:lnTo>
                <a:lnTo>
                  <a:pt x="2502" y="681"/>
                </a:lnTo>
                <a:lnTo>
                  <a:pt x="2497" y="682"/>
                </a:lnTo>
                <a:lnTo>
                  <a:pt x="2491" y="687"/>
                </a:lnTo>
                <a:lnTo>
                  <a:pt x="2488" y="709"/>
                </a:lnTo>
                <a:lnTo>
                  <a:pt x="2500" y="718"/>
                </a:lnTo>
                <a:lnTo>
                  <a:pt x="2505" y="732"/>
                </a:lnTo>
                <a:lnTo>
                  <a:pt x="2500" y="735"/>
                </a:lnTo>
                <a:lnTo>
                  <a:pt x="2500" y="749"/>
                </a:lnTo>
                <a:lnTo>
                  <a:pt x="2506" y="754"/>
                </a:lnTo>
                <a:lnTo>
                  <a:pt x="2503" y="764"/>
                </a:lnTo>
                <a:lnTo>
                  <a:pt x="2499" y="767"/>
                </a:lnTo>
                <a:lnTo>
                  <a:pt x="2497" y="771"/>
                </a:lnTo>
                <a:lnTo>
                  <a:pt x="2494" y="770"/>
                </a:lnTo>
                <a:lnTo>
                  <a:pt x="2491" y="775"/>
                </a:lnTo>
                <a:lnTo>
                  <a:pt x="2485" y="776"/>
                </a:lnTo>
                <a:lnTo>
                  <a:pt x="2481" y="783"/>
                </a:lnTo>
                <a:lnTo>
                  <a:pt x="2475" y="781"/>
                </a:lnTo>
                <a:lnTo>
                  <a:pt x="2471" y="782"/>
                </a:lnTo>
                <a:lnTo>
                  <a:pt x="2465" y="793"/>
                </a:lnTo>
                <a:lnTo>
                  <a:pt x="2457" y="798"/>
                </a:lnTo>
                <a:lnTo>
                  <a:pt x="2453" y="796"/>
                </a:lnTo>
                <a:lnTo>
                  <a:pt x="2444" y="799"/>
                </a:lnTo>
                <a:lnTo>
                  <a:pt x="2436" y="809"/>
                </a:lnTo>
                <a:lnTo>
                  <a:pt x="2424" y="812"/>
                </a:lnTo>
                <a:lnTo>
                  <a:pt x="2406" y="813"/>
                </a:lnTo>
                <a:lnTo>
                  <a:pt x="2399" y="820"/>
                </a:lnTo>
                <a:lnTo>
                  <a:pt x="2366" y="830"/>
                </a:lnTo>
                <a:lnTo>
                  <a:pt x="2333" y="842"/>
                </a:lnTo>
                <a:lnTo>
                  <a:pt x="2314" y="852"/>
                </a:lnTo>
                <a:lnTo>
                  <a:pt x="2288" y="860"/>
                </a:lnTo>
                <a:lnTo>
                  <a:pt x="2283" y="867"/>
                </a:lnTo>
                <a:lnTo>
                  <a:pt x="2274" y="872"/>
                </a:lnTo>
                <a:lnTo>
                  <a:pt x="2269" y="880"/>
                </a:lnTo>
                <a:lnTo>
                  <a:pt x="2265" y="880"/>
                </a:lnTo>
                <a:lnTo>
                  <a:pt x="2259" y="893"/>
                </a:lnTo>
                <a:lnTo>
                  <a:pt x="2253" y="898"/>
                </a:lnTo>
                <a:lnTo>
                  <a:pt x="2242" y="900"/>
                </a:lnTo>
                <a:lnTo>
                  <a:pt x="2214" y="898"/>
                </a:lnTo>
                <a:lnTo>
                  <a:pt x="2200" y="901"/>
                </a:lnTo>
                <a:lnTo>
                  <a:pt x="2187" y="901"/>
                </a:lnTo>
                <a:lnTo>
                  <a:pt x="2177" y="904"/>
                </a:lnTo>
                <a:lnTo>
                  <a:pt x="2150" y="906"/>
                </a:lnTo>
                <a:lnTo>
                  <a:pt x="2115" y="909"/>
                </a:lnTo>
                <a:lnTo>
                  <a:pt x="2092" y="916"/>
                </a:lnTo>
                <a:lnTo>
                  <a:pt x="2080" y="914"/>
                </a:lnTo>
                <a:lnTo>
                  <a:pt x="2066" y="919"/>
                </a:lnTo>
                <a:lnTo>
                  <a:pt x="2062" y="919"/>
                </a:lnTo>
                <a:lnTo>
                  <a:pt x="2056" y="920"/>
                </a:lnTo>
                <a:lnTo>
                  <a:pt x="2044" y="928"/>
                </a:lnTo>
                <a:lnTo>
                  <a:pt x="2039" y="925"/>
                </a:lnTo>
                <a:lnTo>
                  <a:pt x="2018" y="925"/>
                </a:lnTo>
                <a:lnTo>
                  <a:pt x="2009" y="928"/>
                </a:lnTo>
                <a:lnTo>
                  <a:pt x="1996" y="935"/>
                </a:lnTo>
                <a:lnTo>
                  <a:pt x="1981" y="947"/>
                </a:lnTo>
                <a:lnTo>
                  <a:pt x="1977" y="957"/>
                </a:lnTo>
                <a:lnTo>
                  <a:pt x="1969" y="959"/>
                </a:lnTo>
                <a:lnTo>
                  <a:pt x="1965" y="965"/>
                </a:lnTo>
                <a:lnTo>
                  <a:pt x="1954" y="969"/>
                </a:lnTo>
                <a:lnTo>
                  <a:pt x="1950" y="974"/>
                </a:lnTo>
                <a:lnTo>
                  <a:pt x="1942" y="978"/>
                </a:lnTo>
                <a:lnTo>
                  <a:pt x="1942" y="982"/>
                </a:lnTo>
                <a:lnTo>
                  <a:pt x="1945" y="986"/>
                </a:lnTo>
                <a:lnTo>
                  <a:pt x="1948" y="987"/>
                </a:lnTo>
                <a:lnTo>
                  <a:pt x="1957" y="986"/>
                </a:lnTo>
                <a:lnTo>
                  <a:pt x="1953" y="982"/>
                </a:lnTo>
                <a:lnTo>
                  <a:pt x="1957" y="984"/>
                </a:lnTo>
                <a:lnTo>
                  <a:pt x="1965" y="996"/>
                </a:lnTo>
                <a:lnTo>
                  <a:pt x="1971" y="1000"/>
                </a:lnTo>
                <a:lnTo>
                  <a:pt x="1978" y="998"/>
                </a:lnTo>
                <a:lnTo>
                  <a:pt x="1980" y="1003"/>
                </a:lnTo>
                <a:lnTo>
                  <a:pt x="1963" y="1013"/>
                </a:lnTo>
                <a:lnTo>
                  <a:pt x="1954" y="1014"/>
                </a:lnTo>
                <a:lnTo>
                  <a:pt x="1947" y="1018"/>
                </a:lnTo>
                <a:lnTo>
                  <a:pt x="1936" y="1029"/>
                </a:lnTo>
                <a:lnTo>
                  <a:pt x="1926" y="1035"/>
                </a:lnTo>
                <a:lnTo>
                  <a:pt x="1921" y="1035"/>
                </a:lnTo>
                <a:lnTo>
                  <a:pt x="1914" y="1033"/>
                </a:lnTo>
                <a:lnTo>
                  <a:pt x="1914" y="1027"/>
                </a:lnTo>
                <a:lnTo>
                  <a:pt x="1920" y="1029"/>
                </a:lnTo>
                <a:lnTo>
                  <a:pt x="1923" y="1027"/>
                </a:lnTo>
                <a:lnTo>
                  <a:pt x="1930" y="1028"/>
                </a:lnTo>
                <a:lnTo>
                  <a:pt x="1936" y="1024"/>
                </a:lnTo>
                <a:lnTo>
                  <a:pt x="1941" y="1017"/>
                </a:lnTo>
                <a:lnTo>
                  <a:pt x="1932" y="1017"/>
                </a:lnTo>
                <a:lnTo>
                  <a:pt x="1929" y="1019"/>
                </a:lnTo>
                <a:lnTo>
                  <a:pt x="1914" y="1021"/>
                </a:lnTo>
                <a:lnTo>
                  <a:pt x="1898" y="1032"/>
                </a:lnTo>
                <a:lnTo>
                  <a:pt x="1892" y="1042"/>
                </a:lnTo>
                <a:lnTo>
                  <a:pt x="1886" y="1049"/>
                </a:lnTo>
                <a:lnTo>
                  <a:pt x="1878" y="1051"/>
                </a:lnTo>
                <a:lnTo>
                  <a:pt x="1863" y="1071"/>
                </a:lnTo>
                <a:lnTo>
                  <a:pt x="1863" y="1076"/>
                </a:lnTo>
                <a:lnTo>
                  <a:pt x="1857" y="1078"/>
                </a:lnTo>
                <a:lnTo>
                  <a:pt x="1841" y="1094"/>
                </a:lnTo>
                <a:lnTo>
                  <a:pt x="1830" y="1102"/>
                </a:lnTo>
                <a:lnTo>
                  <a:pt x="1827" y="1107"/>
                </a:lnTo>
                <a:lnTo>
                  <a:pt x="1810" y="1115"/>
                </a:lnTo>
                <a:lnTo>
                  <a:pt x="1799" y="1129"/>
                </a:lnTo>
                <a:lnTo>
                  <a:pt x="1796" y="1135"/>
                </a:lnTo>
                <a:lnTo>
                  <a:pt x="1789" y="1141"/>
                </a:lnTo>
                <a:lnTo>
                  <a:pt x="1777" y="1146"/>
                </a:lnTo>
                <a:lnTo>
                  <a:pt x="1768" y="1151"/>
                </a:lnTo>
                <a:lnTo>
                  <a:pt x="1762" y="1162"/>
                </a:lnTo>
                <a:lnTo>
                  <a:pt x="1757" y="1166"/>
                </a:lnTo>
                <a:lnTo>
                  <a:pt x="1757" y="1171"/>
                </a:lnTo>
                <a:lnTo>
                  <a:pt x="1739" y="1184"/>
                </a:lnTo>
                <a:lnTo>
                  <a:pt x="1735" y="1187"/>
                </a:lnTo>
                <a:lnTo>
                  <a:pt x="1715" y="1205"/>
                </a:lnTo>
                <a:lnTo>
                  <a:pt x="1710" y="1215"/>
                </a:lnTo>
                <a:lnTo>
                  <a:pt x="1701" y="1228"/>
                </a:lnTo>
                <a:lnTo>
                  <a:pt x="1701" y="1231"/>
                </a:lnTo>
                <a:lnTo>
                  <a:pt x="1689" y="1239"/>
                </a:lnTo>
                <a:lnTo>
                  <a:pt x="1680" y="1254"/>
                </a:lnTo>
                <a:lnTo>
                  <a:pt x="1675" y="1257"/>
                </a:lnTo>
                <a:lnTo>
                  <a:pt x="1668" y="1268"/>
                </a:lnTo>
                <a:lnTo>
                  <a:pt x="1663" y="1286"/>
                </a:lnTo>
                <a:lnTo>
                  <a:pt x="1680" y="1346"/>
                </a:lnTo>
                <a:lnTo>
                  <a:pt x="1674" y="1348"/>
                </a:lnTo>
                <a:lnTo>
                  <a:pt x="1678" y="1378"/>
                </a:lnTo>
                <a:lnTo>
                  <a:pt x="1693" y="1407"/>
                </a:lnTo>
                <a:lnTo>
                  <a:pt x="1710" y="1426"/>
                </a:lnTo>
                <a:lnTo>
                  <a:pt x="1715" y="1429"/>
                </a:lnTo>
                <a:lnTo>
                  <a:pt x="1727" y="1431"/>
                </a:lnTo>
                <a:lnTo>
                  <a:pt x="1745" y="1440"/>
                </a:lnTo>
                <a:lnTo>
                  <a:pt x="1747" y="1444"/>
                </a:lnTo>
                <a:lnTo>
                  <a:pt x="1753" y="1449"/>
                </a:lnTo>
                <a:lnTo>
                  <a:pt x="1754" y="1457"/>
                </a:lnTo>
                <a:lnTo>
                  <a:pt x="1757" y="1460"/>
                </a:lnTo>
                <a:lnTo>
                  <a:pt x="1759" y="1467"/>
                </a:lnTo>
                <a:lnTo>
                  <a:pt x="1751" y="1467"/>
                </a:lnTo>
                <a:lnTo>
                  <a:pt x="1738" y="1477"/>
                </a:lnTo>
                <a:lnTo>
                  <a:pt x="1735" y="1476"/>
                </a:lnTo>
                <a:lnTo>
                  <a:pt x="1726" y="1478"/>
                </a:lnTo>
                <a:lnTo>
                  <a:pt x="1721" y="1483"/>
                </a:lnTo>
                <a:lnTo>
                  <a:pt x="1724" y="1487"/>
                </a:lnTo>
                <a:lnTo>
                  <a:pt x="1721" y="1488"/>
                </a:lnTo>
                <a:lnTo>
                  <a:pt x="1714" y="1485"/>
                </a:lnTo>
                <a:lnTo>
                  <a:pt x="1710" y="1488"/>
                </a:lnTo>
                <a:lnTo>
                  <a:pt x="1707" y="1485"/>
                </a:lnTo>
                <a:lnTo>
                  <a:pt x="1701" y="1488"/>
                </a:lnTo>
                <a:lnTo>
                  <a:pt x="1689" y="1495"/>
                </a:lnTo>
                <a:lnTo>
                  <a:pt x="1692" y="1500"/>
                </a:lnTo>
                <a:lnTo>
                  <a:pt x="1683" y="1506"/>
                </a:lnTo>
                <a:lnTo>
                  <a:pt x="1678" y="1509"/>
                </a:lnTo>
                <a:lnTo>
                  <a:pt x="1665" y="1505"/>
                </a:lnTo>
                <a:lnTo>
                  <a:pt x="1660" y="1509"/>
                </a:lnTo>
                <a:lnTo>
                  <a:pt x="1653" y="1509"/>
                </a:lnTo>
                <a:lnTo>
                  <a:pt x="1644" y="1511"/>
                </a:lnTo>
                <a:lnTo>
                  <a:pt x="1636" y="1511"/>
                </a:lnTo>
                <a:lnTo>
                  <a:pt x="1614" y="1522"/>
                </a:lnTo>
                <a:lnTo>
                  <a:pt x="1613" y="1526"/>
                </a:lnTo>
                <a:lnTo>
                  <a:pt x="1607" y="1531"/>
                </a:lnTo>
                <a:lnTo>
                  <a:pt x="1605" y="1536"/>
                </a:lnTo>
                <a:lnTo>
                  <a:pt x="1605" y="1541"/>
                </a:lnTo>
                <a:lnTo>
                  <a:pt x="1604" y="1542"/>
                </a:lnTo>
                <a:lnTo>
                  <a:pt x="1599" y="1542"/>
                </a:lnTo>
                <a:lnTo>
                  <a:pt x="1596" y="1538"/>
                </a:lnTo>
                <a:lnTo>
                  <a:pt x="1583" y="1543"/>
                </a:lnTo>
                <a:lnTo>
                  <a:pt x="1578" y="1549"/>
                </a:lnTo>
                <a:lnTo>
                  <a:pt x="1575" y="1557"/>
                </a:lnTo>
                <a:lnTo>
                  <a:pt x="1574" y="1563"/>
                </a:lnTo>
                <a:lnTo>
                  <a:pt x="1575" y="1572"/>
                </a:lnTo>
                <a:lnTo>
                  <a:pt x="1574" y="1575"/>
                </a:lnTo>
                <a:lnTo>
                  <a:pt x="1571" y="1578"/>
                </a:lnTo>
                <a:lnTo>
                  <a:pt x="1557" y="1578"/>
                </a:lnTo>
                <a:lnTo>
                  <a:pt x="1550" y="1579"/>
                </a:lnTo>
                <a:lnTo>
                  <a:pt x="1545" y="1584"/>
                </a:lnTo>
                <a:lnTo>
                  <a:pt x="1541" y="1591"/>
                </a:lnTo>
                <a:lnTo>
                  <a:pt x="1539" y="1601"/>
                </a:lnTo>
                <a:lnTo>
                  <a:pt x="1536" y="1611"/>
                </a:lnTo>
                <a:lnTo>
                  <a:pt x="1538" y="1615"/>
                </a:lnTo>
                <a:lnTo>
                  <a:pt x="1535" y="1624"/>
                </a:lnTo>
                <a:lnTo>
                  <a:pt x="1526" y="1626"/>
                </a:lnTo>
                <a:lnTo>
                  <a:pt x="1520" y="1632"/>
                </a:lnTo>
                <a:lnTo>
                  <a:pt x="1516" y="1638"/>
                </a:lnTo>
                <a:lnTo>
                  <a:pt x="1510" y="1640"/>
                </a:lnTo>
                <a:lnTo>
                  <a:pt x="1504" y="1654"/>
                </a:lnTo>
                <a:lnTo>
                  <a:pt x="1504" y="1664"/>
                </a:lnTo>
                <a:lnTo>
                  <a:pt x="1499" y="1664"/>
                </a:lnTo>
                <a:lnTo>
                  <a:pt x="1498" y="1660"/>
                </a:lnTo>
                <a:lnTo>
                  <a:pt x="1492" y="1664"/>
                </a:lnTo>
                <a:lnTo>
                  <a:pt x="1489" y="1670"/>
                </a:lnTo>
                <a:lnTo>
                  <a:pt x="1484" y="1672"/>
                </a:lnTo>
                <a:lnTo>
                  <a:pt x="1481" y="1681"/>
                </a:lnTo>
                <a:lnTo>
                  <a:pt x="1487" y="1692"/>
                </a:lnTo>
                <a:lnTo>
                  <a:pt x="1504" y="1702"/>
                </a:lnTo>
                <a:lnTo>
                  <a:pt x="1505" y="1697"/>
                </a:lnTo>
                <a:lnTo>
                  <a:pt x="1502" y="1683"/>
                </a:lnTo>
                <a:lnTo>
                  <a:pt x="1505" y="1680"/>
                </a:lnTo>
                <a:lnTo>
                  <a:pt x="1507" y="1682"/>
                </a:lnTo>
                <a:lnTo>
                  <a:pt x="1507" y="1691"/>
                </a:lnTo>
                <a:lnTo>
                  <a:pt x="1510" y="1699"/>
                </a:lnTo>
                <a:lnTo>
                  <a:pt x="1516" y="1704"/>
                </a:lnTo>
                <a:lnTo>
                  <a:pt x="1508" y="1707"/>
                </a:lnTo>
                <a:lnTo>
                  <a:pt x="1505" y="1709"/>
                </a:lnTo>
                <a:lnTo>
                  <a:pt x="1499" y="1710"/>
                </a:lnTo>
                <a:lnTo>
                  <a:pt x="1495" y="1709"/>
                </a:lnTo>
                <a:lnTo>
                  <a:pt x="1481" y="1713"/>
                </a:lnTo>
                <a:lnTo>
                  <a:pt x="1475" y="1710"/>
                </a:lnTo>
                <a:lnTo>
                  <a:pt x="1459" y="1717"/>
                </a:lnTo>
                <a:lnTo>
                  <a:pt x="1450" y="1714"/>
                </a:lnTo>
                <a:lnTo>
                  <a:pt x="1447" y="1709"/>
                </a:lnTo>
                <a:lnTo>
                  <a:pt x="1450" y="1707"/>
                </a:lnTo>
                <a:lnTo>
                  <a:pt x="1445" y="1706"/>
                </a:lnTo>
                <a:lnTo>
                  <a:pt x="1438" y="1709"/>
                </a:lnTo>
                <a:lnTo>
                  <a:pt x="1425" y="1706"/>
                </a:lnTo>
                <a:lnTo>
                  <a:pt x="1420" y="1708"/>
                </a:lnTo>
                <a:lnTo>
                  <a:pt x="1417" y="1708"/>
                </a:lnTo>
                <a:lnTo>
                  <a:pt x="1413" y="1712"/>
                </a:lnTo>
                <a:lnTo>
                  <a:pt x="1416" y="1714"/>
                </a:lnTo>
                <a:lnTo>
                  <a:pt x="1413" y="1715"/>
                </a:lnTo>
                <a:lnTo>
                  <a:pt x="1402" y="1710"/>
                </a:lnTo>
                <a:lnTo>
                  <a:pt x="1402" y="1707"/>
                </a:lnTo>
                <a:lnTo>
                  <a:pt x="1395" y="1704"/>
                </a:lnTo>
                <a:lnTo>
                  <a:pt x="1389" y="1703"/>
                </a:lnTo>
                <a:lnTo>
                  <a:pt x="1381" y="1707"/>
                </a:lnTo>
                <a:lnTo>
                  <a:pt x="1372" y="1703"/>
                </a:lnTo>
                <a:lnTo>
                  <a:pt x="1360" y="1706"/>
                </a:lnTo>
                <a:lnTo>
                  <a:pt x="1347" y="1714"/>
                </a:lnTo>
                <a:lnTo>
                  <a:pt x="1338" y="1715"/>
                </a:lnTo>
                <a:lnTo>
                  <a:pt x="1332" y="1720"/>
                </a:lnTo>
                <a:lnTo>
                  <a:pt x="1329" y="1725"/>
                </a:lnTo>
                <a:lnTo>
                  <a:pt x="1328" y="1731"/>
                </a:lnTo>
                <a:lnTo>
                  <a:pt x="1325" y="1731"/>
                </a:lnTo>
                <a:lnTo>
                  <a:pt x="1323" y="1729"/>
                </a:lnTo>
                <a:lnTo>
                  <a:pt x="1317" y="1729"/>
                </a:lnTo>
                <a:lnTo>
                  <a:pt x="1314" y="1731"/>
                </a:lnTo>
                <a:lnTo>
                  <a:pt x="1301" y="1734"/>
                </a:lnTo>
                <a:lnTo>
                  <a:pt x="1293" y="1739"/>
                </a:lnTo>
                <a:lnTo>
                  <a:pt x="1280" y="1744"/>
                </a:lnTo>
                <a:lnTo>
                  <a:pt x="1271" y="1756"/>
                </a:lnTo>
                <a:lnTo>
                  <a:pt x="1247" y="1770"/>
                </a:lnTo>
                <a:lnTo>
                  <a:pt x="1237" y="1793"/>
                </a:lnTo>
                <a:lnTo>
                  <a:pt x="1232" y="1797"/>
                </a:lnTo>
                <a:lnTo>
                  <a:pt x="1231" y="1803"/>
                </a:lnTo>
                <a:lnTo>
                  <a:pt x="1225" y="1813"/>
                </a:lnTo>
                <a:lnTo>
                  <a:pt x="1222" y="1816"/>
                </a:lnTo>
                <a:lnTo>
                  <a:pt x="1214" y="1827"/>
                </a:lnTo>
                <a:lnTo>
                  <a:pt x="1213" y="1835"/>
                </a:lnTo>
                <a:lnTo>
                  <a:pt x="1208" y="1836"/>
                </a:lnTo>
                <a:lnTo>
                  <a:pt x="1204" y="1835"/>
                </a:lnTo>
                <a:lnTo>
                  <a:pt x="1193" y="1843"/>
                </a:lnTo>
                <a:lnTo>
                  <a:pt x="1192" y="1841"/>
                </a:lnTo>
                <a:lnTo>
                  <a:pt x="1187" y="1845"/>
                </a:lnTo>
                <a:lnTo>
                  <a:pt x="1186" y="1848"/>
                </a:lnTo>
                <a:lnTo>
                  <a:pt x="1187" y="1852"/>
                </a:lnTo>
                <a:lnTo>
                  <a:pt x="1184" y="1857"/>
                </a:lnTo>
                <a:lnTo>
                  <a:pt x="1178" y="1856"/>
                </a:lnTo>
                <a:lnTo>
                  <a:pt x="1169" y="1862"/>
                </a:lnTo>
                <a:lnTo>
                  <a:pt x="1168" y="1869"/>
                </a:lnTo>
                <a:lnTo>
                  <a:pt x="1162" y="1872"/>
                </a:lnTo>
                <a:lnTo>
                  <a:pt x="1159" y="1870"/>
                </a:lnTo>
                <a:lnTo>
                  <a:pt x="1153" y="1874"/>
                </a:lnTo>
                <a:lnTo>
                  <a:pt x="1154" y="1876"/>
                </a:lnTo>
                <a:lnTo>
                  <a:pt x="1150" y="1878"/>
                </a:lnTo>
                <a:lnTo>
                  <a:pt x="1144" y="1876"/>
                </a:lnTo>
                <a:lnTo>
                  <a:pt x="1137" y="1876"/>
                </a:lnTo>
                <a:lnTo>
                  <a:pt x="1122" y="1854"/>
                </a:lnTo>
                <a:lnTo>
                  <a:pt x="1114" y="1848"/>
                </a:lnTo>
                <a:lnTo>
                  <a:pt x="1105" y="1843"/>
                </a:lnTo>
                <a:lnTo>
                  <a:pt x="1101" y="1845"/>
                </a:lnTo>
                <a:lnTo>
                  <a:pt x="1090" y="1848"/>
                </a:lnTo>
                <a:lnTo>
                  <a:pt x="1086" y="1847"/>
                </a:lnTo>
                <a:lnTo>
                  <a:pt x="1081" y="1843"/>
                </a:lnTo>
                <a:lnTo>
                  <a:pt x="1075" y="1842"/>
                </a:lnTo>
                <a:lnTo>
                  <a:pt x="1056" y="1845"/>
                </a:lnTo>
                <a:lnTo>
                  <a:pt x="1052" y="1847"/>
                </a:lnTo>
                <a:lnTo>
                  <a:pt x="1046" y="1853"/>
                </a:lnTo>
                <a:lnTo>
                  <a:pt x="1041" y="1862"/>
                </a:lnTo>
                <a:lnTo>
                  <a:pt x="1032" y="1868"/>
                </a:lnTo>
                <a:lnTo>
                  <a:pt x="1025" y="1868"/>
                </a:lnTo>
                <a:lnTo>
                  <a:pt x="1020" y="1870"/>
                </a:lnTo>
                <a:lnTo>
                  <a:pt x="1005" y="1868"/>
                </a:lnTo>
                <a:lnTo>
                  <a:pt x="1001" y="1863"/>
                </a:lnTo>
                <a:lnTo>
                  <a:pt x="993" y="1860"/>
                </a:lnTo>
                <a:lnTo>
                  <a:pt x="986" y="1862"/>
                </a:lnTo>
                <a:lnTo>
                  <a:pt x="980" y="1852"/>
                </a:lnTo>
                <a:lnTo>
                  <a:pt x="977" y="1848"/>
                </a:lnTo>
                <a:lnTo>
                  <a:pt x="968" y="1846"/>
                </a:lnTo>
                <a:lnTo>
                  <a:pt x="960" y="1847"/>
                </a:lnTo>
                <a:lnTo>
                  <a:pt x="947" y="1842"/>
                </a:lnTo>
                <a:lnTo>
                  <a:pt x="941" y="1842"/>
                </a:lnTo>
                <a:lnTo>
                  <a:pt x="934" y="1840"/>
                </a:lnTo>
                <a:lnTo>
                  <a:pt x="926" y="1842"/>
                </a:lnTo>
                <a:lnTo>
                  <a:pt x="904" y="1838"/>
                </a:lnTo>
                <a:lnTo>
                  <a:pt x="878" y="1838"/>
                </a:lnTo>
                <a:lnTo>
                  <a:pt x="871" y="1842"/>
                </a:lnTo>
                <a:lnTo>
                  <a:pt x="859" y="1845"/>
                </a:lnTo>
                <a:lnTo>
                  <a:pt x="846" y="1842"/>
                </a:lnTo>
                <a:lnTo>
                  <a:pt x="841" y="1836"/>
                </a:lnTo>
                <a:lnTo>
                  <a:pt x="834" y="1833"/>
                </a:lnTo>
                <a:lnTo>
                  <a:pt x="829" y="1835"/>
                </a:lnTo>
                <a:lnTo>
                  <a:pt x="823" y="1831"/>
                </a:lnTo>
                <a:lnTo>
                  <a:pt x="820" y="1827"/>
                </a:lnTo>
                <a:lnTo>
                  <a:pt x="807" y="1825"/>
                </a:lnTo>
                <a:lnTo>
                  <a:pt x="801" y="1827"/>
                </a:lnTo>
                <a:lnTo>
                  <a:pt x="793" y="1826"/>
                </a:lnTo>
                <a:lnTo>
                  <a:pt x="789" y="1827"/>
                </a:lnTo>
                <a:lnTo>
                  <a:pt x="787" y="1825"/>
                </a:lnTo>
                <a:lnTo>
                  <a:pt x="781" y="1825"/>
                </a:lnTo>
                <a:lnTo>
                  <a:pt x="778" y="1819"/>
                </a:lnTo>
                <a:lnTo>
                  <a:pt x="768" y="1816"/>
                </a:lnTo>
                <a:lnTo>
                  <a:pt x="761" y="1817"/>
                </a:lnTo>
                <a:lnTo>
                  <a:pt x="753" y="1816"/>
                </a:lnTo>
                <a:lnTo>
                  <a:pt x="743" y="1817"/>
                </a:lnTo>
                <a:lnTo>
                  <a:pt x="717" y="1809"/>
                </a:lnTo>
                <a:lnTo>
                  <a:pt x="711" y="1813"/>
                </a:lnTo>
                <a:lnTo>
                  <a:pt x="696" y="1814"/>
                </a:lnTo>
                <a:lnTo>
                  <a:pt x="678" y="1813"/>
                </a:lnTo>
                <a:lnTo>
                  <a:pt x="646" y="1804"/>
                </a:lnTo>
                <a:lnTo>
                  <a:pt x="637" y="1805"/>
                </a:lnTo>
                <a:lnTo>
                  <a:pt x="629" y="1814"/>
                </a:lnTo>
                <a:lnTo>
                  <a:pt x="617" y="1821"/>
                </a:lnTo>
                <a:lnTo>
                  <a:pt x="611" y="1829"/>
                </a:lnTo>
                <a:lnTo>
                  <a:pt x="605" y="1831"/>
                </a:lnTo>
                <a:lnTo>
                  <a:pt x="589" y="1833"/>
                </a:lnTo>
                <a:lnTo>
                  <a:pt x="581" y="1842"/>
                </a:lnTo>
                <a:lnTo>
                  <a:pt x="577" y="1846"/>
                </a:lnTo>
                <a:lnTo>
                  <a:pt x="570" y="1845"/>
                </a:lnTo>
                <a:lnTo>
                  <a:pt x="562" y="1847"/>
                </a:lnTo>
                <a:lnTo>
                  <a:pt x="553" y="1847"/>
                </a:lnTo>
                <a:lnTo>
                  <a:pt x="529" y="1837"/>
                </a:lnTo>
                <a:lnTo>
                  <a:pt x="517" y="1836"/>
                </a:lnTo>
                <a:lnTo>
                  <a:pt x="495" y="1841"/>
                </a:lnTo>
                <a:lnTo>
                  <a:pt x="486" y="1840"/>
                </a:lnTo>
                <a:lnTo>
                  <a:pt x="483" y="1841"/>
                </a:lnTo>
                <a:lnTo>
                  <a:pt x="479" y="1841"/>
                </a:lnTo>
                <a:lnTo>
                  <a:pt x="465" y="1846"/>
                </a:lnTo>
                <a:lnTo>
                  <a:pt x="453" y="1847"/>
                </a:lnTo>
                <a:lnTo>
                  <a:pt x="431" y="1867"/>
                </a:lnTo>
                <a:lnTo>
                  <a:pt x="426" y="1872"/>
                </a:lnTo>
                <a:lnTo>
                  <a:pt x="419" y="1873"/>
                </a:lnTo>
                <a:lnTo>
                  <a:pt x="410" y="1885"/>
                </a:lnTo>
                <a:lnTo>
                  <a:pt x="405" y="1886"/>
                </a:lnTo>
                <a:lnTo>
                  <a:pt x="392" y="1917"/>
                </a:lnTo>
                <a:lnTo>
                  <a:pt x="386" y="1917"/>
                </a:lnTo>
                <a:lnTo>
                  <a:pt x="383" y="1911"/>
                </a:lnTo>
                <a:lnTo>
                  <a:pt x="385" y="1905"/>
                </a:lnTo>
                <a:lnTo>
                  <a:pt x="382" y="1900"/>
                </a:lnTo>
                <a:lnTo>
                  <a:pt x="374" y="1899"/>
                </a:lnTo>
                <a:lnTo>
                  <a:pt x="367" y="1924"/>
                </a:lnTo>
                <a:lnTo>
                  <a:pt x="359" y="1928"/>
                </a:lnTo>
                <a:lnTo>
                  <a:pt x="352" y="1927"/>
                </a:lnTo>
                <a:lnTo>
                  <a:pt x="319" y="1933"/>
                </a:lnTo>
                <a:lnTo>
                  <a:pt x="311" y="1922"/>
                </a:lnTo>
                <a:lnTo>
                  <a:pt x="302" y="1916"/>
                </a:lnTo>
                <a:lnTo>
                  <a:pt x="299" y="1916"/>
                </a:lnTo>
                <a:lnTo>
                  <a:pt x="295" y="1916"/>
                </a:lnTo>
                <a:lnTo>
                  <a:pt x="286" y="1907"/>
                </a:lnTo>
                <a:lnTo>
                  <a:pt x="282" y="1908"/>
                </a:lnTo>
                <a:lnTo>
                  <a:pt x="279" y="1906"/>
                </a:lnTo>
                <a:lnTo>
                  <a:pt x="274" y="1891"/>
                </a:lnTo>
                <a:lnTo>
                  <a:pt x="262" y="1876"/>
                </a:lnTo>
                <a:lnTo>
                  <a:pt x="247" y="1875"/>
                </a:lnTo>
                <a:lnTo>
                  <a:pt x="237" y="1870"/>
                </a:lnTo>
                <a:lnTo>
                  <a:pt x="231" y="1857"/>
                </a:lnTo>
                <a:lnTo>
                  <a:pt x="231" y="1849"/>
                </a:lnTo>
                <a:lnTo>
                  <a:pt x="226" y="1841"/>
                </a:lnTo>
                <a:lnTo>
                  <a:pt x="220" y="1837"/>
                </a:lnTo>
                <a:lnTo>
                  <a:pt x="217" y="1820"/>
                </a:lnTo>
                <a:lnTo>
                  <a:pt x="214" y="1815"/>
                </a:lnTo>
                <a:lnTo>
                  <a:pt x="214" y="1804"/>
                </a:lnTo>
                <a:lnTo>
                  <a:pt x="211" y="1811"/>
                </a:lnTo>
                <a:lnTo>
                  <a:pt x="201" y="1778"/>
                </a:lnTo>
                <a:lnTo>
                  <a:pt x="195" y="1776"/>
                </a:lnTo>
                <a:lnTo>
                  <a:pt x="201" y="1772"/>
                </a:lnTo>
                <a:lnTo>
                  <a:pt x="208" y="1773"/>
                </a:lnTo>
                <a:lnTo>
                  <a:pt x="210" y="1784"/>
                </a:lnTo>
                <a:lnTo>
                  <a:pt x="217" y="1779"/>
                </a:lnTo>
                <a:lnTo>
                  <a:pt x="222" y="1772"/>
                </a:lnTo>
                <a:lnTo>
                  <a:pt x="222" y="1766"/>
                </a:lnTo>
                <a:lnTo>
                  <a:pt x="213" y="1766"/>
                </a:lnTo>
                <a:lnTo>
                  <a:pt x="211" y="1760"/>
                </a:lnTo>
                <a:lnTo>
                  <a:pt x="201" y="1752"/>
                </a:lnTo>
                <a:lnTo>
                  <a:pt x="195" y="1752"/>
                </a:lnTo>
                <a:lnTo>
                  <a:pt x="188" y="1749"/>
                </a:lnTo>
                <a:lnTo>
                  <a:pt x="189" y="1742"/>
                </a:lnTo>
                <a:lnTo>
                  <a:pt x="183" y="1729"/>
                </a:lnTo>
                <a:lnTo>
                  <a:pt x="185" y="1719"/>
                </a:lnTo>
                <a:lnTo>
                  <a:pt x="189" y="1718"/>
                </a:lnTo>
                <a:lnTo>
                  <a:pt x="192" y="1715"/>
                </a:lnTo>
                <a:lnTo>
                  <a:pt x="204" y="1713"/>
                </a:lnTo>
                <a:lnTo>
                  <a:pt x="207" y="1710"/>
                </a:lnTo>
                <a:lnTo>
                  <a:pt x="200" y="1704"/>
                </a:lnTo>
                <a:lnTo>
                  <a:pt x="200" y="1693"/>
                </a:lnTo>
                <a:lnTo>
                  <a:pt x="194" y="1672"/>
                </a:lnTo>
                <a:lnTo>
                  <a:pt x="185" y="1660"/>
                </a:lnTo>
                <a:lnTo>
                  <a:pt x="146" y="1623"/>
                </a:lnTo>
                <a:lnTo>
                  <a:pt x="129" y="1610"/>
                </a:lnTo>
                <a:lnTo>
                  <a:pt x="117" y="1603"/>
                </a:lnTo>
                <a:lnTo>
                  <a:pt x="111" y="1594"/>
                </a:lnTo>
                <a:lnTo>
                  <a:pt x="108" y="1585"/>
                </a:lnTo>
                <a:lnTo>
                  <a:pt x="107" y="1591"/>
                </a:lnTo>
                <a:lnTo>
                  <a:pt x="108" y="1597"/>
                </a:lnTo>
                <a:lnTo>
                  <a:pt x="88" y="1585"/>
                </a:lnTo>
                <a:lnTo>
                  <a:pt x="74" y="1580"/>
                </a:lnTo>
                <a:lnTo>
                  <a:pt x="28" y="1578"/>
                </a:lnTo>
                <a:lnTo>
                  <a:pt x="9" y="1580"/>
                </a:lnTo>
                <a:lnTo>
                  <a:pt x="3" y="1573"/>
                </a:lnTo>
                <a:lnTo>
                  <a:pt x="4" y="1564"/>
                </a:lnTo>
                <a:lnTo>
                  <a:pt x="1" y="1558"/>
                </a:lnTo>
                <a:lnTo>
                  <a:pt x="3" y="1553"/>
                </a:lnTo>
                <a:lnTo>
                  <a:pt x="1" y="1542"/>
                </a:lnTo>
                <a:lnTo>
                  <a:pt x="4" y="1533"/>
                </a:lnTo>
                <a:lnTo>
                  <a:pt x="6" y="1530"/>
                </a:lnTo>
                <a:lnTo>
                  <a:pt x="6" y="1522"/>
                </a:lnTo>
                <a:lnTo>
                  <a:pt x="1" y="1517"/>
                </a:lnTo>
                <a:lnTo>
                  <a:pt x="6" y="1516"/>
                </a:lnTo>
                <a:lnTo>
                  <a:pt x="7" y="1499"/>
                </a:lnTo>
                <a:lnTo>
                  <a:pt x="3" y="1495"/>
                </a:lnTo>
                <a:lnTo>
                  <a:pt x="0" y="1488"/>
                </a:lnTo>
                <a:lnTo>
                  <a:pt x="1" y="1482"/>
                </a:lnTo>
                <a:lnTo>
                  <a:pt x="6" y="1479"/>
                </a:lnTo>
                <a:lnTo>
                  <a:pt x="12" y="1471"/>
                </a:lnTo>
                <a:lnTo>
                  <a:pt x="23" y="1460"/>
                </a:lnTo>
                <a:lnTo>
                  <a:pt x="25" y="1452"/>
                </a:lnTo>
                <a:lnTo>
                  <a:pt x="34" y="1441"/>
                </a:lnTo>
                <a:lnTo>
                  <a:pt x="55" y="1433"/>
                </a:lnTo>
                <a:lnTo>
                  <a:pt x="68" y="1421"/>
                </a:lnTo>
                <a:lnTo>
                  <a:pt x="73" y="1415"/>
                </a:lnTo>
                <a:lnTo>
                  <a:pt x="82" y="1408"/>
                </a:lnTo>
                <a:lnTo>
                  <a:pt x="82" y="1398"/>
                </a:lnTo>
                <a:lnTo>
                  <a:pt x="86" y="1394"/>
                </a:lnTo>
                <a:lnTo>
                  <a:pt x="94" y="1393"/>
                </a:lnTo>
                <a:lnTo>
                  <a:pt x="107" y="1396"/>
                </a:lnTo>
                <a:lnTo>
                  <a:pt x="117" y="1390"/>
                </a:lnTo>
                <a:lnTo>
                  <a:pt x="123" y="1390"/>
                </a:lnTo>
                <a:lnTo>
                  <a:pt x="131" y="1393"/>
                </a:lnTo>
                <a:lnTo>
                  <a:pt x="141" y="1393"/>
                </a:lnTo>
                <a:lnTo>
                  <a:pt x="152" y="1375"/>
                </a:lnTo>
                <a:lnTo>
                  <a:pt x="158" y="1371"/>
                </a:lnTo>
                <a:lnTo>
                  <a:pt x="161" y="1361"/>
                </a:lnTo>
                <a:lnTo>
                  <a:pt x="171" y="1354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2" name="Freeform 314"/>
          <p:cNvSpPr>
            <a:spLocks/>
          </p:cNvSpPr>
          <p:nvPr/>
        </p:nvSpPr>
        <p:spPr bwMode="auto">
          <a:xfrm>
            <a:off x="1649413" y="5129213"/>
            <a:ext cx="2009775" cy="1330325"/>
          </a:xfrm>
          <a:custGeom>
            <a:avLst/>
            <a:gdLst>
              <a:gd name="T0" fmla="*/ 884081013 w 2530"/>
              <a:gd name="T1" fmla="*/ 13877476 h 1675"/>
              <a:gd name="T2" fmla="*/ 944029480 w 2530"/>
              <a:gd name="T3" fmla="*/ 27124338 h 1675"/>
              <a:gd name="T4" fmla="*/ 976212082 w 2530"/>
              <a:gd name="T5" fmla="*/ 32170041 h 1675"/>
              <a:gd name="T6" fmla="*/ 1008394684 w 2530"/>
              <a:gd name="T7" fmla="*/ 68125353 h 1675"/>
              <a:gd name="T8" fmla="*/ 1032373754 w 2530"/>
              <a:gd name="T9" fmla="*/ 80741595 h 1675"/>
              <a:gd name="T10" fmla="*/ 1089166954 w 2530"/>
              <a:gd name="T11" fmla="*/ 101557403 h 1675"/>
              <a:gd name="T12" fmla="*/ 1128922354 w 2530"/>
              <a:gd name="T13" fmla="*/ 131835616 h 1675"/>
              <a:gd name="T14" fmla="*/ 1210326154 w 2530"/>
              <a:gd name="T15" fmla="*/ 153913445 h 1675"/>
              <a:gd name="T16" fmla="*/ 1265226354 w 2530"/>
              <a:gd name="T17" fmla="*/ 155805286 h 1675"/>
              <a:gd name="T18" fmla="*/ 1320757290 w 2530"/>
              <a:gd name="T19" fmla="*/ 157067307 h 1675"/>
              <a:gd name="T20" fmla="*/ 1366191692 w 2530"/>
              <a:gd name="T21" fmla="*/ 189237336 h 1675"/>
              <a:gd name="T22" fmla="*/ 1368084692 w 2530"/>
              <a:gd name="T23" fmla="*/ 215731098 h 1675"/>
              <a:gd name="T24" fmla="*/ 1418568155 w 2530"/>
              <a:gd name="T25" fmla="*/ 222038822 h 1675"/>
              <a:gd name="T26" fmla="*/ 1486719361 w 2530"/>
              <a:gd name="T27" fmla="*/ 234654271 h 1675"/>
              <a:gd name="T28" fmla="*/ 1563705630 w 2530"/>
              <a:gd name="T29" fmla="*/ 228977160 h 1675"/>
              <a:gd name="T30" fmla="*/ 1592733760 w 2530"/>
              <a:gd name="T31" fmla="*/ 260516575 h 1675"/>
              <a:gd name="T32" fmla="*/ 1570016162 w 2530"/>
              <a:gd name="T33" fmla="*/ 284487039 h 1675"/>
              <a:gd name="T34" fmla="*/ 1571909163 w 2530"/>
              <a:gd name="T35" fmla="*/ 326119449 h 1675"/>
              <a:gd name="T36" fmla="*/ 1529630027 w 2530"/>
              <a:gd name="T37" fmla="*/ 349458505 h 1675"/>
              <a:gd name="T38" fmla="*/ 1429295425 w 2530"/>
              <a:gd name="T39" fmla="*/ 392352141 h 1675"/>
              <a:gd name="T40" fmla="*/ 1320126554 w 2530"/>
              <a:gd name="T41" fmla="*/ 415060584 h 1675"/>
              <a:gd name="T42" fmla="*/ 1250081553 w 2530"/>
              <a:gd name="T43" fmla="*/ 434615264 h 1675"/>
              <a:gd name="T44" fmla="*/ 1234935958 w 2530"/>
              <a:gd name="T45" fmla="*/ 459216341 h 1675"/>
              <a:gd name="T46" fmla="*/ 1221684953 w 2530"/>
              <a:gd name="T47" fmla="*/ 486340667 h 1675"/>
              <a:gd name="T48" fmla="*/ 1219160422 w 2530"/>
              <a:gd name="T49" fmla="*/ 478770922 h 1675"/>
              <a:gd name="T50" fmla="*/ 1161736486 w 2530"/>
              <a:gd name="T51" fmla="*/ 527341669 h 1675"/>
              <a:gd name="T52" fmla="*/ 1108729287 w 2530"/>
              <a:gd name="T53" fmla="*/ 572758554 h 1675"/>
              <a:gd name="T54" fmla="*/ 1056984352 w 2530"/>
              <a:gd name="T55" fmla="*/ 630161068 h 1675"/>
              <a:gd name="T56" fmla="*/ 1101157283 w 2530"/>
              <a:gd name="T57" fmla="*/ 745595916 h 1675"/>
              <a:gd name="T58" fmla="*/ 1086011688 w 2530"/>
              <a:gd name="T59" fmla="*/ 772719448 h 1675"/>
              <a:gd name="T60" fmla="*/ 1058877353 w 2530"/>
              <a:gd name="T61" fmla="*/ 789120166 h 1675"/>
              <a:gd name="T62" fmla="*/ 1012812216 w 2530"/>
              <a:gd name="T63" fmla="*/ 809305361 h 1675"/>
              <a:gd name="T64" fmla="*/ 991356883 w 2530"/>
              <a:gd name="T65" fmla="*/ 832645211 h 1675"/>
              <a:gd name="T66" fmla="*/ 959174281 w 2530"/>
              <a:gd name="T67" fmla="*/ 866708073 h 1675"/>
              <a:gd name="T68" fmla="*/ 934563682 w 2530"/>
              <a:gd name="T69" fmla="*/ 897616875 h 1675"/>
              <a:gd name="T70" fmla="*/ 951601484 w 2530"/>
              <a:gd name="T71" fmla="*/ 914016799 h 1675"/>
              <a:gd name="T72" fmla="*/ 911846084 w 2530"/>
              <a:gd name="T73" fmla="*/ 913386186 h 1675"/>
              <a:gd name="T74" fmla="*/ 880295012 w 2530"/>
              <a:gd name="T75" fmla="*/ 912124958 h 1675"/>
              <a:gd name="T76" fmla="*/ 836122081 w 2530"/>
              <a:gd name="T77" fmla="*/ 929156290 h 1675"/>
              <a:gd name="T78" fmla="*/ 777435681 w 2530"/>
              <a:gd name="T79" fmla="*/ 970788700 h 1675"/>
              <a:gd name="T80" fmla="*/ 749039080 w 2530"/>
              <a:gd name="T81" fmla="*/ 1001066094 h 1675"/>
              <a:gd name="T82" fmla="*/ 728215277 w 2530"/>
              <a:gd name="T83" fmla="*/ 1020620674 h 1675"/>
              <a:gd name="T84" fmla="*/ 682149345 w 2530"/>
              <a:gd name="T85" fmla="*/ 999804867 h 1675"/>
              <a:gd name="T86" fmla="*/ 631666677 w 2530"/>
              <a:gd name="T87" fmla="*/ 1012420315 h 1675"/>
              <a:gd name="T88" fmla="*/ 584338480 w 2530"/>
              <a:gd name="T89" fmla="*/ 999174253 h 1675"/>
              <a:gd name="T90" fmla="*/ 517448745 w 2530"/>
              <a:gd name="T91" fmla="*/ 989711872 h 1675"/>
              <a:gd name="T92" fmla="*/ 475169609 w 2530"/>
              <a:gd name="T93" fmla="*/ 982773535 h 1675"/>
              <a:gd name="T94" fmla="*/ 385562971 w 2530"/>
              <a:gd name="T95" fmla="*/ 990973894 h 1675"/>
              <a:gd name="T96" fmla="*/ 312362704 w 2530"/>
              <a:gd name="T97" fmla="*/ 998542845 h 1675"/>
              <a:gd name="T98" fmla="*/ 255569504 w 2530"/>
              <a:gd name="T99" fmla="*/ 1026928398 h 1675"/>
              <a:gd name="T100" fmla="*/ 201299989 w 2530"/>
              <a:gd name="T101" fmla="*/ 1056575973 h 1675"/>
              <a:gd name="T102" fmla="*/ 155865587 w 2530"/>
              <a:gd name="T103" fmla="*/ 1019990061 h 1675"/>
              <a:gd name="T104" fmla="*/ 126838251 w 2530"/>
              <a:gd name="T105" fmla="*/ 958803071 h 1675"/>
              <a:gd name="T106" fmla="*/ 126838251 w 2530"/>
              <a:gd name="T107" fmla="*/ 942403147 h 1675"/>
              <a:gd name="T108" fmla="*/ 126206722 w 2530"/>
              <a:gd name="T109" fmla="*/ 912124958 h 1675"/>
              <a:gd name="T110" fmla="*/ 68152025 w 2530"/>
              <a:gd name="T111" fmla="*/ 844630244 h 1675"/>
              <a:gd name="T112" fmla="*/ 2524531 w 2530"/>
              <a:gd name="T113" fmla="*/ 804259658 h 1675"/>
              <a:gd name="T114" fmla="*/ 7572801 w 2530"/>
              <a:gd name="T115" fmla="*/ 765150497 h 1675"/>
              <a:gd name="T116" fmla="*/ 59316962 w 2530"/>
              <a:gd name="T117" fmla="*/ 715948342 h 16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30"/>
              <a:gd name="T178" fmla="*/ 0 h 1675"/>
              <a:gd name="T179" fmla="*/ 2530 w 2530"/>
              <a:gd name="T180" fmla="*/ 1675 h 16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30" h="1675">
                <a:moveTo>
                  <a:pt x="1348" y="0"/>
                </a:moveTo>
                <a:lnTo>
                  <a:pt x="1353" y="1"/>
                </a:lnTo>
                <a:lnTo>
                  <a:pt x="1354" y="6"/>
                </a:lnTo>
                <a:lnTo>
                  <a:pt x="1357" y="4"/>
                </a:lnTo>
                <a:lnTo>
                  <a:pt x="1365" y="6"/>
                </a:lnTo>
                <a:lnTo>
                  <a:pt x="1365" y="9"/>
                </a:lnTo>
                <a:lnTo>
                  <a:pt x="1368" y="10"/>
                </a:lnTo>
                <a:lnTo>
                  <a:pt x="1374" y="10"/>
                </a:lnTo>
                <a:lnTo>
                  <a:pt x="1395" y="15"/>
                </a:lnTo>
                <a:lnTo>
                  <a:pt x="1401" y="22"/>
                </a:lnTo>
                <a:lnTo>
                  <a:pt x="1408" y="25"/>
                </a:lnTo>
                <a:lnTo>
                  <a:pt x="1413" y="31"/>
                </a:lnTo>
                <a:lnTo>
                  <a:pt x="1428" y="36"/>
                </a:lnTo>
                <a:lnTo>
                  <a:pt x="1436" y="37"/>
                </a:lnTo>
                <a:lnTo>
                  <a:pt x="1456" y="36"/>
                </a:lnTo>
                <a:lnTo>
                  <a:pt x="1462" y="44"/>
                </a:lnTo>
                <a:lnTo>
                  <a:pt x="1468" y="46"/>
                </a:lnTo>
                <a:lnTo>
                  <a:pt x="1475" y="43"/>
                </a:lnTo>
                <a:lnTo>
                  <a:pt x="1492" y="41"/>
                </a:lnTo>
                <a:lnTo>
                  <a:pt x="1496" y="43"/>
                </a:lnTo>
                <a:lnTo>
                  <a:pt x="1501" y="41"/>
                </a:lnTo>
                <a:lnTo>
                  <a:pt x="1510" y="42"/>
                </a:lnTo>
                <a:lnTo>
                  <a:pt x="1517" y="40"/>
                </a:lnTo>
                <a:lnTo>
                  <a:pt x="1520" y="35"/>
                </a:lnTo>
                <a:lnTo>
                  <a:pt x="1536" y="28"/>
                </a:lnTo>
                <a:lnTo>
                  <a:pt x="1539" y="30"/>
                </a:lnTo>
                <a:lnTo>
                  <a:pt x="1539" y="32"/>
                </a:lnTo>
                <a:lnTo>
                  <a:pt x="1541" y="41"/>
                </a:lnTo>
                <a:lnTo>
                  <a:pt x="1548" y="43"/>
                </a:lnTo>
                <a:lnTo>
                  <a:pt x="1547" y="51"/>
                </a:lnTo>
                <a:lnTo>
                  <a:pt x="1551" y="54"/>
                </a:lnTo>
                <a:lnTo>
                  <a:pt x="1557" y="54"/>
                </a:lnTo>
                <a:lnTo>
                  <a:pt x="1563" y="59"/>
                </a:lnTo>
                <a:lnTo>
                  <a:pt x="1566" y="65"/>
                </a:lnTo>
                <a:lnTo>
                  <a:pt x="1574" y="69"/>
                </a:lnTo>
                <a:lnTo>
                  <a:pt x="1581" y="62"/>
                </a:lnTo>
                <a:lnTo>
                  <a:pt x="1610" y="72"/>
                </a:lnTo>
                <a:lnTo>
                  <a:pt x="1613" y="79"/>
                </a:lnTo>
                <a:lnTo>
                  <a:pt x="1602" y="103"/>
                </a:lnTo>
                <a:lnTo>
                  <a:pt x="1598" y="108"/>
                </a:lnTo>
                <a:lnTo>
                  <a:pt x="1589" y="112"/>
                </a:lnTo>
                <a:lnTo>
                  <a:pt x="1589" y="118"/>
                </a:lnTo>
                <a:lnTo>
                  <a:pt x="1595" y="126"/>
                </a:lnTo>
                <a:lnTo>
                  <a:pt x="1610" y="131"/>
                </a:lnTo>
                <a:lnTo>
                  <a:pt x="1614" y="116"/>
                </a:lnTo>
                <a:lnTo>
                  <a:pt x="1617" y="112"/>
                </a:lnTo>
                <a:lnTo>
                  <a:pt x="1626" y="112"/>
                </a:lnTo>
                <a:lnTo>
                  <a:pt x="1624" y="126"/>
                </a:lnTo>
                <a:lnTo>
                  <a:pt x="1630" y="129"/>
                </a:lnTo>
                <a:lnTo>
                  <a:pt x="1636" y="128"/>
                </a:lnTo>
                <a:lnTo>
                  <a:pt x="1650" y="135"/>
                </a:lnTo>
                <a:lnTo>
                  <a:pt x="1651" y="139"/>
                </a:lnTo>
                <a:lnTo>
                  <a:pt x="1659" y="139"/>
                </a:lnTo>
                <a:lnTo>
                  <a:pt x="1668" y="147"/>
                </a:lnTo>
                <a:lnTo>
                  <a:pt x="1675" y="149"/>
                </a:lnTo>
                <a:lnTo>
                  <a:pt x="1678" y="155"/>
                </a:lnTo>
                <a:lnTo>
                  <a:pt x="1689" y="160"/>
                </a:lnTo>
                <a:lnTo>
                  <a:pt x="1695" y="159"/>
                </a:lnTo>
                <a:lnTo>
                  <a:pt x="1702" y="163"/>
                </a:lnTo>
                <a:lnTo>
                  <a:pt x="1726" y="161"/>
                </a:lnTo>
                <a:lnTo>
                  <a:pt x="1729" y="167"/>
                </a:lnTo>
                <a:lnTo>
                  <a:pt x="1729" y="174"/>
                </a:lnTo>
                <a:lnTo>
                  <a:pt x="1730" y="177"/>
                </a:lnTo>
                <a:lnTo>
                  <a:pt x="1742" y="185"/>
                </a:lnTo>
                <a:lnTo>
                  <a:pt x="1744" y="190"/>
                </a:lnTo>
                <a:lnTo>
                  <a:pt x="1751" y="198"/>
                </a:lnTo>
                <a:lnTo>
                  <a:pt x="1759" y="209"/>
                </a:lnTo>
                <a:lnTo>
                  <a:pt x="1763" y="209"/>
                </a:lnTo>
                <a:lnTo>
                  <a:pt x="1774" y="202"/>
                </a:lnTo>
                <a:lnTo>
                  <a:pt x="1789" y="209"/>
                </a:lnTo>
                <a:lnTo>
                  <a:pt x="1810" y="201"/>
                </a:lnTo>
                <a:lnTo>
                  <a:pt x="1832" y="218"/>
                </a:lnTo>
                <a:lnTo>
                  <a:pt x="1841" y="217"/>
                </a:lnTo>
                <a:lnTo>
                  <a:pt x="1847" y="230"/>
                </a:lnTo>
                <a:lnTo>
                  <a:pt x="1854" y="234"/>
                </a:lnTo>
                <a:lnTo>
                  <a:pt x="1860" y="244"/>
                </a:lnTo>
                <a:lnTo>
                  <a:pt x="1866" y="246"/>
                </a:lnTo>
                <a:lnTo>
                  <a:pt x="1908" y="239"/>
                </a:lnTo>
                <a:lnTo>
                  <a:pt x="1914" y="244"/>
                </a:lnTo>
                <a:lnTo>
                  <a:pt x="1918" y="244"/>
                </a:lnTo>
                <a:lnTo>
                  <a:pt x="1921" y="245"/>
                </a:lnTo>
                <a:lnTo>
                  <a:pt x="1923" y="251"/>
                </a:lnTo>
                <a:lnTo>
                  <a:pt x="1929" y="255"/>
                </a:lnTo>
                <a:lnTo>
                  <a:pt x="1939" y="246"/>
                </a:lnTo>
                <a:lnTo>
                  <a:pt x="1951" y="256"/>
                </a:lnTo>
                <a:lnTo>
                  <a:pt x="1966" y="254"/>
                </a:lnTo>
                <a:lnTo>
                  <a:pt x="1993" y="257"/>
                </a:lnTo>
                <a:lnTo>
                  <a:pt x="2008" y="261"/>
                </a:lnTo>
                <a:lnTo>
                  <a:pt x="2008" y="250"/>
                </a:lnTo>
                <a:lnTo>
                  <a:pt x="2005" y="247"/>
                </a:lnTo>
                <a:lnTo>
                  <a:pt x="2006" y="238"/>
                </a:lnTo>
                <a:lnTo>
                  <a:pt x="2011" y="235"/>
                </a:lnTo>
                <a:lnTo>
                  <a:pt x="2009" y="225"/>
                </a:lnTo>
                <a:lnTo>
                  <a:pt x="2015" y="222"/>
                </a:lnTo>
                <a:lnTo>
                  <a:pt x="2023" y="228"/>
                </a:lnTo>
                <a:lnTo>
                  <a:pt x="2045" y="231"/>
                </a:lnTo>
                <a:lnTo>
                  <a:pt x="2054" y="241"/>
                </a:lnTo>
                <a:lnTo>
                  <a:pt x="2066" y="242"/>
                </a:lnTo>
                <a:lnTo>
                  <a:pt x="2074" y="246"/>
                </a:lnTo>
                <a:lnTo>
                  <a:pt x="2093" y="249"/>
                </a:lnTo>
                <a:lnTo>
                  <a:pt x="2097" y="255"/>
                </a:lnTo>
                <a:lnTo>
                  <a:pt x="2100" y="265"/>
                </a:lnTo>
                <a:lnTo>
                  <a:pt x="2106" y="268"/>
                </a:lnTo>
                <a:lnTo>
                  <a:pt x="2121" y="266"/>
                </a:lnTo>
                <a:lnTo>
                  <a:pt x="2130" y="268"/>
                </a:lnTo>
                <a:lnTo>
                  <a:pt x="2142" y="268"/>
                </a:lnTo>
                <a:lnTo>
                  <a:pt x="2144" y="273"/>
                </a:lnTo>
                <a:lnTo>
                  <a:pt x="2148" y="277"/>
                </a:lnTo>
                <a:lnTo>
                  <a:pt x="2156" y="300"/>
                </a:lnTo>
                <a:lnTo>
                  <a:pt x="2165" y="300"/>
                </a:lnTo>
                <a:lnTo>
                  <a:pt x="2159" y="304"/>
                </a:lnTo>
                <a:lnTo>
                  <a:pt x="2162" y="309"/>
                </a:lnTo>
                <a:lnTo>
                  <a:pt x="2157" y="310"/>
                </a:lnTo>
                <a:lnTo>
                  <a:pt x="2154" y="315"/>
                </a:lnTo>
                <a:lnTo>
                  <a:pt x="2163" y="316"/>
                </a:lnTo>
                <a:lnTo>
                  <a:pt x="2165" y="322"/>
                </a:lnTo>
                <a:lnTo>
                  <a:pt x="2154" y="326"/>
                </a:lnTo>
                <a:lnTo>
                  <a:pt x="2157" y="330"/>
                </a:lnTo>
                <a:lnTo>
                  <a:pt x="2157" y="338"/>
                </a:lnTo>
                <a:lnTo>
                  <a:pt x="2168" y="342"/>
                </a:lnTo>
                <a:lnTo>
                  <a:pt x="2180" y="342"/>
                </a:lnTo>
                <a:lnTo>
                  <a:pt x="2183" y="337"/>
                </a:lnTo>
                <a:lnTo>
                  <a:pt x="2190" y="336"/>
                </a:lnTo>
                <a:lnTo>
                  <a:pt x="2199" y="336"/>
                </a:lnTo>
                <a:lnTo>
                  <a:pt x="2208" y="330"/>
                </a:lnTo>
                <a:lnTo>
                  <a:pt x="2211" y="329"/>
                </a:lnTo>
                <a:lnTo>
                  <a:pt x="2218" y="335"/>
                </a:lnTo>
                <a:lnTo>
                  <a:pt x="2232" y="335"/>
                </a:lnTo>
                <a:lnTo>
                  <a:pt x="2248" y="346"/>
                </a:lnTo>
                <a:lnTo>
                  <a:pt x="2248" y="352"/>
                </a:lnTo>
                <a:lnTo>
                  <a:pt x="2254" y="354"/>
                </a:lnTo>
                <a:lnTo>
                  <a:pt x="2259" y="363"/>
                </a:lnTo>
                <a:lnTo>
                  <a:pt x="2263" y="365"/>
                </a:lnTo>
                <a:lnTo>
                  <a:pt x="2274" y="367"/>
                </a:lnTo>
                <a:lnTo>
                  <a:pt x="2291" y="358"/>
                </a:lnTo>
                <a:lnTo>
                  <a:pt x="2314" y="359"/>
                </a:lnTo>
                <a:lnTo>
                  <a:pt x="2321" y="357"/>
                </a:lnTo>
                <a:lnTo>
                  <a:pt x="2335" y="365"/>
                </a:lnTo>
                <a:lnTo>
                  <a:pt x="2348" y="370"/>
                </a:lnTo>
                <a:lnTo>
                  <a:pt x="2356" y="372"/>
                </a:lnTo>
                <a:lnTo>
                  <a:pt x="2362" y="378"/>
                </a:lnTo>
                <a:lnTo>
                  <a:pt x="2375" y="378"/>
                </a:lnTo>
                <a:lnTo>
                  <a:pt x="2390" y="383"/>
                </a:lnTo>
                <a:lnTo>
                  <a:pt x="2396" y="381"/>
                </a:lnTo>
                <a:lnTo>
                  <a:pt x="2405" y="370"/>
                </a:lnTo>
                <a:lnTo>
                  <a:pt x="2432" y="370"/>
                </a:lnTo>
                <a:lnTo>
                  <a:pt x="2444" y="363"/>
                </a:lnTo>
                <a:lnTo>
                  <a:pt x="2457" y="365"/>
                </a:lnTo>
                <a:lnTo>
                  <a:pt x="2463" y="360"/>
                </a:lnTo>
                <a:lnTo>
                  <a:pt x="2478" y="363"/>
                </a:lnTo>
                <a:lnTo>
                  <a:pt x="2485" y="373"/>
                </a:lnTo>
                <a:lnTo>
                  <a:pt x="2491" y="372"/>
                </a:lnTo>
                <a:lnTo>
                  <a:pt x="2494" y="374"/>
                </a:lnTo>
                <a:lnTo>
                  <a:pt x="2500" y="373"/>
                </a:lnTo>
                <a:lnTo>
                  <a:pt x="2509" y="378"/>
                </a:lnTo>
                <a:lnTo>
                  <a:pt x="2505" y="397"/>
                </a:lnTo>
                <a:lnTo>
                  <a:pt x="2509" y="402"/>
                </a:lnTo>
                <a:lnTo>
                  <a:pt x="2517" y="402"/>
                </a:lnTo>
                <a:lnTo>
                  <a:pt x="2530" y="412"/>
                </a:lnTo>
                <a:lnTo>
                  <a:pt x="2524" y="413"/>
                </a:lnTo>
                <a:lnTo>
                  <a:pt x="2527" y="418"/>
                </a:lnTo>
                <a:lnTo>
                  <a:pt x="2523" y="418"/>
                </a:lnTo>
                <a:lnTo>
                  <a:pt x="2524" y="422"/>
                </a:lnTo>
                <a:lnTo>
                  <a:pt x="2518" y="426"/>
                </a:lnTo>
                <a:lnTo>
                  <a:pt x="2514" y="423"/>
                </a:lnTo>
                <a:lnTo>
                  <a:pt x="2512" y="428"/>
                </a:lnTo>
                <a:lnTo>
                  <a:pt x="2502" y="423"/>
                </a:lnTo>
                <a:lnTo>
                  <a:pt x="2497" y="424"/>
                </a:lnTo>
                <a:lnTo>
                  <a:pt x="2491" y="429"/>
                </a:lnTo>
                <a:lnTo>
                  <a:pt x="2488" y="451"/>
                </a:lnTo>
                <a:lnTo>
                  <a:pt x="2500" y="460"/>
                </a:lnTo>
                <a:lnTo>
                  <a:pt x="2505" y="474"/>
                </a:lnTo>
                <a:lnTo>
                  <a:pt x="2500" y="477"/>
                </a:lnTo>
                <a:lnTo>
                  <a:pt x="2500" y="491"/>
                </a:lnTo>
                <a:lnTo>
                  <a:pt x="2506" y="496"/>
                </a:lnTo>
                <a:lnTo>
                  <a:pt x="2503" y="506"/>
                </a:lnTo>
                <a:lnTo>
                  <a:pt x="2499" y="509"/>
                </a:lnTo>
                <a:lnTo>
                  <a:pt x="2497" y="513"/>
                </a:lnTo>
                <a:lnTo>
                  <a:pt x="2494" y="512"/>
                </a:lnTo>
                <a:lnTo>
                  <a:pt x="2491" y="517"/>
                </a:lnTo>
                <a:lnTo>
                  <a:pt x="2485" y="518"/>
                </a:lnTo>
                <a:lnTo>
                  <a:pt x="2481" y="525"/>
                </a:lnTo>
                <a:lnTo>
                  <a:pt x="2475" y="523"/>
                </a:lnTo>
                <a:lnTo>
                  <a:pt x="2471" y="524"/>
                </a:lnTo>
                <a:lnTo>
                  <a:pt x="2465" y="535"/>
                </a:lnTo>
                <a:lnTo>
                  <a:pt x="2457" y="540"/>
                </a:lnTo>
                <a:lnTo>
                  <a:pt x="2453" y="538"/>
                </a:lnTo>
                <a:lnTo>
                  <a:pt x="2444" y="541"/>
                </a:lnTo>
                <a:lnTo>
                  <a:pt x="2436" y="551"/>
                </a:lnTo>
                <a:lnTo>
                  <a:pt x="2424" y="554"/>
                </a:lnTo>
                <a:lnTo>
                  <a:pt x="2406" y="555"/>
                </a:lnTo>
                <a:lnTo>
                  <a:pt x="2399" y="562"/>
                </a:lnTo>
                <a:lnTo>
                  <a:pt x="2366" y="572"/>
                </a:lnTo>
                <a:lnTo>
                  <a:pt x="2333" y="584"/>
                </a:lnTo>
                <a:lnTo>
                  <a:pt x="2314" y="594"/>
                </a:lnTo>
                <a:lnTo>
                  <a:pt x="2288" y="602"/>
                </a:lnTo>
                <a:lnTo>
                  <a:pt x="2283" y="609"/>
                </a:lnTo>
                <a:lnTo>
                  <a:pt x="2274" y="614"/>
                </a:lnTo>
                <a:lnTo>
                  <a:pt x="2269" y="622"/>
                </a:lnTo>
                <a:lnTo>
                  <a:pt x="2265" y="622"/>
                </a:lnTo>
                <a:lnTo>
                  <a:pt x="2259" y="635"/>
                </a:lnTo>
                <a:lnTo>
                  <a:pt x="2253" y="640"/>
                </a:lnTo>
                <a:lnTo>
                  <a:pt x="2242" y="642"/>
                </a:lnTo>
                <a:lnTo>
                  <a:pt x="2214" y="640"/>
                </a:lnTo>
                <a:lnTo>
                  <a:pt x="2200" y="643"/>
                </a:lnTo>
                <a:lnTo>
                  <a:pt x="2187" y="643"/>
                </a:lnTo>
                <a:lnTo>
                  <a:pt x="2177" y="646"/>
                </a:lnTo>
                <a:lnTo>
                  <a:pt x="2150" y="648"/>
                </a:lnTo>
                <a:lnTo>
                  <a:pt x="2115" y="651"/>
                </a:lnTo>
                <a:lnTo>
                  <a:pt x="2092" y="658"/>
                </a:lnTo>
                <a:lnTo>
                  <a:pt x="2080" y="656"/>
                </a:lnTo>
                <a:lnTo>
                  <a:pt x="2066" y="661"/>
                </a:lnTo>
                <a:lnTo>
                  <a:pt x="2062" y="661"/>
                </a:lnTo>
                <a:lnTo>
                  <a:pt x="2056" y="662"/>
                </a:lnTo>
                <a:lnTo>
                  <a:pt x="2044" y="670"/>
                </a:lnTo>
                <a:lnTo>
                  <a:pt x="2039" y="667"/>
                </a:lnTo>
                <a:lnTo>
                  <a:pt x="2018" y="667"/>
                </a:lnTo>
                <a:lnTo>
                  <a:pt x="2009" y="670"/>
                </a:lnTo>
                <a:lnTo>
                  <a:pt x="1996" y="677"/>
                </a:lnTo>
                <a:lnTo>
                  <a:pt x="1981" y="689"/>
                </a:lnTo>
                <a:lnTo>
                  <a:pt x="1977" y="699"/>
                </a:lnTo>
                <a:lnTo>
                  <a:pt x="1969" y="701"/>
                </a:lnTo>
                <a:lnTo>
                  <a:pt x="1965" y="707"/>
                </a:lnTo>
                <a:lnTo>
                  <a:pt x="1954" y="711"/>
                </a:lnTo>
                <a:lnTo>
                  <a:pt x="1950" y="716"/>
                </a:lnTo>
                <a:lnTo>
                  <a:pt x="1942" y="720"/>
                </a:lnTo>
                <a:lnTo>
                  <a:pt x="1942" y="724"/>
                </a:lnTo>
                <a:lnTo>
                  <a:pt x="1945" y="728"/>
                </a:lnTo>
                <a:lnTo>
                  <a:pt x="1948" y="729"/>
                </a:lnTo>
                <a:lnTo>
                  <a:pt x="1957" y="728"/>
                </a:lnTo>
                <a:lnTo>
                  <a:pt x="1953" y="724"/>
                </a:lnTo>
                <a:lnTo>
                  <a:pt x="1957" y="726"/>
                </a:lnTo>
                <a:lnTo>
                  <a:pt x="1965" y="738"/>
                </a:lnTo>
                <a:lnTo>
                  <a:pt x="1971" y="742"/>
                </a:lnTo>
                <a:lnTo>
                  <a:pt x="1978" y="740"/>
                </a:lnTo>
                <a:lnTo>
                  <a:pt x="1980" y="745"/>
                </a:lnTo>
                <a:lnTo>
                  <a:pt x="1963" y="755"/>
                </a:lnTo>
                <a:lnTo>
                  <a:pt x="1954" y="756"/>
                </a:lnTo>
                <a:lnTo>
                  <a:pt x="1947" y="760"/>
                </a:lnTo>
                <a:lnTo>
                  <a:pt x="1936" y="771"/>
                </a:lnTo>
                <a:lnTo>
                  <a:pt x="1926" y="777"/>
                </a:lnTo>
                <a:lnTo>
                  <a:pt x="1921" y="777"/>
                </a:lnTo>
                <a:lnTo>
                  <a:pt x="1914" y="775"/>
                </a:lnTo>
                <a:lnTo>
                  <a:pt x="1914" y="769"/>
                </a:lnTo>
                <a:lnTo>
                  <a:pt x="1920" y="771"/>
                </a:lnTo>
                <a:lnTo>
                  <a:pt x="1923" y="769"/>
                </a:lnTo>
                <a:lnTo>
                  <a:pt x="1930" y="770"/>
                </a:lnTo>
                <a:lnTo>
                  <a:pt x="1936" y="766"/>
                </a:lnTo>
                <a:lnTo>
                  <a:pt x="1941" y="759"/>
                </a:lnTo>
                <a:lnTo>
                  <a:pt x="1932" y="759"/>
                </a:lnTo>
                <a:lnTo>
                  <a:pt x="1929" y="761"/>
                </a:lnTo>
                <a:lnTo>
                  <a:pt x="1914" y="763"/>
                </a:lnTo>
                <a:lnTo>
                  <a:pt x="1898" y="774"/>
                </a:lnTo>
                <a:lnTo>
                  <a:pt x="1892" y="784"/>
                </a:lnTo>
                <a:lnTo>
                  <a:pt x="1886" y="791"/>
                </a:lnTo>
                <a:lnTo>
                  <a:pt x="1878" y="793"/>
                </a:lnTo>
                <a:lnTo>
                  <a:pt x="1863" y="813"/>
                </a:lnTo>
                <a:lnTo>
                  <a:pt x="1863" y="818"/>
                </a:lnTo>
                <a:lnTo>
                  <a:pt x="1857" y="820"/>
                </a:lnTo>
                <a:lnTo>
                  <a:pt x="1841" y="836"/>
                </a:lnTo>
                <a:lnTo>
                  <a:pt x="1830" y="844"/>
                </a:lnTo>
                <a:lnTo>
                  <a:pt x="1827" y="849"/>
                </a:lnTo>
                <a:lnTo>
                  <a:pt x="1810" y="857"/>
                </a:lnTo>
                <a:lnTo>
                  <a:pt x="1799" y="871"/>
                </a:lnTo>
                <a:lnTo>
                  <a:pt x="1796" y="877"/>
                </a:lnTo>
                <a:lnTo>
                  <a:pt x="1789" y="883"/>
                </a:lnTo>
                <a:lnTo>
                  <a:pt x="1777" y="888"/>
                </a:lnTo>
                <a:lnTo>
                  <a:pt x="1768" y="893"/>
                </a:lnTo>
                <a:lnTo>
                  <a:pt x="1762" y="904"/>
                </a:lnTo>
                <a:lnTo>
                  <a:pt x="1757" y="908"/>
                </a:lnTo>
                <a:lnTo>
                  <a:pt x="1757" y="913"/>
                </a:lnTo>
                <a:lnTo>
                  <a:pt x="1739" y="926"/>
                </a:lnTo>
                <a:lnTo>
                  <a:pt x="1735" y="929"/>
                </a:lnTo>
                <a:lnTo>
                  <a:pt x="1715" y="947"/>
                </a:lnTo>
                <a:lnTo>
                  <a:pt x="1710" y="957"/>
                </a:lnTo>
                <a:lnTo>
                  <a:pt x="1701" y="970"/>
                </a:lnTo>
                <a:lnTo>
                  <a:pt x="1701" y="973"/>
                </a:lnTo>
                <a:lnTo>
                  <a:pt x="1689" y="981"/>
                </a:lnTo>
                <a:lnTo>
                  <a:pt x="1680" y="996"/>
                </a:lnTo>
                <a:lnTo>
                  <a:pt x="1675" y="999"/>
                </a:lnTo>
                <a:lnTo>
                  <a:pt x="1668" y="1010"/>
                </a:lnTo>
                <a:lnTo>
                  <a:pt x="1663" y="1028"/>
                </a:lnTo>
                <a:lnTo>
                  <a:pt x="1680" y="1088"/>
                </a:lnTo>
                <a:lnTo>
                  <a:pt x="1674" y="1090"/>
                </a:lnTo>
                <a:lnTo>
                  <a:pt x="1678" y="1120"/>
                </a:lnTo>
                <a:lnTo>
                  <a:pt x="1693" y="1149"/>
                </a:lnTo>
                <a:lnTo>
                  <a:pt x="1710" y="1168"/>
                </a:lnTo>
                <a:lnTo>
                  <a:pt x="1715" y="1171"/>
                </a:lnTo>
                <a:lnTo>
                  <a:pt x="1727" y="1173"/>
                </a:lnTo>
                <a:lnTo>
                  <a:pt x="1745" y="1182"/>
                </a:lnTo>
                <a:lnTo>
                  <a:pt x="1747" y="1186"/>
                </a:lnTo>
                <a:lnTo>
                  <a:pt x="1753" y="1191"/>
                </a:lnTo>
                <a:lnTo>
                  <a:pt x="1754" y="1199"/>
                </a:lnTo>
                <a:lnTo>
                  <a:pt x="1757" y="1202"/>
                </a:lnTo>
                <a:lnTo>
                  <a:pt x="1759" y="1209"/>
                </a:lnTo>
                <a:lnTo>
                  <a:pt x="1751" y="1209"/>
                </a:lnTo>
                <a:lnTo>
                  <a:pt x="1738" y="1219"/>
                </a:lnTo>
                <a:lnTo>
                  <a:pt x="1735" y="1218"/>
                </a:lnTo>
                <a:lnTo>
                  <a:pt x="1726" y="1220"/>
                </a:lnTo>
                <a:lnTo>
                  <a:pt x="1721" y="1225"/>
                </a:lnTo>
                <a:lnTo>
                  <a:pt x="1724" y="1229"/>
                </a:lnTo>
                <a:lnTo>
                  <a:pt x="1721" y="1230"/>
                </a:lnTo>
                <a:lnTo>
                  <a:pt x="1714" y="1227"/>
                </a:lnTo>
                <a:lnTo>
                  <a:pt x="1710" y="1230"/>
                </a:lnTo>
                <a:lnTo>
                  <a:pt x="1707" y="1227"/>
                </a:lnTo>
                <a:lnTo>
                  <a:pt x="1701" y="1230"/>
                </a:lnTo>
                <a:lnTo>
                  <a:pt x="1689" y="1237"/>
                </a:lnTo>
                <a:lnTo>
                  <a:pt x="1692" y="1242"/>
                </a:lnTo>
                <a:lnTo>
                  <a:pt x="1683" y="1248"/>
                </a:lnTo>
                <a:lnTo>
                  <a:pt x="1678" y="1251"/>
                </a:lnTo>
                <a:lnTo>
                  <a:pt x="1665" y="1247"/>
                </a:lnTo>
                <a:lnTo>
                  <a:pt x="1660" y="1251"/>
                </a:lnTo>
                <a:lnTo>
                  <a:pt x="1653" y="1251"/>
                </a:lnTo>
                <a:lnTo>
                  <a:pt x="1644" y="1253"/>
                </a:lnTo>
                <a:lnTo>
                  <a:pt x="1636" y="1253"/>
                </a:lnTo>
                <a:lnTo>
                  <a:pt x="1614" y="1264"/>
                </a:lnTo>
                <a:lnTo>
                  <a:pt x="1613" y="1268"/>
                </a:lnTo>
                <a:lnTo>
                  <a:pt x="1607" y="1273"/>
                </a:lnTo>
                <a:lnTo>
                  <a:pt x="1605" y="1278"/>
                </a:lnTo>
                <a:lnTo>
                  <a:pt x="1605" y="1283"/>
                </a:lnTo>
                <a:lnTo>
                  <a:pt x="1604" y="1284"/>
                </a:lnTo>
                <a:lnTo>
                  <a:pt x="1599" y="1284"/>
                </a:lnTo>
                <a:lnTo>
                  <a:pt x="1596" y="1280"/>
                </a:lnTo>
                <a:lnTo>
                  <a:pt x="1583" y="1285"/>
                </a:lnTo>
                <a:lnTo>
                  <a:pt x="1578" y="1291"/>
                </a:lnTo>
                <a:lnTo>
                  <a:pt x="1575" y="1299"/>
                </a:lnTo>
                <a:lnTo>
                  <a:pt x="1574" y="1305"/>
                </a:lnTo>
                <a:lnTo>
                  <a:pt x="1575" y="1314"/>
                </a:lnTo>
                <a:lnTo>
                  <a:pt x="1574" y="1317"/>
                </a:lnTo>
                <a:lnTo>
                  <a:pt x="1571" y="1320"/>
                </a:lnTo>
                <a:lnTo>
                  <a:pt x="1557" y="1320"/>
                </a:lnTo>
                <a:lnTo>
                  <a:pt x="1550" y="1321"/>
                </a:lnTo>
                <a:lnTo>
                  <a:pt x="1545" y="1326"/>
                </a:lnTo>
                <a:lnTo>
                  <a:pt x="1541" y="1333"/>
                </a:lnTo>
                <a:lnTo>
                  <a:pt x="1539" y="1343"/>
                </a:lnTo>
                <a:lnTo>
                  <a:pt x="1536" y="1353"/>
                </a:lnTo>
                <a:lnTo>
                  <a:pt x="1538" y="1357"/>
                </a:lnTo>
                <a:lnTo>
                  <a:pt x="1535" y="1366"/>
                </a:lnTo>
                <a:lnTo>
                  <a:pt x="1526" y="1368"/>
                </a:lnTo>
                <a:lnTo>
                  <a:pt x="1520" y="1374"/>
                </a:lnTo>
                <a:lnTo>
                  <a:pt x="1516" y="1380"/>
                </a:lnTo>
                <a:lnTo>
                  <a:pt x="1510" y="1382"/>
                </a:lnTo>
                <a:lnTo>
                  <a:pt x="1504" y="1396"/>
                </a:lnTo>
                <a:lnTo>
                  <a:pt x="1504" y="1406"/>
                </a:lnTo>
                <a:lnTo>
                  <a:pt x="1499" y="1406"/>
                </a:lnTo>
                <a:lnTo>
                  <a:pt x="1498" y="1402"/>
                </a:lnTo>
                <a:lnTo>
                  <a:pt x="1492" y="1406"/>
                </a:lnTo>
                <a:lnTo>
                  <a:pt x="1489" y="1412"/>
                </a:lnTo>
                <a:lnTo>
                  <a:pt x="1484" y="1414"/>
                </a:lnTo>
                <a:lnTo>
                  <a:pt x="1481" y="1423"/>
                </a:lnTo>
                <a:lnTo>
                  <a:pt x="1487" y="1434"/>
                </a:lnTo>
                <a:lnTo>
                  <a:pt x="1504" y="1444"/>
                </a:lnTo>
                <a:lnTo>
                  <a:pt x="1505" y="1439"/>
                </a:lnTo>
                <a:lnTo>
                  <a:pt x="1502" y="1425"/>
                </a:lnTo>
                <a:lnTo>
                  <a:pt x="1505" y="1422"/>
                </a:lnTo>
                <a:lnTo>
                  <a:pt x="1507" y="1424"/>
                </a:lnTo>
                <a:lnTo>
                  <a:pt x="1507" y="1433"/>
                </a:lnTo>
                <a:lnTo>
                  <a:pt x="1510" y="1441"/>
                </a:lnTo>
                <a:lnTo>
                  <a:pt x="1516" y="1446"/>
                </a:lnTo>
                <a:lnTo>
                  <a:pt x="1508" y="1449"/>
                </a:lnTo>
                <a:lnTo>
                  <a:pt x="1505" y="1451"/>
                </a:lnTo>
                <a:lnTo>
                  <a:pt x="1499" y="1452"/>
                </a:lnTo>
                <a:lnTo>
                  <a:pt x="1495" y="1451"/>
                </a:lnTo>
                <a:lnTo>
                  <a:pt x="1481" y="1455"/>
                </a:lnTo>
                <a:lnTo>
                  <a:pt x="1475" y="1452"/>
                </a:lnTo>
                <a:lnTo>
                  <a:pt x="1459" y="1459"/>
                </a:lnTo>
                <a:lnTo>
                  <a:pt x="1450" y="1456"/>
                </a:lnTo>
                <a:lnTo>
                  <a:pt x="1447" y="1451"/>
                </a:lnTo>
                <a:lnTo>
                  <a:pt x="1450" y="1449"/>
                </a:lnTo>
                <a:lnTo>
                  <a:pt x="1445" y="1448"/>
                </a:lnTo>
                <a:lnTo>
                  <a:pt x="1438" y="1451"/>
                </a:lnTo>
                <a:lnTo>
                  <a:pt x="1425" y="1448"/>
                </a:lnTo>
                <a:lnTo>
                  <a:pt x="1420" y="1450"/>
                </a:lnTo>
                <a:lnTo>
                  <a:pt x="1417" y="1450"/>
                </a:lnTo>
                <a:lnTo>
                  <a:pt x="1413" y="1454"/>
                </a:lnTo>
                <a:lnTo>
                  <a:pt x="1416" y="1456"/>
                </a:lnTo>
                <a:lnTo>
                  <a:pt x="1413" y="1457"/>
                </a:lnTo>
                <a:lnTo>
                  <a:pt x="1402" y="1452"/>
                </a:lnTo>
                <a:lnTo>
                  <a:pt x="1402" y="1449"/>
                </a:lnTo>
                <a:lnTo>
                  <a:pt x="1395" y="1446"/>
                </a:lnTo>
                <a:lnTo>
                  <a:pt x="1389" y="1445"/>
                </a:lnTo>
                <a:lnTo>
                  <a:pt x="1381" y="1449"/>
                </a:lnTo>
                <a:lnTo>
                  <a:pt x="1372" y="1445"/>
                </a:lnTo>
                <a:lnTo>
                  <a:pt x="1360" y="1448"/>
                </a:lnTo>
                <a:lnTo>
                  <a:pt x="1347" y="1456"/>
                </a:lnTo>
                <a:lnTo>
                  <a:pt x="1338" y="1457"/>
                </a:lnTo>
                <a:lnTo>
                  <a:pt x="1332" y="1462"/>
                </a:lnTo>
                <a:lnTo>
                  <a:pt x="1329" y="1467"/>
                </a:lnTo>
                <a:lnTo>
                  <a:pt x="1328" y="1473"/>
                </a:lnTo>
                <a:lnTo>
                  <a:pt x="1325" y="1473"/>
                </a:lnTo>
                <a:lnTo>
                  <a:pt x="1323" y="1471"/>
                </a:lnTo>
                <a:lnTo>
                  <a:pt x="1317" y="1471"/>
                </a:lnTo>
                <a:lnTo>
                  <a:pt x="1314" y="1473"/>
                </a:lnTo>
                <a:lnTo>
                  <a:pt x="1301" y="1476"/>
                </a:lnTo>
                <a:lnTo>
                  <a:pt x="1293" y="1481"/>
                </a:lnTo>
                <a:lnTo>
                  <a:pt x="1280" y="1486"/>
                </a:lnTo>
                <a:lnTo>
                  <a:pt x="1271" y="1498"/>
                </a:lnTo>
                <a:lnTo>
                  <a:pt x="1247" y="1512"/>
                </a:lnTo>
                <a:lnTo>
                  <a:pt x="1237" y="1535"/>
                </a:lnTo>
                <a:lnTo>
                  <a:pt x="1232" y="1539"/>
                </a:lnTo>
                <a:lnTo>
                  <a:pt x="1231" y="1545"/>
                </a:lnTo>
                <a:lnTo>
                  <a:pt x="1225" y="1555"/>
                </a:lnTo>
                <a:lnTo>
                  <a:pt x="1222" y="1558"/>
                </a:lnTo>
                <a:lnTo>
                  <a:pt x="1214" y="1569"/>
                </a:lnTo>
                <a:lnTo>
                  <a:pt x="1213" y="1577"/>
                </a:lnTo>
                <a:lnTo>
                  <a:pt x="1208" y="1578"/>
                </a:lnTo>
                <a:lnTo>
                  <a:pt x="1204" y="1577"/>
                </a:lnTo>
                <a:lnTo>
                  <a:pt x="1193" y="1585"/>
                </a:lnTo>
                <a:lnTo>
                  <a:pt x="1192" y="1583"/>
                </a:lnTo>
                <a:lnTo>
                  <a:pt x="1187" y="1587"/>
                </a:lnTo>
                <a:lnTo>
                  <a:pt x="1186" y="1590"/>
                </a:lnTo>
                <a:lnTo>
                  <a:pt x="1187" y="1594"/>
                </a:lnTo>
                <a:lnTo>
                  <a:pt x="1184" y="1599"/>
                </a:lnTo>
                <a:lnTo>
                  <a:pt x="1178" y="1598"/>
                </a:lnTo>
                <a:lnTo>
                  <a:pt x="1169" y="1604"/>
                </a:lnTo>
                <a:lnTo>
                  <a:pt x="1168" y="1611"/>
                </a:lnTo>
                <a:lnTo>
                  <a:pt x="1162" y="1614"/>
                </a:lnTo>
                <a:lnTo>
                  <a:pt x="1159" y="1612"/>
                </a:lnTo>
                <a:lnTo>
                  <a:pt x="1153" y="1616"/>
                </a:lnTo>
                <a:lnTo>
                  <a:pt x="1154" y="1618"/>
                </a:lnTo>
                <a:lnTo>
                  <a:pt x="1150" y="1620"/>
                </a:lnTo>
                <a:lnTo>
                  <a:pt x="1144" y="1618"/>
                </a:lnTo>
                <a:lnTo>
                  <a:pt x="1137" y="1618"/>
                </a:lnTo>
                <a:lnTo>
                  <a:pt x="1122" y="1596"/>
                </a:lnTo>
                <a:lnTo>
                  <a:pt x="1114" y="1590"/>
                </a:lnTo>
                <a:lnTo>
                  <a:pt x="1105" y="1585"/>
                </a:lnTo>
                <a:lnTo>
                  <a:pt x="1101" y="1587"/>
                </a:lnTo>
                <a:lnTo>
                  <a:pt x="1090" y="1590"/>
                </a:lnTo>
                <a:lnTo>
                  <a:pt x="1086" y="1589"/>
                </a:lnTo>
                <a:lnTo>
                  <a:pt x="1081" y="1585"/>
                </a:lnTo>
                <a:lnTo>
                  <a:pt x="1075" y="1584"/>
                </a:lnTo>
                <a:lnTo>
                  <a:pt x="1056" y="1587"/>
                </a:lnTo>
                <a:lnTo>
                  <a:pt x="1052" y="1589"/>
                </a:lnTo>
                <a:lnTo>
                  <a:pt x="1046" y="1595"/>
                </a:lnTo>
                <a:lnTo>
                  <a:pt x="1041" y="1604"/>
                </a:lnTo>
                <a:lnTo>
                  <a:pt x="1032" y="1610"/>
                </a:lnTo>
                <a:lnTo>
                  <a:pt x="1025" y="1610"/>
                </a:lnTo>
                <a:lnTo>
                  <a:pt x="1020" y="1612"/>
                </a:lnTo>
                <a:lnTo>
                  <a:pt x="1005" y="1610"/>
                </a:lnTo>
                <a:lnTo>
                  <a:pt x="1001" y="1605"/>
                </a:lnTo>
                <a:lnTo>
                  <a:pt x="993" y="1602"/>
                </a:lnTo>
                <a:lnTo>
                  <a:pt x="986" y="1604"/>
                </a:lnTo>
                <a:lnTo>
                  <a:pt x="980" y="1594"/>
                </a:lnTo>
                <a:lnTo>
                  <a:pt x="977" y="1590"/>
                </a:lnTo>
                <a:lnTo>
                  <a:pt x="968" y="1588"/>
                </a:lnTo>
                <a:lnTo>
                  <a:pt x="960" y="1589"/>
                </a:lnTo>
                <a:lnTo>
                  <a:pt x="947" y="1584"/>
                </a:lnTo>
                <a:lnTo>
                  <a:pt x="941" y="1584"/>
                </a:lnTo>
                <a:lnTo>
                  <a:pt x="934" y="1582"/>
                </a:lnTo>
                <a:lnTo>
                  <a:pt x="926" y="1584"/>
                </a:lnTo>
                <a:lnTo>
                  <a:pt x="904" y="1580"/>
                </a:lnTo>
                <a:lnTo>
                  <a:pt x="878" y="1580"/>
                </a:lnTo>
                <a:lnTo>
                  <a:pt x="871" y="1584"/>
                </a:lnTo>
                <a:lnTo>
                  <a:pt x="859" y="1587"/>
                </a:lnTo>
                <a:lnTo>
                  <a:pt x="846" y="1584"/>
                </a:lnTo>
                <a:lnTo>
                  <a:pt x="841" y="1578"/>
                </a:lnTo>
                <a:lnTo>
                  <a:pt x="834" y="1575"/>
                </a:lnTo>
                <a:lnTo>
                  <a:pt x="829" y="1577"/>
                </a:lnTo>
                <a:lnTo>
                  <a:pt x="823" y="1573"/>
                </a:lnTo>
                <a:lnTo>
                  <a:pt x="820" y="1569"/>
                </a:lnTo>
                <a:lnTo>
                  <a:pt x="807" y="1567"/>
                </a:lnTo>
                <a:lnTo>
                  <a:pt x="801" y="1569"/>
                </a:lnTo>
                <a:lnTo>
                  <a:pt x="793" y="1568"/>
                </a:lnTo>
                <a:lnTo>
                  <a:pt x="789" y="1569"/>
                </a:lnTo>
                <a:lnTo>
                  <a:pt x="787" y="1567"/>
                </a:lnTo>
                <a:lnTo>
                  <a:pt x="781" y="1567"/>
                </a:lnTo>
                <a:lnTo>
                  <a:pt x="778" y="1561"/>
                </a:lnTo>
                <a:lnTo>
                  <a:pt x="768" y="1558"/>
                </a:lnTo>
                <a:lnTo>
                  <a:pt x="761" y="1559"/>
                </a:lnTo>
                <a:lnTo>
                  <a:pt x="753" y="1558"/>
                </a:lnTo>
                <a:lnTo>
                  <a:pt x="743" y="1559"/>
                </a:lnTo>
                <a:lnTo>
                  <a:pt x="717" y="1551"/>
                </a:lnTo>
                <a:lnTo>
                  <a:pt x="711" y="1555"/>
                </a:lnTo>
                <a:lnTo>
                  <a:pt x="696" y="1556"/>
                </a:lnTo>
                <a:lnTo>
                  <a:pt x="678" y="1555"/>
                </a:lnTo>
                <a:lnTo>
                  <a:pt x="646" y="1546"/>
                </a:lnTo>
                <a:lnTo>
                  <a:pt x="637" y="1547"/>
                </a:lnTo>
                <a:lnTo>
                  <a:pt x="629" y="1556"/>
                </a:lnTo>
                <a:lnTo>
                  <a:pt x="617" y="1563"/>
                </a:lnTo>
                <a:lnTo>
                  <a:pt x="611" y="1571"/>
                </a:lnTo>
                <a:lnTo>
                  <a:pt x="605" y="1573"/>
                </a:lnTo>
                <a:lnTo>
                  <a:pt x="589" y="1575"/>
                </a:lnTo>
                <a:lnTo>
                  <a:pt x="581" y="1584"/>
                </a:lnTo>
                <a:lnTo>
                  <a:pt x="577" y="1588"/>
                </a:lnTo>
                <a:lnTo>
                  <a:pt x="570" y="1587"/>
                </a:lnTo>
                <a:lnTo>
                  <a:pt x="562" y="1589"/>
                </a:lnTo>
                <a:lnTo>
                  <a:pt x="553" y="1589"/>
                </a:lnTo>
                <a:lnTo>
                  <a:pt x="529" y="1579"/>
                </a:lnTo>
                <a:lnTo>
                  <a:pt x="517" y="1578"/>
                </a:lnTo>
                <a:lnTo>
                  <a:pt x="495" y="1583"/>
                </a:lnTo>
                <a:lnTo>
                  <a:pt x="486" y="1582"/>
                </a:lnTo>
                <a:lnTo>
                  <a:pt x="483" y="1583"/>
                </a:lnTo>
                <a:lnTo>
                  <a:pt x="479" y="1583"/>
                </a:lnTo>
                <a:lnTo>
                  <a:pt x="465" y="1588"/>
                </a:lnTo>
                <a:lnTo>
                  <a:pt x="453" y="1589"/>
                </a:lnTo>
                <a:lnTo>
                  <a:pt x="431" y="1609"/>
                </a:lnTo>
                <a:lnTo>
                  <a:pt x="426" y="1614"/>
                </a:lnTo>
                <a:lnTo>
                  <a:pt x="419" y="1615"/>
                </a:lnTo>
                <a:lnTo>
                  <a:pt x="410" y="1627"/>
                </a:lnTo>
                <a:lnTo>
                  <a:pt x="405" y="1628"/>
                </a:lnTo>
                <a:lnTo>
                  <a:pt x="392" y="1659"/>
                </a:lnTo>
                <a:lnTo>
                  <a:pt x="386" y="1659"/>
                </a:lnTo>
                <a:lnTo>
                  <a:pt x="383" y="1653"/>
                </a:lnTo>
                <a:lnTo>
                  <a:pt x="385" y="1647"/>
                </a:lnTo>
                <a:lnTo>
                  <a:pt x="382" y="1642"/>
                </a:lnTo>
                <a:lnTo>
                  <a:pt x="374" y="1641"/>
                </a:lnTo>
                <a:lnTo>
                  <a:pt x="367" y="1666"/>
                </a:lnTo>
                <a:lnTo>
                  <a:pt x="359" y="1670"/>
                </a:lnTo>
                <a:lnTo>
                  <a:pt x="352" y="1669"/>
                </a:lnTo>
                <a:lnTo>
                  <a:pt x="319" y="1675"/>
                </a:lnTo>
                <a:lnTo>
                  <a:pt x="311" y="1664"/>
                </a:lnTo>
                <a:lnTo>
                  <a:pt x="302" y="1658"/>
                </a:lnTo>
                <a:lnTo>
                  <a:pt x="299" y="1658"/>
                </a:lnTo>
                <a:lnTo>
                  <a:pt x="295" y="1658"/>
                </a:lnTo>
                <a:lnTo>
                  <a:pt x="286" y="1649"/>
                </a:lnTo>
                <a:lnTo>
                  <a:pt x="282" y="1650"/>
                </a:lnTo>
                <a:lnTo>
                  <a:pt x="279" y="1648"/>
                </a:lnTo>
                <a:lnTo>
                  <a:pt x="274" y="1633"/>
                </a:lnTo>
                <a:lnTo>
                  <a:pt x="262" y="1618"/>
                </a:lnTo>
                <a:lnTo>
                  <a:pt x="247" y="1617"/>
                </a:lnTo>
                <a:lnTo>
                  <a:pt x="237" y="1612"/>
                </a:lnTo>
                <a:lnTo>
                  <a:pt x="231" y="1599"/>
                </a:lnTo>
                <a:lnTo>
                  <a:pt x="231" y="1591"/>
                </a:lnTo>
                <a:lnTo>
                  <a:pt x="226" y="1583"/>
                </a:lnTo>
                <a:lnTo>
                  <a:pt x="220" y="1579"/>
                </a:lnTo>
                <a:lnTo>
                  <a:pt x="217" y="1562"/>
                </a:lnTo>
                <a:lnTo>
                  <a:pt x="214" y="1557"/>
                </a:lnTo>
                <a:lnTo>
                  <a:pt x="214" y="1546"/>
                </a:lnTo>
                <a:lnTo>
                  <a:pt x="211" y="1553"/>
                </a:lnTo>
                <a:lnTo>
                  <a:pt x="201" y="1520"/>
                </a:lnTo>
                <a:lnTo>
                  <a:pt x="195" y="1518"/>
                </a:lnTo>
                <a:lnTo>
                  <a:pt x="201" y="1514"/>
                </a:lnTo>
                <a:lnTo>
                  <a:pt x="208" y="1515"/>
                </a:lnTo>
                <a:lnTo>
                  <a:pt x="210" y="1526"/>
                </a:lnTo>
                <a:lnTo>
                  <a:pt x="217" y="1521"/>
                </a:lnTo>
                <a:lnTo>
                  <a:pt x="222" y="1514"/>
                </a:lnTo>
                <a:lnTo>
                  <a:pt x="222" y="1508"/>
                </a:lnTo>
                <a:lnTo>
                  <a:pt x="213" y="1508"/>
                </a:lnTo>
                <a:lnTo>
                  <a:pt x="211" y="1502"/>
                </a:lnTo>
                <a:lnTo>
                  <a:pt x="201" y="1494"/>
                </a:lnTo>
                <a:lnTo>
                  <a:pt x="195" y="1494"/>
                </a:lnTo>
                <a:lnTo>
                  <a:pt x="188" y="1491"/>
                </a:lnTo>
                <a:lnTo>
                  <a:pt x="189" y="1484"/>
                </a:lnTo>
                <a:lnTo>
                  <a:pt x="183" y="1471"/>
                </a:lnTo>
                <a:lnTo>
                  <a:pt x="185" y="1461"/>
                </a:lnTo>
                <a:lnTo>
                  <a:pt x="189" y="1460"/>
                </a:lnTo>
                <a:lnTo>
                  <a:pt x="192" y="1457"/>
                </a:lnTo>
                <a:lnTo>
                  <a:pt x="204" y="1455"/>
                </a:lnTo>
                <a:lnTo>
                  <a:pt x="207" y="1452"/>
                </a:lnTo>
                <a:lnTo>
                  <a:pt x="200" y="1446"/>
                </a:lnTo>
                <a:lnTo>
                  <a:pt x="200" y="1435"/>
                </a:lnTo>
                <a:lnTo>
                  <a:pt x="194" y="1414"/>
                </a:lnTo>
                <a:lnTo>
                  <a:pt x="185" y="1402"/>
                </a:lnTo>
                <a:lnTo>
                  <a:pt x="146" y="1365"/>
                </a:lnTo>
                <a:lnTo>
                  <a:pt x="129" y="1352"/>
                </a:lnTo>
                <a:lnTo>
                  <a:pt x="117" y="1345"/>
                </a:lnTo>
                <a:lnTo>
                  <a:pt x="111" y="1336"/>
                </a:lnTo>
                <a:lnTo>
                  <a:pt x="108" y="1327"/>
                </a:lnTo>
                <a:lnTo>
                  <a:pt x="107" y="1333"/>
                </a:lnTo>
                <a:lnTo>
                  <a:pt x="108" y="1339"/>
                </a:lnTo>
                <a:lnTo>
                  <a:pt x="88" y="1327"/>
                </a:lnTo>
                <a:lnTo>
                  <a:pt x="74" y="1322"/>
                </a:lnTo>
                <a:lnTo>
                  <a:pt x="28" y="1320"/>
                </a:lnTo>
                <a:lnTo>
                  <a:pt x="9" y="1322"/>
                </a:lnTo>
                <a:lnTo>
                  <a:pt x="3" y="1315"/>
                </a:lnTo>
                <a:lnTo>
                  <a:pt x="4" y="1306"/>
                </a:lnTo>
                <a:lnTo>
                  <a:pt x="1" y="1300"/>
                </a:lnTo>
                <a:lnTo>
                  <a:pt x="3" y="1295"/>
                </a:lnTo>
                <a:lnTo>
                  <a:pt x="1" y="1284"/>
                </a:lnTo>
                <a:lnTo>
                  <a:pt x="4" y="1275"/>
                </a:lnTo>
                <a:lnTo>
                  <a:pt x="6" y="1272"/>
                </a:lnTo>
                <a:lnTo>
                  <a:pt x="6" y="1264"/>
                </a:lnTo>
                <a:lnTo>
                  <a:pt x="1" y="1259"/>
                </a:lnTo>
                <a:lnTo>
                  <a:pt x="6" y="1258"/>
                </a:lnTo>
                <a:lnTo>
                  <a:pt x="7" y="1241"/>
                </a:lnTo>
                <a:lnTo>
                  <a:pt x="3" y="1237"/>
                </a:lnTo>
                <a:lnTo>
                  <a:pt x="0" y="1230"/>
                </a:lnTo>
                <a:lnTo>
                  <a:pt x="1" y="1224"/>
                </a:lnTo>
                <a:lnTo>
                  <a:pt x="6" y="1221"/>
                </a:lnTo>
                <a:lnTo>
                  <a:pt x="12" y="1213"/>
                </a:lnTo>
                <a:lnTo>
                  <a:pt x="23" y="1202"/>
                </a:lnTo>
                <a:lnTo>
                  <a:pt x="25" y="1194"/>
                </a:lnTo>
                <a:lnTo>
                  <a:pt x="34" y="1183"/>
                </a:lnTo>
                <a:lnTo>
                  <a:pt x="55" y="1175"/>
                </a:lnTo>
                <a:lnTo>
                  <a:pt x="68" y="1163"/>
                </a:lnTo>
                <a:lnTo>
                  <a:pt x="73" y="1157"/>
                </a:lnTo>
                <a:lnTo>
                  <a:pt x="82" y="1150"/>
                </a:lnTo>
                <a:lnTo>
                  <a:pt x="82" y="1140"/>
                </a:lnTo>
                <a:lnTo>
                  <a:pt x="86" y="1136"/>
                </a:lnTo>
                <a:lnTo>
                  <a:pt x="94" y="1135"/>
                </a:lnTo>
                <a:lnTo>
                  <a:pt x="107" y="1138"/>
                </a:lnTo>
                <a:lnTo>
                  <a:pt x="117" y="1132"/>
                </a:lnTo>
                <a:lnTo>
                  <a:pt x="123" y="1132"/>
                </a:lnTo>
                <a:lnTo>
                  <a:pt x="131" y="1135"/>
                </a:lnTo>
                <a:lnTo>
                  <a:pt x="141" y="1135"/>
                </a:lnTo>
                <a:lnTo>
                  <a:pt x="152" y="1117"/>
                </a:lnTo>
                <a:lnTo>
                  <a:pt x="158" y="1113"/>
                </a:lnTo>
                <a:lnTo>
                  <a:pt x="161" y="1103"/>
                </a:lnTo>
                <a:lnTo>
                  <a:pt x="171" y="1096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3" name="Freeform 315"/>
          <p:cNvSpPr>
            <a:spLocks/>
          </p:cNvSpPr>
          <p:nvPr/>
        </p:nvSpPr>
        <p:spPr bwMode="auto">
          <a:xfrm>
            <a:off x="1665288" y="4924425"/>
            <a:ext cx="1055687" cy="1076325"/>
          </a:xfrm>
          <a:custGeom>
            <a:avLst/>
            <a:gdLst>
              <a:gd name="T0" fmla="*/ 64991874 w 1329"/>
              <a:gd name="T1" fmla="*/ 836691971 h 1356"/>
              <a:gd name="T2" fmla="*/ 67515513 w 1329"/>
              <a:gd name="T3" fmla="*/ 785658428 h 1356"/>
              <a:gd name="T4" fmla="*/ 124935675 w 1329"/>
              <a:gd name="T5" fmla="*/ 735255321 h 1356"/>
              <a:gd name="T6" fmla="*/ 99064576 w 1329"/>
              <a:gd name="T7" fmla="*/ 698083228 h 1356"/>
              <a:gd name="T8" fmla="*/ 78242369 w 1329"/>
              <a:gd name="T9" fmla="*/ 621848331 h 1356"/>
              <a:gd name="T10" fmla="*/ 153329594 w 1329"/>
              <a:gd name="T11" fmla="*/ 628149116 h 1356"/>
              <a:gd name="T12" fmla="*/ 182355018 w 1329"/>
              <a:gd name="T13" fmla="*/ 587196393 h 1356"/>
              <a:gd name="T14" fmla="*/ 176045523 w 1329"/>
              <a:gd name="T15" fmla="*/ 548763826 h 1356"/>
              <a:gd name="T16" fmla="*/ 203178019 w 1329"/>
              <a:gd name="T17" fmla="*/ 514111888 h 1356"/>
              <a:gd name="T18" fmla="*/ 219583709 w 1329"/>
              <a:gd name="T19" fmla="*/ 454887841 h 1356"/>
              <a:gd name="T20" fmla="*/ 246716205 w 1329"/>
              <a:gd name="T21" fmla="*/ 415825731 h 1356"/>
              <a:gd name="T22" fmla="*/ 292147270 w 1329"/>
              <a:gd name="T23" fmla="*/ 396924963 h 1356"/>
              <a:gd name="T24" fmla="*/ 327482189 w 1329"/>
              <a:gd name="T25" fmla="*/ 360382313 h 1356"/>
              <a:gd name="T26" fmla="*/ 297194548 w 1329"/>
              <a:gd name="T27" fmla="*/ 312499362 h 1356"/>
              <a:gd name="T28" fmla="*/ 256811556 w 1329"/>
              <a:gd name="T29" fmla="*/ 294858274 h 1356"/>
              <a:gd name="T30" fmla="*/ 212642708 w 1329"/>
              <a:gd name="T31" fmla="*/ 296117955 h 1356"/>
              <a:gd name="T32" fmla="*/ 172259667 w 1329"/>
              <a:gd name="T33" fmla="*/ 294858274 h 1356"/>
              <a:gd name="T34" fmla="*/ 133769603 w 1329"/>
              <a:gd name="T35" fmla="*/ 279737342 h 1356"/>
              <a:gd name="T36" fmla="*/ 94017298 w 1329"/>
              <a:gd name="T37" fmla="*/ 283517178 h 1356"/>
              <a:gd name="T38" fmla="*/ 97171648 w 1329"/>
              <a:gd name="T39" fmla="*/ 243194693 h 1356"/>
              <a:gd name="T40" fmla="*/ 34704220 w 1329"/>
              <a:gd name="T41" fmla="*/ 236264464 h 1356"/>
              <a:gd name="T42" fmla="*/ 17036357 w 1329"/>
              <a:gd name="T43" fmla="*/ 219253614 h 1356"/>
              <a:gd name="T44" fmla="*/ 41645221 w 1329"/>
              <a:gd name="T45" fmla="*/ 201612477 h 1356"/>
              <a:gd name="T46" fmla="*/ 19560791 w 1329"/>
              <a:gd name="T47" fmla="*/ 199092322 h 1356"/>
              <a:gd name="T48" fmla="*/ 51740572 w 1329"/>
              <a:gd name="T49" fmla="*/ 176410924 h 1356"/>
              <a:gd name="T50" fmla="*/ 32180581 w 1329"/>
              <a:gd name="T51" fmla="*/ 162550466 h 1356"/>
              <a:gd name="T52" fmla="*/ 45431077 w 1329"/>
              <a:gd name="T53" fmla="*/ 140498512 h 1356"/>
              <a:gd name="T54" fmla="*/ 28394725 w 1329"/>
              <a:gd name="T55" fmla="*/ 148689215 h 1356"/>
              <a:gd name="T56" fmla="*/ 15774935 w 1329"/>
              <a:gd name="T57" fmla="*/ 142388430 h 1356"/>
              <a:gd name="T58" fmla="*/ 34073509 w 1329"/>
              <a:gd name="T59" fmla="*/ 117817113 h 1356"/>
              <a:gd name="T60" fmla="*/ 17667863 w 1329"/>
              <a:gd name="T61" fmla="*/ 120337269 h 1356"/>
              <a:gd name="T62" fmla="*/ 15774935 w 1329"/>
              <a:gd name="T63" fmla="*/ 94506247 h 1356"/>
              <a:gd name="T64" fmla="*/ 7571715 w 1329"/>
              <a:gd name="T65" fmla="*/ 80014758 h 1356"/>
              <a:gd name="T66" fmla="*/ 17667863 w 1329"/>
              <a:gd name="T67" fmla="*/ 63634146 h 1356"/>
              <a:gd name="T68" fmla="*/ 26501798 w 1329"/>
              <a:gd name="T69" fmla="*/ 53553524 h 1356"/>
              <a:gd name="T70" fmla="*/ 51740572 w 1329"/>
              <a:gd name="T71" fmla="*/ 52923287 h 1356"/>
              <a:gd name="T72" fmla="*/ 64991874 w 1329"/>
              <a:gd name="T73" fmla="*/ 40952735 h 1356"/>
              <a:gd name="T74" fmla="*/ 103481938 w 1329"/>
              <a:gd name="T75" fmla="*/ 49772882 h 1356"/>
              <a:gd name="T76" fmla="*/ 140079098 w 1329"/>
              <a:gd name="T77" fmla="*/ 46623283 h 1356"/>
              <a:gd name="T78" fmla="*/ 159008377 w 1329"/>
              <a:gd name="T79" fmla="*/ 44103128 h 1356"/>
              <a:gd name="T80" fmla="*/ 155222522 w 1329"/>
              <a:gd name="T81" fmla="*/ 34651950 h 1356"/>
              <a:gd name="T82" fmla="*/ 151436666 w 1329"/>
              <a:gd name="T83" fmla="*/ 25831797 h 1356"/>
              <a:gd name="T84" fmla="*/ 182355018 w 1329"/>
              <a:gd name="T85" fmla="*/ 11341099 h 1356"/>
              <a:gd name="T86" fmla="*/ 215797853 w 1329"/>
              <a:gd name="T87" fmla="*/ 630237 h 1356"/>
              <a:gd name="T88" fmla="*/ 243561061 w 1329"/>
              <a:gd name="T89" fmla="*/ 21421723 h 1356"/>
              <a:gd name="T90" fmla="*/ 287099197 w 1329"/>
              <a:gd name="T91" fmla="*/ 46623283 h 1356"/>
              <a:gd name="T92" fmla="*/ 351459540 w 1329"/>
              <a:gd name="T93" fmla="*/ 58593835 h 1356"/>
              <a:gd name="T94" fmla="*/ 415820678 w 1329"/>
              <a:gd name="T95" fmla="*/ 68044219 h 1356"/>
              <a:gd name="T96" fmla="*/ 459358914 w 1329"/>
              <a:gd name="T97" fmla="*/ 64263589 h 1356"/>
              <a:gd name="T98" fmla="*/ 510468762 w 1329"/>
              <a:gd name="T99" fmla="*/ 95135691 h 1356"/>
              <a:gd name="T100" fmla="*/ 586818178 w 1329"/>
              <a:gd name="T101" fmla="*/ 120337269 h 1356"/>
              <a:gd name="T102" fmla="*/ 640451665 w 1329"/>
              <a:gd name="T103" fmla="*/ 134827964 h 1356"/>
              <a:gd name="T104" fmla="*/ 698502514 w 1329"/>
              <a:gd name="T105" fmla="*/ 131678365 h 1356"/>
              <a:gd name="T106" fmla="*/ 712384515 w 1329"/>
              <a:gd name="T107" fmla="*/ 135458201 h 1356"/>
              <a:gd name="T108" fmla="*/ 743933578 w 1329"/>
              <a:gd name="T109" fmla="*/ 140498512 h 1356"/>
              <a:gd name="T110" fmla="*/ 770435363 w 1329"/>
              <a:gd name="T111" fmla="*/ 154359763 h 1356"/>
              <a:gd name="T112" fmla="*/ 801984427 w 1329"/>
              <a:gd name="T113" fmla="*/ 172631087 h 13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29"/>
              <a:gd name="T172" fmla="*/ 0 h 1356"/>
              <a:gd name="T173" fmla="*/ 1329 w 1329"/>
              <a:gd name="T174" fmla="*/ 1356 h 13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29" h="1356">
                <a:moveTo>
                  <a:pt x="152" y="1354"/>
                </a:moveTo>
                <a:lnTo>
                  <a:pt x="149" y="1349"/>
                </a:lnTo>
                <a:lnTo>
                  <a:pt x="134" y="1350"/>
                </a:lnTo>
                <a:lnTo>
                  <a:pt x="127" y="1355"/>
                </a:lnTo>
                <a:lnTo>
                  <a:pt x="121" y="1354"/>
                </a:lnTo>
                <a:lnTo>
                  <a:pt x="116" y="1356"/>
                </a:lnTo>
                <a:lnTo>
                  <a:pt x="112" y="1355"/>
                </a:lnTo>
                <a:lnTo>
                  <a:pt x="106" y="1340"/>
                </a:lnTo>
                <a:lnTo>
                  <a:pt x="107" y="1335"/>
                </a:lnTo>
                <a:lnTo>
                  <a:pt x="103" y="1328"/>
                </a:lnTo>
                <a:lnTo>
                  <a:pt x="100" y="1317"/>
                </a:lnTo>
                <a:lnTo>
                  <a:pt x="92" y="1301"/>
                </a:lnTo>
                <a:lnTo>
                  <a:pt x="91" y="1292"/>
                </a:lnTo>
                <a:lnTo>
                  <a:pt x="82" y="1285"/>
                </a:lnTo>
                <a:lnTo>
                  <a:pt x="89" y="1280"/>
                </a:lnTo>
                <a:lnTo>
                  <a:pt x="91" y="1275"/>
                </a:lnTo>
                <a:lnTo>
                  <a:pt x="85" y="1275"/>
                </a:lnTo>
                <a:lnTo>
                  <a:pt x="92" y="1265"/>
                </a:lnTo>
                <a:lnTo>
                  <a:pt x="94" y="1258"/>
                </a:lnTo>
                <a:lnTo>
                  <a:pt x="107" y="1247"/>
                </a:lnTo>
                <a:lnTo>
                  <a:pt x="110" y="1241"/>
                </a:lnTo>
                <a:lnTo>
                  <a:pt x="106" y="1237"/>
                </a:lnTo>
                <a:lnTo>
                  <a:pt x="113" y="1217"/>
                </a:lnTo>
                <a:lnTo>
                  <a:pt x="140" y="1208"/>
                </a:lnTo>
                <a:lnTo>
                  <a:pt x="146" y="1203"/>
                </a:lnTo>
                <a:lnTo>
                  <a:pt x="157" y="1203"/>
                </a:lnTo>
                <a:lnTo>
                  <a:pt x="167" y="1194"/>
                </a:lnTo>
                <a:lnTo>
                  <a:pt x="175" y="1192"/>
                </a:lnTo>
                <a:lnTo>
                  <a:pt x="178" y="1183"/>
                </a:lnTo>
                <a:lnTo>
                  <a:pt x="198" y="1167"/>
                </a:lnTo>
                <a:lnTo>
                  <a:pt x="201" y="1162"/>
                </a:lnTo>
                <a:lnTo>
                  <a:pt x="201" y="1144"/>
                </a:lnTo>
                <a:lnTo>
                  <a:pt x="197" y="1139"/>
                </a:lnTo>
                <a:lnTo>
                  <a:pt x="188" y="1135"/>
                </a:lnTo>
                <a:lnTo>
                  <a:pt x="175" y="1136"/>
                </a:lnTo>
                <a:lnTo>
                  <a:pt x="169" y="1133"/>
                </a:lnTo>
                <a:lnTo>
                  <a:pt x="173" y="1120"/>
                </a:lnTo>
                <a:lnTo>
                  <a:pt x="169" y="1115"/>
                </a:lnTo>
                <a:lnTo>
                  <a:pt x="160" y="1112"/>
                </a:lnTo>
                <a:lnTo>
                  <a:pt x="157" y="1108"/>
                </a:lnTo>
                <a:lnTo>
                  <a:pt x="158" y="1088"/>
                </a:lnTo>
                <a:lnTo>
                  <a:pt x="148" y="1069"/>
                </a:lnTo>
                <a:lnTo>
                  <a:pt x="157" y="1042"/>
                </a:lnTo>
                <a:lnTo>
                  <a:pt x="140" y="1030"/>
                </a:lnTo>
                <a:lnTo>
                  <a:pt x="142" y="1024"/>
                </a:lnTo>
                <a:lnTo>
                  <a:pt x="131" y="1021"/>
                </a:lnTo>
                <a:lnTo>
                  <a:pt x="128" y="1013"/>
                </a:lnTo>
                <a:lnTo>
                  <a:pt x="121" y="1006"/>
                </a:lnTo>
                <a:lnTo>
                  <a:pt x="119" y="989"/>
                </a:lnTo>
                <a:lnTo>
                  <a:pt x="124" y="987"/>
                </a:lnTo>
                <a:lnTo>
                  <a:pt x="134" y="991"/>
                </a:lnTo>
                <a:lnTo>
                  <a:pt x="142" y="995"/>
                </a:lnTo>
                <a:lnTo>
                  <a:pt x="161" y="1001"/>
                </a:lnTo>
                <a:lnTo>
                  <a:pt x="172" y="1000"/>
                </a:lnTo>
                <a:lnTo>
                  <a:pt x="181" y="1000"/>
                </a:lnTo>
                <a:lnTo>
                  <a:pt x="203" y="1006"/>
                </a:lnTo>
                <a:lnTo>
                  <a:pt x="212" y="1006"/>
                </a:lnTo>
                <a:lnTo>
                  <a:pt x="219" y="1008"/>
                </a:lnTo>
                <a:lnTo>
                  <a:pt x="234" y="1007"/>
                </a:lnTo>
                <a:lnTo>
                  <a:pt x="243" y="997"/>
                </a:lnTo>
                <a:lnTo>
                  <a:pt x="245" y="990"/>
                </a:lnTo>
                <a:lnTo>
                  <a:pt x="249" y="985"/>
                </a:lnTo>
                <a:lnTo>
                  <a:pt x="249" y="976"/>
                </a:lnTo>
                <a:lnTo>
                  <a:pt x="260" y="974"/>
                </a:lnTo>
                <a:lnTo>
                  <a:pt x="266" y="969"/>
                </a:lnTo>
                <a:lnTo>
                  <a:pt x="272" y="965"/>
                </a:lnTo>
                <a:lnTo>
                  <a:pt x="276" y="951"/>
                </a:lnTo>
                <a:lnTo>
                  <a:pt x="280" y="943"/>
                </a:lnTo>
                <a:lnTo>
                  <a:pt x="286" y="939"/>
                </a:lnTo>
                <a:lnTo>
                  <a:pt x="289" y="932"/>
                </a:lnTo>
                <a:lnTo>
                  <a:pt x="286" y="923"/>
                </a:lnTo>
                <a:lnTo>
                  <a:pt x="282" y="917"/>
                </a:lnTo>
                <a:lnTo>
                  <a:pt x="279" y="909"/>
                </a:lnTo>
                <a:lnTo>
                  <a:pt x="273" y="905"/>
                </a:lnTo>
                <a:lnTo>
                  <a:pt x="264" y="903"/>
                </a:lnTo>
                <a:lnTo>
                  <a:pt x="266" y="887"/>
                </a:lnTo>
                <a:lnTo>
                  <a:pt x="261" y="880"/>
                </a:lnTo>
                <a:lnTo>
                  <a:pt x="267" y="877"/>
                </a:lnTo>
                <a:lnTo>
                  <a:pt x="273" y="869"/>
                </a:lnTo>
                <a:lnTo>
                  <a:pt x="279" y="871"/>
                </a:lnTo>
                <a:lnTo>
                  <a:pt x="285" y="867"/>
                </a:lnTo>
                <a:lnTo>
                  <a:pt x="289" y="866"/>
                </a:lnTo>
                <a:lnTo>
                  <a:pt x="294" y="869"/>
                </a:lnTo>
                <a:lnTo>
                  <a:pt x="303" y="868"/>
                </a:lnTo>
                <a:lnTo>
                  <a:pt x="307" y="858"/>
                </a:lnTo>
                <a:lnTo>
                  <a:pt x="325" y="848"/>
                </a:lnTo>
                <a:lnTo>
                  <a:pt x="327" y="842"/>
                </a:lnTo>
                <a:lnTo>
                  <a:pt x="322" y="832"/>
                </a:lnTo>
                <a:lnTo>
                  <a:pt x="321" y="824"/>
                </a:lnTo>
                <a:lnTo>
                  <a:pt x="322" y="816"/>
                </a:lnTo>
                <a:lnTo>
                  <a:pt x="334" y="808"/>
                </a:lnTo>
                <a:lnTo>
                  <a:pt x="331" y="797"/>
                </a:lnTo>
                <a:lnTo>
                  <a:pt x="331" y="789"/>
                </a:lnTo>
                <a:lnTo>
                  <a:pt x="340" y="778"/>
                </a:lnTo>
                <a:lnTo>
                  <a:pt x="343" y="769"/>
                </a:lnTo>
                <a:lnTo>
                  <a:pt x="342" y="759"/>
                </a:lnTo>
                <a:lnTo>
                  <a:pt x="345" y="750"/>
                </a:lnTo>
                <a:lnTo>
                  <a:pt x="351" y="738"/>
                </a:lnTo>
                <a:lnTo>
                  <a:pt x="352" y="728"/>
                </a:lnTo>
                <a:lnTo>
                  <a:pt x="348" y="722"/>
                </a:lnTo>
                <a:lnTo>
                  <a:pt x="348" y="712"/>
                </a:lnTo>
                <a:lnTo>
                  <a:pt x="343" y="705"/>
                </a:lnTo>
                <a:lnTo>
                  <a:pt x="337" y="686"/>
                </a:lnTo>
                <a:lnTo>
                  <a:pt x="342" y="686"/>
                </a:lnTo>
                <a:lnTo>
                  <a:pt x="352" y="691"/>
                </a:lnTo>
                <a:lnTo>
                  <a:pt x="361" y="691"/>
                </a:lnTo>
                <a:lnTo>
                  <a:pt x="366" y="690"/>
                </a:lnTo>
                <a:lnTo>
                  <a:pt x="376" y="679"/>
                </a:lnTo>
                <a:lnTo>
                  <a:pt x="376" y="670"/>
                </a:lnTo>
                <a:lnTo>
                  <a:pt x="391" y="660"/>
                </a:lnTo>
                <a:lnTo>
                  <a:pt x="398" y="654"/>
                </a:lnTo>
                <a:lnTo>
                  <a:pt x="407" y="647"/>
                </a:lnTo>
                <a:lnTo>
                  <a:pt x="416" y="648"/>
                </a:lnTo>
                <a:lnTo>
                  <a:pt x="422" y="650"/>
                </a:lnTo>
                <a:lnTo>
                  <a:pt x="434" y="643"/>
                </a:lnTo>
                <a:lnTo>
                  <a:pt x="443" y="647"/>
                </a:lnTo>
                <a:lnTo>
                  <a:pt x="445" y="642"/>
                </a:lnTo>
                <a:lnTo>
                  <a:pt x="452" y="639"/>
                </a:lnTo>
                <a:lnTo>
                  <a:pt x="460" y="634"/>
                </a:lnTo>
                <a:lnTo>
                  <a:pt x="463" y="630"/>
                </a:lnTo>
                <a:lnTo>
                  <a:pt x="471" y="621"/>
                </a:lnTo>
                <a:lnTo>
                  <a:pt x="477" y="620"/>
                </a:lnTo>
                <a:lnTo>
                  <a:pt x="480" y="623"/>
                </a:lnTo>
                <a:lnTo>
                  <a:pt x="488" y="622"/>
                </a:lnTo>
                <a:lnTo>
                  <a:pt x="488" y="616"/>
                </a:lnTo>
                <a:lnTo>
                  <a:pt x="494" y="614"/>
                </a:lnTo>
                <a:lnTo>
                  <a:pt x="497" y="605"/>
                </a:lnTo>
                <a:lnTo>
                  <a:pt x="527" y="583"/>
                </a:lnTo>
                <a:lnTo>
                  <a:pt x="527" y="578"/>
                </a:lnTo>
                <a:lnTo>
                  <a:pt x="519" y="572"/>
                </a:lnTo>
                <a:lnTo>
                  <a:pt x="513" y="562"/>
                </a:lnTo>
                <a:lnTo>
                  <a:pt x="506" y="556"/>
                </a:lnTo>
                <a:lnTo>
                  <a:pt x="482" y="548"/>
                </a:lnTo>
                <a:lnTo>
                  <a:pt x="466" y="552"/>
                </a:lnTo>
                <a:lnTo>
                  <a:pt x="457" y="542"/>
                </a:lnTo>
                <a:lnTo>
                  <a:pt x="461" y="539"/>
                </a:lnTo>
                <a:lnTo>
                  <a:pt x="460" y="529"/>
                </a:lnTo>
                <a:lnTo>
                  <a:pt x="463" y="526"/>
                </a:lnTo>
                <a:lnTo>
                  <a:pt x="480" y="502"/>
                </a:lnTo>
                <a:lnTo>
                  <a:pt x="471" y="496"/>
                </a:lnTo>
                <a:lnTo>
                  <a:pt x="480" y="486"/>
                </a:lnTo>
                <a:lnTo>
                  <a:pt x="473" y="477"/>
                </a:lnTo>
                <a:lnTo>
                  <a:pt x="466" y="483"/>
                </a:lnTo>
                <a:lnTo>
                  <a:pt x="440" y="478"/>
                </a:lnTo>
                <a:lnTo>
                  <a:pt x="434" y="475"/>
                </a:lnTo>
                <a:lnTo>
                  <a:pt x="433" y="464"/>
                </a:lnTo>
                <a:lnTo>
                  <a:pt x="425" y="462"/>
                </a:lnTo>
                <a:lnTo>
                  <a:pt x="422" y="468"/>
                </a:lnTo>
                <a:lnTo>
                  <a:pt x="418" y="472"/>
                </a:lnTo>
                <a:lnTo>
                  <a:pt x="407" y="468"/>
                </a:lnTo>
                <a:lnTo>
                  <a:pt x="397" y="468"/>
                </a:lnTo>
                <a:lnTo>
                  <a:pt x="391" y="461"/>
                </a:lnTo>
                <a:lnTo>
                  <a:pt x="383" y="460"/>
                </a:lnTo>
                <a:lnTo>
                  <a:pt x="377" y="462"/>
                </a:lnTo>
                <a:lnTo>
                  <a:pt x="373" y="462"/>
                </a:lnTo>
                <a:lnTo>
                  <a:pt x="363" y="457"/>
                </a:lnTo>
                <a:lnTo>
                  <a:pt x="360" y="451"/>
                </a:lnTo>
                <a:lnTo>
                  <a:pt x="355" y="449"/>
                </a:lnTo>
                <a:lnTo>
                  <a:pt x="343" y="450"/>
                </a:lnTo>
                <a:lnTo>
                  <a:pt x="337" y="470"/>
                </a:lnTo>
                <a:lnTo>
                  <a:pt x="331" y="472"/>
                </a:lnTo>
                <a:lnTo>
                  <a:pt x="321" y="472"/>
                </a:lnTo>
                <a:lnTo>
                  <a:pt x="310" y="476"/>
                </a:lnTo>
                <a:lnTo>
                  <a:pt x="303" y="475"/>
                </a:lnTo>
                <a:lnTo>
                  <a:pt x="301" y="471"/>
                </a:lnTo>
                <a:lnTo>
                  <a:pt x="292" y="478"/>
                </a:lnTo>
                <a:lnTo>
                  <a:pt x="288" y="477"/>
                </a:lnTo>
                <a:lnTo>
                  <a:pt x="286" y="465"/>
                </a:lnTo>
                <a:lnTo>
                  <a:pt x="276" y="461"/>
                </a:lnTo>
                <a:lnTo>
                  <a:pt x="273" y="468"/>
                </a:lnTo>
                <a:lnTo>
                  <a:pt x="254" y="466"/>
                </a:lnTo>
                <a:lnTo>
                  <a:pt x="254" y="462"/>
                </a:lnTo>
                <a:lnTo>
                  <a:pt x="258" y="459"/>
                </a:lnTo>
                <a:lnTo>
                  <a:pt x="258" y="455"/>
                </a:lnTo>
                <a:lnTo>
                  <a:pt x="249" y="452"/>
                </a:lnTo>
                <a:lnTo>
                  <a:pt x="240" y="444"/>
                </a:lnTo>
                <a:lnTo>
                  <a:pt x="233" y="446"/>
                </a:lnTo>
                <a:lnTo>
                  <a:pt x="227" y="444"/>
                </a:lnTo>
                <a:lnTo>
                  <a:pt x="218" y="445"/>
                </a:lnTo>
                <a:lnTo>
                  <a:pt x="212" y="444"/>
                </a:lnTo>
                <a:lnTo>
                  <a:pt x="207" y="449"/>
                </a:lnTo>
                <a:lnTo>
                  <a:pt x="200" y="449"/>
                </a:lnTo>
                <a:lnTo>
                  <a:pt x="203" y="429"/>
                </a:lnTo>
                <a:lnTo>
                  <a:pt x="197" y="429"/>
                </a:lnTo>
                <a:lnTo>
                  <a:pt x="197" y="433"/>
                </a:lnTo>
                <a:lnTo>
                  <a:pt x="189" y="443"/>
                </a:lnTo>
                <a:lnTo>
                  <a:pt x="183" y="440"/>
                </a:lnTo>
                <a:lnTo>
                  <a:pt x="173" y="450"/>
                </a:lnTo>
                <a:lnTo>
                  <a:pt x="164" y="451"/>
                </a:lnTo>
                <a:lnTo>
                  <a:pt x="149" y="450"/>
                </a:lnTo>
                <a:lnTo>
                  <a:pt x="143" y="449"/>
                </a:lnTo>
                <a:lnTo>
                  <a:pt x="145" y="437"/>
                </a:lnTo>
                <a:lnTo>
                  <a:pt x="137" y="427"/>
                </a:lnTo>
                <a:lnTo>
                  <a:pt x="139" y="421"/>
                </a:lnTo>
                <a:lnTo>
                  <a:pt x="151" y="413"/>
                </a:lnTo>
                <a:lnTo>
                  <a:pt x="160" y="403"/>
                </a:lnTo>
                <a:lnTo>
                  <a:pt x="167" y="403"/>
                </a:lnTo>
                <a:lnTo>
                  <a:pt x="172" y="390"/>
                </a:lnTo>
                <a:lnTo>
                  <a:pt x="166" y="387"/>
                </a:lnTo>
                <a:lnTo>
                  <a:pt x="154" y="386"/>
                </a:lnTo>
                <a:lnTo>
                  <a:pt x="158" y="374"/>
                </a:lnTo>
                <a:lnTo>
                  <a:pt x="154" y="370"/>
                </a:lnTo>
                <a:lnTo>
                  <a:pt x="140" y="371"/>
                </a:lnTo>
                <a:lnTo>
                  <a:pt x="125" y="376"/>
                </a:lnTo>
                <a:lnTo>
                  <a:pt x="110" y="375"/>
                </a:lnTo>
                <a:lnTo>
                  <a:pt x="103" y="373"/>
                </a:lnTo>
                <a:lnTo>
                  <a:pt x="88" y="370"/>
                </a:lnTo>
                <a:lnTo>
                  <a:pt x="82" y="374"/>
                </a:lnTo>
                <a:lnTo>
                  <a:pt x="60" y="373"/>
                </a:lnTo>
                <a:lnTo>
                  <a:pt x="55" y="375"/>
                </a:lnTo>
                <a:lnTo>
                  <a:pt x="52" y="385"/>
                </a:lnTo>
                <a:lnTo>
                  <a:pt x="33" y="389"/>
                </a:lnTo>
                <a:lnTo>
                  <a:pt x="28" y="398"/>
                </a:lnTo>
                <a:lnTo>
                  <a:pt x="18" y="401"/>
                </a:lnTo>
                <a:lnTo>
                  <a:pt x="4" y="408"/>
                </a:lnTo>
                <a:lnTo>
                  <a:pt x="3" y="406"/>
                </a:lnTo>
                <a:lnTo>
                  <a:pt x="13" y="344"/>
                </a:lnTo>
                <a:lnTo>
                  <a:pt x="16" y="347"/>
                </a:lnTo>
                <a:lnTo>
                  <a:pt x="25" y="344"/>
                </a:lnTo>
                <a:lnTo>
                  <a:pt x="27" y="348"/>
                </a:lnTo>
                <a:lnTo>
                  <a:pt x="30" y="343"/>
                </a:lnTo>
                <a:lnTo>
                  <a:pt x="27" y="337"/>
                </a:lnTo>
                <a:lnTo>
                  <a:pt x="31" y="337"/>
                </a:lnTo>
                <a:lnTo>
                  <a:pt x="36" y="331"/>
                </a:lnTo>
                <a:lnTo>
                  <a:pt x="43" y="328"/>
                </a:lnTo>
                <a:lnTo>
                  <a:pt x="46" y="325"/>
                </a:lnTo>
                <a:lnTo>
                  <a:pt x="54" y="325"/>
                </a:lnTo>
                <a:lnTo>
                  <a:pt x="58" y="322"/>
                </a:lnTo>
                <a:lnTo>
                  <a:pt x="63" y="322"/>
                </a:lnTo>
                <a:lnTo>
                  <a:pt x="66" y="320"/>
                </a:lnTo>
                <a:lnTo>
                  <a:pt x="75" y="316"/>
                </a:lnTo>
                <a:lnTo>
                  <a:pt x="73" y="314"/>
                </a:lnTo>
                <a:lnTo>
                  <a:pt x="64" y="315"/>
                </a:lnTo>
                <a:lnTo>
                  <a:pt x="60" y="314"/>
                </a:lnTo>
                <a:lnTo>
                  <a:pt x="51" y="317"/>
                </a:lnTo>
                <a:lnTo>
                  <a:pt x="48" y="315"/>
                </a:lnTo>
                <a:lnTo>
                  <a:pt x="45" y="318"/>
                </a:lnTo>
                <a:lnTo>
                  <a:pt x="42" y="316"/>
                </a:lnTo>
                <a:lnTo>
                  <a:pt x="34" y="315"/>
                </a:lnTo>
                <a:lnTo>
                  <a:pt x="31" y="316"/>
                </a:lnTo>
                <a:lnTo>
                  <a:pt x="37" y="302"/>
                </a:lnTo>
                <a:lnTo>
                  <a:pt x="39" y="307"/>
                </a:lnTo>
                <a:lnTo>
                  <a:pt x="43" y="306"/>
                </a:lnTo>
                <a:lnTo>
                  <a:pt x="45" y="296"/>
                </a:lnTo>
                <a:lnTo>
                  <a:pt x="52" y="298"/>
                </a:lnTo>
                <a:lnTo>
                  <a:pt x="52" y="300"/>
                </a:lnTo>
                <a:lnTo>
                  <a:pt x="55" y="301"/>
                </a:lnTo>
                <a:lnTo>
                  <a:pt x="72" y="289"/>
                </a:lnTo>
                <a:lnTo>
                  <a:pt x="82" y="286"/>
                </a:lnTo>
                <a:lnTo>
                  <a:pt x="82" y="280"/>
                </a:lnTo>
                <a:lnTo>
                  <a:pt x="67" y="284"/>
                </a:lnTo>
                <a:lnTo>
                  <a:pt x="60" y="285"/>
                </a:lnTo>
                <a:lnTo>
                  <a:pt x="55" y="284"/>
                </a:lnTo>
                <a:lnTo>
                  <a:pt x="48" y="284"/>
                </a:lnTo>
                <a:lnTo>
                  <a:pt x="43" y="275"/>
                </a:lnTo>
                <a:lnTo>
                  <a:pt x="45" y="267"/>
                </a:lnTo>
                <a:lnTo>
                  <a:pt x="37" y="267"/>
                </a:lnTo>
                <a:lnTo>
                  <a:pt x="39" y="261"/>
                </a:lnTo>
                <a:lnTo>
                  <a:pt x="46" y="261"/>
                </a:lnTo>
                <a:lnTo>
                  <a:pt x="51" y="258"/>
                </a:lnTo>
                <a:lnTo>
                  <a:pt x="55" y="258"/>
                </a:lnTo>
                <a:lnTo>
                  <a:pt x="54" y="269"/>
                </a:lnTo>
                <a:lnTo>
                  <a:pt x="58" y="269"/>
                </a:lnTo>
                <a:lnTo>
                  <a:pt x="69" y="243"/>
                </a:lnTo>
                <a:lnTo>
                  <a:pt x="82" y="240"/>
                </a:lnTo>
                <a:lnTo>
                  <a:pt x="88" y="229"/>
                </a:lnTo>
                <a:lnTo>
                  <a:pt x="81" y="229"/>
                </a:lnTo>
                <a:lnTo>
                  <a:pt x="75" y="225"/>
                </a:lnTo>
                <a:lnTo>
                  <a:pt x="76" y="223"/>
                </a:lnTo>
                <a:lnTo>
                  <a:pt x="72" y="223"/>
                </a:lnTo>
                <a:lnTo>
                  <a:pt x="69" y="226"/>
                </a:lnTo>
                <a:lnTo>
                  <a:pt x="73" y="230"/>
                </a:lnTo>
                <a:lnTo>
                  <a:pt x="69" y="230"/>
                </a:lnTo>
                <a:lnTo>
                  <a:pt x="66" y="235"/>
                </a:lnTo>
                <a:lnTo>
                  <a:pt x="58" y="232"/>
                </a:lnTo>
                <a:lnTo>
                  <a:pt x="63" y="227"/>
                </a:lnTo>
                <a:lnTo>
                  <a:pt x="60" y="225"/>
                </a:lnTo>
                <a:lnTo>
                  <a:pt x="51" y="231"/>
                </a:lnTo>
                <a:lnTo>
                  <a:pt x="54" y="236"/>
                </a:lnTo>
                <a:lnTo>
                  <a:pt x="45" y="236"/>
                </a:lnTo>
                <a:lnTo>
                  <a:pt x="42" y="240"/>
                </a:lnTo>
                <a:lnTo>
                  <a:pt x="37" y="239"/>
                </a:lnTo>
                <a:lnTo>
                  <a:pt x="36" y="243"/>
                </a:lnTo>
                <a:lnTo>
                  <a:pt x="28" y="248"/>
                </a:lnTo>
                <a:lnTo>
                  <a:pt x="22" y="247"/>
                </a:lnTo>
                <a:lnTo>
                  <a:pt x="27" y="235"/>
                </a:lnTo>
                <a:lnTo>
                  <a:pt x="22" y="234"/>
                </a:lnTo>
                <a:lnTo>
                  <a:pt x="19" y="234"/>
                </a:lnTo>
                <a:lnTo>
                  <a:pt x="21" y="227"/>
                </a:lnTo>
                <a:lnTo>
                  <a:pt x="25" y="226"/>
                </a:lnTo>
                <a:lnTo>
                  <a:pt x="37" y="205"/>
                </a:lnTo>
                <a:lnTo>
                  <a:pt x="49" y="197"/>
                </a:lnTo>
                <a:lnTo>
                  <a:pt x="52" y="198"/>
                </a:lnTo>
                <a:lnTo>
                  <a:pt x="57" y="195"/>
                </a:lnTo>
                <a:lnTo>
                  <a:pt x="63" y="191"/>
                </a:lnTo>
                <a:lnTo>
                  <a:pt x="69" y="189"/>
                </a:lnTo>
                <a:lnTo>
                  <a:pt x="70" y="186"/>
                </a:lnTo>
                <a:lnTo>
                  <a:pt x="63" y="186"/>
                </a:lnTo>
                <a:lnTo>
                  <a:pt x="57" y="189"/>
                </a:lnTo>
                <a:lnTo>
                  <a:pt x="54" y="187"/>
                </a:lnTo>
                <a:lnTo>
                  <a:pt x="52" y="189"/>
                </a:lnTo>
                <a:lnTo>
                  <a:pt x="46" y="187"/>
                </a:lnTo>
                <a:lnTo>
                  <a:pt x="46" y="183"/>
                </a:lnTo>
                <a:lnTo>
                  <a:pt x="42" y="186"/>
                </a:lnTo>
                <a:lnTo>
                  <a:pt x="37" y="184"/>
                </a:lnTo>
                <a:lnTo>
                  <a:pt x="39" y="189"/>
                </a:lnTo>
                <a:lnTo>
                  <a:pt x="33" y="191"/>
                </a:lnTo>
                <a:lnTo>
                  <a:pt x="33" y="194"/>
                </a:lnTo>
                <a:lnTo>
                  <a:pt x="30" y="194"/>
                </a:lnTo>
                <a:lnTo>
                  <a:pt x="28" y="191"/>
                </a:lnTo>
                <a:lnTo>
                  <a:pt x="25" y="189"/>
                </a:lnTo>
                <a:lnTo>
                  <a:pt x="25" y="186"/>
                </a:lnTo>
                <a:lnTo>
                  <a:pt x="21" y="177"/>
                </a:lnTo>
                <a:lnTo>
                  <a:pt x="28" y="176"/>
                </a:lnTo>
                <a:lnTo>
                  <a:pt x="31" y="173"/>
                </a:lnTo>
                <a:lnTo>
                  <a:pt x="30" y="167"/>
                </a:lnTo>
                <a:lnTo>
                  <a:pt x="27" y="166"/>
                </a:lnTo>
                <a:lnTo>
                  <a:pt x="25" y="160"/>
                </a:lnTo>
                <a:lnTo>
                  <a:pt x="31" y="152"/>
                </a:lnTo>
                <a:lnTo>
                  <a:pt x="25" y="150"/>
                </a:lnTo>
                <a:lnTo>
                  <a:pt x="24" y="141"/>
                </a:lnTo>
                <a:lnTo>
                  <a:pt x="19" y="148"/>
                </a:lnTo>
                <a:lnTo>
                  <a:pt x="16" y="148"/>
                </a:lnTo>
                <a:lnTo>
                  <a:pt x="15" y="141"/>
                </a:lnTo>
                <a:lnTo>
                  <a:pt x="7" y="144"/>
                </a:lnTo>
                <a:lnTo>
                  <a:pt x="1" y="154"/>
                </a:lnTo>
                <a:lnTo>
                  <a:pt x="0" y="149"/>
                </a:lnTo>
                <a:lnTo>
                  <a:pt x="3" y="146"/>
                </a:lnTo>
                <a:lnTo>
                  <a:pt x="0" y="143"/>
                </a:lnTo>
                <a:lnTo>
                  <a:pt x="12" y="127"/>
                </a:lnTo>
                <a:lnTo>
                  <a:pt x="15" y="125"/>
                </a:lnTo>
                <a:lnTo>
                  <a:pt x="9" y="123"/>
                </a:lnTo>
                <a:lnTo>
                  <a:pt x="10" y="118"/>
                </a:lnTo>
                <a:lnTo>
                  <a:pt x="7" y="113"/>
                </a:lnTo>
                <a:lnTo>
                  <a:pt x="9" y="109"/>
                </a:lnTo>
                <a:lnTo>
                  <a:pt x="12" y="113"/>
                </a:lnTo>
                <a:lnTo>
                  <a:pt x="16" y="113"/>
                </a:lnTo>
                <a:lnTo>
                  <a:pt x="21" y="107"/>
                </a:lnTo>
                <a:lnTo>
                  <a:pt x="25" y="106"/>
                </a:lnTo>
                <a:lnTo>
                  <a:pt x="28" y="101"/>
                </a:lnTo>
                <a:lnTo>
                  <a:pt x="34" y="107"/>
                </a:lnTo>
                <a:lnTo>
                  <a:pt x="36" y="104"/>
                </a:lnTo>
                <a:lnTo>
                  <a:pt x="42" y="101"/>
                </a:lnTo>
                <a:lnTo>
                  <a:pt x="40" y="95"/>
                </a:lnTo>
                <a:lnTo>
                  <a:pt x="34" y="100"/>
                </a:lnTo>
                <a:lnTo>
                  <a:pt x="31" y="93"/>
                </a:lnTo>
                <a:lnTo>
                  <a:pt x="31" y="91"/>
                </a:lnTo>
                <a:lnTo>
                  <a:pt x="34" y="91"/>
                </a:lnTo>
                <a:lnTo>
                  <a:pt x="39" y="90"/>
                </a:lnTo>
                <a:lnTo>
                  <a:pt x="42" y="85"/>
                </a:lnTo>
                <a:lnTo>
                  <a:pt x="46" y="87"/>
                </a:lnTo>
                <a:lnTo>
                  <a:pt x="51" y="84"/>
                </a:lnTo>
                <a:lnTo>
                  <a:pt x="66" y="90"/>
                </a:lnTo>
                <a:lnTo>
                  <a:pt x="70" y="88"/>
                </a:lnTo>
                <a:lnTo>
                  <a:pt x="72" y="85"/>
                </a:lnTo>
                <a:lnTo>
                  <a:pt x="75" y="85"/>
                </a:lnTo>
                <a:lnTo>
                  <a:pt x="78" y="81"/>
                </a:lnTo>
                <a:lnTo>
                  <a:pt x="81" y="82"/>
                </a:lnTo>
                <a:lnTo>
                  <a:pt x="81" y="85"/>
                </a:lnTo>
                <a:lnTo>
                  <a:pt x="82" y="84"/>
                </a:lnTo>
                <a:lnTo>
                  <a:pt x="89" y="85"/>
                </a:lnTo>
                <a:lnTo>
                  <a:pt x="92" y="82"/>
                </a:lnTo>
                <a:lnTo>
                  <a:pt x="91" y="77"/>
                </a:lnTo>
                <a:lnTo>
                  <a:pt x="88" y="76"/>
                </a:lnTo>
                <a:lnTo>
                  <a:pt x="85" y="71"/>
                </a:lnTo>
                <a:lnTo>
                  <a:pt x="94" y="70"/>
                </a:lnTo>
                <a:lnTo>
                  <a:pt x="98" y="74"/>
                </a:lnTo>
                <a:lnTo>
                  <a:pt x="100" y="71"/>
                </a:lnTo>
                <a:lnTo>
                  <a:pt x="103" y="73"/>
                </a:lnTo>
                <a:lnTo>
                  <a:pt x="103" y="65"/>
                </a:lnTo>
                <a:lnTo>
                  <a:pt x="112" y="68"/>
                </a:lnTo>
                <a:lnTo>
                  <a:pt x="113" y="65"/>
                </a:lnTo>
                <a:lnTo>
                  <a:pt x="116" y="68"/>
                </a:lnTo>
                <a:lnTo>
                  <a:pt x="121" y="61"/>
                </a:lnTo>
                <a:lnTo>
                  <a:pt x="124" y="68"/>
                </a:lnTo>
                <a:lnTo>
                  <a:pt x="127" y="70"/>
                </a:lnTo>
                <a:lnTo>
                  <a:pt x="125" y="71"/>
                </a:lnTo>
                <a:lnTo>
                  <a:pt x="133" y="76"/>
                </a:lnTo>
                <a:lnTo>
                  <a:pt x="140" y="80"/>
                </a:lnTo>
                <a:lnTo>
                  <a:pt x="164" y="79"/>
                </a:lnTo>
                <a:lnTo>
                  <a:pt x="175" y="82"/>
                </a:lnTo>
                <a:lnTo>
                  <a:pt x="185" y="81"/>
                </a:lnTo>
                <a:lnTo>
                  <a:pt x="189" y="74"/>
                </a:lnTo>
                <a:lnTo>
                  <a:pt x="195" y="75"/>
                </a:lnTo>
                <a:lnTo>
                  <a:pt x="198" y="71"/>
                </a:lnTo>
                <a:lnTo>
                  <a:pt x="209" y="70"/>
                </a:lnTo>
                <a:lnTo>
                  <a:pt x="213" y="71"/>
                </a:lnTo>
                <a:lnTo>
                  <a:pt x="212" y="80"/>
                </a:lnTo>
                <a:lnTo>
                  <a:pt x="219" y="80"/>
                </a:lnTo>
                <a:lnTo>
                  <a:pt x="222" y="74"/>
                </a:lnTo>
                <a:lnTo>
                  <a:pt x="219" y="74"/>
                </a:lnTo>
                <a:lnTo>
                  <a:pt x="222" y="70"/>
                </a:lnTo>
                <a:lnTo>
                  <a:pt x="231" y="70"/>
                </a:lnTo>
                <a:lnTo>
                  <a:pt x="231" y="74"/>
                </a:lnTo>
                <a:lnTo>
                  <a:pt x="237" y="76"/>
                </a:lnTo>
                <a:lnTo>
                  <a:pt x="242" y="90"/>
                </a:lnTo>
                <a:lnTo>
                  <a:pt x="246" y="77"/>
                </a:lnTo>
                <a:lnTo>
                  <a:pt x="251" y="73"/>
                </a:lnTo>
                <a:lnTo>
                  <a:pt x="258" y="73"/>
                </a:lnTo>
                <a:lnTo>
                  <a:pt x="252" y="70"/>
                </a:lnTo>
                <a:lnTo>
                  <a:pt x="243" y="69"/>
                </a:lnTo>
                <a:lnTo>
                  <a:pt x="240" y="68"/>
                </a:lnTo>
                <a:lnTo>
                  <a:pt x="236" y="63"/>
                </a:lnTo>
                <a:lnTo>
                  <a:pt x="231" y="60"/>
                </a:lnTo>
                <a:lnTo>
                  <a:pt x="233" y="58"/>
                </a:lnTo>
                <a:lnTo>
                  <a:pt x="245" y="59"/>
                </a:lnTo>
                <a:lnTo>
                  <a:pt x="252" y="61"/>
                </a:lnTo>
                <a:lnTo>
                  <a:pt x="257" y="55"/>
                </a:lnTo>
                <a:lnTo>
                  <a:pt x="249" y="57"/>
                </a:lnTo>
                <a:lnTo>
                  <a:pt x="246" y="55"/>
                </a:lnTo>
                <a:lnTo>
                  <a:pt x="246" y="53"/>
                </a:lnTo>
                <a:lnTo>
                  <a:pt x="240" y="57"/>
                </a:lnTo>
                <a:lnTo>
                  <a:pt x="231" y="54"/>
                </a:lnTo>
                <a:lnTo>
                  <a:pt x="227" y="55"/>
                </a:lnTo>
                <a:lnTo>
                  <a:pt x="227" y="53"/>
                </a:lnTo>
                <a:lnTo>
                  <a:pt x="231" y="50"/>
                </a:lnTo>
                <a:lnTo>
                  <a:pt x="231" y="45"/>
                </a:lnTo>
                <a:lnTo>
                  <a:pt x="234" y="41"/>
                </a:lnTo>
                <a:lnTo>
                  <a:pt x="239" y="42"/>
                </a:lnTo>
                <a:lnTo>
                  <a:pt x="240" y="41"/>
                </a:lnTo>
                <a:lnTo>
                  <a:pt x="240" y="38"/>
                </a:lnTo>
                <a:lnTo>
                  <a:pt x="236" y="33"/>
                </a:lnTo>
                <a:lnTo>
                  <a:pt x="240" y="31"/>
                </a:lnTo>
                <a:lnTo>
                  <a:pt x="243" y="34"/>
                </a:lnTo>
                <a:lnTo>
                  <a:pt x="249" y="36"/>
                </a:lnTo>
                <a:lnTo>
                  <a:pt x="260" y="32"/>
                </a:lnTo>
                <a:lnTo>
                  <a:pt x="270" y="23"/>
                </a:lnTo>
                <a:lnTo>
                  <a:pt x="273" y="27"/>
                </a:lnTo>
                <a:lnTo>
                  <a:pt x="282" y="21"/>
                </a:lnTo>
                <a:lnTo>
                  <a:pt x="289" y="18"/>
                </a:lnTo>
                <a:lnTo>
                  <a:pt x="289" y="22"/>
                </a:lnTo>
                <a:lnTo>
                  <a:pt x="295" y="23"/>
                </a:lnTo>
                <a:lnTo>
                  <a:pt x="297" y="21"/>
                </a:lnTo>
                <a:lnTo>
                  <a:pt x="295" y="15"/>
                </a:lnTo>
                <a:lnTo>
                  <a:pt x="298" y="7"/>
                </a:lnTo>
                <a:lnTo>
                  <a:pt x="304" y="7"/>
                </a:lnTo>
                <a:lnTo>
                  <a:pt x="310" y="11"/>
                </a:lnTo>
                <a:lnTo>
                  <a:pt x="328" y="5"/>
                </a:lnTo>
                <a:lnTo>
                  <a:pt x="334" y="0"/>
                </a:lnTo>
                <a:lnTo>
                  <a:pt x="342" y="1"/>
                </a:lnTo>
                <a:lnTo>
                  <a:pt x="339" y="7"/>
                </a:lnTo>
                <a:lnTo>
                  <a:pt x="342" y="18"/>
                </a:lnTo>
                <a:lnTo>
                  <a:pt x="357" y="12"/>
                </a:lnTo>
                <a:lnTo>
                  <a:pt x="369" y="11"/>
                </a:lnTo>
                <a:lnTo>
                  <a:pt x="379" y="4"/>
                </a:lnTo>
                <a:lnTo>
                  <a:pt x="382" y="7"/>
                </a:lnTo>
                <a:lnTo>
                  <a:pt x="377" y="13"/>
                </a:lnTo>
                <a:lnTo>
                  <a:pt x="385" y="15"/>
                </a:lnTo>
                <a:lnTo>
                  <a:pt x="389" y="22"/>
                </a:lnTo>
                <a:lnTo>
                  <a:pt x="386" y="34"/>
                </a:lnTo>
                <a:lnTo>
                  <a:pt x="395" y="25"/>
                </a:lnTo>
                <a:lnTo>
                  <a:pt x="403" y="22"/>
                </a:lnTo>
                <a:lnTo>
                  <a:pt x="415" y="28"/>
                </a:lnTo>
                <a:lnTo>
                  <a:pt x="415" y="32"/>
                </a:lnTo>
                <a:lnTo>
                  <a:pt x="434" y="44"/>
                </a:lnTo>
                <a:lnTo>
                  <a:pt x="437" y="53"/>
                </a:lnTo>
                <a:lnTo>
                  <a:pt x="443" y="64"/>
                </a:lnTo>
                <a:lnTo>
                  <a:pt x="451" y="71"/>
                </a:lnTo>
                <a:lnTo>
                  <a:pt x="443" y="77"/>
                </a:lnTo>
                <a:lnTo>
                  <a:pt x="455" y="74"/>
                </a:lnTo>
                <a:lnTo>
                  <a:pt x="491" y="84"/>
                </a:lnTo>
                <a:lnTo>
                  <a:pt x="501" y="85"/>
                </a:lnTo>
                <a:lnTo>
                  <a:pt x="512" y="84"/>
                </a:lnTo>
                <a:lnTo>
                  <a:pt x="530" y="87"/>
                </a:lnTo>
                <a:lnTo>
                  <a:pt x="534" y="90"/>
                </a:lnTo>
                <a:lnTo>
                  <a:pt x="539" y="91"/>
                </a:lnTo>
                <a:lnTo>
                  <a:pt x="540" y="88"/>
                </a:lnTo>
                <a:lnTo>
                  <a:pt x="551" y="91"/>
                </a:lnTo>
                <a:lnTo>
                  <a:pt x="551" y="95"/>
                </a:lnTo>
                <a:lnTo>
                  <a:pt x="557" y="93"/>
                </a:lnTo>
                <a:lnTo>
                  <a:pt x="568" y="93"/>
                </a:lnTo>
                <a:lnTo>
                  <a:pt x="579" y="97"/>
                </a:lnTo>
                <a:lnTo>
                  <a:pt x="588" y="103"/>
                </a:lnTo>
                <a:lnTo>
                  <a:pt x="601" y="103"/>
                </a:lnTo>
                <a:lnTo>
                  <a:pt x="604" y="100"/>
                </a:lnTo>
                <a:lnTo>
                  <a:pt x="610" y="104"/>
                </a:lnTo>
                <a:lnTo>
                  <a:pt x="624" y="108"/>
                </a:lnTo>
                <a:lnTo>
                  <a:pt x="646" y="104"/>
                </a:lnTo>
                <a:lnTo>
                  <a:pt x="648" y="101"/>
                </a:lnTo>
                <a:lnTo>
                  <a:pt x="659" y="108"/>
                </a:lnTo>
                <a:lnTo>
                  <a:pt x="658" y="111"/>
                </a:lnTo>
                <a:lnTo>
                  <a:pt x="662" y="111"/>
                </a:lnTo>
                <a:lnTo>
                  <a:pt x="668" y="116"/>
                </a:lnTo>
                <a:lnTo>
                  <a:pt x="680" y="117"/>
                </a:lnTo>
                <a:lnTo>
                  <a:pt x="692" y="113"/>
                </a:lnTo>
                <a:lnTo>
                  <a:pt x="700" y="117"/>
                </a:lnTo>
                <a:lnTo>
                  <a:pt x="707" y="116"/>
                </a:lnTo>
                <a:lnTo>
                  <a:pt x="707" y="112"/>
                </a:lnTo>
                <a:lnTo>
                  <a:pt x="727" y="106"/>
                </a:lnTo>
                <a:lnTo>
                  <a:pt x="728" y="102"/>
                </a:lnTo>
                <a:lnTo>
                  <a:pt x="740" y="109"/>
                </a:lnTo>
                <a:lnTo>
                  <a:pt x="740" y="116"/>
                </a:lnTo>
                <a:lnTo>
                  <a:pt x="749" y="125"/>
                </a:lnTo>
                <a:lnTo>
                  <a:pt x="755" y="125"/>
                </a:lnTo>
                <a:lnTo>
                  <a:pt x="752" y="133"/>
                </a:lnTo>
                <a:lnTo>
                  <a:pt x="762" y="134"/>
                </a:lnTo>
                <a:lnTo>
                  <a:pt x="768" y="133"/>
                </a:lnTo>
                <a:lnTo>
                  <a:pt x="777" y="136"/>
                </a:lnTo>
                <a:lnTo>
                  <a:pt x="813" y="141"/>
                </a:lnTo>
                <a:lnTo>
                  <a:pt x="809" y="151"/>
                </a:lnTo>
                <a:lnTo>
                  <a:pt x="819" y="146"/>
                </a:lnTo>
                <a:lnTo>
                  <a:pt x="834" y="149"/>
                </a:lnTo>
                <a:lnTo>
                  <a:pt x="847" y="166"/>
                </a:lnTo>
                <a:lnTo>
                  <a:pt x="855" y="167"/>
                </a:lnTo>
                <a:lnTo>
                  <a:pt x="864" y="166"/>
                </a:lnTo>
                <a:lnTo>
                  <a:pt x="871" y="171"/>
                </a:lnTo>
                <a:lnTo>
                  <a:pt x="873" y="175"/>
                </a:lnTo>
                <a:lnTo>
                  <a:pt x="898" y="177"/>
                </a:lnTo>
                <a:lnTo>
                  <a:pt x="910" y="187"/>
                </a:lnTo>
                <a:lnTo>
                  <a:pt x="930" y="191"/>
                </a:lnTo>
                <a:lnTo>
                  <a:pt x="943" y="199"/>
                </a:lnTo>
                <a:lnTo>
                  <a:pt x="964" y="205"/>
                </a:lnTo>
                <a:lnTo>
                  <a:pt x="971" y="204"/>
                </a:lnTo>
                <a:lnTo>
                  <a:pt x="976" y="209"/>
                </a:lnTo>
                <a:lnTo>
                  <a:pt x="985" y="211"/>
                </a:lnTo>
                <a:lnTo>
                  <a:pt x="994" y="209"/>
                </a:lnTo>
                <a:lnTo>
                  <a:pt x="998" y="211"/>
                </a:lnTo>
                <a:lnTo>
                  <a:pt x="1006" y="210"/>
                </a:lnTo>
                <a:lnTo>
                  <a:pt x="1010" y="220"/>
                </a:lnTo>
                <a:lnTo>
                  <a:pt x="1015" y="214"/>
                </a:lnTo>
                <a:lnTo>
                  <a:pt x="1037" y="218"/>
                </a:lnTo>
                <a:lnTo>
                  <a:pt x="1049" y="215"/>
                </a:lnTo>
                <a:lnTo>
                  <a:pt x="1055" y="213"/>
                </a:lnTo>
                <a:lnTo>
                  <a:pt x="1062" y="211"/>
                </a:lnTo>
                <a:lnTo>
                  <a:pt x="1067" y="216"/>
                </a:lnTo>
                <a:lnTo>
                  <a:pt x="1068" y="211"/>
                </a:lnTo>
                <a:lnTo>
                  <a:pt x="1079" y="215"/>
                </a:lnTo>
                <a:lnTo>
                  <a:pt x="1083" y="209"/>
                </a:lnTo>
                <a:lnTo>
                  <a:pt x="1097" y="208"/>
                </a:lnTo>
                <a:lnTo>
                  <a:pt x="1107" y="209"/>
                </a:lnTo>
                <a:lnTo>
                  <a:pt x="1112" y="207"/>
                </a:lnTo>
                <a:lnTo>
                  <a:pt x="1118" y="208"/>
                </a:lnTo>
                <a:lnTo>
                  <a:pt x="1116" y="211"/>
                </a:lnTo>
                <a:lnTo>
                  <a:pt x="1119" y="215"/>
                </a:lnTo>
                <a:lnTo>
                  <a:pt x="1112" y="216"/>
                </a:lnTo>
                <a:lnTo>
                  <a:pt x="1106" y="219"/>
                </a:lnTo>
                <a:lnTo>
                  <a:pt x="1107" y="226"/>
                </a:lnTo>
                <a:lnTo>
                  <a:pt x="1113" y="225"/>
                </a:lnTo>
                <a:lnTo>
                  <a:pt x="1119" y="220"/>
                </a:lnTo>
                <a:lnTo>
                  <a:pt x="1129" y="215"/>
                </a:lnTo>
                <a:lnTo>
                  <a:pt x="1138" y="215"/>
                </a:lnTo>
                <a:lnTo>
                  <a:pt x="1147" y="211"/>
                </a:lnTo>
                <a:lnTo>
                  <a:pt x="1147" y="218"/>
                </a:lnTo>
                <a:lnTo>
                  <a:pt x="1153" y="211"/>
                </a:lnTo>
                <a:lnTo>
                  <a:pt x="1158" y="210"/>
                </a:lnTo>
                <a:lnTo>
                  <a:pt x="1158" y="215"/>
                </a:lnTo>
                <a:lnTo>
                  <a:pt x="1164" y="213"/>
                </a:lnTo>
                <a:lnTo>
                  <a:pt x="1170" y="216"/>
                </a:lnTo>
                <a:lnTo>
                  <a:pt x="1168" y="221"/>
                </a:lnTo>
                <a:lnTo>
                  <a:pt x="1179" y="223"/>
                </a:lnTo>
                <a:lnTo>
                  <a:pt x="1186" y="226"/>
                </a:lnTo>
                <a:lnTo>
                  <a:pt x="1183" y="230"/>
                </a:lnTo>
                <a:lnTo>
                  <a:pt x="1176" y="229"/>
                </a:lnTo>
                <a:lnTo>
                  <a:pt x="1173" y="232"/>
                </a:lnTo>
                <a:lnTo>
                  <a:pt x="1182" y="232"/>
                </a:lnTo>
                <a:lnTo>
                  <a:pt x="1185" y="237"/>
                </a:lnTo>
                <a:lnTo>
                  <a:pt x="1209" y="240"/>
                </a:lnTo>
                <a:lnTo>
                  <a:pt x="1206" y="245"/>
                </a:lnTo>
                <a:lnTo>
                  <a:pt x="1210" y="242"/>
                </a:lnTo>
                <a:lnTo>
                  <a:pt x="1221" y="245"/>
                </a:lnTo>
                <a:lnTo>
                  <a:pt x="1228" y="248"/>
                </a:lnTo>
                <a:lnTo>
                  <a:pt x="1228" y="252"/>
                </a:lnTo>
                <a:lnTo>
                  <a:pt x="1240" y="262"/>
                </a:lnTo>
                <a:lnTo>
                  <a:pt x="1246" y="264"/>
                </a:lnTo>
                <a:lnTo>
                  <a:pt x="1247" y="259"/>
                </a:lnTo>
                <a:lnTo>
                  <a:pt x="1252" y="259"/>
                </a:lnTo>
                <a:lnTo>
                  <a:pt x="1259" y="266"/>
                </a:lnTo>
                <a:lnTo>
                  <a:pt x="1262" y="267"/>
                </a:lnTo>
                <a:lnTo>
                  <a:pt x="1264" y="270"/>
                </a:lnTo>
                <a:lnTo>
                  <a:pt x="1271" y="274"/>
                </a:lnTo>
                <a:lnTo>
                  <a:pt x="1265" y="266"/>
                </a:lnTo>
                <a:lnTo>
                  <a:pt x="1268" y="261"/>
                </a:lnTo>
                <a:lnTo>
                  <a:pt x="1276" y="258"/>
                </a:lnTo>
                <a:lnTo>
                  <a:pt x="1288" y="250"/>
                </a:lnTo>
                <a:lnTo>
                  <a:pt x="1301" y="251"/>
                </a:lnTo>
                <a:lnTo>
                  <a:pt x="1304" y="253"/>
                </a:lnTo>
                <a:lnTo>
                  <a:pt x="1315" y="253"/>
                </a:lnTo>
                <a:lnTo>
                  <a:pt x="1325" y="248"/>
                </a:lnTo>
                <a:lnTo>
                  <a:pt x="1329" y="25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4" name="Freeform 316"/>
          <p:cNvSpPr>
            <a:spLocks/>
          </p:cNvSpPr>
          <p:nvPr/>
        </p:nvSpPr>
        <p:spPr bwMode="auto">
          <a:xfrm>
            <a:off x="3430588" y="5903913"/>
            <a:ext cx="192087" cy="131762"/>
          </a:xfrm>
          <a:custGeom>
            <a:avLst/>
            <a:gdLst>
              <a:gd name="T0" fmla="*/ 0 w 243"/>
              <a:gd name="T1" fmla="*/ 45362636 h 166"/>
              <a:gd name="T2" fmla="*/ 8748259 w 243"/>
              <a:gd name="T3" fmla="*/ 42212255 h 166"/>
              <a:gd name="T4" fmla="*/ 26243991 w 243"/>
              <a:gd name="T5" fmla="*/ 29611527 h 166"/>
              <a:gd name="T6" fmla="*/ 35616728 w 243"/>
              <a:gd name="T7" fmla="*/ 28981292 h 166"/>
              <a:gd name="T8" fmla="*/ 64361011 w 243"/>
              <a:gd name="T9" fmla="*/ 10080586 h 166"/>
              <a:gd name="T10" fmla="*/ 73733747 w 243"/>
              <a:gd name="T11" fmla="*/ 9450351 h 166"/>
              <a:gd name="T12" fmla="*/ 85605986 w 243"/>
              <a:gd name="T13" fmla="*/ 3150381 h 166"/>
              <a:gd name="T14" fmla="*/ 90604989 w 243"/>
              <a:gd name="T15" fmla="*/ 5040293 h 166"/>
              <a:gd name="T16" fmla="*/ 98727975 w 243"/>
              <a:gd name="T17" fmla="*/ 1889912 h 166"/>
              <a:gd name="T18" fmla="*/ 101851957 w 243"/>
              <a:gd name="T19" fmla="*/ 3779823 h 166"/>
              <a:gd name="T20" fmla="*/ 108100736 w 243"/>
              <a:gd name="T21" fmla="*/ 1889912 h 166"/>
              <a:gd name="T22" fmla="*/ 108100736 w 243"/>
              <a:gd name="T23" fmla="*/ 3150381 h 166"/>
              <a:gd name="T24" fmla="*/ 116848993 w 243"/>
              <a:gd name="T25" fmla="*/ 1259676 h 166"/>
              <a:gd name="T26" fmla="*/ 122472476 w 243"/>
              <a:gd name="T27" fmla="*/ 0 h 166"/>
              <a:gd name="T28" fmla="*/ 120598245 w 243"/>
              <a:gd name="T29" fmla="*/ 3150381 h 166"/>
              <a:gd name="T30" fmla="*/ 104351484 w 243"/>
              <a:gd name="T31" fmla="*/ 8190675 h 166"/>
              <a:gd name="T32" fmla="*/ 106226505 w 243"/>
              <a:gd name="T33" fmla="*/ 13230970 h 166"/>
              <a:gd name="T34" fmla="*/ 118723224 w 243"/>
              <a:gd name="T35" fmla="*/ 11340262 h 166"/>
              <a:gd name="T36" fmla="*/ 119348494 w 243"/>
              <a:gd name="T37" fmla="*/ 15120881 h 166"/>
              <a:gd name="T38" fmla="*/ 115599242 w 243"/>
              <a:gd name="T39" fmla="*/ 18271261 h 166"/>
              <a:gd name="T40" fmla="*/ 109350487 w 243"/>
              <a:gd name="T41" fmla="*/ 18900703 h 166"/>
              <a:gd name="T42" fmla="*/ 107476256 w 243"/>
              <a:gd name="T43" fmla="*/ 21420848 h 166"/>
              <a:gd name="T44" fmla="*/ 111225509 w 243"/>
              <a:gd name="T45" fmla="*/ 28351851 h 166"/>
              <a:gd name="T46" fmla="*/ 124347498 w 243"/>
              <a:gd name="T47" fmla="*/ 35912288 h 166"/>
              <a:gd name="T48" fmla="*/ 133720235 w 243"/>
              <a:gd name="T49" fmla="*/ 32131672 h 166"/>
              <a:gd name="T50" fmla="*/ 137469487 w 243"/>
              <a:gd name="T51" fmla="*/ 28351851 h 166"/>
              <a:gd name="T52" fmla="*/ 151841228 w 243"/>
              <a:gd name="T53" fmla="*/ 36541729 h 166"/>
              <a:gd name="T54" fmla="*/ 151216747 w 243"/>
              <a:gd name="T55" fmla="*/ 49142458 h 166"/>
              <a:gd name="T56" fmla="*/ 143092971 w 243"/>
              <a:gd name="T57" fmla="*/ 52292851 h 166"/>
              <a:gd name="T58" fmla="*/ 139968989 w 243"/>
              <a:gd name="T59" fmla="*/ 57333142 h 166"/>
              <a:gd name="T60" fmla="*/ 141843220 w 243"/>
              <a:gd name="T61" fmla="*/ 60483523 h 166"/>
              <a:gd name="T62" fmla="*/ 138093968 w 243"/>
              <a:gd name="T63" fmla="*/ 62373434 h 166"/>
              <a:gd name="T64" fmla="*/ 129970982 w 243"/>
              <a:gd name="T65" fmla="*/ 66783491 h 166"/>
              <a:gd name="T66" fmla="*/ 123097747 w 243"/>
              <a:gd name="T67" fmla="*/ 76233839 h 166"/>
              <a:gd name="T68" fmla="*/ 121222726 w 243"/>
              <a:gd name="T69" fmla="*/ 85684981 h 166"/>
              <a:gd name="T70" fmla="*/ 105601234 w 243"/>
              <a:gd name="T71" fmla="*/ 95765564 h 166"/>
              <a:gd name="T72" fmla="*/ 102477228 w 243"/>
              <a:gd name="T73" fmla="*/ 95765564 h 166"/>
              <a:gd name="T74" fmla="*/ 96228473 w 243"/>
              <a:gd name="T75" fmla="*/ 98915151 h 166"/>
              <a:gd name="T76" fmla="*/ 88729968 w 243"/>
              <a:gd name="T77" fmla="*/ 104585702 h 166"/>
              <a:gd name="T78" fmla="*/ 83106484 w 243"/>
              <a:gd name="T79" fmla="*/ 96395005 h 166"/>
              <a:gd name="T80" fmla="*/ 79357231 w 243"/>
              <a:gd name="T81" fmla="*/ 95765564 h 166"/>
              <a:gd name="T82" fmla="*/ 81232253 w 243"/>
              <a:gd name="T83" fmla="*/ 92615183 h 166"/>
              <a:gd name="T84" fmla="*/ 75607978 w 243"/>
              <a:gd name="T85" fmla="*/ 88834568 h 166"/>
              <a:gd name="T86" fmla="*/ 66235242 w 243"/>
              <a:gd name="T87" fmla="*/ 86944657 h 166"/>
              <a:gd name="T88" fmla="*/ 58112256 w 243"/>
              <a:gd name="T89" fmla="*/ 87574892 h 166"/>
              <a:gd name="T90" fmla="*/ 48739507 w 243"/>
              <a:gd name="T91" fmla="*/ 80644689 h 166"/>
              <a:gd name="T92" fmla="*/ 48739507 w 243"/>
              <a:gd name="T93" fmla="*/ 67413725 h 166"/>
              <a:gd name="T94" fmla="*/ 53113253 w 243"/>
              <a:gd name="T95" fmla="*/ 63633110 h 166"/>
              <a:gd name="T96" fmla="*/ 50613738 w 243"/>
              <a:gd name="T97" fmla="*/ 59223053 h 166"/>
              <a:gd name="T98" fmla="*/ 41865482 w 243"/>
              <a:gd name="T99" fmla="*/ 54182762 h 166"/>
              <a:gd name="T100" fmla="*/ 33742496 w 243"/>
              <a:gd name="T101" fmla="*/ 53552527 h 166"/>
              <a:gd name="T102" fmla="*/ 24369754 w 243"/>
              <a:gd name="T103" fmla="*/ 59853288 h 166"/>
              <a:gd name="T104" fmla="*/ 20620501 w 243"/>
              <a:gd name="T105" fmla="*/ 68673401 h 166"/>
              <a:gd name="T106" fmla="*/ 14997017 w 243"/>
              <a:gd name="T107" fmla="*/ 65523815 h 166"/>
              <a:gd name="T108" fmla="*/ 14997017 w 243"/>
              <a:gd name="T109" fmla="*/ 58592818 h 166"/>
              <a:gd name="T110" fmla="*/ 12497512 w 243"/>
              <a:gd name="T111" fmla="*/ 56072673 h 166"/>
              <a:gd name="T112" fmla="*/ 5623485 w 243"/>
              <a:gd name="T113" fmla="*/ 56702908 h 166"/>
              <a:gd name="T114" fmla="*/ 1249751 w 243"/>
              <a:gd name="T115" fmla="*/ 55443232 h 166"/>
              <a:gd name="T116" fmla="*/ 3123983 w 243"/>
              <a:gd name="T117" fmla="*/ 52923086 h 166"/>
              <a:gd name="T118" fmla="*/ 0 w 243"/>
              <a:gd name="T119" fmla="*/ 49772693 h 166"/>
              <a:gd name="T120" fmla="*/ 0 w 243"/>
              <a:gd name="T121" fmla="*/ 45362636 h 1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3"/>
              <a:gd name="T184" fmla="*/ 0 h 166"/>
              <a:gd name="T185" fmla="*/ 243 w 243"/>
              <a:gd name="T186" fmla="*/ 166 h 1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3" h="166">
                <a:moveTo>
                  <a:pt x="0" y="72"/>
                </a:moveTo>
                <a:lnTo>
                  <a:pt x="14" y="67"/>
                </a:lnTo>
                <a:lnTo>
                  <a:pt x="42" y="47"/>
                </a:lnTo>
                <a:lnTo>
                  <a:pt x="57" y="46"/>
                </a:lnTo>
                <a:lnTo>
                  <a:pt x="103" y="16"/>
                </a:lnTo>
                <a:lnTo>
                  <a:pt x="118" y="15"/>
                </a:lnTo>
                <a:lnTo>
                  <a:pt x="137" y="5"/>
                </a:lnTo>
                <a:lnTo>
                  <a:pt x="145" y="8"/>
                </a:lnTo>
                <a:lnTo>
                  <a:pt x="158" y="3"/>
                </a:lnTo>
                <a:lnTo>
                  <a:pt x="163" y="6"/>
                </a:lnTo>
                <a:lnTo>
                  <a:pt x="173" y="3"/>
                </a:lnTo>
                <a:lnTo>
                  <a:pt x="173" y="5"/>
                </a:lnTo>
                <a:lnTo>
                  <a:pt x="187" y="2"/>
                </a:lnTo>
                <a:lnTo>
                  <a:pt x="196" y="0"/>
                </a:lnTo>
                <a:lnTo>
                  <a:pt x="193" y="5"/>
                </a:lnTo>
                <a:lnTo>
                  <a:pt x="167" y="13"/>
                </a:lnTo>
                <a:lnTo>
                  <a:pt x="170" y="21"/>
                </a:lnTo>
                <a:lnTo>
                  <a:pt x="190" y="18"/>
                </a:lnTo>
                <a:lnTo>
                  <a:pt x="191" y="24"/>
                </a:lnTo>
                <a:lnTo>
                  <a:pt x="185" y="29"/>
                </a:lnTo>
                <a:lnTo>
                  <a:pt x="175" y="30"/>
                </a:lnTo>
                <a:lnTo>
                  <a:pt x="172" y="34"/>
                </a:lnTo>
                <a:lnTo>
                  <a:pt x="178" y="45"/>
                </a:lnTo>
                <a:lnTo>
                  <a:pt x="199" y="57"/>
                </a:lnTo>
                <a:lnTo>
                  <a:pt x="214" y="51"/>
                </a:lnTo>
                <a:lnTo>
                  <a:pt x="220" y="45"/>
                </a:lnTo>
                <a:lnTo>
                  <a:pt x="243" y="58"/>
                </a:lnTo>
                <a:lnTo>
                  <a:pt x="242" y="78"/>
                </a:lnTo>
                <a:lnTo>
                  <a:pt x="229" y="83"/>
                </a:lnTo>
                <a:lnTo>
                  <a:pt x="224" y="91"/>
                </a:lnTo>
                <a:lnTo>
                  <a:pt x="227" y="96"/>
                </a:lnTo>
                <a:lnTo>
                  <a:pt x="221" y="99"/>
                </a:lnTo>
                <a:lnTo>
                  <a:pt x="208" y="106"/>
                </a:lnTo>
                <a:lnTo>
                  <a:pt x="197" y="121"/>
                </a:lnTo>
                <a:lnTo>
                  <a:pt x="194" y="136"/>
                </a:lnTo>
                <a:lnTo>
                  <a:pt x="169" y="152"/>
                </a:lnTo>
                <a:lnTo>
                  <a:pt x="164" y="152"/>
                </a:lnTo>
                <a:lnTo>
                  <a:pt x="154" y="157"/>
                </a:lnTo>
                <a:lnTo>
                  <a:pt x="142" y="166"/>
                </a:lnTo>
                <a:lnTo>
                  <a:pt x="133" y="153"/>
                </a:lnTo>
                <a:lnTo>
                  <a:pt x="127" y="152"/>
                </a:lnTo>
                <a:lnTo>
                  <a:pt x="130" y="147"/>
                </a:lnTo>
                <a:lnTo>
                  <a:pt x="121" y="141"/>
                </a:lnTo>
                <a:lnTo>
                  <a:pt x="106" y="138"/>
                </a:lnTo>
                <a:lnTo>
                  <a:pt x="93" y="139"/>
                </a:lnTo>
                <a:lnTo>
                  <a:pt x="78" y="128"/>
                </a:lnTo>
                <a:lnTo>
                  <a:pt x="78" y="107"/>
                </a:lnTo>
                <a:lnTo>
                  <a:pt x="85" y="101"/>
                </a:lnTo>
                <a:lnTo>
                  <a:pt x="81" y="94"/>
                </a:lnTo>
                <a:lnTo>
                  <a:pt x="67" y="86"/>
                </a:lnTo>
                <a:lnTo>
                  <a:pt x="54" y="85"/>
                </a:lnTo>
                <a:lnTo>
                  <a:pt x="39" y="95"/>
                </a:lnTo>
                <a:lnTo>
                  <a:pt x="33" y="109"/>
                </a:lnTo>
                <a:lnTo>
                  <a:pt x="24" y="104"/>
                </a:lnTo>
                <a:lnTo>
                  <a:pt x="24" y="93"/>
                </a:lnTo>
                <a:lnTo>
                  <a:pt x="20" y="89"/>
                </a:lnTo>
                <a:lnTo>
                  <a:pt x="9" y="90"/>
                </a:lnTo>
                <a:lnTo>
                  <a:pt x="2" y="88"/>
                </a:lnTo>
                <a:lnTo>
                  <a:pt x="5" y="84"/>
                </a:lnTo>
                <a:lnTo>
                  <a:pt x="0" y="79"/>
                </a:lnTo>
                <a:lnTo>
                  <a:pt x="0" y="7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5" name="Freeform 317"/>
          <p:cNvSpPr>
            <a:spLocks/>
          </p:cNvSpPr>
          <p:nvPr/>
        </p:nvSpPr>
        <p:spPr bwMode="auto">
          <a:xfrm>
            <a:off x="3687763" y="5891213"/>
            <a:ext cx="85725" cy="55562"/>
          </a:xfrm>
          <a:custGeom>
            <a:avLst/>
            <a:gdLst>
              <a:gd name="T0" fmla="*/ 0 w 109"/>
              <a:gd name="T1" fmla="*/ 9346671 h 68"/>
              <a:gd name="T2" fmla="*/ 3711342 w 109"/>
              <a:gd name="T3" fmla="*/ 2002683 h 68"/>
              <a:gd name="T4" fmla="*/ 15463533 w 109"/>
              <a:gd name="T5" fmla="*/ 2002683 h 68"/>
              <a:gd name="T6" fmla="*/ 18555924 w 109"/>
              <a:gd name="T7" fmla="*/ 4006183 h 68"/>
              <a:gd name="T8" fmla="*/ 19174874 w 109"/>
              <a:gd name="T9" fmla="*/ 2002683 h 68"/>
              <a:gd name="T10" fmla="*/ 25978612 w 109"/>
              <a:gd name="T11" fmla="*/ 4006183 h 68"/>
              <a:gd name="T12" fmla="*/ 32163394 w 109"/>
              <a:gd name="T13" fmla="*/ 2002683 h 68"/>
              <a:gd name="T14" fmla="*/ 35256571 w 109"/>
              <a:gd name="T15" fmla="*/ 4006183 h 68"/>
              <a:gd name="T16" fmla="*/ 39586076 w 109"/>
              <a:gd name="T17" fmla="*/ 2002683 h 68"/>
              <a:gd name="T18" fmla="*/ 39586076 w 109"/>
              <a:gd name="T19" fmla="*/ 0 h 68"/>
              <a:gd name="T20" fmla="*/ 42678467 w 109"/>
              <a:gd name="T21" fmla="*/ 667561 h 68"/>
              <a:gd name="T22" fmla="*/ 41441353 w 109"/>
              <a:gd name="T23" fmla="*/ 5341305 h 68"/>
              <a:gd name="T24" fmla="*/ 43297417 w 109"/>
              <a:gd name="T25" fmla="*/ 6008866 h 68"/>
              <a:gd name="T26" fmla="*/ 44534531 w 109"/>
              <a:gd name="T27" fmla="*/ 5341305 h 68"/>
              <a:gd name="T28" fmla="*/ 43297417 w 109"/>
              <a:gd name="T29" fmla="*/ 8679111 h 68"/>
              <a:gd name="T30" fmla="*/ 47008758 w 109"/>
              <a:gd name="T31" fmla="*/ 8679111 h 68"/>
              <a:gd name="T32" fmla="*/ 47008758 w 109"/>
              <a:gd name="T33" fmla="*/ 6008866 h 68"/>
              <a:gd name="T34" fmla="*/ 50101149 w 109"/>
              <a:gd name="T35" fmla="*/ 5341305 h 68"/>
              <a:gd name="T36" fmla="*/ 50101149 w 109"/>
              <a:gd name="T37" fmla="*/ 8679111 h 68"/>
              <a:gd name="T38" fmla="*/ 51956438 w 109"/>
              <a:gd name="T39" fmla="*/ 11350171 h 68"/>
              <a:gd name="T40" fmla="*/ 53812502 w 109"/>
              <a:gd name="T41" fmla="*/ 8679111 h 68"/>
              <a:gd name="T42" fmla="*/ 54430666 w 109"/>
              <a:gd name="T43" fmla="*/ 12017732 h 68"/>
              <a:gd name="T44" fmla="*/ 53812502 w 109"/>
              <a:gd name="T45" fmla="*/ 14687978 h 68"/>
              <a:gd name="T46" fmla="*/ 56286729 w 109"/>
              <a:gd name="T47" fmla="*/ 15355539 h 68"/>
              <a:gd name="T48" fmla="*/ 59379120 w 109"/>
              <a:gd name="T49" fmla="*/ 14687978 h 68"/>
              <a:gd name="T50" fmla="*/ 61853347 w 109"/>
              <a:gd name="T51" fmla="*/ 16023099 h 68"/>
              <a:gd name="T52" fmla="*/ 59997284 w 109"/>
              <a:gd name="T53" fmla="*/ 20029281 h 68"/>
              <a:gd name="T54" fmla="*/ 62471511 w 109"/>
              <a:gd name="T55" fmla="*/ 23367085 h 68"/>
              <a:gd name="T56" fmla="*/ 62471511 w 109"/>
              <a:gd name="T57" fmla="*/ 29375956 h 68"/>
              <a:gd name="T58" fmla="*/ 67419966 w 109"/>
              <a:gd name="T59" fmla="*/ 34717259 h 68"/>
              <a:gd name="T60" fmla="*/ 64327575 w 109"/>
              <a:gd name="T61" fmla="*/ 38055063 h 68"/>
              <a:gd name="T62" fmla="*/ 64327575 w 109"/>
              <a:gd name="T63" fmla="*/ 43396367 h 68"/>
              <a:gd name="T64" fmla="*/ 59379120 w 109"/>
              <a:gd name="T65" fmla="*/ 45399049 h 68"/>
              <a:gd name="T66" fmla="*/ 54430666 w 109"/>
              <a:gd name="T67" fmla="*/ 44731488 h 68"/>
              <a:gd name="T68" fmla="*/ 48245871 w 109"/>
              <a:gd name="T69" fmla="*/ 40725306 h 68"/>
              <a:gd name="T70" fmla="*/ 45152694 w 109"/>
              <a:gd name="T71" fmla="*/ 37387502 h 68"/>
              <a:gd name="T72" fmla="*/ 26596776 w 109"/>
              <a:gd name="T73" fmla="*/ 24034646 h 68"/>
              <a:gd name="T74" fmla="*/ 24122543 w 109"/>
              <a:gd name="T75" fmla="*/ 24034646 h 68"/>
              <a:gd name="T76" fmla="*/ 15463533 w 109"/>
              <a:gd name="T77" fmla="*/ 21364403 h 68"/>
              <a:gd name="T78" fmla="*/ 11133239 w 109"/>
              <a:gd name="T79" fmla="*/ 23367085 h 68"/>
              <a:gd name="T80" fmla="*/ 8040849 w 109"/>
              <a:gd name="T81" fmla="*/ 22031964 h 68"/>
              <a:gd name="T82" fmla="*/ 6185570 w 109"/>
              <a:gd name="T83" fmla="*/ 22699524 h 68"/>
              <a:gd name="T84" fmla="*/ 618164 w 109"/>
              <a:gd name="T85" fmla="*/ 22699524 h 68"/>
              <a:gd name="T86" fmla="*/ 2474228 w 109"/>
              <a:gd name="T87" fmla="*/ 14687978 h 68"/>
              <a:gd name="T88" fmla="*/ 0 w 109"/>
              <a:gd name="T89" fmla="*/ 9346671 h 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9"/>
              <a:gd name="T136" fmla="*/ 0 h 68"/>
              <a:gd name="T137" fmla="*/ 109 w 109"/>
              <a:gd name="T138" fmla="*/ 68 h 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9" h="68">
                <a:moveTo>
                  <a:pt x="0" y="14"/>
                </a:moveTo>
                <a:lnTo>
                  <a:pt x="6" y="3"/>
                </a:lnTo>
                <a:lnTo>
                  <a:pt x="25" y="3"/>
                </a:lnTo>
                <a:lnTo>
                  <a:pt x="30" y="6"/>
                </a:lnTo>
                <a:lnTo>
                  <a:pt x="31" y="3"/>
                </a:lnTo>
                <a:lnTo>
                  <a:pt x="42" y="6"/>
                </a:lnTo>
                <a:lnTo>
                  <a:pt x="52" y="3"/>
                </a:lnTo>
                <a:lnTo>
                  <a:pt x="57" y="6"/>
                </a:lnTo>
                <a:lnTo>
                  <a:pt x="64" y="3"/>
                </a:lnTo>
                <a:lnTo>
                  <a:pt x="64" y="0"/>
                </a:lnTo>
                <a:lnTo>
                  <a:pt x="69" y="1"/>
                </a:lnTo>
                <a:lnTo>
                  <a:pt x="67" y="8"/>
                </a:lnTo>
                <a:lnTo>
                  <a:pt x="70" y="9"/>
                </a:lnTo>
                <a:lnTo>
                  <a:pt x="72" y="8"/>
                </a:lnTo>
                <a:lnTo>
                  <a:pt x="70" y="13"/>
                </a:lnTo>
                <a:lnTo>
                  <a:pt x="76" y="13"/>
                </a:lnTo>
                <a:lnTo>
                  <a:pt x="76" y="9"/>
                </a:lnTo>
                <a:lnTo>
                  <a:pt x="81" y="8"/>
                </a:lnTo>
                <a:lnTo>
                  <a:pt x="81" y="13"/>
                </a:lnTo>
                <a:lnTo>
                  <a:pt x="84" y="17"/>
                </a:lnTo>
                <a:lnTo>
                  <a:pt x="87" y="13"/>
                </a:lnTo>
                <a:lnTo>
                  <a:pt x="88" y="18"/>
                </a:lnTo>
                <a:lnTo>
                  <a:pt x="87" y="22"/>
                </a:lnTo>
                <a:lnTo>
                  <a:pt x="91" y="23"/>
                </a:lnTo>
                <a:lnTo>
                  <a:pt x="96" y="22"/>
                </a:lnTo>
                <a:lnTo>
                  <a:pt x="100" y="24"/>
                </a:lnTo>
                <a:lnTo>
                  <a:pt x="97" y="30"/>
                </a:lnTo>
                <a:lnTo>
                  <a:pt x="101" y="35"/>
                </a:lnTo>
                <a:lnTo>
                  <a:pt x="101" y="44"/>
                </a:lnTo>
                <a:lnTo>
                  <a:pt x="109" y="52"/>
                </a:lnTo>
                <a:lnTo>
                  <a:pt x="104" y="57"/>
                </a:lnTo>
                <a:lnTo>
                  <a:pt x="104" y="65"/>
                </a:lnTo>
                <a:lnTo>
                  <a:pt x="96" y="68"/>
                </a:lnTo>
                <a:lnTo>
                  <a:pt x="88" y="67"/>
                </a:lnTo>
                <a:lnTo>
                  <a:pt x="78" y="61"/>
                </a:lnTo>
                <a:lnTo>
                  <a:pt x="73" y="56"/>
                </a:lnTo>
                <a:lnTo>
                  <a:pt x="43" y="36"/>
                </a:lnTo>
                <a:lnTo>
                  <a:pt x="39" y="36"/>
                </a:lnTo>
                <a:lnTo>
                  <a:pt x="25" y="32"/>
                </a:lnTo>
                <a:lnTo>
                  <a:pt x="18" y="35"/>
                </a:lnTo>
                <a:lnTo>
                  <a:pt x="13" y="33"/>
                </a:lnTo>
                <a:lnTo>
                  <a:pt x="10" y="34"/>
                </a:lnTo>
                <a:lnTo>
                  <a:pt x="1" y="34"/>
                </a:lnTo>
                <a:lnTo>
                  <a:pt x="4" y="22"/>
                </a:lnTo>
                <a:lnTo>
                  <a:pt x="0" y="1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6" name="Freeform 318"/>
          <p:cNvSpPr>
            <a:spLocks/>
          </p:cNvSpPr>
          <p:nvPr/>
        </p:nvSpPr>
        <p:spPr bwMode="auto">
          <a:xfrm>
            <a:off x="3216275" y="6038850"/>
            <a:ext cx="73025" cy="52388"/>
          </a:xfrm>
          <a:custGeom>
            <a:avLst/>
            <a:gdLst>
              <a:gd name="T0" fmla="*/ 0 w 93"/>
              <a:gd name="T1" fmla="*/ 28982469 h 66"/>
              <a:gd name="T2" fmla="*/ 4932721 w 93"/>
              <a:gd name="T3" fmla="*/ 23311862 h 66"/>
              <a:gd name="T4" fmla="*/ 1849967 w 93"/>
              <a:gd name="T5" fmla="*/ 19531196 h 66"/>
              <a:gd name="T6" fmla="*/ 4932721 w 93"/>
              <a:gd name="T7" fmla="*/ 17011017 h 66"/>
              <a:gd name="T8" fmla="*/ 14797379 w 93"/>
              <a:gd name="T9" fmla="*/ 17641260 h 66"/>
              <a:gd name="T10" fmla="*/ 12331016 w 93"/>
              <a:gd name="T11" fmla="*/ 14490838 h 66"/>
              <a:gd name="T12" fmla="*/ 14180985 w 93"/>
              <a:gd name="T13" fmla="*/ 9450476 h 66"/>
              <a:gd name="T14" fmla="*/ 24045639 w 93"/>
              <a:gd name="T15" fmla="*/ 3780667 h 66"/>
              <a:gd name="T16" fmla="*/ 24662818 w 93"/>
              <a:gd name="T17" fmla="*/ 6300846 h 66"/>
              <a:gd name="T18" fmla="*/ 29594758 w 93"/>
              <a:gd name="T19" fmla="*/ 2520180 h 66"/>
              <a:gd name="T20" fmla="*/ 32061118 w 93"/>
              <a:gd name="T21" fmla="*/ 3150423 h 66"/>
              <a:gd name="T22" fmla="*/ 41309377 w 93"/>
              <a:gd name="T23" fmla="*/ 630243 h 66"/>
              <a:gd name="T24" fmla="*/ 43159344 w 93"/>
              <a:gd name="T25" fmla="*/ 2520180 h 66"/>
              <a:gd name="T26" fmla="*/ 44392131 w 93"/>
              <a:gd name="T27" fmla="*/ 0 h 66"/>
              <a:gd name="T28" fmla="*/ 48708457 w 93"/>
              <a:gd name="T29" fmla="*/ 630243 h 66"/>
              <a:gd name="T30" fmla="*/ 49941244 w 93"/>
              <a:gd name="T31" fmla="*/ 3780667 h 66"/>
              <a:gd name="T32" fmla="*/ 53641188 w 93"/>
              <a:gd name="T33" fmla="*/ 3150423 h 66"/>
              <a:gd name="T34" fmla="*/ 57340335 w 93"/>
              <a:gd name="T35" fmla="*/ 6300846 h 66"/>
              <a:gd name="T36" fmla="*/ 54257582 w 93"/>
              <a:gd name="T37" fmla="*/ 7560541 h 66"/>
              <a:gd name="T38" fmla="*/ 53641188 w 93"/>
              <a:gd name="T39" fmla="*/ 10710963 h 66"/>
              <a:gd name="T40" fmla="*/ 57340335 w 93"/>
              <a:gd name="T41" fmla="*/ 13231145 h 66"/>
              <a:gd name="T42" fmla="*/ 56107548 w 93"/>
              <a:gd name="T43" fmla="*/ 15751324 h 66"/>
              <a:gd name="T44" fmla="*/ 53641188 w 93"/>
              <a:gd name="T45" fmla="*/ 16381567 h 66"/>
              <a:gd name="T46" fmla="*/ 50558423 w 93"/>
              <a:gd name="T47" fmla="*/ 20161439 h 66"/>
              <a:gd name="T48" fmla="*/ 45009310 w 93"/>
              <a:gd name="T49" fmla="*/ 20791683 h 66"/>
              <a:gd name="T50" fmla="*/ 33294690 w 93"/>
              <a:gd name="T51" fmla="*/ 30242162 h 66"/>
              <a:gd name="T52" fmla="*/ 31444724 w 93"/>
              <a:gd name="T53" fmla="*/ 29612713 h 66"/>
              <a:gd name="T54" fmla="*/ 25895611 w 93"/>
              <a:gd name="T55" fmla="*/ 33392584 h 66"/>
              <a:gd name="T56" fmla="*/ 24045639 w 93"/>
              <a:gd name="T57" fmla="*/ 41583365 h 66"/>
              <a:gd name="T58" fmla="*/ 20346492 w 93"/>
              <a:gd name="T59" fmla="*/ 40953122 h 66"/>
              <a:gd name="T60" fmla="*/ 19113705 w 93"/>
              <a:gd name="T61" fmla="*/ 36543007 h 66"/>
              <a:gd name="T62" fmla="*/ 16030951 w 93"/>
              <a:gd name="T63" fmla="*/ 34022828 h 66"/>
              <a:gd name="T64" fmla="*/ 7399082 w 93"/>
              <a:gd name="T65" fmla="*/ 32762341 h 66"/>
              <a:gd name="T66" fmla="*/ 3699148 w 93"/>
              <a:gd name="T67" fmla="*/ 34022828 h 66"/>
              <a:gd name="T68" fmla="*/ 1849967 w 93"/>
              <a:gd name="T69" fmla="*/ 31502649 h 66"/>
              <a:gd name="T70" fmla="*/ 0 w 93"/>
              <a:gd name="T71" fmla="*/ 28982469 h 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3"/>
              <a:gd name="T109" fmla="*/ 0 h 66"/>
              <a:gd name="T110" fmla="*/ 93 w 93"/>
              <a:gd name="T111" fmla="*/ 66 h 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3" h="66">
                <a:moveTo>
                  <a:pt x="0" y="46"/>
                </a:moveTo>
                <a:lnTo>
                  <a:pt x="8" y="37"/>
                </a:lnTo>
                <a:lnTo>
                  <a:pt x="3" y="31"/>
                </a:lnTo>
                <a:lnTo>
                  <a:pt x="8" y="27"/>
                </a:lnTo>
                <a:lnTo>
                  <a:pt x="24" y="28"/>
                </a:lnTo>
                <a:lnTo>
                  <a:pt x="20" y="23"/>
                </a:lnTo>
                <a:lnTo>
                  <a:pt x="23" y="15"/>
                </a:lnTo>
                <a:lnTo>
                  <a:pt x="39" y="6"/>
                </a:lnTo>
                <a:lnTo>
                  <a:pt x="40" y="10"/>
                </a:lnTo>
                <a:lnTo>
                  <a:pt x="48" y="4"/>
                </a:lnTo>
                <a:lnTo>
                  <a:pt x="52" y="5"/>
                </a:lnTo>
                <a:lnTo>
                  <a:pt x="67" y="1"/>
                </a:lnTo>
                <a:lnTo>
                  <a:pt x="70" y="4"/>
                </a:lnTo>
                <a:lnTo>
                  <a:pt x="72" y="0"/>
                </a:lnTo>
                <a:lnTo>
                  <a:pt x="79" y="1"/>
                </a:lnTo>
                <a:lnTo>
                  <a:pt x="81" y="6"/>
                </a:lnTo>
                <a:lnTo>
                  <a:pt x="87" y="5"/>
                </a:lnTo>
                <a:lnTo>
                  <a:pt x="93" y="10"/>
                </a:lnTo>
                <a:lnTo>
                  <a:pt x="88" y="12"/>
                </a:lnTo>
                <a:lnTo>
                  <a:pt x="87" y="17"/>
                </a:lnTo>
                <a:lnTo>
                  <a:pt x="93" y="21"/>
                </a:lnTo>
                <a:lnTo>
                  <a:pt x="91" y="25"/>
                </a:lnTo>
                <a:lnTo>
                  <a:pt x="87" y="26"/>
                </a:lnTo>
                <a:lnTo>
                  <a:pt x="82" y="32"/>
                </a:lnTo>
                <a:lnTo>
                  <a:pt x="73" y="33"/>
                </a:lnTo>
                <a:lnTo>
                  <a:pt x="54" y="48"/>
                </a:lnTo>
                <a:lnTo>
                  <a:pt x="51" y="47"/>
                </a:lnTo>
                <a:lnTo>
                  <a:pt x="42" y="53"/>
                </a:lnTo>
                <a:lnTo>
                  <a:pt x="39" y="66"/>
                </a:lnTo>
                <a:lnTo>
                  <a:pt x="33" y="65"/>
                </a:lnTo>
                <a:lnTo>
                  <a:pt x="31" y="58"/>
                </a:lnTo>
                <a:lnTo>
                  <a:pt x="26" y="54"/>
                </a:lnTo>
                <a:lnTo>
                  <a:pt x="12" y="52"/>
                </a:lnTo>
                <a:lnTo>
                  <a:pt x="6" y="54"/>
                </a:lnTo>
                <a:lnTo>
                  <a:pt x="3" y="50"/>
                </a:lnTo>
                <a:lnTo>
                  <a:pt x="0" y="4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7" name="Freeform 319"/>
          <p:cNvSpPr>
            <a:spLocks/>
          </p:cNvSpPr>
          <p:nvPr/>
        </p:nvSpPr>
        <p:spPr bwMode="auto">
          <a:xfrm>
            <a:off x="3238500" y="6103938"/>
            <a:ext cx="33338" cy="22225"/>
          </a:xfrm>
          <a:custGeom>
            <a:avLst/>
            <a:gdLst>
              <a:gd name="T0" fmla="*/ 1260494 w 42"/>
              <a:gd name="T1" fmla="*/ 4065529 h 27"/>
              <a:gd name="T2" fmla="*/ 0 w 42"/>
              <a:gd name="T3" fmla="*/ 18294469 h 27"/>
              <a:gd name="T4" fmla="*/ 5040388 w 42"/>
              <a:gd name="T5" fmla="*/ 14228941 h 27"/>
              <a:gd name="T6" fmla="*/ 10711022 w 42"/>
              <a:gd name="T7" fmla="*/ 12196586 h 27"/>
              <a:gd name="T8" fmla="*/ 18901852 w 42"/>
              <a:gd name="T9" fmla="*/ 18294469 h 27"/>
              <a:gd name="T10" fmla="*/ 26462437 w 42"/>
              <a:gd name="T11" fmla="*/ 18294469 h 27"/>
              <a:gd name="T12" fmla="*/ 26462437 w 42"/>
              <a:gd name="T13" fmla="*/ 12874037 h 27"/>
              <a:gd name="T14" fmla="*/ 22052291 w 42"/>
              <a:gd name="T15" fmla="*/ 14228941 h 27"/>
              <a:gd name="T16" fmla="*/ 15121165 w 42"/>
              <a:gd name="T17" fmla="*/ 8808509 h 27"/>
              <a:gd name="T18" fmla="*/ 14491712 w 42"/>
              <a:gd name="T19" fmla="*/ 6775334 h 27"/>
              <a:gd name="T20" fmla="*/ 10711022 w 42"/>
              <a:gd name="T21" fmla="*/ 4065529 h 27"/>
              <a:gd name="T22" fmla="*/ 9450529 w 42"/>
              <a:gd name="T23" fmla="*/ 0 h 27"/>
              <a:gd name="T24" fmla="*/ 7560582 w 42"/>
              <a:gd name="T25" fmla="*/ 4742980 h 27"/>
              <a:gd name="T26" fmla="*/ 5040388 w 42"/>
              <a:gd name="T27" fmla="*/ 3388078 h 27"/>
              <a:gd name="T28" fmla="*/ 1260494 w 42"/>
              <a:gd name="T29" fmla="*/ 4065529 h 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2"/>
              <a:gd name="T46" fmla="*/ 0 h 27"/>
              <a:gd name="T47" fmla="*/ 42 w 42"/>
              <a:gd name="T48" fmla="*/ 27 h 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2" h="27">
                <a:moveTo>
                  <a:pt x="2" y="6"/>
                </a:moveTo>
                <a:lnTo>
                  <a:pt x="0" y="27"/>
                </a:lnTo>
                <a:lnTo>
                  <a:pt x="8" y="21"/>
                </a:lnTo>
                <a:lnTo>
                  <a:pt x="17" y="18"/>
                </a:lnTo>
                <a:lnTo>
                  <a:pt x="30" y="27"/>
                </a:lnTo>
                <a:lnTo>
                  <a:pt x="42" y="27"/>
                </a:lnTo>
                <a:lnTo>
                  <a:pt x="42" y="19"/>
                </a:lnTo>
                <a:lnTo>
                  <a:pt x="35" y="21"/>
                </a:lnTo>
                <a:lnTo>
                  <a:pt x="24" y="13"/>
                </a:lnTo>
                <a:lnTo>
                  <a:pt x="23" y="10"/>
                </a:lnTo>
                <a:lnTo>
                  <a:pt x="17" y="6"/>
                </a:lnTo>
                <a:lnTo>
                  <a:pt x="15" y="0"/>
                </a:lnTo>
                <a:lnTo>
                  <a:pt x="12" y="7"/>
                </a:lnTo>
                <a:lnTo>
                  <a:pt x="8" y="5"/>
                </a:lnTo>
                <a:lnTo>
                  <a:pt x="2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8" name="Freeform 320"/>
          <p:cNvSpPr>
            <a:spLocks/>
          </p:cNvSpPr>
          <p:nvPr/>
        </p:nvSpPr>
        <p:spPr bwMode="auto">
          <a:xfrm>
            <a:off x="7524750" y="4900613"/>
            <a:ext cx="2644775" cy="1504950"/>
          </a:xfrm>
          <a:custGeom>
            <a:avLst/>
            <a:gdLst>
              <a:gd name="T0" fmla="*/ 319813664 w 3330"/>
              <a:gd name="T1" fmla="*/ 480336029 h 1898"/>
              <a:gd name="T2" fmla="*/ 389831878 w 3330"/>
              <a:gd name="T3" fmla="*/ 522459552 h 1898"/>
              <a:gd name="T4" fmla="*/ 428310662 w 3330"/>
              <a:gd name="T5" fmla="*/ 521201992 h 1898"/>
              <a:gd name="T6" fmla="*/ 333060568 w 3330"/>
              <a:gd name="T7" fmla="*/ 579043438 h 1898"/>
              <a:gd name="T8" fmla="*/ 171576799 w 3330"/>
              <a:gd name="T9" fmla="*/ 601048370 h 1898"/>
              <a:gd name="T10" fmla="*/ 131836088 w 3330"/>
              <a:gd name="T11" fmla="*/ 635628116 h 1898"/>
              <a:gd name="T12" fmla="*/ 0 w 3330"/>
              <a:gd name="T13" fmla="*/ 672722190 h 1898"/>
              <a:gd name="T14" fmla="*/ 2523258 w 3330"/>
              <a:gd name="T15" fmla="*/ 784003620 h 1898"/>
              <a:gd name="T16" fmla="*/ 76325985 w 3330"/>
              <a:gd name="T17" fmla="*/ 780860511 h 1898"/>
              <a:gd name="T18" fmla="*/ 99665919 w 3330"/>
              <a:gd name="T19" fmla="*/ 858191966 h 1898"/>
              <a:gd name="T20" fmla="*/ 103450408 w 3330"/>
              <a:gd name="T21" fmla="*/ 883969581 h 1898"/>
              <a:gd name="T22" fmla="*/ 135621371 w 3330"/>
              <a:gd name="T23" fmla="*/ 935524016 h 1898"/>
              <a:gd name="T24" fmla="*/ 85788400 w 3330"/>
              <a:gd name="T25" fmla="*/ 930493774 h 1898"/>
              <a:gd name="T26" fmla="*/ 47309702 w 3330"/>
              <a:gd name="T27" fmla="*/ 927979445 h 1898"/>
              <a:gd name="T28" fmla="*/ 74434138 w 3330"/>
              <a:gd name="T29" fmla="*/ 978276320 h 1898"/>
              <a:gd name="T30" fmla="*/ 193654707 w 3330"/>
              <a:gd name="T31" fmla="*/ 1014741614 h 1898"/>
              <a:gd name="T32" fmla="*/ 181669035 w 3330"/>
              <a:gd name="T33" fmla="*/ 1045547885 h 1898"/>
              <a:gd name="T34" fmla="*/ 251056682 w 3330"/>
              <a:gd name="T35" fmla="*/ 1090815311 h 1898"/>
              <a:gd name="T36" fmla="*/ 240964446 w 3330"/>
              <a:gd name="T37" fmla="*/ 1129166945 h 1898"/>
              <a:gd name="T38" fmla="*/ 353876450 w 3330"/>
              <a:gd name="T39" fmla="*/ 1124137496 h 1898"/>
              <a:gd name="T40" fmla="*/ 271873359 w 3330"/>
              <a:gd name="T41" fmla="*/ 1178206260 h 1898"/>
              <a:gd name="T42" fmla="*/ 344414830 w 3330"/>
              <a:gd name="T43" fmla="*/ 1170032909 h 1898"/>
              <a:gd name="T44" fmla="*/ 416956400 w 3330"/>
              <a:gd name="T45" fmla="*/ 1147399196 h 1898"/>
              <a:gd name="T46" fmla="*/ 497067644 w 3330"/>
              <a:gd name="T47" fmla="*/ 1173176810 h 1898"/>
              <a:gd name="T48" fmla="*/ 631426940 w 3330"/>
              <a:gd name="T49" fmla="*/ 1193295402 h 1898"/>
              <a:gd name="T50" fmla="*/ 694506791 w 3330"/>
              <a:gd name="T51" fmla="*/ 1146141635 h 1898"/>
              <a:gd name="T52" fmla="*/ 712168799 w 3330"/>
              <a:gd name="T53" fmla="*/ 1076983729 h 1898"/>
              <a:gd name="T54" fmla="*/ 950610088 w 3330"/>
              <a:gd name="T55" fmla="*/ 1119736034 h 1898"/>
              <a:gd name="T56" fmla="*/ 1072984506 w 3330"/>
              <a:gd name="T57" fmla="*/ 1127909385 h 1898"/>
              <a:gd name="T58" fmla="*/ 1204820544 w 3330"/>
              <a:gd name="T59" fmla="*/ 1036746547 h 1898"/>
              <a:gd name="T60" fmla="*/ 1304486438 w 3330"/>
              <a:gd name="T61" fmla="*/ 975132419 h 1898"/>
              <a:gd name="T62" fmla="*/ 1399736433 w 3330"/>
              <a:gd name="T63" fmla="*/ 960672057 h 1898"/>
              <a:gd name="T64" fmla="*/ 1452092638 w 3330"/>
              <a:gd name="T65" fmla="*/ 916033412 h 1898"/>
              <a:gd name="T66" fmla="*/ 1470386057 w 3330"/>
              <a:gd name="T67" fmla="*/ 1032973865 h 1898"/>
              <a:gd name="T68" fmla="*/ 1474170546 w 3330"/>
              <a:gd name="T69" fmla="*/ 1058751479 h 1898"/>
              <a:gd name="T70" fmla="*/ 1489940707 w 3330"/>
              <a:gd name="T71" fmla="*/ 1062523368 h 1898"/>
              <a:gd name="T72" fmla="*/ 1535988371 w 3330"/>
              <a:gd name="T73" fmla="*/ 1001538020 h 1898"/>
              <a:gd name="T74" fmla="*/ 1528419393 w 3330"/>
              <a:gd name="T75" fmla="*/ 934266456 h 1898"/>
              <a:gd name="T76" fmla="*/ 1577620930 w 3330"/>
              <a:gd name="T77" fmla="*/ 904088172 h 1898"/>
              <a:gd name="T78" fmla="*/ 1780737604 w 3330"/>
              <a:gd name="T79" fmla="*/ 834929473 h 1898"/>
              <a:gd name="T80" fmla="*/ 1983222472 w 3330"/>
              <a:gd name="T81" fmla="*/ 784003620 h 1898"/>
              <a:gd name="T82" fmla="*/ 2100550375 w 3330"/>
              <a:gd name="T83" fmla="*/ 722390285 h 1898"/>
              <a:gd name="T84" fmla="*/ 2100550375 w 3330"/>
              <a:gd name="T85" fmla="*/ 20118598 h 1898"/>
              <a:gd name="T86" fmla="*/ 2014132179 w 3330"/>
              <a:gd name="T87" fmla="*/ 0 h 1898"/>
              <a:gd name="T88" fmla="*/ 2009716280 w 3330"/>
              <a:gd name="T89" fmla="*/ 25776828 h 1898"/>
              <a:gd name="T90" fmla="*/ 1940960092 w 3330"/>
              <a:gd name="T91" fmla="*/ 32693417 h 1898"/>
              <a:gd name="T92" fmla="*/ 1930236446 w 3330"/>
              <a:gd name="T93" fmla="*/ 50296887 h 1898"/>
              <a:gd name="T94" fmla="*/ 1887341861 w 3330"/>
              <a:gd name="T95" fmla="*/ 47781766 h 1898"/>
              <a:gd name="T96" fmla="*/ 1715765112 w 3330"/>
              <a:gd name="T97" fmla="*/ 191128650 h 1898"/>
              <a:gd name="T98" fmla="*/ 1556805047 w 3330"/>
              <a:gd name="T99" fmla="*/ 232623443 h 1898"/>
              <a:gd name="T100" fmla="*/ 1212390317 w 3330"/>
              <a:gd name="T101" fmla="*/ 240796795 h 1898"/>
              <a:gd name="T102" fmla="*/ 1154987597 w 3330"/>
              <a:gd name="T103" fmla="*/ 222563751 h 1898"/>
              <a:gd name="T104" fmla="*/ 1057844960 w 3330"/>
              <a:gd name="T105" fmla="*/ 205589012 h 1898"/>
              <a:gd name="T106" fmla="*/ 975211253 w 3330"/>
              <a:gd name="T107" fmla="*/ 216905521 h 1898"/>
              <a:gd name="T108" fmla="*/ 851574809 w 3330"/>
              <a:gd name="T109" fmla="*/ 259657825 h 1898"/>
              <a:gd name="T110" fmla="*/ 727308345 w 3330"/>
              <a:gd name="T111" fmla="*/ 301782142 h 1898"/>
              <a:gd name="T112" fmla="*/ 567716473 w 3330"/>
              <a:gd name="T113" fmla="*/ 443870735 h 1898"/>
              <a:gd name="T114" fmla="*/ 319813664 w 3330"/>
              <a:gd name="T115" fmla="*/ 480336029 h 18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30"/>
              <a:gd name="T175" fmla="*/ 0 h 1898"/>
              <a:gd name="T176" fmla="*/ 3330 w 3330"/>
              <a:gd name="T177" fmla="*/ 1898 h 189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30" h="1898">
                <a:moveTo>
                  <a:pt x="507" y="764"/>
                </a:moveTo>
                <a:lnTo>
                  <a:pt x="618" y="831"/>
                </a:lnTo>
                <a:lnTo>
                  <a:pt x="679" y="829"/>
                </a:lnTo>
                <a:lnTo>
                  <a:pt x="528" y="921"/>
                </a:lnTo>
                <a:lnTo>
                  <a:pt x="272" y="956"/>
                </a:lnTo>
                <a:lnTo>
                  <a:pt x="209" y="1011"/>
                </a:lnTo>
                <a:lnTo>
                  <a:pt x="0" y="1070"/>
                </a:lnTo>
                <a:lnTo>
                  <a:pt x="4" y="1247"/>
                </a:lnTo>
                <a:lnTo>
                  <a:pt x="121" y="1242"/>
                </a:lnTo>
                <a:lnTo>
                  <a:pt x="158" y="1365"/>
                </a:lnTo>
                <a:lnTo>
                  <a:pt x="164" y="1406"/>
                </a:lnTo>
                <a:lnTo>
                  <a:pt x="215" y="1488"/>
                </a:lnTo>
                <a:lnTo>
                  <a:pt x="136" y="1480"/>
                </a:lnTo>
                <a:lnTo>
                  <a:pt x="75" y="1476"/>
                </a:lnTo>
                <a:lnTo>
                  <a:pt x="118" y="1556"/>
                </a:lnTo>
                <a:lnTo>
                  <a:pt x="307" y="1614"/>
                </a:lnTo>
                <a:lnTo>
                  <a:pt x="288" y="1663"/>
                </a:lnTo>
                <a:lnTo>
                  <a:pt x="398" y="1735"/>
                </a:lnTo>
                <a:lnTo>
                  <a:pt x="382" y="1796"/>
                </a:lnTo>
                <a:lnTo>
                  <a:pt x="561" y="1788"/>
                </a:lnTo>
                <a:lnTo>
                  <a:pt x="431" y="1874"/>
                </a:lnTo>
                <a:lnTo>
                  <a:pt x="546" y="1861"/>
                </a:lnTo>
                <a:lnTo>
                  <a:pt x="661" y="1825"/>
                </a:lnTo>
                <a:lnTo>
                  <a:pt x="788" y="1866"/>
                </a:lnTo>
                <a:lnTo>
                  <a:pt x="1001" y="1898"/>
                </a:lnTo>
                <a:lnTo>
                  <a:pt x="1101" y="1823"/>
                </a:lnTo>
                <a:lnTo>
                  <a:pt x="1129" y="1713"/>
                </a:lnTo>
                <a:lnTo>
                  <a:pt x="1507" y="1781"/>
                </a:lnTo>
                <a:lnTo>
                  <a:pt x="1701" y="1794"/>
                </a:lnTo>
                <a:lnTo>
                  <a:pt x="1910" y="1649"/>
                </a:lnTo>
                <a:lnTo>
                  <a:pt x="2068" y="1551"/>
                </a:lnTo>
                <a:lnTo>
                  <a:pt x="2219" y="1528"/>
                </a:lnTo>
                <a:lnTo>
                  <a:pt x="2302" y="1457"/>
                </a:lnTo>
                <a:lnTo>
                  <a:pt x="2331" y="1643"/>
                </a:lnTo>
                <a:lnTo>
                  <a:pt x="2337" y="1684"/>
                </a:lnTo>
                <a:lnTo>
                  <a:pt x="2362" y="1690"/>
                </a:lnTo>
                <a:lnTo>
                  <a:pt x="2435" y="1593"/>
                </a:lnTo>
                <a:lnTo>
                  <a:pt x="2423" y="1486"/>
                </a:lnTo>
                <a:lnTo>
                  <a:pt x="2501" y="1438"/>
                </a:lnTo>
                <a:lnTo>
                  <a:pt x="2823" y="1328"/>
                </a:lnTo>
                <a:lnTo>
                  <a:pt x="3144" y="1247"/>
                </a:lnTo>
                <a:lnTo>
                  <a:pt x="3330" y="1149"/>
                </a:lnTo>
                <a:lnTo>
                  <a:pt x="3330" y="32"/>
                </a:lnTo>
                <a:lnTo>
                  <a:pt x="3193" y="0"/>
                </a:lnTo>
                <a:lnTo>
                  <a:pt x="3186" y="41"/>
                </a:lnTo>
                <a:lnTo>
                  <a:pt x="3077" y="52"/>
                </a:lnTo>
                <a:lnTo>
                  <a:pt x="3060" y="80"/>
                </a:lnTo>
                <a:lnTo>
                  <a:pt x="2992" y="76"/>
                </a:lnTo>
                <a:lnTo>
                  <a:pt x="2720" y="304"/>
                </a:lnTo>
                <a:lnTo>
                  <a:pt x="2468" y="370"/>
                </a:lnTo>
                <a:lnTo>
                  <a:pt x="1922" y="383"/>
                </a:lnTo>
                <a:lnTo>
                  <a:pt x="1831" y="354"/>
                </a:lnTo>
                <a:lnTo>
                  <a:pt x="1677" y="327"/>
                </a:lnTo>
                <a:lnTo>
                  <a:pt x="1546" y="345"/>
                </a:lnTo>
                <a:lnTo>
                  <a:pt x="1350" y="413"/>
                </a:lnTo>
                <a:lnTo>
                  <a:pt x="1153" y="480"/>
                </a:lnTo>
                <a:lnTo>
                  <a:pt x="900" y="706"/>
                </a:lnTo>
                <a:lnTo>
                  <a:pt x="507" y="76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49" name="Freeform 321"/>
          <p:cNvSpPr>
            <a:spLocks/>
          </p:cNvSpPr>
          <p:nvPr/>
        </p:nvSpPr>
        <p:spPr bwMode="auto">
          <a:xfrm>
            <a:off x="7442200" y="5365750"/>
            <a:ext cx="484188" cy="415925"/>
          </a:xfrm>
          <a:custGeom>
            <a:avLst/>
            <a:gdLst>
              <a:gd name="T0" fmla="*/ 31709536 w 608"/>
              <a:gd name="T1" fmla="*/ 43935140 h 525"/>
              <a:gd name="T2" fmla="*/ 29807028 w 608"/>
              <a:gd name="T3" fmla="*/ 55232462 h 525"/>
              <a:gd name="T4" fmla="*/ 8878638 w 608"/>
              <a:gd name="T5" fmla="*/ 58997968 h 525"/>
              <a:gd name="T6" fmla="*/ 5073621 w 608"/>
              <a:gd name="T7" fmla="*/ 71550975 h 525"/>
              <a:gd name="T8" fmla="*/ 10147242 w 608"/>
              <a:gd name="T9" fmla="*/ 76572178 h 525"/>
              <a:gd name="T10" fmla="*/ 45027886 w 608"/>
              <a:gd name="T11" fmla="*/ 87869488 h 525"/>
              <a:gd name="T12" fmla="*/ 57711548 w 608"/>
              <a:gd name="T13" fmla="*/ 125528533 h 525"/>
              <a:gd name="T14" fmla="*/ 20294483 w 608"/>
              <a:gd name="T15" fmla="*/ 146240004 h 525"/>
              <a:gd name="T16" fmla="*/ 22196991 w 608"/>
              <a:gd name="T17" fmla="*/ 167580511 h 525"/>
              <a:gd name="T18" fmla="*/ 33612043 w 608"/>
              <a:gd name="T19" fmla="*/ 179505274 h 525"/>
              <a:gd name="T20" fmla="*/ 29173124 w 608"/>
              <a:gd name="T21" fmla="*/ 186409625 h 525"/>
              <a:gd name="T22" fmla="*/ 34880647 w 608"/>
              <a:gd name="T23" fmla="*/ 191430828 h 525"/>
              <a:gd name="T24" fmla="*/ 18391179 w 608"/>
              <a:gd name="T25" fmla="*/ 202728138 h 525"/>
              <a:gd name="T26" fmla="*/ 8878638 w 608"/>
              <a:gd name="T27" fmla="*/ 226578504 h 525"/>
              <a:gd name="T28" fmla="*/ 0 w 608"/>
              <a:gd name="T29" fmla="*/ 229716558 h 525"/>
              <a:gd name="T30" fmla="*/ 6342225 w 608"/>
              <a:gd name="T31" fmla="*/ 246663315 h 525"/>
              <a:gd name="T32" fmla="*/ 14586164 w 608"/>
              <a:gd name="T33" fmla="*/ 249801369 h 525"/>
              <a:gd name="T34" fmla="*/ 67858787 w 608"/>
              <a:gd name="T35" fmla="*/ 242269565 h 525"/>
              <a:gd name="T36" fmla="*/ 100202213 w 608"/>
              <a:gd name="T37" fmla="*/ 227833409 h 525"/>
              <a:gd name="T38" fmla="*/ 108446969 w 608"/>
              <a:gd name="T39" fmla="*/ 237875814 h 525"/>
              <a:gd name="T40" fmla="*/ 74200213 w 608"/>
              <a:gd name="T41" fmla="*/ 258588078 h 525"/>
              <a:gd name="T42" fmla="*/ 34880647 w 608"/>
              <a:gd name="T43" fmla="*/ 289342746 h 525"/>
              <a:gd name="T44" fmla="*/ 45027886 w 608"/>
              <a:gd name="T45" fmla="*/ 298756907 h 525"/>
              <a:gd name="T46" fmla="*/ 35514551 w 608"/>
              <a:gd name="T47" fmla="*/ 329511576 h 525"/>
              <a:gd name="T48" fmla="*/ 44393186 w 608"/>
              <a:gd name="T49" fmla="*/ 329511576 h 525"/>
              <a:gd name="T50" fmla="*/ 62150467 w 608"/>
              <a:gd name="T51" fmla="*/ 312564818 h 525"/>
              <a:gd name="T52" fmla="*/ 56442944 w 608"/>
              <a:gd name="T53" fmla="*/ 305033807 h 525"/>
              <a:gd name="T54" fmla="*/ 84981356 w 608"/>
              <a:gd name="T55" fmla="*/ 281810942 h 525"/>
              <a:gd name="T56" fmla="*/ 93226086 w 608"/>
              <a:gd name="T57" fmla="*/ 259843774 h 525"/>
              <a:gd name="T58" fmla="*/ 148401223 w 608"/>
              <a:gd name="T59" fmla="*/ 226578504 h 525"/>
              <a:gd name="T60" fmla="*/ 167427096 w 608"/>
              <a:gd name="T61" fmla="*/ 210259992 h 525"/>
              <a:gd name="T62" fmla="*/ 180744650 w 608"/>
              <a:gd name="T63" fmla="*/ 186409625 h 525"/>
              <a:gd name="T64" fmla="*/ 185184365 w 608"/>
              <a:gd name="T65" fmla="*/ 164441666 h 525"/>
              <a:gd name="T66" fmla="*/ 214356731 w 608"/>
              <a:gd name="T67" fmla="*/ 155027505 h 525"/>
              <a:gd name="T68" fmla="*/ 244798446 w 608"/>
              <a:gd name="T69" fmla="*/ 156282409 h 525"/>
              <a:gd name="T70" fmla="*/ 249237365 w 608"/>
              <a:gd name="T71" fmla="*/ 145612551 h 525"/>
              <a:gd name="T72" fmla="*/ 275873269 w 608"/>
              <a:gd name="T73" fmla="*/ 134942694 h 525"/>
              <a:gd name="T74" fmla="*/ 329779777 w 608"/>
              <a:gd name="T75" fmla="*/ 144357647 h 525"/>
              <a:gd name="T76" fmla="*/ 359586792 w 608"/>
              <a:gd name="T77" fmla="*/ 141219593 h 525"/>
              <a:gd name="T78" fmla="*/ 379246569 w 608"/>
              <a:gd name="T79" fmla="*/ 129294039 h 525"/>
              <a:gd name="T80" fmla="*/ 385588792 w 608"/>
              <a:gd name="T81" fmla="*/ 92263238 h 525"/>
              <a:gd name="T82" fmla="*/ 348805650 w 608"/>
              <a:gd name="T83" fmla="*/ 91635786 h 525"/>
              <a:gd name="T84" fmla="*/ 256848192 w 608"/>
              <a:gd name="T85" fmla="*/ 67785469 h 525"/>
              <a:gd name="T86" fmla="*/ 216259238 w 608"/>
              <a:gd name="T87" fmla="*/ 28244080 h 525"/>
              <a:gd name="T88" fmla="*/ 223870065 w 608"/>
              <a:gd name="T89" fmla="*/ 16945971 h 525"/>
              <a:gd name="T90" fmla="*/ 216259238 w 608"/>
              <a:gd name="T91" fmla="*/ 3765507 h 525"/>
              <a:gd name="T92" fmla="*/ 191525792 w 608"/>
              <a:gd name="T93" fmla="*/ 4393752 h 525"/>
              <a:gd name="T94" fmla="*/ 194696904 w 608"/>
              <a:gd name="T95" fmla="*/ 11925558 h 525"/>
              <a:gd name="T96" fmla="*/ 176939635 w 608"/>
              <a:gd name="T97" fmla="*/ 10669861 h 525"/>
              <a:gd name="T98" fmla="*/ 160450969 w 608"/>
              <a:gd name="T99" fmla="*/ 23850323 h 525"/>
              <a:gd name="T100" fmla="*/ 128106746 w 608"/>
              <a:gd name="T101" fmla="*/ 3765507 h 525"/>
              <a:gd name="T102" fmla="*/ 110349477 w 608"/>
              <a:gd name="T103" fmla="*/ 0 h 525"/>
              <a:gd name="T104" fmla="*/ 108446969 w 608"/>
              <a:gd name="T105" fmla="*/ 7531807 h 525"/>
              <a:gd name="T106" fmla="*/ 86884660 w 608"/>
              <a:gd name="T107" fmla="*/ 7531807 h 525"/>
              <a:gd name="T108" fmla="*/ 79273833 w 608"/>
              <a:gd name="T109" fmla="*/ 20712269 h 525"/>
              <a:gd name="T110" fmla="*/ 64687675 w 608"/>
              <a:gd name="T111" fmla="*/ 27615835 h 525"/>
              <a:gd name="T112" fmla="*/ 35514551 w 608"/>
              <a:gd name="T113" fmla="*/ 30754681 h 525"/>
              <a:gd name="T114" fmla="*/ 31709536 w 608"/>
              <a:gd name="T115" fmla="*/ 43935140 h 5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8"/>
              <a:gd name="T175" fmla="*/ 0 h 525"/>
              <a:gd name="T176" fmla="*/ 608 w 608"/>
              <a:gd name="T177" fmla="*/ 525 h 5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8" h="525">
                <a:moveTo>
                  <a:pt x="50" y="70"/>
                </a:moveTo>
                <a:lnTo>
                  <a:pt x="47" y="88"/>
                </a:lnTo>
                <a:lnTo>
                  <a:pt x="14" y="94"/>
                </a:lnTo>
                <a:lnTo>
                  <a:pt x="8" y="114"/>
                </a:lnTo>
                <a:lnTo>
                  <a:pt x="16" y="122"/>
                </a:lnTo>
                <a:lnTo>
                  <a:pt x="71" y="140"/>
                </a:lnTo>
                <a:lnTo>
                  <a:pt x="91" y="200"/>
                </a:lnTo>
                <a:lnTo>
                  <a:pt x="32" y="233"/>
                </a:lnTo>
                <a:lnTo>
                  <a:pt x="35" y="267"/>
                </a:lnTo>
                <a:lnTo>
                  <a:pt x="53" y="286"/>
                </a:lnTo>
                <a:lnTo>
                  <a:pt x="46" y="297"/>
                </a:lnTo>
                <a:lnTo>
                  <a:pt x="55" y="305"/>
                </a:lnTo>
                <a:lnTo>
                  <a:pt x="29" y="323"/>
                </a:lnTo>
                <a:lnTo>
                  <a:pt x="14" y="361"/>
                </a:lnTo>
                <a:lnTo>
                  <a:pt x="0" y="366"/>
                </a:lnTo>
                <a:lnTo>
                  <a:pt x="10" y="393"/>
                </a:lnTo>
                <a:lnTo>
                  <a:pt x="23" y="398"/>
                </a:lnTo>
                <a:lnTo>
                  <a:pt x="107" y="386"/>
                </a:lnTo>
                <a:lnTo>
                  <a:pt x="158" y="363"/>
                </a:lnTo>
                <a:lnTo>
                  <a:pt x="171" y="379"/>
                </a:lnTo>
                <a:lnTo>
                  <a:pt x="117" y="412"/>
                </a:lnTo>
                <a:lnTo>
                  <a:pt x="55" y="461"/>
                </a:lnTo>
                <a:lnTo>
                  <a:pt x="71" y="476"/>
                </a:lnTo>
                <a:lnTo>
                  <a:pt x="56" y="525"/>
                </a:lnTo>
                <a:lnTo>
                  <a:pt x="70" y="525"/>
                </a:lnTo>
                <a:lnTo>
                  <a:pt x="98" y="498"/>
                </a:lnTo>
                <a:lnTo>
                  <a:pt x="89" y="486"/>
                </a:lnTo>
                <a:lnTo>
                  <a:pt x="134" y="449"/>
                </a:lnTo>
                <a:lnTo>
                  <a:pt x="147" y="414"/>
                </a:lnTo>
                <a:lnTo>
                  <a:pt x="234" y="361"/>
                </a:lnTo>
                <a:lnTo>
                  <a:pt x="264" y="335"/>
                </a:lnTo>
                <a:lnTo>
                  <a:pt x="285" y="297"/>
                </a:lnTo>
                <a:lnTo>
                  <a:pt x="292" y="262"/>
                </a:lnTo>
                <a:lnTo>
                  <a:pt x="338" y="247"/>
                </a:lnTo>
                <a:lnTo>
                  <a:pt x="386" y="249"/>
                </a:lnTo>
                <a:lnTo>
                  <a:pt x="393" y="232"/>
                </a:lnTo>
                <a:lnTo>
                  <a:pt x="435" y="215"/>
                </a:lnTo>
                <a:lnTo>
                  <a:pt x="520" y="230"/>
                </a:lnTo>
                <a:lnTo>
                  <a:pt x="567" y="225"/>
                </a:lnTo>
                <a:lnTo>
                  <a:pt x="598" y="206"/>
                </a:lnTo>
                <a:lnTo>
                  <a:pt x="608" y="147"/>
                </a:lnTo>
                <a:lnTo>
                  <a:pt x="550" y="146"/>
                </a:lnTo>
                <a:lnTo>
                  <a:pt x="405" y="108"/>
                </a:lnTo>
                <a:lnTo>
                  <a:pt x="341" y="45"/>
                </a:lnTo>
                <a:lnTo>
                  <a:pt x="353" y="27"/>
                </a:lnTo>
                <a:lnTo>
                  <a:pt x="341" y="6"/>
                </a:lnTo>
                <a:lnTo>
                  <a:pt x="302" y="7"/>
                </a:lnTo>
                <a:lnTo>
                  <a:pt x="307" y="19"/>
                </a:lnTo>
                <a:lnTo>
                  <a:pt x="279" y="17"/>
                </a:lnTo>
                <a:lnTo>
                  <a:pt x="253" y="38"/>
                </a:lnTo>
                <a:lnTo>
                  <a:pt x="202" y="6"/>
                </a:lnTo>
                <a:lnTo>
                  <a:pt x="174" y="0"/>
                </a:lnTo>
                <a:lnTo>
                  <a:pt x="171" y="12"/>
                </a:lnTo>
                <a:lnTo>
                  <a:pt x="137" y="12"/>
                </a:lnTo>
                <a:lnTo>
                  <a:pt x="125" y="33"/>
                </a:lnTo>
                <a:lnTo>
                  <a:pt x="102" y="44"/>
                </a:lnTo>
                <a:lnTo>
                  <a:pt x="56" y="49"/>
                </a:lnTo>
                <a:lnTo>
                  <a:pt x="50" y="7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0" name="Freeform 322"/>
          <p:cNvSpPr>
            <a:spLocks/>
          </p:cNvSpPr>
          <p:nvPr/>
        </p:nvSpPr>
        <p:spPr bwMode="auto">
          <a:xfrm>
            <a:off x="6459538" y="5432425"/>
            <a:ext cx="1055687" cy="1108075"/>
          </a:xfrm>
          <a:custGeom>
            <a:avLst/>
            <a:gdLst>
              <a:gd name="T0" fmla="*/ 577744938 w 1330"/>
              <a:gd name="T1" fmla="*/ 560908362 h 1395"/>
              <a:gd name="T2" fmla="*/ 640119348 w 1330"/>
              <a:gd name="T3" fmla="*/ 601919037 h 1395"/>
              <a:gd name="T4" fmla="*/ 597906171 w 1330"/>
              <a:gd name="T5" fmla="*/ 547658331 h 1395"/>
              <a:gd name="T6" fmla="*/ 488910100 w 1330"/>
              <a:gd name="T7" fmla="*/ 491503969 h 1395"/>
              <a:gd name="T8" fmla="*/ 420865938 w 1330"/>
              <a:gd name="T9" fmla="*/ 499075415 h 1395"/>
              <a:gd name="T10" fmla="*/ 504660468 w 1330"/>
              <a:gd name="T11" fmla="*/ 545134780 h 1395"/>
              <a:gd name="T12" fmla="*/ 444807006 w 1330"/>
              <a:gd name="T13" fmla="*/ 529361199 h 1395"/>
              <a:gd name="T14" fmla="*/ 369832520 w 1330"/>
              <a:gd name="T15" fmla="*/ 493396831 h 1395"/>
              <a:gd name="T16" fmla="*/ 396923978 w 1330"/>
              <a:gd name="T17" fmla="*/ 452386155 h 1395"/>
              <a:gd name="T18" fmla="*/ 425906247 w 1330"/>
              <a:gd name="T19" fmla="*/ 459326118 h 1395"/>
              <a:gd name="T20" fmla="*/ 358492223 w 1330"/>
              <a:gd name="T21" fmla="*/ 334399542 h 1395"/>
              <a:gd name="T22" fmla="*/ 350931760 w 1330"/>
              <a:gd name="T23" fmla="*/ 244805951 h 1395"/>
              <a:gd name="T24" fmla="*/ 372352674 w 1330"/>
              <a:gd name="T25" fmla="*/ 264365255 h 1395"/>
              <a:gd name="T26" fmla="*/ 441656615 w 1330"/>
              <a:gd name="T27" fmla="*/ 294019556 h 1395"/>
              <a:gd name="T28" fmla="*/ 526082175 w 1330"/>
              <a:gd name="T29" fmla="*/ 289602349 h 1395"/>
              <a:gd name="T30" fmla="*/ 568294558 w 1330"/>
              <a:gd name="T31" fmla="*/ 282031698 h 1395"/>
              <a:gd name="T32" fmla="*/ 492689934 w 1330"/>
              <a:gd name="T33" fmla="*/ 234079471 h 1395"/>
              <a:gd name="T34" fmla="*/ 523562021 w 1330"/>
              <a:gd name="T35" fmla="*/ 194330124 h 1395"/>
              <a:gd name="T36" fmla="*/ 614287569 w 1330"/>
              <a:gd name="T37" fmla="*/ 160890100 h 1395"/>
              <a:gd name="T38" fmla="*/ 723284434 w 1330"/>
              <a:gd name="T39" fmla="*/ 145748003 h 1395"/>
              <a:gd name="T40" fmla="*/ 814639426 w 1330"/>
              <a:gd name="T41" fmla="*/ 107891567 h 1395"/>
              <a:gd name="T42" fmla="*/ 773057280 w 1330"/>
              <a:gd name="T43" fmla="*/ 0 h 1395"/>
              <a:gd name="T44" fmla="*/ 699972810 w 1330"/>
              <a:gd name="T45" fmla="*/ 76975069 h 1395"/>
              <a:gd name="T46" fmla="*/ 571444949 w 1330"/>
              <a:gd name="T47" fmla="*/ 76344380 h 1395"/>
              <a:gd name="T48" fmla="*/ 500880634 w 1330"/>
              <a:gd name="T49" fmla="*/ 66880072 h 1395"/>
              <a:gd name="T50" fmla="*/ 418976021 w 1330"/>
              <a:gd name="T51" fmla="*/ 98427234 h 1395"/>
              <a:gd name="T52" fmla="*/ 332660445 w 1330"/>
              <a:gd name="T53" fmla="*/ 149533726 h 1395"/>
              <a:gd name="T54" fmla="*/ 234374433 w 1330"/>
              <a:gd name="T55" fmla="*/ 161521584 h 1395"/>
              <a:gd name="T56" fmla="*/ 106476760 w 1330"/>
              <a:gd name="T57" fmla="*/ 230293748 h 1395"/>
              <a:gd name="T58" fmla="*/ 81275194 w 1330"/>
              <a:gd name="T59" fmla="*/ 336292404 h 1395"/>
              <a:gd name="T60" fmla="*/ 37172087 w 1330"/>
              <a:gd name="T61" fmla="*/ 384875320 h 1395"/>
              <a:gd name="T62" fmla="*/ 71194577 w 1330"/>
              <a:gd name="T63" fmla="*/ 465004702 h 1395"/>
              <a:gd name="T64" fmla="*/ 170740294 w 1330"/>
              <a:gd name="T65" fmla="*/ 502230449 h 1395"/>
              <a:gd name="T66" fmla="*/ 122857365 w 1330"/>
              <a:gd name="T67" fmla="*/ 540086885 h 1395"/>
              <a:gd name="T68" fmla="*/ 170740294 w 1330"/>
              <a:gd name="T69" fmla="*/ 591193351 h 1395"/>
              <a:gd name="T70" fmla="*/ 249495358 w 1330"/>
              <a:gd name="T71" fmla="*/ 591824040 h 1395"/>
              <a:gd name="T72" fmla="*/ 332660445 w 1330"/>
              <a:gd name="T73" fmla="*/ 582359733 h 1395"/>
              <a:gd name="T74" fmla="*/ 389363516 w 1330"/>
              <a:gd name="T75" fmla="*/ 574157598 h 1395"/>
              <a:gd name="T76" fmla="*/ 471898464 w 1330"/>
              <a:gd name="T77" fmla="*/ 608228311 h 1395"/>
              <a:gd name="T78" fmla="*/ 395034061 w 1330"/>
              <a:gd name="T79" fmla="*/ 620847652 h 1395"/>
              <a:gd name="T80" fmla="*/ 224924054 w 1330"/>
              <a:gd name="T81" fmla="*/ 618324101 h 1395"/>
              <a:gd name="T82" fmla="*/ 184601538 w 1330"/>
              <a:gd name="T83" fmla="*/ 677001220 h 1395"/>
              <a:gd name="T84" fmla="*/ 278476734 w 1330"/>
              <a:gd name="T85" fmla="*/ 752083402 h 1395"/>
              <a:gd name="T86" fmla="*/ 326989899 w 1330"/>
              <a:gd name="T87" fmla="*/ 825904206 h 1395"/>
              <a:gd name="T88" fmla="*/ 380543373 w 1330"/>
              <a:gd name="T89" fmla="*/ 829689929 h 1395"/>
              <a:gd name="T90" fmla="*/ 415825531 w 1330"/>
              <a:gd name="T91" fmla="*/ 817701277 h 1395"/>
              <a:gd name="T92" fmla="*/ 502140314 w 1330"/>
              <a:gd name="T93" fmla="*/ 846725087 h 1395"/>
              <a:gd name="T94" fmla="*/ 451107788 w 1330"/>
              <a:gd name="T95" fmla="*/ 750822024 h 1395"/>
              <a:gd name="T96" fmla="*/ 475679092 w 1330"/>
              <a:gd name="T97" fmla="*/ 708548382 h 1395"/>
              <a:gd name="T98" fmla="*/ 495210088 w 1330"/>
              <a:gd name="T99" fmla="*/ 716750517 h 1395"/>
              <a:gd name="T100" fmla="*/ 476309329 w 1330"/>
              <a:gd name="T101" fmla="*/ 683311287 h 1395"/>
              <a:gd name="T102" fmla="*/ 448587634 w 1330"/>
              <a:gd name="T103" fmla="*/ 638514095 h 1395"/>
              <a:gd name="T104" fmla="*/ 533642637 w 1330"/>
              <a:gd name="T105" fmla="*/ 627787615 h 1395"/>
              <a:gd name="T106" fmla="*/ 600426325 w 1330"/>
              <a:gd name="T107" fmla="*/ 641037645 h 1395"/>
              <a:gd name="T108" fmla="*/ 588455791 w 1330"/>
              <a:gd name="T109" fmla="*/ 579836182 h 13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30"/>
              <a:gd name="T166" fmla="*/ 0 h 1395"/>
              <a:gd name="T167" fmla="*/ 1330 w 1330"/>
              <a:gd name="T168" fmla="*/ 1395 h 13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30" h="1395">
                <a:moveTo>
                  <a:pt x="867" y="896"/>
                </a:moveTo>
                <a:lnTo>
                  <a:pt x="838" y="891"/>
                </a:lnTo>
                <a:lnTo>
                  <a:pt x="819" y="871"/>
                </a:lnTo>
                <a:lnTo>
                  <a:pt x="867" y="880"/>
                </a:lnTo>
                <a:lnTo>
                  <a:pt x="920" y="872"/>
                </a:lnTo>
                <a:lnTo>
                  <a:pt x="925" y="885"/>
                </a:lnTo>
                <a:lnTo>
                  <a:pt x="917" y="889"/>
                </a:lnTo>
                <a:lnTo>
                  <a:pt x="940" y="905"/>
                </a:lnTo>
                <a:lnTo>
                  <a:pt x="943" y="913"/>
                </a:lnTo>
                <a:lnTo>
                  <a:pt x="957" y="912"/>
                </a:lnTo>
                <a:lnTo>
                  <a:pt x="966" y="942"/>
                </a:lnTo>
                <a:lnTo>
                  <a:pt x="990" y="944"/>
                </a:lnTo>
                <a:lnTo>
                  <a:pt x="1010" y="966"/>
                </a:lnTo>
                <a:lnTo>
                  <a:pt x="1016" y="954"/>
                </a:lnTo>
                <a:lnTo>
                  <a:pt x="1033" y="966"/>
                </a:lnTo>
                <a:lnTo>
                  <a:pt x="1050" y="956"/>
                </a:lnTo>
                <a:lnTo>
                  <a:pt x="1048" y="916"/>
                </a:lnTo>
                <a:lnTo>
                  <a:pt x="1038" y="919"/>
                </a:lnTo>
                <a:lnTo>
                  <a:pt x="993" y="921"/>
                </a:lnTo>
                <a:lnTo>
                  <a:pt x="972" y="910"/>
                </a:lnTo>
                <a:lnTo>
                  <a:pt x="949" y="868"/>
                </a:lnTo>
                <a:lnTo>
                  <a:pt x="953" y="835"/>
                </a:lnTo>
                <a:lnTo>
                  <a:pt x="932" y="808"/>
                </a:lnTo>
                <a:lnTo>
                  <a:pt x="907" y="802"/>
                </a:lnTo>
                <a:lnTo>
                  <a:pt x="867" y="809"/>
                </a:lnTo>
                <a:lnTo>
                  <a:pt x="831" y="791"/>
                </a:lnTo>
                <a:lnTo>
                  <a:pt x="804" y="795"/>
                </a:lnTo>
                <a:lnTo>
                  <a:pt x="776" y="779"/>
                </a:lnTo>
                <a:lnTo>
                  <a:pt x="747" y="741"/>
                </a:lnTo>
                <a:lnTo>
                  <a:pt x="731" y="735"/>
                </a:lnTo>
                <a:lnTo>
                  <a:pt x="695" y="748"/>
                </a:lnTo>
                <a:lnTo>
                  <a:pt x="686" y="764"/>
                </a:lnTo>
                <a:lnTo>
                  <a:pt x="639" y="788"/>
                </a:lnTo>
                <a:lnTo>
                  <a:pt x="637" y="798"/>
                </a:lnTo>
                <a:lnTo>
                  <a:pt x="668" y="791"/>
                </a:lnTo>
                <a:lnTo>
                  <a:pt x="716" y="787"/>
                </a:lnTo>
                <a:lnTo>
                  <a:pt x="774" y="818"/>
                </a:lnTo>
                <a:lnTo>
                  <a:pt x="795" y="839"/>
                </a:lnTo>
                <a:lnTo>
                  <a:pt x="814" y="842"/>
                </a:lnTo>
                <a:lnTo>
                  <a:pt x="825" y="855"/>
                </a:lnTo>
                <a:lnTo>
                  <a:pt x="807" y="858"/>
                </a:lnTo>
                <a:lnTo>
                  <a:pt x="801" y="864"/>
                </a:lnTo>
                <a:lnTo>
                  <a:pt x="758" y="863"/>
                </a:lnTo>
                <a:lnTo>
                  <a:pt x="768" y="856"/>
                </a:lnTo>
                <a:lnTo>
                  <a:pt x="746" y="853"/>
                </a:lnTo>
                <a:lnTo>
                  <a:pt x="756" y="840"/>
                </a:lnTo>
                <a:lnTo>
                  <a:pt x="749" y="830"/>
                </a:lnTo>
                <a:lnTo>
                  <a:pt x="721" y="824"/>
                </a:lnTo>
                <a:lnTo>
                  <a:pt x="706" y="839"/>
                </a:lnTo>
                <a:lnTo>
                  <a:pt x="683" y="811"/>
                </a:lnTo>
                <a:lnTo>
                  <a:pt x="648" y="814"/>
                </a:lnTo>
                <a:lnTo>
                  <a:pt x="622" y="809"/>
                </a:lnTo>
                <a:lnTo>
                  <a:pt x="607" y="796"/>
                </a:lnTo>
                <a:lnTo>
                  <a:pt x="588" y="803"/>
                </a:lnTo>
                <a:lnTo>
                  <a:pt x="569" y="797"/>
                </a:lnTo>
                <a:lnTo>
                  <a:pt x="587" y="782"/>
                </a:lnTo>
                <a:lnTo>
                  <a:pt x="627" y="786"/>
                </a:lnTo>
                <a:lnTo>
                  <a:pt x="657" y="766"/>
                </a:lnTo>
                <a:lnTo>
                  <a:pt x="667" y="764"/>
                </a:lnTo>
                <a:lnTo>
                  <a:pt x="682" y="741"/>
                </a:lnTo>
                <a:lnTo>
                  <a:pt x="664" y="741"/>
                </a:lnTo>
                <a:lnTo>
                  <a:pt x="657" y="727"/>
                </a:lnTo>
                <a:lnTo>
                  <a:pt x="630" y="717"/>
                </a:lnTo>
                <a:lnTo>
                  <a:pt x="618" y="695"/>
                </a:lnTo>
                <a:lnTo>
                  <a:pt x="640" y="666"/>
                </a:lnTo>
                <a:lnTo>
                  <a:pt x="680" y="675"/>
                </a:lnTo>
                <a:lnTo>
                  <a:pt x="707" y="702"/>
                </a:lnTo>
                <a:lnTo>
                  <a:pt x="685" y="712"/>
                </a:lnTo>
                <a:lnTo>
                  <a:pt x="679" y="714"/>
                </a:lnTo>
                <a:lnTo>
                  <a:pt x="676" y="728"/>
                </a:lnTo>
                <a:lnTo>
                  <a:pt x="707" y="722"/>
                </a:lnTo>
                <a:lnTo>
                  <a:pt x="734" y="699"/>
                </a:lnTo>
                <a:lnTo>
                  <a:pt x="667" y="627"/>
                </a:lnTo>
                <a:lnTo>
                  <a:pt x="628" y="610"/>
                </a:lnTo>
                <a:lnTo>
                  <a:pt x="604" y="562"/>
                </a:lnTo>
                <a:lnTo>
                  <a:pt x="576" y="546"/>
                </a:lnTo>
                <a:lnTo>
                  <a:pt x="569" y="530"/>
                </a:lnTo>
                <a:lnTo>
                  <a:pt x="542" y="515"/>
                </a:lnTo>
                <a:lnTo>
                  <a:pt x="527" y="487"/>
                </a:lnTo>
                <a:lnTo>
                  <a:pt x="543" y="428"/>
                </a:lnTo>
                <a:lnTo>
                  <a:pt x="524" y="403"/>
                </a:lnTo>
                <a:lnTo>
                  <a:pt x="537" y="402"/>
                </a:lnTo>
                <a:lnTo>
                  <a:pt x="539" y="389"/>
                </a:lnTo>
                <a:lnTo>
                  <a:pt x="557" y="388"/>
                </a:lnTo>
                <a:lnTo>
                  <a:pt x="554" y="379"/>
                </a:lnTo>
                <a:lnTo>
                  <a:pt x="575" y="368"/>
                </a:lnTo>
                <a:lnTo>
                  <a:pt x="573" y="357"/>
                </a:lnTo>
                <a:lnTo>
                  <a:pt x="592" y="357"/>
                </a:lnTo>
                <a:lnTo>
                  <a:pt x="603" y="378"/>
                </a:lnTo>
                <a:lnTo>
                  <a:pt x="572" y="397"/>
                </a:lnTo>
                <a:lnTo>
                  <a:pt x="591" y="419"/>
                </a:lnTo>
                <a:lnTo>
                  <a:pt x="603" y="416"/>
                </a:lnTo>
                <a:lnTo>
                  <a:pt x="621" y="430"/>
                </a:lnTo>
                <a:lnTo>
                  <a:pt x="679" y="454"/>
                </a:lnTo>
                <a:lnTo>
                  <a:pt x="706" y="510"/>
                </a:lnTo>
                <a:lnTo>
                  <a:pt x="791" y="508"/>
                </a:lnTo>
                <a:lnTo>
                  <a:pt x="734" y="489"/>
                </a:lnTo>
                <a:lnTo>
                  <a:pt x="701" y="466"/>
                </a:lnTo>
                <a:lnTo>
                  <a:pt x="691" y="450"/>
                </a:lnTo>
                <a:lnTo>
                  <a:pt x="698" y="436"/>
                </a:lnTo>
                <a:lnTo>
                  <a:pt x="762" y="440"/>
                </a:lnTo>
                <a:lnTo>
                  <a:pt x="803" y="487"/>
                </a:lnTo>
                <a:lnTo>
                  <a:pt x="829" y="501"/>
                </a:lnTo>
                <a:lnTo>
                  <a:pt x="841" y="496"/>
                </a:lnTo>
                <a:lnTo>
                  <a:pt x="835" y="459"/>
                </a:lnTo>
                <a:lnTo>
                  <a:pt x="805" y="446"/>
                </a:lnTo>
                <a:lnTo>
                  <a:pt x="785" y="442"/>
                </a:lnTo>
                <a:lnTo>
                  <a:pt x="764" y="418"/>
                </a:lnTo>
                <a:lnTo>
                  <a:pt x="807" y="398"/>
                </a:lnTo>
                <a:lnTo>
                  <a:pt x="838" y="413"/>
                </a:lnTo>
                <a:lnTo>
                  <a:pt x="864" y="413"/>
                </a:lnTo>
                <a:lnTo>
                  <a:pt x="902" y="447"/>
                </a:lnTo>
                <a:lnTo>
                  <a:pt x="919" y="441"/>
                </a:lnTo>
                <a:lnTo>
                  <a:pt x="916" y="431"/>
                </a:lnTo>
                <a:lnTo>
                  <a:pt x="878" y="403"/>
                </a:lnTo>
                <a:lnTo>
                  <a:pt x="841" y="394"/>
                </a:lnTo>
                <a:lnTo>
                  <a:pt x="823" y="374"/>
                </a:lnTo>
                <a:lnTo>
                  <a:pt x="800" y="391"/>
                </a:lnTo>
                <a:lnTo>
                  <a:pt x="782" y="371"/>
                </a:lnTo>
                <a:lnTo>
                  <a:pt x="801" y="356"/>
                </a:lnTo>
                <a:lnTo>
                  <a:pt x="774" y="349"/>
                </a:lnTo>
                <a:lnTo>
                  <a:pt x="767" y="337"/>
                </a:lnTo>
                <a:lnTo>
                  <a:pt x="747" y="329"/>
                </a:lnTo>
                <a:lnTo>
                  <a:pt x="750" y="313"/>
                </a:lnTo>
                <a:lnTo>
                  <a:pt x="782" y="299"/>
                </a:lnTo>
                <a:lnTo>
                  <a:pt x="831" y="308"/>
                </a:lnTo>
                <a:lnTo>
                  <a:pt x="877" y="276"/>
                </a:lnTo>
                <a:lnTo>
                  <a:pt x="871" y="263"/>
                </a:lnTo>
                <a:lnTo>
                  <a:pt x="883" y="248"/>
                </a:lnTo>
                <a:lnTo>
                  <a:pt x="907" y="240"/>
                </a:lnTo>
                <a:lnTo>
                  <a:pt x="920" y="240"/>
                </a:lnTo>
                <a:lnTo>
                  <a:pt x="937" y="261"/>
                </a:lnTo>
                <a:lnTo>
                  <a:pt x="975" y="255"/>
                </a:lnTo>
                <a:lnTo>
                  <a:pt x="1008" y="234"/>
                </a:lnTo>
                <a:lnTo>
                  <a:pt x="1016" y="214"/>
                </a:lnTo>
                <a:lnTo>
                  <a:pt x="1032" y="211"/>
                </a:lnTo>
                <a:lnTo>
                  <a:pt x="1042" y="213"/>
                </a:lnTo>
                <a:lnTo>
                  <a:pt x="1039" y="224"/>
                </a:lnTo>
                <a:lnTo>
                  <a:pt x="1084" y="221"/>
                </a:lnTo>
                <a:lnTo>
                  <a:pt x="1148" y="231"/>
                </a:lnTo>
                <a:lnTo>
                  <a:pt x="1229" y="235"/>
                </a:lnTo>
                <a:lnTo>
                  <a:pt x="1239" y="251"/>
                </a:lnTo>
                <a:lnTo>
                  <a:pt x="1254" y="246"/>
                </a:lnTo>
                <a:lnTo>
                  <a:pt x="1269" y="208"/>
                </a:lnTo>
                <a:lnTo>
                  <a:pt x="1294" y="189"/>
                </a:lnTo>
                <a:lnTo>
                  <a:pt x="1285" y="182"/>
                </a:lnTo>
                <a:lnTo>
                  <a:pt x="1293" y="171"/>
                </a:lnTo>
                <a:lnTo>
                  <a:pt x="1275" y="151"/>
                </a:lnTo>
                <a:lnTo>
                  <a:pt x="1272" y="117"/>
                </a:lnTo>
                <a:lnTo>
                  <a:pt x="1330" y="84"/>
                </a:lnTo>
                <a:lnTo>
                  <a:pt x="1310" y="24"/>
                </a:lnTo>
                <a:lnTo>
                  <a:pt x="1255" y="5"/>
                </a:lnTo>
                <a:lnTo>
                  <a:pt x="1239" y="9"/>
                </a:lnTo>
                <a:lnTo>
                  <a:pt x="1227" y="0"/>
                </a:lnTo>
                <a:lnTo>
                  <a:pt x="1197" y="14"/>
                </a:lnTo>
                <a:lnTo>
                  <a:pt x="1236" y="75"/>
                </a:lnTo>
                <a:lnTo>
                  <a:pt x="1229" y="98"/>
                </a:lnTo>
                <a:lnTo>
                  <a:pt x="1181" y="116"/>
                </a:lnTo>
                <a:lnTo>
                  <a:pt x="1165" y="109"/>
                </a:lnTo>
                <a:lnTo>
                  <a:pt x="1142" y="125"/>
                </a:lnTo>
                <a:lnTo>
                  <a:pt x="1111" y="122"/>
                </a:lnTo>
                <a:lnTo>
                  <a:pt x="1105" y="132"/>
                </a:lnTo>
                <a:lnTo>
                  <a:pt x="1045" y="147"/>
                </a:lnTo>
                <a:lnTo>
                  <a:pt x="1033" y="138"/>
                </a:lnTo>
                <a:lnTo>
                  <a:pt x="969" y="119"/>
                </a:lnTo>
                <a:lnTo>
                  <a:pt x="944" y="134"/>
                </a:lnTo>
                <a:lnTo>
                  <a:pt x="929" y="121"/>
                </a:lnTo>
                <a:lnTo>
                  <a:pt x="907" y="121"/>
                </a:lnTo>
                <a:lnTo>
                  <a:pt x="884" y="90"/>
                </a:lnTo>
                <a:lnTo>
                  <a:pt x="873" y="101"/>
                </a:lnTo>
                <a:lnTo>
                  <a:pt x="841" y="108"/>
                </a:lnTo>
                <a:lnTo>
                  <a:pt x="829" y="96"/>
                </a:lnTo>
                <a:lnTo>
                  <a:pt x="817" y="105"/>
                </a:lnTo>
                <a:lnTo>
                  <a:pt x="816" y="113"/>
                </a:lnTo>
                <a:lnTo>
                  <a:pt x="795" y="106"/>
                </a:lnTo>
                <a:lnTo>
                  <a:pt x="791" y="130"/>
                </a:lnTo>
                <a:lnTo>
                  <a:pt x="776" y="136"/>
                </a:lnTo>
                <a:lnTo>
                  <a:pt x="761" y="127"/>
                </a:lnTo>
                <a:lnTo>
                  <a:pt x="734" y="150"/>
                </a:lnTo>
                <a:lnTo>
                  <a:pt x="715" y="151"/>
                </a:lnTo>
                <a:lnTo>
                  <a:pt x="707" y="159"/>
                </a:lnTo>
                <a:lnTo>
                  <a:pt x="665" y="156"/>
                </a:lnTo>
                <a:lnTo>
                  <a:pt x="648" y="168"/>
                </a:lnTo>
                <a:lnTo>
                  <a:pt x="636" y="161"/>
                </a:lnTo>
                <a:lnTo>
                  <a:pt x="615" y="183"/>
                </a:lnTo>
                <a:lnTo>
                  <a:pt x="564" y="184"/>
                </a:lnTo>
                <a:lnTo>
                  <a:pt x="546" y="187"/>
                </a:lnTo>
                <a:lnTo>
                  <a:pt x="528" y="197"/>
                </a:lnTo>
                <a:lnTo>
                  <a:pt x="528" y="237"/>
                </a:lnTo>
                <a:lnTo>
                  <a:pt x="514" y="227"/>
                </a:lnTo>
                <a:lnTo>
                  <a:pt x="500" y="246"/>
                </a:lnTo>
                <a:lnTo>
                  <a:pt x="444" y="250"/>
                </a:lnTo>
                <a:lnTo>
                  <a:pt x="429" y="241"/>
                </a:lnTo>
                <a:lnTo>
                  <a:pt x="405" y="255"/>
                </a:lnTo>
                <a:lnTo>
                  <a:pt x="390" y="248"/>
                </a:lnTo>
                <a:lnTo>
                  <a:pt x="372" y="256"/>
                </a:lnTo>
                <a:lnTo>
                  <a:pt x="332" y="311"/>
                </a:lnTo>
                <a:lnTo>
                  <a:pt x="318" y="309"/>
                </a:lnTo>
                <a:lnTo>
                  <a:pt x="301" y="328"/>
                </a:lnTo>
                <a:lnTo>
                  <a:pt x="262" y="319"/>
                </a:lnTo>
                <a:lnTo>
                  <a:pt x="247" y="332"/>
                </a:lnTo>
                <a:lnTo>
                  <a:pt x="171" y="344"/>
                </a:lnTo>
                <a:lnTo>
                  <a:pt x="169" y="365"/>
                </a:lnTo>
                <a:lnTo>
                  <a:pt x="192" y="386"/>
                </a:lnTo>
                <a:lnTo>
                  <a:pt x="192" y="407"/>
                </a:lnTo>
                <a:lnTo>
                  <a:pt x="177" y="439"/>
                </a:lnTo>
                <a:lnTo>
                  <a:pt x="155" y="438"/>
                </a:lnTo>
                <a:lnTo>
                  <a:pt x="144" y="450"/>
                </a:lnTo>
                <a:lnTo>
                  <a:pt x="140" y="477"/>
                </a:lnTo>
                <a:lnTo>
                  <a:pt x="129" y="533"/>
                </a:lnTo>
                <a:lnTo>
                  <a:pt x="119" y="538"/>
                </a:lnTo>
                <a:lnTo>
                  <a:pt x="85" y="544"/>
                </a:lnTo>
                <a:lnTo>
                  <a:pt x="73" y="562"/>
                </a:lnTo>
                <a:lnTo>
                  <a:pt x="56" y="566"/>
                </a:lnTo>
                <a:lnTo>
                  <a:pt x="82" y="602"/>
                </a:lnTo>
                <a:lnTo>
                  <a:pt x="71" y="612"/>
                </a:lnTo>
                <a:lnTo>
                  <a:pt x="59" y="610"/>
                </a:lnTo>
                <a:lnTo>
                  <a:pt x="65" y="630"/>
                </a:lnTo>
                <a:lnTo>
                  <a:pt x="46" y="653"/>
                </a:lnTo>
                <a:lnTo>
                  <a:pt x="0" y="645"/>
                </a:lnTo>
                <a:lnTo>
                  <a:pt x="40" y="659"/>
                </a:lnTo>
                <a:lnTo>
                  <a:pt x="31" y="682"/>
                </a:lnTo>
                <a:lnTo>
                  <a:pt x="73" y="730"/>
                </a:lnTo>
                <a:lnTo>
                  <a:pt x="113" y="737"/>
                </a:lnTo>
                <a:lnTo>
                  <a:pt x="114" y="751"/>
                </a:lnTo>
                <a:lnTo>
                  <a:pt x="177" y="812"/>
                </a:lnTo>
                <a:lnTo>
                  <a:pt x="198" y="808"/>
                </a:lnTo>
                <a:lnTo>
                  <a:pt x="186" y="780"/>
                </a:lnTo>
                <a:lnTo>
                  <a:pt x="211" y="792"/>
                </a:lnTo>
                <a:lnTo>
                  <a:pt x="254" y="781"/>
                </a:lnTo>
                <a:lnTo>
                  <a:pt x="271" y="796"/>
                </a:lnTo>
                <a:lnTo>
                  <a:pt x="266" y="808"/>
                </a:lnTo>
                <a:lnTo>
                  <a:pt x="230" y="808"/>
                </a:lnTo>
                <a:lnTo>
                  <a:pt x="207" y="817"/>
                </a:lnTo>
                <a:lnTo>
                  <a:pt x="183" y="822"/>
                </a:lnTo>
                <a:lnTo>
                  <a:pt x="183" y="837"/>
                </a:lnTo>
                <a:lnTo>
                  <a:pt x="181" y="848"/>
                </a:lnTo>
                <a:lnTo>
                  <a:pt x="195" y="856"/>
                </a:lnTo>
                <a:lnTo>
                  <a:pt x="213" y="848"/>
                </a:lnTo>
                <a:lnTo>
                  <a:pt x="226" y="876"/>
                </a:lnTo>
                <a:lnTo>
                  <a:pt x="242" y="875"/>
                </a:lnTo>
                <a:lnTo>
                  <a:pt x="256" y="914"/>
                </a:lnTo>
                <a:lnTo>
                  <a:pt x="269" y="907"/>
                </a:lnTo>
                <a:lnTo>
                  <a:pt x="275" y="931"/>
                </a:lnTo>
                <a:lnTo>
                  <a:pt x="271" y="937"/>
                </a:lnTo>
                <a:lnTo>
                  <a:pt x="274" y="954"/>
                </a:lnTo>
                <a:lnTo>
                  <a:pt x="289" y="960"/>
                </a:lnTo>
                <a:lnTo>
                  <a:pt x="298" y="955"/>
                </a:lnTo>
                <a:lnTo>
                  <a:pt x="327" y="935"/>
                </a:lnTo>
                <a:lnTo>
                  <a:pt x="357" y="939"/>
                </a:lnTo>
                <a:lnTo>
                  <a:pt x="363" y="954"/>
                </a:lnTo>
                <a:lnTo>
                  <a:pt x="396" y="938"/>
                </a:lnTo>
                <a:lnTo>
                  <a:pt x="423" y="943"/>
                </a:lnTo>
                <a:lnTo>
                  <a:pt x="427" y="931"/>
                </a:lnTo>
                <a:lnTo>
                  <a:pt x="439" y="927"/>
                </a:lnTo>
                <a:lnTo>
                  <a:pt x="461" y="918"/>
                </a:lnTo>
                <a:lnTo>
                  <a:pt x="502" y="924"/>
                </a:lnTo>
                <a:lnTo>
                  <a:pt x="514" y="934"/>
                </a:lnTo>
                <a:lnTo>
                  <a:pt x="528" y="923"/>
                </a:lnTo>
                <a:lnTo>
                  <a:pt x="557" y="927"/>
                </a:lnTo>
                <a:lnTo>
                  <a:pt x="558" y="900"/>
                </a:lnTo>
                <a:lnTo>
                  <a:pt x="584" y="914"/>
                </a:lnTo>
                <a:lnTo>
                  <a:pt x="597" y="934"/>
                </a:lnTo>
                <a:lnTo>
                  <a:pt x="604" y="934"/>
                </a:lnTo>
                <a:lnTo>
                  <a:pt x="604" y="919"/>
                </a:lnTo>
                <a:lnTo>
                  <a:pt x="618" y="910"/>
                </a:lnTo>
                <a:lnTo>
                  <a:pt x="649" y="932"/>
                </a:lnTo>
                <a:lnTo>
                  <a:pt x="645" y="940"/>
                </a:lnTo>
                <a:lnTo>
                  <a:pt x="673" y="938"/>
                </a:lnTo>
                <a:lnTo>
                  <a:pt x="715" y="950"/>
                </a:lnTo>
                <a:lnTo>
                  <a:pt x="728" y="944"/>
                </a:lnTo>
                <a:lnTo>
                  <a:pt x="730" y="950"/>
                </a:lnTo>
                <a:lnTo>
                  <a:pt x="749" y="964"/>
                </a:lnTo>
                <a:lnTo>
                  <a:pt x="721" y="977"/>
                </a:lnTo>
                <a:lnTo>
                  <a:pt x="692" y="975"/>
                </a:lnTo>
                <a:lnTo>
                  <a:pt x="673" y="989"/>
                </a:lnTo>
                <a:lnTo>
                  <a:pt x="701" y="998"/>
                </a:lnTo>
                <a:lnTo>
                  <a:pt x="698" y="1007"/>
                </a:lnTo>
                <a:lnTo>
                  <a:pt x="679" y="1012"/>
                </a:lnTo>
                <a:lnTo>
                  <a:pt x="627" y="984"/>
                </a:lnTo>
                <a:lnTo>
                  <a:pt x="557" y="969"/>
                </a:lnTo>
                <a:lnTo>
                  <a:pt x="517" y="964"/>
                </a:lnTo>
                <a:lnTo>
                  <a:pt x="479" y="942"/>
                </a:lnTo>
                <a:lnTo>
                  <a:pt x="442" y="937"/>
                </a:lnTo>
                <a:lnTo>
                  <a:pt x="426" y="948"/>
                </a:lnTo>
                <a:lnTo>
                  <a:pt x="402" y="986"/>
                </a:lnTo>
                <a:lnTo>
                  <a:pt x="357" y="980"/>
                </a:lnTo>
                <a:lnTo>
                  <a:pt x="350" y="986"/>
                </a:lnTo>
                <a:lnTo>
                  <a:pt x="341" y="977"/>
                </a:lnTo>
                <a:lnTo>
                  <a:pt x="335" y="1016"/>
                </a:lnTo>
                <a:lnTo>
                  <a:pt x="332" y="1032"/>
                </a:lnTo>
                <a:lnTo>
                  <a:pt x="309" y="1050"/>
                </a:lnTo>
                <a:lnTo>
                  <a:pt x="296" y="1050"/>
                </a:lnTo>
                <a:lnTo>
                  <a:pt x="293" y="1073"/>
                </a:lnTo>
                <a:lnTo>
                  <a:pt x="338" y="1085"/>
                </a:lnTo>
                <a:lnTo>
                  <a:pt x="345" y="1120"/>
                </a:lnTo>
                <a:lnTo>
                  <a:pt x="350" y="1112"/>
                </a:lnTo>
                <a:lnTo>
                  <a:pt x="362" y="1112"/>
                </a:lnTo>
                <a:lnTo>
                  <a:pt x="402" y="1134"/>
                </a:lnTo>
                <a:lnTo>
                  <a:pt x="438" y="1175"/>
                </a:lnTo>
                <a:lnTo>
                  <a:pt x="442" y="1192"/>
                </a:lnTo>
                <a:lnTo>
                  <a:pt x="418" y="1231"/>
                </a:lnTo>
                <a:lnTo>
                  <a:pt x="446" y="1274"/>
                </a:lnTo>
                <a:lnTo>
                  <a:pt x="458" y="1278"/>
                </a:lnTo>
                <a:lnTo>
                  <a:pt x="460" y="1310"/>
                </a:lnTo>
                <a:lnTo>
                  <a:pt x="487" y="1310"/>
                </a:lnTo>
                <a:lnTo>
                  <a:pt x="503" y="1328"/>
                </a:lnTo>
                <a:lnTo>
                  <a:pt x="519" y="1309"/>
                </a:lnTo>
                <a:lnTo>
                  <a:pt x="508" y="1294"/>
                </a:lnTo>
                <a:lnTo>
                  <a:pt x="508" y="1263"/>
                </a:lnTo>
                <a:lnTo>
                  <a:pt x="530" y="1251"/>
                </a:lnTo>
                <a:lnTo>
                  <a:pt x="554" y="1249"/>
                </a:lnTo>
                <a:lnTo>
                  <a:pt x="552" y="1275"/>
                </a:lnTo>
                <a:lnTo>
                  <a:pt x="576" y="1279"/>
                </a:lnTo>
                <a:lnTo>
                  <a:pt x="604" y="1315"/>
                </a:lnTo>
                <a:lnTo>
                  <a:pt x="624" y="1361"/>
                </a:lnTo>
                <a:lnTo>
                  <a:pt x="618" y="1369"/>
                </a:lnTo>
                <a:lnTo>
                  <a:pt x="652" y="1395"/>
                </a:lnTo>
                <a:lnTo>
                  <a:pt x="643" y="1343"/>
                </a:lnTo>
                <a:lnTo>
                  <a:pt x="654" y="1340"/>
                </a:lnTo>
                <a:lnTo>
                  <a:pt x="649" y="1317"/>
                </a:lnTo>
                <a:lnTo>
                  <a:pt x="660" y="1296"/>
                </a:lnTo>
                <a:lnTo>
                  <a:pt x="704" y="1289"/>
                </a:lnTo>
                <a:lnTo>
                  <a:pt x="718" y="1321"/>
                </a:lnTo>
                <a:lnTo>
                  <a:pt x="755" y="1351"/>
                </a:lnTo>
                <a:lnTo>
                  <a:pt x="774" y="1349"/>
                </a:lnTo>
                <a:lnTo>
                  <a:pt x="786" y="1368"/>
                </a:lnTo>
                <a:lnTo>
                  <a:pt x="811" y="1367"/>
                </a:lnTo>
                <a:lnTo>
                  <a:pt x="797" y="1342"/>
                </a:lnTo>
                <a:lnTo>
                  <a:pt x="765" y="1322"/>
                </a:lnTo>
                <a:lnTo>
                  <a:pt x="761" y="1299"/>
                </a:lnTo>
                <a:lnTo>
                  <a:pt x="779" y="1288"/>
                </a:lnTo>
                <a:lnTo>
                  <a:pt x="741" y="1226"/>
                </a:lnTo>
                <a:lnTo>
                  <a:pt x="730" y="1209"/>
                </a:lnTo>
                <a:lnTo>
                  <a:pt x="716" y="1207"/>
                </a:lnTo>
                <a:lnTo>
                  <a:pt x="716" y="1190"/>
                </a:lnTo>
                <a:lnTo>
                  <a:pt x="676" y="1147"/>
                </a:lnTo>
                <a:lnTo>
                  <a:pt x="662" y="1112"/>
                </a:lnTo>
                <a:lnTo>
                  <a:pt x="673" y="1099"/>
                </a:lnTo>
                <a:lnTo>
                  <a:pt x="691" y="1115"/>
                </a:lnTo>
                <a:lnTo>
                  <a:pt x="707" y="1107"/>
                </a:lnTo>
                <a:lnTo>
                  <a:pt x="727" y="1125"/>
                </a:lnTo>
                <a:lnTo>
                  <a:pt x="755" y="1123"/>
                </a:lnTo>
                <a:lnTo>
                  <a:pt x="759" y="1132"/>
                </a:lnTo>
                <a:lnTo>
                  <a:pt x="743" y="1138"/>
                </a:lnTo>
                <a:lnTo>
                  <a:pt x="744" y="1147"/>
                </a:lnTo>
                <a:lnTo>
                  <a:pt x="767" y="1160"/>
                </a:lnTo>
                <a:lnTo>
                  <a:pt x="792" y="1146"/>
                </a:lnTo>
                <a:lnTo>
                  <a:pt x="780" y="1139"/>
                </a:lnTo>
                <a:lnTo>
                  <a:pt x="786" y="1136"/>
                </a:lnTo>
                <a:lnTo>
                  <a:pt x="838" y="1121"/>
                </a:lnTo>
                <a:lnTo>
                  <a:pt x="841" y="1111"/>
                </a:lnTo>
                <a:lnTo>
                  <a:pt x="811" y="1101"/>
                </a:lnTo>
                <a:lnTo>
                  <a:pt x="807" y="1071"/>
                </a:lnTo>
                <a:lnTo>
                  <a:pt x="789" y="1079"/>
                </a:lnTo>
                <a:lnTo>
                  <a:pt x="797" y="1099"/>
                </a:lnTo>
                <a:lnTo>
                  <a:pt x="756" y="1083"/>
                </a:lnTo>
                <a:lnTo>
                  <a:pt x="747" y="1057"/>
                </a:lnTo>
                <a:lnTo>
                  <a:pt x="741" y="1048"/>
                </a:lnTo>
                <a:lnTo>
                  <a:pt x="753" y="1037"/>
                </a:lnTo>
                <a:lnTo>
                  <a:pt x="737" y="1028"/>
                </a:lnTo>
                <a:lnTo>
                  <a:pt x="715" y="1031"/>
                </a:lnTo>
                <a:lnTo>
                  <a:pt x="709" y="1023"/>
                </a:lnTo>
                <a:lnTo>
                  <a:pt x="712" y="1012"/>
                </a:lnTo>
                <a:lnTo>
                  <a:pt x="744" y="1003"/>
                </a:lnTo>
                <a:lnTo>
                  <a:pt x="761" y="994"/>
                </a:lnTo>
                <a:lnTo>
                  <a:pt x="800" y="989"/>
                </a:lnTo>
                <a:lnTo>
                  <a:pt x="805" y="977"/>
                </a:lnTo>
                <a:lnTo>
                  <a:pt x="832" y="969"/>
                </a:lnTo>
                <a:lnTo>
                  <a:pt x="829" y="987"/>
                </a:lnTo>
                <a:lnTo>
                  <a:pt x="847" y="995"/>
                </a:lnTo>
                <a:lnTo>
                  <a:pt x="861" y="991"/>
                </a:lnTo>
                <a:lnTo>
                  <a:pt x="884" y="1021"/>
                </a:lnTo>
                <a:lnTo>
                  <a:pt x="905" y="1019"/>
                </a:lnTo>
                <a:lnTo>
                  <a:pt x="928" y="1049"/>
                </a:lnTo>
                <a:lnTo>
                  <a:pt x="947" y="1052"/>
                </a:lnTo>
                <a:lnTo>
                  <a:pt x="954" y="1043"/>
                </a:lnTo>
                <a:lnTo>
                  <a:pt x="953" y="1016"/>
                </a:lnTo>
                <a:lnTo>
                  <a:pt x="932" y="995"/>
                </a:lnTo>
                <a:lnTo>
                  <a:pt x="940" y="991"/>
                </a:lnTo>
                <a:lnTo>
                  <a:pt x="931" y="986"/>
                </a:lnTo>
                <a:lnTo>
                  <a:pt x="932" y="966"/>
                </a:lnTo>
                <a:lnTo>
                  <a:pt x="917" y="944"/>
                </a:lnTo>
                <a:lnTo>
                  <a:pt x="932" y="934"/>
                </a:lnTo>
                <a:lnTo>
                  <a:pt x="934" y="919"/>
                </a:lnTo>
                <a:lnTo>
                  <a:pt x="905" y="902"/>
                </a:lnTo>
                <a:lnTo>
                  <a:pt x="867" y="89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1" name="Freeform 323"/>
          <p:cNvSpPr>
            <a:spLocks/>
          </p:cNvSpPr>
          <p:nvPr/>
        </p:nvSpPr>
        <p:spPr bwMode="auto">
          <a:xfrm>
            <a:off x="7196138" y="6645275"/>
            <a:ext cx="514350" cy="123825"/>
          </a:xfrm>
          <a:custGeom>
            <a:avLst/>
            <a:gdLst>
              <a:gd name="T0" fmla="*/ 284777648 w 648"/>
              <a:gd name="T1" fmla="*/ 27721720 h 156"/>
              <a:gd name="T2" fmla="*/ 221773766 w 648"/>
              <a:gd name="T3" fmla="*/ 28981401 h 156"/>
              <a:gd name="T4" fmla="*/ 211062907 w 648"/>
              <a:gd name="T5" fmla="*/ 17641093 h 156"/>
              <a:gd name="T6" fmla="*/ 199092318 w 648"/>
              <a:gd name="T7" fmla="*/ 21421723 h 156"/>
              <a:gd name="T8" fmla="*/ 166960537 w 648"/>
              <a:gd name="T9" fmla="*/ 22681404 h 156"/>
              <a:gd name="T10" fmla="*/ 113407038 w 648"/>
              <a:gd name="T11" fmla="*/ 41582971 h 156"/>
              <a:gd name="T12" fmla="*/ 107106253 w 648"/>
              <a:gd name="T13" fmla="*/ 39692259 h 156"/>
              <a:gd name="T14" fmla="*/ 100806237 w 648"/>
              <a:gd name="T15" fmla="*/ 25201559 h 156"/>
              <a:gd name="T16" fmla="*/ 90095378 w 648"/>
              <a:gd name="T17" fmla="*/ 29611638 h 156"/>
              <a:gd name="T18" fmla="*/ 74974447 w 648"/>
              <a:gd name="T19" fmla="*/ 23311641 h 156"/>
              <a:gd name="T20" fmla="*/ 90095378 w 648"/>
              <a:gd name="T21" fmla="*/ 21421723 h 156"/>
              <a:gd name="T22" fmla="*/ 91986090 w 648"/>
              <a:gd name="T23" fmla="*/ 13231020 h 156"/>
              <a:gd name="T24" fmla="*/ 85685305 w 648"/>
              <a:gd name="T25" fmla="*/ 6930232 h 156"/>
              <a:gd name="T26" fmla="*/ 71194610 w 648"/>
              <a:gd name="T27" fmla="*/ 11341099 h 156"/>
              <a:gd name="T28" fmla="*/ 66783743 w 648"/>
              <a:gd name="T29" fmla="*/ 23311641 h 156"/>
              <a:gd name="T30" fmla="*/ 40322497 w 648"/>
              <a:gd name="T31" fmla="*/ 22681404 h 156"/>
              <a:gd name="T32" fmla="*/ 19531011 w 648"/>
              <a:gd name="T33" fmla="*/ 0 h 156"/>
              <a:gd name="T34" fmla="*/ 18900774 w 648"/>
              <a:gd name="T35" fmla="*/ 11970542 h 156"/>
              <a:gd name="T36" fmla="*/ 26461246 w 648"/>
              <a:gd name="T37" fmla="*/ 23311641 h 156"/>
              <a:gd name="T38" fmla="*/ 20791486 w 648"/>
              <a:gd name="T39" fmla="*/ 29611638 h 156"/>
              <a:gd name="T40" fmla="*/ 10710862 w 648"/>
              <a:gd name="T41" fmla="*/ 25831796 h 156"/>
              <a:gd name="T42" fmla="*/ 1889919 w 648"/>
              <a:gd name="T43" fmla="*/ 11970542 h 156"/>
              <a:gd name="T44" fmla="*/ 0 w 648"/>
              <a:gd name="T45" fmla="*/ 16380619 h 156"/>
              <a:gd name="T46" fmla="*/ 1889919 w 648"/>
              <a:gd name="T47" fmla="*/ 64263587 h 156"/>
              <a:gd name="T48" fmla="*/ 13231020 w 648"/>
              <a:gd name="T49" fmla="*/ 72454290 h 156"/>
              <a:gd name="T50" fmla="*/ 49772881 w 648"/>
              <a:gd name="T51" fmla="*/ 66154299 h 156"/>
              <a:gd name="T52" fmla="*/ 111517120 w 648"/>
              <a:gd name="T53" fmla="*/ 68044217 h 156"/>
              <a:gd name="T54" fmla="*/ 127897733 w 648"/>
              <a:gd name="T55" fmla="*/ 64893824 h 156"/>
              <a:gd name="T56" fmla="*/ 158769834 w 648"/>
              <a:gd name="T57" fmla="*/ 74344208 h 156"/>
              <a:gd name="T58" fmla="*/ 176410921 w 648"/>
              <a:gd name="T59" fmla="*/ 73084527 h 156"/>
              <a:gd name="T60" fmla="*/ 185861305 w 648"/>
              <a:gd name="T61" fmla="*/ 81905468 h 156"/>
              <a:gd name="T62" fmla="*/ 185231861 w 648"/>
              <a:gd name="T63" fmla="*/ 95765925 h 156"/>
              <a:gd name="T64" fmla="*/ 189641934 w 648"/>
              <a:gd name="T65" fmla="*/ 98286080 h 156"/>
              <a:gd name="T66" fmla="*/ 300528817 w 648"/>
              <a:gd name="T67" fmla="*/ 72454290 h 156"/>
              <a:gd name="T68" fmla="*/ 325100133 w 648"/>
              <a:gd name="T69" fmla="*/ 64263587 h 156"/>
              <a:gd name="T70" fmla="*/ 344631138 w 648"/>
              <a:gd name="T71" fmla="*/ 65524062 h 156"/>
              <a:gd name="T72" fmla="*/ 357862152 w 648"/>
              <a:gd name="T73" fmla="*/ 57963596 h 156"/>
              <a:gd name="T74" fmla="*/ 385583860 w 648"/>
              <a:gd name="T75" fmla="*/ 61113988 h 156"/>
              <a:gd name="T76" fmla="*/ 402594710 w 648"/>
              <a:gd name="T77" fmla="*/ 45993044 h 156"/>
              <a:gd name="T78" fmla="*/ 408265258 w 648"/>
              <a:gd name="T79" fmla="*/ 27721720 h 156"/>
              <a:gd name="T80" fmla="*/ 398814874 w 648"/>
              <a:gd name="T81" fmla="*/ 25201559 h 156"/>
              <a:gd name="T82" fmla="*/ 398184637 w 648"/>
              <a:gd name="T83" fmla="*/ 12600779 h 156"/>
              <a:gd name="T84" fmla="*/ 384953623 w 648"/>
              <a:gd name="T85" fmla="*/ 29611638 h 156"/>
              <a:gd name="T86" fmla="*/ 366052855 w 648"/>
              <a:gd name="T87" fmla="*/ 27721720 h 156"/>
              <a:gd name="T88" fmla="*/ 331400918 w 648"/>
              <a:gd name="T89" fmla="*/ 49143437 h 156"/>
              <a:gd name="T90" fmla="*/ 325100133 w 648"/>
              <a:gd name="T91" fmla="*/ 46623282 h 156"/>
              <a:gd name="T92" fmla="*/ 320059822 w 648"/>
              <a:gd name="T93" fmla="*/ 38432579 h 156"/>
              <a:gd name="T94" fmla="*/ 323210215 w 648"/>
              <a:gd name="T95" fmla="*/ 16380619 h 156"/>
              <a:gd name="T96" fmla="*/ 306198571 w 648"/>
              <a:gd name="T97" fmla="*/ 17641093 h 156"/>
              <a:gd name="T98" fmla="*/ 284777648 w 648"/>
              <a:gd name="T99" fmla="*/ 27721720 h 1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48"/>
              <a:gd name="T151" fmla="*/ 0 h 156"/>
              <a:gd name="T152" fmla="*/ 648 w 648"/>
              <a:gd name="T153" fmla="*/ 156 h 1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48" h="156">
                <a:moveTo>
                  <a:pt x="452" y="44"/>
                </a:moveTo>
                <a:lnTo>
                  <a:pt x="352" y="46"/>
                </a:lnTo>
                <a:lnTo>
                  <a:pt x="335" y="28"/>
                </a:lnTo>
                <a:lnTo>
                  <a:pt x="316" y="34"/>
                </a:lnTo>
                <a:lnTo>
                  <a:pt x="265" y="36"/>
                </a:lnTo>
                <a:lnTo>
                  <a:pt x="180" y="66"/>
                </a:lnTo>
                <a:lnTo>
                  <a:pt x="170" y="63"/>
                </a:lnTo>
                <a:lnTo>
                  <a:pt x="160" y="40"/>
                </a:lnTo>
                <a:lnTo>
                  <a:pt x="143" y="47"/>
                </a:lnTo>
                <a:lnTo>
                  <a:pt x="119" y="37"/>
                </a:lnTo>
                <a:lnTo>
                  <a:pt x="143" y="34"/>
                </a:lnTo>
                <a:lnTo>
                  <a:pt x="146" y="21"/>
                </a:lnTo>
                <a:lnTo>
                  <a:pt x="136" y="11"/>
                </a:lnTo>
                <a:lnTo>
                  <a:pt x="113" y="18"/>
                </a:lnTo>
                <a:lnTo>
                  <a:pt x="106" y="37"/>
                </a:lnTo>
                <a:lnTo>
                  <a:pt x="64" y="36"/>
                </a:lnTo>
                <a:lnTo>
                  <a:pt x="31" y="0"/>
                </a:lnTo>
                <a:lnTo>
                  <a:pt x="30" y="19"/>
                </a:lnTo>
                <a:lnTo>
                  <a:pt x="42" y="37"/>
                </a:lnTo>
                <a:lnTo>
                  <a:pt x="33" y="47"/>
                </a:lnTo>
                <a:lnTo>
                  <a:pt x="17" y="41"/>
                </a:lnTo>
                <a:lnTo>
                  <a:pt x="3" y="19"/>
                </a:lnTo>
                <a:lnTo>
                  <a:pt x="0" y="26"/>
                </a:lnTo>
                <a:lnTo>
                  <a:pt x="3" y="102"/>
                </a:lnTo>
                <a:lnTo>
                  <a:pt x="21" y="115"/>
                </a:lnTo>
                <a:lnTo>
                  <a:pt x="79" y="105"/>
                </a:lnTo>
                <a:lnTo>
                  <a:pt x="177" y="108"/>
                </a:lnTo>
                <a:lnTo>
                  <a:pt x="203" y="103"/>
                </a:lnTo>
                <a:lnTo>
                  <a:pt x="252" y="118"/>
                </a:lnTo>
                <a:lnTo>
                  <a:pt x="280" y="116"/>
                </a:lnTo>
                <a:lnTo>
                  <a:pt x="295" y="130"/>
                </a:lnTo>
                <a:lnTo>
                  <a:pt x="294" y="152"/>
                </a:lnTo>
                <a:lnTo>
                  <a:pt x="301" y="156"/>
                </a:lnTo>
                <a:lnTo>
                  <a:pt x="477" y="115"/>
                </a:lnTo>
                <a:lnTo>
                  <a:pt x="516" y="102"/>
                </a:lnTo>
                <a:lnTo>
                  <a:pt x="547" y="104"/>
                </a:lnTo>
                <a:lnTo>
                  <a:pt x="568" y="92"/>
                </a:lnTo>
                <a:lnTo>
                  <a:pt x="612" y="97"/>
                </a:lnTo>
                <a:lnTo>
                  <a:pt x="639" y="73"/>
                </a:lnTo>
                <a:lnTo>
                  <a:pt x="648" y="44"/>
                </a:lnTo>
                <a:lnTo>
                  <a:pt x="633" y="40"/>
                </a:lnTo>
                <a:lnTo>
                  <a:pt x="632" y="20"/>
                </a:lnTo>
                <a:lnTo>
                  <a:pt x="611" y="47"/>
                </a:lnTo>
                <a:lnTo>
                  <a:pt x="581" y="44"/>
                </a:lnTo>
                <a:lnTo>
                  <a:pt x="526" y="78"/>
                </a:lnTo>
                <a:lnTo>
                  <a:pt x="516" y="74"/>
                </a:lnTo>
                <a:lnTo>
                  <a:pt x="508" y="61"/>
                </a:lnTo>
                <a:lnTo>
                  <a:pt x="513" y="26"/>
                </a:lnTo>
                <a:lnTo>
                  <a:pt x="486" y="28"/>
                </a:lnTo>
                <a:lnTo>
                  <a:pt x="452" y="4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2" name="Freeform 324"/>
          <p:cNvSpPr>
            <a:spLocks/>
          </p:cNvSpPr>
          <p:nvPr/>
        </p:nvSpPr>
        <p:spPr bwMode="auto">
          <a:xfrm>
            <a:off x="7469188" y="5883275"/>
            <a:ext cx="139700" cy="79375"/>
          </a:xfrm>
          <a:custGeom>
            <a:avLst/>
            <a:gdLst>
              <a:gd name="T0" fmla="*/ 40322498 w 176"/>
              <a:gd name="T1" fmla="*/ 9642860 h 99"/>
              <a:gd name="T2" fmla="*/ 40322498 w 176"/>
              <a:gd name="T3" fmla="*/ 12856344 h 99"/>
              <a:gd name="T4" fmla="*/ 3779838 w 176"/>
              <a:gd name="T5" fmla="*/ 25713489 h 99"/>
              <a:gd name="T6" fmla="*/ 0 w 176"/>
              <a:gd name="T7" fmla="*/ 41141105 h 99"/>
              <a:gd name="T8" fmla="*/ 18900775 w 176"/>
              <a:gd name="T9" fmla="*/ 50140944 h 99"/>
              <a:gd name="T10" fmla="*/ 34651950 w 176"/>
              <a:gd name="T11" fmla="*/ 52069195 h 99"/>
              <a:gd name="T12" fmla="*/ 44103128 w 176"/>
              <a:gd name="T13" fmla="*/ 33427300 h 99"/>
              <a:gd name="T14" fmla="*/ 57333361 w 176"/>
              <a:gd name="T15" fmla="*/ 29569997 h 99"/>
              <a:gd name="T16" fmla="*/ 61113991 w 176"/>
              <a:gd name="T17" fmla="*/ 36641586 h 99"/>
              <a:gd name="T18" fmla="*/ 37802343 w 176"/>
              <a:gd name="T19" fmla="*/ 52712225 h 99"/>
              <a:gd name="T20" fmla="*/ 86315545 w 176"/>
              <a:gd name="T21" fmla="*/ 63640315 h 99"/>
              <a:gd name="T22" fmla="*/ 102696158 w 176"/>
              <a:gd name="T23" fmla="*/ 57211744 h 99"/>
              <a:gd name="T24" fmla="*/ 84425627 w 176"/>
              <a:gd name="T25" fmla="*/ 43712373 h 99"/>
              <a:gd name="T26" fmla="*/ 87575226 w 176"/>
              <a:gd name="T27" fmla="*/ 39212854 h 99"/>
              <a:gd name="T28" fmla="*/ 110886886 w 176"/>
              <a:gd name="T29" fmla="*/ 50140944 h 99"/>
              <a:gd name="T30" fmla="*/ 95765929 w 176"/>
              <a:gd name="T31" fmla="*/ 30213015 h 99"/>
              <a:gd name="T32" fmla="*/ 86315545 w 176"/>
              <a:gd name="T33" fmla="*/ 25713489 h 99"/>
              <a:gd name="T34" fmla="*/ 70564375 w 176"/>
              <a:gd name="T35" fmla="*/ 16713650 h 99"/>
              <a:gd name="T36" fmla="*/ 73084531 w 176"/>
              <a:gd name="T37" fmla="*/ 11571111 h 99"/>
              <a:gd name="T38" fmla="*/ 74344212 w 176"/>
              <a:gd name="T39" fmla="*/ 7713808 h 99"/>
              <a:gd name="T40" fmla="*/ 62373672 w 176"/>
              <a:gd name="T41" fmla="*/ 0 h 99"/>
              <a:gd name="T42" fmla="*/ 39692261 w 176"/>
              <a:gd name="T43" fmla="*/ 5142538 h 99"/>
              <a:gd name="T44" fmla="*/ 40322498 w 176"/>
              <a:gd name="T45" fmla="*/ 9642860 h 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6"/>
              <a:gd name="T70" fmla="*/ 0 h 99"/>
              <a:gd name="T71" fmla="*/ 176 w 176"/>
              <a:gd name="T72" fmla="*/ 99 h 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6" h="99">
                <a:moveTo>
                  <a:pt x="64" y="15"/>
                </a:moveTo>
                <a:lnTo>
                  <a:pt x="64" y="20"/>
                </a:lnTo>
                <a:lnTo>
                  <a:pt x="6" y="40"/>
                </a:lnTo>
                <a:lnTo>
                  <a:pt x="0" y="64"/>
                </a:lnTo>
                <a:lnTo>
                  <a:pt x="30" y="78"/>
                </a:lnTo>
                <a:lnTo>
                  <a:pt x="55" y="81"/>
                </a:lnTo>
                <a:lnTo>
                  <a:pt x="70" y="52"/>
                </a:lnTo>
                <a:lnTo>
                  <a:pt x="91" y="46"/>
                </a:lnTo>
                <a:lnTo>
                  <a:pt x="97" y="57"/>
                </a:lnTo>
                <a:lnTo>
                  <a:pt x="60" y="82"/>
                </a:lnTo>
                <a:lnTo>
                  <a:pt x="137" y="99"/>
                </a:lnTo>
                <a:lnTo>
                  <a:pt x="163" y="89"/>
                </a:lnTo>
                <a:lnTo>
                  <a:pt x="134" y="68"/>
                </a:lnTo>
                <a:lnTo>
                  <a:pt x="139" y="61"/>
                </a:lnTo>
                <a:lnTo>
                  <a:pt x="176" y="78"/>
                </a:lnTo>
                <a:lnTo>
                  <a:pt x="152" y="47"/>
                </a:lnTo>
                <a:lnTo>
                  <a:pt x="137" y="40"/>
                </a:lnTo>
                <a:lnTo>
                  <a:pt x="112" y="26"/>
                </a:lnTo>
                <a:lnTo>
                  <a:pt x="116" y="18"/>
                </a:lnTo>
                <a:lnTo>
                  <a:pt x="118" y="12"/>
                </a:lnTo>
                <a:lnTo>
                  <a:pt x="99" y="0"/>
                </a:lnTo>
                <a:lnTo>
                  <a:pt x="63" y="8"/>
                </a:lnTo>
                <a:lnTo>
                  <a:pt x="64" y="1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3" name="Freeform 325"/>
          <p:cNvSpPr>
            <a:spLocks/>
          </p:cNvSpPr>
          <p:nvPr/>
        </p:nvSpPr>
        <p:spPr bwMode="auto">
          <a:xfrm>
            <a:off x="7913688" y="6391275"/>
            <a:ext cx="82550" cy="115888"/>
          </a:xfrm>
          <a:custGeom>
            <a:avLst/>
            <a:gdLst>
              <a:gd name="T0" fmla="*/ 39182398 w 103"/>
              <a:gd name="T1" fmla="*/ 73958612 h 147"/>
              <a:gd name="T2" fmla="*/ 62306022 w 103"/>
              <a:gd name="T3" fmla="*/ 62149866 h 147"/>
              <a:gd name="T4" fmla="*/ 66160224 w 103"/>
              <a:gd name="T5" fmla="*/ 0 h 147"/>
              <a:gd name="T6" fmla="*/ 25693085 w 103"/>
              <a:gd name="T7" fmla="*/ 24238720 h 147"/>
              <a:gd name="T8" fmla="*/ 0 w 103"/>
              <a:gd name="T9" fmla="*/ 57178509 h 147"/>
              <a:gd name="T10" fmla="*/ 13489313 w 103"/>
              <a:gd name="T11" fmla="*/ 67122011 h 147"/>
              <a:gd name="T12" fmla="*/ 15416014 w 103"/>
              <a:gd name="T13" fmla="*/ 91360725 h 147"/>
              <a:gd name="T14" fmla="*/ 39182398 w 103"/>
              <a:gd name="T15" fmla="*/ 73958612 h 1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"/>
              <a:gd name="T25" fmla="*/ 0 h 147"/>
              <a:gd name="T26" fmla="*/ 103 w 103"/>
              <a:gd name="T27" fmla="*/ 147 h 1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" h="147">
                <a:moveTo>
                  <a:pt x="61" y="119"/>
                </a:moveTo>
                <a:lnTo>
                  <a:pt x="97" y="100"/>
                </a:lnTo>
                <a:lnTo>
                  <a:pt x="103" y="0"/>
                </a:lnTo>
                <a:lnTo>
                  <a:pt x="40" y="39"/>
                </a:lnTo>
                <a:lnTo>
                  <a:pt x="0" y="92"/>
                </a:lnTo>
                <a:lnTo>
                  <a:pt x="21" y="108"/>
                </a:lnTo>
                <a:lnTo>
                  <a:pt x="24" y="147"/>
                </a:lnTo>
                <a:lnTo>
                  <a:pt x="61" y="11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4" name="Freeform 326"/>
          <p:cNvSpPr>
            <a:spLocks/>
          </p:cNvSpPr>
          <p:nvPr/>
        </p:nvSpPr>
        <p:spPr bwMode="auto">
          <a:xfrm>
            <a:off x="7491413" y="6042025"/>
            <a:ext cx="66675" cy="84138"/>
          </a:xfrm>
          <a:custGeom>
            <a:avLst/>
            <a:gdLst>
              <a:gd name="T0" fmla="*/ 22051167 w 84"/>
              <a:gd name="T1" fmla="*/ 0 h 108"/>
              <a:gd name="T2" fmla="*/ 4410075 w 84"/>
              <a:gd name="T3" fmla="*/ 4855074 h 108"/>
              <a:gd name="T4" fmla="*/ 0 w 84"/>
              <a:gd name="T5" fmla="*/ 11531580 h 108"/>
              <a:gd name="T6" fmla="*/ 27721721 w 84"/>
              <a:gd name="T7" fmla="*/ 32774091 h 108"/>
              <a:gd name="T8" fmla="*/ 14490701 w 84"/>
              <a:gd name="T9" fmla="*/ 55230373 h 108"/>
              <a:gd name="T10" fmla="*/ 38432580 w 84"/>
              <a:gd name="T11" fmla="*/ 65548182 h 108"/>
              <a:gd name="T12" fmla="*/ 52923287 w 84"/>
              <a:gd name="T13" fmla="*/ 40664364 h 108"/>
              <a:gd name="T14" fmla="*/ 45993046 w 84"/>
              <a:gd name="T15" fmla="*/ 5462738 h 108"/>
              <a:gd name="T16" fmla="*/ 22051167 w 84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"/>
              <a:gd name="T28" fmla="*/ 0 h 108"/>
              <a:gd name="T29" fmla="*/ 84 w 84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" h="108">
                <a:moveTo>
                  <a:pt x="35" y="0"/>
                </a:moveTo>
                <a:lnTo>
                  <a:pt x="7" y="8"/>
                </a:lnTo>
                <a:lnTo>
                  <a:pt x="0" y="19"/>
                </a:lnTo>
                <a:lnTo>
                  <a:pt x="44" y="54"/>
                </a:lnTo>
                <a:lnTo>
                  <a:pt x="23" y="91"/>
                </a:lnTo>
                <a:lnTo>
                  <a:pt x="61" y="108"/>
                </a:lnTo>
                <a:lnTo>
                  <a:pt x="84" y="67"/>
                </a:lnTo>
                <a:lnTo>
                  <a:pt x="73" y="9"/>
                </a:lnTo>
                <a:lnTo>
                  <a:pt x="35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5" name="Freeform 327"/>
          <p:cNvSpPr>
            <a:spLocks/>
          </p:cNvSpPr>
          <p:nvPr/>
        </p:nvSpPr>
        <p:spPr bwMode="auto">
          <a:xfrm>
            <a:off x="6551613" y="6172200"/>
            <a:ext cx="84137" cy="74613"/>
          </a:xfrm>
          <a:custGeom>
            <a:avLst/>
            <a:gdLst>
              <a:gd name="T0" fmla="*/ 26461091 w 106"/>
              <a:gd name="T1" fmla="*/ 0 h 95"/>
              <a:gd name="T2" fmla="*/ 22051038 w 106"/>
              <a:gd name="T3" fmla="*/ 616539 h 95"/>
              <a:gd name="T4" fmla="*/ 18271224 w 106"/>
              <a:gd name="T5" fmla="*/ 25290663 h 95"/>
              <a:gd name="T6" fmla="*/ 5040283 w 106"/>
              <a:gd name="T7" fmla="*/ 17889056 h 95"/>
              <a:gd name="T8" fmla="*/ 0 w 106"/>
              <a:gd name="T9" fmla="*/ 46263984 h 95"/>
              <a:gd name="T10" fmla="*/ 25831645 w 106"/>
              <a:gd name="T11" fmla="*/ 55516791 h 95"/>
              <a:gd name="T12" fmla="*/ 40322261 w 106"/>
              <a:gd name="T13" fmla="*/ 51815987 h 95"/>
              <a:gd name="T14" fmla="*/ 64893445 w 106"/>
              <a:gd name="T15" fmla="*/ 58601056 h 95"/>
              <a:gd name="T16" fmla="*/ 66783352 w 106"/>
              <a:gd name="T17" fmla="*/ 51815987 h 95"/>
              <a:gd name="T18" fmla="*/ 45362542 w 106"/>
              <a:gd name="T19" fmla="*/ 27141857 h 95"/>
              <a:gd name="T20" fmla="*/ 40322261 w 106"/>
              <a:gd name="T21" fmla="*/ 32076523 h 95"/>
              <a:gd name="T22" fmla="*/ 35911420 w 106"/>
              <a:gd name="T23" fmla="*/ 27758396 h 95"/>
              <a:gd name="T24" fmla="*/ 26461091 w 106"/>
              <a:gd name="T25" fmla="*/ 0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6"/>
              <a:gd name="T40" fmla="*/ 0 h 95"/>
              <a:gd name="T41" fmla="*/ 106 w 106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6" h="95">
                <a:moveTo>
                  <a:pt x="42" y="0"/>
                </a:moveTo>
                <a:lnTo>
                  <a:pt x="35" y="1"/>
                </a:lnTo>
                <a:lnTo>
                  <a:pt x="29" y="41"/>
                </a:lnTo>
                <a:lnTo>
                  <a:pt x="8" y="29"/>
                </a:lnTo>
                <a:lnTo>
                  <a:pt x="0" y="75"/>
                </a:lnTo>
                <a:lnTo>
                  <a:pt x="41" y="90"/>
                </a:lnTo>
                <a:lnTo>
                  <a:pt x="64" y="84"/>
                </a:lnTo>
                <a:lnTo>
                  <a:pt x="103" y="95"/>
                </a:lnTo>
                <a:lnTo>
                  <a:pt x="106" y="84"/>
                </a:lnTo>
                <a:lnTo>
                  <a:pt x="72" y="44"/>
                </a:lnTo>
                <a:lnTo>
                  <a:pt x="64" y="52"/>
                </a:lnTo>
                <a:lnTo>
                  <a:pt x="57" y="4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6" name="Freeform 328"/>
          <p:cNvSpPr>
            <a:spLocks/>
          </p:cNvSpPr>
          <p:nvPr/>
        </p:nvSpPr>
        <p:spPr bwMode="auto">
          <a:xfrm>
            <a:off x="6394450" y="5921375"/>
            <a:ext cx="92075" cy="82550"/>
          </a:xfrm>
          <a:custGeom>
            <a:avLst/>
            <a:gdLst>
              <a:gd name="T0" fmla="*/ 38432584 w 116"/>
              <a:gd name="T1" fmla="*/ 56246433 h 105"/>
              <a:gd name="T2" fmla="*/ 73084537 w 116"/>
              <a:gd name="T3" fmla="*/ 64900030 h 105"/>
              <a:gd name="T4" fmla="*/ 64893833 w 116"/>
              <a:gd name="T5" fmla="*/ 53774651 h 105"/>
              <a:gd name="T6" fmla="*/ 59224078 w 116"/>
              <a:gd name="T7" fmla="*/ 56865165 h 105"/>
              <a:gd name="T8" fmla="*/ 45993050 w 116"/>
              <a:gd name="T9" fmla="*/ 51920029 h 105"/>
              <a:gd name="T10" fmla="*/ 42212420 w 116"/>
              <a:gd name="T11" fmla="*/ 29050528 h 105"/>
              <a:gd name="T12" fmla="*/ 30872117 w 116"/>
              <a:gd name="T13" fmla="*/ 25960014 h 105"/>
              <a:gd name="T14" fmla="*/ 28982199 w 116"/>
              <a:gd name="T15" fmla="*/ 18543089 h 105"/>
              <a:gd name="T16" fmla="*/ 40322502 w 116"/>
              <a:gd name="T17" fmla="*/ 12980007 h 105"/>
              <a:gd name="T18" fmla="*/ 42212420 w 116"/>
              <a:gd name="T19" fmla="*/ 4945138 h 105"/>
              <a:gd name="T20" fmla="*/ 28351961 w 116"/>
              <a:gd name="T21" fmla="*/ 0 h 105"/>
              <a:gd name="T22" fmla="*/ 5040313 w 116"/>
              <a:gd name="T23" fmla="*/ 6181029 h 105"/>
              <a:gd name="T24" fmla="*/ 0 w 116"/>
              <a:gd name="T25" fmla="*/ 14215898 h 105"/>
              <a:gd name="T26" fmla="*/ 32131798 w 116"/>
              <a:gd name="T27" fmla="*/ 40794638 h 105"/>
              <a:gd name="T28" fmla="*/ 38432584 w 116"/>
              <a:gd name="T29" fmla="*/ 56246433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"/>
              <a:gd name="T46" fmla="*/ 0 h 105"/>
              <a:gd name="T47" fmla="*/ 116 w 116"/>
              <a:gd name="T48" fmla="*/ 105 h 1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" h="105">
                <a:moveTo>
                  <a:pt x="61" y="91"/>
                </a:moveTo>
                <a:lnTo>
                  <a:pt x="116" y="105"/>
                </a:lnTo>
                <a:lnTo>
                  <a:pt x="103" y="87"/>
                </a:lnTo>
                <a:lnTo>
                  <a:pt x="94" y="92"/>
                </a:lnTo>
                <a:lnTo>
                  <a:pt x="73" y="84"/>
                </a:lnTo>
                <a:lnTo>
                  <a:pt x="67" y="47"/>
                </a:lnTo>
                <a:lnTo>
                  <a:pt x="49" y="42"/>
                </a:lnTo>
                <a:lnTo>
                  <a:pt x="46" y="30"/>
                </a:lnTo>
                <a:lnTo>
                  <a:pt x="64" y="21"/>
                </a:lnTo>
                <a:lnTo>
                  <a:pt x="67" y="8"/>
                </a:lnTo>
                <a:lnTo>
                  <a:pt x="45" y="0"/>
                </a:lnTo>
                <a:lnTo>
                  <a:pt x="8" y="10"/>
                </a:lnTo>
                <a:lnTo>
                  <a:pt x="0" y="23"/>
                </a:lnTo>
                <a:lnTo>
                  <a:pt x="51" y="66"/>
                </a:lnTo>
                <a:lnTo>
                  <a:pt x="61" y="9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7" name="Freeform 329"/>
          <p:cNvSpPr>
            <a:spLocks/>
          </p:cNvSpPr>
          <p:nvPr/>
        </p:nvSpPr>
        <p:spPr bwMode="auto">
          <a:xfrm>
            <a:off x="7302500" y="5780088"/>
            <a:ext cx="69850" cy="49212"/>
          </a:xfrm>
          <a:custGeom>
            <a:avLst/>
            <a:gdLst>
              <a:gd name="T0" fmla="*/ 28366413 w 86"/>
              <a:gd name="T1" fmla="*/ 26237813 h 63"/>
              <a:gd name="T2" fmla="*/ 50795564 w 86"/>
              <a:gd name="T3" fmla="*/ 38441605 h 63"/>
              <a:gd name="T4" fmla="*/ 44858317 w 86"/>
              <a:gd name="T5" fmla="*/ 24407590 h 63"/>
              <a:gd name="T6" fmla="*/ 56732825 w 86"/>
              <a:gd name="T7" fmla="*/ 0 h 63"/>
              <a:gd name="T8" fmla="*/ 46178156 w 86"/>
              <a:gd name="T9" fmla="*/ 3661217 h 63"/>
              <a:gd name="T10" fmla="*/ 36283014 w 86"/>
              <a:gd name="T11" fmla="*/ 15254941 h 63"/>
              <a:gd name="T12" fmla="*/ 26387053 w 86"/>
              <a:gd name="T13" fmla="*/ 7932507 h 63"/>
              <a:gd name="T14" fmla="*/ 0 w 86"/>
              <a:gd name="T15" fmla="*/ 13423943 h 63"/>
              <a:gd name="T16" fmla="*/ 5937249 w 86"/>
              <a:gd name="T17" fmla="*/ 36000534 h 63"/>
              <a:gd name="T18" fmla="*/ 32324307 w 86"/>
              <a:gd name="T19" fmla="*/ 38441605 h 63"/>
              <a:gd name="T20" fmla="*/ 24408512 w 86"/>
              <a:gd name="T21" fmla="*/ 32950172 h 63"/>
              <a:gd name="T22" fmla="*/ 28366413 w 86"/>
              <a:gd name="T23" fmla="*/ 26237813 h 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"/>
              <a:gd name="T37" fmla="*/ 0 h 63"/>
              <a:gd name="T38" fmla="*/ 86 w 86"/>
              <a:gd name="T39" fmla="*/ 63 h 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" h="63">
                <a:moveTo>
                  <a:pt x="43" y="43"/>
                </a:moveTo>
                <a:lnTo>
                  <a:pt x="77" y="63"/>
                </a:lnTo>
                <a:lnTo>
                  <a:pt x="68" y="40"/>
                </a:lnTo>
                <a:lnTo>
                  <a:pt x="86" y="0"/>
                </a:lnTo>
                <a:lnTo>
                  <a:pt x="70" y="6"/>
                </a:lnTo>
                <a:lnTo>
                  <a:pt x="55" y="25"/>
                </a:lnTo>
                <a:lnTo>
                  <a:pt x="40" y="13"/>
                </a:lnTo>
                <a:lnTo>
                  <a:pt x="0" y="22"/>
                </a:lnTo>
                <a:lnTo>
                  <a:pt x="9" y="59"/>
                </a:lnTo>
                <a:lnTo>
                  <a:pt x="49" y="63"/>
                </a:lnTo>
                <a:lnTo>
                  <a:pt x="37" y="54"/>
                </a:lnTo>
                <a:lnTo>
                  <a:pt x="43" y="4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8" name="Freeform 330"/>
          <p:cNvSpPr>
            <a:spLocks/>
          </p:cNvSpPr>
          <p:nvPr/>
        </p:nvSpPr>
        <p:spPr bwMode="auto">
          <a:xfrm>
            <a:off x="7654925" y="6170613"/>
            <a:ext cx="85725" cy="31750"/>
          </a:xfrm>
          <a:custGeom>
            <a:avLst/>
            <a:gdLst>
              <a:gd name="T0" fmla="*/ 54558764 w 107"/>
              <a:gd name="T1" fmla="*/ 0 h 39"/>
              <a:gd name="T2" fmla="*/ 16046600 w 107"/>
              <a:gd name="T3" fmla="*/ 2650718 h 39"/>
              <a:gd name="T4" fmla="*/ 0 w 107"/>
              <a:gd name="T5" fmla="*/ 13917898 h 39"/>
              <a:gd name="T6" fmla="*/ 641736 w 107"/>
              <a:gd name="T7" fmla="*/ 25185073 h 39"/>
              <a:gd name="T8" fmla="*/ 17972608 w 107"/>
              <a:gd name="T9" fmla="*/ 18557467 h 39"/>
              <a:gd name="T10" fmla="*/ 28241986 w 107"/>
              <a:gd name="T11" fmla="*/ 25847753 h 39"/>
              <a:gd name="T12" fmla="*/ 43646844 w 107"/>
              <a:gd name="T13" fmla="*/ 25847753 h 39"/>
              <a:gd name="T14" fmla="*/ 47498058 w 107"/>
              <a:gd name="T15" fmla="*/ 18557467 h 39"/>
              <a:gd name="T16" fmla="*/ 68680151 w 107"/>
              <a:gd name="T17" fmla="*/ 10604499 h 39"/>
              <a:gd name="T18" fmla="*/ 65470672 w 107"/>
              <a:gd name="T19" fmla="*/ 662679 h 39"/>
              <a:gd name="T20" fmla="*/ 54558764 w 107"/>
              <a:gd name="T21" fmla="*/ 0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7"/>
              <a:gd name="T34" fmla="*/ 0 h 39"/>
              <a:gd name="T35" fmla="*/ 107 w 107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7" h="39">
                <a:moveTo>
                  <a:pt x="85" y="0"/>
                </a:moveTo>
                <a:lnTo>
                  <a:pt x="25" y="4"/>
                </a:lnTo>
                <a:lnTo>
                  <a:pt x="0" y="21"/>
                </a:lnTo>
                <a:lnTo>
                  <a:pt x="1" y="38"/>
                </a:lnTo>
                <a:lnTo>
                  <a:pt x="28" y="28"/>
                </a:lnTo>
                <a:lnTo>
                  <a:pt x="44" y="39"/>
                </a:lnTo>
                <a:lnTo>
                  <a:pt x="68" y="39"/>
                </a:lnTo>
                <a:lnTo>
                  <a:pt x="74" y="28"/>
                </a:lnTo>
                <a:lnTo>
                  <a:pt x="107" y="16"/>
                </a:lnTo>
                <a:lnTo>
                  <a:pt x="102" y="1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59" name="Freeform 331"/>
          <p:cNvSpPr>
            <a:spLocks/>
          </p:cNvSpPr>
          <p:nvPr/>
        </p:nvSpPr>
        <p:spPr bwMode="auto">
          <a:xfrm>
            <a:off x="6608763" y="6273800"/>
            <a:ext cx="68262" cy="50800"/>
          </a:xfrm>
          <a:custGeom>
            <a:avLst/>
            <a:gdLst>
              <a:gd name="T0" fmla="*/ 53559783 w 87"/>
              <a:gd name="T1" fmla="*/ 30540176 h 65"/>
              <a:gd name="T2" fmla="*/ 33244379 w 87"/>
              <a:gd name="T3" fmla="*/ 12826609 h 65"/>
              <a:gd name="T4" fmla="*/ 16006263 w 87"/>
              <a:gd name="T5" fmla="*/ 10994681 h 65"/>
              <a:gd name="T6" fmla="*/ 8619058 w 87"/>
              <a:gd name="T7" fmla="*/ 0 h 65"/>
              <a:gd name="T8" fmla="*/ 1846997 w 87"/>
              <a:gd name="T9" fmla="*/ 5497340 h 65"/>
              <a:gd name="T10" fmla="*/ 0 w 87"/>
              <a:gd name="T11" fmla="*/ 17713567 h 65"/>
              <a:gd name="T12" fmla="*/ 28319317 w 87"/>
              <a:gd name="T13" fmla="*/ 39702147 h 65"/>
              <a:gd name="T14" fmla="*/ 35090591 w 87"/>
              <a:gd name="T15" fmla="*/ 38480603 h 65"/>
              <a:gd name="T16" fmla="*/ 35706518 w 87"/>
              <a:gd name="T17" fmla="*/ 28097088 h 65"/>
              <a:gd name="T18" fmla="*/ 53559783 w 87"/>
              <a:gd name="T19" fmla="*/ 30540176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7"/>
              <a:gd name="T31" fmla="*/ 0 h 65"/>
              <a:gd name="T32" fmla="*/ 87 w 87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7" h="65">
                <a:moveTo>
                  <a:pt x="87" y="50"/>
                </a:moveTo>
                <a:lnTo>
                  <a:pt x="54" y="21"/>
                </a:lnTo>
                <a:lnTo>
                  <a:pt x="26" y="18"/>
                </a:lnTo>
                <a:lnTo>
                  <a:pt x="14" y="0"/>
                </a:lnTo>
                <a:lnTo>
                  <a:pt x="3" y="9"/>
                </a:lnTo>
                <a:lnTo>
                  <a:pt x="0" y="29"/>
                </a:lnTo>
                <a:lnTo>
                  <a:pt x="46" y="65"/>
                </a:lnTo>
                <a:lnTo>
                  <a:pt x="57" y="63"/>
                </a:lnTo>
                <a:lnTo>
                  <a:pt x="58" y="46"/>
                </a:lnTo>
                <a:lnTo>
                  <a:pt x="87" y="5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0" name="Freeform 332"/>
          <p:cNvSpPr>
            <a:spLocks/>
          </p:cNvSpPr>
          <p:nvPr/>
        </p:nvSpPr>
        <p:spPr bwMode="auto">
          <a:xfrm>
            <a:off x="7191375" y="5649913"/>
            <a:ext cx="46038" cy="44450"/>
          </a:xfrm>
          <a:custGeom>
            <a:avLst/>
            <a:gdLst>
              <a:gd name="T0" fmla="*/ 20791714 w 58"/>
              <a:gd name="T1" fmla="*/ 35282190 h 56"/>
              <a:gd name="T2" fmla="*/ 36543062 w 58"/>
              <a:gd name="T3" fmla="*/ 27721724 h 56"/>
              <a:gd name="T4" fmla="*/ 35912818 w 58"/>
              <a:gd name="T5" fmla="*/ 15120940 h 56"/>
              <a:gd name="T6" fmla="*/ 32762391 w 58"/>
              <a:gd name="T7" fmla="*/ 6300787 h 56"/>
              <a:gd name="T8" fmla="*/ 14490860 w 58"/>
              <a:gd name="T9" fmla="*/ 0 h 56"/>
              <a:gd name="T10" fmla="*/ 5040367 w 58"/>
              <a:gd name="T11" fmla="*/ 7560470 h 56"/>
              <a:gd name="T12" fmla="*/ 0 w 58"/>
              <a:gd name="T13" fmla="*/ 24571325 h 56"/>
              <a:gd name="T14" fmla="*/ 20791714 w 58"/>
              <a:gd name="T15" fmla="*/ 3528219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6"/>
              <a:gd name="T26" fmla="*/ 58 w 58"/>
              <a:gd name="T27" fmla="*/ 56 h 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6">
                <a:moveTo>
                  <a:pt x="33" y="56"/>
                </a:moveTo>
                <a:lnTo>
                  <a:pt x="58" y="44"/>
                </a:lnTo>
                <a:lnTo>
                  <a:pt x="57" y="24"/>
                </a:lnTo>
                <a:lnTo>
                  <a:pt x="52" y="10"/>
                </a:lnTo>
                <a:lnTo>
                  <a:pt x="23" y="0"/>
                </a:lnTo>
                <a:lnTo>
                  <a:pt x="8" y="12"/>
                </a:lnTo>
                <a:lnTo>
                  <a:pt x="0" y="39"/>
                </a:lnTo>
                <a:lnTo>
                  <a:pt x="33" y="5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1" name="Freeform 333"/>
          <p:cNvSpPr>
            <a:spLocks/>
          </p:cNvSpPr>
          <p:nvPr/>
        </p:nvSpPr>
        <p:spPr bwMode="auto">
          <a:xfrm>
            <a:off x="7462838" y="6319838"/>
            <a:ext cx="46037" cy="55562"/>
          </a:xfrm>
          <a:custGeom>
            <a:avLst/>
            <a:gdLst>
              <a:gd name="T0" fmla="*/ 19530801 w 58"/>
              <a:gd name="T1" fmla="*/ 44101934 h 70"/>
              <a:gd name="T2" fmla="*/ 32761679 w 58"/>
              <a:gd name="T3" fmla="*/ 36541536 h 70"/>
              <a:gd name="T4" fmla="*/ 36541475 w 58"/>
              <a:gd name="T5" fmla="*/ 16380470 h 70"/>
              <a:gd name="T6" fmla="*/ 24571058 w 58"/>
              <a:gd name="T7" fmla="*/ 0 h 70"/>
              <a:gd name="T8" fmla="*/ 0 w 58"/>
              <a:gd name="T9" fmla="*/ 22681198 h 70"/>
              <a:gd name="T10" fmla="*/ 19530801 w 58"/>
              <a:gd name="T11" fmla="*/ 44101934 h 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70"/>
              <a:gd name="T20" fmla="*/ 58 w 58"/>
              <a:gd name="T21" fmla="*/ 70 h 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70">
                <a:moveTo>
                  <a:pt x="31" y="70"/>
                </a:moveTo>
                <a:lnTo>
                  <a:pt x="52" y="58"/>
                </a:lnTo>
                <a:lnTo>
                  <a:pt x="58" y="26"/>
                </a:lnTo>
                <a:lnTo>
                  <a:pt x="39" y="0"/>
                </a:lnTo>
                <a:lnTo>
                  <a:pt x="0" y="36"/>
                </a:lnTo>
                <a:lnTo>
                  <a:pt x="31" y="7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2" name="Freeform 334"/>
          <p:cNvSpPr>
            <a:spLocks/>
          </p:cNvSpPr>
          <p:nvPr/>
        </p:nvSpPr>
        <p:spPr bwMode="auto">
          <a:xfrm>
            <a:off x="7826375" y="6527800"/>
            <a:ext cx="30163" cy="93663"/>
          </a:xfrm>
          <a:custGeom>
            <a:avLst/>
            <a:gdLst>
              <a:gd name="T0" fmla="*/ 11963108 w 39"/>
              <a:gd name="T1" fmla="*/ 0 h 119"/>
              <a:gd name="T2" fmla="*/ 0 w 39"/>
              <a:gd name="T3" fmla="*/ 48321450 h 119"/>
              <a:gd name="T4" fmla="*/ 14953887 w 39"/>
              <a:gd name="T5" fmla="*/ 73720658 h 119"/>
              <a:gd name="T6" fmla="*/ 23328370 w 39"/>
              <a:gd name="T7" fmla="*/ 61949819 h 119"/>
              <a:gd name="T8" fmla="*/ 12561727 w 39"/>
              <a:gd name="T9" fmla="*/ 41506878 h 119"/>
              <a:gd name="T10" fmla="*/ 18543283 w 39"/>
              <a:gd name="T11" fmla="*/ 13009715 h 119"/>
              <a:gd name="T12" fmla="*/ 11963108 w 39"/>
              <a:gd name="T13" fmla="*/ 0 h 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119"/>
              <a:gd name="T23" fmla="*/ 39 w 39"/>
              <a:gd name="T24" fmla="*/ 119 h 1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119">
                <a:moveTo>
                  <a:pt x="20" y="0"/>
                </a:moveTo>
                <a:lnTo>
                  <a:pt x="0" y="78"/>
                </a:lnTo>
                <a:lnTo>
                  <a:pt x="25" y="119"/>
                </a:lnTo>
                <a:lnTo>
                  <a:pt x="39" y="100"/>
                </a:lnTo>
                <a:lnTo>
                  <a:pt x="21" y="67"/>
                </a:lnTo>
                <a:lnTo>
                  <a:pt x="31" y="21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3" name="Freeform 335"/>
          <p:cNvSpPr>
            <a:spLocks/>
          </p:cNvSpPr>
          <p:nvPr/>
        </p:nvSpPr>
        <p:spPr bwMode="auto">
          <a:xfrm>
            <a:off x="7753350" y="6330950"/>
            <a:ext cx="71438" cy="52388"/>
          </a:xfrm>
          <a:custGeom>
            <a:avLst/>
            <a:gdLst>
              <a:gd name="T0" fmla="*/ 55443832 w 90"/>
              <a:gd name="T1" fmla="*/ 3057269 h 67"/>
              <a:gd name="T2" fmla="*/ 45363127 w 90"/>
              <a:gd name="T3" fmla="*/ 0 h 67"/>
              <a:gd name="T4" fmla="*/ 30242089 w 90"/>
              <a:gd name="T5" fmla="*/ 5502303 h 67"/>
              <a:gd name="T6" fmla="*/ 0 w 90"/>
              <a:gd name="T7" fmla="*/ 28735208 h 67"/>
              <a:gd name="T8" fmla="*/ 10710937 w 90"/>
              <a:gd name="T9" fmla="*/ 40962718 h 67"/>
              <a:gd name="T10" fmla="*/ 8821006 w 90"/>
              <a:gd name="T11" fmla="*/ 29958115 h 67"/>
              <a:gd name="T12" fmla="*/ 28352157 w 90"/>
              <a:gd name="T13" fmla="*/ 25677940 h 67"/>
              <a:gd name="T14" fmla="*/ 56704315 w 90"/>
              <a:gd name="T15" fmla="*/ 7336665 h 67"/>
              <a:gd name="T16" fmla="*/ 55443832 w 90"/>
              <a:gd name="T17" fmla="*/ 3057269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7"/>
              <a:gd name="T29" fmla="*/ 90 w 90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7">
                <a:moveTo>
                  <a:pt x="88" y="5"/>
                </a:moveTo>
                <a:lnTo>
                  <a:pt x="72" y="0"/>
                </a:lnTo>
                <a:lnTo>
                  <a:pt x="48" y="9"/>
                </a:lnTo>
                <a:lnTo>
                  <a:pt x="0" y="47"/>
                </a:lnTo>
                <a:lnTo>
                  <a:pt x="17" y="67"/>
                </a:lnTo>
                <a:lnTo>
                  <a:pt x="14" y="49"/>
                </a:lnTo>
                <a:lnTo>
                  <a:pt x="45" y="42"/>
                </a:lnTo>
                <a:lnTo>
                  <a:pt x="90" y="12"/>
                </a:lnTo>
                <a:lnTo>
                  <a:pt x="88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4" name="Freeform 336"/>
          <p:cNvSpPr>
            <a:spLocks/>
          </p:cNvSpPr>
          <p:nvPr/>
        </p:nvSpPr>
        <p:spPr bwMode="auto">
          <a:xfrm>
            <a:off x="7316788" y="6184900"/>
            <a:ext cx="60325" cy="39688"/>
          </a:xfrm>
          <a:custGeom>
            <a:avLst/>
            <a:gdLst>
              <a:gd name="T0" fmla="*/ 630237 w 76"/>
              <a:gd name="T1" fmla="*/ 12600939 h 50"/>
              <a:gd name="T2" fmla="*/ 4410075 w 76"/>
              <a:gd name="T3" fmla="*/ 20161504 h 50"/>
              <a:gd name="T4" fmla="*/ 47882962 w 76"/>
              <a:gd name="T5" fmla="*/ 31502750 h 50"/>
              <a:gd name="T6" fmla="*/ 37172104 w 76"/>
              <a:gd name="T7" fmla="*/ 11341243 h 50"/>
              <a:gd name="T8" fmla="*/ 22051166 w 76"/>
              <a:gd name="T9" fmla="*/ 11341243 h 50"/>
              <a:gd name="T10" fmla="*/ 11970542 w 76"/>
              <a:gd name="T11" fmla="*/ 0 h 50"/>
              <a:gd name="T12" fmla="*/ 0 w 76"/>
              <a:gd name="T13" fmla="*/ 6300867 h 50"/>
              <a:gd name="T14" fmla="*/ 630237 w 76"/>
              <a:gd name="T15" fmla="*/ 12600939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"/>
              <a:gd name="T25" fmla="*/ 0 h 50"/>
              <a:gd name="T26" fmla="*/ 76 w 76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" h="50">
                <a:moveTo>
                  <a:pt x="1" y="20"/>
                </a:moveTo>
                <a:lnTo>
                  <a:pt x="7" y="32"/>
                </a:lnTo>
                <a:lnTo>
                  <a:pt x="76" y="50"/>
                </a:lnTo>
                <a:lnTo>
                  <a:pt x="59" y="18"/>
                </a:lnTo>
                <a:lnTo>
                  <a:pt x="35" y="18"/>
                </a:lnTo>
                <a:lnTo>
                  <a:pt x="19" y="0"/>
                </a:lnTo>
                <a:lnTo>
                  <a:pt x="0" y="10"/>
                </a:lnTo>
                <a:lnTo>
                  <a:pt x="1" y="2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5" name="Freeform 337"/>
          <p:cNvSpPr>
            <a:spLocks/>
          </p:cNvSpPr>
          <p:nvPr/>
        </p:nvSpPr>
        <p:spPr bwMode="auto">
          <a:xfrm>
            <a:off x="7051675" y="6532563"/>
            <a:ext cx="41275" cy="44450"/>
          </a:xfrm>
          <a:custGeom>
            <a:avLst/>
            <a:gdLst>
              <a:gd name="T0" fmla="*/ 7860056 w 51"/>
              <a:gd name="T1" fmla="*/ 0 h 56"/>
              <a:gd name="T2" fmla="*/ 0 w 51"/>
              <a:gd name="T3" fmla="*/ 8820944 h 56"/>
              <a:gd name="T4" fmla="*/ 5895041 w 51"/>
              <a:gd name="T5" fmla="*/ 27721724 h 56"/>
              <a:gd name="T6" fmla="*/ 27509387 w 51"/>
              <a:gd name="T7" fmla="*/ 35282190 h 56"/>
              <a:gd name="T8" fmla="*/ 27509387 w 51"/>
              <a:gd name="T9" fmla="*/ 23941881 h 56"/>
              <a:gd name="T10" fmla="*/ 33404427 w 51"/>
              <a:gd name="T11" fmla="*/ 18271332 h 56"/>
              <a:gd name="T12" fmla="*/ 7860056 w 51"/>
              <a:gd name="T13" fmla="*/ 0 h 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"/>
              <a:gd name="T22" fmla="*/ 0 h 56"/>
              <a:gd name="T23" fmla="*/ 51 w 51"/>
              <a:gd name="T24" fmla="*/ 56 h 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" h="56">
                <a:moveTo>
                  <a:pt x="12" y="0"/>
                </a:moveTo>
                <a:lnTo>
                  <a:pt x="0" y="14"/>
                </a:lnTo>
                <a:lnTo>
                  <a:pt x="9" y="44"/>
                </a:lnTo>
                <a:lnTo>
                  <a:pt x="42" y="56"/>
                </a:lnTo>
                <a:lnTo>
                  <a:pt x="42" y="38"/>
                </a:lnTo>
                <a:lnTo>
                  <a:pt x="51" y="29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6" name="Freeform 338"/>
          <p:cNvSpPr>
            <a:spLocks/>
          </p:cNvSpPr>
          <p:nvPr/>
        </p:nvSpPr>
        <p:spPr bwMode="auto">
          <a:xfrm>
            <a:off x="6577013" y="6099175"/>
            <a:ext cx="30162" cy="55563"/>
          </a:xfrm>
          <a:custGeom>
            <a:avLst/>
            <a:gdLst>
              <a:gd name="T0" fmla="*/ 17942313 w 37"/>
              <a:gd name="T1" fmla="*/ 0 h 70"/>
              <a:gd name="T2" fmla="*/ 5316663 w 37"/>
              <a:gd name="T3" fmla="*/ 10080714 h 70"/>
              <a:gd name="T4" fmla="*/ 0 w 37"/>
              <a:gd name="T5" fmla="*/ 44103521 h 70"/>
              <a:gd name="T6" fmla="*/ 6645421 w 37"/>
              <a:gd name="T7" fmla="*/ 33392567 h 70"/>
              <a:gd name="T8" fmla="*/ 13955224 w 37"/>
              <a:gd name="T9" fmla="*/ 39693409 h 70"/>
              <a:gd name="T10" fmla="*/ 24587733 w 37"/>
              <a:gd name="T11" fmla="*/ 32132875 h 70"/>
              <a:gd name="T12" fmla="*/ 17942313 w 37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70"/>
              <a:gd name="T23" fmla="*/ 37 w 37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70">
                <a:moveTo>
                  <a:pt x="27" y="0"/>
                </a:moveTo>
                <a:lnTo>
                  <a:pt x="8" y="16"/>
                </a:lnTo>
                <a:lnTo>
                  <a:pt x="0" y="70"/>
                </a:lnTo>
                <a:lnTo>
                  <a:pt x="10" y="53"/>
                </a:lnTo>
                <a:lnTo>
                  <a:pt x="21" y="63"/>
                </a:lnTo>
                <a:lnTo>
                  <a:pt x="37" y="51"/>
                </a:ln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7" name="Freeform 339"/>
          <p:cNvSpPr>
            <a:spLocks/>
          </p:cNvSpPr>
          <p:nvPr/>
        </p:nvSpPr>
        <p:spPr bwMode="auto">
          <a:xfrm>
            <a:off x="7240588" y="6000750"/>
            <a:ext cx="52387" cy="38100"/>
          </a:xfrm>
          <a:custGeom>
            <a:avLst/>
            <a:gdLst>
              <a:gd name="T0" fmla="*/ 4547191 w 65"/>
              <a:gd name="T1" fmla="*/ 0 h 49"/>
              <a:gd name="T2" fmla="*/ 0 w 65"/>
              <a:gd name="T3" fmla="*/ 15114816 h 49"/>
              <a:gd name="T4" fmla="*/ 21435145 w 65"/>
              <a:gd name="T5" fmla="*/ 22974299 h 49"/>
              <a:gd name="T6" fmla="*/ 24033539 w 65"/>
              <a:gd name="T7" fmla="*/ 29624697 h 49"/>
              <a:gd name="T8" fmla="*/ 42221497 w 65"/>
              <a:gd name="T9" fmla="*/ 25392482 h 49"/>
              <a:gd name="T10" fmla="*/ 35725512 w 65"/>
              <a:gd name="T11" fmla="*/ 18137933 h 49"/>
              <a:gd name="T12" fmla="*/ 19487155 w 65"/>
              <a:gd name="T13" fmla="*/ 11486761 h 49"/>
              <a:gd name="T14" fmla="*/ 22084743 w 65"/>
              <a:gd name="T15" fmla="*/ 2418184 h 49"/>
              <a:gd name="T16" fmla="*/ 4547191 w 65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"/>
              <a:gd name="T28" fmla="*/ 0 h 49"/>
              <a:gd name="T29" fmla="*/ 65 w 65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" h="49">
                <a:moveTo>
                  <a:pt x="7" y="0"/>
                </a:moveTo>
                <a:lnTo>
                  <a:pt x="0" y="25"/>
                </a:lnTo>
                <a:lnTo>
                  <a:pt x="33" y="38"/>
                </a:lnTo>
                <a:lnTo>
                  <a:pt x="37" y="49"/>
                </a:lnTo>
                <a:lnTo>
                  <a:pt x="65" y="42"/>
                </a:lnTo>
                <a:lnTo>
                  <a:pt x="55" y="30"/>
                </a:lnTo>
                <a:lnTo>
                  <a:pt x="30" y="19"/>
                </a:lnTo>
                <a:lnTo>
                  <a:pt x="34" y="4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8" name="Freeform 340"/>
          <p:cNvSpPr>
            <a:spLocks/>
          </p:cNvSpPr>
          <p:nvPr/>
        </p:nvSpPr>
        <p:spPr bwMode="auto">
          <a:xfrm>
            <a:off x="7558088" y="6207125"/>
            <a:ext cx="58737" cy="42863"/>
          </a:xfrm>
          <a:custGeom>
            <a:avLst/>
            <a:gdLst>
              <a:gd name="T0" fmla="*/ 46000462 w 75"/>
              <a:gd name="T1" fmla="*/ 0 h 55"/>
              <a:gd name="T2" fmla="*/ 25760484 w 75"/>
              <a:gd name="T3" fmla="*/ 11539499 h 55"/>
              <a:gd name="T4" fmla="*/ 8586566 w 75"/>
              <a:gd name="T5" fmla="*/ 13361568 h 55"/>
              <a:gd name="T6" fmla="*/ 0 w 75"/>
              <a:gd name="T7" fmla="*/ 33404308 h 55"/>
              <a:gd name="T8" fmla="*/ 30666979 w 75"/>
              <a:gd name="T9" fmla="*/ 21256931 h 55"/>
              <a:gd name="T10" fmla="*/ 46000462 w 75"/>
              <a:gd name="T11" fmla="*/ 0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55"/>
              <a:gd name="T20" fmla="*/ 75 w 75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55">
                <a:moveTo>
                  <a:pt x="75" y="0"/>
                </a:moveTo>
                <a:lnTo>
                  <a:pt x="42" y="19"/>
                </a:lnTo>
                <a:lnTo>
                  <a:pt x="14" y="22"/>
                </a:lnTo>
                <a:lnTo>
                  <a:pt x="0" y="55"/>
                </a:lnTo>
                <a:lnTo>
                  <a:pt x="50" y="35"/>
                </a:lnTo>
                <a:lnTo>
                  <a:pt x="75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69" name="Freeform 341"/>
          <p:cNvSpPr>
            <a:spLocks/>
          </p:cNvSpPr>
          <p:nvPr/>
        </p:nvSpPr>
        <p:spPr bwMode="auto">
          <a:xfrm>
            <a:off x="7377113" y="6240463"/>
            <a:ext cx="49212" cy="22225"/>
          </a:xfrm>
          <a:custGeom>
            <a:avLst/>
            <a:gdLst>
              <a:gd name="T0" fmla="*/ 9762724 w 63"/>
              <a:gd name="T1" fmla="*/ 0 h 29"/>
              <a:gd name="T2" fmla="*/ 0 w 63"/>
              <a:gd name="T3" fmla="*/ 587047 h 29"/>
              <a:gd name="T4" fmla="*/ 5491434 w 63"/>
              <a:gd name="T5" fmla="*/ 7635438 h 29"/>
              <a:gd name="T6" fmla="*/ 21966519 w 63"/>
              <a:gd name="T7" fmla="*/ 15857923 h 29"/>
              <a:gd name="T8" fmla="*/ 38441605 w 63"/>
              <a:gd name="T9" fmla="*/ 17032782 h 29"/>
              <a:gd name="T10" fmla="*/ 36611388 w 63"/>
              <a:gd name="T11" fmla="*/ 4698672 h 29"/>
              <a:gd name="T12" fmla="*/ 9762724 w 63"/>
              <a:gd name="T13" fmla="*/ 0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29"/>
              <a:gd name="T23" fmla="*/ 63 w 63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29">
                <a:moveTo>
                  <a:pt x="16" y="0"/>
                </a:moveTo>
                <a:lnTo>
                  <a:pt x="0" y="1"/>
                </a:lnTo>
                <a:lnTo>
                  <a:pt x="9" y="13"/>
                </a:lnTo>
                <a:lnTo>
                  <a:pt x="36" y="27"/>
                </a:lnTo>
                <a:lnTo>
                  <a:pt x="63" y="29"/>
                </a:lnTo>
                <a:lnTo>
                  <a:pt x="6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0" name="Freeform 342"/>
          <p:cNvSpPr>
            <a:spLocks/>
          </p:cNvSpPr>
          <p:nvPr/>
        </p:nvSpPr>
        <p:spPr bwMode="auto">
          <a:xfrm>
            <a:off x="7423150" y="6334125"/>
            <a:ext cx="28575" cy="36513"/>
          </a:xfrm>
          <a:custGeom>
            <a:avLst/>
            <a:gdLst>
              <a:gd name="T0" fmla="*/ 12525115 w 37"/>
              <a:gd name="T1" fmla="*/ 28982593 h 46"/>
              <a:gd name="T2" fmla="*/ 22068392 w 37"/>
              <a:gd name="T3" fmla="*/ 15751392 h 46"/>
              <a:gd name="T4" fmla="*/ 20278980 w 37"/>
              <a:gd name="T5" fmla="*/ 0 h 46"/>
              <a:gd name="T6" fmla="*/ 5368238 w 37"/>
              <a:gd name="T7" fmla="*/ 6930327 h 46"/>
              <a:gd name="T8" fmla="*/ 0 w 37"/>
              <a:gd name="T9" fmla="*/ 17641336 h 46"/>
              <a:gd name="T10" fmla="*/ 0 w 37"/>
              <a:gd name="T11" fmla="*/ 24572453 h 46"/>
              <a:gd name="T12" fmla="*/ 12525115 w 37"/>
              <a:gd name="T13" fmla="*/ 28982593 h 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46"/>
              <a:gd name="T23" fmla="*/ 37 w 37"/>
              <a:gd name="T24" fmla="*/ 46 h 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46">
                <a:moveTo>
                  <a:pt x="21" y="46"/>
                </a:moveTo>
                <a:lnTo>
                  <a:pt x="37" y="25"/>
                </a:lnTo>
                <a:lnTo>
                  <a:pt x="34" y="0"/>
                </a:lnTo>
                <a:lnTo>
                  <a:pt x="9" y="11"/>
                </a:lnTo>
                <a:lnTo>
                  <a:pt x="0" y="28"/>
                </a:lnTo>
                <a:lnTo>
                  <a:pt x="0" y="39"/>
                </a:lnTo>
                <a:lnTo>
                  <a:pt x="21" y="4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1" name="Freeform 343"/>
          <p:cNvSpPr>
            <a:spLocks/>
          </p:cNvSpPr>
          <p:nvPr/>
        </p:nvSpPr>
        <p:spPr bwMode="auto">
          <a:xfrm>
            <a:off x="7292975" y="6424613"/>
            <a:ext cx="41275" cy="28575"/>
          </a:xfrm>
          <a:custGeom>
            <a:avLst/>
            <a:gdLst>
              <a:gd name="T0" fmla="*/ 2520156 w 52"/>
              <a:gd name="T1" fmla="*/ 5999116 h 35"/>
              <a:gd name="T2" fmla="*/ 0 w 52"/>
              <a:gd name="T3" fmla="*/ 21330010 h 35"/>
              <a:gd name="T4" fmla="*/ 3780632 w 52"/>
              <a:gd name="T5" fmla="*/ 23329443 h 35"/>
              <a:gd name="T6" fmla="*/ 31502353 w 52"/>
              <a:gd name="T7" fmla="*/ 14663874 h 35"/>
              <a:gd name="T8" fmla="*/ 32762034 w 52"/>
              <a:gd name="T9" fmla="*/ 7998550 h 35"/>
              <a:gd name="T10" fmla="*/ 28982198 w 52"/>
              <a:gd name="T11" fmla="*/ 0 h 35"/>
              <a:gd name="T12" fmla="*/ 20791488 w 52"/>
              <a:gd name="T13" fmla="*/ 3332661 h 35"/>
              <a:gd name="T14" fmla="*/ 11341100 w 52"/>
              <a:gd name="T15" fmla="*/ 1333228 h 35"/>
              <a:gd name="T16" fmla="*/ 15120939 w 52"/>
              <a:gd name="T17" fmla="*/ 7332345 h 35"/>
              <a:gd name="T18" fmla="*/ 20791488 w 52"/>
              <a:gd name="T19" fmla="*/ 12664438 h 35"/>
              <a:gd name="T20" fmla="*/ 8190707 w 52"/>
              <a:gd name="T21" fmla="*/ 10665005 h 35"/>
              <a:gd name="T22" fmla="*/ 2520156 w 52"/>
              <a:gd name="T23" fmla="*/ 5999116 h 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"/>
              <a:gd name="T37" fmla="*/ 0 h 35"/>
              <a:gd name="T38" fmla="*/ 52 w 52"/>
              <a:gd name="T39" fmla="*/ 35 h 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" h="35">
                <a:moveTo>
                  <a:pt x="4" y="9"/>
                </a:moveTo>
                <a:lnTo>
                  <a:pt x="0" y="32"/>
                </a:lnTo>
                <a:lnTo>
                  <a:pt x="6" y="35"/>
                </a:lnTo>
                <a:lnTo>
                  <a:pt x="50" y="22"/>
                </a:lnTo>
                <a:lnTo>
                  <a:pt x="52" y="12"/>
                </a:lnTo>
                <a:lnTo>
                  <a:pt x="46" y="0"/>
                </a:lnTo>
                <a:lnTo>
                  <a:pt x="33" y="5"/>
                </a:lnTo>
                <a:lnTo>
                  <a:pt x="18" y="2"/>
                </a:lnTo>
                <a:lnTo>
                  <a:pt x="24" y="11"/>
                </a:lnTo>
                <a:lnTo>
                  <a:pt x="33" y="19"/>
                </a:lnTo>
                <a:lnTo>
                  <a:pt x="13" y="16"/>
                </a:lnTo>
                <a:lnTo>
                  <a:pt x="4" y="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2" name="Freeform 344"/>
          <p:cNvSpPr>
            <a:spLocks/>
          </p:cNvSpPr>
          <p:nvPr/>
        </p:nvSpPr>
        <p:spPr bwMode="auto">
          <a:xfrm>
            <a:off x="7543800" y="6359525"/>
            <a:ext cx="55563" cy="36513"/>
          </a:xfrm>
          <a:custGeom>
            <a:avLst/>
            <a:gdLst>
              <a:gd name="T0" fmla="*/ 8821022 w 70"/>
              <a:gd name="T1" fmla="*/ 28365943 h 47"/>
              <a:gd name="T2" fmla="*/ 44103521 w 70"/>
              <a:gd name="T3" fmla="*/ 4224632 h 47"/>
              <a:gd name="T4" fmla="*/ 32762324 w 70"/>
              <a:gd name="T5" fmla="*/ 0 h 47"/>
              <a:gd name="T6" fmla="*/ 26462276 w 70"/>
              <a:gd name="T7" fmla="*/ 3621002 h 47"/>
              <a:gd name="T8" fmla="*/ 0 w 70"/>
              <a:gd name="T9" fmla="*/ 25952201 h 47"/>
              <a:gd name="T10" fmla="*/ 8821022 w 70"/>
              <a:gd name="T11" fmla="*/ 28365943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47"/>
              <a:gd name="T20" fmla="*/ 70 w 70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47">
                <a:moveTo>
                  <a:pt x="14" y="47"/>
                </a:moveTo>
                <a:lnTo>
                  <a:pt x="70" y="7"/>
                </a:lnTo>
                <a:lnTo>
                  <a:pt x="52" y="0"/>
                </a:lnTo>
                <a:lnTo>
                  <a:pt x="42" y="6"/>
                </a:lnTo>
                <a:lnTo>
                  <a:pt x="0" y="43"/>
                </a:lnTo>
                <a:lnTo>
                  <a:pt x="14" y="4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3" name="Freeform 345"/>
          <p:cNvSpPr>
            <a:spLocks/>
          </p:cNvSpPr>
          <p:nvPr/>
        </p:nvSpPr>
        <p:spPr bwMode="auto">
          <a:xfrm>
            <a:off x="7353300" y="5684838"/>
            <a:ext cx="44450" cy="22225"/>
          </a:xfrm>
          <a:custGeom>
            <a:avLst/>
            <a:gdLst>
              <a:gd name="T0" fmla="*/ 0 w 55"/>
              <a:gd name="T1" fmla="*/ 8131058 h 27"/>
              <a:gd name="T2" fmla="*/ 19594369 w 55"/>
              <a:gd name="T3" fmla="*/ 18294469 h 27"/>
              <a:gd name="T4" fmla="*/ 35923684 w 55"/>
              <a:gd name="T5" fmla="*/ 11519135 h 27"/>
              <a:gd name="T6" fmla="*/ 33963844 w 55"/>
              <a:gd name="T7" fmla="*/ 4065529 h 27"/>
              <a:gd name="T8" fmla="*/ 21554209 w 55"/>
              <a:gd name="T9" fmla="*/ 0 h 27"/>
              <a:gd name="T10" fmla="*/ 0 w 55"/>
              <a:gd name="T11" fmla="*/ 8131058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"/>
              <a:gd name="T19" fmla="*/ 0 h 27"/>
              <a:gd name="T20" fmla="*/ 55 w 55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" h="27">
                <a:moveTo>
                  <a:pt x="0" y="12"/>
                </a:moveTo>
                <a:lnTo>
                  <a:pt x="30" y="27"/>
                </a:lnTo>
                <a:lnTo>
                  <a:pt x="55" y="17"/>
                </a:lnTo>
                <a:lnTo>
                  <a:pt x="52" y="6"/>
                </a:lnTo>
                <a:lnTo>
                  <a:pt x="33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4" name="Freeform 346"/>
          <p:cNvSpPr>
            <a:spLocks/>
          </p:cNvSpPr>
          <p:nvPr/>
        </p:nvSpPr>
        <p:spPr bwMode="auto">
          <a:xfrm>
            <a:off x="7253288" y="6249988"/>
            <a:ext cx="23812" cy="34925"/>
          </a:xfrm>
          <a:custGeom>
            <a:avLst/>
            <a:gdLst>
              <a:gd name="T0" fmla="*/ 13860174 w 30"/>
              <a:gd name="T1" fmla="*/ 0 h 43"/>
              <a:gd name="T2" fmla="*/ 5040207 w 30"/>
              <a:gd name="T3" fmla="*/ 1319028 h 43"/>
              <a:gd name="T4" fmla="*/ 0 w 30"/>
              <a:gd name="T5" fmla="*/ 12534013 h 43"/>
              <a:gd name="T6" fmla="*/ 5040207 w 30"/>
              <a:gd name="T7" fmla="*/ 28366413 h 43"/>
              <a:gd name="T8" fmla="*/ 18900380 w 30"/>
              <a:gd name="T9" fmla="*/ 11874499 h 43"/>
              <a:gd name="T10" fmla="*/ 18900380 w 30"/>
              <a:gd name="T11" fmla="*/ 3298382 h 43"/>
              <a:gd name="T12" fmla="*/ 13860174 w 30"/>
              <a:gd name="T13" fmla="*/ 0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43"/>
              <a:gd name="T23" fmla="*/ 30 w 30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43">
                <a:moveTo>
                  <a:pt x="22" y="0"/>
                </a:moveTo>
                <a:lnTo>
                  <a:pt x="8" y="2"/>
                </a:lnTo>
                <a:lnTo>
                  <a:pt x="0" y="19"/>
                </a:lnTo>
                <a:lnTo>
                  <a:pt x="8" y="43"/>
                </a:lnTo>
                <a:lnTo>
                  <a:pt x="30" y="18"/>
                </a:lnTo>
                <a:lnTo>
                  <a:pt x="30" y="5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5" name="Freeform 347"/>
          <p:cNvSpPr>
            <a:spLocks/>
          </p:cNvSpPr>
          <p:nvPr/>
        </p:nvSpPr>
        <p:spPr bwMode="auto">
          <a:xfrm>
            <a:off x="6592888" y="6165850"/>
            <a:ext cx="28575" cy="34925"/>
          </a:xfrm>
          <a:custGeom>
            <a:avLst/>
            <a:gdLst>
              <a:gd name="T0" fmla="*/ 20161248 w 36"/>
              <a:gd name="T1" fmla="*/ 18271331 h 44"/>
              <a:gd name="T2" fmla="*/ 13231019 w 36"/>
              <a:gd name="T3" fmla="*/ 6930232 h 44"/>
              <a:gd name="T4" fmla="*/ 7560469 w 36"/>
              <a:gd name="T5" fmla="*/ 0 h 44"/>
              <a:gd name="T6" fmla="*/ 0 w 36"/>
              <a:gd name="T7" fmla="*/ 4410075 h 44"/>
              <a:gd name="T8" fmla="*/ 16380618 w 36"/>
              <a:gd name="T9" fmla="*/ 27721722 h 44"/>
              <a:gd name="T10" fmla="*/ 22681403 w 36"/>
              <a:gd name="T11" fmla="*/ 25201560 h 44"/>
              <a:gd name="T12" fmla="*/ 20161248 w 36"/>
              <a:gd name="T13" fmla="*/ 18271331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44"/>
              <a:gd name="T23" fmla="*/ 36 w 36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44">
                <a:moveTo>
                  <a:pt x="32" y="29"/>
                </a:moveTo>
                <a:lnTo>
                  <a:pt x="21" y="11"/>
                </a:lnTo>
                <a:lnTo>
                  <a:pt x="12" y="0"/>
                </a:lnTo>
                <a:lnTo>
                  <a:pt x="0" y="7"/>
                </a:lnTo>
                <a:lnTo>
                  <a:pt x="26" y="44"/>
                </a:lnTo>
                <a:lnTo>
                  <a:pt x="36" y="40"/>
                </a:lnTo>
                <a:lnTo>
                  <a:pt x="32" y="2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6" name="Freeform 348"/>
          <p:cNvSpPr>
            <a:spLocks/>
          </p:cNvSpPr>
          <p:nvPr/>
        </p:nvSpPr>
        <p:spPr bwMode="auto">
          <a:xfrm>
            <a:off x="7459663" y="6405563"/>
            <a:ext cx="28575" cy="23812"/>
          </a:xfrm>
          <a:custGeom>
            <a:avLst/>
            <a:gdLst>
              <a:gd name="T0" fmla="*/ 19071289 w 34"/>
              <a:gd name="T1" fmla="*/ 18290690 h 31"/>
              <a:gd name="T2" fmla="*/ 24015602 w 34"/>
              <a:gd name="T3" fmla="*/ 6489924 h 31"/>
              <a:gd name="T4" fmla="*/ 705970 w 34"/>
              <a:gd name="T5" fmla="*/ 0 h 31"/>
              <a:gd name="T6" fmla="*/ 0 w 34"/>
              <a:gd name="T7" fmla="*/ 8850384 h 31"/>
              <a:gd name="T8" fmla="*/ 19071289 w 34"/>
              <a:gd name="T9" fmla="*/ 1829069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1"/>
              <a:gd name="T17" fmla="*/ 34 w 34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1">
                <a:moveTo>
                  <a:pt x="27" y="31"/>
                </a:moveTo>
                <a:lnTo>
                  <a:pt x="34" y="11"/>
                </a:lnTo>
                <a:lnTo>
                  <a:pt x="1" y="0"/>
                </a:lnTo>
                <a:lnTo>
                  <a:pt x="0" y="15"/>
                </a:lnTo>
                <a:lnTo>
                  <a:pt x="27" y="3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7" name="Freeform 349"/>
          <p:cNvSpPr>
            <a:spLocks/>
          </p:cNvSpPr>
          <p:nvPr/>
        </p:nvSpPr>
        <p:spPr bwMode="auto">
          <a:xfrm>
            <a:off x="7297738" y="6340475"/>
            <a:ext cx="23812" cy="20638"/>
          </a:xfrm>
          <a:custGeom>
            <a:avLst/>
            <a:gdLst>
              <a:gd name="T0" fmla="*/ 7560311 w 30"/>
              <a:gd name="T1" fmla="*/ 0 h 26"/>
              <a:gd name="T2" fmla="*/ 1259655 w 30"/>
              <a:gd name="T3" fmla="*/ 3150470 h 26"/>
              <a:gd name="T4" fmla="*/ 0 w 30"/>
              <a:gd name="T5" fmla="*/ 15121306 h 26"/>
              <a:gd name="T6" fmla="*/ 12600517 w 30"/>
              <a:gd name="T7" fmla="*/ 16381811 h 26"/>
              <a:gd name="T8" fmla="*/ 18900380 w 30"/>
              <a:gd name="T9" fmla="*/ 9451411 h 26"/>
              <a:gd name="T10" fmla="*/ 13229950 w 30"/>
              <a:gd name="T11" fmla="*/ 1889965 h 26"/>
              <a:gd name="T12" fmla="*/ 7560311 w 30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26"/>
              <a:gd name="T23" fmla="*/ 30 w 30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26">
                <a:moveTo>
                  <a:pt x="12" y="0"/>
                </a:moveTo>
                <a:lnTo>
                  <a:pt x="2" y="5"/>
                </a:lnTo>
                <a:lnTo>
                  <a:pt x="0" y="24"/>
                </a:lnTo>
                <a:lnTo>
                  <a:pt x="20" y="26"/>
                </a:lnTo>
                <a:lnTo>
                  <a:pt x="30" y="15"/>
                </a:lnTo>
                <a:lnTo>
                  <a:pt x="21" y="3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8" name="Freeform 350"/>
          <p:cNvSpPr>
            <a:spLocks/>
          </p:cNvSpPr>
          <p:nvPr/>
        </p:nvSpPr>
        <p:spPr bwMode="auto">
          <a:xfrm>
            <a:off x="7277100" y="6288088"/>
            <a:ext cx="20638" cy="36512"/>
          </a:xfrm>
          <a:custGeom>
            <a:avLst/>
            <a:gdLst>
              <a:gd name="T0" fmla="*/ 8859481 w 25"/>
              <a:gd name="T1" fmla="*/ 0 h 44"/>
              <a:gd name="T2" fmla="*/ 0 w 25"/>
              <a:gd name="T3" fmla="*/ 12394993 h 44"/>
              <a:gd name="T4" fmla="*/ 6133613 w 25"/>
              <a:gd name="T5" fmla="*/ 21346242 h 44"/>
              <a:gd name="T6" fmla="*/ 2725867 w 25"/>
              <a:gd name="T7" fmla="*/ 30298324 h 44"/>
              <a:gd name="T8" fmla="*/ 14311217 w 25"/>
              <a:gd name="T9" fmla="*/ 23412489 h 44"/>
              <a:gd name="T10" fmla="*/ 17037083 w 25"/>
              <a:gd name="T11" fmla="*/ 13771664 h 44"/>
              <a:gd name="T12" fmla="*/ 10222414 w 25"/>
              <a:gd name="T13" fmla="*/ 8263330 h 44"/>
              <a:gd name="T14" fmla="*/ 8859481 w 25"/>
              <a:gd name="T15" fmla="*/ 0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44"/>
              <a:gd name="T26" fmla="*/ 25 w 25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44">
                <a:moveTo>
                  <a:pt x="13" y="0"/>
                </a:moveTo>
                <a:lnTo>
                  <a:pt x="0" y="18"/>
                </a:lnTo>
                <a:lnTo>
                  <a:pt x="9" y="31"/>
                </a:lnTo>
                <a:lnTo>
                  <a:pt x="4" y="44"/>
                </a:lnTo>
                <a:lnTo>
                  <a:pt x="21" y="34"/>
                </a:lnTo>
                <a:lnTo>
                  <a:pt x="25" y="20"/>
                </a:lnTo>
                <a:lnTo>
                  <a:pt x="15" y="12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79" name="Freeform 351"/>
          <p:cNvSpPr>
            <a:spLocks/>
          </p:cNvSpPr>
          <p:nvPr/>
        </p:nvSpPr>
        <p:spPr bwMode="auto">
          <a:xfrm>
            <a:off x="7364413" y="6275388"/>
            <a:ext cx="19050" cy="25400"/>
          </a:xfrm>
          <a:custGeom>
            <a:avLst/>
            <a:gdLst>
              <a:gd name="T0" fmla="*/ 1260475 w 24"/>
              <a:gd name="T1" fmla="*/ 0 h 33"/>
              <a:gd name="T2" fmla="*/ 3780632 w 24"/>
              <a:gd name="T3" fmla="*/ 9478817 h 33"/>
              <a:gd name="T4" fmla="*/ 0 w 24"/>
              <a:gd name="T5" fmla="*/ 16588507 h 33"/>
              <a:gd name="T6" fmla="*/ 3780632 w 24"/>
              <a:gd name="T7" fmla="*/ 19550300 h 33"/>
              <a:gd name="T8" fmla="*/ 15120939 w 24"/>
              <a:gd name="T9" fmla="*/ 13033279 h 33"/>
              <a:gd name="T10" fmla="*/ 9450388 w 24"/>
              <a:gd name="T11" fmla="*/ 1184563 h 33"/>
              <a:gd name="T12" fmla="*/ 1260475 w 24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33"/>
              <a:gd name="T23" fmla="*/ 24 w 24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33">
                <a:moveTo>
                  <a:pt x="2" y="0"/>
                </a:moveTo>
                <a:lnTo>
                  <a:pt x="6" y="16"/>
                </a:lnTo>
                <a:lnTo>
                  <a:pt x="0" y="28"/>
                </a:lnTo>
                <a:lnTo>
                  <a:pt x="6" y="33"/>
                </a:lnTo>
                <a:lnTo>
                  <a:pt x="24" y="22"/>
                </a:lnTo>
                <a:lnTo>
                  <a:pt x="15" y="2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0" name="Freeform 352"/>
          <p:cNvSpPr>
            <a:spLocks/>
          </p:cNvSpPr>
          <p:nvPr/>
        </p:nvSpPr>
        <p:spPr bwMode="auto">
          <a:xfrm>
            <a:off x="7339013" y="6370638"/>
            <a:ext cx="25400" cy="25400"/>
          </a:xfrm>
          <a:custGeom>
            <a:avLst/>
            <a:gdLst>
              <a:gd name="T0" fmla="*/ 0 w 33"/>
              <a:gd name="T1" fmla="*/ 717127 h 30"/>
              <a:gd name="T2" fmla="*/ 11848713 w 33"/>
              <a:gd name="T3" fmla="*/ 21505334 h 30"/>
              <a:gd name="T4" fmla="*/ 19550300 w 33"/>
              <a:gd name="T5" fmla="*/ 11469794 h 30"/>
              <a:gd name="T6" fmla="*/ 10071483 w 33"/>
              <a:gd name="T7" fmla="*/ 0 h 30"/>
              <a:gd name="T8" fmla="*/ 0 w 33"/>
              <a:gd name="T9" fmla="*/ 71712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0"/>
              <a:gd name="T17" fmla="*/ 33 w 33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0">
                <a:moveTo>
                  <a:pt x="0" y="1"/>
                </a:moveTo>
                <a:lnTo>
                  <a:pt x="20" y="30"/>
                </a:lnTo>
                <a:lnTo>
                  <a:pt x="33" y="16"/>
                </a:lnTo>
                <a:lnTo>
                  <a:pt x="17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1" name="Freeform 353"/>
          <p:cNvSpPr>
            <a:spLocks/>
          </p:cNvSpPr>
          <p:nvPr/>
        </p:nvSpPr>
        <p:spPr bwMode="auto">
          <a:xfrm>
            <a:off x="7099300" y="6253163"/>
            <a:ext cx="25400" cy="20637"/>
          </a:xfrm>
          <a:custGeom>
            <a:avLst/>
            <a:gdLst>
              <a:gd name="T0" fmla="*/ 20161247 w 32"/>
              <a:gd name="T1" fmla="*/ 0 h 26"/>
              <a:gd name="T2" fmla="*/ 0 w 32"/>
              <a:gd name="T3" fmla="*/ 3150317 h 26"/>
              <a:gd name="T4" fmla="*/ 12600778 w 32"/>
              <a:gd name="T5" fmla="*/ 16380223 h 26"/>
              <a:gd name="T6" fmla="*/ 18271329 w 32"/>
              <a:gd name="T7" fmla="*/ 10080381 h 26"/>
              <a:gd name="T8" fmla="*/ 20161247 w 32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26"/>
              <a:gd name="T17" fmla="*/ 32 w 32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26">
                <a:moveTo>
                  <a:pt x="32" y="0"/>
                </a:moveTo>
                <a:lnTo>
                  <a:pt x="0" y="5"/>
                </a:lnTo>
                <a:lnTo>
                  <a:pt x="20" y="26"/>
                </a:lnTo>
                <a:lnTo>
                  <a:pt x="29" y="16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2" name="Freeform 354"/>
          <p:cNvSpPr>
            <a:spLocks/>
          </p:cNvSpPr>
          <p:nvPr/>
        </p:nvSpPr>
        <p:spPr bwMode="auto">
          <a:xfrm>
            <a:off x="7100888" y="6329363"/>
            <a:ext cx="38100" cy="17462"/>
          </a:xfrm>
          <a:custGeom>
            <a:avLst/>
            <a:gdLst>
              <a:gd name="T0" fmla="*/ 30241878 w 48"/>
              <a:gd name="T1" fmla="*/ 0 h 21"/>
              <a:gd name="T2" fmla="*/ 23311643 w 48"/>
              <a:gd name="T3" fmla="*/ 0 h 21"/>
              <a:gd name="T4" fmla="*/ 0 w 48"/>
              <a:gd name="T5" fmla="*/ 14520070 h 21"/>
              <a:gd name="T6" fmla="*/ 22681405 w 48"/>
              <a:gd name="T7" fmla="*/ 10371596 h 21"/>
              <a:gd name="T8" fmla="*/ 23311643 w 48"/>
              <a:gd name="T9" fmla="*/ 4148472 h 21"/>
              <a:gd name="T10" fmla="*/ 30241878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21"/>
              <a:gd name="T20" fmla="*/ 48 w 48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21">
                <a:moveTo>
                  <a:pt x="48" y="0"/>
                </a:moveTo>
                <a:lnTo>
                  <a:pt x="37" y="0"/>
                </a:lnTo>
                <a:lnTo>
                  <a:pt x="0" y="21"/>
                </a:lnTo>
                <a:lnTo>
                  <a:pt x="36" y="15"/>
                </a:lnTo>
                <a:lnTo>
                  <a:pt x="37" y="6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3" name="Freeform 355"/>
          <p:cNvSpPr>
            <a:spLocks/>
          </p:cNvSpPr>
          <p:nvPr/>
        </p:nvSpPr>
        <p:spPr bwMode="auto">
          <a:xfrm>
            <a:off x="6740525" y="4949825"/>
            <a:ext cx="996950" cy="628650"/>
          </a:xfrm>
          <a:custGeom>
            <a:avLst/>
            <a:gdLst>
              <a:gd name="T0" fmla="*/ 622117378 w 1257"/>
              <a:gd name="T1" fmla="*/ 337070695 h 792"/>
              <a:gd name="T2" fmla="*/ 664891830 w 1257"/>
              <a:gd name="T3" fmla="*/ 316909452 h 792"/>
              <a:gd name="T4" fmla="*/ 716473067 w 1257"/>
              <a:gd name="T5" fmla="*/ 333290859 h 792"/>
              <a:gd name="T6" fmla="*/ 747296021 w 1257"/>
              <a:gd name="T7" fmla="*/ 313759059 h 792"/>
              <a:gd name="T8" fmla="*/ 727795623 w 1257"/>
              <a:gd name="T9" fmla="*/ 277217201 h 792"/>
              <a:gd name="T10" fmla="*/ 704521568 w 1257"/>
              <a:gd name="T11" fmla="*/ 248235810 h 792"/>
              <a:gd name="T12" fmla="*/ 688795620 w 1257"/>
              <a:gd name="T13" fmla="*/ 235004796 h 792"/>
              <a:gd name="T14" fmla="*/ 710182846 w 1257"/>
              <a:gd name="T15" fmla="*/ 207913273 h 792"/>
              <a:gd name="T16" fmla="*/ 718359895 w 1257"/>
              <a:gd name="T17" fmla="*/ 155619452 h 792"/>
              <a:gd name="T18" fmla="*/ 727795623 w 1257"/>
              <a:gd name="T19" fmla="*/ 124117905 h 792"/>
              <a:gd name="T20" fmla="*/ 779376860 w 1257"/>
              <a:gd name="T21" fmla="*/ 92615540 h 792"/>
              <a:gd name="T22" fmla="*/ 736602408 w 1257"/>
              <a:gd name="T23" fmla="*/ 35912426 h 792"/>
              <a:gd name="T24" fmla="*/ 668666280 w 1257"/>
              <a:gd name="T25" fmla="*/ 17010857 h 792"/>
              <a:gd name="T26" fmla="*/ 624004206 w 1257"/>
              <a:gd name="T27" fmla="*/ 13861258 h 792"/>
              <a:gd name="T28" fmla="*/ 573052705 w 1257"/>
              <a:gd name="T29" fmla="*/ 1889919 h 792"/>
              <a:gd name="T30" fmla="*/ 463600010 w 1257"/>
              <a:gd name="T31" fmla="*/ 54813208 h 792"/>
              <a:gd name="T32" fmla="*/ 394405897 w 1257"/>
              <a:gd name="T33" fmla="*/ 107736498 h 792"/>
              <a:gd name="T34" fmla="*/ 331502104 w 1257"/>
              <a:gd name="T35" fmla="*/ 102066718 h 792"/>
              <a:gd name="T36" fmla="*/ 249098707 w 1257"/>
              <a:gd name="T37" fmla="*/ 117817120 h 792"/>
              <a:gd name="T38" fmla="*/ 89952322 w 1257"/>
              <a:gd name="T39" fmla="*/ 119077594 h 792"/>
              <a:gd name="T40" fmla="*/ 61645932 w 1257"/>
              <a:gd name="T41" fmla="*/ 94506252 h 792"/>
              <a:gd name="T42" fmla="*/ 30822966 w 1257"/>
              <a:gd name="T43" fmla="*/ 59853519 h 792"/>
              <a:gd name="T44" fmla="*/ 2515772 w 1257"/>
              <a:gd name="T45" fmla="*/ 96396170 h 792"/>
              <a:gd name="T46" fmla="*/ 30822966 w 1257"/>
              <a:gd name="T47" fmla="*/ 177671407 h 792"/>
              <a:gd name="T48" fmla="*/ 96242542 w 1257"/>
              <a:gd name="T49" fmla="*/ 214213314 h 792"/>
              <a:gd name="T50" fmla="*/ 69822981 w 1257"/>
              <a:gd name="T51" fmla="*/ 263986187 h 792"/>
              <a:gd name="T52" fmla="*/ 42774465 w 1257"/>
              <a:gd name="T53" fmla="*/ 290448216 h 792"/>
              <a:gd name="T54" fmla="*/ 46548914 w 1257"/>
              <a:gd name="T55" fmla="*/ 352821865 h 792"/>
              <a:gd name="T56" fmla="*/ 81145537 w 1257"/>
              <a:gd name="T57" fmla="*/ 391884672 h 792"/>
              <a:gd name="T58" fmla="*/ 135872306 w 1257"/>
              <a:gd name="T59" fmla="*/ 438507251 h 792"/>
              <a:gd name="T60" fmla="*/ 132726799 w 1257"/>
              <a:gd name="T61" fmla="*/ 498990982 h 792"/>
              <a:gd name="T62" fmla="*/ 185565921 w 1257"/>
              <a:gd name="T63" fmla="*/ 488910360 h 792"/>
              <a:gd name="T64" fmla="*/ 227711480 w 1257"/>
              <a:gd name="T65" fmla="*/ 478199501 h 792"/>
              <a:gd name="T66" fmla="*/ 266082540 w 1257"/>
              <a:gd name="T67" fmla="*/ 468749116 h 792"/>
              <a:gd name="T68" fmla="*/ 291244216 w 1257"/>
              <a:gd name="T69" fmla="*/ 454258421 h 792"/>
              <a:gd name="T70" fmla="*/ 306970164 w 1257"/>
              <a:gd name="T71" fmla="*/ 451108028 h 792"/>
              <a:gd name="T72" fmla="*/ 348486731 w 1257"/>
              <a:gd name="T73" fmla="*/ 459298732 h 792"/>
              <a:gd name="T74" fmla="*/ 387486734 w 1257"/>
              <a:gd name="T75" fmla="*/ 458038257 h 792"/>
              <a:gd name="T76" fmla="*/ 473035737 w 1257"/>
              <a:gd name="T77" fmla="*/ 466228961 h 792"/>
              <a:gd name="T78" fmla="*/ 510777855 w 1257"/>
              <a:gd name="T79" fmla="*/ 451738265 h 792"/>
              <a:gd name="T80" fmla="*/ 555439928 w 1257"/>
              <a:gd name="T81" fmla="*/ 430316547 h 792"/>
              <a:gd name="T82" fmla="*/ 557326757 w 1257"/>
              <a:gd name="T83" fmla="*/ 388734279 h 792"/>
              <a:gd name="T84" fmla="*/ 566762484 w 1257"/>
              <a:gd name="T85" fmla="*/ 369203273 h 7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57"/>
              <a:gd name="T130" fmla="*/ 0 h 792"/>
              <a:gd name="T131" fmla="*/ 1257 w 1257"/>
              <a:gd name="T132" fmla="*/ 792 h 7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57" h="792">
                <a:moveTo>
                  <a:pt x="937" y="561"/>
                </a:moveTo>
                <a:lnTo>
                  <a:pt x="943" y="540"/>
                </a:lnTo>
                <a:lnTo>
                  <a:pt x="989" y="535"/>
                </a:lnTo>
                <a:lnTo>
                  <a:pt x="1011" y="524"/>
                </a:lnTo>
                <a:lnTo>
                  <a:pt x="1023" y="503"/>
                </a:lnTo>
                <a:lnTo>
                  <a:pt x="1057" y="503"/>
                </a:lnTo>
                <a:lnTo>
                  <a:pt x="1060" y="491"/>
                </a:lnTo>
                <a:lnTo>
                  <a:pt x="1089" y="497"/>
                </a:lnTo>
                <a:lnTo>
                  <a:pt x="1139" y="529"/>
                </a:lnTo>
                <a:lnTo>
                  <a:pt x="1165" y="508"/>
                </a:lnTo>
                <a:lnTo>
                  <a:pt x="1193" y="510"/>
                </a:lnTo>
                <a:lnTo>
                  <a:pt x="1188" y="498"/>
                </a:lnTo>
                <a:lnTo>
                  <a:pt x="1227" y="497"/>
                </a:lnTo>
                <a:lnTo>
                  <a:pt x="1215" y="477"/>
                </a:lnTo>
                <a:lnTo>
                  <a:pt x="1157" y="440"/>
                </a:lnTo>
                <a:lnTo>
                  <a:pt x="1163" y="425"/>
                </a:lnTo>
                <a:lnTo>
                  <a:pt x="1144" y="403"/>
                </a:lnTo>
                <a:lnTo>
                  <a:pt x="1120" y="394"/>
                </a:lnTo>
                <a:lnTo>
                  <a:pt x="1099" y="404"/>
                </a:lnTo>
                <a:lnTo>
                  <a:pt x="1086" y="397"/>
                </a:lnTo>
                <a:lnTo>
                  <a:pt x="1095" y="373"/>
                </a:lnTo>
                <a:lnTo>
                  <a:pt x="1121" y="370"/>
                </a:lnTo>
                <a:lnTo>
                  <a:pt x="1112" y="354"/>
                </a:lnTo>
                <a:lnTo>
                  <a:pt x="1129" y="330"/>
                </a:lnTo>
                <a:lnTo>
                  <a:pt x="1163" y="326"/>
                </a:lnTo>
                <a:lnTo>
                  <a:pt x="1151" y="293"/>
                </a:lnTo>
                <a:lnTo>
                  <a:pt x="1142" y="247"/>
                </a:lnTo>
                <a:lnTo>
                  <a:pt x="1147" y="213"/>
                </a:lnTo>
                <a:lnTo>
                  <a:pt x="1138" y="207"/>
                </a:lnTo>
                <a:lnTo>
                  <a:pt x="1157" y="197"/>
                </a:lnTo>
                <a:lnTo>
                  <a:pt x="1165" y="158"/>
                </a:lnTo>
                <a:lnTo>
                  <a:pt x="1209" y="139"/>
                </a:lnTo>
                <a:lnTo>
                  <a:pt x="1239" y="147"/>
                </a:lnTo>
                <a:lnTo>
                  <a:pt x="1257" y="103"/>
                </a:lnTo>
                <a:lnTo>
                  <a:pt x="1241" y="52"/>
                </a:lnTo>
                <a:lnTo>
                  <a:pt x="1171" y="57"/>
                </a:lnTo>
                <a:lnTo>
                  <a:pt x="1120" y="45"/>
                </a:lnTo>
                <a:lnTo>
                  <a:pt x="1096" y="11"/>
                </a:lnTo>
                <a:lnTo>
                  <a:pt x="1063" y="27"/>
                </a:lnTo>
                <a:lnTo>
                  <a:pt x="1051" y="20"/>
                </a:lnTo>
                <a:lnTo>
                  <a:pt x="1039" y="10"/>
                </a:lnTo>
                <a:lnTo>
                  <a:pt x="992" y="22"/>
                </a:lnTo>
                <a:lnTo>
                  <a:pt x="966" y="4"/>
                </a:lnTo>
                <a:lnTo>
                  <a:pt x="960" y="0"/>
                </a:lnTo>
                <a:lnTo>
                  <a:pt x="911" y="3"/>
                </a:lnTo>
                <a:lnTo>
                  <a:pt x="801" y="46"/>
                </a:lnTo>
                <a:lnTo>
                  <a:pt x="744" y="68"/>
                </a:lnTo>
                <a:lnTo>
                  <a:pt x="737" y="87"/>
                </a:lnTo>
                <a:lnTo>
                  <a:pt x="688" y="145"/>
                </a:lnTo>
                <a:lnTo>
                  <a:pt x="667" y="152"/>
                </a:lnTo>
                <a:lnTo>
                  <a:pt x="627" y="171"/>
                </a:lnTo>
                <a:lnTo>
                  <a:pt x="607" y="177"/>
                </a:lnTo>
                <a:lnTo>
                  <a:pt x="585" y="167"/>
                </a:lnTo>
                <a:lnTo>
                  <a:pt x="527" y="162"/>
                </a:lnTo>
                <a:lnTo>
                  <a:pt x="469" y="172"/>
                </a:lnTo>
                <a:lnTo>
                  <a:pt x="430" y="166"/>
                </a:lnTo>
                <a:lnTo>
                  <a:pt x="396" y="187"/>
                </a:lnTo>
                <a:lnTo>
                  <a:pt x="356" y="190"/>
                </a:lnTo>
                <a:lnTo>
                  <a:pt x="211" y="168"/>
                </a:lnTo>
                <a:lnTo>
                  <a:pt x="143" y="189"/>
                </a:lnTo>
                <a:lnTo>
                  <a:pt x="102" y="184"/>
                </a:lnTo>
                <a:lnTo>
                  <a:pt x="93" y="173"/>
                </a:lnTo>
                <a:lnTo>
                  <a:pt x="98" y="150"/>
                </a:lnTo>
                <a:lnTo>
                  <a:pt x="126" y="127"/>
                </a:lnTo>
                <a:lnTo>
                  <a:pt x="116" y="119"/>
                </a:lnTo>
                <a:lnTo>
                  <a:pt x="49" y="95"/>
                </a:lnTo>
                <a:lnTo>
                  <a:pt x="38" y="109"/>
                </a:lnTo>
                <a:lnTo>
                  <a:pt x="43" y="134"/>
                </a:lnTo>
                <a:lnTo>
                  <a:pt x="4" y="153"/>
                </a:lnTo>
                <a:lnTo>
                  <a:pt x="0" y="202"/>
                </a:lnTo>
                <a:lnTo>
                  <a:pt x="34" y="240"/>
                </a:lnTo>
                <a:lnTo>
                  <a:pt x="49" y="282"/>
                </a:lnTo>
                <a:lnTo>
                  <a:pt x="98" y="298"/>
                </a:lnTo>
                <a:lnTo>
                  <a:pt x="131" y="333"/>
                </a:lnTo>
                <a:lnTo>
                  <a:pt x="153" y="340"/>
                </a:lnTo>
                <a:lnTo>
                  <a:pt x="149" y="363"/>
                </a:lnTo>
                <a:lnTo>
                  <a:pt x="117" y="396"/>
                </a:lnTo>
                <a:lnTo>
                  <a:pt x="111" y="419"/>
                </a:lnTo>
                <a:lnTo>
                  <a:pt x="68" y="426"/>
                </a:lnTo>
                <a:lnTo>
                  <a:pt x="53" y="443"/>
                </a:lnTo>
                <a:lnTo>
                  <a:pt x="68" y="461"/>
                </a:lnTo>
                <a:lnTo>
                  <a:pt x="61" y="503"/>
                </a:lnTo>
                <a:lnTo>
                  <a:pt x="89" y="524"/>
                </a:lnTo>
                <a:lnTo>
                  <a:pt x="74" y="560"/>
                </a:lnTo>
                <a:lnTo>
                  <a:pt x="56" y="566"/>
                </a:lnTo>
                <a:lnTo>
                  <a:pt x="93" y="606"/>
                </a:lnTo>
                <a:lnTo>
                  <a:pt x="129" y="622"/>
                </a:lnTo>
                <a:lnTo>
                  <a:pt x="169" y="627"/>
                </a:lnTo>
                <a:lnTo>
                  <a:pt x="181" y="661"/>
                </a:lnTo>
                <a:lnTo>
                  <a:pt x="216" y="696"/>
                </a:lnTo>
                <a:lnTo>
                  <a:pt x="202" y="721"/>
                </a:lnTo>
                <a:lnTo>
                  <a:pt x="214" y="766"/>
                </a:lnTo>
                <a:lnTo>
                  <a:pt x="211" y="792"/>
                </a:lnTo>
                <a:lnTo>
                  <a:pt x="262" y="791"/>
                </a:lnTo>
                <a:lnTo>
                  <a:pt x="283" y="769"/>
                </a:lnTo>
                <a:lnTo>
                  <a:pt x="295" y="776"/>
                </a:lnTo>
                <a:lnTo>
                  <a:pt x="312" y="764"/>
                </a:lnTo>
                <a:lnTo>
                  <a:pt x="354" y="767"/>
                </a:lnTo>
                <a:lnTo>
                  <a:pt x="362" y="759"/>
                </a:lnTo>
                <a:lnTo>
                  <a:pt x="381" y="758"/>
                </a:lnTo>
                <a:lnTo>
                  <a:pt x="408" y="735"/>
                </a:lnTo>
                <a:lnTo>
                  <a:pt x="423" y="744"/>
                </a:lnTo>
                <a:lnTo>
                  <a:pt x="438" y="738"/>
                </a:lnTo>
                <a:lnTo>
                  <a:pt x="442" y="714"/>
                </a:lnTo>
                <a:lnTo>
                  <a:pt x="463" y="721"/>
                </a:lnTo>
                <a:lnTo>
                  <a:pt x="464" y="713"/>
                </a:lnTo>
                <a:lnTo>
                  <a:pt x="476" y="704"/>
                </a:lnTo>
                <a:lnTo>
                  <a:pt x="488" y="716"/>
                </a:lnTo>
                <a:lnTo>
                  <a:pt x="520" y="709"/>
                </a:lnTo>
                <a:lnTo>
                  <a:pt x="531" y="698"/>
                </a:lnTo>
                <a:lnTo>
                  <a:pt x="554" y="729"/>
                </a:lnTo>
                <a:lnTo>
                  <a:pt x="576" y="729"/>
                </a:lnTo>
                <a:lnTo>
                  <a:pt x="591" y="742"/>
                </a:lnTo>
                <a:lnTo>
                  <a:pt x="616" y="727"/>
                </a:lnTo>
                <a:lnTo>
                  <a:pt x="680" y="746"/>
                </a:lnTo>
                <a:lnTo>
                  <a:pt x="692" y="755"/>
                </a:lnTo>
                <a:lnTo>
                  <a:pt x="752" y="740"/>
                </a:lnTo>
                <a:lnTo>
                  <a:pt x="758" y="730"/>
                </a:lnTo>
                <a:lnTo>
                  <a:pt x="789" y="733"/>
                </a:lnTo>
                <a:lnTo>
                  <a:pt x="812" y="717"/>
                </a:lnTo>
                <a:lnTo>
                  <a:pt x="828" y="724"/>
                </a:lnTo>
                <a:lnTo>
                  <a:pt x="876" y="706"/>
                </a:lnTo>
                <a:lnTo>
                  <a:pt x="883" y="683"/>
                </a:lnTo>
                <a:lnTo>
                  <a:pt x="844" y="622"/>
                </a:lnTo>
                <a:lnTo>
                  <a:pt x="874" y="608"/>
                </a:lnTo>
                <a:lnTo>
                  <a:pt x="886" y="617"/>
                </a:lnTo>
                <a:lnTo>
                  <a:pt x="902" y="613"/>
                </a:lnTo>
                <a:lnTo>
                  <a:pt x="895" y="606"/>
                </a:lnTo>
                <a:lnTo>
                  <a:pt x="901" y="586"/>
                </a:lnTo>
                <a:lnTo>
                  <a:pt x="934" y="580"/>
                </a:lnTo>
                <a:lnTo>
                  <a:pt x="937" y="561"/>
                </a:lnTo>
                <a:close/>
              </a:path>
            </a:pathLst>
          </a:custGeom>
          <a:solidFill>
            <a:srgbClr val="4FFF4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4" name="Freeform 356"/>
          <p:cNvSpPr>
            <a:spLocks/>
          </p:cNvSpPr>
          <p:nvPr/>
        </p:nvSpPr>
        <p:spPr bwMode="auto">
          <a:xfrm>
            <a:off x="6353175" y="4167188"/>
            <a:ext cx="1477963" cy="933450"/>
          </a:xfrm>
          <a:custGeom>
            <a:avLst/>
            <a:gdLst>
              <a:gd name="T0" fmla="*/ 771168070 w 1862"/>
              <a:gd name="T1" fmla="*/ 676032030 h 1176"/>
              <a:gd name="T2" fmla="*/ 880795470 w 1862"/>
              <a:gd name="T3" fmla="*/ 623108771 h 1176"/>
              <a:gd name="T4" fmla="*/ 931828837 w 1862"/>
              <a:gd name="T5" fmla="*/ 635079310 h 1176"/>
              <a:gd name="T6" fmla="*/ 976561415 w 1862"/>
              <a:gd name="T7" fmla="*/ 638229702 h 1176"/>
              <a:gd name="T8" fmla="*/ 1044605639 w 1862"/>
              <a:gd name="T9" fmla="*/ 657130469 h 1176"/>
              <a:gd name="T10" fmla="*/ 1074217279 w 1862"/>
              <a:gd name="T11" fmla="*/ 565145201 h 1176"/>
              <a:gd name="T12" fmla="*/ 1173133617 w 1862"/>
              <a:gd name="T13" fmla="*/ 465598674 h 1176"/>
              <a:gd name="T14" fmla="*/ 1169983223 w 1862"/>
              <a:gd name="T15" fmla="*/ 407004768 h 1176"/>
              <a:gd name="T16" fmla="*/ 1114539782 w 1862"/>
              <a:gd name="T17" fmla="*/ 381803216 h 1176"/>
              <a:gd name="T18" fmla="*/ 989162197 w 1862"/>
              <a:gd name="T19" fmla="*/ 403224932 h 1176"/>
              <a:gd name="T20" fmla="*/ 957659845 w 1862"/>
              <a:gd name="T21" fmla="*/ 383063690 h 1176"/>
              <a:gd name="T22" fmla="*/ 945059063 w 1862"/>
              <a:gd name="T23" fmla="*/ 302418724 h 1176"/>
              <a:gd name="T24" fmla="*/ 949469932 w 1862"/>
              <a:gd name="T25" fmla="*/ 251385382 h 1176"/>
              <a:gd name="T26" fmla="*/ 919228054 w 1862"/>
              <a:gd name="T27" fmla="*/ 189011690 h 1176"/>
              <a:gd name="T28" fmla="*/ 856853587 w 1862"/>
              <a:gd name="T29" fmla="*/ 131048120 h 1176"/>
              <a:gd name="T30" fmla="*/ 820941755 w 1862"/>
              <a:gd name="T31" fmla="*/ 104586094 h 1176"/>
              <a:gd name="T32" fmla="*/ 718875022 w 1862"/>
              <a:gd name="T33" fmla="*/ 0 h 1176"/>
              <a:gd name="T34" fmla="*/ 664061818 w 1862"/>
              <a:gd name="T35" fmla="*/ 18271330 h 1176"/>
              <a:gd name="T36" fmla="*/ 556954772 w 1862"/>
              <a:gd name="T37" fmla="*/ 74974444 h 1176"/>
              <a:gd name="T38" fmla="*/ 525453213 w 1862"/>
              <a:gd name="T39" fmla="*/ 108366723 h 1176"/>
              <a:gd name="T40" fmla="*/ 431577188 w 1862"/>
              <a:gd name="T41" fmla="*/ 92615530 h 1176"/>
              <a:gd name="T42" fmla="*/ 376133647 w 1862"/>
              <a:gd name="T43" fmla="*/ 86945776 h 1176"/>
              <a:gd name="T44" fmla="*/ 313129736 w 1862"/>
              <a:gd name="T45" fmla="*/ 78124836 h 1176"/>
              <a:gd name="T46" fmla="*/ 277217308 w 1862"/>
              <a:gd name="T47" fmla="*/ 93245767 h 1176"/>
              <a:gd name="T48" fmla="*/ 226183941 w 1862"/>
              <a:gd name="T49" fmla="*/ 132938038 h 1176"/>
              <a:gd name="T50" fmla="*/ 199722646 w 1862"/>
              <a:gd name="T51" fmla="*/ 165700056 h 1176"/>
              <a:gd name="T52" fmla="*/ 182711789 w 1862"/>
              <a:gd name="T53" fmla="*/ 203502384 h 1176"/>
              <a:gd name="T54" fmla="*/ 148689280 w 1862"/>
              <a:gd name="T55" fmla="*/ 262726478 h 1176"/>
              <a:gd name="T56" fmla="*/ 144279204 w 1862"/>
              <a:gd name="T57" fmla="*/ 278476852 h 1176"/>
              <a:gd name="T58" fmla="*/ 136718735 w 1862"/>
              <a:gd name="T59" fmla="*/ 316279180 h 1176"/>
              <a:gd name="T60" fmla="*/ 113407089 w 1862"/>
              <a:gd name="T61" fmla="*/ 347781517 h 1176"/>
              <a:gd name="T62" fmla="*/ 106476858 w 1862"/>
              <a:gd name="T63" fmla="*/ 379913298 h 1176"/>
              <a:gd name="T64" fmla="*/ 61744255 w 1862"/>
              <a:gd name="T65" fmla="*/ 388734238 h 1176"/>
              <a:gd name="T66" fmla="*/ 25831808 w 1862"/>
              <a:gd name="T67" fmla="*/ 405114850 h 1176"/>
              <a:gd name="T68" fmla="*/ 0 w 1862"/>
              <a:gd name="T69" fmla="*/ 417085488 h 1176"/>
              <a:gd name="T70" fmla="*/ 61744255 w 1862"/>
              <a:gd name="T71" fmla="*/ 469379304 h 1176"/>
              <a:gd name="T72" fmla="*/ 79385350 w 1862"/>
              <a:gd name="T73" fmla="*/ 501511084 h 1176"/>
              <a:gd name="T74" fmla="*/ 125377634 w 1862"/>
              <a:gd name="T75" fmla="*/ 531752946 h 1176"/>
              <a:gd name="T76" fmla="*/ 172631163 w 1862"/>
              <a:gd name="T77" fmla="*/ 556954498 h 1176"/>
              <a:gd name="T78" fmla="*/ 156249749 w 1862"/>
              <a:gd name="T79" fmla="*/ 575855266 h 1176"/>
              <a:gd name="T80" fmla="*/ 160030381 w 1862"/>
              <a:gd name="T81" fmla="*/ 597907219 h 1176"/>
              <a:gd name="T82" fmla="*/ 189011783 w 1862"/>
              <a:gd name="T83" fmla="*/ 611137438 h 1176"/>
              <a:gd name="T84" fmla="*/ 248235906 w 1862"/>
              <a:gd name="T85" fmla="*/ 633189392 h 1176"/>
              <a:gd name="T86" fmla="*/ 280997939 w 1862"/>
              <a:gd name="T87" fmla="*/ 618068461 h 1176"/>
              <a:gd name="T88" fmla="*/ 332660750 w 1862"/>
              <a:gd name="T89" fmla="*/ 621848296 h 1176"/>
              <a:gd name="T90" fmla="*/ 314389417 w 1862"/>
              <a:gd name="T91" fmla="*/ 642639775 h 1176"/>
              <a:gd name="T92" fmla="*/ 336441381 w 1862"/>
              <a:gd name="T93" fmla="*/ 672881638 h 1176"/>
              <a:gd name="T94" fmla="*/ 386214272 w 1862"/>
              <a:gd name="T95" fmla="*/ 701233582 h 1176"/>
              <a:gd name="T96" fmla="*/ 371093334 w 1862"/>
              <a:gd name="T97" fmla="*/ 737145992 h 1176"/>
              <a:gd name="T98" fmla="*/ 531122970 w 1862"/>
              <a:gd name="T99" fmla="*/ 740925828 h 1176"/>
              <a:gd name="T100" fmla="*/ 602317588 w 1862"/>
              <a:gd name="T101" fmla="*/ 729585527 h 1176"/>
              <a:gd name="T102" fmla="*/ 689263382 w 1862"/>
              <a:gd name="T103" fmla="*/ 732735125 h 11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62"/>
              <a:gd name="T157" fmla="*/ 0 h 1176"/>
              <a:gd name="T158" fmla="*/ 1862 w 1862"/>
              <a:gd name="T159" fmla="*/ 1176 h 11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62" h="1176">
                <a:moveTo>
                  <a:pt x="1154" y="1138"/>
                </a:moveTo>
                <a:lnTo>
                  <a:pt x="1175" y="1131"/>
                </a:lnTo>
                <a:lnTo>
                  <a:pt x="1224" y="1073"/>
                </a:lnTo>
                <a:lnTo>
                  <a:pt x="1231" y="1054"/>
                </a:lnTo>
                <a:lnTo>
                  <a:pt x="1288" y="1032"/>
                </a:lnTo>
                <a:lnTo>
                  <a:pt x="1398" y="989"/>
                </a:lnTo>
                <a:lnTo>
                  <a:pt x="1447" y="986"/>
                </a:lnTo>
                <a:lnTo>
                  <a:pt x="1453" y="990"/>
                </a:lnTo>
                <a:lnTo>
                  <a:pt x="1479" y="1008"/>
                </a:lnTo>
                <a:lnTo>
                  <a:pt x="1526" y="996"/>
                </a:lnTo>
                <a:lnTo>
                  <a:pt x="1538" y="1006"/>
                </a:lnTo>
                <a:lnTo>
                  <a:pt x="1550" y="1013"/>
                </a:lnTo>
                <a:lnTo>
                  <a:pt x="1583" y="997"/>
                </a:lnTo>
                <a:lnTo>
                  <a:pt x="1607" y="1031"/>
                </a:lnTo>
                <a:lnTo>
                  <a:pt x="1658" y="1043"/>
                </a:lnTo>
                <a:lnTo>
                  <a:pt x="1728" y="1038"/>
                </a:lnTo>
                <a:lnTo>
                  <a:pt x="1731" y="976"/>
                </a:lnTo>
                <a:lnTo>
                  <a:pt x="1705" y="897"/>
                </a:lnTo>
                <a:lnTo>
                  <a:pt x="1753" y="798"/>
                </a:lnTo>
                <a:lnTo>
                  <a:pt x="1775" y="771"/>
                </a:lnTo>
                <a:lnTo>
                  <a:pt x="1862" y="739"/>
                </a:lnTo>
                <a:lnTo>
                  <a:pt x="1860" y="660"/>
                </a:lnTo>
                <a:lnTo>
                  <a:pt x="1842" y="650"/>
                </a:lnTo>
                <a:lnTo>
                  <a:pt x="1857" y="646"/>
                </a:lnTo>
                <a:lnTo>
                  <a:pt x="1844" y="627"/>
                </a:lnTo>
                <a:lnTo>
                  <a:pt x="1805" y="606"/>
                </a:lnTo>
                <a:lnTo>
                  <a:pt x="1769" y="606"/>
                </a:lnTo>
                <a:lnTo>
                  <a:pt x="1666" y="676"/>
                </a:lnTo>
                <a:lnTo>
                  <a:pt x="1590" y="666"/>
                </a:lnTo>
                <a:lnTo>
                  <a:pt x="1570" y="640"/>
                </a:lnTo>
                <a:lnTo>
                  <a:pt x="1556" y="638"/>
                </a:lnTo>
                <a:lnTo>
                  <a:pt x="1538" y="615"/>
                </a:lnTo>
                <a:lnTo>
                  <a:pt x="1520" y="608"/>
                </a:lnTo>
                <a:lnTo>
                  <a:pt x="1537" y="594"/>
                </a:lnTo>
                <a:lnTo>
                  <a:pt x="1515" y="549"/>
                </a:lnTo>
                <a:lnTo>
                  <a:pt x="1500" y="480"/>
                </a:lnTo>
                <a:lnTo>
                  <a:pt x="1492" y="454"/>
                </a:lnTo>
                <a:lnTo>
                  <a:pt x="1506" y="430"/>
                </a:lnTo>
                <a:lnTo>
                  <a:pt x="1507" y="399"/>
                </a:lnTo>
                <a:lnTo>
                  <a:pt x="1497" y="383"/>
                </a:lnTo>
                <a:lnTo>
                  <a:pt x="1497" y="358"/>
                </a:lnTo>
                <a:lnTo>
                  <a:pt x="1459" y="300"/>
                </a:lnTo>
                <a:lnTo>
                  <a:pt x="1444" y="271"/>
                </a:lnTo>
                <a:lnTo>
                  <a:pt x="1383" y="241"/>
                </a:lnTo>
                <a:lnTo>
                  <a:pt x="1360" y="208"/>
                </a:lnTo>
                <a:lnTo>
                  <a:pt x="1330" y="193"/>
                </a:lnTo>
                <a:lnTo>
                  <a:pt x="1325" y="172"/>
                </a:lnTo>
                <a:lnTo>
                  <a:pt x="1303" y="166"/>
                </a:lnTo>
                <a:lnTo>
                  <a:pt x="1276" y="137"/>
                </a:lnTo>
                <a:lnTo>
                  <a:pt x="1190" y="25"/>
                </a:lnTo>
                <a:lnTo>
                  <a:pt x="1141" y="0"/>
                </a:lnTo>
                <a:lnTo>
                  <a:pt x="1108" y="3"/>
                </a:lnTo>
                <a:lnTo>
                  <a:pt x="1093" y="17"/>
                </a:lnTo>
                <a:lnTo>
                  <a:pt x="1054" y="29"/>
                </a:lnTo>
                <a:lnTo>
                  <a:pt x="1041" y="77"/>
                </a:lnTo>
                <a:lnTo>
                  <a:pt x="1024" y="83"/>
                </a:lnTo>
                <a:lnTo>
                  <a:pt x="884" y="119"/>
                </a:lnTo>
                <a:lnTo>
                  <a:pt x="869" y="130"/>
                </a:lnTo>
                <a:lnTo>
                  <a:pt x="853" y="163"/>
                </a:lnTo>
                <a:lnTo>
                  <a:pt x="834" y="172"/>
                </a:lnTo>
                <a:lnTo>
                  <a:pt x="744" y="129"/>
                </a:lnTo>
                <a:lnTo>
                  <a:pt x="718" y="130"/>
                </a:lnTo>
                <a:lnTo>
                  <a:pt x="685" y="147"/>
                </a:lnTo>
                <a:lnTo>
                  <a:pt x="643" y="140"/>
                </a:lnTo>
                <a:lnTo>
                  <a:pt x="613" y="150"/>
                </a:lnTo>
                <a:lnTo>
                  <a:pt x="597" y="138"/>
                </a:lnTo>
                <a:lnTo>
                  <a:pt x="548" y="142"/>
                </a:lnTo>
                <a:lnTo>
                  <a:pt x="522" y="142"/>
                </a:lnTo>
                <a:lnTo>
                  <a:pt x="497" y="124"/>
                </a:lnTo>
                <a:lnTo>
                  <a:pt x="479" y="120"/>
                </a:lnTo>
                <a:lnTo>
                  <a:pt x="467" y="146"/>
                </a:lnTo>
                <a:lnTo>
                  <a:pt x="440" y="148"/>
                </a:lnTo>
                <a:lnTo>
                  <a:pt x="435" y="163"/>
                </a:lnTo>
                <a:lnTo>
                  <a:pt x="396" y="213"/>
                </a:lnTo>
                <a:lnTo>
                  <a:pt x="359" y="211"/>
                </a:lnTo>
                <a:lnTo>
                  <a:pt x="354" y="225"/>
                </a:lnTo>
                <a:lnTo>
                  <a:pt x="329" y="231"/>
                </a:lnTo>
                <a:lnTo>
                  <a:pt x="317" y="263"/>
                </a:lnTo>
                <a:lnTo>
                  <a:pt x="303" y="271"/>
                </a:lnTo>
                <a:lnTo>
                  <a:pt x="286" y="290"/>
                </a:lnTo>
                <a:lnTo>
                  <a:pt x="290" y="323"/>
                </a:lnTo>
                <a:lnTo>
                  <a:pt x="275" y="330"/>
                </a:lnTo>
                <a:lnTo>
                  <a:pt x="266" y="372"/>
                </a:lnTo>
                <a:lnTo>
                  <a:pt x="236" y="417"/>
                </a:lnTo>
                <a:lnTo>
                  <a:pt x="245" y="419"/>
                </a:lnTo>
                <a:lnTo>
                  <a:pt x="242" y="433"/>
                </a:lnTo>
                <a:lnTo>
                  <a:pt x="229" y="442"/>
                </a:lnTo>
                <a:lnTo>
                  <a:pt x="233" y="457"/>
                </a:lnTo>
                <a:lnTo>
                  <a:pt x="219" y="467"/>
                </a:lnTo>
                <a:lnTo>
                  <a:pt x="217" y="502"/>
                </a:lnTo>
                <a:lnTo>
                  <a:pt x="202" y="519"/>
                </a:lnTo>
                <a:lnTo>
                  <a:pt x="187" y="520"/>
                </a:lnTo>
                <a:lnTo>
                  <a:pt x="180" y="552"/>
                </a:lnTo>
                <a:lnTo>
                  <a:pt x="187" y="570"/>
                </a:lnTo>
                <a:lnTo>
                  <a:pt x="171" y="578"/>
                </a:lnTo>
                <a:lnTo>
                  <a:pt x="169" y="603"/>
                </a:lnTo>
                <a:lnTo>
                  <a:pt x="150" y="618"/>
                </a:lnTo>
                <a:lnTo>
                  <a:pt x="125" y="612"/>
                </a:lnTo>
                <a:lnTo>
                  <a:pt x="98" y="617"/>
                </a:lnTo>
                <a:lnTo>
                  <a:pt x="87" y="640"/>
                </a:lnTo>
                <a:lnTo>
                  <a:pt x="70" y="653"/>
                </a:lnTo>
                <a:lnTo>
                  <a:pt x="41" y="643"/>
                </a:lnTo>
                <a:lnTo>
                  <a:pt x="41" y="650"/>
                </a:lnTo>
                <a:lnTo>
                  <a:pt x="14" y="650"/>
                </a:lnTo>
                <a:lnTo>
                  <a:pt x="0" y="662"/>
                </a:lnTo>
                <a:lnTo>
                  <a:pt x="26" y="693"/>
                </a:lnTo>
                <a:lnTo>
                  <a:pt x="70" y="711"/>
                </a:lnTo>
                <a:lnTo>
                  <a:pt x="98" y="745"/>
                </a:lnTo>
                <a:lnTo>
                  <a:pt x="114" y="739"/>
                </a:lnTo>
                <a:lnTo>
                  <a:pt x="113" y="777"/>
                </a:lnTo>
                <a:lnTo>
                  <a:pt x="126" y="796"/>
                </a:lnTo>
                <a:lnTo>
                  <a:pt x="120" y="808"/>
                </a:lnTo>
                <a:lnTo>
                  <a:pt x="177" y="845"/>
                </a:lnTo>
                <a:lnTo>
                  <a:pt x="199" y="844"/>
                </a:lnTo>
                <a:lnTo>
                  <a:pt x="221" y="861"/>
                </a:lnTo>
                <a:lnTo>
                  <a:pt x="263" y="869"/>
                </a:lnTo>
                <a:lnTo>
                  <a:pt x="274" y="884"/>
                </a:lnTo>
                <a:lnTo>
                  <a:pt x="265" y="890"/>
                </a:lnTo>
                <a:lnTo>
                  <a:pt x="263" y="907"/>
                </a:lnTo>
                <a:lnTo>
                  <a:pt x="248" y="914"/>
                </a:lnTo>
                <a:lnTo>
                  <a:pt x="286" y="928"/>
                </a:lnTo>
                <a:lnTo>
                  <a:pt x="290" y="939"/>
                </a:lnTo>
                <a:lnTo>
                  <a:pt x="254" y="949"/>
                </a:lnTo>
                <a:lnTo>
                  <a:pt x="254" y="960"/>
                </a:lnTo>
                <a:lnTo>
                  <a:pt x="265" y="970"/>
                </a:lnTo>
                <a:lnTo>
                  <a:pt x="300" y="970"/>
                </a:lnTo>
                <a:lnTo>
                  <a:pt x="314" y="995"/>
                </a:lnTo>
                <a:lnTo>
                  <a:pt x="384" y="994"/>
                </a:lnTo>
                <a:lnTo>
                  <a:pt x="394" y="1005"/>
                </a:lnTo>
                <a:lnTo>
                  <a:pt x="408" y="1024"/>
                </a:lnTo>
                <a:lnTo>
                  <a:pt x="426" y="1029"/>
                </a:lnTo>
                <a:lnTo>
                  <a:pt x="446" y="981"/>
                </a:lnTo>
                <a:lnTo>
                  <a:pt x="473" y="965"/>
                </a:lnTo>
                <a:lnTo>
                  <a:pt x="506" y="985"/>
                </a:lnTo>
                <a:lnTo>
                  <a:pt x="528" y="987"/>
                </a:lnTo>
                <a:lnTo>
                  <a:pt x="539" y="1002"/>
                </a:lnTo>
                <a:lnTo>
                  <a:pt x="506" y="1003"/>
                </a:lnTo>
                <a:lnTo>
                  <a:pt x="499" y="1020"/>
                </a:lnTo>
                <a:lnTo>
                  <a:pt x="482" y="1024"/>
                </a:lnTo>
                <a:lnTo>
                  <a:pt x="506" y="1059"/>
                </a:lnTo>
                <a:lnTo>
                  <a:pt x="534" y="1068"/>
                </a:lnTo>
                <a:lnTo>
                  <a:pt x="536" y="1081"/>
                </a:lnTo>
                <a:lnTo>
                  <a:pt x="603" y="1105"/>
                </a:lnTo>
                <a:lnTo>
                  <a:pt x="613" y="1113"/>
                </a:lnTo>
                <a:lnTo>
                  <a:pt x="585" y="1136"/>
                </a:lnTo>
                <a:lnTo>
                  <a:pt x="580" y="1159"/>
                </a:lnTo>
                <a:lnTo>
                  <a:pt x="589" y="1170"/>
                </a:lnTo>
                <a:lnTo>
                  <a:pt x="630" y="1175"/>
                </a:lnTo>
                <a:lnTo>
                  <a:pt x="698" y="1154"/>
                </a:lnTo>
                <a:lnTo>
                  <a:pt x="843" y="1176"/>
                </a:lnTo>
                <a:lnTo>
                  <a:pt x="883" y="1173"/>
                </a:lnTo>
                <a:lnTo>
                  <a:pt x="917" y="1152"/>
                </a:lnTo>
                <a:lnTo>
                  <a:pt x="956" y="1158"/>
                </a:lnTo>
                <a:lnTo>
                  <a:pt x="1014" y="1148"/>
                </a:lnTo>
                <a:lnTo>
                  <a:pt x="1072" y="1153"/>
                </a:lnTo>
                <a:lnTo>
                  <a:pt x="1094" y="1163"/>
                </a:lnTo>
                <a:lnTo>
                  <a:pt x="1114" y="1157"/>
                </a:lnTo>
                <a:lnTo>
                  <a:pt x="1154" y="1138"/>
                </a:lnTo>
                <a:close/>
              </a:path>
            </a:pathLst>
          </a:custGeom>
          <a:solidFill>
            <a:srgbClr val="4FFF4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5" name="Freeform 357"/>
          <p:cNvSpPr>
            <a:spLocks/>
          </p:cNvSpPr>
          <p:nvPr/>
        </p:nvSpPr>
        <p:spPr bwMode="auto">
          <a:xfrm>
            <a:off x="6572250" y="3203575"/>
            <a:ext cx="2566988" cy="1511300"/>
          </a:xfrm>
          <a:custGeom>
            <a:avLst/>
            <a:gdLst>
              <a:gd name="T0" fmla="*/ 1906499189 w 3234"/>
              <a:gd name="T1" fmla="*/ 636930082 h 1905"/>
              <a:gd name="T2" fmla="*/ 2037547300 w 3234"/>
              <a:gd name="T3" fmla="*/ 506648915 h 1905"/>
              <a:gd name="T4" fmla="*/ 2001004642 w 3234"/>
              <a:gd name="T5" fmla="*/ 401543283 h 1905"/>
              <a:gd name="T6" fmla="*/ 1995334092 w 3234"/>
              <a:gd name="T7" fmla="*/ 353080942 h 1905"/>
              <a:gd name="T8" fmla="*/ 1987144181 w 3234"/>
              <a:gd name="T9" fmla="*/ 275038382 h 1905"/>
              <a:gd name="T10" fmla="*/ 1866176694 w 3234"/>
              <a:gd name="T11" fmla="*/ 243569237 h 1905"/>
              <a:gd name="T12" fmla="*/ 1742688257 w 3234"/>
              <a:gd name="T13" fmla="*/ 225317021 h 1905"/>
              <a:gd name="T14" fmla="*/ 1656373113 w 3234"/>
              <a:gd name="T15" fmla="*/ 210211959 h 1905"/>
              <a:gd name="T16" fmla="*/ 1515874616 w 3234"/>
              <a:gd name="T17" fmla="*/ 249233635 h 1905"/>
              <a:gd name="T18" fmla="*/ 1408138146 w 3234"/>
              <a:gd name="T19" fmla="*/ 212100091 h 1905"/>
              <a:gd name="T20" fmla="*/ 1287800103 w 3234"/>
              <a:gd name="T21" fmla="*/ 148533432 h 1905"/>
              <a:gd name="T22" fmla="*/ 1231726434 w 3234"/>
              <a:gd name="T23" fmla="*/ 64825655 h 1905"/>
              <a:gd name="T24" fmla="*/ 1105718635 w 3234"/>
              <a:gd name="T25" fmla="*/ 11328800 h 1905"/>
              <a:gd name="T26" fmla="*/ 958289907 w 3234"/>
              <a:gd name="T27" fmla="*/ 82448757 h 1905"/>
              <a:gd name="T28" fmla="*/ 832281909 w 3234"/>
              <a:gd name="T29" fmla="*/ 186296088 h 1905"/>
              <a:gd name="T30" fmla="*/ 745966368 w 3234"/>
              <a:gd name="T31" fmla="*/ 217764490 h 1905"/>
              <a:gd name="T32" fmla="*/ 670991927 w 3234"/>
              <a:gd name="T33" fmla="*/ 219023510 h 1905"/>
              <a:gd name="T34" fmla="*/ 588457017 w 3234"/>
              <a:gd name="T35" fmla="*/ 219023510 h 1905"/>
              <a:gd name="T36" fmla="*/ 509701944 w 3234"/>
              <a:gd name="T37" fmla="*/ 236645819 h 1905"/>
              <a:gd name="T38" fmla="*/ 390624276 w 3234"/>
              <a:gd name="T39" fmla="*/ 225946928 h 1905"/>
              <a:gd name="T40" fmla="*/ 166960582 w 3234"/>
              <a:gd name="T41" fmla="*/ 243569237 h 1905"/>
              <a:gd name="T42" fmla="*/ 95765952 w 3234"/>
              <a:gd name="T43" fmla="*/ 309653886 h 1905"/>
              <a:gd name="T44" fmla="*/ 148059015 w 3234"/>
              <a:gd name="T45" fmla="*/ 411613060 h 1905"/>
              <a:gd name="T46" fmla="*/ 116557462 w 3234"/>
              <a:gd name="T47" fmla="*/ 507278822 h 1905"/>
              <a:gd name="T48" fmla="*/ 73084548 w 3234"/>
              <a:gd name="T49" fmla="*/ 705532771 h 1905"/>
              <a:gd name="T50" fmla="*/ 5040314 w 3234"/>
              <a:gd name="T51" fmla="*/ 807491945 h 1905"/>
              <a:gd name="T52" fmla="*/ 65524080 w 3234"/>
              <a:gd name="T53" fmla="*/ 849031066 h 1905"/>
              <a:gd name="T54" fmla="*/ 128528005 w 3234"/>
              <a:gd name="T55" fmla="*/ 840219515 h 1905"/>
              <a:gd name="T56" fmla="*/ 258316484 w 3234"/>
              <a:gd name="T57" fmla="*/ 857212710 h 1905"/>
              <a:gd name="T58" fmla="*/ 471899604 w 3234"/>
              <a:gd name="T59" fmla="*/ 816932609 h 1905"/>
              <a:gd name="T60" fmla="*/ 599797322 w 3234"/>
              <a:gd name="T61" fmla="*/ 725672326 h 1905"/>
              <a:gd name="T62" fmla="*/ 741556294 w 3234"/>
              <a:gd name="T63" fmla="*/ 761546850 h 1905"/>
              <a:gd name="T64" fmla="*/ 836062739 w 3234"/>
              <a:gd name="T65" fmla="*/ 787351597 h 1905"/>
              <a:gd name="T66" fmla="*/ 899066638 w 3234"/>
              <a:gd name="T67" fmla="*/ 852807331 h 1905"/>
              <a:gd name="T68" fmla="*/ 969631005 w 3234"/>
              <a:gd name="T69" fmla="*/ 996305428 h 1905"/>
              <a:gd name="T70" fmla="*/ 885205383 w 3234"/>
              <a:gd name="T71" fmla="*/ 979312232 h 1905"/>
              <a:gd name="T72" fmla="*/ 833542583 w 3234"/>
              <a:gd name="T73" fmla="*/ 1127844821 h 1905"/>
              <a:gd name="T74" fmla="*/ 876385234 w 3234"/>
              <a:gd name="T75" fmla="*/ 1190153205 h 1905"/>
              <a:gd name="T76" fmla="*/ 1076737238 w 3234"/>
              <a:gd name="T77" fmla="*/ 972388814 h 1905"/>
              <a:gd name="T78" fmla="*/ 1174393083 w 3234"/>
              <a:gd name="T79" fmla="*/ 838331382 h 1905"/>
              <a:gd name="T80" fmla="*/ 1198334962 w 3234"/>
              <a:gd name="T81" fmla="*/ 925185493 h 1905"/>
              <a:gd name="T82" fmla="*/ 1196444250 w 3234"/>
              <a:gd name="T83" fmla="*/ 959171884 h 1905"/>
              <a:gd name="T84" fmla="*/ 1324342761 w 3234"/>
              <a:gd name="T85" fmla="*/ 962319037 h 1905"/>
              <a:gd name="T86" fmla="*/ 1452240479 w 3234"/>
              <a:gd name="T87" fmla="*/ 967983435 h 1905"/>
              <a:gd name="T88" fmla="*/ 1362145101 w 3234"/>
              <a:gd name="T89" fmla="*/ 1032179952 h 1905"/>
              <a:gd name="T90" fmla="*/ 1379786193 w 3234"/>
              <a:gd name="T91" fmla="*/ 1076865234 h 1905"/>
              <a:gd name="T92" fmla="*/ 1490673056 w 3234"/>
              <a:gd name="T93" fmla="*/ 1169383744 h 1905"/>
              <a:gd name="T94" fmla="*/ 1663304137 w 3234"/>
              <a:gd name="T95" fmla="*/ 1102040868 h 1905"/>
              <a:gd name="T96" fmla="*/ 1746469682 w 3234"/>
              <a:gd name="T97" fmla="*/ 1051061281 h 1905"/>
              <a:gd name="T98" fmla="*/ 1805692950 w 3234"/>
              <a:gd name="T99" fmla="*/ 987493877 h 1905"/>
              <a:gd name="T100" fmla="*/ 1743948732 w 3234"/>
              <a:gd name="T101" fmla="*/ 991270143 h 1905"/>
              <a:gd name="T102" fmla="*/ 1602820394 w 3234"/>
              <a:gd name="T103" fmla="*/ 961689130 h 1905"/>
              <a:gd name="T104" fmla="*/ 1602820394 w 3234"/>
              <a:gd name="T105" fmla="*/ 850919199 h 1905"/>
              <a:gd name="T106" fmla="*/ 1709296786 w 3234"/>
              <a:gd name="T107" fmla="*/ 798051280 h 1905"/>
              <a:gd name="T108" fmla="*/ 1425779238 w 3234"/>
              <a:gd name="T109" fmla="*/ 925185493 h 1905"/>
              <a:gd name="T110" fmla="*/ 1524065321 w 3234"/>
              <a:gd name="T111" fmla="*/ 916373942 h 1905"/>
              <a:gd name="T112" fmla="*/ 1531625789 w 3234"/>
              <a:gd name="T113" fmla="*/ 944695935 h 1905"/>
              <a:gd name="T114" fmla="*/ 1579508753 w 3234"/>
              <a:gd name="T115" fmla="*/ 956654638 h 1905"/>
              <a:gd name="T116" fmla="*/ 1622981642 w 3234"/>
              <a:gd name="T117" fmla="*/ 1009522358 h 1905"/>
              <a:gd name="T118" fmla="*/ 1568167654 w 3234"/>
              <a:gd name="T119" fmla="*/ 945954954 h 1905"/>
              <a:gd name="T120" fmla="*/ 1500753680 w 3234"/>
              <a:gd name="T121" fmla="*/ 952878372 h 1905"/>
              <a:gd name="T122" fmla="*/ 1457911028 w 3234"/>
              <a:gd name="T123" fmla="*/ 949102107 h 19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34"/>
              <a:gd name="T187" fmla="*/ 0 h 1905"/>
              <a:gd name="T188" fmla="*/ 3234 w 3234"/>
              <a:gd name="T189" fmla="*/ 1905 h 19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34" h="1905">
                <a:moveTo>
                  <a:pt x="2830" y="1168"/>
                </a:moveTo>
                <a:lnTo>
                  <a:pt x="2860" y="1145"/>
                </a:lnTo>
                <a:lnTo>
                  <a:pt x="2881" y="1156"/>
                </a:lnTo>
                <a:lnTo>
                  <a:pt x="2906" y="1094"/>
                </a:lnTo>
                <a:lnTo>
                  <a:pt x="3026" y="1057"/>
                </a:lnTo>
                <a:lnTo>
                  <a:pt x="3014" y="1037"/>
                </a:lnTo>
                <a:lnTo>
                  <a:pt x="3026" y="1012"/>
                </a:lnTo>
                <a:lnTo>
                  <a:pt x="3002" y="1009"/>
                </a:lnTo>
                <a:lnTo>
                  <a:pt x="2999" y="936"/>
                </a:lnTo>
                <a:lnTo>
                  <a:pt x="3064" y="896"/>
                </a:lnTo>
                <a:lnTo>
                  <a:pt x="3064" y="853"/>
                </a:lnTo>
                <a:lnTo>
                  <a:pt x="3099" y="839"/>
                </a:lnTo>
                <a:lnTo>
                  <a:pt x="3225" y="817"/>
                </a:lnTo>
                <a:lnTo>
                  <a:pt x="3234" y="805"/>
                </a:lnTo>
                <a:lnTo>
                  <a:pt x="3213" y="765"/>
                </a:lnTo>
                <a:lnTo>
                  <a:pt x="3228" y="758"/>
                </a:lnTo>
                <a:lnTo>
                  <a:pt x="3218" y="742"/>
                </a:lnTo>
                <a:lnTo>
                  <a:pt x="3231" y="695"/>
                </a:lnTo>
                <a:lnTo>
                  <a:pt x="3197" y="695"/>
                </a:lnTo>
                <a:lnTo>
                  <a:pt x="3206" y="679"/>
                </a:lnTo>
                <a:lnTo>
                  <a:pt x="3176" y="638"/>
                </a:lnTo>
                <a:lnTo>
                  <a:pt x="3140" y="641"/>
                </a:lnTo>
                <a:lnTo>
                  <a:pt x="3134" y="596"/>
                </a:lnTo>
                <a:lnTo>
                  <a:pt x="3142" y="580"/>
                </a:lnTo>
                <a:lnTo>
                  <a:pt x="3175" y="579"/>
                </a:lnTo>
                <a:lnTo>
                  <a:pt x="3185" y="559"/>
                </a:lnTo>
                <a:lnTo>
                  <a:pt x="3176" y="549"/>
                </a:lnTo>
                <a:lnTo>
                  <a:pt x="3167" y="561"/>
                </a:lnTo>
                <a:lnTo>
                  <a:pt x="3130" y="561"/>
                </a:lnTo>
                <a:lnTo>
                  <a:pt x="3108" y="547"/>
                </a:lnTo>
                <a:lnTo>
                  <a:pt x="3105" y="533"/>
                </a:lnTo>
                <a:lnTo>
                  <a:pt x="3142" y="518"/>
                </a:lnTo>
                <a:lnTo>
                  <a:pt x="3142" y="497"/>
                </a:lnTo>
                <a:lnTo>
                  <a:pt x="3163" y="461"/>
                </a:lnTo>
                <a:lnTo>
                  <a:pt x="3154" y="437"/>
                </a:lnTo>
                <a:lnTo>
                  <a:pt x="3121" y="413"/>
                </a:lnTo>
                <a:lnTo>
                  <a:pt x="3124" y="380"/>
                </a:lnTo>
                <a:lnTo>
                  <a:pt x="3099" y="384"/>
                </a:lnTo>
                <a:lnTo>
                  <a:pt x="3070" y="408"/>
                </a:lnTo>
                <a:lnTo>
                  <a:pt x="3038" y="402"/>
                </a:lnTo>
                <a:lnTo>
                  <a:pt x="3015" y="377"/>
                </a:lnTo>
                <a:lnTo>
                  <a:pt x="2962" y="387"/>
                </a:lnTo>
                <a:lnTo>
                  <a:pt x="2933" y="361"/>
                </a:lnTo>
                <a:lnTo>
                  <a:pt x="2900" y="390"/>
                </a:lnTo>
                <a:lnTo>
                  <a:pt x="2845" y="374"/>
                </a:lnTo>
                <a:lnTo>
                  <a:pt x="2839" y="363"/>
                </a:lnTo>
                <a:lnTo>
                  <a:pt x="2810" y="377"/>
                </a:lnTo>
                <a:lnTo>
                  <a:pt x="2786" y="375"/>
                </a:lnTo>
                <a:lnTo>
                  <a:pt x="2766" y="358"/>
                </a:lnTo>
                <a:lnTo>
                  <a:pt x="2746" y="365"/>
                </a:lnTo>
                <a:lnTo>
                  <a:pt x="2757" y="392"/>
                </a:lnTo>
                <a:lnTo>
                  <a:pt x="2734" y="411"/>
                </a:lnTo>
                <a:lnTo>
                  <a:pt x="2705" y="386"/>
                </a:lnTo>
                <a:lnTo>
                  <a:pt x="2667" y="380"/>
                </a:lnTo>
                <a:lnTo>
                  <a:pt x="2634" y="355"/>
                </a:lnTo>
                <a:lnTo>
                  <a:pt x="2629" y="334"/>
                </a:lnTo>
                <a:lnTo>
                  <a:pt x="2603" y="329"/>
                </a:lnTo>
                <a:lnTo>
                  <a:pt x="2589" y="309"/>
                </a:lnTo>
                <a:lnTo>
                  <a:pt x="2488" y="370"/>
                </a:lnTo>
                <a:lnTo>
                  <a:pt x="2460" y="400"/>
                </a:lnTo>
                <a:lnTo>
                  <a:pt x="2451" y="386"/>
                </a:lnTo>
                <a:lnTo>
                  <a:pt x="2421" y="382"/>
                </a:lnTo>
                <a:lnTo>
                  <a:pt x="2406" y="396"/>
                </a:lnTo>
                <a:lnTo>
                  <a:pt x="2369" y="370"/>
                </a:lnTo>
                <a:lnTo>
                  <a:pt x="2342" y="371"/>
                </a:lnTo>
                <a:lnTo>
                  <a:pt x="2314" y="382"/>
                </a:lnTo>
                <a:lnTo>
                  <a:pt x="2296" y="407"/>
                </a:lnTo>
                <a:lnTo>
                  <a:pt x="2239" y="377"/>
                </a:lnTo>
                <a:lnTo>
                  <a:pt x="2221" y="350"/>
                </a:lnTo>
                <a:lnTo>
                  <a:pt x="2235" y="337"/>
                </a:lnTo>
                <a:lnTo>
                  <a:pt x="2179" y="277"/>
                </a:lnTo>
                <a:lnTo>
                  <a:pt x="2184" y="255"/>
                </a:lnTo>
                <a:lnTo>
                  <a:pt x="2150" y="260"/>
                </a:lnTo>
                <a:lnTo>
                  <a:pt x="2129" y="227"/>
                </a:lnTo>
                <a:lnTo>
                  <a:pt x="2108" y="228"/>
                </a:lnTo>
                <a:lnTo>
                  <a:pt x="2066" y="249"/>
                </a:lnTo>
                <a:lnTo>
                  <a:pt x="2044" y="236"/>
                </a:lnTo>
                <a:lnTo>
                  <a:pt x="1971" y="249"/>
                </a:lnTo>
                <a:lnTo>
                  <a:pt x="1981" y="223"/>
                </a:lnTo>
                <a:lnTo>
                  <a:pt x="1959" y="214"/>
                </a:lnTo>
                <a:lnTo>
                  <a:pt x="1953" y="180"/>
                </a:lnTo>
                <a:lnTo>
                  <a:pt x="1920" y="156"/>
                </a:lnTo>
                <a:lnTo>
                  <a:pt x="1971" y="128"/>
                </a:lnTo>
                <a:lnTo>
                  <a:pt x="1955" y="103"/>
                </a:lnTo>
                <a:lnTo>
                  <a:pt x="1899" y="86"/>
                </a:lnTo>
                <a:lnTo>
                  <a:pt x="1883" y="41"/>
                </a:lnTo>
                <a:lnTo>
                  <a:pt x="1823" y="0"/>
                </a:lnTo>
                <a:lnTo>
                  <a:pt x="1801" y="5"/>
                </a:lnTo>
                <a:lnTo>
                  <a:pt x="1779" y="28"/>
                </a:lnTo>
                <a:lnTo>
                  <a:pt x="1767" y="12"/>
                </a:lnTo>
                <a:lnTo>
                  <a:pt x="1755" y="18"/>
                </a:lnTo>
                <a:lnTo>
                  <a:pt x="1718" y="19"/>
                </a:lnTo>
                <a:lnTo>
                  <a:pt x="1680" y="61"/>
                </a:lnTo>
                <a:lnTo>
                  <a:pt x="1587" y="59"/>
                </a:lnTo>
                <a:lnTo>
                  <a:pt x="1590" y="103"/>
                </a:lnTo>
                <a:lnTo>
                  <a:pt x="1576" y="125"/>
                </a:lnTo>
                <a:lnTo>
                  <a:pt x="1530" y="145"/>
                </a:lnTo>
                <a:lnTo>
                  <a:pt x="1521" y="131"/>
                </a:lnTo>
                <a:lnTo>
                  <a:pt x="1502" y="133"/>
                </a:lnTo>
                <a:lnTo>
                  <a:pt x="1430" y="145"/>
                </a:lnTo>
                <a:lnTo>
                  <a:pt x="1417" y="165"/>
                </a:lnTo>
                <a:lnTo>
                  <a:pt x="1366" y="166"/>
                </a:lnTo>
                <a:lnTo>
                  <a:pt x="1372" y="183"/>
                </a:lnTo>
                <a:lnTo>
                  <a:pt x="1347" y="204"/>
                </a:lnTo>
                <a:lnTo>
                  <a:pt x="1321" y="296"/>
                </a:lnTo>
                <a:lnTo>
                  <a:pt x="1359" y="346"/>
                </a:lnTo>
                <a:lnTo>
                  <a:pt x="1350" y="379"/>
                </a:lnTo>
                <a:lnTo>
                  <a:pt x="1318" y="370"/>
                </a:lnTo>
                <a:lnTo>
                  <a:pt x="1305" y="348"/>
                </a:lnTo>
                <a:lnTo>
                  <a:pt x="1271" y="333"/>
                </a:lnTo>
                <a:lnTo>
                  <a:pt x="1219" y="356"/>
                </a:lnTo>
                <a:lnTo>
                  <a:pt x="1184" y="346"/>
                </a:lnTo>
                <a:lnTo>
                  <a:pt x="1162" y="361"/>
                </a:lnTo>
                <a:lnTo>
                  <a:pt x="1159" y="379"/>
                </a:lnTo>
                <a:lnTo>
                  <a:pt x="1138" y="386"/>
                </a:lnTo>
                <a:lnTo>
                  <a:pt x="1113" y="367"/>
                </a:lnTo>
                <a:lnTo>
                  <a:pt x="1095" y="334"/>
                </a:lnTo>
                <a:lnTo>
                  <a:pt x="1076" y="330"/>
                </a:lnTo>
                <a:lnTo>
                  <a:pt x="1065" y="348"/>
                </a:lnTo>
                <a:lnTo>
                  <a:pt x="1041" y="358"/>
                </a:lnTo>
                <a:lnTo>
                  <a:pt x="1034" y="395"/>
                </a:lnTo>
                <a:lnTo>
                  <a:pt x="1015" y="387"/>
                </a:lnTo>
                <a:lnTo>
                  <a:pt x="1003" y="360"/>
                </a:lnTo>
                <a:lnTo>
                  <a:pt x="976" y="361"/>
                </a:lnTo>
                <a:lnTo>
                  <a:pt x="959" y="376"/>
                </a:lnTo>
                <a:lnTo>
                  <a:pt x="934" y="348"/>
                </a:lnTo>
                <a:lnTo>
                  <a:pt x="910" y="376"/>
                </a:lnTo>
                <a:lnTo>
                  <a:pt x="867" y="369"/>
                </a:lnTo>
                <a:lnTo>
                  <a:pt x="858" y="409"/>
                </a:lnTo>
                <a:lnTo>
                  <a:pt x="845" y="405"/>
                </a:lnTo>
                <a:lnTo>
                  <a:pt x="848" y="390"/>
                </a:lnTo>
                <a:lnTo>
                  <a:pt x="845" y="379"/>
                </a:lnTo>
                <a:lnTo>
                  <a:pt x="809" y="376"/>
                </a:lnTo>
                <a:lnTo>
                  <a:pt x="772" y="390"/>
                </a:lnTo>
                <a:lnTo>
                  <a:pt x="772" y="375"/>
                </a:lnTo>
                <a:lnTo>
                  <a:pt x="754" y="374"/>
                </a:lnTo>
                <a:lnTo>
                  <a:pt x="745" y="353"/>
                </a:lnTo>
                <a:lnTo>
                  <a:pt x="705" y="361"/>
                </a:lnTo>
                <a:lnTo>
                  <a:pt x="653" y="351"/>
                </a:lnTo>
                <a:lnTo>
                  <a:pt x="620" y="359"/>
                </a:lnTo>
                <a:lnTo>
                  <a:pt x="614" y="348"/>
                </a:lnTo>
                <a:lnTo>
                  <a:pt x="571" y="354"/>
                </a:lnTo>
                <a:lnTo>
                  <a:pt x="553" y="342"/>
                </a:lnTo>
                <a:lnTo>
                  <a:pt x="459" y="354"/>
                </a:lnTo>
                <a:lnTo>
                  <a:pt x="395" y="353"/>
                </a:lnTo>
                <a:lnTo>
                  <a:pt x="349" y="374"/>
                </a:lnTo>
                <a:lnTo>
                  <a:pt x="265" y="387"/>
                </a:lnTo>
                <a:lnTo>
                  <a:pt x="250" y="427"/>
                </a:lnTo>
                <a:lnTo>
                  <a:pt x="216" y="463"/>
                </a:lnTo>
                <a:lnTo>
                  <a:pt x="201" y="470"/>
                </a:lnTo>
                <a:lnTo>
                  <a:pt x="189" y="459"/>
                </a:lnTo>
                <a:lnTo>
                  <a:pt x="151" y="463"/>
                </a:lnTo>
                <a:lnTo>
                  <a:pt x="142" y="471"/>
                </a:lnTo>
                <a:lnTo>
                  <a:pt x="152" y="492"/>
                </a:lnTo>
                <a:lnTo>
                  <a:pt x="145" y="491"/>
                </a:lnTo>
                <a:lnTo>
                  <a:pt x="164" y="519"/>
                </a:lnTo>
                <a:lnTo>
                  <a:pt x="158" y="544"/>
                </a:lnTo>
                <a:lnTo>
                  <a:pt x="206" y="580"/>
                </a:lnTo>
                <a:lnTo>
                  <a:pt x="224" y="615"/>
                </a:lnTo>
                <a:lnTo>
                  <a:pt x="265" y="644"/>
                </a:lnTo>
                <a:lnTo>
                  <a:pt x="235" y="654"/>
                </a:lnTo>
                <a:lnTo>
                  <a:pt x="234" y="662"/>
                </a:lnTo>
                <a:lnTo>
                  <a:pt x="270" y="701"/>
                </a:lnTo>
                <a:lnTo>
                  <a:pt x="277" y="721"/>
                </a:lnTo>
                <a:lnTo>
                  <a:pt x="261" y="733"/>
                </a:lnTo>
                <a:lnTo>
                  <a:pt x="259" y="755"/>
                </a:lnTo>
                <a:lnTo>
                  <a:pt x="212" y="767"/>
                </a:lnTo>
                <a:lnTo>
                  <a:pt x="185" y="806"/>
                </a:lnTo>
                <a:lnTo>
                  <a:pt x="125" y="879"/>
                </a:lnTo>
                <a:lnTo>
                  <a:pt x="60" y="985"/>
                </a:lnTo>
                <a:lnTo>
                  <a:pt x="55" y="1000"/>
                </a:lnTo>
                <a:lnTo>
                  <a:pt x="84" y="1054"/>
                </a:lnTo>
                <a:lnTo>
                  <a:pt x="78" y="1087"/>
                </a:lnTo>
                <a:lnTo>
                  <a:pt x="112" y="1101"/>
                </a:lnTo>
                <a:lnTo>
                  <a:pt x="116" y="1121"/>
                </a:lnTo>
                <a:lnTo>
                  <a:pt x="55" y="1110"/>
                </a:lnTo>
                <a:lnTo>
                  <a:pt x="54" y="1131"/>
                </a:lnTo>
                <a:lnTo>
                  <a:pt x="43" y="1136"/>
                </a:lnTo>
                <a:lnTo>
                  <a:pt x="30" y="1169"/>
                </a:lnTo>
                <a:lnTo>
                  <a:pt x="28" y="1210"/>
                </a:lnTo>
                <a:lnTo>
                  <a:pt x="0" y="1240"/>
                </a:lnTo>
                <a:lnTo>
                  <a:pt x="8" y="1283"/>
                </a:lnTo>
                <a:lnTo>
                  <a:pt x="9" y="1282"/>
                </a:lnTo>
                <a:lnTo>
                  <a:pt x="27" y="1281"/>
                </a:lnTo>
                <a:lnTo>
                  <a:pt x="25" y="1290"/>
                </a:lnTo>
                <a:lnTo>
                  <a:pt x="37" y="1290"/>
                </a:lnTo>
                <a:lnTo>
                  <a:pt x="54" y="1318"/>
                </a:lnTo>
                <a:lnTo>
                  <a:pt x="76" y="1315"/>
                </a:lnTo>
                <a:lnTo>
                  <a:pt x="104" y="1349"/>
                </a:lnTo>
                <a:lnTo>
                  <a:pt x="136" y="1341"/>
                </a:lnTo>
                <a:lnTo>
                  <a:pt x="155" y="1357"/>
                </a:lnTo>
                <a:lnTo>
                  <a:pt x="151" y="1373"/>
                </a:lnTo>
                <a:lnTo>
                  <a:pt x="160" y="1378"/>
                </a:lnTo>
                <a:lnTo>
                  <a:pt x="165" y="1363"/>
                </a:lnTo>
                <a:lnTo>
                  <a:pt x="192" y="1361"/>
                </a:lnTo>
                <a:lnTo>
                  <a:pt x="204" y="1335"/>
                </a:lnTo>
                <a:lnTo>
                  <a:pt x="222" y="1339"/>
                </a:lnTo>
                <a:lnTo>
                  <a:pt x="247" y="1357"/>
                </a:lnTo>
                <a:lnTo>
                  <a:pt x="273" y="1357"/>
                </a:lnTo>
                <a:lnTo>
                  <a:pt x="322" y="1353"/>
                </a:lnTo>
                <a:lnTo>
                  <a:pt x="338" y="1365"/>
                </a:lnTo>
                <a:lnTo>
                  <a:pt x="368" y="1355"/>
                </a:lnTo>
                <a:lnTo>
                  <a:pt x="410" y="1362"/>
                </a:lnTo>
                <a:lnTo>
                  <a:pt x="443" y="1345"/>
                </a:lnTo>
                <a:lnTo>
                  <a:pt x="469" y="1344"/>
                </a:lnTo>
                <a:lnTo>
                  <a:pt x="559" y="1387"/>
                </a:lnTo>
                <a:lnTo>
                  <a:pt x="578" y="1378"/>
                </a:lnTo>
                <a:lnTo>
                  <a:pt x="594" y="1345"/>
                </a:lnTo>
                <a:lnTo>
                  <a:pt x="609" y="1334"/>
                </a:lnTo>
                <a:lnTo>
                  <a:pt x="749" y="1298"/>
                </a:lnTo>
                <a:lnTo>
                  <a:pt x="766" y="1292"/>
                </a:lnTo>
                <a:lnTo>
                  <a:pt x="779" y="1244"/>
                </a:lnTo>
                <a:lnTo>
                  <a:pt x="818" y="1232"/>
                </a:lnTo>
                <a:lnTo>
                  <a:pt x="833" y="1218"/>
                </a:lnTo>
                <a:lnTo>
                  <a:pt x="866" y="1176"/>
                </a:lnTo>
                <a:lnTo>
                  <a:pt x="937" y="1174"/>
                </a:lnTo>
                <a:lnTo>
                  <a:pt x="952" y="1153"/>
                </a:lnTo>
                <a:lnTo>
                  <a:pt x="968" y="1157"/>
                </a:lnTo>
                <a:lnTo>
                  <a:pt x="983" y="1142"/>
                </a:lnTo>
                <a:lnTo>
                  <a:pt x="997" y="1135"/>
                </a:lnTo>
                <a:lnTo>
                  <a:pt x="1095" y="1164"/>
                </a:lnTo>
                <a:lnTo>
                  <a:pt x="1126" y="1185"/>
                </a:lnTo>
                <a:lnTo>
                  <a:pt x="1149" y="1173"/>
                </a:lnTo>
                <a:lnTo>
                  <a:pt x="1177" y="1210"/>
                </a:lnTo>
                <a:lnTo>
                  <a:pt x="1190" y="1185"/>
                </a:lnTo>
                <a:lnTo>
                  <a:pt x="1237" y="1187"/>
                </a:lnTo>
                <a:lnTo>
                  <a:pt x="1257" y="1213"/>
                </a:lnTo>
                <a:lnTo>
                  <a:pt x="1284" y="1227"/>
                </a:lnTo>
                <a:lnTo>
                  <a:pt x="1307" y="1210"/>
                </a:lnTo>
                <a:lnTo>
                  <a:pt x="1335" y="1234"/>
                </a:lnTo>
                <a:lnTo>
                  <a:pt x="1327" y="1251"/>
                </a:lnTo>
                <a:lnTo>
                  <a:pt x="1341" y="1260"/>
                </a:lnTo>
                <a:lnTo>
                  <a:pt x="1332" y="1318"/>
                </a:lnTo>
                <a:lnTo>
                  <a:pt x="1348" y="1341"/>
                </a:lnTo>
                <a:lnTo>
                  <a:pt x="1397" y="1368"/>
                </a:lnTo>
                <a:lnTo>
                  <a:pt x="1411" y="1367"/>
                </a:lnTo>
                <a:lnTo>
                  <a:pt x="1412" y="1353"/>
                </a:lnTo>
                <a:lnTo>
                  <a:pt x="1427" y="1355"/>
                </a:lnTo>
                <a:lnTo>
                  <a:pt x="1448" y="1413"/>
                </a:lnTo>
                <a:lnTo>
                  <a:pt x="1450" y="1447"/>
                </a:lnTo>
                <a:lnTo>
                  <a:pt x="1527" y="1466"/>
                </a:lnTo>
                <a:lnTo>
                  <a:pt x="1539" y="1499"/>
                </a:lnTo>
                <a:lnTo>
                  <a:pt x="1546" y="1525"/>
                </a:lnTo>
                <a:lnTo>
                  <a:pt x="1585" y="1555"/>
                </a:lnTo>
                <a:lnTo>
                  <a:pt x="1539" y="1583"/>
                </a:lnTo>
                <a:lnTo>
                  <a:pt x="1509" y="1555"/>
                </a:lnTo>
                <a:lnTo>
                  <a:pt x="1496" y="1585"/>
                </a:lnTo>
                <a:lnTo>
                  <a:pt x="1461" y="1560"/>
                </a:lnTo>
                <a:lnTo>
                  <a:pt x="1432" y="1570"/>
                </a:lnTo>
                <a:lnTo>
                  <a:pt x="1433" y="1588"/>
                </a:lnTo>
                <a:lnTo>
                  <a:pt x="1418" y="1599"/>
                </a:lnTo>
                <a:lnTo>
                  <a:pt x="1405" y="1556"/>
                </a:lnTo>
                <a:lnTo>
                  <a:pt x="1362" y="1593"/>
                </a:lnTo>
                <a:lnTo>
                  <a:pt x="1374" y="1632"/>
                </a:lnTo>
                <a:lnTo>
                  <a:pt x="1396" y="1646"/>
                </a:lnTo>
                <a:lnTo>
                  <a:pt x="1394" y="1695"/>
                </a:lnTo>
                <a:lnTo>
                  <a:pt x="1356" y="1712"/>
                </a:lnTo>
                <a:lnTo>
                  <a:pt x="1363" y="1741"/>
                </a:lnTo>
                <a:lnTo>
                  <a:pt x="1323" y="1792"/>
                </a:lnTo>
                <a:lnTo>
                  <a:pt x="1339" y="1809"/>
                </a:lnTo>
                <a:lnTo>
                  <a:pt x="1338" y="1827"/>
                </a:lnTo>
                <a:lnTo>
                  <a:pt x="1292" y="1833"/>
                </a:lnTo>
                <a:lnTo>
                  <a:pt x="1281" y="1853"/>
                </a:lnTo>
                <a:lnTo>
                  <a:pt x="1295" y="1855"/>
                </a:lnTo>
                <a:lnTo>
                  <a:pt x="1315" y="1881"/>
                </a:lnTo>
                <a:lnTo>
                  <a:pt x="1391" y="1891"/>
                </a:lnTo>
                <a:lnTo>
                  <a:pt x="1494" y="1821"/>
                </a:lnTo>
                <a:lnTo>
                  <a:pt x="1530" y="1821"/>
                </a:lnTo>
                <a:lnTo>
                  <a:pt x="1569" y="1842"/>
                </a:lnTo>
                <a:lnTo>
                  <a:pt x="1582" y="1861"/>
                </a:lnTo>
                <a:lnTo>
                  <a:pt x="1563" y="1771"/>
                </a:lnTo>
                <a:lnTo>
                  <a:pt x="1645" y="1682"/>
                </a:lnTo>
                <a:lnTo>
                  <a:pt x="1709" y="1545"/>
                </a:lnTo>
                <a:lnTo>
                  <a:pt x="1701" y="1502"/>
                </a:lnTo>
                <a:lnTo>
                  <a:pt x="1771" y="1470"/>
                </a:lnTo>
                <a:lnTo>
                  <a:pt x="1844" y="1460"/>
                </a:lnTo>
                <a:lnTo>
                  <a:pt x="1853" y="1446"/>
                </a:lnTo>
                <a:lnTo>
                  <a:pt x="1888" y="1449"/>
                </a:lnTo>
                <a:lnTo>
                  <a:pt x="1902" y="1438"/>
                </a:lnTo>
                <a:lnTo>
                  <a:pt x="1864" y="1332"/>
                </a:lnTo>
                <a:lnTo>
                  <a:pt x="1908" y="1417"/>
                </a:lnTo>
                <a:lnTo>
                  <a:pt x="1923" y="1436"/>
                </a:lnTo>
                <a:lnTo>
                  <a:pt x="1953" y="1450"/>
                </a:lnTo>
                <a:lnTo>
                  <a:pt x="1968" y="1436"/>
                </a:lnTo>
                <a:lnTo>
                  <a:pt x="2007" y="1445"/>
                </a:lnTo>
                <a:lnTo>
                  <a:pt x="2001" y="1466"/>
                </a:lnTo>
                <a:lnTo>
                  <a:pt x="1902" y="1470"/>
                </a:lnTo>
                <a:lnTo>
                  <a:pt x="1834" y="1468"/>
                </a:lnTo>
                <a:lnTo>
                  <a:pt x="1877" y="1498"/>
                </a:lnTo>
                <a:lnTo>
                  <a:pt x="1877" y="1483"/>
                </a:lnTo>
                <a:lnTo>
                  <a:pt x="1898" y="1481"/>
                </a:lnTo>
                <a:lnTo>
                  <a:pt x="1935" y="1481"/>
                </a:lnTo>
                <a:lnTo>
                  <a:pt x="1950" y="1494"/>
                </a:lnTo>
                <a:lnTo>
                  <a:pt x="1899" y="1524"/>
                </a:lnTo>
                <a:lnTo>
                  <a:pt x="1925" y="1528"/>
                </a:lnTo>
                <a:lnTo>
                  <a:pt x="1923" y="1518"/>
                </a:lnTo>
                <a:lnTo>
                  <a:pt x="1987" y="1538"/>
                </a:lnTo>
                <a:lnTo>
                  <a:pt x="2002" y="1533"/>
                </a:lnTo>
                <a:lnTo>
                  <a:pt x="2008" y="1549"/>
                </a:lnTo>
                <a:lnTo>
                  <a:pt x="2056" y="1552"/>
                </a:lnTo>
                <a:lnTo>
                  <a:pt x="2102" y="1529"/>
                </a:lnTo>
                <a:lnTo>
                  <a:pt x="2147" y="1522"/>
                </a:lnTo>
                <a:lnTo>
                  <a:pt x="2147" y="1510"/>
                </a:lnTo>
                <a:lnTo>
                  <a:pt x="2247" y="1520"/>
                </a:lnTo>
                <a:lnTo>
                  <a:pt x="2251" y="1489"/>
                </a:lnTo>
                <a:lnTo>
                  <a:pt x="2261" y="1496"/>
                </a:lnTo>
                <a:lnTo>
                  <a:pt x="2275" y="1540"/>
                </a:lnTo>
                <a:lnTo>
                  <a:pt x="2305" y="1538"/>
                </a:lnTo>
                <a:lnTo>
                  <a:pt x="2290" y="1545"/>
                </a:lnTo>
                <a:lnTo>
                  <a:pt x="2294" y="1556"/>
                </a:lnTo>
                <a:lnTo>
                  <a:pt x="2255" y="1567"/>
                </a:lnTo>
                <a:lnTo>
                  <a:pt x="2217" y="1603"/>
                </a:lnTo>
                <a:lnTo>
                  <a:pt x="2202" y="1596"/>
                </a:lnTo>
                <a:lnTo>
                  <a:pt x="2208" y="1606"/>
                </a:lnTo>
                <a:lnTo>
                  <a:pt x="2162" y="1640"/>
                </a:lnTo>
                <a:lnTo>
                  <a:pt x="2153" y="1664"/>
                </a:lnTo>
                <a:lnTo>
                  <a:pt x="2139" y="1665"/>
                </a:lnTo>
                <a:lnTo>
                  <a:pt x="2105" y="1698"/>
                </a:lnTo>
                <a:lnTo>
                  <a:pt x="2101" y="1717"/>
                </a:lnTo>
                <a:lnTo>
                  <a:pt x="2139" y="1729"/>
                </a:lnTo>
                <a:lnTo>
                  <a:pt x="2150" y="1716"/>
                </a:lnTo>
                <a:lnTo>
                  <a:pt x="2190" y="1711"/>
                </a:lnTo>
                <a:lnTo>
                  <a:pt x="2264" y="1741"/>
                </a:lnTo>
                <a:lnTo>
                  <a:pt x="2288" y="1729"/>
                </a:lnTo>
                <a:lnTo>
                  <a:pt x="2324" y="1741"/>
                </a:lnTo>
                <a:lnTo>
                  <a:pt x="2352" y="1784"/>
                </a:lnTo>
                <a:lnTo>
                  <a:pt x="2343" y="1821"/>
                </a:lnTo>
                <a:lnTo>
                  <a:pt x="2352" y="1854"/>
                </a:lnTo>
                <a:lnTo>
                  <a:pt x="2366" y="1858"/>
                </a:lnTo>
                <a:lnTo>
                  <a:pt x="2328" y="1875"/>
                </a:lnTo>
                <a:lnTo>
                  <a:pt x="2410" y="1905"/>
                </a:lnTo>
                <a:lnTo>
                  <a:pt x="2467" y="1891"/>
                </a:lnTo>
                <a:lnTo>
                  <a:pt x="2518" y="1843"/>
                </a:lnTo>
                <a:lnTo>
                  <a:pt x="2528" y="1795"/>
                </a:lnTo>
                <a:lnTo>
                  <a:pt x="2614" y="1744"/>
                </a:lnTo>
                <a:lnTo>
                  <a:pt x="2640" y="1751"/>
                </a:lnTo>
                <a:lnTo>
                  <a:pt x="2661" y="1702"/>
                </a:lnTo>
                <a:lnTo>
                  <a:pt x="2681" y="1702"/>
                </a:lnTo>
                <a:lnTo>
                  <a:pt x="2690" y="1685"/>
                </a:lnTo>
                <a:lnTo>
                  <a:pt x="2681" y="1670"/>
                </a:lnTo>
                <a:lnTo>
                  <a:pt x="2699" y="1653"/>
                </a:lnTo>
                <a:lnTo>
                  <a:pt x="2738" y="1653"/>
                </a:lnTo>
                <a:lnTo>
                  <a:pt x="2772" y="1670"/>
                </a:lnTo>
                <a:lnTo>
                  <a:pt x="2796" y="1661"/>
                </a:lnTo>
                <a:lnTo>
                  <a:pt x="2802" y="1649"/>
                </a:lnTo>
                <a:lnTo>
                  <a:pt x="2841" y="1648"/>
                </a:lnTo>
                <a:lnTo>
                  <a:pt x="2877" y="1622"/>
                </a:lnTo>
                <a:lnTo>
                  <a:pt x="2862" y="1604"/>
                </a:lnTo>
                <a:lnTo>
                  <a:pt x="2856" y="1575"/>
                </a:lnTo>
                <a:lnTo>
                  <a:pt x="2866" y="1569"/>
                </a:lnTo>
                <a:lnTo>
                  <a:pt x="2862" y="1556"/>
                </a:lnTo>
                <a:lnTo>
                  <a:pt x="2887" y="1551"/>
                </a:lnTo>
                <a:lnTo>
                  <a:pt x="2874" y="1531"/>
                </a:lnTo>
                <a:lnTo>
                  <a:pt x="2819" y="1543"/>
                </a:lnTo>
                <a:lnTo>
                  <a:pt x="2814" y="1535"/>
                </a:lnTo>
                <a:lnTo>
                  <a:pt x="2784" y="1545"/>
                </a:lnTo>
                <a:lnTo>
                  <a:pt x="2768" y="1575"/>
                </a:lnTo>
                <a:lnTo>
                  <a:pt x="2738" y="1570"/>
                </a:lnTo>
                <a:lnTo>
                  <a:pt x="2726" y="1557"/>
                </a:lnTo>
                <a:lnTo>
                  <a:pt x="2716" y="1593"/>
                </a:lnTo>
                <a:lnTo>
                  <a:pt x="2677" y="1614"/>
                </a:lnTo>
                <a:lnTo>
                  <a:pt x="2637" y="1601"/>
                </a:lnTo>
                <a:lnTo>
                  <a:pt x="2555" y="1535"/>
                </a:lnTo>
                <a:lnTo>
                  <a:pt x="2544" y="1528"/>
                </a:lnTo>
                <a:lnTo>
                  <a:pt x="2479" y="1434"/>
                </a:lnTo>
                <a:lnTo>
                  <a:pt x="2488" y="1412"/>
                </a:lnTo>
                <a:lnTo>
                  <a:pt x="2498" y="1417"/>
                </a:lnTo>
                <a:lnTo>
                  <a:pt x="2524" y="1393"/>
                </a:lnTo>
                <a:lnTo>
                  <a:pt x="2536" y="1362"/>
                </a:lnTo>
                <a:lnTo>
                  <a:pt x="2522" y="1339"/>
                </a:lnTo>
                <a:lnTo>
                  <a:pt x="2544" y="1352"/>
                </a:lnTo>
                <a:lnTo>
                  <a:pt x="2549" y="1373"/>
                </a:lnTo>
                <a:lnTo>
                  <a:pt x="2564" y="1368"/>
                </a:lnTo>
                <a:lnTo>
                  <a:pt x="2559" y="1394"/>
                </a:lnTo>
                <a:lnTo>
                  <a:pt x="2582" y="1341"/>
                </a:lnTo>
                <a:lnTo>
                  <a:pt x="2628" y="1284"/>
                </a:lnTo>
                <a:lnTo>
                  <a:pt x="2692" y="1257"/>
                </a:lnTo>
                <a:lnTo>
                  <a:pt x="2713" y="1268"/>
                </a:lnTo>
                <a:lnTo>
                  <a:pt x="2723" y="1239"/>
                </a:lnTo>
                <a:lnTo>
                  <a:pt x="2760" y="1211"/>
                </a:lnTo>
                <a:lnTo>
                  <a:pt x="2798" y="1214"/>
                </a:lnTo>
                <a:lnTo>
                  <a:pt x="2802" y="1239"/>
                </a:lnTo>
                <a:lnTo>
                  <a:pt x="2810" y="1193"/>
                </a:lnTo>
                <a:lnTo>
                  <a:pt x="2830" y="1168"/>
                </a:lnTo>
                <a:lnTo>
                  <a:pt x="2263" y="1470"/>
                </a:lnTo>
                <a:lnTo>
                  <a:pt x="2302" y="1460"/>
                </a:lnTo>
                <a:lnTo>
                  <a:pt x="2337" y="1477"/>
                </a:lnTo>
                <a:lnTo>
                  <a:pt x="2351" y="1456"/>
                </a:lnTo>
                <a:lnTo>
                  <a:pt x="2358" y="1468"/>
                </a:lnTo>
                <a:lnTo>
                  <a:pt x="2384" y="1459"/>
                </a:lnTo>
                <a:lnTo>
                  <a:pt x="2384" y="1446"/>
                </a:lnTo>
                <a:lnTo>
                  <a:pt x="2419" y="1456"/>
                </a:lnTo>
                <a:lnTo>
                  <a:pt x="2430" y="1444"/>
                </a:lnTo>
                <a:lnTo>
                  <a:pt x="2439" y="1461"/>
                </a:lnTo>
                <a:lnTo>
                  <a:pt x="2421" y="1461"/>
                </a:lnTo>
                <a:lnTo>
                  <a:pt x="2425" y="1483"/>
                </a:lnTo>
                <a:lnTo>
                  <a:pt x="2415" y="1491"/>
                </a:lnTo>
                <a:lnTo>
                  <a:pt x="2428" y="1489"/>
                </a:lnTo>
                <a:lnTo>
                  <a:pt x="2431" y="1501"/>
                </a:lnTo>
                <a:lnTo>
                  <a:pt x="2449" y="1489"/>
                </a:lnTo>
                <a:lnTo>
                  <a:pt x="2445" y="1445"/>
                </a:lnTo>
                <a:lnTo>
                  <a:pt x="2465" y="1440"/>
                </a:lnTo>
                <a:lnTo>
                  <a:pt x="2482" y="1456"/>
                </a:lnTo>
                <a:lnTo>
                  <a:pt x="2458" y="1461"/>
                </a:lnTo>
                <a:lnTo>
                  <a:pt x="2489" y="1473"/>
                </a:lnTo>
                <a:lnTo>
                  <a:pt x="2507" y="1520"/>
                </a:lnTo>
                <a:lnTo>
                  <a:pt x="2518" y="1508"/>
                </a:lnTo>
                <a:lnTo>
                  <a:pt x="2552" y="1536"/>
                </a:lnTo>
                <a:lnTo>
                  <a:pt x="2628" y="1599"/>
                </a:lnTo>
                <a:lnTo>
                  <a:pt x="2670" y="1618"/>
                </a:lnTo>
                <a:lnTo>
                  <a:pt x="2665" y="1627"/>
                </a:lnTo>
                <a:lnTo>
                  <a:pt x="2589" y="1615"/>
                </a:lnTo>
                <a:lnTo>
                  <a:pt x="2576" y="1604"/>
                </a:lnTo>
                <a:lnTo>
                  <a:pt x="2589" y="1588"/>
                </a:lnTo>
                <a:lnTo>
                  <a:pt x="2567" y="1561"/>
                </a:lnTo>
                <a:lnTo>
                  <a:pt x="2521" y="1546"/>
                </a:lnTo>
                <a:lnTo>
                  <a:pt x="2525" y="1535"/>
                </a:lnTo>
                <a:lnTo>
                  <a:pt x="2497" y="1546"/>
                </a:lnTo>
                <a:lnTo>
                  <a:pt x="2501" y="1533"/>
                </a:lnTo>
                <a:lnTo>
                  <a:pt x="2489" y="1503"/>
                </a:lnTo>
                <a:lnTo>
                  <a:pt x="2445" y="1545"/>
                </a:lnTo>
                <a:lnTo>
                  <a:pt x="2452" y="1529"/>
                </a:lnTo>
                <a:lnTo>
                  <a:pt x="2406" y="1491"/>
                </a:lnTo>
                <a:lnTo>
                  <a:pt x="2397" y="1498"/>
                </a:lnTo>
                <a:lnTo>
                  <a:pt x="2388" y="1488"/>
                </a:lnTo>
                <a:lnTo>
                  <a:pt x="2358" y="1492"/>
                </a:lnTo>
                <a:lnTo>
                  <a:pt x="2382" y="1514"/>
                </a:lnTo>
                <a:lnTo>
                  <a:pt x="2375" y="1519"/>
                </a:lnTo>
                <a:lnTo>
                  <a:pt x="2334" y="1486"/>
                </a:lnTo>
                <a:lnTo>
                  <a:pt x="2322" y="1491"/>
                </a:lnTo>
                <a:lnTo>
                  <a:pt x="2334" y="1493"/>
                </a:lnTo>
                <a:lnTo>
                  <a:pt x="2334" y="1507"/>
                </a:lnTo>
                <a:lnTo>
                  <a:pt x="2321" y="1501"/>
                </a:lnTo>
                <a:lnTo>
                  <a:pt x="2314" y="1508"/>
                </a:lnTo>
                <a:lnTo>
                  <a:pt x="2300" y="1478"/>
                </a:lnTo>
                <a:lnTo>
                  <a:pt x="2291" y="1477"/>
                </a:lnTo>
                <a:lnTo>
                  <a:pt x="2291" y="1491"/>
                </a:lnTo>
                <a:lnTo>
                  <a:pt x="2263" y="1470"/>
                </a:lnTo>
                <a:lnTo>
                  <a:pt x="2830" y="1168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6" name="Freeform 358"/>
          <p:cNvSpPr>
            <a:spLocks/>
          </p:cNvSpPr>
          <p:nvPr/>
        </p:nvSpPr>
        <p:spPr bwMode="auto">
          <a:xfrm>
            <a:off x="6572250" y="3203575"/>
            <a:ext cx="2566988" cy="1511300"/>
          </a:xfrm>
          <a:custGeom>
            <a:avLst/>
            <a:gdLst>
              <a:gd name="T0" fmla="*/ 1906499189 w 3234"/>
              <a:gd name="T1" fmla="*/ 636930082 h 1905"/>
              <a:gd name="T2" fmla="*/ 2037547300 w 3234"/>
              <a:gd name="T3" fmla="*/ 506648915 h 1905"/>
              <a:gd name="T4" fmla="*/ 2001004642 w 3234"/>
              <a:gd name="T5" fmla="*/ 401543283 h 1905"/>
              <a:gd name="T6" fmla="*/ 1995334092 w 3234"/>
              <a:gd name="T7" fmla="*/ 353080942 h 1905"/>
              <a:gd name="T8" fmla="*/ 1987144181 w 3234"/>
              <a:gd name="T9" fmla="*/ 275038382 h 1905"/>
              <a:gd name="T10" fmla="*/ 1866176694 w 3234"/>
              <a:gd name="T11" fmla="*/ 243569237 h 1905"/>
              <a:gd name="T12" fmla="*/ 1742688257 w 3234"/>
              <a:gd name="T13" fmla="*/ 225317021 h 1905"/>
              <a:gd name="T14" fmla="*/ 1656373113 w 3234"/>
              <a:gd name="T15" fmla="*/ 210211959 h 1905"/>
              <a:gd name="T16" fmla="*/ 1515874616 w 3234"/>
              <a:gd name="T17" fmla="*/ 249233635 h 1905"/>
              <a:gd name="T18" fmla="*/ 1408138146 w 3234"/>
              <a:gd name="T19" fmla="*/ 212100091 h 1905"/>
              <a:gd name="T20" fmla="*/ 1287800103 w 3234"/>
              <a:gd name="T21" fmla="*/ 148533432 h 1905"/>
              <a:gd name="T22" fmla="*/ 1231726434 w 3234"/>
              <a:gd name="T23" fmla="*/ 64825655 h 1905"/>
              <a:gd name="T24" fmla="*/ 1105718635 w 3234"/>
              <a:gd name="T25" fmla="*/ 11328800 h 1905"/>
              <a:gd name="T26" fmla="*/ 958289907 w 3234"/>
              <a:gd name="T27" fmla="*/ 82448757 h 1905"/>
              <a:gd name="T28" fmla="*/ 832281909 w 3234"/>
              <a:gd name="T29" fmla="*/ 186296088 h 1905"/>
              <a:gd name="T30" fmla="*/ 745966368 w 3234"/>
              <a:gd name="T31" fmla="*/ 217764490 h 1905"/>
              <a:gd name="T32" fmla="*/ 670991927 w 3234"/>
              <a:gd name="T33" fmla="*/ 219023510 h 1905"/>
              <a:gd name="T34" fmla="*/ 588457017 w 3234"/>
              <a:gd name="T35" fmla="*/ 219023510 h 1905"/>
              <a:gd name="T36" fmla="*/ 509701944 w 3234"/>
              <a:gd name="T37" fmla="*/ 236645819 h 1905"/>
              <a:gd name="T38" fmla="*/ 390624276 w 3234"/>
              <a:gd name="T39" fmla="*/ 225946928 h 1905"/>
              <a:gd name="T40" fmla="*/ 166960582 w 3234"/>
              <a:gd name="T41" fmla="*/ 243569237 h 1905"/>
              <a:gd name="T42" fmla="*/ 95765952 w 3234"/>
              <a:gd name="T43" fmla="*/ 309653886 h 1905"/>
              <a:gd name="T44" fmla="*/ 148059015 w 3234"/>
              <a:gd name="T45" fmla="*/ 411613060 h 1905"/>
              <a:gd name="T46" fmla="*/ 116557462 w 3234"/>
              <a:gd name="T47" fmla="*/ 507278822 h 1905"/>
              <a:gd name="T48" fmla="*/ 73084548 w 3234"/>
              <a:gd name="T49" fmla="*/ 705532771 h 1905"/>
              <a:gd name="T50" fmla="*/ 5040314 w 3234"/>
              <a:gd name="T51" fmla="*/ 807491945 h 1905"/>
              <a:gd name="T52" fmla="*/ 65524080 w 3234"/>
              <a:gd name="T53" fmla="*/ 849031066 h 1905"/>
              <a:gd name="T54" fmla="*/ 128528005 w 3234"/>
              <a:gd name="T55" fmla="*/ 840219515 h 1905"/>
              <a:gd name="T56" fmla="*/ 258316484 w 3234"/>
              <a:gd name="T57" fmla="*/ 857212710 h 1905"/>
              <a:gd name="T58" fmla="*/ 471899604 w 3234"/>
              <a:gd name="T59" fmla="*/ 816932609 h 1905"/>
              <a:gd name="T60" fmla="*/ 599797322 w 3234"/>
              <a:gd name="T61" fmla="*/ 725672326 h 1905"/>
              <a:gd name="T62" fmla="*/ 741556294 w 3234"/>
              <a:gd name="T63" fmla="*/ 761546850 h 1905"/>
              <a:gd name="T64" fmla="*/ 836062739 w 3234"/>
              <a:gd name="T65" fmla="*/ 787351597 h 1905"/>
              <a:gd name="T66" fmla="*/ 899066638 w 3234"/>
              <a:gd name="T67" fmla="*/ 852807331 h 1905"/>
              <a:gd name="T68" fmla="*/ 969631005 w 3234"/>
              <a:gd name="T69" fmla="*/ 996305428 h 1905"/>
              <a:gd name="T70" fmla="*/ 885205383 w 3234"/>
              <a:gd name="T71" fmla="*/ 979312232 h 1905"/>
              <a:gd name="T72" fmla="*/ 833542583 w 3234"/>
              <a:gd name="T73" fmla="*/ 1127844821 h 1905"/>
              <a:gd name="T74" fmla="*/ 876385234 w 3234"/>
              <a:gd name="T75" fmla="*/ 1190153205 h 1905"/>
              <a:gd name="T76" fmla="*/ 1076737238 w 3234"/>
              <a:gd name="T77" fmla="*/ 972388814 h 1905"/>
              <a:gd name="T78" fmla="*/ 1174393083 w 3234"/>
              <a:gd name="T79" fmla="*/ 838331382 h 1905"/>
              <a:gd name="T80" fmla="*/ 1198334962 w 3234"/>
              <a:gd name="T81" fmla="*/ 925185493 h 1905"/>
              <a:gd name="T82" fmla="*/ 1196444250 w 3234"/>
              <a:gd name="T83" fmla="*/ 959171884 h 1905"/>
              <a:gd name="T84" fmla="*/ 1324342761 w 3234"/>
              <a:gd name="T85" fmla="*/ 962319037 h 1905"/>
              <a:gd name="T86" fmla="*/ 1452240479 w 3234"/>
              <a:gd name="T87" fmla="*/ 967983435 h 1905"/>
              <a:gd name="T88" fmla="*/ 1362145101 w 3234"/>
              <a:gd name="T89" fmla="*/ 1032179952 h 1905"/>
              <a:gd name="T90" fmla="*/ 1379786193 w 3234"/>
              <a:gd name="T91" fmla="*/ 1076865234 h 1905"/>
              <a:gd name="T92" fmla="*/ 1490673056 w 3234"/>
              <a:gd name="T93" fmla="*/ 1169383744 h 1905"/>
              <a:gd name="T94" fmla="*/ 1663304137 w 3234"/>
              <a:gd name="T95" fmla="*/ 1102040868 h 1905"/>
              <a:gd name="T96" fmla="*/ 1746469682 w 3234"/>
              <a:gd name="T97" fmla="*/ 1051061281 h 1905"/>
              <a:gd name="T98" fmla="*/ 1805692950 w 3234"/>
              <a:gd name="T99" fmla="*/ 987493877 h 1905"/>
              <a:gd name="T100" fmla="*/ 1743948732 w 3234"/>
              <a:gd name="T101" fmla="*/ 991270143 h 1905"/>
              <a:gd name="T102" fmla="*/ 1602820394 w 3234"/>
              <a:gd name="T103" fmla="*/ 961689130 h 1905"/>
              <a:gd name="T104" fmla="*/ 1602820394 w 3234"/>
              <a:gd name="T105" fmla="*/ 850919199 h 1905"/>
              <a:gd name="T106" fmla="*/ 1709296786 w 3234"/>
              <a:gd name="T107" fmla="*/ 798051280 h 190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34"/>
              <a:gd name="T163" fmla="*/ 0 h 1905"/>
              <a:gd name="T164" fmla="*/ 3234 w 3234"/>
              <a:gd name="T165" fmla="*/ 1905 h 190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34" h="1905">
                <a:moveTo>
                  <a:pt x="2830" y="1168"/>
                </a:moveTo>
                <a:lnTo>
                  <a:pt x="2860" y="1145"/>
                </a:lnTo>
                <a:lnTo>
                  <a:pt x="2881" y="1156"/>
                </a:lnTo>
                <a:lnTo>
                  <a:pt x="2906" y="1094"/>
                </a:lnTo>
                <a:lnTo>
                  <a:pt x="3026" y="1057"/>
                </a:lnTo>
                <a:lnTo>
                  <a:pt x="3014" y="1037"/>
                </a:lnTo>
                <a:lnTo>
                  <a:pt x="3026" y="1012"/>
                </a:lnTo>
                <a:lnTo>
                  <a:pt x="3002" y="1009"/>
                </a:lnTo>
                <a:lnTo>
                  <a:pt x="2999" y="936"/>
                </a:lnTo>
                <a:lnTo>
                  <a:pt x="3064" y="896"/>
                </a:lnTo>
                <a:lnTo>
                  <a:pt x="3064" y="853"/>
                </a:lnTo>
                <a:lnTo>
                  <a:pt x="3099" y="839"/>
                </a:lnTo>
                <a:lnTo>
                  <a:pt x="3225" y="817"/>
                </a:lnTo>
                <a:lnTo>
                  <a:pt x="3234" y="805"/>
                </a:lnTo>
                <a:lnTo>
                  <a:pt x="3213" y="765"/>
                </a:lnTo>
                <a:lnTo>
                  <a:pt x="3228" y="758"/>
                </a:lnTo>
                <a:lnTo>
                  <a:pt x="3218" y="742"/>
                </a:lnTo>
                <a:lnTo>
                  <a:pt x="3231" y="695"/>
                </a:lnTo>
                <a:lnTo>
                  <a:pt x="3197" y="695"/>
                </a:lnTo>
                <a:lnTo>
                  <a:pt x="3206" y="679"/>
                </a:lnTo>
                <a:lnTo>
                  <a:pt x="3176" y="638"/>
                </a:lnTo>
                <a:lnTo>
                  <a:pt x="3140" y="641"/>
                </a:lnTo>
                <a:lnTo>
                  <a:pt x="3134" y="596"/>
                </a:lnTo>
                <a:lnTo>
                  <a:pt x="3142" y="580"/>
                </a:lnTo>
                <a:lnTo>
                  <a:pt x="3175" y="579"/>
                </a:lnTo>
                <a:lnTo>
                  <a:pt x="3185" y="559"/>
                </a:lnTo>
                <a:lnTo>
                  <a:pt x="3176" y="549"/>
                </a:lnTo>
                <a:lnTo>
                  <a:pt x="3167" y="561"/>
                </a:lnTo>
                <a:lnTo>
                  <a:pt x="3130" y="561"/>
                </a:lnTo>
                <a:lnTo>
                  <a:pt x="3108" y="547"/>
                </a:lnTo>
                <a:lnTo>
                  <a:pt x="3105" y="533"/>
                </a:lnTo>
                <a:lnTo>
                  <a:pt x="3142" y="518"/>
                </a:lnTo>
                <a:lnTo>
                  <a:pt x="3142" y="497"/>
                </a:lnTo>
                <a:lnTo>
                  <a:pt x="3163" y="461"/>
                </a:lnTo>
                <a:lnTo>
                  <a:pt x="3154" y="437"/>
                </a:lnTo>
                <a:lnTo>
                  <a:pt x="3121" y="413"/>
                </a:lnTo>
                <a:lnTo>
                  <a:pt x="3124" y="380"/>
                </a:lnTo>
                <a:lnTo>
                  <a:pt x="3099" y="384"/>
                </a:lnTo>
                <a:lnTo>
                  <a:pt x="3070" y="408"/>
                </a:lnTo>
                <a:lnTo>
                  <a:pt x="3038" y="402"/>
                </a:lnTo>
                <a:lnTo>
                  <a:pt x="3015" y="377"/>
                </a:lnTo>
                <a:lnTo>
                  <a:pt x="2962" y="387"/>
                </a:lnTo>
                <a:lnTo>
                  <a:pt x="2933" y="361"/>
                </a:lnTo>
                <a:lnTo>
                  <a:pt x="2900" y="390"/>
                </a:lnTo>
                <a:lnTo>
                  <a:pt x="2845" y="374"/>
                </a:lnTo>
                <a:lnTo>
                  <a:pt x="2839" y="363"/>
                </a:lnTo>
                <a:lnTo>
                  <a:pt x="2810" y="377"/>
                </a:lnTo>
                <a:lnTo>
                  <a:pt x="2786" y="375"/>
                </a:lnTo>
                <a:lnTo>
                  <a:pt x="2766" y="358"/>
                </a:lnTo>
                <a:lnTo>
                  <a:pt x="2746" y="365"/>
                </a:lnTo>
                <a:lnTo>
                  <a:pt x="2757" y="392"/>
                </a:lnTo>
                <a:lnTo>
                  <a:pt x="2734" y="411"/>
                </a:lnTo>
                <a:lnTo>
                  <a:pt x="2705" y="386"/>
                </a:lnTo>
                <a:lnTo>
                  <a:pt x="2667" y="380"/>
                </a:lnTo>
                <a:lnTo>
                  <a:pt x="2634" y="355"/>
                </a:lnTo>
                <a:lnTo>
                  <a:pt x="2629" y="334"/>
                </a:lnTo>
                <a:lnTo>
                  <a:pt x="2603" y="329"/>
                </a:lnTo>
                <a:lnTo>
                  <a:pt x="2589" y="309"/>
                </a:lnTo>
                <a:lnTo>
                  <a:pt x="2488" y="370"/>
                </a:lnTo>
                <a:lnTo>
                  <a:pt x="2460" y="400"/>
                </a:lnTo>
                <a:lnTo>
                  <a:pt x="2451" y="386"/>
                </a:lnTo>
                <a:lnTo>
                  <a:pt x="2421" y="382"/>
                </a:lnTo>
                <a:lnTo>
                  <a:pt x="2406" y="396"/>
                </a:lnTo>
                <a:lnTo>
                  <a:pt x="2369" y="370"/>
                </a:lnTo>
                <a:lnTo>
                  <a:pt x="2342" y="371"/>
                </a:lnTo>
                <a:lnTo>
                  <a:pt x="2314" y="382"/>
                </a:lnTo>
                <a:lnTo>
                  <a:pt x="2296" y="407"/>
                </a:lnTo>
                <a:lnTo>
                  <a:pt x="2239" y="377"/>
                </a:lnTo>
                <a:lnTo>
                  <a:pt x="2221" y="350"/>
                </a:lnTo>
                <a:lnTo>
                  <a:pt x="2235" y="337"/>
                </a:lnTo>
                <a:lnTo>
                  <a:pt x="2179" y="277"/>
                </a:lnTo>
                <a:lnTo>
                  <a:pt x="2184" y="255"/>
                </a:lnTo>
                <a:lnTo>
                  <a:pt x="2150" y="260"/>
                </a:lnTo>
                <a:lnTo>
                  <a:pt x="2129" y="227"/>
                </a:lnTo>
                <a:lnTo>
                  <a:pt x="2108" y="228"/>
                </a:lnTo>
                <a:lnTo>
                  <a:pt x="2066" y="249"/>
                </a:lnTo>
                <a:lnTo>
                  <a:pt x="2044" y="236"/>
                </a:lnTo>
                <a:lnTo>
                  <a:pt x="1971" y="249"/>
                </a:lnTo>
                <a:lnTo>
                  <a:pt x="1981" y="223"/>
                </a:lnTo>
                <a:lnTo>
                  <a:pt x="1959" y="214"/>
                </a:lnTo>
                <a:lnTo>
                  <a:pt x="1953" y="180"/>
                </a:lnTo>
                <a:lnTo>
                  <a:pt x="1920" y="156"/>
                </a:lnTo>
                <a:lnTo>
                  <a:pt x="1971" y="128"/>
                </a:lnTo>
                <a:lnTo>
                  <a:pt x="1955" y="103"/>
                </a:lnTo>
                <a:lnTo>
                  <a:pt x="1899" y="86"/>
                </a:lnTo>
                <a:lnTo>
                  <a:pt x="1883" y="41"/>
                </a:lnTo>
                <a:lnTo>
                  <a:pt x="1823" y="0"/>
                </a:lnTo>
                <a:lnTo>
                  <a:pt x="1801" y="5"/>
                </a:lnTo>
                <a:lnTo>
                  <a:pt x="1779" y="28"/>
                </a:lnTo>
                <a:lnTo>
                  <a:pt x="1767" y="12"/>
                </a:lnTo>
                <a:lnTo>
                  <a:pt x="1755" y="18"/>
                </a:lnTo>
                <a:lnTo>
                  <a:pt x="1718" y="19"/>
                </a:lnTo>
                <a:lnTo>
                  <a:pt x="1680" y="61"/>
                </a:lnTo>
                <a:lnTo>
                  <a:pt x="1587" y="59"/>
                </a:lnTo>
                <a:lnTo>
                  <a:pt x="1590" y="103"/>
                </a:lnTo>
                <a:lnTo>
                  <a:pt x="1576" y="125"/>
                </a:lnTo>
                <a:lnTo>
                  <a:pt x="1530" y="145"/>
                </a:lnTo>
                <a:lnTo>
                  <a:pt x="1521" y="131"/>
                </a:lnTo>
                <a:lnTo>
                  <a:pt x="1502" y="133"/>
                </a:lnTo>
                <a:lnTo>
                  <a:pt x="1430" y="145"/>
                </a:lnTo>
                <a:lnTo>
                  <a:pt x="1417" y="165"/>
                </a:lnTo>
                <a:lnTo>
                  <a:pt x="1366" y="166"/>
                </a:lnTo>
                <a:lnTo>
                  <a:pt x="1372" y="183"/>
                </a:lnTo>
                <a:lnTo>
                  <a:pt x="1347" y="204"/>
                </a:lnTo>
                <a:lnTo>
                  <a:pt x="1321" y="296"/>
                </a:lnTo>
                <a:lnTo>
                  <a:pt x="1359" y="346"/>
                </a:lnTo>
                <a:lnTo>
                  <a:pt x="1350" y="379"/>
                </a:lnTo>
                <a:lnTo>
                  <a:pt x="1318" y="370"/>
                </a:lnTo>
                <a:lnTo>
                  <a:pt x="1305" y="348"/>
                </a:lnTo>
                <a:lnTo>
                  <a:pt x="1271" y="333"/>
                </a:lnTo>
                <a:lnTo>
                  <a:pt x="1219" y="356"/>
                </a:lnTo>
                <a:lnTo>
                  <a:pt x="1184" y="346"/>
                </a:lnTo>
                <a:lnTo>
                  <a:pt x="1162" y="361"/>
                </a:lnTo>
                <a:lnTo>
                  <a:pt x="1159" y="379"/>
                </a:lnTo>
                <a:lnTo>
                  <a:pt x="1138" y="386"/>
                </a:lnTo>
                <a:lnTo>
                  <a:pt x="1113" y="367"/>
                </a:lnTo>
                <a:lnTo>
                  <a:pt x="1095" y="334"/>
                </a:lnTo>
                <a:lnTo>
                  <a:pt x="1076" y="330"/>
                </a:lnTo>
                <a:lnTo>
                  <a:pt x="1065" y="348"/>
                </a:lnTo>
                <a:lnTo>
                  <a:pt x="1041" y="358"/>
                </a:lnTo>
                <a:lnTo>
                  <a:pt x="1034" y="395"/>
                </a:lnTo>
                <a:lnTo>
                  <a:pt x="1015" y="387"/>
                </a:lnTo>
                <a:lnTo>
                  <a:pt x="1003" y="360"/>
                </a:lnTo>
                <a:lnTo>
                  <a:pt x="976" y="361"/>
                </a:lnTo>
                <a:lnTo>
                  <a:pt x="959" y="376"/>
                </a:lnTo>
                <a:lnTo>
                  <a:pt x="934" y="348"/>
                </a:lnTo>
                <a:lnTo>
                  <a:pt x="910" y="376"/>
                </a:lnTo>
                <a:lnTo>
                  <a:pt x="867" y="369"/>
                </a:lnTo>
                <a:lnTo>
                  <a:pt x="858" y="409"/>
                </a:lnTo>
                <a:lnTo>
                  <a:pt x="845" y="405"/>
                </a:lnTo>
                <a:lnTo>
                  <a:pt x="848" y="390"/>
                </a:lnTo>
                <a:lnTo>
                  <a:pt x="845" y="379"/>
                </a:lnTo>
                <a:lnTo>
                  <a:pt x="809" y="376"/>
                </a:lnTo>
                <a:lnTo>
                  <a:pt x="772" y="390"/>
                </a:lnTo>
                <a:lnTo>
                  <a:pt x="772" y="375"/>
                </a:lnTo>
                <a:lnTo>
                  <a:pt x="754" y="374"/>
                </a:lnTo>
                <a:lnTo>
                  <a:pt x="745" y="353"/>
                </a:lnTo>
                <a:lnTo>
                  <a:pt x="705" y="361"/>
                </a:lnTo>
                <a:lnTo>
                  <a:pt x="653" y="351"/>
                </a:lnTo>
                <a:lnTo>
                  <a:pt x="620" y="359"/>
                </a:lnTo>
                <a:lnTo>
                  <a:pt x="614" y="348"/>
                </a:lnTo>
                <a:lnTo>
                  <a:pt x="571" y="354"/>
                </a:lnTo>
                <a:lnTo>
                  <a:pt x="553" y="342"/>
                </a:lnTo>
                <a:lnTo>
                  <a:pt x="459" y="354"/>
                </a:lnTo>
                <a:lnTo>
                  <a:pt x="395" y="353"/>
                </a:lnTo>
                <a:lnTo>
                  <a:pt x="349" y="374"/>
                </a:lnTo>
                <a:lnTo>
                  <a:pt x="265" y="387"/>
                </a:lnTo>
                <a:lnTo>
                  <a:pt x="250" y="427"/>
                </a:lnTo>
                <a:lnTo>
                  <a:pt x="216" y="463"/>
                </a:lnTo>
                <a:lnTo>
                  <a:pt x="201" y="470"/>
                </a:lnTo>
                <a:lnTo>
                  <a:pt x="189" y="459"/>
                </a:lnTo>
                <a:lnTo>
                  <a:pt x="151" y="463"/>
                </a:lnTo>
                <a:lnTo>
                  <a:pt x="142" y="471"/>
                </a:lnTo>
                <a:lnTo>
                  <a:pt x="152" y="492"/>
                </a:lnTo>
                <a:lnTo>
                  <a:pt x="145" y="491"/>
                </a:lnTo>
                <a:lnTo>
                  <a:pt x="164" y="519"/>
                </a:lnTo>
                <a:lnTo>
                  <a:pt x="158" y="544"/>
                </a:lnTo>
                <a:lnTo>
                  <a:pt x="206" y="580"/>
                </a:lnTo>
                <a:lnTo>
                  <a:pt x="224" y="615"/>
                </a:lnTo>
                <a:lnTo>
                  <a:pt x="265" y="644"/>
                </a:lnTo>
                <a:lnTo>
                  <a:pt x="235" y="654"/>
                </a:lnTo>
                <a:lnTo>
                  <a:pt x="234" y="662"/>
                </a:lnTo>
                <a:lnTo>
                  <a:pt x="270" y="701"/>
                </a:lnTo>
                <a:lnTo>
                  <a:pt x="277" y="721"/>
                </a:lnTo>
                <a:lnTo>
                  <a:pt x="261" y="733"/>
                </a:lnTo>
                <a:lnTo>
                  <a:pt x="259" y="755"/>
                </a:lnTo>
                <a:lnTo>
                  <a:pt x="212" y="767"/>
                </a:lnTo>
                <a:lnTo>
                  <a:pt x="185" y="806"/>
                </a:lnTo>
                <a:lnTo>
                  <a:pt x="125" y="879"/>
                </a:lnTo>
                <a:lnTo>
                  <a:pt x="60" y="985"/>
                </a:lnTo>
                <a:lnTo>
                  <a:pt x="55" y="1000"/>
                </a:lnTo>
                <a:lnTo>
                  <a:pt x="84" y="1054"/>
                </a:lnTo>
                <a:lnTo>
                  <a:pt x="78" y="1087"/>
                </a:lnTo>
                <a:lnTo>
                  <a:pt x="112" y="1101"/>
                </a:lnTo>
                <a:lnTo>
                  <a:pt x="116" y="1121"/>
                </a:lnTo>
                <a:lnTo>
                  <a:pt x="55" y="1110"/>
                </a:lnTo>
                <a:lnTo>
                  <a:pt x="54" y="1131"/>
                </a:lnTo>
                <a:lnTo>
                  <a:pt x="43" y="1136"/>
                </a:lnTo>
                <a:lnTo>
                  <a:pt x="30" y="1169"/>
                </a:lnTo>
                <a:lnTo>
                  <a:pt x="28" y="1210"/>
                </a:lnTo>
                <a:lnTo>
                  <a:pt x="0" y="1240"/>
                </a:lnTo>
                <a:lnTo>
                  <a:pt x="8" y="1283"/>
                </a:lnTo>
                <a:lnTo>
                  <a:pt x="9" y="1282"/>
                </a:lnTo>
                <a:lnTo>
                  <a:pt x="27" y="1281"/>
                </a:lnTo>
                <a:lnTo>
                  <a:pt x="25" y="1290"/>
                </a:lnTo>
                <a:lnTo>
                  <a:pt x="37" y="1290"/>
                </a:lnTo>
                <a:lnTo>
                  <a:pt x="54" y="1318"/>
                </a:lnTo>
                <a:lnTo>
                  <a:pt x="76" y="1315"/>
                </a:lnTo>
                <a:lnTo>
                  <a:pt x="104" y="1349"/>
                </a:lnTo>
                <a:lnTo>
                  <a:pt x="136" y="1341"/>
                </a:lnTo>
                <a:lnTo>
                  <a:pt x="155" y="1357"/>
                </a:lnTo>
                <a:lnTo>
                  <a:pt x="151" y="1373"/>
                </a:lnTo>
                <a:lnTo>
                  <a:pt x="160" y="1378"/>
                </a:lnTo>
                <a:lnTo>
                  <a:pt x="165" y="1363"/>
                </a:lnTo>
                <a:lnTo>
                  <a:pt x="192" y="1361"/>
                </a:lnTo>
                <a:lnTo>
                  <a:pt x="204" y="1335"/>
                </a:lnTo>
                <a:lnTo>
                  <a:pt x="222" y="1339"/>
                </a:lnTo>
                <a:lnTo>
                  <a:pt x="247" y="1357"/>
                </a:lnTo>
                <a:lnTo>
                  <a:pt x="273" y="1357"/>
                </a:lnTo>
                <a:lnTo>
                  <a:pt x="322" y="1353"/>
                </a:lnTo>
                <a:lnTo>
                  <a:pt x="338" y="1365"/>
                </a:lnTo>
                <a:lnTo>
                  <a:pt x="368" y="1355"/>
                </a:lnTo>
                <a:lnTo>
                  <a:pt x="410" y="1362"/>
                </a:lnTo>
                <a:lnTo>
                  <a:pt x="443" y="1345"/>
                </a:lnTo>
                <a:lnTo>
                  <a:pt x="469" y="1344"/>
                </a:lnTo>
                <a:lnTo>
                  <a:pt x="559" y="1387"/>
                </a:lnTo>
                <a:lnTo>
                  <a:pt x="578" y="1378"/>
                </a:lnTo>
                <a:lnTo>
                  <a:pt x="594" y="1345"/>
                </a:lnTo>
                <a:lnTo>
                  <a:pt x="609" y="1334"/>
                </a:lnTo>
                <a:lnTo>
                  <a:pt x="749" y="1298"/>
                </a:lnTo>
                <a:lnTo>
                  <a:pt x="766" y="1292"/>
                </a:lnTo>
                <a:lnTo>
                  <a:pt x="779" y="1244"/>
                </a:lnTo>
                <a:lnTo>
                  <a:pt x="818" y="1232"/>
                </a:lnTo>
                <a:lnTo>
                  <a:pt x="833" y="1218"/>
                </a:lnTo>
                <a:lnTo>
                  <a:pt x="866" y="1176"/>
                </a:lnTo>
                <a:lnTo>
                  <a:pt x="937" y="1174"/>
                </a:lnTo>
                <a:lnTo>
                  <a:pt x="952" y="1153"/>
                </a:lnTo>
                <a:lnTo>
                  <a:pt x="968" y="1157"/>
                </a:lnTo>
                <a:lnTo>
                  <a:pt x="983" y="1142"/>
                </a:lnTo>
                <a:lnTo>
                  <a:pt x="997" y="1135"/>
                </a:lnTo>
                <a:lnTo>
                  <a:pt x="1095" y="1164"/>
                </a:lnTo>
                <a:lnTo>
                  <a:pt x="1126" y="1185"/>
                </a:lnTo>
                <a:lnTo>
                  <a:pt x="1149" y="1173"/>
                </a:lnTo>
                <a:lnTo>
                  <a:pt x="1177" y="1210"/>
                </a:lnTo>
                <a:lnTo>
                  <a:pt x="1190" y="1185"/>
                </a:lnTo>
                <a:lnTo>
                  <a:pt x="1237" y="1187"/>
                </a:lnTo>
                <a:lnTo>
                  <a:pt x="1257" y="1213"/>
                </a:lnTo>
                <a:lnTo>
                  <a:pt x="1284" y="1227"/>
                </a:lnTo>
                <a:lnTo>
                  <a:pt x="1307" y="1210"/>
                </a:lnTo>
                <a:lnTo>
                  <a:pt x="1335" y="1234"/>
                </a:lnTo>
                <a:lnTo>
                  <a:pt x="1327" y="1251"/>
                </a:lnTo>
                <a:lnTo>
                  <a:pt x="1341" y="1260"/>
                </a:lnTo>
                <a:lnTo>
                  <a:pt x="1332" y="1318"/>
                </a:lnTo>
                <a:lnTo>
                  <a:pt x="1348" y="1341"/>
                </a:lnTo>
                <a:lnTo>
                  <a:pt x="1397" y="1368"/>
                </a:lnTo>
                <a:lnTo>
                  <a:pt x="1411" y="1367"/>
                </a:lnTo>
                <a:lnTo>
                  <a:pt x="1412" y="1353"/>
                </a:lnTo>
                <a:lnTo>
                  <a:pt x="1427" y="1355"/>
                </a:lnTo>
                <a:lnTo>
                  <a:pt x="1448" y="1413"/>
                </a:lnTo>
                <a:lnTo>
                  <a:pt x="1450" y="1447"/>
                </a:lnTo>
                <a:lnTo>
                  <a:pt x="1527" y="1466"/>
                </a:lnTo>
                <a:lnTo>
                  <a:pt x="1539" y="1499"/>
                </a:lnTo>
                <a:lnTo>
                  <a:pt x="1546" y="1525"/>
                </a:lnTo>
                <a:lnTo>
                  <a:pt x="1585" y="1555"/>
                </a:lnTo>
                <a:lnTo>
                  <a:pt x="1539" y="1583"/>
                </a:lnTo>
                <a:lnTo>
                  <a:pt x="1509" y="1555"/>
                </a:lnTo>
                <a:lnTo>
                  <a:pt x="1496" y="1585"/>
                </a:lnTo>
                <a:lnTo>
                  <a:pt x="1461" y="1560"/>
                </a:lnTo>
                <a:lnTo>
                  <a:pt x="1432" y="1570"/>
                </a:lnTo>
                <a:lnTo>
                  <a:pt x="1433" y="1588"/>
                </a:lnTo>
                <a:lnTo>
                  <a:pt x="1418" y="1599"/>
                </a:lnTo>
                <a:lnTo>
                  <a:pt x="1405" y="1556"/>
                </a:lnTo>
                <a:lnTo>
                  <a:pt x="1362" y="1593"/>
                </a:lnTo>
                <a:lnTo>
                  <a:pt x="1374" y="1632"/>
                </a:lnTo>
                <a:lnTo>
                  <a:pt x="1396" y="1646"/>
                </a:lnTo>
                <a:lnTo>
                  <a:pt x="1394" y="1695"/>
                </a:lnTo>
                <a:lnTo>
                  <a:pt x="1356" y="1712"/>
                </a:lnTo>
                <a:lnTo>
                  <a:pt x="1363" y="1741"/>
                </a:lnTo>
                <a:lnTo>
                  <a:pt x="1323" y="1792"/>
                </a:lnTo>
                <a:lnTo>
                  <a:pt x="1339" y="1809"/>
                </a:lnTo>
                <a:lnTo>
                  <a:pt x="1338" y="1827"/>
                </a:lnTo>
                <a:lnTo>
                  <a:pt x="1292" y="1833"/>
                </a:lnTo>
                <a:lnTo>
                  <a:pt x="1281" y="1853"/>
                </a:lnTo>
                <a:lnTo>
                  <a:pt x="1295" y="1855"/>
                </a:lnTo>
                <a:lnTo>
                  <a:pt x="1315" y="1881"/>
                </a:lnTo>
                <a:lnTo>
                  <a:pt x="1391" y="1891"/>
                </a:lnTo>
                <a:lnTo>
                  <a:pt x="1494" y="1821"/>
                </a:lnTo>
                <a:lnTo>
                  <a:pt x="1530" y="1821"/>
                </a:lnTo>
                <a:lnTo>
                  <a:pt x="1569" y="1842"/>
                </a:lnTo>
                <a:lnTo>
                  <a:pt x="1582" y="1861"/>
                </a:lnTo>
                <a:lnTo>
                  <a:pt x="1563" y="1771"/>
                </a:lnTo>
                <a:lnTo>
                  <a:pt x="1645" y="1682"/>
                </a:lnTo>
                <a:lnTo>
                  <a:pt x="1709" y="1545"/>
                </a:lnTo>
                <a:lnTo>
                  <a:pt x="1701" y="1502"/>
                </a:lnTo>
                <a:lnTo>
                  <a:pt x="1771" y="1470"/>
                </a:lnTo>
                <a:lnTo>
                  <a:pt x="1844" y="1460"/>
                </a:lnTo>
                <a:lnTo>
                  <a:pt x="1853" y="1446"/>
                </a:lnTo>
                <a:lnTo>
                  <a:pt x="1888" y="1449"/>
                </a:lnTo>
                <a:lnTo>
                  <a:pt x="1902" y="1438"/>
                </a:lnTo>
                <a:lnTo>
                  <a:pt x="1864" y="1332"/>
                </a:lnTo>
                <a:lnTo>
                  <a:pt x="1908" y="1417"/>
                </a:lnTo>
                <a:lnTo>
                  <a:pt x="1923" y="1436"/>
                </a:lnTo>
                <a:lnTo>
                  <a:pt x="1953" y="1450"/>
                </a:lnTo>
                <a:lnTo>
                  <a:pt x="1968" y="1436"/>
                </a:lnTo>
                <a:lnTo>
                  <a:pt x="2007" y="1445"/>
                </a:lnTo>
                <a:lnTo>
                  <a:pt x="2001" y="1466"/>
                </a:lnTo>
                <a:lnTo>
                  <a:pt x="1902" y="1470"/>
                </a:lnTo>
                <a:lnTo>
                  <a:pt x="1834" y="1468"/>
                </a:lnTo>
                <a:lnTo>
                  <a:pt x="1877" y="1498"/>
                </a:lnTo>
                <a:lnTo>
                  <a:pt x="1877" y="1483"/>
                </a:lnTo>
                <a:lnTo>
                  <a:pt x="1898" y="1481"/>
                </a:lnTo>
                <a:lnTo>
                  <a:pt x="1935" y="1481"/>
                </a:lnTo>
                <a:lnTo>
                  <a:pt x="1950" y="1494"/>
                </a:lnTo>
                <a:lnTo>
                  <a:pt x="1899" y="1524"/>
                </a:lnTo>
                <a:lnTo>
                  <a:pt x="1925" y="1528"/>
                </a:lnTo>
                <a:lnTo>
                  <a:pt x="1923" y="1518"/>
                </a:lnTo>
                <a:lnTo>
                  <a:pt x="1987" y="1538"/>
                </a:lnTo>
                <a:lnTo>
                  <a:pt x="2002" y="1533"/>
                </a:lnTo>
                <a:lnTo>
                  <a:pt x="2008" y="1549"/>
                </a:lnTo>
                <a:lnTo>
                  <a:pt x="2056" y="1552"/>
                </a:lnTo>
                <a:lnTo>
                  <a:pt x="2102" y="1529"/>
                </a:lnTo>
                <a:lnTo>
                  <a:pt x="2147" y="1522"/>
                </a:lnTo>
                <a:lnTo>
                  <a:pt x="2147" y="1510"/>
                </a:lnTo>
                <a:lnTo>
                  <a:pt x="2247" y="1520"/>
                </a:lnTo>
                <a:lnTo>
                  <a:pt x="2251" y="1489"/>
                </a:lnTo>
                <a:lnTo>
                  <a:pt x="2261" y="1496"/>
                </a:lnTo>
                <a:lnTo>
                  <a:pt x="2275" y="1540"/>
                </a:lnTo>
                <a:lnTo>
                  <a:pt x="2305" y="1538"/>
                </a:lnTo>
                <a:lnTo>
                  <a:pt x="2290" y="1545"/>
                </a:lnTo>
                <a:lnTo>
                  <a:pt x="2294" y="1556"/>
                </a:lnTo>
                <a:lnTo>
                  <a:pt x="2255" y="1567"/>
                </a:lnTo>
                <a:lnTo>
                  <a:pt x="2217" y="1603"/>
                </a:lnTo>
                <a:lnTo>
                  <a:pt x="2202" y="1596"/>
                </a:lnTo>
                <a:lnTo>
                  <a:pt x="2208" y="1606"/>
                </a:lnTo>
                <a:lnTo>
                  <a:pt x="2162" y="1640"/>
                </a:lnTo>
                <a:lnTo>
                  <a:pt x="2153" y="1664"/>
                </a:lnTo>
                <a:lnTo>
                  <a:pt x="2139" y="1665"/>
                </a:lnTo>
                <a:lnTo>
                  <a:pt x="2105" y="1698"/>
                </a:lnTo>
                <a:lnTo>
                  <a:pt x="2101" y="1717"/>
                </a:lnTo>
                <a:lnTo>
                  <a:pt x="2139" y="1729"/>
                </a:lnTo>
                <a:lnTo>
                  <a:pt x="2150" y="1716"/>
                </a:lnTo>
                <a:lnTo>
                  <a:pt x="2190" y="1711"/>
                </a:lnTo>
                <a:lnTo>
                  <a:pt x="2264" y="1741"/>
                </a:lnTo>
                <a:lnTo>
                  <a:pt x="2288" y="1729"/>
                </a:lnTo>
                <a:lnTo>
                  <a:pt x="2324" y="1741"/>
                </a:lnTo>
                <a:lnTo>
                  <a:pt x="2352" y="1784"/>
                </a:lnTo>
                <a:lnTo>
                  <a:pt x="2343" y="1821"/>
                </a:lnTo>
                <a:lnTo>
                  <a:pt x="2352" y="1854"/>
                </a:lnTo>
                <a:lnTo>
                  <a:pt x="2366" y="1858"/>
                </a:lnTo>
                <a:lnTo>
                  <a:pt x="2328" y="1875"/>
                </a:lnTo>
                <a:lnTo>
                  <a:pt x="2410" y="1905"/>
                </a:lnTo>
                <a:lnTo>
                  <a:pt x="2467" y="1891"/>
                </a:lnTo>
                <a:lnTo>
                  <a:pt x="2518" y="1843"/>
                </a:lnTo>
                <a:lnTo>
                  <a:pt x="2528" y="1795"/>
                </a:lnTo>
                <a:lnTo>
                  <a:pt x="2614" y="1744"/>
                </a:lnTo>
                <a:lnTo>
                  <a:pt x="2640" y="1751"/>
                </a:lnTo>
                <a:lnTo>
                  <a:pt x="2661" y="1702"/>
                </a:lnTo>
                <a:lnTo>
                  <a:pt x="2681" y="1702"/>
                </a:lnTo>
                <a:lnTo>
                  <a:pt x="2690" y="1685"/>
                </a:lnTo>
                <a:lnTo>
                  <a:pt x="2681" y="1670"/>
                </a:lnTo>
                <a:lnTo>
                  <a:pt x="2699" y="1653"/>
                </a:lnTo>
                <a:lnTo>
                  <a:pt x="2738" y="1653"/>
                </a:lnTo>
                <a:lnTo>
                  <a:pt x="2772" y="1670"/>
                </a:lnTo>
                <a:lnTo>
                  <a:pt x="2796" y="1661"/>
                </a:lnTo>
                <a:lnTo>
                  <a:pt x="2802" y="1649"/>
                </a:lnTo>
                <a:lnTo>
                  <a:pt x="2841" y="1648"/>
                </a:lnTo>
                <a:lnTo>
                  <a:pt x="2877" y="1622"/>
                </a:lnTo>
                <a:lnTo>
                  <a:pt x="2862" y="1604"/>
                </a:lnTo>
                <a:lnTo>
                  <a:pt x="2856" y="1575"/>
                </a:lnTo>
                <a:lnTo>
                  <a:pt x="2866" y="1569"/>
                </a:lnTo>
                <a:lnTo>
                  <a:pt x="2862" y="1556"/>
                </a:lnTo>
                <a:lnTo>
                  <a:pt x="2887" y="1551"/>
                </a:lnTo>
                <a:lnTo>
                  <a:pt x="2874" y="1531"/>
                </a:lnTo>
                <a:lnTo>
                  <a:pt x="2819" y="1543"/>
                </a:lnTo>
                <a:lnTo>
                  <a:pt x="2814" y="1535"/>
                </a:lnTo>
                <a:lnTo>
                  <a:pt x="2784" y="1545"/>
                </a:lnTo>
                <a:lnTo>
                  <a:pt x="2768" y="1575"/>
                </a:lnTo>
                <a:lnTo>
                  <a:pt x="2738" y="1570"/>
                </a:lnTo>
                <a:lnTo>
                  <a:pt x="2726" y="1557"/>
                </a:lnTo>
                <a:lnTo>
                  <a:pt x="2716" y="1593"/>
                </a:lnTo>
                <a:lnTo>
                  <a:pt x="2677" y="1614"/>
                </a:lnTo>
                <a:lnTo>
                  <a:pt x="2637" y="1601"/>
                </a:lnTo>
                <a:lnTo>
                  <a:pt x="2555" y="1535"/>
                </a:lnTo>
                <a:lnTo>
                  <a:pt x="2544" y="1528"/>
                </a:lnTo>
                <a:lnTo>
                  <a:pt x="2479" y="1434"/>
                </a:lnTo>
                <a:lnTo>
                  <a:pt x="2488" y="1412"/>
                </a:lnTo>
                <a:lnTo>
                  <a:pt x="2498" y="1417"/>
                </a:lnTo>
                <a:lnTo>
                  <a:pt x="2524" y="1393"/>
                </a:lnTo>
                <a:lnTo>
                  <a:pt x="2536" y="1362"/>
                </a:lnTo>
                <a:lnTo>
                  <a:pt x="2522" y="1339"/>
                </a:lnTo>
                <a:lnTo>
                  <a:pt x="2544" y="1352"/>
                </a:lnTo>
                <a:lnTo>
                  <a:pt x="2549" y="1373"/>
                </a:lnTo>
                <a:lnTo>
                  <a:pt x="2564" y="1368"/>
                </a:lnTo>
                <a:lnTo>
                  <a:pt x="2559" y="1394"/>
                </a:lnTo>
                <a:lnTo>
                  <a:pt x="2582" y="1341"/>
                </a:lnTo>
                <a:lnTo>
                  <a:pt x="2628" y="1284"/>
                </a:lnTo>
                <a:lnTo>
                  <a:pt x="2692" y="1257"/>
                </a:lnTo>
                <a:lnTo>
                  <a:pt x="2713" y="1268"/>
                </a:lnTo>
                <a:lnTo>
                  <a:pt x="2723" y="1239"/>
                </a:lnTo>
                <a:lnTo>
                  <a:pt x="2760" y="1211"/>
                </a:lnTo>
                <a:lnTo>
                  <a:pt x="2798" y="1214"/>
                </a:lnTo>
                <a:lnTo>
                  <a:pt x="2802" y="1239"/>
                </a:lnTo>
                <a:lnTo>
                  <a:pt x="2810" y="1193"/>
                </a:lnTo>
                <a:lnTo>
                  <a:pt x="2830" y="1168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7" name="Freeform 359"/>
          <p:cNvSpPr>
            <a:spLocks/>
          </p:cNvSpPr>
          <p:nvPr/>
        </p:nvSpPr>
        <p:spPr bwMode="auto">
          <a:xfrm>
            <a:off x="8367713" y="4344988"/>
            <a:ext cx="323850" cy="149225"/>
          </a:xfrm>
          <a:custGeom>
            <a:avLst/>
            <a:gdLst>
              <a:gd name="T0" fmla="*/ 0 w 407"/>
              <a:gd name="T1" fmla="*/ 19103992 h 187"/>
              <a:gd name="T2" fmla="*/ 24692169 w 407"/>
              <a:gd name="T3" fmla="*/ 12735994 h 187"/>
              <a:gd name="T4" fmla="*/ 46852420 w 407"/>
              <a:gd name="T5" fmla="*/ 23561589 h 187"/>
              <a:gd name="T6" fmla="*/ 55716531 w 407"/>
              <a:gd name="T7" fmla="*/ 10188796 h 187"/>
              <a:gd name="T8" fmla="*/ 60148580 w 407"/>
              <a:gd name="T9" fmla="*/ 17830393 h 187"/>
              <a:gd name="T10" fmla="*/ 76610022 w 407"/>
              <a:gd name="T11" fmla="*/ 12099194 h 187"/>
              <a:gd name="T12" fmla="*/ 76610022 w 407"/>
              <a:gd name="T13" fmla="*/ 3820799 h 187"/>
              <a:gd name="T14" fmla="*/ 98769471 w 407"/>
              <a:gd name="T15" fmla="*/ 10188796 h 187"/>
              <a:gd name="T16" fmla="*/ 105734258 w 407"/>
              <a:gd name="T17" fmla="*/ 2547199 h 187"/>
              <a:gd name="T18" fmla="*/ 111432266 w 407"/>
              <a:gd name="T19" fmla="*/ 13372796 h 187"/>
              <a:gd name="T20" fmla="*/ 100036225 w 407"/>
              <a:gd name="T21" fmla="*/ 13372796 h 187"/>
              <a:gd name="T22" fmla="*/ 102568143 w 407"/>
              <a:gd name="T23" fmla="*/ 27382392 h 187"/>
              <a:gd name="T24" fmla="*/ 96236758 w 407"/>
              <a:gd name="T25" fmla="*/ 32476788 h 187"/>
              <a:gd name="T26" fmla="*/ 104468299 w 407"/>
              <a:gd name="T27" fmla="*/ 31203189 h 187"/>
              <a:gd name="T28" fmla="*/ 106367635 w 407"/>
              <a:gd name="T29" fmla="*/ 38844783 h 187"/>
              <a:gd name="T30" fmla="*/ 117763651 w 407"/>
              <a:gd name="T31" fmla="*/ 31203189 h 187"/>
              <a:gd name="T32" fmla="*/ 115230938 w 407"/>
              <a:gd name="T33" fmla="*/ 3183998 h 187"/>
              <a:gd name="T34" fmla="*/ 127893708 w 407"/>
              <a:gd name="T35" fmla="*/ 0 h 187"/>
              <a:gd name="T36" fmla="*/ 138657142 w 407"/>
              <a:gd name="T37" fmla="*/ 10188796 h 187"/>
              <a:gd name="T38" fmla="*/ 123462454 w 407"/>
              <a:gd name="T39" fmla="*/ 13372796 h 187"/>
              <a:gd name="T40" fmla="*/ 143089191 w 407"/>
              <a:gd name="T41" fmla="*/ 21014391 h 187"/>
              <a:gd name="T42" fmla="*/ 154486002 w 407"/>
              <a:gd name="T43" fmla="*/ 50943974 h 187"/>
              <a:gd name="T44" fmla="*/ 161450764 w 407"/>
              <a:gd name="T45" fmla="*/ 43302380 h 187"/>
              <a:gd name="T46" fmla="*/ 182976836 w 407"/>
              <a:gd name="T47" fmla="*/ 61131981 h 187"/>
              <a:gd name="T48" fmla="*/ 231096048 w 407"/>
              <a:gd name="T49" fmla="*/ 101250351 h 187"/>
              <a:gd name="T50" fmla="*/ 257687547 w 407"/>
              <a:gd name="T51" fmla="*/ 113349567 h 187"/>
              <a:gd name="T52" fmla="*/ 254521456 w 407"/>
              <a:gd name="T53" fmla="*/ 119080763 h 187"/>
              <a:gd name="T54" fmla="*/ 206403040 w 407"/>
              <a:gd name="T55" fmla="*/ 111439169 h 187"/>
              <a:gd name="T56" fmla="*/ 198172319 w 407"/>
              <a:gd name="T57" fmla="*/ 104434349 h 187"/>
              <a:gd name="T58" fmla="*/ 206403040 w 407"/>
              <a:gd name="T59" fmla="*/ 94245557 h 187"/>
              <a:gd name="T60" fmla="*/ 192474312 w 407"/>
              <a:gd name="T61" fmla="*/ 77051969 h 187"/>
              <a:gd name="T62" fmla="*/ 163350100 w 407"/>
              <a:gd name="T63" fmla="*/ 67499977 h 187"/>
              <a:gd name="T64" fmla="*/ 165882017 w 407"/>
              <a:gd name="T65" fmla="*/ 60495182 h 187"/>
              <a:gd name="T66" fmla="*/ 148154617 w 407"/>
              <a:gd name="T67" fmla="*/ 67499977 h 187"/>
              <a:gd name="T68" fmla="*/ 150687330 w 407"/>
              <a:gd name="T69" fmla="*/ 59222381 h 187"/>
              <a:gd name="T70" fmla="*/ 143089191 w 407"/>
              <a:gd name="T71" fmla="*/ 40118383 h 187"/>
              <a:gd name="T72" fmla="*/ 115230938 w 407"/>
              <a:gd name="T73" fmla="*/ 66863177 h 187"/>
              <a:gd name="T74" fmla="*/ 119662987 w 407"/>
              <a:gd name="T75" fmla="*/ 56675183 h 187"/>
              <a:gd name="T76" fmla="*/ 90538750 w 407"/>
              <a:gd name="T77" fmla="*/ 32476788 h 187"/>
              <a:gd name="T78" fmla="*/ 84840742 w 407"/>
              <a:gd name="T79" fmla="*/ 36934385 h 187"/>
              <a:gd name="T80" fmla="*/ 79142735 w 407"/>
              <a:gd name="T81" fmla="*/ 30566390 h 187"/>
              <a:gd name="T82" fmla="*/ 60148580 w 407"/>
              <a:gd name="T83" fmla="*/ 33113588 h 187"/>
              <a:gd name="T84" fmla="*/ 75343267 w 407"/>
              <a:gd name="T85" fmla="*/ 47123177 h 187"/>
              <a:gd name="T86" fmla="*/ 70911218 w 407"/>
              <a:gd name="T87" fmla="*/ 50307175 h 187"/>
              <a:gd name="T88" fmla="*/ 44953084 w 407"/>
              <a:gd name="T89" fmla="*/ 29292791 h 187"/>
              <a:gd name="T90" fmla="*/ 37354945 w 407"/>
              <a:gd name="T91" fmla="*/ 32476788 h 187"/>
              <a:gd name="T92" fmla="*/ 44953084 w 407"/>
              <a:gd name="T93" fmla="*/ 33750387 h 187"/>
              <a:gd name="T94" fmla="*/ 44953084 w 407"/>
              <a:gd name="T95" fmla="*/ 42665581 h 187"/>
              <a:gd name="T96" fmla="*/ 36722363 w 407"/>
              <a:gd name="T97" fmla="*/ 38844783 h 187"/>
              <a:gd name="T98" fmla="*/ 32290314 w 407"/>
              <a:gd name="T99" fmla="*/ 43302380 h 187"/>
              <a:gd name="T100" fmla="*/ 23426210 w 407"/>
              <a:gd name="T101" fmla="*/ 24198388 h 187"/>
              <a:gd name="T102" fmla="*/ 17728202 w 407"/>
              <a:gd name="T103" fmla="*/ 23561589 h 187"/>
              <a:gd name="T104" fmla="*/ 17728202 w 407"/>
              <a:gd name="T105" fmla="*/ 32476788 h 187"/>
              <a:gd name="T106" fmla="*/ 0 w 407"/>
              <a:gd name="T107" fmla="*/ 19103992 h 18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7"/>
              <a:gd name="T163" fmla="*/ 0 h 187"/>
              <a:gd name="T164" fmla="*/ 407 w 407"/>
              <a:gd name="T165" fmla="*/ 187 h 18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7" h="187">
                <a:moveTo>
                  <a:pt x="0" y="30"/>
                </a:moveTo>
                <a:lnTo>
                  <a:pt x="39" y="20"/>
                </a:lnTo>
                <a:lnTo>
                  <a:pt x="74" y="37"/>
                </a:lnTo>
                <a:lnTo>
                  <a:pt x="88" y="16"/>
                </a:lnTo>
                <a:lnTo>
                  <a:pt x="95" y="28"/>
                </a:lnTo>
                <a:lnTo>
                  <a:pt x="121" y="19"/>
                </a:lnTo>
                <a:lnTo>
                  <a:pt x="121" y="6"/>
                </a:lnTo>
                <a:lnTo>
                  <a:pt x="156" y="16"/>
                </a:lnTo>
                <a:lnTo>
                  <a:pt x="167" y="4"/>
                </a:lnTo>
                <a:lnTo>
                  <a:pt x="176" y="21"/>
                </a:lnTo>
                <a:lnTo>
                  <a:pt x="158" y="21"/>
                </a:lnTo>
                <a:lnTo>
                  <a:pt x="162" y="43"/>
                </a:lnTo>
                <a:lnTo>
                  <a:pt x="152" y="51"/>
                </a:lnTo>
                <a:lnTo>
                  <a:pt x="165" y="49"/>
                </a:lnTo>
                <a:lnTo>
                  <a:pt x="168" y="61"/>
                </a:lnTo>
                <a:lnTo>
                  <a:pt x="186" y="49"/>
                </a:lnTo>
                <a:lnTo>
                  <a:pt x="182" y="5"/>
                </a:lnTo>
                <a:lnTo>
                  <a:pt x="202" y="0"/>
                </a:lnTo>
                <a:lnTo>
                  <a:pt x="219" y="16"/>
                </a:lnTo>
                <a:lnTo>
                  <a:pt x="195" y="21"/>
                </a:lnTo>
                <a:lnTo>
                  <a:pt x="226" y="33"/>
                </a:lnTo>
                <a:lnTo>
                  <a:pt x="244" y="80"/>
                </a:lnTo>
                <a:lnTo>
                  <a:pt x="255" y="68"/>
                </a:lnTo>
                <a:lnTo>
                  <a:pt x="289" y="96"/>
                </a:lnTo>
                <a:lnTo>
                  <a:pt x="365" y="159"/>
                </a:lnTo>
                <a:lnTo>
                  <a:pt x="407" y="178"/>
                </a:lnTo>
                <a:lnTo>
                  <a:pt x="402" y="187"/>
                </a:lnTo>
                <a:lnTo>
                  <a:pt x="326" y="175"/>
                </a:lnTo>
                <a:lnTo>
                  <a:pt x="313" y="164"/>
                </a:lnTo>
                <a:lnTo>
                  <a:pt x="326" y="148"/>
                </a:lnTo>
                <a:lnTo>
                  <a:pt x="304" y="121"/>
                </a:lnTo>
                <a:lnTo>
                  <a:pt x="258" y="106"/>
                </a:lnTo>
                <a:lnTo>
                  <a:pt x="262" y="95"/>
                </a:lnTo>
                <a:lnTo>
                  <a:pt x="234" y="106"/>
                </a:lnTo>
                <a:lnTo>
                  <a:pt x="238" y="93"/>
                </a:lnTo>
                <a:lnTo>
                  <a:pt x="226" y="63"/>
                </a:lnTo>
                <a:lnTo>
                  <a:pt x="182" y="105"/>
                </a:lnTo>
                <a:lnTo>
                  <a:pt x="189" y="89"/>
                </a:lnTo>
                <a:lnTo>
                  <a:pt x="143" y="51"/>
                </a:lnTo>
                <a:lnTo>
                  <a:pt x="134" y="58"/>
                </a:lnTo>
                <a:lnTo>
                  <a:pt x="125" y="48"/>
                </a:lnTo>
                <a:lnTo>
                  <a:pt x="95" y="52"/>
                </a:lnTo>
                <a:lnTo>
                  <a:pt x="119" y="74"/>
                </a:lnTo>
                <a:lnTo>
                  <a:pt x="112" y="79"/>
                </a:lnTo>
                <a:lnTo>
                  <a:pt x="71" y="46"/>
                </a:lnTo>
                <a:lnTo>
                  <a:pt x="59" y="51"/>
                </a:lnTo>
                <a:lnTo>
                  <a:pt x="71" y="53"/>
                </a:lnTo>
                <a:lnTo>
                  <a:pt x="71" y="67"/>
                </a:lnTo>
                <a:lnTo>
                  <a:pt x="58" y="61"/>
                </a:lnTo>
                <a:lnTo>
                  <a:pt x="51" y="68"/>
                </a:lnTo>
                <a:lnTo>
                  <a:pt x="37" y="38"/>
                </a:lnTo>
                <a:lnTo>
                  <a:pt x="28" y="37"/>
                </a:lnTo>
                <a:lnTo>
                  <a:pt x="28" y="51"/>
                </a:lnTo>
                <a:lnTo>
                  <a:pt x="0" y="3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8" name="Freeform 360"/>
          <p:cNvSpPr>
            <a:spLocks/>
          </p:cNvSpPr>
          <p:nvPr/>
        </p:nvSpPr>
        <p:spPr bwMode="auto">
          <a:xfrm>
            <a:off x="8572500" y="4310063"/>
            <a:ext cx="31750" cy="42862"/>
          </a:xfrm>
          <a:custGeom>
            <a:avLst/>
            <a:gdLst>
              <a:gd name="T0" fmla="*/ 25201559 w 40"/>
              <a:gd name="T1" fmla="*/ 0 h 56"/>
              <a:gd name="T2" fmla="*/ 0 w 40"/>
              <a:gd name="T3" fmla="*/ 32806272 h 56"/>
              <a:gd name="T4" fmla="*/ 18900774 w 40"/>
              <a:gd name="T5" fmla="*/ 19917819 h 56"/>
              <a:gd name="T6" fmla="*/ 25201559 w 40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56"/>
              <a:gd name="T14" fmla="*/ 40 w 40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56">
                <a:moveTo>
                  <a:pt x="40" y="0"/>
                </a:moveTo>
                <a:lnTo>
                  <a:pt x="0" y="56"/>
                </a:lnTo>
                <a:lnTo>
                  <a:pt x="30" y="34"/>
                </a:lnTo>
                <a:lnTo>
                  <a:pt x="4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89" name="Freeform 361"/>
          <p:cNvSpPr>
            <a:spLocks/>
          </p:cNvSpPr>
          <p:nvPr/>
        </p:nvSpPr>
        <p:spPr bwMode="auto">
          <a:xfrm>
            <a:off x="6594475" y="2620963"/>
            <a:ext cx="1223963" cy="973137"/>
          </a:xfrm>
          <a:custGeom>
            <a:avLst/>
            <a:gdLst>
              <a:gd name="T0" fmla="*/ 862524151 w 1542"/>
              <a:gd name="T1" fmla="*/ 382419731 h 1224"/>
              <a:gd name="T2" fmla="*/ 900326498 w 1542"/>
              <a:gd name="T3" fmla="*/ 394429700 h 1224"/>
              <a:gd name="T4" fmla="*/ 945059077 w 1542"/>
              <a:gd name="T5" fmla="*/ 351447115 h 1224"/>
              <a:gd name="T6" fmla="*/ 931198614 w 1542"/>
              <a:gd name="T7" fmla="*/ 312256900 h 1224"/>
              <a:gd name="T8" fmla="*/ 926788538 w 1542"/>
              <a:gd name="T9" fmla="*/ 288869024 h 1224"/>
              <a:gd name="T10" fmla="*/ 852443525 w 1542"/>
              <a:gd name="T11" fmla="*/ 291397271 h 1224"/>
              <a:gd name="T12" fmla="*/ 789439415 w 1542"/>
              <a:gd name="T13" fmla="*/ 233876470 h 1224"/>
              <a:gd name="T14" fmla="*/ 757937856 w 1542"/>
              <a:gd name="T15" fmla="*/ 176355619 h 1224"/>
              <a:gd name="T16" fmla="*/ 710684326 w 1542"/>
              <a:gd name="T17" fmla="*/ 160553280 h 1224"/>
              <a:gd name="T18" fmla="*/ 715724639 w 1542"/>
              <a:gd name="T19" fmla="*/ 122627188 h 1224"/>
              <a:gd name="T20" fmla="*/ 693673468 w 1542"/>
              <a:gd name="T21" fmla="*/ 85965196 h 1224"/>
              <a:gd name="T22" fmla="*/ 676032373 w 1542"/>
              <a:gd name="T23" fmla="*/ 41086413 h 1224"/>
              <a:gd name="T24" fmla="*/ 599797441 w 1542"/>
              <a:gd name="T25" fmla="*/ 17066469 h 1224"/>
              <a:gd name="T26" fmla="*/ 566405963 w 1542"/>
              <a:gd name="T27" fmla="*/ 31604691 h 1224"/>
              <a:gd name="T28" fmla="*/ 536793529 w 1542"/>
              <a:gd name="T29" fmla="*/ 16434407 h 1224"/>
              <a:gd name="T30" fmla="*/ 475050092 w 1542"/>
              <a:gd name="T31" fmla="*/ 22755820 h 1224"/>
              <a:gd name="T32" fmla="*/ 424646962 w 1542"/>
              <a:gd name="T33" fmla="*/ 6953478 h 1224"/>
              <a:gd name="T34" fmla="*/ 396294904 w 1542"/>
              <a:gd name="T35" fmla="*/ 0 h 1224"/>
              <a:gd name="T36" fmla="*/ 357862320 w 1542"/>
              <a:gd name="T37" fmla="*/ 64474301 h 1224"/>
              <a:gd name="T38" fmla="*/ 312499503 w 1542"/>
              <a:gd name="T39" fmla="*/ 63210177 h 1224"/>
              <a:gd name="T40" fmla="*/ 268397161 w 1542"/>
              <a:gd name="T41" fmla="*/ 92286609 h 1224"/>
              <a:gd name="T42" fmla="*/ 260206454 w 1542"/>
              <a:gd name="T43" fmla="*/ 150439496 h 1224"/>
              <a:gd name="T44" fmla="*/ 284777782 w 1542"/>
              <a:gd name="T45" fmla="*/ 166241836 h 1224"/>
              <a:gd name="T46" fmla="*/ 241304884 w 1542"/>
              <a:gd name="T47" fmla="*/ 209856533 h 1224"/>
              <a:gd name="T48" fmla="*/ 210433562 w 1542"/>
              <a:gd name="T49" fmla="*/ 239565821 h 1224"/>
              <a:gd name="T50" fmla="*/ 204132725 w 1542"/>
              <a:gd name="T51" fmla="*/ 286972839 h 1224"/>
              <a:gd name="T52" fmla="*/ 228074658 w 1542"/>
              <a:gd name="T53" fmla="*/ 326163054 h 1224"/>
              <a:gd name="T54" fmla="*/ 199092412 w 1542"/>
              <a:gd name="T55" fmla="*/ 333116528 h 1224"/>
              <a:gd name="T56" fmla="*/ 185861392 w 1542"/>
              <a:gd name="T57" fmla="*/ 331219548 h 1224"/>
              <a:gd name="T58" fmla="*/ 156879989 w 1542"/>
              <a:gd name="T59" fmla="*/ 353343300 h 1224"/>
              <a:gd name="T60" fmla="*/ 135458262 w 1542"/>
              <a:gd name="T61" fmla="*/ 381155608 h 1224"/>
              <a:gd name="T62" fmla="*/ 81905507 w 1542"/>
              <a:gd name="T63" fmla="*/ 399486194 h 1224"/>
              <a:gd name="T64" fmla="*/ 0 w 1542"/>
              <a:gd name="T65" fmla="*/ 402015236 h 1224"/>
              <a:gd name="T66" fmla="*/ 63003937 w 1542"/>
              <a:gd name="T67" fmla="*/ 517056938 h 1224"/>
              <a:gd name="T68" fmla="*/ 76234957 w 1542"/>
              <a:gd name="T69" fmla="*/ 577105987 h 1224"/>
              <a:gd name="T70" fmla="*/ 43472910 w 1542"/>
              <a:gd name="T71" fmla="*/ 609343522 h 1224"/>
              <a:gd name="T72" fmla="*/ 12600786 w 1542"/>
              <a:gd name="T73" fmla="*/ 670656694 h 1224"/>
              <a:gd name="T74" fmla="*/ 68674487 w 1542"/>
              <a:gd name="T75" fmla="*/ 730074476 h 1224"/>
              <a:gd name="T76" fmla="*/ 73714800 w 1542"/>
              <a:gd name="T77" fmla="*/ 773057061 h 1224"/>
              <a:gd name="T78" fmla="*/ 77494638 w 1542"/>
              <a:gd name="T79" fmla="*/ 755358536 h 1224"/>
              <a:gd name="T80" fmla="*/ 118447404 w 1542"/>
              <a:gd name="T81" fmla="*/ 755358536 h 1224"/>
              <a:gd name="T82" fmla="*/ 202242806 w 1542"/>
              <a:gd name="T83" fmla="*/ 699101859 h 1224"/>
              <a:gd name="T84" fmla="*/ 330770836 w 1542"/>
              <a:gd name="T85" fmla="*/ 678874292 h 1224"/>
              <a:gd name="T86" fmla="*/ 372983258 w 1542"/>
              <a:gd name="T87" fmla="*/ 689620137 h 1224"/>
              <a:gd name="T88" fmla="*/ 451738446 w 1542"/>
              <a:gd name="T89" fmla="*/ 685827766 h 1224"/>
              <a:gd name="T90" fmla="*/ 468749304 w 1542"/>
              <a:gd name="T91" fmla="*/ 709214847 h 1224"/>
              <a:gd name="T92" fmla="*/ 516632277 w 1542"/>
              <a:gd name="T93" fmla="*/ 709214847 h 1224"/>
              <a:gd name="T94" fmla="*/ 528603616 w 1542"/>
              <a:gd name="T95" fmla="*/ 695940755 h 1224"/>
              <a:gd name="T96" fmla="*/ 586567215 w 1542"/>
              <a:gd name="T97" fmla="*/ 700365982 h 1224"/>
              <a:gd name="T98" fmla="*/ 621849406 w 1542"/>
              <a:gd name="T99" fmla="*/ 707318662 h 1224"/>
              <a:gd name="T100" fmla="*/ 653350965 w 1542"/>
              <a:gd name="T101" fmla="*/ 682666663 h 1224"/>
              <a:gd name="T102" fmla="*/ 683592842 w 1542"/>
              <a:gd name="T103" fmla="*/ 694676631 h 1224"/>
              <a:gd name="T104" fmla="*/ 714464958 w 1542"/>
              <a:gd name="T105" fmla="*/ 690884261 h 1224"/>
              <a:gd name="T106" fmla="*/ 783139420 w 1542"/>
              <a:gd name="T107" fmla="*/ 673185736 h 1224"/>
              <a:gd name="T108" fmla="*/ 832912511 w 1542"/>
              <a:gd name="T109" fmla="*/ 702262168 h 1224"/>
              <a:gd name="T110" fmla="*/ 831022394 w 1542"/>
              <a:gd name="T111" fmla="*/ 591644202 h 1224"/>
              <a:gd name="T112" fmla="*/ 875124934 w 1542"/>
              <a:gd name="T113" fmla="*/ 566992998 h 1224"/>
              <a:gd name="T114" fmla="*/ 914187756 w 1542"/>
              <a:gd name="T115" fmla="*/ 524642475 h 1224"/>
              <a:gd name="T116" fmla="*/ 887095478 w 1542"/>
              <a:gd name="T117" fmla="*/ 489244630 h 1224"/>
              <a:gd name="T118" fmla="*/ 880795484 w 1542"/>
              <a:gd name="T119" fmla="*/ 455743766 h 1224"/>
              <a:gd name="T120" fmla="*/ 841103218 w 1542"/>
              <a:gd name="T121" fmla="*/ 402015236 h 12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42"/>
              <a:gd name="T184" fmla="*/ 0 h 1224"/>
              <a:gd name="T185" fmla="*/ 1542 w 1542"/>
              <a:gd name="T186" fmla="*/ 1224 h 12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42" h="1224">
                <a:moveTo>
                  <a:pt x="1335" y="636"/>
                </a:moveTo>
                <a:lnTo>
                  <a:pt x="1338" y="614"/>
                </a:lnTo>
                <a:lnTo>
                  <a:pt x="1369" y="605"/>
                </a:lnTo>
                <a:lnTo>
                  <a:pt x="1396" y="605"/>
                </a:lnTo>
                <a:lnTo>
                  <a:pt x="1405" y="621"/>
                </a:lnTo>
                <a:lnTo>
                  <a:pt x="1429" y="624"/>
                </a:lnTo>
                <a:lnTo>
                  <a:pt x="1475" y="613"/>
                </a:lnTo>
                <a:lnTo>
                  <a:pt x="1503" y="580"/>
                </a:lnTo>
                <a:lnTo>
                  <a:pt x="1500" y="556"/>
                </a:lnTo>
                <a:lnTo>
                  <a:pt x="1542" y="538"/>
                </a:lnTo>
                <a:lnTo>
                  <a:pt x="1536" y="515"/>
                </a:lnTo>
                <a:lnTo>
                  <a:pt x="1478" y="494"/>
                </a:lnTo>
                <a:lnTo>
                  <a:pt x="1469" y="477"/>
                </a:lnTo>
                <a:lnTo>
                  <a:pt x="1481" y="464"/>
                </a:lnTo>
                <a:lnTo>
                  <a:pt x="1471" y="457"/>
                </a:lnTo>
                <a:lnTo>
                  <a:pt x="1408" y="446"/>
                </a:lnTo>
                <a:lnTo>
                  <a:pt x="1377" y="462"/>
                </a:lnTo>
                <a:lnTo>
                  <a:pt x="1353" y="461"/>
                </a:lnTo>
                <a:lnTo>
                  <a:pt x="1356" y="410"/>
                </a:lnTo>
                <a:lnTo>
                  <a:pt x="1331" y="389"/>
                </a:lnTo>
                <a:lnTo>
                  <a:pt x="1253" y="370"/>
                </a:lnTo>
                <a:lnTo>
                  <a:pt x="1217" y="322"/>
                </a:lnTo>
                <a:lnTo>
                  <a:pt x="1195" y="315"/>
                </a:lnTo>
                <a:lnTo>
                  <a:pt x="1203" y="279"/>
                </a:lnTo>
                <a:lnTo>
                  <a:pt x="1177" y="281"/>
                </a:lnTo>
                <a:lnTo>
                  <a:pt x="1170" y="268"/>
                </a:lnTo>
                <a:lnTo>
                  <a:pt x="1128" y="254"/>
                </a:lnTo>
                <a:lnTo>
                  <a:pt x="1127" y="217"/>
                </a:lnTo>
                <a:lnTo>
                  <a:pt x="1143" y="209"/>
                </a:lnTo>
                <a:lnTo>
                  <a:pt x="1136" y="194"/>
                </a:lnTo>
                <a:lnTo>
                  <a:pt x="1152" y="188"/>
                </a:lnTo>
                <a:lnTo>
                  <a:pt x="1141" y="165"/>
                </a:lnTo>
                <a:lnTo>
                  <a:pt x="1101" y="136"/>
                </a:lnTo>
                <a:lnTo>
                  <a:pt x="1113" y="106"/>
                </a:lnTo>
                <a:lnTo>
                  <a:pt x="1098" y="58"/>
                </a:lnTo>
                <a:lnTo>
                  <a:pt x="1073" y="65"/>
                </a:lnTo>
                <a:lnTo>
                  <a:pt x="1018" y="24"/>
                </a:lnTo>
                <a:lnTo>
                  <a:pt x="973" y="16"/>
                </a:lnTo>
                <a:lnTo>
                  <a:pt x="952" y="27"/>
                </a:lnTo>
                <a:lnTo>
                  <a:pt x="927" y="28"/>
                </a:lnTo>
                <a:lnTo>
                  <a:pt x="917" y="49"/>
                </a:lnTo>
                <a:lnTo>
                  <a:pt x="899" y="50"/>
                </a:lnTo>
                <a:lnTo>
                  <a:pt x="870" y="79"/>
                </a:lnTo>
                <a:lnTo>
                  <a:pt x="844" y="58"/>
                </a:lnTo>
                <a:lnTo>
                  <a:pt x="852" y="26"/>
                </a:lnTo>
                <a:lnTo>
                  <a:pt x="841" y="17"/>
                </a:lnTo>
                <a:lnTo>
                  <a:pt x="782" y="8"/>
                </a:lnTo>
                <a:lnTo>
                  <a:pt x="754" y="36"/>
                </a:lnTo>
                <a:lnTo>
                  <a:pt x="739" y="34"/>
                </a:lnTo>
                <a:lnTo>
                  <a:pt x="714" y="5"/>
                </a:lnTo>
                <a:lnTo>
                  <a:pt x="674" y="11"/>
                </a:lnTo>
                <a:lnTo>
                  <a:pt x="668" y="26"/>
                </a:lnTo>
                <a:lnTo>
                  <a:pt x="636" y="3"/>
                </a:lnTo>
                <a:lnTo>
                  <a:pt x="629" y="0"/>
                </a:lnTo>
                <a:lnTo>
                  <a:pt x="602" y="18"/>
                </a:lnTo>
                <a:lnTo>
                  <a:pt x="569" y="70"/>
                </a:lnTo>
                <a:lnTo>
                  <a:pt x="568" y="102"/>
                </a:lnTo>
                <a:lnTo>
                  <a:pt x="528" y="101"/>
                </a:lnTo>
                <a:lnTo>
                  <a:pt x="519" y="112"/>
                </a:lnTo>
                <a:lnTo>
                  <a:pt x="496" y="100"/>
                </a:lnTo>
                <a:lnTo>
                  <a:pt x="471" y="107"/>
                </a:lnTo>
                <a:lnTo>
                  <a:pt x="456" y="141"/>
                </a:lnTo>
                <a:lnTo>
                  <a:pt x="426" y="146"/>
                </a:lnTo>
                <a:lnTo>
                  <a:pt x="420" y="154"/>
                </a:lnTo>
                <a:lnTo>
                  <a:pt x="423" y="205"/>
                </a:lnTo>
                <a:lnTo>
                  <a:pt x="413" y="238"/>
                </a:lnTo>
                <a:lnTo>
                  <a:pt x="464" y="237"/>
                </a:lnTo>
                <a:lnTo>
                  <a:pt x="473" y="244"/>
                </a:lnTo>
                <a:lnTo>
                  <a:pt x="452" y="263"/>
                </a:lnTo>
                <a:lnTo>
                  <a:pt x="449" y="286"/>
                </a:lnTo>
                <a:lnTo>
                  <a:pt x="395" y="289"/>
                </a:lnTo>
                <a:lnTo>
                  <a:pt x="383" y="332"/>
                </a:lnTo>
                <a:lnTo>
                  <a:pt x="340" y="347"/>
                </a:lnTo>
                <a:lnTo>
                  <a:pt x="330" y="367"/>
                </a:lnTo>
                <a:lnTo>
                  <a:pt x="334" y="379"/>
                </a:lnTo>
                <a:lnTo>
                  <a:pt x="325" y="386"/>
                </a:lnTo>
                <a:lnTo>
                  <a:pt x="340" y="437"/>
                </a:lnTo>
                <a:lnTo>
                  <a:pt x="324" y="454"/>
                </a:lnTo>
                <a:lnTo>
                  <a:pt x="316" y="503"/>
                </a:lnTo>
                <a:lnTo>
                  <a:pt x="343" y="498"/>
                </a:lnTo>
                <a:lnTo>
                  <a:pt x="362" y="516"/>
                </a:lnTo>
                <a:lnTo>
                  <a:pt x="364" y="537"/>
                </a:lnTo>
                <a:lnTo>
                  <a:pt x="324" y="547"/>
                </a:lnTo>
                <a:lnTo>
                  <a:pt x="316" y="527"/>
                </a:lnTo>
                <a:lnTo>
                  <a:pt x="325" y="524"/>
                </a:lnTo>
                <a:lnTo>
                  <a:pt x="307" y="509"/>
                </a:lnTo>
                <a:lnTo>
                  <a:pt x="295" y="524"/>
                </a:lnTo>
                <a:lnTo>
                  <a:pt x="266" y="525"/>
                </a:lnTo>
                <a:lnTo>
                  <a:pt x="267" y="535"/>
                </a:lnTo>
                <a:lnTo>
                  <a:pt x="249" y="559"/>
                </a:lnTo>
                <a:lnTo>
                  <a:pt x="210" y="563"/>
                </a:lnTo>
                <a:lnTo>
                  <a:pt x="204" y="573"/>
                </a:lnTo>
                <a:lnTo>
                  <a:pt x="215" y="603"/>
                </a:lnTo>
                <a:lnTo>
                  <a:pt x="181" y="604"/>
                </a:lnTo>
                <a:lnTo>
                  <a:pt x="148" y="634"/>
                </a:lnTo>
                <a:lnTo>
                  <a:pt x="130" y="632"/>
                </a:lnTo>
                <a:lnTo>
                  <a:pt x="109" y="619"/>
                </a:lnTo>
                <a:lnTo>
                  <a:pt x="29" y="644"/>
                </a:lnTo>
                <a:lnTo>
                  <a:pt x="0" y="636"/>
                </a:lnTo>
                <a:lnTo>
                  <a:pt x="26" y="697"/>
                </a:lnTo>
                <a:lnTo>
                  <a:pt x="81" y="799"/>
                </a:lnTo>
                <a:lnTo>
                  <a:pt x="100" y="818"/>
                </a:lnTo>
                <a:lnTo>
                  <a:pt x="99" y="844"/>
                </a:lnTo>
                <a:lnTo>
                  <a:pt x="111" y="855"/>
                </a:lnTo>
                <a:lnTo>
                  <a:pt x="121" y="913"/>
                </a:lnTo>
                <a:lnTo>
                  <a:pt x="123" y="928"/>
                </a:lnTo>
                <a:lnTo>
                  <a:pt x="97" y="955"/>
                </a:lnTo>
                <a:lnTo>
                  <a:pt x="69" y="964"/>
                </a:lnTo>
                <a:lnTo>
                  <a:pt x="39" y="988"/>
                </a:lnTo>
                <a:lnTo>
                  <a:pt x="11" y="1048"/>
                </a:lnTo>
                <a:lnTo>
                  <a:pt x="20" y="1061"/>
                </a:lnTo>
                <a:lnTo>
                  <a:pt x="70" y="1069"/>
                </a:lnTo>
                <a:lnTo>
                  <a:pt x="100" y="1091"/>
                </a:lnTo>
                <a:lnTo>
                  <a:pt x="109" y="1155"/>
                </a:lnTo>
                <a:lnTo>
                  <a:pt x="99" y="1169"/>
                </a:lnTo>
                <a:lnTo>
                  <a:pt x="99" y="1193"/>
                </a:lnTo>
                <a:lnTo>
                  <a:pt x="117" y="1223"/>
                </a:lnTo>
                <a:lnTo>
                  <a:pt x="124" y="1224"/>
                </a:lnTo>
                <a:lnTo>
                  <a:pt x="114" y="1203"/>
                </a:lnTo>
                <a:lnTo>
                  <a:pt x="123" y="1195"/>
                </a:lnTo>
                <a:lnTo>
                  <a:pt x="161" y="1191"/>
                </a:lnTo>
                <a:lnTo>
                  <a:pt x="173" y="1202"/>
                </a:lnTo>
                <a:lnTo>
                  <a:pt x="188" y="1195"/>
                </a:lnTo>
                <a:lnTo>
                  <a:pt x="222" y="1159"/>
                </a:lnTo>
                <a:lnTo>
                  <a:pt x="237" y="1119"/>
                </a:lnTo>
                <a:lnTo>
                  <a:pt x="321" y="1106"/>
                </a:lnTo>
                <a:lnTo>
                  <a:pt x="367" y="1085"/>
                </a:lnTo>
                <a:lnTo>
                  <a:pt x="431" y="1086"/>
                </a:lnTo>
                <a:lnTo>
                  <a:pt x="525" y="1074"/>
                </a:lnTo>
                <a:lnTo>
                  <a:pt x="543" y="1086"/>
                </a:lnTo>
                <a:lnTo>
                  <a:pt x="586" y="1080"/>
                </a:lnTo>
                <a:lnTo>
                  <a:pt x="592" y="1091"/>
                </a:lnTo>
                <a:lnTo>
                  <a:pt x="625" y="1083"/>
                </a:lnTo>
                <a:lnTo>
                  <a:pt x="677" y="1093"/>
                </a:lnTo>
                <a:lnTo>
                  <a:pt x="717" y="1085"/>
                </a:lnTo>
                <a:lnTo>
                  <a:pt x="726" y="1106"/>
                </a:lnTo>
                <a:lnTo>
                  <a:pt x="744" y="1107"/>
                </a:lnTo>
                <a:lnTo>
                  <a:pt x="744" y="1122"/>
                </a:lnTo>
                <a:lnTo>
                  <a:pt x="781" y="1108"/>
                </a:lnTo>
                <a:lnTo>
                  <a:pt x="817" y="1111"/>
                </a:lnTo>
                <a:lnTo>
                  <a:pt x="820" y="1122"/>
                </a:lnTo>
                <a:lnTo>
                  <a:pt x="817" y="1137"/>
                </a:lnTo>
                <a:lnTo>
                  <a:pt x="830" y="1141"/>
                </a:lnTo>
                <a:lnTo>
                  <a:pt x="839" y="1101"/>
                </a:lnTo>
                <a:lnTo>
                  <a:pt x="882" y="1108"/>
                </a:lnTo>
                <a:lnTo>
                  <a:pt x="906" y="1080"/>
                </a:lnTo>
                <a:lnTo>
                  <a:pt x="931" y="1108"/>
                </a:lnTo>
                <a:lnTo>
                  <a:pt x="948" y="1093"/>
                </a:lnTo>
                <a:lnTo>
                  <a:pt x="975" y="1092"/>
                </a:lnTo>
                <a:lnTo>
                  <a:pt x="987" y="1119"/>
                </a:lnTo>
                <a:lnTo>
                  <a:pt x="1006" y="1127"/>
                </a:lnTo>
                <a:lnTo>
                  <a:pt x="1013" y="1090"/>
                </a:lnTo>
                <a:lnTo>
                  <a:pt x="1037" y="1080"/>
                </a:lnTo>
                <a:lnTo>
                  <a:pt x="1048" y="1062"/>
                </a:lnTo>
                <a:lnTo>
                  <a:pt x="1067" y="1066"/>
                </a:lnTo>
                <a:lnTo>
                  <a:pt x="1085" y="1099"/>
                </a:lnTo>
                <a:lnTo>
                  <a:pt x="1110" y="1118"/>
                </a:lnTo>
                <a:lnTo>
                  <a:pt x="1131" y="1111"/>
                </a:lnTo>
                <a:lnTo>
                  <a:pt x="1134" y="1093"/>
                </a:lnTo>
                <a:lnTo>
                  <a:pt x="1156" y="1078"/>
                </a:lnTo>
                <a:lnTo>
                  <a:pt x="1191" y="1088"/>
                </a:lnTo>
                <a:lnTo>
                  <a:pt x="1243" y="1065"/>
                </a:lnTo>
                <a:lnTo>
                  <a:pt x="1277" y="1080"/>
                </a:lnTo>
                <a:lnTo>
                  <a:pt x="1290" y="1102"/>
                </a:lnTo>
                <a:lnTo>
                  <a:pt x="1322" y="1111"/>
                </a:lnTo>
                <a:lnTo>
                  <a:pt x="1331" y="1078"/>
                </a:lnTo>
                <a:lnTo>
                  <a:pt x="1293" y="1028"/>
                </a:lnTo>
                <a:lnTo>
                  <a:pt x="1319" y="936"/>
                </a:lnTo>
                <a:lnTo>
                  <a:pt x="1344" y="915"/>
                </a:lnTo>
                <a:lnTo>
                  <a:pt x="1338" y="898"/>
                </a:lnTo>
                <a:lnTo>
                  <a:pt x="1389" y="897"/>
                </a:lnTo>
                <a:lnTo>
                  <a:pt x="1402" y="877"/>
                </a:lnTo>
                <a:lnTo>
                  <a:pt x="1474" y="865"/>
                </a:lnTo>
                <a:lnTo>
                  <a:pt x="1451" y="830"/>
                </a:lnTo>
                <a:lnTo>
                  <a:pt x="1426" y="821"/>
                </a:lnTo>
                <a:lnTo>
                  <a:pt x="1429" y="807"/>
                </a:lnTo>
                <a:lnTo>
                  <a:pt x="1408" y="774"/>
                </a:lnTo>
                <a:lnTo>
                  <a:pt x="1420" y="763"/>
                </a:lnTo>
                <a:lnTo>
                  <a:pt x="1386" y="735"/>
                </a:lnTo>
                <a:lnTo>
                  <a:pt x="1398" y="721"/>
                </a:lnTo>
                <a:lnTo>
                  <a:pt x="1392" y="705"/>
                </a:lnTo>
                <a:lnTo>
                  <a:pt x="1325" y="663"/>
                </a:lnTo>
                <a:lnTo>
                  <a:pt x="1335" y="636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0" name="Freeform 362"/>
          <p:cNvSpPr>
            <a:spLocks/>
          </p:cNvSpPr>
          <p:nvPr/>
        </p:nvSpPr>
        <p:spPr bwMode="auto">
          <a:xfrm>
            <a:off x="5724525" y="0"/>
            <a:ext cx="3587750" cy="4833938"/>
          </a:xfrm>
          <a:custGeom>
            <a:avLst/>
            <a:gdLst>
              <a:gd name="T0" fmla="*/ 235108375 w 4519"/>
              <a:gd name="T1" fmla="*/ 798627450 h 6091"/>
              <a:gd name="T2" fmla="*/ 211786819 w 4519"/>
              <a:gd name="T3" fmla="*/ 870428786 h 6091"/>
              <a:gd name="T4" fmla="*/ 231957286 w 4519"/>
              <a:gd name="T5" fmla="*/ 928373328 h 6091"/>
              <a:gd name="T6" fmla="*/ 279230774 w 4519"/>
              <a:gd name="T7" fmla="*/ 983798127 h 6091"/>
              <a:gd name="T8" fmla="*/ 312637563 w 4519"/>
              <a:gd name="T9" fmla="*/ 1056228606 h 6091"/>
              <a:gd name="T10" fmla="*/ 446895195 w 4519"/>
              <a:gd name="T11" fmla="*/ 1228802756 h 6091"/>
              <a:gd name="T12" fmla="*/ 368735531 w 4519"/>
              <a:gd name="T13" fmla="*/ 1367995682 h 6091"/>
              <a:gd name="T14" fmla="*/ 289946384 w 4519"/>
              <a:gd name="T15" fmla="*/ 1478846075 h 6091"/>
              <a:gd name="T16" fmla="*/ 305073837 w 4519"/>
              <a:gd name="T17" fmla="*/ 1537420750 h 6091"/>
              <a:gd name="T18" fmla="*/ 353608078 w 4519"/>
              <a:gd name="T19" fmla="*/ 1644491927 h 6091"/>
              <a:gd name="T20" fmla="*/ 279230774 w 4519"/>
              <a:gd name="T21" fmla="*/ 1904613023 h 6091"/>
              <a:gd name="T22" fmla="*/ 284903370 w 4519"/>
              <a:gd name="T23" fmla="*/ 2015462622 h 6091"/>
              <a:gd name="T24" fmla="*/ 437440338 w 4519"/>
              <a:gd name="T25" fmla="*/ 2147483647 h 6091"/>
              <a:gd name="T26" fmla="*/ 731799260 w 4519"/>
              <a:gd name="T27" fmla="*/ 2147483647 h 6091"/>
              <a:gd name="T28" fmla="*/ 938543165 w 4519"/>
              <a:gd name="T29" fmla="*/ 2147483647 h 6091"/>
              <a:gd name="T30" fmla="*/ 913330479 w 4519"/>
              <a:gd name="T31" fmla="*/ 2147483647 h 6091"/>
              <a:gd name="T32" fmla="*/ 1237313929 w 4519"/>
              <a:gd name="T33" fmla="*/ 2147483647 h 6091"/>
              <a:gd name="T34" fmla="*/ 1488180035 w 4519"/>
              <a:gd name="T35" fmla="*/ 2147483647 h 6091"/>
              <a:gd name="T36" fmla="*/ 1788211155 w 4519"/>
              <a:gd name="T37" fmla="*/ 2147483647 h 6091"/>
              <a:gd name="T38" fmla="*/ 2002518589 w 4519"/>
              <a:gd name="T39" fmla="*/ 2147483647 h 6091"/>
              <a:gd name="T40" fmla="*/ 1902298222 w 4519"/>
              <a:gd name="T41" fmla="*/ 2147483647 h 6091"/>
              <a:gd name="T42" fmla="*/ 1918686428 w 4519"/>
              <a:gd name="T43" fmla="*/ 2147483647 h 6091"/>
              <a:gd name="T44" fmla="*/ 1906080482 w 4519"/>
              <a:gd name="T45" fmla="*/ 2147483647 h 6091"/>
              <a:gd name="T46" fmla="*/ 1984871217 w 4519"/>
              <a:gd name="T47" fmla="*/ 2147483647 h 6091"/>
              <a:gd name="T48" fmla="*/ 2147483647 w 4519"/>
              <a:gd name="T49" fmla="*/ 2147483647 h 6091"/>
              <a:gd name="T50" fmla="*/ 2147483647 w 4519"/>
              <a:gd name="T51" fmla="*/ 2147483647 h 6091"/>
              <a:gd name="T52" fmla="*/ 2147483647 w 4519"/>
              <a:gd name="T53" fmla="*/ 2147483647 h 6091"/>
              <a:gd name="T54" fmla="*/ 2147483647 w 4519"/>
              <a:gd name="T55" fmla="*/ 524650154 h 6091"/>
              <a:gd name="T56" fmla="*/ 2147483647 w 4519"/>
              <a:gd name="T57" fmla="*/ 227369709 h 6091"/>
              <a:gd name="T58" fmla="*/ 1587770819 w 4519"/>
              <a:gd name="T59" fmla="*/ 6928301 h 6091"/>
              <a:gd name="T60" fmla="*/ 1444058430 w 4519"/>
              <a:gd name="T61" fmla="*/ 203435682 h 6091"/>
              <a:gd name="T62" fmla="*/ 1249289499 w 4519"/>
              <a:gd name="T63" fmla="*/ 228629183 h 6091"/>
              <a:gd name="T64" fmla="*/ 1145287665 w 4519"/>
              <a:gd name="T65" fmla="*/ 226739575 h 6091"/>
              <a:gd name="T66" fmla="*/ 1256223642 w 4519"/>
              <a:gd name="T67" fmla="*/ 415059136 h 6091"/>
              <a:gd name="T68" fmla="*/ 1137093562 w 4519"/>
              <a:gd name="T69" fmla="*/ 462927190 h 6091"/>
              <a:gd name="T70" fmla="*/ 1015441976 w 4519"/>
              <a:gd name="T71" fmla="*/ 786031121 h 6091"/>
              <a:gd name="T72" fmla="*/ 774660905 w 4519"/>
              <a:gd name="T73" fmla="*/ 821931293 h 6091"/>
              <a:gd name="T74" fmla="*/ 826976613 w 4519"/>
              <a:gd name="T75" fmla="*/ 934041358 h 6091"/>
              <a:gd name="T76" fmla="*/ 641032955 w 4519"/>
              <a:gd name="T77" fmla="*/ 858461798 h 6091"/>
              <a:gd name="T78" fmla="*/ 596910557 w 4519"/>
              <a:gd name="T79" fmla="*/ 758948062 h 6091"/>
              <a:gd name="T80" fmla="*/ 468956791 w 4519"/>
              <a:gd name="T81" fmla="*/ 639909896 h 6091"/>
              <a:gd name="T82" fmla="*/ 368735531 w 4519"/>
              <a:gd name="T83" fmla="*/ 589522994 h 6091"/>
              <a:gd name="T84" fmla="*/ 569807535 w 4519"/>
              <a:gd name="T85" fmla="*/ 602749456 h 6091"/>
              <a:gd name="T86" fmla="*/ 915221609 w 4519"/>
              <a:gd name="T87" fmla="*/ 326883247 h 6091"/>
              <a:gd name="T88" fmla="*/ 671288655 w 4519"/>
              <a:gd name="T89" fmla="*/ 270827520 h 6091"/>
              <a:gd name="T90" fmla="*/ 292467097 w 4519"/>
              <a:gd name="T91" fmla="*/ 247524470 h 6091"/>
              <a:gd name="T92" fmla="*/ 207374927 w 4519"/>
              <a:gd name="T93" fmla="*/ 200286600 h 6091"/>
              <a:gd name="T94" fmla="*/ 138039842 w 4519"/>
              <a:gd name="T95" fmla="*/ 265789623 h 6091"/>
              <a:gd name="T96" fmla="*/ 98329262 w 4519"/>
              <a:gd name="T97" fmla="*/ 280275560 h 6091"/>
              <a:gd name="T98" fmla="*/ 46643124 w 4519"/>
              <a:gd name="T99" fmla="*/ 316805866 h 6091"/>
              <a:gd name="T100" fmla="*/ 37189062 w 4519"/>
              <a:gd name="T101" fmla="*/ 472374436 h 6091"/>
              <a:gd name="T102" fmla="*/ 661833798 w 4519"/>
              <a:gd name="T103" fmla="*/ 1512227299 h 6091"/>
              <a:gd name="T104" fmla="*/ 463283401 w 4519"/>
              <a:gd name="T105" fmla="*/ 1516006515 h 6091"/>
              <a:gd name="T106" fmla="*/ 614559516 w 4519"/>
              <a:gd name="T107" fmla="*/ 1410824153 h 6091"/>
              <a:gd name="T108" fmla="*/ 903875623 w 4519"/>
              <a:gd name="T109" fmla="*/ 1385631495 h 6091"/>
              <a:gd name="T110" fmla="*/ 710368040 w 4519"/>
              <a:gd name="T111" fmla="*/ 1213686685 h 6091"/>
              <a:gd name="T112" fmla="*/ 765836425 w 4519"/>
              <a:gd name="T113" fmla="*/ 1157631752 h 6091"/>
              <a:gd name="T114" fmla="*/ 874881470 w 4519"/>
              <a:gd name="T115" fmla="*/ 1247698043 h 6091"/>
              <a:gd name="T116" fmla="*/ 1218404216 w 4519"/>
              <a:gd name="T117" fmla="*/ 1647011669 h 6091"/>
              <a:gd name="T118" fmla="*/ 1175542571 w 4519"/>
              <a:gd name="T119" fmla="*/ 1598514374 h 6091"/>
              <a:gd name="T120" fmla="*/ 1250550252 w 4519"/>
              <a:gd name="T121" fmla="*/ 1712514246 h 6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19"/>
              <a:gd name="T184" fmla="*/ 0 h 6091"/>
              <a:gd name="T185" fmla="*/ 4519 w 4519"/>
              <a:gd name="T186" fmla="*/ 6091 h 6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19" h="6091">
                <a:moveTo>
                  <a:pt x="224" y="1078"/>
                </a:moveTo>
                <a:lnTo>
                  <a:pt x="236" y="1086"/>
                </a:lnTo>
                <a:lnTo>
                  <a:pt x="250" y="1099"/>
                </a:lnTo>
                <a:lnTo>
                  <a:pt x="262" y="1113"/>
                </a:lnTo>
                <a:lnTo>
                  <a:pt x="265" y="1116"/>
                </a:lnTo>
                <a:lnTo>
                  <a:pt x="265" y="1117"/>
                </a:lnTo>
                <a:lnTo>
                  <a:pt x="271" y="1118"/>
                </a:lnTo>
                <a:lnTo>
                  <a:pt x="278" y="1130"/>
                </a:lnTo>
                <a:lnTo>
                  <a:pt x="284" y="1138"/>
                </a:lnTo>
                <a:lnTo>
                  <a:pt x="286" y="1143"/>
                </a:lnTo>
                <a:lnTo>
                  <a:pt x="302" y="1157"/>
                </a:lnTo>
                <a:lnTo>
                  <a:pt x="317" y="1165"/>
                </a:lnTo>
                <a:lnTo>
                  <a:pt x="327" y="1179"/>
                </a:lnTo>
                <a:lnTo>
                  <a:pt x="335" y="1190"/>
                </a:lnTo>
                <a:lnTo>
                  <a:pt x="345" y="1204"/>
                </a:lnTo>
                <a:lnTo>
                  <a:pt x="357" y="1223"/>
                </a:lnTo>
                <a:lnTo>
                  <a:pt x="362" y="1237"/>
                </a:lnTo>
                <a:lnTo>
                  <a:pt x="370" y="1258"/>
                </a:lnTo>
                <a:lnTo>
                  <a:pt x="373" y="1268"/>
                </a:lnTo>
                <a:lnTo>
                  <a:pt x="368" y="1268"/>
                </a:lnTo>
                <a:lnTo>
                  <a:pt x="357" y="1268"/>
                </a:lnTo>
                <a:lnTo>
                  <a:pt x="351" y="1272"/>
                </a:lnTo>
                <a:lnTo>
                  <a:pt x="341" y="1278"/>
                </a:lnTo>
                <a:lnTo>
                  <a:pt x="327" y="1286"/>
                </a:lnTo>
                <a:lnTo>
                  <a:pt x="330" y="1293"/>
                </a:lnTo>
                <a:lnTo>
                  <a:pt x="339" y="1296"/>
                </a:lnTo>
                <a:lnTo>
                  <a:pt x="348" y="1304"/>
                </a:lnTo>
                <a:lnTo>
                  <a:pt x="345" y="1309"/>
                </a:lnTo>
                <a:lnTo>
                  <a:pt x="342" y="1314"/>
                </a:lnTo>
                <a:lnTo>
                  <a:pt x="338" y="1321"/>
                </a:lnTo>
                <a:lnTo>
                  <a:pt x="336" y="1328"/>
                </a:lnTo>
                <a:lnTo>
                  <a:pt x="339" y="1338"/>
                </a:lnTo>
                <a:lnTo>
                  <a:pt x="344" y="1346"/>
                </a:lnTo>
                <a:lnTo>
                  <a:pt x="345" y="1352"/>
                </a:lnTo>
                <a:lnTo>
                  <a:pt x="341" y="1359"/>
                </a:lnTo>
                <a:lnTo>
                  <a:pt x="335" y="1368"/>
                </a:lnTo>
                <a:lnTo>
                  <a:pt x="332" y="1378"/>
                </a:lnTo>
                <a:lnTo>
                  <a:pt x="336" y="1382"/>
                </a:lnTo>
                <a:lnTo>
                  <a:pt x="344" y="1382"/>
                </a:lnTo>
                <a:lnTo>
                  <a:pt x="351" y="1380"/>
                </a:lnTo>
                <a:lnTo>
                  <a:pt x="360" y="1379"/>
                </a:lnTo>
                <a:lnTo>
                  <a:pt x="368" y="1384"/>
                </a:lnTo>
                <a:lnTo>
                  <a:pt x="368" y="1390"/>
                </a:lnTo>
                <a:lnTo>
                  <a:pt x="363" y="1396"/>
                </a:lnTo>
                <a:lnTo>
                  <a:pt x="369" y="1401"/>
                </a:lnTo>
                <a:lnTo>
                  <a:pt x="370" y="1405"/>
                </a:lnTo>
                <a:lnTo>
                  <a:pt x="365" y="1406"/>
                </a:lnTo>
                <a:lnTo>
                  <a:pt x="354" y="1410"/>
                </a:lnTo>
                <a:lnTo>
                  <a:pt x="345" y="1416"/>
                </a:lnTo>
                <a:lnTo>
                  <a:pt x="342" y="1420"/>
                </a:lnTo>
                <a:lnTo>
                  <a:pt x="342" y="1426"/>
                </a:lnTo>
                <a:lnTo>
                  <a:pt x="345" y="1436"/>
                </a:lnTo>
                <a:lnTo>
                  <a:pt x="347" y="1442"/>
                </a:lnTo>
                <a:lnTo>
                  <a:pt x="350" y="1452"/>
                </a:lnTo>
                <a:lnTo>
                  <a:pt x="360" y="1464"/>
                </a:lnTo>
                <a:lnTo>
                  <a:pt x="363" y="1468"/>
                </a:lnTo>
                <a:lnTo>
                  <a:pt x="368" y="1474"/>
                </a:lnTo>
                <a:lnTo>
                  <a:pt x="379" y="1474"/>
                </a:lnTo>
                <a:lnTo>
                  <a:pt x="390" y="1473"/>
                </a:lnTo>
                <a:lnTo>
                  <a:pt x="403" y="1471"/>
                </a:lnTo>
                <a:lnTo>
                  <a:pt x="409" y="1471"/>
                </a:lnTo>
                <a:lnTo>
                  <a:pt x="415" y="1474"/>
                </a:lnTo>
                <a:lnTo>
                  <a:pt x="414" y="1478"/>
                </a:lnTo>
                <a:lnTo>
                  <a:pt x="412" y="1483"/>
                </a:lnTo>
                <a:lnTo>
                  <a:pt x="417" y="1490"/>
                </a:lnTo>
                <a:lnTo>
                  <a:pt x="424" y="1495"/>
                </a:lnTo>
                <a:lnTo>
                  <a:pt x="429" y="1503"/>
                </a:lnTo>
                <a:lnTo>
                  <a:pt x="424" y="1509"/>
                </a:lnTo>
                <a:lnTo>
                  <a:pt x="417" y="1514"/>
                </a:lnTo>
                <a:lnTo>
                  <a:pt x="418" y="1520"/>
                </a:lnTo>
                <a:lnTo>
                  <a:pt x="418" y="1526"/>
                </a:lnTo>
                <a:lnTo>
                  <a:pt x="427" y="1539"/>
                </a:lnTo>
                <a:lnTo>
                  <a:pt x="432" y="1545"/>
                </a:lnTo>
                <a:lnTo>
                  <a:pt x="432" y="1553"/>
                </a:lnTo>
                <a:lnTo>
                  <a:pt x="436" y="1561"/>
                </a:lnTo>
                <a:lnTo>
                  <a:pt x="443" y="1562"/>
                </a:lnTo>
                <a:lnTo>
                  <a:pt x="455" y="1564"/>
                </a:lnTo>
                <a:lnTo>
                  <a:pt x="464" y="1564"/>
                </a:lnTo>
                <a:lnTo>
                  <a:pt x="473" y="1569"/>
                </a:lnTo>
                <a:lnTo>
                  <a:pt x="481" y="1577"/>
                </a:lnTo>
                <a:lnTo>
                  <a:pt x="484" y="1578"/>
                </a:lnTo>
                <a:lnTo>
                  <a:pt x="494" y="1576"/>
                </a:lnTo>
                <a:lnTo>
                  <a:pt x="499" y="1579"/>
                </a:lnTo>
                <a:lnTo>
                  <a:pt x="500" y="1583"/>
                </a:lnTo>
                <a:lnTo>
                  <a:pt x="497" y="1588"/>
                </a:lnTo>
                <a:lnTo>
                  <a:pt x="500" y="1592"/>
                </a:lnTo>
                <a:lnTo>
                  <a:pt x="508" y="1599"/>
                </a:lnTo>
                <a:lnTo>
                  <a:pt x="518" y="1605"/>
                </a:lnTo>
                <a:lnTo>
                  <a:pt x="516" y="1619"/>
                </a:lnTo>
                <a:lnTo>
                  <a:pt x="512" y="1631"/>
                </a:lnTo>
                <a:lnTo>
                  <a:pt x="508" y="1640"/>
                </a:lnTo>
                <a:lnTo>
                  <a:pt x="502" y="1651"/>
                </a:lnTo>
                <a:lnTo>
                  <a:pt x="499" y="1660"/>
                </a:lnTo>
                <a:lnTo>
                  <a:pt x="497" y="1671"/>
                </a:lnTo>
                <a:lnTo>
                  <a:pt x="496" y="1677"/>
                </a:lnTo>
                <a:lnTo>
                  <a:pt x="482" y="1686"/>
                </a:lnTo>
                <a:lnTo>
                  <a:pt x="475" y="1691"/>
                </a:lnTo>
                <a:lnTo>
                  <a:pt x="464" y="1699"/>
                </a:lnTo>
                <a:lnTo>
                  <a:pt x="521" y="1741"/>
                </a:lnTo>
                <a:lnTo>
                  <a:pt x="530" y="1746"/>
                </a:lnTo>
                <a:lnTo>
                  <a:pt x="551" y="1760"/>
                </a:lnTo>
                <a:lnTo>
                  <a:pt x="592" y="1767"/>
                </a:lnTo>
                <a:lnTo>
                  <a:pt x="600" y="1773"/>
                </a:lnTo>
                <a:lnTo>
                  <a:pt x="612" y="1775"/>
                </a:lnTo>
                <a:lnTo>
                  <a:pt x="622" y="1783"/>
                </a:lnTo>
                <a:lnTo>
                  <a:pt x="636" y="1787"/>
                </a:lnTo>
                <a:lnTo>
                  <a:pt x="645" y="1789"/>
                </a:lnTo>
                <a:lnTo>
                  <a:pt x="662" y="1797"/>
                </a:lnTo>
                <a:lnTo>
                  <a:pt x="670" y="1819"/>
                </a:lnTo>
                <a:lnTo>
                  <a:pt x="704" y="1836"/>
                </a:lnTo>
                <a:lnTo>
                  <a:pt x="709" y="1840"/>
                </a:lnTo>
                <a:lnTo>
                  <a:pt x="735" y="1863"/>
                </a:lnTo>
                <a:lnTo>
                  <a:pt x="710" y="1940"/>
                </a:lnTo>
                <a:lnTo>
                  <a:pt x="709" y="1951"/>
                </a:lnTo>
                <a:lnTo>
                  <a:pt x="701" y="1964"/>
                </a:lnTo>
                <a:lnTo>
                  <a:pt x="703" y="1971"/>
                </a:lnTo>
                <a:lnTo>
                  <a:pt x="689" y="1990"/>
                </a:lnTo>
                <a:lnTo>
                  <a:pt x="683" y="2001"/>
                </a:lnTo>
                <a:lnTo>
                  <a:pt x="679" y="2006"/>
                </a:lnTo>
                <a:lnTo>
                  <a:pt x="682" y="2013"/>
                </a:lnTo>
                <a:lnTo>
                  <a:pt x="664" y="2028"/>
                </a:lnTo>
                <a:lnTo>
                  <a:pt x="654" y="2044"/>
                </a:lnTo>
                <a:lnTo>
                  <a:pt x="646" y="2059"/>
                </a:lnTo>
                <a:lnTo>
                  <a:pt x="639" y="2075"/>
                </a:lnTo>
                <a:lnTo>
                  <a:pt x="630" y="2088"/>
                </a:lnTo>
                <a:lnTo>
                  <a:pt x="627" y="2101"/>
                </a:lnTo>
                <a:lnTo>
                  <a:pt x="616" y="2117"/>
                </a:lnTo>
                <a:lnTo>
                  <a:pt x="607" y="2130"/>
                </a:lnTo>
                <a:lnTo>
                  <a:pt x="601" y="2135"/>
                </a:lnTo>
                <a:lnTo>
                  <a:pt x="598" y="2148"/>
                </a:lnTo>
                <a:lnTo>
                  <a:pt x="598" y="2155"/>
                </a:lnTo>
                <a:lnTo>
                  <a:pt x="594" y="2161"/>
                </a:lnTo>
                <a:lnTo>
                  <a:pt x="585" y="2172"/>
                </a:lnTo>
                <a:lnTo>
                  <a:pt x="578" y="2186"/>
                </a:lnTo>
                <a:lnTo>
                  <a:pt x="570" y="2197"/>
                </a:lnTo>
                <a:lnTo>
                  <a:pt x="563" y="2208"/>
                </a:lnTo>
                <a:lnTo>
                  <a:pt x="560" y="2219"/>
                </a:lnTo>
                <a:lnTo>
                  <a:pt x="554" y="2227"/>
                </a:lnTo>
                <a:lnTo>
                  <a:pt x="540" y="2233"/>
                </a:lnTo>
                <a:lnTo>
                  <a:pt x="540" y="2242"/>
                </a:lnTo>
                <a:lnTo>
                  <a:pt x="533" y="2254"/>
                </a:lnTo>
                <a:lnTo>
                  <a:pt x="525" y="2265"/>
                </a:lnTo>
                <a:lnTo>
                  <a:pt x="519" y="2277"/>
                </a:lnTo>
                <a:lnTo>
                  <a:pt x="518" y="2279"/>
                </a:lnTo>
                <a:lnTo>
                  <a:pt x="518" y="2281"/>
                </a:lnTo>
                <a:lnTo>
                  <a:pt x="512" y="2290"/>
                </a:lnTo>
                <a:lnTo>
                  <a:pt x="505" y="2298"/>
                </a:lnTo>
                <a:lnTo>
                  <a:pt x="497" y="2305"/>
                </a:lnTo>
                <a:lnTo>
                  <a:pt x="490" y="2313"/>
                </a:lnTo>
                <a:lnTo>
                  <a:pt x="479" y="2328"/>
                </a:lnTo>
                <a:lnTo>
                  <a:pt x="470" y="2337"/>
                </a:lnTo>
                <a:lnTo>
                  <a:pt x="460" y="2348"/>
                </a:lnTo>
                <a:lnTo>
                  <a:pt x="457" y="2357"/>
                </a:lnTo>
                <a:lnTo>
                  <a:pt x="454" y="2369"/>
                </a:lnTo>
                <a:lnTo>
                  <a:pt x="449" y="2374"/>
                </a:lnTo>
                <a:lnTo>
                  <a:pt x="435" y="2381"/>
                </a:lnTo>
                <a:lnTo>
                  <a:pt x="424" y="2392"/>
                </a:lnTo>
                <a:lnTo>
                  <a:pt x="417" y="2403"/>
                </a:lnTo>
                <a:lnTo>
                  <a:pt x="406" y="2417"/>
                </a:lnTo>
                <a:lnTo>
                  <a:pt x="396" y="2427"/>
                </a:lnTo>
                <a:lnTo>
                  <a:pt x="387" y="2444"/>
                </a:lnTo>
                <a:lnTo>
                  <a:pt x="376" y="2460"/>
                </a:lnTo>
                <a:lnTo>
                  <a:pt x="360" y="2486"/>
                </a:lnTo>
                <a:lnTo>
                  <a:pt x="354" y="2490"/>
                </a:lnTo>
                <a:lnTo>
                  <a:pt x="353" y="2490"/>
                </a:lnTo>
                <a:lnTo>
                  <a:pt x="375" y="2497"/>
                </a:lnTo>
                <a:lnTo>
                  <a:pt x="420" y="2486"/>
                </a:lnTo>
                <a:lnTo>
                  <a:pt x="439" y="2452"/>
                </a:lnTo>
                <a:lnTo>
                  <a:pt x="463" y="2443"/>
                </a:lnTo>
                <a:lnTo>
                  <a:pt x="475" y="2429"/>
                </a:lnTo>
                <a:lnTo>
                  <a:pt x="484" y="2441"/>
                </a:lnTo>
                <a:lnTo>
                  <a:pt x="481" y="2458"/>
                </a:lnTo>
                <a:lnTo>
                  <a:pt x="464" y="2454"/>
                </a:lnTo>
                <a:lnTo>
                  <a:pt x="470" y="2469"/>
                </a:lnTo>
                <a:lnTo>
                  <a:pt x="479" y="2465"/>
                </a:lnTo>
                <a:lnTo>
                  <a:pt x="493" y="2494"/>
                </a:lnTo>
                <a:lnTo>
                  <a:pt x="449" y="2476"/>
                </a:lnTo>
                <a:lnTo>
                  <a:pt x="482" y="2513"/>
                </a:lnTo>
                <a:lnTo>
                  <a:pt x="511" y="2521"/>
                </a:lnTo>
                <a:lnTo>
                  <a:pt x="512" y="2512"/>
                </a:lnTo>
                <a:lnTo>
                  <a:pt x="554" y="2549"/>
                </a:lnTo>
                <a:lnTo>
                  <a:pt x="609" y="2546"/>
                </a:lnTo>
                <a:lnTo>
                  <a:pt x="625" y="2533"/>
                </a:lnTo>
                <a:lnTo>
                  <a:pt x="651" y="2531"/>
                </a:lnTo>
                <a:lnTo>
                  <a:pt x="676" y="2538"/>
                </a:lnTo>
                <a:lnTo>
                  <a:pt x="692" y="2564"/>
                </a:lnTo>
                <a:lnTo>
                  <a:pt x="735" y="2567"/>
                </a:lnTo>
                <a:lnTo>
                  <a:pt x="731" y="2596"/>
                </a:lnTo>
                <a:lnTo>
                  <a:pt x="586" y="2588"/>
                </a:lnTo>
                <a:lnTo>
                  <a:pt x="561" y="2611"/>
                </a:lnTo>
                <a:lnTo>
                  <a:pt x="572" y="2621"/>
                </a:lnTo>
                <a:lnTo>
                  <a:pt x="560" y="2639"/>
                </a:lnTo>
                <a:lnTo>
                  <a:pt x="533" y="2652"/>
                </a:lnTo>
                <a:lnTo>
                  <a:pt x="499" y="2637"/>
                </a:lnTo>
                <a:lnTo>
                  <a:pt x="490" y="2649"/>
                </a:lnTo>
                <a:lnTo>
                  <a:pt x="491" y="2688"/>
                </a:lnTo>
                <a:lnTo>
                  <a:pt x="467" y="2685"/>
                </a:lnTo>
                <a:lnTo>
                  <a:pt x="458" y="2669"/>
                </a:lnTo>
                <a:lnTo>
                  <a:pt x="440" y="2664"/>
                </a:lnTo>
                <a:lnTo>
                  <a:pt x="435" y="2689"/>
                </a:lnTo>
                <a:lnTo>
                  <a:pt x="451" y="2714"/>
                </a:lnTo>
                <a:lnTo>
                  <a:pt x="449" y="2738"/>
                </a:lnTo>
                <a:lnTo>
                  <a:pt x="470" y="2777"/>
                </a:lnTo>
                <a:lnTo>
                  <a:pt x="440" y="2790"/>
                </a:lnTo>
                <a:lnTo>
                  <a:pt x="435" y="2859"/>
                </a:lnTo>
                <a:lnTo>
                  <a:pt x="479" y="2979"/>
                </a:lnTo>
                <a:lnTo>
                  <a:pt x="455" y="3014"/>
                </a:lnTo>
                <a:lnTo>
                  <a:pt x="461" y="3024"/>
                </a:lnTo>
                <a:lnTo>
                  <a:pt x="443" y="3024"/>
                </a:lnTo>
                <a:lnTo>
                  <a:pt x="443" y="3045"/>
                </a:lnTo>
                <a:lnTo>
                  <a:pt x="455" y="3045"/>
                </a:lnTo>
                <a:lnTo>
                  <a:pt x="464" y="3067"/>
                </a:lnTo>
                <a:lnTo>
                  <a:pt x="490" y="3048"/>
                </a:lnTo>
                <a:lnTo>
                  <a:pt x="511" y="3050"/>
                </a:lnTo>
                <a:lnTo>
                  <a:pt x="551" y="3083"/>
                </a:lnTo>
                <a:lnTo>
                  <a:pt x="560" y="3104"/>
                </a:lnTo>
                <a:lnTo>
                  <a:pt x="557" y="3121"/>
                </a:lnTo>
                <a:lnTo>
                  <a:pt x="528" y="3125"/>
                </a:lnTo>
                <a:lnTo>
                  <a:pt x="511" y="3111"/>
                </a:lnTo>
                <a:lnTo>
                  <a:pt x="516" y="3104"/>
                </a:lnTo>
                <a:lnTo>
                  <a:pt x="491" y="3088"/>
                </a:lnTo>
                <a:lnTo>
                  <a:pt x="478" y="3094"/>
                </a:lnTo>
                <a:lnTo>
                  <a:pt x="485" y="3114"/>
                </a:lnTo>
                <a:lnTo>
                  <a:pt x="509" y="3125"/>
                </a:lnTo>
                <a:lnTo>
                  <a:pt x="470" y="3142"/>
                </a:lnTo>
                <a:lnTo>
                  <a:pt x="473" y="3166"/>
                </a:lnTo>
                <a:lnTo>
                  <a:pt x="458" y="3176"/>
                </a:lnTo>
                <a:lnTo>
                  <a:pt x="452" y="3200"/>
                </a:lnTo>
                <a:lnTo>
                  <a:pt x="460" y="3214"/>
                </a:lnTo>
                <a:lnTo>
                  <a:pt x="487" y="3209"/>
                </a:lnTo>
                <a:lnTo>
                  <a:pt x="488" y="3233"/>
                </a:lnTo>
                <a:lnTo>
                  <a:pt x="546" y="3257"/>
                </a:lnTo>
                <a:lnTo>
                  <a:pt x="551" y="3291"/>
                </a:lnTo>
                <a:lnTo>
                  <a:pt x="531" y="3305"/>
                </a:lnTo>
                <a:lnTo>
                  <a:pt x="546" y="3317"/>
                </a:lnTo>
                <a:lnTo>
                  <a:pt x="537" y="3371"/>
                </a:lnTo>
                <a:lnTo>
                  <a:pt x="563" y="3360"/>
                </a:lnTo>
                <a:lnTo>
                  <a:pt x="584" y="3370"/>
                </a:lnTo>
                <a:lnTo>
                  <a:pt x="579" y="3388"/>
                </a:lnTo>
                <a:lnTo>
                  <a:pt x="601" y="3399"/>
                </a:lnTo>
                <a:lnTo>
                  <a:pt x="607" y="3419"/>
                </a:lnTo>
                <a:lnTo>
                  <a:pt x="633" y="3429"/>
                </a:lnTo>
                <a:lnTo>
                  <a:pt x="628" y="3441"/>
                </a:lnTo>
                <a:lnTo>
                  <a:pt x="661" y="3497"/>
                </a:lnTo>
                <a:lnTo>
                  <a:pt x="656" y="3525"/>
                </a:lnTo>
                <a:lnTo>
                  <a:pt x="688" y="3548"/>
                </a:lnTo>
                <a:lnTo>
                  <a:pt x="694" y="3533"/>
                </a:lnTo>
                <a:lnTo>
                  <a:pt x="734" y="3527"/>
                </a:lnTo>
                <a:lnTo>
                  <a:pt x="759" y="3556"/>
                </a:lnTo>
                <a:lnTo>
                  <a:pt x="774" y="3558"/>
                </a:lnTo>
                <a:lnTo>
                  <a:pt x="802" y="3530"/>
                </a:lnTo>
                <a:lnTo>
                  <a:pt x="861" y="3539"/>
                </a:lnTo>
                <a:lnTo>
                  <a:pt x="872" y="3548"/>
                </a:lnTo>
                <a:lnTo>
                  <a:pt x="864" y="3580"/>
                </a:lnTo>
                <a:lnTo>
                  <a:pt x="890" y="3601"/>
                </a:lnTo>
                <a:lnTo>
                  <a:pt x="919" y="3572"/>
                </a:lnTo>
                <a:lnTo>
                  <a:pt x="937" y="3571"/>
                </a:lnTo>
                <a:lnTo>
                  <a:pt x="947" y="3550"/>
                </a:lnTo>
                <a:lnTo>
                  <a:pt x="972" y="3549"/>
                </a:lnTo>
                <a:lnTo>
                  <a:pt x="993" y="3538"/>
                </a:lnTo>
                <a:lnTo>
                  <a:pt x="1038" y="3546"/>
                </a:lnTo>
                <a:lnTo>
                  <a:pt x="1093" y="3587"/>
                </a:lnTo>
                <a:lnTo>
                  <a:pt x="1118" y="3580"/>
                </a:lnTo>
                <a:lnTo>
                  <a:pt x="1133" y="3628"/>
                </a:lnTo>
                <a:lnTo>
                  <a:pt x="1121" y="3658"/>
                </a:lnTo>
                <a:lnTo>
                  <a:pt x="1161" y="3687"/>
                </a:lnTo>
                <a:lnTo>
                  <a:pt x="1172" y="3710"/>
                </a:lnTo>
                <a:lnTo>
                  <a:pt x="1156" y="3716"/>
                </a:lnTo>
                <a:lnTo>
                  <a:pt x="1163" y="3731"/>
                </a:lnTo>
                <a:lnTo>
                  <a:pt x="1147" y="3739"/>
                </a:lnTo>
                <a:lnTo>
                  <a:pt x="1148" y="3776"/>
                </a:lnTo>
                <a:lnTo>
                  <a:pt x="1190" y="3790"/>
                </a:lnTo>
                <a:lnTo>
                  <a:pt x="1197" y="3803"/>
                </a:lnTo>
                <a:lnTo>
                  <a:pt x="1223" y="3801"/>
                </a:lnTo>
                <a:lnTo>
                  <a:pt x="1215" y="3837"/>
                </a:lnTo>
                <a:lnTo>
                  <a:pt x="1237" y="3844"/>
                </a:lnTo>
                <a:lnTo>
                  <a:pt x="1273" y="3892"/>
                </a:lnTo>
                <a:lnTo>
                  <a:pt x="1351" y="3911"/>
                </a:lnTo>
                <a:lnTo>
                  <a:pt x="1376" y="3932"/>
                </a:lnTo>
                <a:lnTo>
                  <a:pt x="1373" y="3983"/>
                </a:lnTo>
                <a:lnTo>
                  <a:pt x="1397" y="3984"/>
                </a:lnTo>
                <a:lnTo>
                  <a:pt x="1428" y="3968"/>
                </a:lnTo>
                <a:lnTo>
                  <a:pt x="1491" y="3979"/>
                </a:lnTo>
                <a:lnTo>
                  <a:pt x="1501" y="3986"/>
                </a:lnTo>
                <a:lnTo>
                  <a:pt x="1489" y="3999"/>
                </a:lnTo>
                <a:lnTo>
                  <a:pt x="1498" y="4016"/>
                </a:lnTo>
                <a:lnTo>
                  <a:pt x="1556" y="4037"/>
                </a:lnTo>
                <a:lnTo>
                  <a:pt x="1562" y="4060"/>
                </a:lnTo>
                <a:lnTo>
                  <a:pt x="1520" y="4078"/>
                </a:lnTo>
                <a:lnTo>
                  <a:pt x="1523" y="4102"/>
                </a:lnTo>
                <a:lnTo>
                  <a:pt x="1495" y="4135"/>
                </a:lnTo>
                <a:lnTo>
                  <a:pt x="1449" y="4146"/>
                </a:lnTo>
                <a:lnTo>
                  <a:pt x="1425" y="4143"/>
                </a:lnTo>
                <a:lnTo>
                  <a:pt x="1416" y="4127"/>
                </a:lnTo>
                <a:lnTo>
                  <a:pt x="1389" y="4127"/>
                </a:lnTo>
                <a:lnTo>
                  <a:pt x="1358" y="4136"/>
                </a:lnTo>
                <a:lnTo>
                  <a:pt x="1355" y="4158"/>
                </a:lnTo>
                <a:lnTo>
                  <a:pt x="1345" y="4185"/>
                </a:lnTo>
                <a:lnTo>
                  <a:pt x="1412" y="4227"/>
                </a:lnTo>
                <a:lnTo>
                  <a:pt x="1418" y="4243"/>
                </a:lnTo>
                <a:lnTo>
                  <a:pt x="1406" y="4257"/>
                </a:lnTo>
                <a:lnTo>
                  <a:pt x="1440" y="4285"/>
                </a:lnTo>
                <a:lnTo>
                  <a:pt x="1428" y="4296"/>
                </a:lnTo>
                <a:lnTo>
                  <a:pt x="1449" y="4329"/>
                </a:lnTo>
                <a:lnTo>
                  <a:pt x="1446" y="4343"/>
                </a:lnTo>
                <a:lnTo>
                  <a:pt x="1471" y="4352"/>
                </a:lnTo>
                <a:lnTo>
                  <a:pt x="1494" y="4387"/>
                </a:lnTo>
                <a:lnTo>
                  <a:pt x="1513" y="4385"/>
                </a:lnTo>
                <a:lnTo>
                  <a:pt x="1522" y="4399"/>
                </a:lnTo>
                <a:lnTo>
                  <a:pt x="1568" y="4379"/>
                </a:lnTo>
                <a:lnTo>
                  <a:pt x="1582" y="4357"/>
                </a:lnTo>
                <a:lnTo>
                  <a:pt x="1579" y="4313"/>
                </a:lnTo>
                <a:lnTo>
                  <a:pt x="1672" y="4315"/>
                </a:lnTo>
                <a:lnTo>
                  <a:pt x="1710" y="4273"/>
                </a:lnTo>
                <a:lnTo>
                  <a:pt x="1747" y="4272"/>
                </a:lnTo>
                <a:lnTo>
                  <a:pt x="1759" y="4266"/>
                </a:lnTo>
                <a:lnTo>
                  <a:pt x="1771" y="4282"/>
                </a:lnTo>
                <a:lnTo>
                  <a:pt x="1793" y="4259"/>
                </a:lnTo>
                <a:lnTo>
                  <a:pt x="1815" y="4254"/>
                </a:lnTo>
                <a:lnTo>
                  <a:pt x="1875" y="4295"/>
                </a:lnTo>
                <a:lnTo>
                  <a:pt x="1891" y="4340"/>
                </a:lnTo>
                <a:lnTo>
                  <a:pt x="1947" y="4357"/>
                </a:lnTo>
                <a:lnTo>
                  <a:pt x="1963" y="4382"/>
                </a:lnTo>
                <a:lnTo>
                  <a:pt x="1912" y="4410"/>
                </a:lnTo>
                <a:lnTo>
                  <a:pt x="1945" y="4434"/>
                </a:lnTo>
                <a:lnTo>
                  <a:pt x="1951" y="4468"/>
                </a:lnTo>
                <a:lnTo>
                  <a:pt x="1973" y="4477"/>
                </a:lnTo>
                <a:lnTo>
                  <a:pt x="1963" y="4503"/>
                </a:lnTo>
                <a:lnTo>
                  <a:pt x="2036" y="4490"/>
                </a:lnTo>
                <a:lnTo>
                  <a:pt x="2058" y="4503"/>
                </a:lnTo>
                <a:lnTo>
                  <a:pt x="2100" y="4482"/>
                </a:lnTo>
                <a:lnTo>
                  <a:pt x="2121" y="4481"/>
                </a:lnTo>
                <a:lnTo>
                  <a:pt x="2142" y="4514"/>
                </a:lnTo>
                <a:lnTo>
                  <a:pt x="2176" y="4509"/>
                </a:lnTo>
                <a:lnTo>
                  <a:pt x="2171" y="4531"/>
                </a:lnTo>
                <a:lnTo>
                  <a:pt x="2227" y="4591"/>
                </a:lnTo>
                <a:lnTo>
                  <a:pt x="2213" y="4604"/>
                </a:lnTo>
                <a:lnTo>
                  <a:pt x="2231" y="4631"/>
                </a:lnTo>
                <a:lnTo>
                  <a:pt x="2288" y="4661"/>
                </a:lnTo>
                <a:lnTo>
                  <a:pt x="2306" y="4636"/>
                </a:lnTo>
                <a:lnTo>
                  <a:pt x="2334" y="4625"/>
                </a:lnTo>
                <a:lnTo>
                  <a:pt x="2361" y="4624"/>
                </a:lnTo>
                <a:lnTo>
                  <a:pt x="2398" y="4650"/>
                </a:lnTo>
                <a:lnTo>
                  <a:pt x="2413" y="4636"/>
                </a:lnTo>
                <a:lnTo>
                  <a:pt x="2443" y="4640"/>
                </a:lnTo>
                <a:lnTo>
                  <a:pt x="2452" y="4654"/>
                </a:lnTo>
                <a:lnTo>
                  <a:pt x="2480" y="4624"/>
                </a:lnTo>
                <a:lnTo>
                  <a:pt x="2581" y="4563"/>
                </a:lnTo>
                <a:lnTo>
                  <a:pt x="2595" y="4583"/>
                </a:lnTo>
                <a:lnTo>
                  <a:pt x="2621" y="4588"/>
                </a:lnTo>
                <a:lnTo>
                  <a:pt x="2626" y="4609"/>
                </a:lnTo>
                <a:lnTo>
                  <a:pt x="2659" y="4634"/>
                </a:lnTo>
                <a:lnTo>
                  <a:pt x="2697" y="4640"/>
                </a:lnTo>
                <a:lnTo>
                  <a:pt x="2726" y="4665"/>
                </a:lnTo>
                <a:lnTo>
                  <a:pt x="2749" y="4646"/>
                </a:lnTo>
                <a:lnTo>
                  <a:pt x="2738" y="4619"/>
                </a:lnTo>
                <a:lnTo>
                  <a:pt x="2758" y="4612"/>
                </a:lnTo>
                <a:lnTo>
                  <a:pt x="2778" y="4629"/>
                </a:lnTo>
                <a:lnTo>
                  <a:pt x="2802" y="4631"/>
                </a:lnTo>
                <a:lnTo>
                  <a:pt x="2831" y="4617"/>
                </a:lnTo>
                <a:lnTo>
                  <a:pt x="2837" y="4628"/>
                </a:lnTo>
                <a:lnTo>
                  <a:pt x="2892" y="4644"/>
                </a:lnTo>
                <a:lnTo>
                  <a:pt x="2925" y="4615"/>
                </a:lnTo>
                <a:lnTo>
                  <a:pt x="2954" y="4641"/>
                </a:lnTo>
                <a:lnTo>
                  <a:pt x="3007" y="4631"/>
                </a:lnTo>
                <a:lnTo>
                  <a:pt x="3030" y="4656"/>
                </a:lnTo>
                <a:lnTo>
                  <a:pt x="3062" y="4662"/>
                </a:lnTo>
                <a:lnTo>
                  <a:pt x="3091" y="4638"/>
                </a:lnTo>
                <a:lnTo>
                  <a:pt x="3116" y="4634"/>
                </a:lnTo>
                <a:lnTo>
                  <a:pt x="3113" y="4667"/>
                </a:lnTo>
                <a:lnTo>
                  <a:pt x="3146" y="4691"/>
                </a:lnTo>
                <a:lnTo>
                  <a:pt x="3155" y="4715"/>
                </a:lnTo>
                <a:lnTo>
                  <a:pt x="3134" y="4751"/>
                </a:lnTo>
                <a:lnTo>
                  <a:pt x="3134" y="4772"/>
                </a:lnTo>
                <a:lnTo>
                  <a:pt x="3097" y="4787"/>
                </a:lnTo>
                <a:lnTo>
                  <a:pt x="3100" y="4801"/>
                </a:lnTo>
                <a:lnTo>
                  <a:pt x="3122" y="4815"/>
                </a:lnTo>
                <a:lnTo>
                  <a:pt x="3159" y="4815"/>
                </a:lnTo>
                <a:lnTo>
                  <a:pt x="3168" y="4803"/>
                </a:lnTo>
                <a:lnTo>
                  <a:pt x="3177" y="4813"/>
                </a:lnTo>
                <a:lnTo>
                  <a:pt x="3167" y="4833"/>
                </a:lnTo>
                <a:lnTo>
                  <a:pt x="3134" y="4834"/>
                </a:lnTo>
                <a:lnTo>
                  <a:pt x="3126" y="4850"/>
                </a:lnTo>
                <a:lnTo>
                  <a:pt x="3132" y="4895"/>
                </a:lnTo>
                <a:lnTo>
                  <a:pt x="3168" y="4892"/>
                </a:lnTo>
                <a:lnTo>
                  <a:pt x="3198" y="4933"/>
                </a:lnTo>
                <a:lnTo>
                  <a:pt x="3189" y="4949"/>
                </a:lnTo>
                <a:lnTo>
                  <a:pt x="3223" y="4949"/>
                </a:lnTo>
                <a:lnTo>
                  <a:pt x="3210" y="4996"/>
                </a:lnTo>
                <a:lnTo>
                  <a:pt x="3220" y="5012"/>
                </a:lnTo>
                <a:lnTo>
                  <a:pt x="3205" y="5019"/>
                </a:lnTo>
                <a:lnTo>
                  <a:pt x="3226" y="5059"/>
                </a:lnTo>
                <a:lnTo>
                  <a:pt x="3217" y="5071"/>
                </a:lnTo>
                <a:lnTo>
                  <a:pt x="3091" y="5093"/>
                </a:lnTo>
                <a:lnTo>
                  <a:pt x="3056" y="5107"/>
                </a:lnTo>
                <a:lnTo>
                  <a:pt x="3056" y="5150"/>
                </a:lnTo>
                <a:lnTo>
                  <a:pt x="2991" y="5190"/>
                </a:lnTo>
                <a:lnTo>
                  <a:pt x="2994" y="5263"/>
                </a:lnTo>
                <a:lnTo>
                  <a:pt x="3018" y="5266"/>
                </a:lnTo>
                <a:lnTo>
                  <a:pt x="3006" y="5291"/>
                </a:lnTo>
                <a:lnTo>
                  <a:pt x="3018" y="5311"/>
                </a:lnTo>
                <a:lnTo>
                  <a:pt x="3137" y="5260"/>
                </a:lnTo>
                <a:lnTo>
                  <a:pt x="3132" y="5242"/>
                </a:lnTo>
                <a:lnTo>
                  <a:pt x="3189" y="5226"/>
                </a:lnTo>
                <a:lnTo>
                  <a:pt x="3213" y="5284"/>
                </a:lnTo>
                <a:lnTo>
                  <a:pt x="3176" y="5289"/>
                </a:lnTo>
                <a:lnTo>
                  <a:pt x="3119" y="5347"/>
                </a:lnTo>
                <a:lnTo>
                  <a:pt x="3083" y="5358"/>
                </a:lnTo>
                <a:lnTo>
                  <a:pt x="3074" y="5388"/>
                </a:lnTo>
                <a:lnTo>
                  <a:pt x="3082" y="5399"/>
                </a:lnTo>
                <a:lnTo>
                  <a:pt x="3111" y="5388"/>
                </a:lnTo>
                <a:lnTo>
                  <a:pt x="3122" y="5401"/>
                </a:lnTo>
                <a:lnTo>
                  <a:pt x="3088" y="5410"/>
                </a:lnTo>
                <a:lnTo>
                  <a:pt x="3058" y="5399"/>
                </a:lnTo>
                <a:lnTo>
                  <a:pt x="3022" y="5437"/>
                </a:lnTo>
                <a:lnTo>
                  <a:pt x="2967" y="5438"/>
                </a:lnTo>
                <a:lnTo>
                  <a:pt x="3022" y="5493"/>
                </a:lnTo>
                <a:lnTo>
                  <a:pt x="3044" y="5502"/>
                </a:lnTo>
                <a:lnTo>
                  <a:pt x="3055" y="5486"/>
                </a:lnTo>
                <a:lnTo>
                  <a:pt x="3110" y="5517"/>
                </a:lnTo>
                <a:lnTo>
                  <a:pt x="3173" y="5532"/>
                </a:lnTo>
                <a:lnTo>
                  <a:pt x="3176" y="5548"/>
                </a:lnTo>
                <a:lnTo>
                  <a:pt x="3158" y="5554"/>
                </a:lnTo>
                <a:lnTo>
                  <a:pt x="3111" y="5538"/>
                </a:lnTo>
                <a:lnTo>
                  <a:pt x="3100" y="5543"/>
                </a:lnTo>
                <a:lnTo>
                  <a:pt x="3103" y="5624"/>
                </a:lnTo>
                <a:lnTo>
                  <a:pt x="3091" y="5624"/>
                </a:lnTo>
                <a:lnTo>
                  <a:pt x="3089" y="5565"/>
                </a:lnTo>
                <a:lnTo>
                  <a:pt x="3064" y="5577"/>
                </a:lnTo>
                <a:lnTo>
                  <a:pt x="3067" y="5645"/>
                </a:lnTo>
                <a:lnTo>
                  <a:pt x="3034" y="5684"/>
                </a:lnTo>
                <a:lnTo>
                  <a:pt x="3050" y="5738"/>
                </a:lnTo>
                <a:lnTo>
                  <a:pt x="3061" y="5701"/>
                </a:lnTo>
                <a:lnTo>
                  <a:pt x="3080" y="5753"/>
                </a:lnTo>
                <a:lnTo>
                  <a:pt x="3044" y="5764"/>
                </a:lnTo>
                <a:lnTo>
                  <a:pt x="3043" y="5756"/>
                </a:lnTo>
                <a:lnTo>
                  <a:pt x="3024" y="5777"/>
                </a:lnTo>
                <a:lnTo>
                  <a:pt x="2980" y="5782"/>
                </a:lnTo>
                <a:lnTo>
                  <a:pt x="3015" y="5787"/>
                </a:lnTo>
                <a:lnTo>
                  <a:pt x="2980" y="5805"/>
                </a:lnTo>
                <a:lnTo>
                  <a:pt x="2968" y="5805"/>
                </a:lnTo>
                <a:lnTo>
                  <a:pt x="2974" y="5782"/>
                </a:lnTo>
                <a:lnTo>
                  <a:pt x="2907" y="5772"/>
                </a:lnTo>
                <a:lnTo>
                  <a:pt x="2888" y="5805"/>
                </a:lnTo>
                <a:lnTo>
                  <a:pt x="2903" y="5794"/>
                </a:lnTo>
                <a:lnTo>
                  <a:pt x="2913" y="5808"/>
                </a:lnTo>
                <a:lnTo>
                  <a:pt x="2946" y="5797"/>
                </a:lnTo>
                <a:lnTo>
                  <a:pt x="2928" y="5821"/>
                </a:lnTo>
                <a:lnTo>
                  <a:pt x="2882" y="5839"/>
                </a:lnTo>
                <a:lnTo>
                  <a:pt x="2895" y="5853"/>
                </a:lnTo>
                <a:lnTo>
                  <a:pt x="2940" y="5850"/>
                </a:lnTo>
                <a:lnTo>
                  <a:pt x="3018" y="5861"/>
                </a:lnTo>
                <a:lnTo>
                  <a:pt x="3091" y="5915"/>
                </a:lnTo>
                <a:lnTo>
                  <a:pt x="3156" y="5916"/>
                </a:lnTo>
                <a:lnTo>
                  <a:pt x="3165" y="5908"/>
                </a:lnTo>
                <a:lnTo>
                  <a:pt x="3149" y="5893"/>
                </a:lnTo>
                <a:lnTo>
                  <a:pt x="3207" y="5924"/>
                </a:lnTo>
                <a:lnTo>
                  <a:pt x="3219" y="5919"/>
                </a:lnTo>
                <a:lnTo>
                  <a:pt x="3256" y="5950"/>
                </a:lnTo>
                <a:lnTo>
                  <a:pt x="3374" y="5950"/>
                </a:lnTo>
                <a:lnTo>
                  <a:pt x="3698" y="6091"/>
                </a:lnTo>
                <a:lnTo>
                  <a:pt x="3703" y="6040"/>
                </a:lnTo>
                <a:lnTo>
                  <a:pt x="3727" y="6030"/>
                </a:lnTo>
                <a:lnTo>
                  <a:pt x="3789" y="6031"/>
                </a:lnTo>
                <a:lnTo>
                  <a:pt x="3815" y="6014"/>
                </a:lnTo>
                <a:lnTo>
                  <a:pt x="3898" y="6034"/>
                </a:lnTo>
                <a:lnTo>
                  <a:pt x="3968" y="6020"/>
                </a:lnTo>
                <a:lnTo>
                  <a:pt x="4017" y="6038"/>
                </a:lnTo>
                <a:lnTo>
                  <a:pt x="4120" y="6013"/>
                </a:lnTo>
                <a:lnTo>
                  <a:pt x="4165" y="5988"/>
                </a:lnTo>
                <a:lnTo>
                  <a:pt x="4224" y="5994"/>
                </a:lnTo>
                <a:lnTo>
                  <a:pt x="4233" y="5981"/>
                </a:lnTo>
                <a:lnTo>
                  <a:pt x="4264" y="5972"/>
                </a:lnTo>
                <a:lnTo>
                  <a:pt x="4303" y="5979"/>
                </a:lnTo>
                <a:lnTo>
                  <a:pt x="4306" y="5991"/>
                </a:lnTo>
                <a:lnTo>
                  <a:pt x="4342" y="6004"/>
                </a:lnTo>
                <a:lnTo>
                  <a:pt x="4396" y="6003"/>
                </a:lnTo>
                <a:lnTo>
                  <a:pt x="4495" y="6010"/>
                </a:lnTo>
                <a:lnTo>
                  <a:pt x="4488" y="6040"/>
                </a:lnTo>
                <a:lnTo>
                  <a:pt x="4519" y="6044"/>
                </a:lnTo>
                <a:lnTo>
                  <a:pt x="4519" y="4654"/>
                </a:lnTo>
                <a:lnTo>
                  <a:pt x="4509" y="4651"/>
                </a:lnTo>
                <a:lnTo>
                  <a:pt x="4507" y="4635"/>
                </a:lnTo>
                <a:lnTo>
                  <a:pt x="4473" y="4614"/>
                </a:lnTo>
                <a:lnTo>
                  <a:pt x="4489" y="4588"/>
                </a:lnTo>
                <a:lnTo>
                  <a:pt x="4470" y="4587"/>
                </a:lnTo>
                <a:lnTo>
                  <a:pt x="4449" y="4549"/>
                </a:lnTo>
                <a:lnTo>
                  <a:pt x="4327" y="4555"/>
                </a:lnTo>
                <a:lnTo>
                  <a:pt x="4320" y="4490"/>
                </a:lnTo>
                <a:lnTo>
                  <a:pt x="4312" y="4420"/>
                </a:lnTo>
                <a:lnTo>
                  <a:pt x="4331" y="4392"/>
                </a:lnTo>
                <a:lnTo>
                  <a:pt x="4334" y="4356"/>
                </a:lnTo>
                <a:lnTo>
                  <a:pt x="4317" y="4337"/>
                </a:lnTo>
                <a:lnTo>
                  <a:pt x="4266" y="4327"/>
                </a:lnTo>
                <a:lnTo>
                  <a:pt x="4226" y="4201"/>
                </a:lnTo>
                <a:lnTo>
                  <a:pt x="4258" y="4168"/>
                </a:lnTo>
                <a:lnTo>
                  <a:pt x="4266" y="4141"/>
                </a:lnTo>
                <a:lnTo>
                  <a:pt x="4267" y="4125"/>
                </a:lnTo>
                <a:lnTo>
                  <a:pt x="4244" y="4109"/>
                </a:lnTo>
                <a:lnTo>
                  <a:pt x="4236" y="4081"/>
                </a:lnTo>
                <a:lnTo>
                  <a:pt x="4247" y="4054"/>
                </a:lnTo>
                <a:lnTo>
                  <a:pt x="4269" y="4026"/>
                </a:lnTo>
                <a:lnTo>
                  <a:pt x="4390" y="4077"/>
                </a:lnTo>
                <a:lnTo>
                  <a:pt x="4440" y="4119"/>
                </a:lnTo>
                <a:lnTo>
                  <a:pt x="4454" y="4112"/>
                </a:lnTo>
                <a:lnTo>
                  <a:pt x="4480" y="4119"/>
                </a:lnTo>
                <a:lnTo>
                  <a:pt x="4519" y="4069"/>
                </a:lnTo>
                <a:lnTo>
                  <a:pt x="4519" y="4032"/>
                </a:lnTo>
                <a:lnTo>
                  <a:pt x="4515" y="4027"/>
                </a:lnTo>
                <a:lnTo>
                  <a:pt x="4497" y="4028"/>
                </a:lnTo>
                <a:lnTo>
                  <a:pt x="4436" y="3953"/>
                </a:lnTo>
                <a:lnTo>
                  <a:pt x="4422" y="3929"/>
                </a:lnTo>
                <a:lnTo>
                  <a:pt x="4400" y="3922"/>
                </a:lnTo>
                <a:lnTo>
                  <a:pt x="4448" y="3917"/>
                </a:lnTo>
                <a:lnTo>
                  <a:pt x="4472" y="3857"/>
                </a:lnTo>
                <a:lnTo>
                  <a:pt x="4507" y="3824"/>
                </a:lnTo>
                <a:lnTo>
                  <a:pt x="4480" y="3801"/>
                </a:lnTo>
                <a:lnTo>
                  <a:pt x="4477" y="3763"/>
                </a:lnTo>
                <a:lnTo>
                  <a:pt x="4519" y="3749"/>
                </a:lnTo>
                <a:lnTo>
                  <a:pt x="4519" y="1180"/>
                </a:lnTo>
                <a:lnTo>
                  <a:pt x="4515" y="1122"/>
                </a:lnTo>
                <a:lnTo>
                  <a:pt x="4469" y="1043"/>
                </a:lnTo>
                <a:lnTo>
                  <a:pt x="4452" y="1044"/>
                </a:lnTo>
                <a:lnTo>
                  <a:pt x="4424" y="1010"/>
                </a:lnTo>
                <a:lnTo>
                  <a:pt x="4400" y="1000"/>
                </a:lnTo>
                <a:lnTo>
                  <a:pt x="4384" y="969"/>
                </a:lnTo>
                <a:lnTo>
                  <a:pt x="4388" y="949"/>
                </a:lnTo>
                <a:lnTo>
                  <a:pt x="4340" y="903"/>
                </a:lnTo>
                <a:lnTo>
                  <a:pt x="4334" y="885"/>
                </a:lnTo>
                <a:lnTo>
                  <a:pt x="4314" y="869"/>
                </a:lnTo>
                <a:lnTo>
                  <a:pt x="4312" y="856"/>
                </a:lnTo>
                <a:lnTo>
                  <a:pt x="4309" y="833"/>
                </a:lnTo>
                <a:lnTo>
                  <a:pt x="4278" y="808"/>
                </a:lnTo>
                <a:lnTo>
                  <a:pt x="4248" y="719"/>
                </a:lnTo>
                <a:lnTo>
                  <a:pt x="4229" y="722"/>
                </a:lnTo>
                <a:lnTo>
                  <a:pt x="4187" y="692"/>
                </a:lnTo>
                <a:lnTo>
                  <a:pt x="4172" y="654"/>
                </a:lnTo>
                <a:lnTo>
                  <a:pt x="4138" y="653"/>
                </a:lnTo>
                <a:lnTo>
                  <a:pt x="4115" y="635"/>
                </a:lnTo>
                <a:lnTo>
                  <a:pt x="4117" y="619"/>
                </a:lnTo>
                <a:lnTo>
                  <a:pt x="4101" y="608"/>
                </a:lnTo>
                <a:lnTo>
                  <a:pt x="4096" y="586"/>
                </a:lnTo>
                <a:lnTo>
                  <a:pt x="4084" y="580"/>
                </a:lnTo>
                <a:lnTo>
                  <a:pt x="4071" y="523"/>
                </a:lnTo>
                <a:lnTo>
                  <a:pt x="4026" y="447"/>
                </a:lnTo>
                <a:lnTo>
                  <a:pt x="4038" y="422"/>
                </a:lnTo>
                <a:lnTo>
                  <a:pt x="4034" y="400"/>
                </a:lnTo>
                <a:lnTo>
                  <a:pt x="4025" y="387"/>
                </a:lnTo>
                <a:lnTo>
                  <a:pt x="4010" y="393"/>
                </a:lnTo>
                <a:lnTo>
                  <a:pt x="3980" y="384"/>
                </a:lnTo>
                <a:lnTo>
                  <a:pt x="3969" y="361"/>
                </a:lnTo>
                <a:lnTo>
                  <a:pt x="3949" y="340"/>
                </a:lnTo>
                <a:lnTo>
                  <a:pt x="3932" y="342"/>
                </a:lnTo>
                <a:lnTo>
                  <a:pt x="3932" y="298"/>
                </a:lnTo>
                <a:lnTo>
                  <a:pt x="3913" y="286"/>
                </a:lnTo>
                <a:lnTo>
                  <a:pt x="3907" y="257"/>
                </a:lnTo>
                <a:lnTo>
                  <a:pt x="3916" y="199"/>
                </a:lnTo>
                <a:lnTo>
                  <a:pt x="3928" y="187"/>
                </a:lnTo>
                <a:lnTo>
                  <a:pt x="3950" y="179"/>
                </a:lnTo>
                <a:lnTo>
                  <a:pt x="3998" y="200"/>
                </a:lnTo>
                <a:lnTo>
                  <a:pt x="3992" y="158"/>
                </a:lnTo>
                <a:lnTo>
                  <a:pt x="4008" y="151"/>
                </a:lnTo>
                <a:lnTo>
                  <a:pt x="4005" y="116"/>
                </a:lnTo>
                <a:lnTo>
                  <a:pt x="4016" y="106"/>
                </a:lnTo>
                <a:lnTo>
                  <a:pt x="4010" y="82"/>
                </a:lnTo>
                <a:lnTo>
                  <a:pt x="3998" y="80"/>
                </a:lnTo>
                <a:lnTo>
                  <a:pt x="3996" y="17"/>
                </a:lnTo>
                <a:lnTo>
                  <a:pt x="3999" y="0"/>
                </a:lnTo>
                <a:lnTo>
                  <a:pt x="2530" y="0"/>
                </a:lnTo>
                <a:lnTo>
                  <a:pt x="2519" y="11"/>
                </a:lnTo>
                <a:lnTo>
                  <a:pt x="2498" y="22"/>
                </a:lnTo>
                <a:lnTo>
                  <a:pt x="2486" y="20"/>
                </a:lnTo>
                <a:lnTo>
                  <a:pt x="2440" y="120"/>
                </a:lnTo>
                <a:lnTo>
                  <a:pt x="2429" y="130"/>
                </a:lnTo>
                <a:lnTo>
                  <a:pt x="2434" y="111"/>
                </a:lnTo>
                <a:lnTo>
                  <a:pt x="2377" y="187"/>
                </a:lnTo>
                <a:lnTo>
                  <a:pt x="2350" y="202"/>
                </a:lnTo>
                <a:lnTo>
                  <a:pt x="2306" y="200"/>
                </a:lnTo>
                <a:lnTo>
                  <a:pt x="2340" y="211"/>
                </a:lnTo>
                <a:lnTo>
                  <a:pt x="2346" y="232"/>
                </a:lnTo>
                <a:lnTo>
                  <a:pt x="2359" y="229"/>
                </a:lnTo>
                <a:lnTo>
                  <a:pt x="2393" y="239"/>
                </a:lnTo>
                <a:lnTo>
                  <a:pt x="2337" y="241"/>
                </a:lnTo>
                <a:lnTo>
                  <a:pt x="2329" y="256"/>
                </a:lnTo>
                <a:lnTo>
                  <a:pt x="2298" y="265"/>
                </a:lnTo>
                <a:lnTo>
                  <a:pt x="2289" y="288"/>
                </a:lnTo>
                <a:lnTo>
                  <a:pt x="2273" y="279"/>
                </a:lnTo>
                <a:lnTo>
                  <a:pt x="2261" y="300"/>
                </a:lnTo>
                <a:lnTo>
                  <a:pt x="2291" y="323"/>
                </a:lnTo>
                <a:lnTo>
                  <a:pt x="2282" y="351"/>
                </a:lnTo>
                <a:lnTo>
                  <a:pt x="2295" y="372"/>
                </a:lnTo>
                <a:lnTo>
                  <a:pt x="2289" y="386"/>
                </a:lnTo>
                <a:lnTo>
                  <a:pt x="2313" y="414"/>
                </a:lnTo>
                <a:lnTo>
                  <a:pt x="2314" y="457"/>
                </a:lnTo>
                <a:lnTo>
                  <a:pt x="2309" y="450"/>
                </a:lnTo>
                <a:lnTo>
                  <a:pt x="2283" y="454"/>
                </a:lnTo>
                <a:lnTo>
                  <a:pt x="2209" y="507"/>
                </a:lnTo>
                <a:lnTo>
                  <a:pt x="2195" y="530"/>
                </a:lnTo>
                <a:lnTo>
                  <a:pt x="2204" y="497"/>
                </a:lnTo>
                <a:lnTo>
                  <a:pt x="2148" y="527"/>
                </a:lnTo>
                <a:lnTo>
                  <a:pt x="2110" y="517"/>
                </a:lnTo>
                <a:lnTo>
                  <a:pt x="2063" y="473"/>
                </a:lnTo>
                <a:lnTo>
                  <a:pt x="1970" y="464"/>
                </a:lnTo>
                <a:lnTo>
                  <a:pt x="1958" y="440"/>
                </a:lnTo>
                <a:lnTo>
                  <a:pt x="1967" y="412"/>
                </a:lnTo>
                <a:lnTo>
                  <a:pt x="1987" y="396"/>
                </a:lnTo>
                <a:lnTo>
                  <a:pt x="1973" y="376"/>
                </a:lnTo>
                <a:lnTo>
                  <a:pt x="1982" y="363"/>
                </a:lnTo>
                <a:lnTo>
                  <a:pt x="2073" y="310"/>
                </a:lnTo>
                <a:lnTo>
                  <a:pt x="2115" y="299"/>
                </a:lnTo>
                <a:lnTo>
                  <a:pt x="2106" y="277"/>
                </a:lnTo>
                <a:lnTo>
                  <a:pt x="2081" y="268"/>
                </a:lnTo>
                <a:lnTo>
                  <a:pt x="2067" y="247"/>
                </a:lnTo>
                <a:lnTo>
                  <a:pt x="2057" y="250"/>
                </a:lnTo>
                <a:lnTo>
                  <a:pt x="2060" y="240"/>
                </a:lnTo>
                <a:lnTo>
                  <a:pt x="1988" y="223"/>
                </a:lnTo>
                <a:lnTo>
                  <a:pt x="1967" y="194"/>
                </a:lnTo>
                <a:lnTo>
                  <a:pt x="1881" y="202"/>
                </a:lnTo>
                <a:lnTo>
                  <a:pt x="1762" y="251"/>
                </a:lnTo>
                <a:lnTo>
                  <a:pt x="1710" y="245"/>
                </a:lnTo>
                <a:lnTo>
                  <a:pt x="1668" y="246"/>
                </a:lnTo>
                <a:lnTo>
                  <a:pt x="1656" y="253"/>
                </a:lnTo>
                <a:lnTo>
                  <a:pt x="1661" y="260"/>
                </a:lnTo>
                <a:lnTo>
                  <a:pt x="1796" y="295"/>
                </a:lnTo>
                <a:lnTo>
                  <a:pt x="1815" y="349"/>
                </a:lnTo>
                <a:lnTo>
                  <a:pt x="1833" y="339"/>
                </a:lnTo>
                <a:lnTo>
                  <a:pt x="1817" y="360"/>
                </a:lnTo>
                <a:lnTo>
                  <a:pt x="1826" y="360"/>
                </a:lnTo>
                <a:lnTo>
                  <a:pt x="1823" y="375"/>
                </a:lnTo>
                <a:lnTo>
                  <a:pt x="1838" y="370"/>
                </a:lnTo>
                <a:lnTo>
                  <a:pt x="1823" y="386"/>
                </a:lnTo>
                <a:lnTo>
                  <a:pt x="1838" y="422"/>
                </a:lnTo>
                <a:lnTo>
                  <a:pt x="1848" y="423"/>
                </a:lnTo>
                <a:lnTo>
                  <a:pt x="1838" y="433"/>
                </a:lnTo>
                <a:lnTo>
                  <a:pt x="1844" y="518"/>
                </a:lnTo>
                <a:lnTo>
                  <a:pt x="1869" y="540"/>
                </a:lnTo>
                <a:lnTo>
                  <a:pt x="1894" y="529"/>
                </a:lnTo>
                <a:lnTo>
                  <a:pt x="1921" y="541"/>
                </a:lnTo>
                <a:lnTo>
                  <a:pt x="1933" y="534"/>
                </a:lnTo>
                <a:lnTo>
                  <a:pt x="1929" y="546"/>
                </a:lnTo>
                <a:lnTo>
                  <a:pt x="1969" y="567"/>
                </a:lnTo>
                <a:lnTo>
                  <a:pt x="1972" y="587"/>
                </a:lnTo>
                <a:lnTo>
                  <a:pt x="1963" y="601"/>
                </a:lnTo>
                <a:lnTo>
                  <a:pt x="1999" y="618"/>
                </a:lnTo>
                <a:lnTo>
                  <a:pt x="1984" y="633"/>
                </a:lnTo>
                <a:lnTo>
                  <a:pt x="1993" y="659"/>
                </a:lnTo>
                <a:lnTo>
                  <a:pt x="1985" y="685"/>
                </a:lnTo>
                <a:lnTo>
                  <a:pt x="1990" y="733"/>
                </a:lnTo>
                <a:lnTo>
                  <a:pt x="2036" y="800"/>
                </a:lnTo>
                <a:lnTo>
                  <a:pt x="2005" y="776"/>
                </a:lnTo>
                <a:lnTo>
                  <a:pt x="2000" y="760"/>
                </a:lnTo>
                <a:lnTo>
                  <a:pt x="1966" y="745"/>
                </a:lnTo>
                <a:lnTo>
                  <a:pt x="1948" y="753"/>
                </a:lnTo>
                <a:lnTo>
                  <a:pt x="1923" y="784"/>
                </a:lnTo>
                <a:lnTo>
                  <a:pt x="1942" y="787"/>
                </a:lnTo>
                <a:lnTo>
                  <a:pt x="1948" y="802"/>
                </a:lnTo>
                <a:lnTo>
                  <a:pt x="1935" y="791"/>
                </a:lnTo>
                <a:lnTo>
                  <a:pt x="1923" y="795"/>
                </a:lnTo>
                <a:lnTo>
                  <a:pt x="1911" y="785"/>
                </a:lnTo>
                <a:lnTo>
                  <a:pt x="1944" y="740"/>
                </a:lnTo>
                <a:lnTo>
                  <a:pt x="1921" y="728"/>
                </a:lnTo>
                <a:lnTo>
                  <a:pt x="1896" y="730"/>
                </a:lnTo>
                <a:lnTo>
                  <a:pt x="1877" y="716"/>
                </a:lnTo>
                <a:lnTo>
                  <a:pt x="1798" y="753"/>
                </a:lnTo>
                <a:lnTo>
                  <a:pt x="1804" y="735"/>
                </a:lnTo>
                <a:lnTo>
                  <a:pt x="1741" y="735"/>
                </a:lnTo>
                <a:lnTo>
                  <a:pt x="1713" y="829"/>
                </a:lnTo>
                <a:lnTo>
                  <a:pt x="1689" y="863"/>
                </a:lnTo>
                <a:lnTo>
                  <a:pt x="1622" y="905"/>
                </a:lnTo>
                <a:lnTo>
                  <a:pt x="1605" y="957"/>
                </a:lnTo>
                <a:lnTo>
                  <a:pt x="1555" y="1010"/>
                </a:lnTo>
                <a:lnTo>
                  <a:pt x="1547" y="1033"/>
                </a:lnTo>
                <a:lnTo>
                  <a:pt x="1567" y="1071"/>
                </a:lnTo>
                <a:lnTo>
                  <a:pt x="1640" y="1122"/>
                </a:lnTo>
                <a:lnTo>
                  <a:pt x="1659" y="1126"/>
                </a:lnTo>
                <a:lnTo>
                  <a:pt x="1710" y="1168"/>
                </a:lnTo>
                <a:lnTo>
                  <a:pt x="1699" y="1179"/>
                </a:lnTo>
                <a:lnTo>
                  <a:pt x="1732" y="1220"/>
                </a:lnTo>
                <a:lnTo>
                  <a:pt x="1689" y="1227"/>
                </a:lnTo>
                <a:lnTo>
                  <a:pt x="1635" y="1215"/>
                </a:lnTo>
                <a:lnTo>
                  <a:pt x="1637" y="1232"/>
                </a:lnTo>
                <a:lnTo>
                  <a:pt x="1653" y="1226"/>
                </a:lnTo>
                <a:lnTo>
                  <a:pt x="1635" y="1243"/>
                </a:lnTo>
                <a:lnTo>
                  <a:pt x="1611" y="1248"/>
                </a:lnTo>
                <a:lnTo>
                  <a:pt x="1520" y="1230"/>
                </a:lnTo>
                <a:lnTo>
                  <a:pt x="1464" y="1230"/>
                </a:lnTo>
                <a:lnTo>
                  <a:pt x="1465" y="1244"/>
                </a:lnTo>
                <a:lnTo>
                  <a:pt x="1446" y="1247"/>
                </a:lnTo>
                <a:lnTo>
                  <a:pt x="1427" y="1267"/>
                </a:lnTo>
                <a:lnTo>
                  <a:pt x="1410" y="1254"/>
                </a:lnTo>
                <a:lnTo>
                  <a:pt x="1439" y="1237"/>
                </a:lnTo>
                <a:lnTo>
                  <a:pt x="1446" y="1221"/>
                </a:lnTo>
                <a:lnTo>
                  <a:pt x="1395" y="1232"/>
                </a:lnTo>
                <a:lnTo>
                  <a:pt x="1358" y="1221"/>
                </a:lnTo>
                <a:lnTo>
                  <a:pt x="1342" y="1202"/>
                </a:lnTo>
                <a:lnTo>
                  <a:pt x="1249" y="1189"/>
                </a:lnTo>
                <a:lnTo>
                  <a:pt x="1230" y="1206"/>
                </a:lnTo>
                <a:lnTo>
                  <a:pt x="1243" y="1243"/>
                </a:lnTo>
                <a:lnTo>
                  <a:pt x="1226" y="1264"/>
                </a:lnTo>
                <a:lnTo>
                  <a:pt x="1199" y="1265"/>
                </a:lnTo>
                <a:lnTo>
                  <a:pt x="1224" y="1286"/>
                </a:lnTo>
                <a:lnTo>
                  <a:pt x="1217" y="1288"/>
                </a:lnTo>
                <a:lnTo>
                  <a:pt x="1229" y="1305"/>
                </a:lnTo>
                <a:lnTo>
                  <a:pt x="1252" y="1306"/>
                </a:lnTo>
                <a:lnTo>
                  <a:pt x="1328" y="1361"/>
                </a:lnTo>
                <a:lnTo>
                  <a:pt x="1358" y="1368"/>
                </a:lnTo>
                <a:lnTo>
                  <a:pt x="1376" y="1354"/>
                </a:lnTo>
                <a:lnTo>
                  <a:pt x="1392" y="1356"/>
                </a:lnTo>
                <a:lnTo>
                  <a:pt x="1395" y="1337"/>
                </a:lnTo>
                <a:lnTo>
                  <a:pt x="1406" y="1331"/>
                </a:lnTo>
                <a:lnTo>
                  <a:pt x="1413" y="1345"/>
                </a:lnTo>
                <a:lnTo>
                  <a:pt x="1446" y="1356"/>
                </a:lnTo>
                <a:lnTo>
                  <a:pt x="1442" y="1379"/>
                </a:lnTo>
                <a:lnTo>
                  <a:pt x="1461" y="1388"/>
                </a:lnTo>
                <a:lnTo>
                  <a:pt x="1477" y="1417"/>
                </a:lnTo>
                <a:lnTo>
                  <a:pt x="1473" y="1437"/>
                </a:lnTo>
                <a:lnTo>
                  <a:pt x="1455" y="1450"/>
                </a:lnTo>
                <a:lnTo>
                  <a:pt x="1433" y="1452"/>
                </a:lnTo>
                <a:lnTo>
                  <a:pt x="1424" y="1480"/>
                </a:lnTo>
                <a:lnTo>
                  <a:pt x="1398" y="1488"/>
                </a:lnTo>
                <a:lnTo>
                  <a:pt x="1376" y="1474"/>
                </a:lnTo>
                <a:lnTo>
                  <a:pt x="1312" y="1483"/>
                </a:lnTo>
                <a:lnTo>
                  <a:pt x="1288" y="1478"/>
                </a:lnTo>
                <a:lnTo>
                  <a:pt x="1251" y="1476"/>
                </a:lnTo>
                <a:lnTo>
                  <a:pt x="1249" y="1463"/>
                </a:lnTo>
                <a:lnTo>
                  <a:pt x="1237" y="1458"/>
                </a:lnTo>
                <a:lnTo>
                  <a:pt x="1243" y="1447"/>
                </a:lnTo>
                <a:lnTo>
                  <a:pt x="1209" y="1429"/>
                </a:lnTo>
                <a:lnTo>
                  <a:pt x="1203" y="1445"/>
                </a:lnTo>
                <a:lnTo>
                  <a:pt x="1178" y="1422"/>
                </a:lnTo>
                <a:lnTo>
                  <a:pt x="1133" y="1410"/>
                </a:lnTo>
                <a:lnTo>
                  <a:pt x="1142" y="1424"/>
                </a:lnTo>
                <a:lnTo>
                  <a:pt x="1109" y="1435"/>
                </a:lnTo>
                <a:lnTo>
                  <a:pt x="1105" y="1425"/>
                </a:lnTo>
                <a:lnTo>
                  <a:pt x="1081" y="1427"/>
                </a:lnTo>
                <a:lnTo>
                  <a:pt x="1074" y="1419"/>
                </a:lnTo>
                <a:lnTo>
                  <a:pt x="1054" y="1419"/>
                </a:lnTo>
                <a:lnTo>
                  <a:pt x="1048" y="1404"/>
                </a:lnTo>
                <a:lnTo>
                  <a:pt x="1020" y="1401"/>
                </a:lnTo>
                <a:lnTo>
                  <a:pt x="1041" y="1377"/>
                </a:lnTo>
                <a:lnTo>
                  <a:pt x="1017" y="1363"/>
                </a:lnTo>
                <a:lnTo>
                  <a:pt x="1038" y="1346"/>
                </a:lnTo>
                <a:lnTo>
                  <a:pt x="1005" y="1353"/>
                </a:lnTo>
                <a:lnTo>
                  <a:pt x="1018" y="1340"/>
                </a:lnTo>
                <a:lnTo>
                  <a:pt x="1023" y="1331"/>
                </a:lnTo>
                <a:lnTo>
                  <a:pt x="1010" y="1319"/>
                </a:lnTo>
                <a:lnTo>
                  <a:pt x="984" y="1309"/>
                </a:lnTo>
                <a:lnTo>
                  <a:pt x="995" y="1295"/>
                </a:lnTo>
                <a:lnTo>
                  <a:pt x="984" y="1291"/>
                </a:lnTo>
                <a:lnTo>
                  <a:pt x="983" y="1278"/>
                </a:lnTo>
                <a:lnTo>
                  <a:pt x="969" y="1280"/>
                </a:lnTo>
                <a:lnTo>
                  <a:pt x="960" y="1269"/>
                </a:lnTo>
                <a:lnTo>
                  <a:pt x="966" y="1263"/>
                </a:lnTo>
                <a:lnTo>
                  <a:pt x="956" y="1252"/>
                </a:lnTo>
                <a:lnTo>
                  <a:pt x="934" y="1248"/>
                </a:lnTo>
                <a:lnTo>
                  <a:pt x="928" y="1232"/>
                </a:lnTo>
                <a:lnTo>
                  <a:pt x="905" y="1231"/>
                </a:lnTo>
                <a:lnTo>
                  <a:pt x="928" y="1220"/>
                </a:lnTo>
                <a:lnTo>
                  <a:pt x="925" y="1210"/>
                </a:lnTo>
                <a:lnTo>
                  <a:pt x="947" y="1205"/>
                </a:lnTo>
                <a:lnTo>
                  <a:pt x="938" y="1199"/>
                </a:lnTo>
                <a:lnTo>
                  <a:pt x="948" y="1170"/>
                </a:lnTo>
                <a:lnTo>
                  <a:pt x="922" y="1128"/>
                </a:lnTo>
                <a:lnTo>
                  <a:pt x="956" y="1146"/>
                </a:lnTo>
                <a:lnTo>
                  <a:pt x="960" y="1139"/>
                </a:lnTo>
                <a:lnTo>
                  <a:pt x="945" y="1130"/>
                </a:lnTo>
                <a:lnTo>
                  <a:pt x="945" y="1117"/>
                </a:lnTo>
                <a:lnTo>
                  <a:pt x="937" y="1120"/>
                </a:lnTo>
                <a:lnTo>
                  <a:pt x="934" y="1102"/>
                </a:lnTo>
                <a:lnTo>
                  <a:pt x="916" y="1107"/>
                </a:lnTo>
                <a:lnTo>
                  <a:pt x="911" y="1088"/>
                </a:lnTo>
                <a:lnTo>
                  <a:pt x="881" y="1069"/>
                </a:lnTo>
                <a:lnTo>
                  <a:pt x="831" y="1059"/>
                </a:lnTo>
                <a:lnTo>
                  <a:pt x="819" y="1047"/>
                </a:lnTo>
                <a:lnTo>
                  <a:pt x="797" y="1058"/>
                </a:lnTo>
                <a:lnTo>
                  <a:pt x="752" y="1032"/>
                </a:lnTo>
                <a:lnTo>
                  <a:pt x="738" y="1028"/>
                </a:lnTo>
                <a:lnTo>
                  <a:pt x="762" y="1018"/>
                </a:lnTo>
                <a:lnTo>
                  <a:pt x="744" y="1016"/>
                </a:lnTo>
                <a:lnTo>
                  <a:pt x="743" y="1007"/>
                </a:lnTo>
                <a:lnTo>
                  <a:pt x="727" y="1017"/>
                </a:lnTo>
                <a:lnTo>
                  <a:pt x="695" y="1007"/>
                </a:lnTo>
                <a:lnTo>
                  <a:pt x="685" y="1017"/>
                </a:lnTo>
                <a:lnTo>
                  <a:pt x="662" y="1017"/>
                </a:lnTo>
                <a:lnTo>
                  <a:pt x="688" y="1005"/>
                </a:lnTo>
                <a:lnTo>
                  <a:pt x="674" y="1003"/>
                </a:lnTo>
                <a:lnTo>
                  <a:pt x="649" y="1006"/>
                </a:lnTo>
                <a:lnTo>
                  <a:pt x="671" y="999"/>
                </a:lnTo>
                <a:lnTo>
                  <a:pt x="676" y="985"/>
                </a:lnTo>
                <a:lnTo>
                  <a:pt x="700" y="986"/>
                </a:lnTo>
                <a:lnTo>
                  <a:pt x="698" y="980"/>
                </a:lnTo>
                <a:lnTo>
                  <a:pt x="634" y="979"/>
                </a:lnTo>
                <a:lnTo>
                  <a:pt x="628" y="975"/>
                </a:lnTo>
                <a:lnTo>
                  <a:pt x="646" y="971"/>
                </a:lnTo>
                <a:lnTo>
                  <a:pt x="642" y="964"/>
                </a:lnTo>
                <a:lnTo>
                  <a:pt x="578" y="953"/>
                </a:lnTo>
                <a:lnTo>
                  <a:pt x="582" y="939"/>
                </a:lnTo>
                <a:lnTo>
                  <a:pt x="585" y="936"/>
                </a:lnTo>
                <a:lnTo>
                  <a:pt x="586" y="927"/>
                </a:lnTo>
                <a:lnTo>
                  <a:pt x="576" y="917"/>
                </a:lnTo>
                <a:lnTo>
                  <a:pt x="505" y="912"/>
                </a:lnTo>
                <a:lnTo>
                  <a:pt x="493" y="907"/>
                </a:lnTo>
                <a:lnTo>
                  <a:pt x="519" y="906"/>
                </a:lnTo>
                <a:lnTo>
                  <a:pt x="551" y="892"/>
                </a:lnTo>
                <a:lnTo>
                  <a:pt x="604" y="898"/>
                </a:lnTo>
                <a:lnTo>
                  <a:pt x="619" y="921"/>
                </a:lnTo>
                <a:lnTo>
                  <a:pt x="713" y="960"/>
                </a:lnTo>
                <a:lnTo>
                  <a:pt x="710" y="937"/>
                </a:lnTo>
                <a:lnTo>
                  <a:pt x="718" y="934"/>
                </a:lnTo>
                <a:lnTo>
                  <a:pt x="729" y="937"/>
                </a:lnTo>
                <a:lnTo>
                  <a:pt x="755" y="957"/>
                </a:lnTo>
                <a:lnTo>
                  <a:pt x="788" y="957"/>
                </a:lnTo>
                <a:lnTo>
                  <a:pt x="838" y="947"/>
                </a:lnTo>
                <a:lnTo>
                  <a:pt x="823" y="960"/>
                </a:lnTo>
                <a:lnTo>
                  <a:pt x="843" y="975"/>
                </a:lnTo>
                <a:lnTo>
                  <a:pt x="874" y="950"/>
                </a:lnTo>
                <a:lnTo>
                  <a:pt x="904" y="957"/>
                </a:lnTo>
                <a:lnTo>
                  <a:pt x="977" y="978"/>
                </a:lnTo>
                <a:lnTo>
                  <a:pt x="1179" y="959"/>
                </a:lnTo>
                <a:lnTo>
                  <a:pt x="1242" y="973"/>
                </a:lnTo>
                <a:lnTo>
                  <a:pt x="1291" y="971"/>
                </a:lnTo>
                <a:lnTo>
                  <a:pt x="1366" y="958"/>
                </a:lnTo>
                <a:lnTo>
                  <a:pt x="1442" y="921"/>
                </a:lnTo>
                <a:lnTo>
                  <a:pt x="1519" y="861"/>
                </a:lnTo>
                <a:lnTo>
                  <a:pt x="1552" y="822"/>
                </a:lnTo>
                <a:lnTo>
                  <a:pt x="1598" y="718"/>
                </a:lnTo>
                <a:lnTo>
                  <a:pt x="1595" y="639"/>
                </a:lnTo>
                <a:lnTo>
                  <a:pt x="1579" y="618"/>
                </a:lnTo>
                <a:lnTo>
                  <a:pt x="1553" y="623"/>
                </a:lnTo>
                <a:lnTo>
                  <a:pt x="1547" y="603"/>
                </a:lnTo>
                <a:lnTo>
                  <a:pt x="1541" y="585"/>
                </a:lnTo>
                <a:lnTo>
                  <a:pt x="1519" y="580"/>
                </a:lnTo>
                <a:lnTo>
                  <a:pt x="1512" y="544"/>
                </a:lnTo>
                <a:lnTo>
                  <a:pt x="1497" y="528"/>
                </a:lnTo>
                <a:lnTo>
                  <a:pt x="1474" y="531"/>
                </a:lnTo>
                <a:lnTo>
                  <a:pt x="1452" y="519"/>
                </a:lnTo>
                <a:lnTo>
                  <a:pt x="1440" y="523"/>
                </a:lnTo>
                <a:lnTo>
                  <a:pt x="1443" y="534"/>
                </a:lnTo>
                <a:lnTo>
                  <a:pt x="1436" y="538"/>
                </a:lnTo>
                <a:lnTo>
                  <a:pt x="1410" y="524"/>
                </a:lnTo>
                <a:lnTo>
                  <a:pt x="1419" y="518"/>
                </a:lnTo>
                <a:lnTo>
                  <a:pt x="1410" y="510"/>
                </a:lnTo>
                <a:lnTo>
                  <a:pt x="1380" y="506"/>
                </a:lnTo>
                <a:lnTo>
                  <a:pt x="1321" y="473"/>
                </a:lnTo>
                <a:lnTo>
                  <a:pt x="1315" y="477"/>
                </a:lnTo>
                <a:lnTo>
                  <a:pt x="1342" y="496"/>
                </a:lnTo>
                <a:lnTo>
                  <a:pt x="1312" y="501"/>
                </a:lnTo>
                <a:lnTo>
                  <a:pt x="1175" y="464"/>
                </a:lnTo>
                <a:lnTo>
                  <a:pt x="1163" y="472"/>
                </a:lnTo>
                <a:lnTo>
                  <a:pt x="1199" y="481"/>
                </a:lnTo>
                <a:lnTo>
                  <a:pt x="1159" y="476"/>
                </a:lnTo>
                <a:lnTo>
                  <a:pt x="1154" y="481"/>
                </a:lnTo>
                <a:lnTo>
                  <a:pt x="1139" y="462"/>
                </a:lnTo>
                <a:lnTo>
                  <a:pt x="1103" y="456"/>
                </a:lnTo>
                <a:lnTo>
                  <a:pt x="1065" y="430"/>
                </a:lnTo>
                <a:lnTo>
                  <a:pt x="902" y="392"/>
                </a:lnTo>
                <a:lnTo>
                  <a:pt x="870" y="392"/>
                </a:lnTo>
                <a:lnTo>
                  <a:pt x="858" y="382"/>
                </a:lnTo>
                <a:lnTo>
                  <a:pt x="835" y="384"/>
                </a:lnTo>
                <a:lnTo>
                  <a:pt x="822" y="376"/>
                </a:lnTo>
                <a:lnTo>
                  <a:pt x="743" y="373"/>
                </a:lnTo>
                <a:lnTo>
                  <a:pt x="725" y="377"/>
                </a:lnTo>
                <a:lnTo>
                  <a:pt x="741" y="386"/>
                </a:lnTo>
                <a:lnTo>
                  <a:pt x="734" y="396"/>
                </a:lnTo>
                <a:lnTo>
                  <a:pt x="727" y="389"/>
                </a:lnTo>
                <a:lnTo>
                  <a:pt x="713" y="394"/>
                </a:lnTo>
                <a:lnTo>
                  <a:pt x="673" y="396"/>
                </a:lnTo>
                <a:lnTo>
                  <a:pt x="634" y="388"/>
                </a:lnTo>
                <a:lnTo>
                  <a:pt x="588" y="394"/>
                </a:lnTo>
                <a:lnTo>
                  <a:pt x="515" y="424"/>
                </a:lnTo>
                <a:lnTo>
                  <a:pt x="528" y="399"/>
                </a:lnTo>
                <a:lnTo>
                  <a:pt x="536" y="387"/>
                </a:lnTo>
                <a:lnTo>
                  <a:pt x="513" y="386"/>
                </a:lnTo>
                <a:lnTo>
                  <a:pt x="464" y="393"/>
                </a:lnTo>
                <a:lnTo>
                  <a:pt x="463" y="388"/>
                </a:lnTo>
                <a:lnTo>
                  <a:pt x="418" y="393"/>
                </a:lnTo>
                <a:lnTo>
                  <a:pt x="405" y="389"/>
                </a:lnTo>
                <a:lnTo>
                  <a:pt x="406" y="381"/>
                </a:lnTo>
                <a:lnTo>
                  <a:pt x="378" y="381"/>
                </a:lnTo>
                <a:lnTo>
                  <a:pt x="362" y="392"/>
                </a:lnTo>
                <a:lnTo>
                  <a:pt x="353" y="376"/>
                </a:lnTo>
                <a:lnTo>
                  <a:pt x="365" y="368"/>
                </a:lnTo>
                <a:lnTo>
                  <a:pt x="372" y="370"/>
                </a:lnTo>
                <a:lnTo>
                  <a:pt x="455" y="368"/>
                </a:lnTo>
                <a:lnTo>
                  <a:pt x="476" y="352"/>
                </a:lnTo>
                <a:lnTo>
                  <a:pt x="473" y="333"/>
                </a:lnTo>
                <a:lnTo>
                  <a:pt x="448" y="328"/>
                </a:lnTo>
                <a:lnTo>
                  <a:pt x="402" y="333"/>
                </a:lnTo>
                <a:lnTo>
                  <a:pt x="397" y="323"/>
                </a:lnTo>
                <a:lnTo>
                  <a:pt x="368" y="321"/>
                </a:lnTo>
                <a:lnTo>
                  <a:pt x="342" y="309"/>
                </a:lnTo>
                <a:lnTo>
                  <a:pt x="329" y="310"/>
                </a:lnTo>
                <a:lnTo>
                  <a:pt x="329" y="318"/>
                </a:lnTo>
                <a:lnTo>
                  <a:pt x="357" y="344"/>
                </a:lnTo>
                <a:lnTo>
                  <a:pt x="353" y="349"/>
                </a:lnTo>
                <a:lnTo>
                  <a:pt x="317" y="339"/>
                </a:lnTo>
                <a:lnTo>
                  <a:pt x="317" y="363"/>
                </a:lnTo>
                <a:lnTo>
                  <a:pt x="332" y="371"/>
                </a:lnTo>
                <a:lnTo>
                  <a:pt x="286" y="373"/>
                </a:lnTo>
                <a:lnTo>
                  <a:pt x="217" y="368"/>
                </a:lnTo>
                <a:lnTo>
                  <a:pt x="226" y="381"/>
                </a:lnTo>
                <a:lnTo>
                  <a:pt x="227" y="384"/>
                </a:lnTo>
                <a:lnTo>
                  <a:pt x="233" y="388"/>
                </a:lnTo>
                <a:lnTo>
                  <a:pt x="235" y="393"/>
                </a:lnTo>
                <a:lnTo>
                  <a:pt x="238" y="400"/>
                </a:lnTo>
                <a:lnTo>
                  <a:pt x="239" y="407"/>
                </a:lnTo>
                <a:lnTo>
                  <a:pt x="239" y="412"/>
                </a:lnTo>
                <a:lnTo>
                  <a:pt x="239" y="414"/>
                </a:lnTo>
                <a:lnTo>
                  <a:pt x="236" y="419"/>
                </a:lnTo>
                <a:lnTo>
                  <a:pt x="227" y="422"/>
                </a:lnTo>
                <a:lnTo>
                  <a:pt x="222" y="423"/>
                </a:lnTo>
                <a:lnTo>
                  <a:pt x="219" y="422"/>
                </a:lnTo>
                <a:lnTo>
                  <a:pt x="211" y="424"/>
                </a:lnTo>
                <a:lnTo>
                  <a:pt x="210" y="423"/>
                </a:lnTo>
                <a:lnTo>
                  <a:pt x="201" y="426"/>
                </a:lnTo>
                <a:lnTo>
                  <a:pt x="193" y="422"/>
                </a:lnTo>
                <a:lnTo>
                  <a:pt x="187" y="418"/>
                </a:lnTo>
                <a:lnTo>
                  <a:pt x="181" y="415"/>
                </a:lnTo>
                <a:lnTo>
                  <a:pt x="175" y="413"/>
                </a:lnTo>
                <a:lnTo>
                  <a:pt x="172" y="410"/>
                </a:lnTo>
                <a:lnTo>
                  <a:pt x="166" y="410"/>
                </a:lnTo>
                <a:lnTo>
                  <a:pt x="160" y="409"/>
                </a:lnTo>
                <a:lnTo>
                  <a:pt x="149" y="408"/>
                </a:lnTo>
                <a:lnTo>
                  <a:pt x="154" y="422"/>
                </a:lnTo>
                <a:lnTo>
                  <a:pt x="157" y="426"/>
                </a:lnTo>
                <a:lnTo>
                  <a:pt x="160" y="429"/>
                </a:lnTo>
                <a:lnTo>
                  <a:pt x="160" y="433"/>
                </a:lnTo>
                <a:lnTo>
                  <a:pt x="157" y="435"/>
                </a:lnTo>
                <a:lnTo>
                  <a:pt x="154" y="438"/>
                </a:lnTo>
                <a:lnTo>
                  <a:pt x="156" y="441"/>
                </a:lnTo>
                <a:lnTo>
                  <a:pt x="156" y="445"/>
                </a:lnTo>
                <a:lnTo>
                  <a:pt x="156" y="450"/>
                </a:lnTo>
                <a:lnTo>
                  <a:pt x="156" y="454"/>
                </a:lnTo>
                <a:lnTo>
                  <a:pt x="153" y="456"/>
                </a:lnTo>
                <a:lnTo>
                  <a:pt x="149" y="460"/>
                </a:lnTo>
                <a:lnTo>
                  <a:pt x="147" y="464"/>
                </a:lnTo>
                <a:lnTo>
                  <a:pt x="143" y="466"/>
                </a:lnTo>
                <a:lnTo>
                  <a:pt x="140" y="465"/>
                </a:lnTo>
                <a:lnTo>
                  <a:pt x="134" y="464"/>
                </a:lnTo>
                <a:lnTo>
                  <a:pt x="128" y="468"/>
                </a:lnTo>
                <a:lnTo>
                  <a:pt x="123" y="471"/>
                </a:lnTo>
                <a:lnTo>
                  <a:pt x="116" y="473"/>
                </a:lnTo>
                <a:lnTo>
                  <a:pt x="114" y="478"/>
                </a:lnTo>
                <a:lnTo>
                  <a:pt x="111" y="485"/>
                </a:lnTo>
                <a:lnTo>
                  <a:pt x="105" y="488"/>
                </a:lnTo>
                <a:lnTo>
                  <a:pt x="101" y="491"/>
                </a:lnTo>
                <a:lnTo>
                  <a:pt x="93" y="492"/>
                </a:lnTo>
                <a:lnTo>
                  <a:pt x="86" y="494"/>
                </a:lnTo>
                <a:lnTo>
                  <a:pt x="79" y="498"/>
                </a:lnTo>
                <a:lnTo>
                  <a:pt x="74" y="503"/>
                </a:lnTo>
                <a:lnTo>
                  <a:pt x="74" y="507"/>
                </a:lnTo>
                <a:lnTo>
                  <a:pt x="76" y="510"/>
                </a:lnTo>
                <a:lnTo>
                  <a:pt x="81" y="513"/>
                </a:lnTo>
                <a:lnTo>
                  <a:pt x="77" y="520"/>
                </a:lnTo>
                <a:lnTo>
                  <a:pt x="80" y="529"/>
                </a:lnTo>
                <a:lnTo>
                  <a:pt x="77" y="536"/>
                </a:lnTo>
                <a:lnTo>
                  <a:pt x="76" y="544"/>
                </a:lnTo>
                <a:lnTo>
                  <a:pt x="73" y="550"/>
                </a:lnTo>
                <a:lnTo>
                  <a:pt x="70" y="556"/>
                </a:lnTo>
                <a:lnTo>
                  <a:pt x="62" y="564"/>
                </a:lnTo>
                <a:lnTo>
                  <a:pt x="56" y="562"/>
                </a:lnTo>
                <a:lnTo>
                  <a:pt x="49" y="560"/>
                </a:lnTo>
                <a:lnTo>
                  <a:pt x="0" y="597"/>
                </a:lnTo>
                <a:lnTo>
                  <a:pt x="8" y="603"/>
                </a:lnTo>
                <a:lnTo>
                  <a:pt x="25" y="601"/>
                </a:lnTo>
                <a:lnTo>
                  <a:pt x="43" y="601"/>
                </a:lnTo>
                <a:lnTo>
                  <a:pt x="40" y="630"/>
                </a:lnTo>
                <a:lnTo>
                  <a:pt x="17" y="677"/>
                </a:lnTo>
                <a:lnTo>
                  <a:pt x="59" y="750"/>
                </a:lnTo>
                <a:lnTo>
                  <a:pt x="144" y="764"/>
                </a:lnTo>
                <a:lnTo>
                  <a:pt x="199" y="817"/>
                </a:lnTo>
                <a:lnTo>
                  <a:pt x="245" y="837"/>
                </a:lnTo>
                <a:lnTo>
                  <a:pt x="244" y="870"/>
                </a:lnTo>
                <a:lnTo>
                  <a:pt x="219" y="916"/>
                </a:lnTo>
                <a:lnTo>
                  <a:pt x="223" y="918"/>
                </a:lnTo>
                <a:lnTo>
                  <a:pt x="208" y="929"/>
                </a:lnTo>
                <a:lnTo>
                  <a:pt x="169" y="1012"/>
                </a:lnTo>
                <a:lnTo>
                  <a:pt x="172" y="1021"/>
                </a:lnTo>
                <a:lnTo>
                  <a:pt x="177" y="1032"/>
                </a:lnTo>
                <a:lnTo>
                  <a:pt x="187" y="1046"/>
                </a:lnTo>
                <a:lnTo>
                  <a:pt x="208" y="1067"/>
                </a:lnTo>
                <a:lnTo>
                  <a:pt x="224" y="1078"/>
                </a:lnTo>
                <a:lnTo>
                  <a:pt x="1057" y="2329"/>
                </a:lnTo>
                <a:lnTo>
                  <a:pt x="1071" y="2339"/>
                </a:lnTo>
                <a:lnTo>
                  <a:pt x="1060" y="2386"/>
                </a:lnTo>
                <a:lnTo>
                  <a:pt x="1036" y="2370"/>
                </a:lnTo>
                <a:lnTo>
                  <a:pt x="1027" y="2378"/>
                </a:lnTo>
                <a:lnTo>
                  <a:pt x="1050" y="2401"/>
                </a:lnTo>
                <a:lnTo>
                  <a:pt x="1047" y="2417"/>
                </a:lnTo>
                <a:lnTo>
                  <a:pt x="1038" y="2416"/>
                </a:lnTo>
                <a:lnTo>
                  <a:pt x="1051" y="2434"/>
                </a:lnTo>
                <a:lnTo>
                  <a:pt x="1047" y="2457"/>
                </a:lnTo>
                <a:lnTo>
                  <a:pt x="1011" y="2478"/>
                </a:lnTo>
                <a:lnTo>
                  <a:pt x="992" y="2462"/>
                </a:lnTo>
                <a:lnTo>
                  <a:pt x="928" y="2463"/>
                </a:lnTo>
                <a:lnTo>
                  <a:pt x="913" y="2492"/>
                </a:lnTo>
                <a:lnTo>
                  <a:pt x="919" y="2495"/>
                </a:lnTo>
                <a:lnTo>
                  <a:pt x="913" y="2516"/>
                </a:lnTo>
                <a:lnTo>
                  <a:pt x="926" y="2536"/>
                </a:lnTo>
                <a:lnTo>
                  <a:pt x="919" y="2548"/>
                </a:lnTo>
                <a:lnTo>
                  <a:pt x="853" y="2555"/>
                </a:lnTo>
                <a:lnTo>
                  <a:pt x="864" y="2534"/>
                </a:lnTo>
                <a:lnTo>
                  <a:pt x="850" y="2525"/>
                </a:lnTo>
                <a:lnTo>
                  <a:pt x="850" y="2510"/>
                </a:lnTo>
                <a:lnTo>
                  <a:pt x="825" y="2495"/>
                </a:lnTo>
                <a:lnTo>
                  <a:pt x="764" y="2416"/>
                </a:lnTo>
                <a:lnTo>
                  <a:pt x="735" y="2407"/>
                </a:lnTo>
                <a:lnTo>
                  <a:pt x="722" y="2361"/>
                </a:lnTo>
                <a:lnTo>
                  <a:pt x="673" y="2323"/>
                </a:lnTo>
                <a:lnTo>
                  <a:pt x="612" y="2297"/>
                </a:lnTo>
                <a:lnTo>
                  <a:pt x="603" y="2280"/>
                </a:lnTo>
                <a:lnTo>
                  <a:pt x="607" y="2268"/>
                </a:lnTo>
                <a:lnTo>
                  <a:pt x="636" y="2282"/>
                </a:lnTo>
                <a:lnTo>
                  <a:pt x="656" y="2258"/>
                </a:lnTo>
                <a:lnTo>
                  <a:pt x="637" y="2249"/>
                </a:lnTo>
                <a:lnTo>
                  <a:pt x="648" y="2224"/>
                </a:lnTo>
                <a:lnTo>
                  <a:pt x="639" y="2209"/>
                </a:lnTo>
                <a:lnTo>
                  <a:pt x="674" y="2213"/>
                </a:lnTo>
                <a:lnTo>
                  <a:pt x="706" y="2135"/>
                </a:lnTo>
                <a:lnTo>
                  <a:pt x="724" y="2143"/>
                </a:lnTo>
                <a:lnTo>
                  <a:pt x="740" y="2146"/>
                </a:lnTo>
                <a:lnTo>
                  <a:pt x="753" y="2166"/>
                </a:lnTo>
                <a:lnTo>
                  <a:pt x="782" y="2165"/>
                </a:lnTo>
                <a:lnTo>
                  <a:pt x="788" y="2156"/>
                </a:lnTo>
                <a:lnTo>
                  <a:pt x="880" y="2214"/>
                </a:lnTo>
                <a:lnTo>
                  <a:pt x="975" y="2240"/>
                </a:lnTo>
                <a:lnTo>
                  <a:pt x="995" y="2270"/>
                </a:lnTo>
                <a:lnTo>
                  <a:pt x="1002" y="2268"/>
                </a:lnTo>
                <a:lnTo>
                  <a:pt x="1035" y="2295"/>
                </a:lnTo>
                <a:lnTo>
                  <a:pt x="1044" y="2322"/>
                </a:lnTo>
                <a:lnTo>
                  <a:pt x="1057" y="2329"/>
                </a:lnTo>
                <a:lnTo>
                  <a:pt x="224" y="1078"/>
                </a:lnTo>
                <a:lnTo>
                  <a:pt x="1485" y="2057"/>
                </a:lnTo>
                <a:lnTo>
                  <a:pt x="1492" y="2075"/>
                </a:lnTo>
                <a:lnTo>
                  <a:pt x="1483" y="2093"/>
                </a:lnTo>
                <a:lnTo>
                  <a:pt x="1506" y="2108"/>
                </a:lnTo>
                <a:lnTo>
                  <a:pt x="1483" y="2139"/>
                </a:lnTo>
                <a:lnTo>
                  <a:pt x="1464" y="2140"/>
                </a:lnTo>
                <a:lnTo>
                  <a:pt x="1456" y="2176"/>
                </a:lnTo>
                <a:lnTo>
                  <a:pt x="1437" y="2184"/>
                </a:lnTo>
                <a:lnTo>
                  <a:pt x="1458" y="2182"/>
                </a:lnTo>
                <a:lnTo>
                  <a:pt x="1458" y="2192"/>
                </a:lnTo>
                <a:lnTo>
                  <a:pt x="1450" y="2200"/>
                </a:lnTo>
                <a:lnTo>
                  <a:pt x="1440" y="2195"/>
                </a:lnTo>
                <a:lnTo>
                  <a:pt x="1434" y="2200"/>
                </a:lnTo>
                <a:lnTo>
                  <a:pt x="1434" y="2188"/>
                </a:lnTo>
                <a:lnTo>
                  <a:pt x="1416" y="2200"/>
                </a:lnTo>
                <a:lnTo>
                  <a:pt x="1398" y="2195"/>
                </a:lnTo>
                <a:lnTo>
                  <a:pt x="1394" y="2181"/>
                </a:lnTo>
                <a:lnTo>
                  <a:pt x="1407" y="2144"/>
                </a:lnTo>
                <a:lnTo>
                  <a:pt x="1389" y="2133"/>
                </a:lnTo>
                <a:lnTo>
                  <a:pt x="1360" y="2096"/>
                </a:lnTo>
                <a:lnTo>
                  <a:pt x="1345" y="2097"/>
                </a:lnTo>
                <a:lnTo>
                  <a:pt x="1293" y="2081"/>
                </a:lnTo>
                <a:lnTo>
                  <a:pt x="1288" y="2072"/>
                </a:lnTo>
                <a:lnTo>
                  <a:pt x="1269" y="2077"/>
                </a:lnTo>
                <a:lnTo>
                  <a:pt x="1240" y="2071"/>
                </a:lnTo>
                <a:lnTo>
                  <a:pt x="1170" y="2029"/>
                </a:lnTo>
                <a:lnTo>
                  <a:pt x="1173" y="2025"/>
                </a:lnTo>
                <a:lnTo>
                  <a:pt x="1205" y="2032"/>
                </a:lnTo>
                <a:lnTo>
                  <a:pt x="1203" y="2001"/>
                </a:lnTo>
                <a:lnTo>
                  <a:pt x="1178" y="1973"/>
                </a:lnTo>
                <a:lnTo>
                  <a:pt x="1144" y="1962"/>
                </a:lnTo>
                <a:lnTo>
                  <a:pt x="1127" y="1927"/>
                </a:lnTo>
                <a:lnTo>
                  <a:pt x="1209" y="1970"/>
                </a:lnTo>
                <a:lnTo>
                  <a:pt x="1170" y="1929"/>
                </a:lnTo>
                <a:lnTo>
                  <a:pt x="1178" y="1923"/>
                </a:lnTo>
                <a:lnTo>
                  <a:pt x="1197" y="1939"/>
                </a:lnTo>
                <a:lnTo>
                  <a:pt x="1187" y="1922"/>
                </a:lnTo>
                <a:lnTo>
                  <a:pt x="1133" y="1849"/>
                </a:lnTo>
                <a:lnTo>
                  <a:pt x="1172" y="1873"/>
                </a:lnTo>
                <a:lnTo>
                  <a:pt x="1221" y="1934"/>
                </a:lnTo>
                <a:lnTo>
                  <a:pt x="1251" y="1955"/>
                </a:lnTo>
                <a:lnTo>
                  <a:pt x="1264" y="1955"/>
                </a:lnTo>
                <a:lnTo>
                  <a:pt x="1264" y="1938"/>
                </a:lnTo>
                <a:lnTo>
                  <a:pt x="1229" y="1909"/>
                </a:lnTo>
                <a:lnTo>
                  <a:pt x="1284" y="1929"/>
                </a:lnTo>
                <a:lnTo>
                  <a:pt x="1296" y="1914"/>
                </a:lnTo>
                <a:lnTo>
                  <a:pt x="1304" y="1896"/>
                </a:lnTo>
                <a:lnTo>
                  <a:pt x="1302" y="1885"/>
                </a:lnTo>
                <a:lnTo>
                  <a:pt x="1243" y="1826"/>
                </a:lnTo>
                <a:lnTo>
                  <a:pt x="1245" y="1840"/>
                </a:lnTo>
                <a:lnTo>
                  <a:pt x="1215" y="1838"/>
                </a:lnTo>
                <a:lnTo>
                  <a:pt x="1191" y="1820"/>
                </a:lnTo>
                <a:lnTo>
                  <a:pt x="1179" y="1828"/>
                </a:lnTo>
                <a:lnTo>
                  <a:pt x="1193" y="1844"/>
                </a:lnTo>
                <a:lnTo>
                  <a:pt x="1167" y="1839"/>
                </a:lnTo>
                <a:lnTo>
                  <a:pt x="1133" y="1812"/>
                </a:lnTo>
                <a:lnTo>
                  <a:pt x="1108" y="1776"/>
                </a:lnTo>
                <a:lnTo>
                  <a:pt x="1120" y="1775"/>
                </a:lnTo>
                <a:lnTo>
                  <a:pt x="1145" y="1792"/>
                </a:lnTo>
                <a:lnTo>
                  <a:pt x="1153" y="1782"/>
                </a:lnTo>
                <a:lnTo>
                  <a:pt x="1167" y="1782"/>
                </a:lnTo>
                <a:lnTo>
                  <a:pt x="1196" y="1799"/>
                </a:lnTo>
                <a:lnTo>
                  <a:pt x="1246" y="1804"/>
                </a:lnTo>
                <a:lnTo>
                  <a:pt x="1276" y="1824"/>
                </a:lnTo>
                <a:lnTo>
                  <a:pt x="1299" y="1821"/>
                </a:lnTo>
                <a:lnTo>
                  <a:pt x="1325" y="1849"/>
                </a:lnTo>
                <a:lnTo>
                  <a:pt x="1330" y="1936"/>
                </a:lnTo>
                <a:lnTo>
                  <a:pt x="1363" y="1950"/>
                </a:lnTo>
                <a:lnTo>
                  <a:pt x="1369" y="1977"/>
                </a:lnTo>
                <a:lnTo>
                  <a:pt x="1388" y="1981"/>
                </a:lnTo>
                <a:lnTo>
                  <a:pt x="1409" y="2013"/>
                </a:lnTo>
                <a:lnTo>
                  <a:pt x="1436" y="2024"/>
                </a:lnTo>
                <a:lnTo>
                  <a:pt x="1450" y="2046"/>
                </a:lnTo>
                <a:lnTo>
                  <a:pt x="1485" y="2057"/>
                </a:lnTo>
                <a:lnTo>
                  <a:pt x="224" y="1078"/>
                </a:lnTo>
                <a:lnTo>
                  <a:pt x="1792" y="2612"/>
                </a:lnTo>
                <a:lnTo>
                  <a:pt x="1853" y="2627"/>
                </a:lnTo>
                <a:lnTo>
                  <a:pt x="1842" y="2647"/>
                </a:lnTo>
                <a:lnTo>
                  <a:pt x="1869" y="2651"/>
                </a:lnTo>
                <a:lnTo>
                  <a:pt x="1878" y="2654"/>
                </a:lnTo>
                <a:lnTo>
                  <a:pt x="1882" y="2669"/>
                </a:lnTo>
                <a:lnTo>
                  <a:pt x="1896" y="2669"/>
                </a:lnTo>
                <a:lnTo>
                  <a:pt x="1899" y="2649"/>
                </a:lnTo>
                <a:lnTo>
                  <a:pt x="1905" y="2643"/>
                </a:lnTo>
                <a:lnTo>
                  <a:pt x="1958" y="2654"/>
                </a:lnTo>
                <a:lnTo>
                  <a:pt x="1955" y="2632"/>
                </a:lnTo>
                <a:lnTo>
                  <a:pt x="1917" y="2617"/>
                </a:lnTo>
                <a:lnTo>
                  <a:pt x="1914" y="2607"/>
                </a:lnTo>
                <a:lnTo>
                  <a:pt x="1933" y="2615"/>
                </a:lnTo>
                <a:lnTo>
                  <a:pt x="1935" y="2607"/>
                </a:lnTo>
                <a:lnTo>
                  <a:pt x="1902" y="2579"/>
                </a:lnTo>
                <a:lnTo>
                  <a:pt x="1874" y="2572"/>
                </a:lnTo>
                <a:lnTo>
                  <a:pt x="1847" y="2586"/>
                </a:lnTo>
                <a:lnTo>
                  <a:pt x="1854" y="2606"/>
                </a:lnTo>
                <a:lnTo>
                  <a:pt x="1836" y="2600"/>
                </a:lnTo>
                <a:lnTo>
                  <a:pt x="1835" y="2579"/>
                </a:lnTo>
                <a:lnTo>
                  <a:pt x="1865" y="2557"/>
                </a:lnTo>
                <a:lnTo>
                  <a:pt x="1851" y="2533"/>
                </a:lnTo>
                <a:lnTo>
                  <a:pt x="1823" y="2523"/>
                </a:lnTo>
                <a:lnTo>
                  <a:pt x="1875" y="2523"/>
                </a:lnTo>
                <a:lnTo>
                  <a:pt x="1884" y="2521"/>
                </a:lnTo>
                <a:lnTo>
                  <a:pt x="1918" y="2525"/>
                </a:lnTo>
                <a:lnTo>
                  <a:pt x="1914" y="2499"/>
                </a:lnTo>
                <a:lnTo>
                  <a:pt x="1939" y="2505"/>
                </a:lnTo>
                <a:lnTo>
                  <a:pt x="1942" y="2523"/>
                </a:lnTo>
                <a:lnTo>
                  <a:pt x="1920" y="2531"/>
                </a:lnTo>
                <a:lnTo>
                  <a:pt x="1885" y="2526"/>
                </a:lnTo>
                <a:lnTo>
                  <a:pt x="1865" y="2538"/>
                </a:lnTo>
                <a:lnTo>
                  <a:pt x="1906" y="2552"/>
                </a:lnTo>
                <a:lnTo>
                  <a:pt x="1915" y="2547"/>
                </a:lnTo>
                <a:lnTo>
                  <a:pt x="1997" y="2597"/>
                </a:lnTo>
                <a:lnTo>
                  <a:pt x="2081" y="2630"/>
                </a:lnTo>
                <a:lnTo>
                  <a:pt x="2098" y="2622"/>
                </a:lnTo>
                <a:lnTo>
                  <a:pt x="2091" y="2643"/>
                </a:lnTo>
                <a:lnTo>
                  <a:pt x="2118" y="2660"/>
                </a:lnTo>
                <a:lnTo>
                  <a:pt x="2088" y="2662"/>
                </a:lnTo>
                <a:lnTo>
                  <a:pt x="2084" y="2689"/>
                </a:lnTo>
                <a:lnTo>
                  <a:pt x="2104" y="2722"/>
                </a:lnTo>
                <a:lnTo>
                  <a:pt x="2054" y="2699"/>
                </a:lnTo>
                <a:lnTo>
                  <a:pt x="2084" y="2725"/>
                </a:lnTo>
                <a:lnTo>
                  <a:pt x="2066" y="2736"/>
                </a:lnTo>
                <a:lnTo>
                  <a:pt x="2034" y="2730"/>
                </a:lnTo>
                <a:lnTo>
                  <a:pt x="2030" y="2745"/>
                </a:lnTo>
                <a:lnTo>
                  <a:pt x="2054" y="2759"/>
                </a:lnTo>
                <a:lnTo>
                  <a:pt x="2025" y="2761"/>
                </a:lnTo>
                <a:lnTo>
                  <a:pt x="2003" y="2712"/>
                </a:lnTo>
                <a:lnTo>
                  <a:pt x="1984" y="2719"/>
                </a:lnTo>
                <a:lnTo>
                  <a:pt x="1903" y="2693"/>
                </a:lnTo>
                <a:lnTo>
                  <a:pt x="1817" y="2644"/>
                </a:lnTo>
                <a:lnTo>
                  <a:pt x="1792" y="2612"/>
                </a:lnTo>
                <a:lnTo>
                  <a:pt x="224" y="1078"/>
                </a:lnTo>
                <a:close/>
              </a:path>
            </a:pathLst>
          </a:custGeom>
          <a:solidFill>
            <a:srgbClr val="4FFF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1" name="Freeform 363"/>
          <p:cNvSpPr>
            <a:spLocks/>
          </p:cNvSpPr>
          <p:nvPr/>
        </p:nvSpPr>
        <p:spPr bwMode="auto">
          <a:xfrm>
            <a:off x="6578600" y="-173038"/>
            <a:ext cx="3587750" cy="4833938"/>
          </a:xfrm>
          <a:custGeom>
            <a:avLst/>
            <a:gdLst>
              <a:gd name="T0" fmla="*/ 225023142 w 4519"/>
              <a:gd name="T1" fmla="*/ 770284916 h 6091"/>
              <a:gd name="T2" fmla="*/ 213677950 w 4519"/>
              <a:gd name="T3" fmla="*/ 842715593 h 6091"/>
              <a:gd name="T4" fmla="*/ 223132806 w 4519"/>
              <a:gd name="T5" fmla="*/ 888063806 h 6091"/>
              <a:gd name="T6" fmla="*/ 259690684 w 4519"/>
              <a:gd name="T7" fmla="*/ 934041358 h 6091"/>
              <a:gd name="T8" fmla="*/ 303182707 w 4519"/>
              <a:gd name="T9" fmla="*/ 993245374 h 6091"/>
              <a:gd name="T10" fmla="*/ 303813083 w 4519"/>
              <a:gd name="T11" fmla="*/ 1061897430 h 6091"/>
              <a:gd name="T12" fmla="*/ 463283401 w 4519"/>
              <a:gd name="T13" fmla="*/ 1173377957 h 6091"/>
              <a:gd name="T14" fmla="*/ 382603024 w 4519"/>
              <a:gd name="T15" fmla="*/ 1341542757 h 6091"/>
              <a:gd name="T16" fmla="*/ 326505056 w 4519"/>
              <a:gd name="T17" fmla="*/ 1435388264 h 6091"/>
              <a:gd name="T18" fmla="*/ 249606245 w 4519"/>
              <a:gd name="T19" fmla="*/ 1528602844 h 6091"/>
              <a:gd name="T20" fmla="*/ 310746433 w 4519"/>
              <a:gd name="T21" fmla="*/ 1570801974 h 6091"/>
              <a:gd name="T22" fmla="*/ 352977702 w 4519"/>
              <a:gd name="T23" fmla="*/ 1662127740 h 6091"/>
              <a:gd name="T24" fmla="*/ 290576761 w 4519"/>
              <a:gd name="T25" fmla="*/ 1904613023 h 6091"/>
              <a:gd name="T26" fmla="*/ 320831666 w 4519"/>
              <a:gd name="T27" fmla="*/ 1968226389 h 6091"/>
              <a:gd name="T28" fmla="*/ 378820764 w 4519"/>
              <a:gd name="T29" fmla="*/ 2140798952 h 6091"/>
              <a:gd name="T30" fmla="*/ 579262391 w 4519"/>
              <a:gd name="T31" fmla="*/ 2147483647 h 6091"/>
              <a:gd name="T32" fmla="*/ 750077802 w 4519"/>
              <a:gd name="T33" fmla="*/ 2147483647 h 6091"/>
              <a:gd name="T34" fmla="*/ 984556694 w 4519"/>
              <a:gd name="T35" fmla="*/ 2147483647 h 6091"/>
              <a:gd name="T36" fmla="*/ 913330479 w 4519"/>
              <a:gd name="T37" fmla="*/ 2147483647 h 6091"/>
              <a:gd name="T38" fmla="*/ 1181845544 w 4519"/>
              <a:gd name="T39" fmla="*/ 2147483647 h 6091"/>
              <a:gd name="T40" fmla="*/ 1403717497 w 4519"/>
              <a:gd name="T41" fmla="*/ 2147483647 h 6091"/>
              <a:gd name="T42" fmla="*/ 1676015219 w 4519"/>
              <a:gd name="T43" fmla="*/ 2147483647 h 6091"/>
              <a:gd name="T44" fmla="*/ 1948312544 w 4519"/>
              <a:gd name="T45" fmla="*/ 2147483647 h 6091"/>
              <a:gd name="T46" fmla="*/ 1974154813 w 4519"/>
              <a:gd name="T47" fmla="*/ 2147483647 h 6091"/>
              <a:gd name="T48" fmla="*/ 1894735289 w 4519"/>
              <a:gd name="T49" fmla="*/ 2147483647 h 6091"/>
              <a:gd name="T50" fmla="*/ 1870152186 w 4519"/>
              <a:gd name="T51" fmla="*/ 2147483647 h 6091"/>
              <a:gd name="T52" fmla="*/ 1922468688 w 4519"/>
              <a:gd name="T53" fmla="*/ 2147483647 h 6091"/>
              <a:gd name="T54" fmla="*/ 1845570671 w 4519"/>
              <a:gd name="T55" fmla="*/ 2147483647 h 6091"/>
              <a:gd name="T56" fmla="*/ 2147483647 w 4519"/>
              <a:gd name="T57" fmla="*/ 2147483647 h 6091"/>
              <a:gd name="T58" fmla="*/ 2147483647 w 4519"/>
              <a:gd name="T59" fmla="*/ 2147483647 h 6091"/>
              <a:gd name="T60" fmla="*/ 2147483647 w 4519"/>
              <a:gd name="T61" fmla="*/ 2147483647 h 6091"/>
              <a:gd name="T62" fmla="*/ 2147483647 w 4519"/>
              <a:gd name="T63" fmla="*/ 2147483647 h 6091"/>
              <a:gd name="T64" fmla="*/ 2147483647 w 4519"/>
              <a:gd name="T65" fmla="*/ 568738892 h 6091"/>
              <a:gd name="T66" fmla="*/ 2147483647 w 4519"/>
              <a:gd name="T67" fmla="*/ 329402195 h 6091"/>
              <a:gd name="T68" fmla="*/ 2147483647 w 4519"/>
              <a:gd name="T69" fmla="*/ 125966513 h 6091"/>
              <a:gd name="T70" fmla="*/ 1498265268 w 4519"/>
              <a:gd name="T71" fmla="*/ 117778741 h 6091"/>
              <a:gd name="T72" fmla="*/ 1442797676 w 4519"/>
              <a:gd name="T73" fmla="*/ 243115120 h 6091"/>
              <a:gd name="T74" fmla="*/ 1249289499 w 4519"/>
              <a:gd name="T75" fmla="*/ 228629183 h 6091"/>
              <a:gd name="T76" fmla="*/ 1132050549 w 4519"/>
              <a:gd name="T77" fmla="*/ 185800663 h 6091"/>
              <a:gd name="T78" fmla="*/ 1215882710 w 4519"/>
              <a:gd name="T79" fmla="*/ 343888132 h 6091"/>
              <a:gd name="T80" fmla="*/ 1227859073 w 4519"/>
              <a:gd name="T81" fmla="*/ 505125527 h 6091"/>
              <a:gd name="T82" fmla="*/ 975101837 w 4519"/>
              <a:gd name="T83" fmla="*/ 650616617 h 6091"/>
              <a:gd name="T84" fmla="*/ 911439349 w 4519"/>
              <a:gd name="T85" fmla="*/ 785400987 h 6091"/>
              <a:gd name="T86" fmla="*/ 789157981 w 4519"/>
              <a:gd name="T87" fmla="*/ 822560634 h 6091"/>
              <a:gd name="T88" fmla="*/ 881184443 w 4519"/>
              <a:gd name="T89" fmla="*/ 937190441 h 6091"/>
              <a:gd name="T90" fmla="*/ 676961251 w 4519"/>
              <a:gd name="T91" fmla="*/ 893731836 h 6091"/>
              <a:gd name="T92" fmla="*/ 605104660 w 4519"/>
              <a:gd name="T93" fmla="*/ 799257584 h 6091"/>
              <a:gd name="T94" fmla="*/ 590607584 w 4519"/>
              <a:gd name="T95" fmla="*/ 705412076 h 6091"/>
              <a:gd name="T96" fmla="*/ 417270666 w 4519"/>
              <a:gd name="T97" fmla="*/ 640539237 h 6091"/>
              <a:gd name="T98" fmla="*/ 363062935 w 4519"/>
              <a:gd name="T99" fmla="*/ 577556005 h 6091"/>
              <a:gd name="T100" fmla="*/ 550897822 w 4519"/>
              <a:gd name="T101" fmla="*/ 598340900 h 6091"/>
              <a:gd name="T102" fmla="*/ 957452878 w 4519"/>
              <a:gd name="T103" fmla="*/ 365303161 h 6091"/>
              <a:gd name="T104" fmla="*/ 740623739 w 4519"/>
              <a:gd name="T105" fmla="*/ 292242548 h 6091"/>
              <a:gd name="T106" fmla="*/ 462653024 w 4519"/>
              <a:gd name="T107" fmla="*/ 249413284 h 6091"/>
              <a:gd name="T108" fmla="*/ 228175026 w 4519"/>
              <a:gd name="T109" fmla="*/ 246894336 h 6091"/>
              <a:gd name="T110" fmla="*/ 199810407 w 4519"/>
              <a:gd name="T111" fmla="*/ 213513112 h 6091"/>
              <a:gd name="T112" fmla="*/ 138039842 w 4519"/>
              <a:gd name="T113" fmla="*/ 265789623 h 6091"/>
              <a:gd name="T114" fmla="*/ 98959638 w 4519"/>
              <a:gd name="T115" fmla="*/ 273977395 h 6091"/>
              <a:gd name="T116" fmla="*/ 69965486 w 4519"/>
              <a:gd name="T117" fmla="*/ 305469011 h 6091"/>
              <a:gd name="T118" fmla="*/ 39079398 w 4519"/>
              <a:gd name="T119" fmla="*/ 355225780 h 6091"/>
              <a:gd name="T120" fmla="*/ 131106493 w 4519"/>
              <a:gd name="T121" fmla="*/ 585114437 h 6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19"/>
              <a:gd name="T184" fmla="*/ 0 h 6091"/>
              <a:gd name="T185" fmla="*/ 4519 w 4519"/>
              <a:gd name="T186" fmla="*/ 6091 h 6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19" h="6091">
                <a:moveTo>
                  <a:pt x="224" y="1078"/>
                </a:moveTo>
                <a:lnTo>
                  <a:pt x="236" y="1086"/>
                </a:lnTo>
                <a:lnTo>
                  <a:pt x="250" y="1099"/>
                </a:lnTo>
                <a:lnTo>
                  <a:pt x="262" y="1113"/>
                </a:lnTo>
                <a:lnTo>
                  <a:pt x="265" y="1116"/>
                </a:lnTo>
                <a:lnTo>
                  <a:pt x="265" y="1117"/>
                </a:lnTo>
                <a:lnTo>
                  <a:pt x="271" y="1118"/>
                </a:lnTo>
                <a:lnTo>
                  <a:pt x="278" y="1130"/>
                </a:lnTo>
                <a:lnTo>
                  <a:pt x="284" y="1138"/>
                </a:lnTo>
                <a:lnTo>
                  <a:pt x="286" y="1143"/>
                </a:lnTo>
                <a:lnTo>
                  <a:pt x="302" y="1157"/>
                </a:lnTo>
                <a:lnTo>
                  <a:pt x="317" y="1165"/>
                </a:lnTo>
                <a:lnTo>
                  <a:pt x="327" y="1179"/>
                </a:lnTo>
                <a:lnTo>
                  <a:pt x="335" y="1190"/>
                </a:lnTo>
                <a:lnTo>
                  <a:pt x="345" y="1204"/>
                </a:lnTo>
                <a:lnTo>
                  <a:pt x="357" y="1223"/>
                </a:lnTo>
                <a:lnTo>
                  <a:pt x="362" y="1237"/>
                </a:lnTo>
                <a:lnTo>
                  <a:pt x="370" y="1258"/>
                </a:lnTo>
                <a:lnTo>
                  <a:pt x="373" y="1268"/>
                </a:lnTo>
                <a:lnTo>
                  <a:pt x="368" y="1268"/>
                </a:lnTo>
                <a:lnTo>
                  <a:pt x="357" y="1268"/>
                </a:lnTo>
                <a:lnTo>
                  <a:pt x="351" y="1272"/>
                </a:lnTo>
                <a:lnTo>
                  <a:pt x="341" y="1278"/>
                </a:lnTo>
                <a:lnTo>
                  <a:pt x="327" y="1286"/>
                </a:lnTo>
                <a:lnTo>
                  <a:pt x="330" y="1293"/>
                </a:lnTo>
                <a:lnTo>
                  <a:pt x="339" y="1296"/>
                </a:lnTo>
                <a:lnTo>
                  <a:pt x="348" y="1304"/>
                </a:lnTo>
                <a:lnTo>
                  <a:pt x="345" y="1309"/>
                </a:lnTo>
                <a:lnTo>
                  <a:pt x="342" y="1314"/>
                </a:lnTo>
                <a:lnTo>
                  <a:pt x="338" y="1321"/>
                </a:lnTo>
                <a:lnTo>
                  <a:pt x="336" y="1328"/>
                </a:lnTo>
                <a:lnTo>
                  <a:pt x="339" y="1338"/>
                </a:lnTo>
                <a:lnTo>
                  <a:pt x="344" y="1346"/>
                </a:lnTo>
                <a:lnTo>
                  <a:pt x="345" y="1352"/>
                </a:lnTo>
                <a:lnTo>
                  <a:pt x="341" y="1359"/>
                </a:lnTo>
                <a:lnTo>
                  <a:pt x="335" y="1368"/>
                </a:lnTo>
                <a:lnTo>
                  <a:pt x="332" y="1378"/>
                </a:lnTo>
                <a:lnTo>
                  <a:pt x="336" y="1382"/>
                </a:lnTo>
                <a:lnTo>
                  <a:pt x="344" y="1382"/>
                </a:lnTo>
                <a:lnTo>
                  <a:pt x="351" y="1380"/>
                </a:lnTo>
                <a:lnTo>
                  <a:pt x="360" y="1379"/>
                </a:lnTo>
                <a:lnTo>
                  <a:pt x="368" y="1384"/>
                </a:lnTo>
                <a:lnTo>
                  <a:pt x="368" y="1390"/>
                </a:lnTo>
                <a:lnTo>
                  <a:pt x="363" y="1396"/>
                </a:lnTo>
                <a:lnTo>
                  <a:pt x="369" y="1401"/>
                </a:lnTo>
                <a:lnTo>
                  <a:pt x="370" y="1405"/>
                </a:lnTo>
                <a:lnTo>
                  <a:pt x="365" y="1406"/>
                </a:lnTo>
                <a:lnTo>
                  <a:pt x="354" y="1410"/>
                </a:lnTo>
                <a:lnTo>
                  <a:pt x="345" y="1416"/>
                </a:lnTo>
                <a:lnTo>
                  <a:pt x="342" y="1420"/>
                </a:lnTo>
                <a:lnTo>
                  <a:pt x="342" y="1426"/>
                </a:lnTo>
                <a:lnTo>
                  <a:pt x="345" y="1436"/>
                </a:lnTo>
                <a:lnTo>
                  <a:pt x="347" y="1442"/>
                </a:lnTo>
                <a:lnTo>
                  <a:pt x="350" y="1452"/>
                </a:lnTo>
                <a:lnTo>
                  <a:pt x="360" y="1464"/>
                </a:lnTo>
                <a:lnTo>
                  <a:pt x="363" y="1468"/>
                </a:lnTo>
                <a:lnTo>
                  <a:pt x="368" y="1474"/>
                </a:lnTo>
                <a:lnTo>
                  <a:pt x="379" y="1474"/>
                </a:lnTo>
                <a:lnTo>
                  <a:pt x="390" y="1473"/>
                </a:lnTo>
                <a:lnTo>
                  <a:pt x="403" y="1471"/>
                </a:lnTo>
                <a:lnTo>
                  <a:pt x="409" y="1471"/>
                </a:lnTo>
                <a:lnTo>
                  <a:pt x="415" y="1474"/>
                </a:lnTo>
                <a:lnTo>
                  <a:pt x="414" y="1478"/>
                </a:lnTo>
                <a:lnTo>
                  <a:pt x="412" y="1483"/>
                </a:lnTo>
                <a:lnTo>
                  <a:pt x="417" y="1490"/>
                </a:lnTo>
                <a:lnTo>
                  <a:pt x="424" y="1495"/>
                </a:lnTo>
                <a:lnTo>
                  <a:pt x="429" y="1503"/>
                </a:lnTo>
                <a:lnTo>
                  <a:pt x="424" y="1509"/>
                </a:lnTo>
                <a:lnTo>
                  <a:pt x="417" y="1514"/>
                </a:lnTo>
                <a:lnTo>
                  <a:pt x="418" y="1520"/>
                </a:lnTo>
                <a:lnTo>
                  <a:pt x="418" y="1526"/>
                </a:lnTo>
                <a:lnTo>
                  <a:pt x="427" y="1539"/>
                </a:lnTo>
                <a:lnTo>
                  <a:pt x="432" y="1545"/>
                </a:lnTo>
                <a:lnTo>
                  <a:pt x="432" y="1553"/>
                </a:lnTo>
                <a:lnTo>
                  <a:pt x="436" y="1561"/>
                </a:lnTo>
                <a:lnTo>
                  <a:pt x="443" y="1562"/>
                </a:lnTo>
                <a:lnTo>
                  <a:pt x="455" y="1564"/>
                </a:lnTo>
                <a:lnTo>
                  <a:pt x="464" y="1564"/>
                </a:lnTo>
                <a:lnTo>
                  <a:pt x="473" y="1569"/>
                </a:lnTo>
                <a:lnTo>
                  <a:pt x="481" y="1577"/>
                </a:lnTo>
                <a:lnTo>
                  <a:pt x="484" y="1578"/>
                </a:lnTo>
                <a:lnTo>
                  <a:pt x="494" y="1576"/>
                </a:lnTo>
                <a:lnTo>
                  <a:pt x="499" y="1579"/>
                </a:lnTo>
                <a:lnTo>
                  <a:pt x="500" y="1583"/>
                </a:lnTo>
                <a:lnTo>
                  <a:pt x="497" y="1588"/>
                </a:lnTo>
                <a:lnTo>
                  <a:pt x="500" y="1592"/>
                </a:lnTo>
                <a:lnTo>
                  <a:pt x="508" y="1599"/>
                </a:lnTo>
                <a:lnTo>
                  <a:pt x="518" y="1605"/>
                </a:lnTo>
                <a:lnTo>
                  <a:pt x="516" y="1619"/>
                </a:lnTo>
                <a:lnTo>
                  <a:pt x="512" y="1631"/>
                </a:lnTo>
                <a:lnTo>
                  <a:pt x="508" y="1640"/>
                </a:lnTo>
                <a:lnTo>
                  <a:pt x="502" y="1651"/>
                </a:lnTo>
                <a:lnTo>
                  <a:pt x="499" y="1660"/>
                </a:lnTo>
                <a:lnTo>
                  <a:pt x="497" y="1671"/>
                </a:lnTo>
                <a:lnTo>
                  <a:pt x="496" y="1677"/>
                </a:lnTo>
                <a:lnTo>
                  <a:pt x="482" y="1686"/>
                </a:lnTo>
                <a:lnTo>
                  <a:pt x="475" y="1691"/>
                </a:lnTo>
                <a:lnTo>
                  <a:pt x="464" y="1699"/>
                </a:lnTo>
                <a:lnTo>
                  <a:pt x="521" y="1741"/>
                </a:lnTo>
                <a:lnTo>
                  <a:pt x="530" y="1746"/>
                </a:lnTo>
                <a:lnTo>
                  <a:pt x="551" y="1760"/>
                </a:lnTo>
                <a:lnTo>
                  <a:pt x="592" y="1767"/>
                </a:lnTo>
                <a:lnTo>
                  <a:pt x="600" y="1773"/>
                </a:lnTo>
                <a:lnTo>
                  <a:pt x="612" y="1775"/>
                </a:lnTo>
                <a:lnTo>
                  <a:pt x="622" y="1783"/>
                </a:lnTo>
                <a:lnTo>
                  <a:pt x="636" y="1787"/>
                </a:lnTo>
                <a:lnTo>
                  <a:pt x="645" y="1789"/>
                </a:lnTo>
                <a:lnTo>
                  <a:pt x="662" y="1797"/>
                </a:lnTo>
                <a:lnTo>
                  <a:pt x="670" y="1819"/>
                </a:lnTo>
                <a:lnTo>
                  <a:pt x="704" y="1836"/>
                </a:lnTo>
                <a:lnTo>
                  <a:pt x="709" y="1840"/>
                </a:lnTo>
                <a:lnTo>
                  <a:pt x="735" y="1863"/>
                </a:lnTo>
                <a:lnTo>
                  <a:pt x="710" y="1940"/>
                </a:lnTo>
                <a:lnTo>
                  <a:pt x="709" y="1951"/>
                </a:lnTo>
                <a:lnTo>
                  <a:pt x="701" y="1964"/>
                </a:lnTo>
                <a:lnTo>
                  <a:pt x="703" y="1971"/>
                </a:lnTo>
                <a:lnTo>
                  <a:pt x="689" y="1990"/>
                </a:lnTo>
                <a:lnTo>
                  <a:pt x="683" y="2001"/>
                </a:lnTo>
                <a:lnTo>
                  <a:pt x="679" y="2006"/>
                </a:lnTo>
                <a:lnTo>
                  <a:pt x="682" y="2013"/>
                </a:lnTo>
                <a:lnTo>
                  <a:pt x="664" y="2028"/>
                </a:lnTo>
                <a:lnTo>
                  <a:pt x="654" y="2044"/>
                </a:lnTo>
                <a:lnTo>
                  <a:pt x="646" y="2059"/>
                </a:lnTo>
                <a:lnTo>
                  <a:pt x="639" y="2075"/>
                </a:lnTo>
                <a:lnTo>
                  <a:pt x="630" y="2088"/>
                </a:lnTo>
                <a:lnTo>
                  <a:pt x="627" y="2101"/>
                </a:lnTo>
                <a:lnTo>
                  <a:pt x="616" y="2117"/>
                </a:lnTo>
                <a:lnTo>
                  <a:pt x="607" y="2130"/>
                </a:lnTo>
                <a:lnTo>
                  <a:pt x="601" y="2135"/>
                </a:lnTo>
                <a:lnTo>
                  <a:pt x="598" y="2148"/>
                </a:lnTo>
                <a:lnTo>
                  <a:pt x="598" y="2155"/>
                </a:lnTo>
                <a:lnTo>
                  <a:pt x="594" y="2161"/>
                </a:lnTo>
                <a:lnTo>
                  <a:pt x="585" y="2172"/>
                </a:lnTo>
                <a:lnTo>
                  <a:pt x="578" y="2186"/>
                </a:lnTo>
                <a:lnTo>
                  <a:pt x="570" y="2197"/>
                </a:lnTo>
                <a:lnTo>
                  <a:pt x="563" y="2208"/>
                </a:lnTo>
                <a:lnTo>
                  <a:pt x="560" y="2219"/>
                </a:lnTo>
                <a:lnTo>
                  <a:pt x="554" y="2227"/>
                </a:lnTo>
                <a:lnTo>
                  <a:pt x="540" y="2233"/>
                </a:lnTo>
                <a:lnTo>
                  <a:pt x="540" y="2242"/>
                </a:lnTo>
                <a:lnTo>
                  <a:pt x="533" y="2254"/>
                </a:lnTo>
                <a:lnTo>
                  <a:pt x="525" y="2265"/>
                </a:lnTo>
                <a:lnTo>
                  <a:pt x="519" y="2277"/>
                </a:lnTo>
                <a:lnTo>
                  <a:pt x="518" y="2279"/>
                </a:lnTo>
                <a:lnTo>
                  <a:pt x="518" y="2281"/>
                </a:lnTo>
                <a:lnTo>
                  <a:pt x="512" y="2290"/>
                </a:lnTo>
                <a:lnTo>
                  <a:pt x="505" y="2298"/>
                </a:lnTo>
                <a:lnTo>
                  <a:pt x="497" y="2305"/>
                </a:lnTo>
                <a:lnTo>
                  <a:pt x="490" y="2313"/>
                </a:lnTo>
                <a:lnTo>
                  <a:pt x="479" y="2328"/>
                </a:lnTo>
                <a:lnTo>
                  <a:pt x="470" y="2337"/>
                </a:lnTo>
                <a:lnTo>
                  <a:pt x="460" y="2348"/>
                </a:lnTo>
                <a:lnTo>
                  <a:pt x="457" y="2357"/>
                </a:lnTo>
                <a:lnTo>
                  <a:pt x="454" y="2369"/>
                </a:lnTo>
                <a:lnTo>
                  <a:pt x="449" y="2374"/>
                </a:lnTo>
                <a:lnTo>
                  <a:pt x="435" y="2381"/>
                </a:lnTo>
                <a:lnTo>
                  <a:pt x="424" y="2392"/>
                </a:lnTo>
                <a:lnTo>
                  <a:pt x="417" y="2403"/>
                </a:lnTo>
                <a:lnTo>
                  <a:pt x="406" y="2417"/>
                </a:lnTo>
                <a:lnTo>
                  <a:pt x="396" y="2427"/>
                </a:lnTo>
                <a:lnTo>
                  <a:pt x="387" y="2444"/>
                </a:lnTo>
                <a:lnTo>
                  <a:pt x="376" y="2460"/>
                </a:lnTo>
                <a:lnTo>
                  <a:pt x="360" y="2486"/>
                </a:lnTo>
                <a:lnTo>
                  <a:pt x="354" y="2490"/>
                </a:lnTo>
                <a:lnTo>
                  <a:pt x="353" y="2490"/>
                </a:lnTo>
                <a:lnTo>
                  <a:pt x="375" y="2497"/>
                </a:lnTo>
                <a:lnTo>
                  <a:pt x="420" y="2486"/>
                </a:lnTo>
                <a:lnTo>
                  <a:pt x="439" y="2452"/>
                </a:lnTo>
                <a:lnTo>
                  <a:pt x="463" y="2443"/>
                </a:lnTo>
                <a:lnTo>
                  <a:pt x="475" y="2429"/>
                </a:lnTo>
                <a:lnTo>
                  <a:pt x="484" y="2441"/>
                </a:lnTo>
                <a:lnTo>
                  <a:pt x="481" y="2458"/>
                </a:lnTo>
                <a:lnTo>
                  <a:pt x="464" y="2454"/>
                </a:lnTo>
                <a:lnTo>
                  <a:pt x="470" y="2469"/>
                </a:lnTo>
                <a:lnTo>
                  <a:pt x="479" y="2465"/>
                </a:lnTo>
                <a:lnTo>
                  <a:pt x="493" y="2494"/>
                </a:lnTo>
                <a:lnTo>
                  <a:pt x="449" y="2476"/>
                </a:lnTo>
                <a:lnTo>
                  <a:pt x="482" y="2513"/>
                </a:lnTo>
                <a:lnTo>
                  <a:pt x="511" y="2521"/>
                </a:lnTo>
                <a:lnTo>
                  <a:pt x="512" y="2512"/>
                </a:lnTo>
                <a:lnTo>
                  <a:pt x="554" y="2549"/>
                </a:lnTo>
                <a:lnTo>
                  <a:pt x="609" y="2546"/>
                </a:lnTo>
                <a:lnTo>
                  <a:pt x="625" y="2533"/>
                </a:lnTo>
                <a:lnTo>
                  <a:pt x="651" y="2531"/>
                </a:lnTo>
                <a:lnTo>
                  <a:pt x="676" y="2538"/>
                </a:lnTo>
                <a:lnTo>
                  <a:pt x="692" y="2564"/>
                </a:lnTo>
                <a:lnTo>
                  <a:pt x="735" y="2567"/>
                </a:lnTo>
                <a:lnTo>
                  <a:pt x="731" y="2596"/>
                </a:lnTo>
                <a:lnTo>
                  <a:pt x="586" y="2588"/>
                </a:lnTo>
                <a:lnTo>
                  <a:pt x="561" y="2611"/>
                </a:lnTo>
                <a:lnTo>
                  <a:pt x="572" y="2621"/>
                </a:lnTo>
                <a:lnTo>
                  <a:pt x="560" y="2639"/>
                </a:lnTo>
                <a:lnTo>
                  <a:pt x="533" y="2652"/>
                </a:lnTo>
                <a:lnTo>
                  <a:pt x="499" y="2637"/>
                </a:lnTo>
                <a:lnTo>
                  <a:pt x="490" y="2649"/>
                </a:lnTo>
                <a:lnTo>
                  <a:pt x="491" y="2688"/>
                </a:lnTo>
                <a:lnTo>
                  <a:pt x="467" y="2685"/>
                </a:lnTo>
                <a:lnTo>
                  <a:pt x="458" y="2669"/>
                </a:lnTo>
                <a:lnTo>
                  <a:pt x="440" y="2664"/>
                </a:lnTo>
                <a:lnTo>
                  <a:pt x="435" y="2689"/>
                </a:lnTo>
                <a:lnTo>
                  <a:pt x="451" y="2714"/>
                </a:lnTo>
                <a:lnTo>
                  <a:pt x="449" y="2738"/>
                </a:lnTo>
                <a:lnTo>
                  <a:pt x="470" y="2777"/>
                </a:lnTo>
                <a:lnTo>
                  <a:pt x="440" y="2790"/>
                </a:lnTo>
                <a:lnTo>
                  <a:pt x="435" y="2859"/>
                </a:lnTo>
                <a:lnTo>
                  <a:pt x="479" y="2979"/>
                </a:lnTo>
                <a:lnTo>
                  <a:pt x="455" y="3014"/>
                </a:lnTo>
                <a:lnTo>
                  <a:pt x="461" y="3024"/>
                </a:lnTo>
                <a:lnTo>
                  <a:pt x="443" y="3024"/>
                </a:lnTo>
                <a:lnTo>
                  <a:pt x="443" y="3045"/>
                </a:lnTo>
                <a:lnTo>
                  <a:pt x="455" y="3045"/>
                </a:lnTo>
                <a:lnTo>
                  <a:pt x="464" y="3067"/>
                </a:lnTo>
                <a:lnTo>
                  <a:pt x="490" y="3048"/>
                </a:lnTo>
                <a:lnTo>
                  <a:pt x="511" y="3050"/>
                </a:lnTo>
                <a:lnTo>
                  <a:pt x="551" y="3083"/>
                </a:lnTo>
                <a:lnTo>
                  <a:pt x="560" y="3104"/>
                </a:lnTo>
                <a:lnTo>
                  <a:pt x="557" y="3121"/>
                </a:lnTo>
                <a:lnTo>
                  <a:pt x="528" y="3125"/>
                </a:lnTo>
                <a:lnTo>
                  <a:pt x="511" y="3111"/>
                </a:lnTo>
                <a:lnTo>
                  <a:pt x="516" y="3104"/>
                </a:lnTo>
                <a:lnTo>
                  <a:pt x="491" y="3088"/>
                </a:lnTo>
                <a:lnTo>
                  <a:pt x="478" y="3094"/>
                </a:lnTo>
                <a:lnTo>
                  <a:pt x="485" y="3114"/>
                </a:lnTo>
                <a:lnTo>
                  <a:pt x="509" y="3125"/>
                </a:lnTo>
                <a:lnTo>
                  <a:pt x="470" y="3142"/>
                </a:lnTo>
                <a:lnTo>
                  <a:pt x="473" y="3166"/>
                </a:lnTo>
                <a:lnTo>
                  <a:pt x="458" y="3176"/>
                </a:lnTo>
                <a:lnTo>
                  <a:pt x="452" y="3200"/>
                </a:lnTo>
                <a:lnTo>
                  <a:pt x="460" y="3214"/>
                </a:lnTo>
                <a:lnTo>
                  <a:pt x="487" y="3209"/>
                </a:lnTo>
                <a:lnTo>
                  <a:pt x="488" y="3233"/>
                </a:lnTo>
                <a:lnTo>
                  <a:pt x="546" y="3257"/>
                </a:lnTo>
                <a:lnTo>
                  <a:pt x="551" y="3291"/>
                </a:lnTo>
                <a:lnTo>
                  <a:pt x="531" y="3305"/>
                </a:lnTo>
                <a:lnTo>
                  <a:pt x="546" y="3317"/>
                </a:lnTo>
                <a:lnTo>
                  <a:pt x="537" y="3371"/>
                </a:lnTo>
                <a:lnTo>
                  <a:pt x="563" y="3360"/>
                </a:lnTo>
                <a:lnTo>
                  <a:pt x="584" y="3370"/>
                </a:lnTo>
                <a:lnTo>
                  <a:pt x="579" y="3388"/>
                </a:lnTo>
                <a:lnTo>
                  <a:pt x="601" y="3399"/>
                </a:lnTo>
                <a:lnTo>
                  <a:pt x="607" y="3419"/>
                </a:lnTo>
                <a:lnTo>
                  <a:pt x="633" y="3429"/>
                </a:lnTo>
                <a:lnTo>
                  <a:pt x="628" y="3441"/>
                </a:lnTo>
                <a:lnTo>
                  <a:pt x="661" y="3497"/>
                </a:lnTo>
                <a:lnTo>
                  <a:pt x="656" y="3525"/>
                </a:lnTo>
                <a:lnTo>
                  <a:pt x="688" y="3548"/>
                </a:lnTo>
                <a:lnTo>
                  <a:pt x="694" y="3533"/>
                </a:lnTo>
                <a:lnTo>
                  <a:pt x="734" y="3527"/>
                </a:lnTo>
                <a:lnTo>
                  <a:pt x="759" y="3556"/>
                </a:lnTo>
                <a:lnTo>
                  <a:pt x="774" y="3558"/>
                </a:lnTo>
                <a:lnTo>
                  <a:pt x="802" y="3530"/>
                </a:lnTo>
                <a:lnTo>
                  <a:pt x="861" y="3539"/>
                </a:lnTo>
                <a:lnTo>
                  <a:pt x="872" y="3548"/>
                </a:lnTo>
                <a:lnTo>
                  <a:pt x="864" y="3580"/>
                </a:lnTo>
                <a:lnTo>
                  <a:pt x="890" y="3601"/>
                </a:lnTo>
                <a:lnTo>
                  <a:pt x="919" y="3572"/>
                </a:lnTo>
                <a:lnTo>
                  <a:pt x="937" y="3571"/>
                </a:lnTo>
                <a:lnTo>
                  <a:pt x="947" y="3550"/>
                </a:lnTo>
                <a:lnTo>
                  <a:pt x="972" y="3549"/>
                </a:lnTo>
                <a:lnTo>
                  <a:pt x="993" y="3538"/>
                </a:lnTo>
                <a:lnTo>
                  <a:pt x="1038" y="3546"/>
                </a:lnTo>
                <a:lnTo>
                  <a:pt x="1093" y="3587"/>
                </a:lnTo>
                <a:lnTo>
                  <a:pt x="1118" y="3580"/>
                </a:lnTo>
                <a:lnTo>
                  <a:pt x="1133" y="3628"/>
                </a:lnTo>
                <a:lnTo>
                  <a:pt x="1121" y="3658"/>
                </a:lnTo>
                <a:lnTo>
                  <a:pt x="1161" y="3687"/>
                </a:lnTo>
                <a:lnTo>
                  <a:pt x="1172" y="3710"/>
                </a:lnTo>
                <a:lnTo>
                  <a:pt x="1156" y="3716"/>
                </a:lnTo>
                <a:lnTo>
                  <a:pt x="1163" y="3731"/>
                </a:lnTo>
                <a:lnTo>
                  <a:pt x="1147" y="3739"/>
                </a:lnTo>
                <a:lnTo>
                  <a:pt x="1148" y="3776"/>
                </a:lnTo>
                <a:lnTo>
                  <a:pt x="1190" y="3790"/>
                </a:lnTo>
                <a:lnTo>
                  <a:pt x="1197" y="3803"/>
                </a:lnTo>
                <a:lnTo>
                  <a:pt x="1223" y="3801"/>
                </a:lnTo>
                <a:lnTo>
                  <a:pt x="1215" y="3837"/>
                </a:lnTo>
                <a:lnTo>
                  <a:pt x="1237" y="3844"/>
                </a:lnTo>
                <a:lnTo>
                  <a:pt x="1273" y="3892"/>
                </a:lnTo>
                <a:lnTo>
                  <a:pt x="1351" y="3911"/>
                </a:lnTo>
                <a:lnTo>
                  <a:pt x="1376" y="3932"/>
                </a:lnTo>
                <a:lnTo>
                  <a:pt x="1373" y="3983"/>
                </a:lnTo>
                <a:lnTo>
                  <a:pt x="1397" y="3984"/>
                </a:lnTo>
                <a:lnTo>
                  <a:pt x="1428" y="3968"/>
                </a:lnTo>
                <a:lnTo>
                  <a:pt x="1491" y="3979"/>
                </a:lnTo>
                <a:lnTo>
                  <a:pt x="1501" y="3986"/>
                </a:lnTo>
                <a:lnTo>
                  <a:pt x="1489" y="3999"/>
                </a:lnTo>
                <a:lnTo>
                  <a:pt x="1498" y="4016"/>
                </a:lnTo>
                <a:lnTo>
                  <a:pt x="1556" y="4037"/>
                </a:lnTo>
                <a:lnTo>
                  <a:pt x="1562" y="4060"/>
                </a:lnTo>
                <a:lnTo>
                  <a:pt x="1520" y="4078"/>
                </a:lnTo>
                <a:lnTo>
                  <a:pt x="1523" y="4102"/>
                </a:lnTo>
                <a:lnTo>
                  <a:pt x="1495" y="4135"/>
                </a:lnTo>
                <a:lnTo>
                  <a:pt x="1449" y="4146"/>
                </a:lnTo>
                <a:lnTo>
                  <a:pt x="1425" y="4143"/>
                </a:lnTo>
                <a:lnTo>
                  <a:pt x="1416" y="4127"/>
                </a:lnTo>
                <a:lnTo>
                  <a:pt x="1389" y="4127"/>
                </a:lnTo>
                <a:lnTo>
                  <a:pt x="1358" y="4136"/>
                </a:lnTo>
                <a:lnTo>
                  <a:pt x="1355" y="4158"/>
                </a:lnTo>
                <a:lnTo>
                  <a:pt x="1345" y="4185"/>
                </a:lnTo>
                <a:lnTo>
                  <a:pt x="1412" y="4227"/>
                </a:lnTo>
                <a:lnTo>
                  <a:pt x="1418" y="4243"/>
                </a:lnTo>
                <a:lnTo>
                  <a:pt x="1406" y="4257"/>
                </a:lnTo>
                <a:lnTo>
                  <a:pt x="1440" y="4285"/>
                </a:lnTo>
                <a:lnTo>
                  <a:pt x="1428" y="4296"/>
                </a:lnTo>
                <a:lnTo>
                  <a:pt x="1449" y="4329"/>
                </a:lnTo>
                <a:lnTo>
                  <a:pt x="1446" y="4343"/>
                </a:lnTo>
                <a:lnTo>
                  <a:pt x="1471" y="4352"/>
                </a:lnTo>
                <a:lnTo>
                  <a:pt x="1494" y="4387"/>
                </a:lnTo>
                <a:lnTo>
                  <a:pt x="1513" y="4385"/>
                </a:lnTo>
                <a:lnTo>
                  <a:pt x="1522" y="4399"/>
                </a:lnTo>
                <a:lnTo>
                  <a:pt x="1568" y="4379"/>
                </a:lnTo>
                <a:lnTo>
                  <a:pt x="1582" y="4357"/>
                </a:lnTo>
                <a:lnTo>
                  <a:pt x="1579" y="4313"/>
                </a:lnTo>
                <a:lnTo>
                  <a:pt x="1672" y="4315"/>
                </a:lnTo>
                <a:lnTo>
                  <a:pt x="1710" y="4273"/>
                </a:lnTo>
                <a:lnTo>
                  <a:pt x="1747" y="4272"/>
                </a:lnTo>
                <a:lnTo>
                  <a:pt x="1759" y="4266"/>
                </a:lnTo>
                <a:lnTo>
                  <a:pt x="1771" y="4282"/>
                </a:lnTo>
                <a:lnTo>
                  <a:pt x="1793" y="4259"/>
                </a:lnTo>
                <a:lnTo>
                  <a:pt x="1815" y="4254"/>
                </a:lnTo>
                <a:lnTo>
                  <a:pt x="1875" y="4295"/>
                </a:lnTo>
                <a:lnTo>
                  <a:pt x="1891" y="4340"/>
                </a:lnTo>
                <a:lnTo>
                  <a:pt x="1947" y="4357"/>
                </a:lnTo>
                <a:lnTo>
                  <a:pt x="1963" y="4382"/>
                </a:lnTo>
                <a:lnTo>
                  <a:pt x="1912" y="4410"/>
                </a:lnTo>
                <a:lnTo>
                  <a:pt x="1945" y="4434"/>
                </a:lnTo>
                <a:lnTo>
                  <a:pt x="1951" y="4468"/>
                </a:lnTo>
                <a:lnTo>
                  <a:pt x="1973" y="4477"/>
                </a:lnTo>
                <a:lnTo>
                  <a:pt x="1963" y="4503"/>
                </a:lnTo>
                <a:lnTo>
                  <a:pt x="2036" y="4490"/>
                </a:lnTo>
                <a:lnTo>
                  <a:pt x="2058" y="4503"/>
                </a:lnTo>
                <a:lnTo>
                  <a:pt x="2100" y="4482"/>
                </a:lnTo>
                <a:lnTo>
                  <a:pt x="2121" y="4481"/>
                </a:lnTo>
                <a:lnTo>
                  <a:pt x="2142" y="4514"/>
                </a:lnTo>
                <a:lnTo>
                  <a:pt x="2176" y="4509"/>
                </a:lnTo>
                <a:lnTo>
                  <a:pt x="2171" y="4531"/>
                </a:lnTo>
                <a:lnTo>
                  <a:pt x="2227" y="4591"/>
                </a:lnTo>
                <a:lnTo>
                  <a:pt x="2213" y="4604"/>
                </a:lnTo>
                <a:lnTo>
                  <a:pt x="2231" y="4631"/>
                </a:lnTo>
                <a:lnTo>
                  <a:pt x="2288" y="4661"/>
                </a:lnTo>
                <a:lnTo>
                  <a:pt x="2306" y="4636"/>
                </a:lnTo>
                <a:lnTo>
                  <a:pt x="2334" y="4625"/>
                </a:lnTo>
                <a:lnTo>
                  <a:pt x="2361" y="4624"/>
                </a:lnTo>
                <a:lnTo>
                  <a:pt x="2398" y="4650"/>
                </a:lnTo>
                <a:lnTo>
                  <a:pt x="2413" y="4636"/>
                </a:lnTo>
                <a:lnTo>
                  <a:pt x="2443" y="4640"/>
                </a:lnTo>
                <a:lnTo>
                  <a:pt x="2452" y="4654"/>
                </a:lnTo>
                <a:lnTo>
                  <a:pt x="2480" y="4624"/>
                </a:lnTo>
                <a:lnTo>
                  <a:pt x="2581" y="4563"/>
                </a:lnTo>
                <a:lnTo>
                  <a:pt x="2595" y="4583"/>
                </a:lnTo>
                <a:lnTo>
                  <a:pt x="2621" y="4588"/>
                </a:lnTo>
                <a:lnTo>
                  <a:pt x="2626" y="4609"/>
                </a:lnTo>
                <a:lnTo>
                  <a:pt x="2659" y="4634"/>
                </a:lnTo>
                <a:lnTo>
                  <a:pt x="2697" y="4640"/>
                </a:lnTo>
                <a:lnTo>
                  <a:pt x="2726" y="4665"/>
                </a:lnTo>
                <a:lnTo>
                  <a:pt x="2749" y="4646"/>
                </a:lnTo>
                <a:lnTo>
                  <a:pt x="2738" y="4619"/>
                </a:lnTo>
                <a:lnTo>
                  <a:pt x="2758" y="4612"/>
                </a:lnTo>
                <a:lnTo>
                  <a:pt x="2778" y="4629"/>
                </a:lnTo>
                <a:lnTo>
                  <a:pt x="2802" y="4631"/>
                </a:lnTo>
                <a:lnTo>
                  <a:pt x="2831" y="4617"/>
                </a:lnTo>
                <a:lnTo>
                  <a:pt x="2837" y="4628"/>
                </a:lnTo>
                <a:lnTo>
                  <a:pt x="2892" y="4644"/>
                </a:lnTo>
                <a:lnTo>
                  <a:pt x="2925" y="4615"/>
                </a:lnTo>
                <a:lnTo>
                  <a:pt x="2954" y="4641"/>
                </a:lnTo>
                <a:lnTo>
                  <a:pt x="3007" y="4631"/>
                </a:lnTo>
                <a:lnTo>
                  <a:pt x="3030" y="4656"/>
                </a:lnTo>
                <a:lnTo>
                  <a:pt x="3062" y="4662"/>
                </a:lnTo>
                <a:lnTo>
                  <a:pt x="3091" y="4638"/>
                </a:lnTo>
                <a:lnTo>
                  <a:pt x="3116" y="4634"/>
                </a:lnTo>
                <a:lnTo>
                  <a:pt x="3113" y="4667"/>
                </a:lnTo>
                <a:lnTo>
                  <a:pt x="3146" y="4691"/>
                </a:lnTo>
                <a:lnTo>
                  <a:pt x="3155" y="4715"/>
                </a:lnTo>
                <a:lnTo>
                  <a:pt x="3134" y="4751"/>
                </a:lnTo>
                <a:lnTo>
                  <a:pt x="3134" y="4772"/>
                </a:lnTo>
                <a:lnTo>
                  <a:pt x="3097" y="4787"/>
                </a:lnTo>
                <a:lnTo>
                  <a:pt x="3100" y="4801"/>
                </a:lnTo>
                <a:lnTo>
                  <a:pt x="3122" y="4815"/>
                </a:lnTo>
                <a:lnTo>
                  <a:pt x="3159" y="4815"/>
                </a:lnTo>
                <a:lnTo>
                  <a:pt x="3168" y="4803"/>
                </a:lnTo>
                <a:lnTo>
                  <a:pt x="3177" y="4813"/>
                </a:lnTo>
                <a:lnTo>
                  <a:pt x="3167" y="4833"/>
                </a:lnTo>
                <a:lnTo>
                  <a:pt x="3134" y="4834"/>
                </a:lnTo>
                <a:lnTo>
                  <a:pt x="3126" y="4850"/>
                </a:lnTo>
                <a:lnTo>
                  <a:pt x="3132" y="4895"/>
                </a:lnTo>
                <a:lnTo>
                  <a:pt x="3168" y="4892"/>
                </a:lnTo>
                <a:lnTo>
                  <a:pt x="3198" y="4933"/>
                </a:lnTo>
                <a:lnTo>
                  <a:pt x="3189" y="4949"/>
                </a:lnTo>
                <a:lnTo>
                  <a:pt x="3223" y="4949"/>
                </a:lnTo>
                <a:lnTo>
                  <a:pt x="3210" y="4996"/>
                </a:lnTo>
                <a:lnTo>
                  <a:pt x="3220" y="5012"/>
                </a:lnTo>
                <a:lnTo>
                  <a:pt x="3205" y="5019"/>
                </a:lnTo>
                <a:lnTo>
                  <a:pt x="3226" y="5059"/>
                </a:lnTo>
                <a:lnTo>
                  <a:pt x="3217" y="5071"/>
                </a:lnTo>
                <a:lnTo>
                  <a:pt x="3091" y="5093"/>
                </a:lnTo>
                <a:lnTo>
                  <a:pt x="3056" y="5107"/>
                </a:lnTo>
                <a:lnTo>
                  <a:pt x="3056" y="5150"/>
                </a:lnTo>
                <a:lnTo>
                  <a:pt x="2991" y="5190"/>
                </a:lnTo>
                <a:lnTo>
                  <a:pt x="2994" y="5263"/>
                </a:lnTo>
                <a:lnTo>
                  <a:pt x="3018" y="5266"/>
                </a:lnTo>
                <a:lnTo>
                  <a:pt x="3006" y="5291"/>
                </a:lnTo>
                <a:lnTo>
                  <a:pt x="3018" y="5311"/>
                </a:lnTo>
                <a:lnTo>
                  <a:pt x="3137" y="5260"/>
                </a:lnTo>
                <a:lnTo>
                  <a:pt x="3132" y="5242"/>
                </a:lnTo>
                <a:lnTo>
                  <a:pt x="3189" y="5226"/>
                </a:lnTo>
                <a:lnTo>
                  <a:pt x="3213" y="5284"/>
                </a:lnTo>
                <a:lnTo>
                  <a:pt x="3176" y="5289"/>
                </a:lnTo>
                <a:lnTo>
                  <a:pt x="3119" y="5347"/>
                </a:lnTo>
                <a:lnTo>
                  <a:pt x="3083" y="5358"/>
                </a:lnTo>
                <a:lnTo>
                  <a:pt x="3074" y="5388"/>
                </a:lnTo>
                <a:lnTo>
                  <a:pt x="3082" y="5399"/>
                </a:lnTo>
                <a:lnTo>
                  <a:pt x="3111" y="5388"/>
                </a:lnTo>
                <a:lnTo>
                  <a:pt x="3122" y="5401"/>
                </a:lnTo>
                <a:lnTo>
                  <a:pt x="3088" y="5410"/>
                </a:lnTo>
                <a:lnTo>
                  <a:pt x="3058" y="5399"/>
                </a:lnTo>
                <a:lnTo>
                  <a:pt x="3022" y="5437"/>
                </a:lnTo>
                <a:lnTo>
                  <a:pt x="2967" y="5438"/>
                </a:lnTo>
                <a:lnTo>
                  <a:pt x="3022" y="5493"/>
                </a:lnTo>
                <a:lnTo>
                  <a:pt x="3044" y="5502"/>
                </a:lnTo>
                <a:lnTo>
                  <a:pt x="3055" y="5486"/>
                </a:lnTo>
                <a:lnTo>
                  <a:pt x="3110" y="5517"/>
                </a:lnTo>
                <a:lnTo>
                  <a:pt x="3173" y="5532"/>
                </a:lnTo>
                <a:lnTo>
                  <a:pt x="3176" y="5548"/>
                </a:lnTo>
                <a:lnTo>
                  <a:pt x="3158" y="5554"/>
                </a:lnTo>
                <a:lnTo>
                  <a:pt x="3111" y="5538"/>
                </a:lnTo>
                <a:lnTo>
                  <a:pt x="3100" y="5543"/>
                </a:lnTo>
                <a:lnTo>
                  <a:pt x="3103" y="5624"/>
                </a:lnTo>
                <a:lnTo>
                  <a:pt x="3091" y="5624"/>
                </a:lnTo>
                <a:lnTo>
                  <a:pt x="3089" y="5565"/>
                </a:lnTo>
                <a:lnTo>
                  <a:pt x="3064" y="5577"/>
                </a:lnTo>
                <a:lnTo>
                  <a:pt x="3067" y="5645"/>
                </a:lnTo>
                <a:lnTo>
                  <a:pt x="3034" y="5684"/>
                </a:lnTo>
                <a:lnTo>
                  <a:pt x="3050" y="5738"/>
                </a:lnTo>
                <a:lnTo>
                  <a:pt x="3061" y="5701"/>
                </a:lnTo>
                <a:lnTo>
                  <a:pt x="3080" y="5753"/>
                </a:lnTo>
                <a:lnTo>
                  <a:pt x="3044" y="5764"/>
                </a:lnTo>
                <a:lnTo>
                  <a:pt x="3043" y="5756"/>
                </a:lnTo>
                <a:lnTo>
                  <a:pt x="3024" y="5777"/>
                </a:lnTo>
                <a:lnTo>
                  <a:pt x="2980" y="5782"/>
                </a:lnTo>
                <a:lnTo>
                  <a:pt x="3015" y="5787"/>
                </a:lnTo>
                <a:lnTo>
                  <a:pt x="2980" y="5805"/>
                </a:lnTo>
                <a:lnTo>
                  <a:pt x="2968" y="5805"/>
                </a:lnTo>
                <a:lnTo>
                  <a:pt x="2974" y="5782"/>
                </a:lnTo>
                <a:lnTo>
                  <a:pt x="2907" y="5772"/>
                </a:lnTo>
                <a:lnTo>
                  <a:pt x="2888" y="5805"/>
                </a:lnTo>
                <a:lnTo>
                  <a:pt x="2903" y="5794"/>
                </a:lnTo>
                <a:lnTo>
                  <a:pt x="2913" y="5808"/>
                </a:lnTo>
                <a:lnTo>
                  <a:pt x="2946" y="5797"/>
                </a:lnTo>
                <a:lnTo>
                  <a:pt x="2928" y="5821"/>
                </a:lnTo>
                <a:lnTo>
                  <a:pt x="2882" y="5839"/>
                </a:lnTo>
                <a:lnTo>
                  <a:pt x="2895" y="5853"/>
                </a:lnTo>
                <a:lnTo>
                  <a:pt x="2940" y="5850"/>
                </a:lnTo>
                <a:lnTo>
                  <a:pt x="3018" y="5861"/>
                </a:lnTo>
                <a:lnTo>
                  <a:pt x="3091" y="5915"/>
                </a:lnTo>
                <a:lnTo>
                  <a:pt x="3156" y="5916"/>
                </a:lnTo>
                <a:lnTo>
                  <a:pt x="3165" y="5908"/>
                </a:lnTo>
                <a:lnTo>
                  <a:pt x="3149" y="5893"/>
                </a:lnTo>
                <a:lnTo>
                  <a:pt x="3207" y="5924"/>
                </a:lnTo>
                <a:lnTo>
                  <a:pt x="3219" y="5919"/>
                </a:lnTo>
                <a:lnTo>
                  <a:pt x="3256" y="5950"/>
                </a:lnTo>
                <a:lnTo>
                  <a:pt x="3374" y="5950"/>
                </a:lnTo>
                <a:lnTo>
                  <a:pt x="3698" y="6091"/>
                </a:lnTo>
                <a:lnTo>
                  <a:pt x="3703" y="6040"/>
                </a:lnTo>
                <a:lnTo>
                  <a:pt x="3727" y="6030"/>
                </a:lnTo>
                <a:lnTo>
                  <a:pt x="3789" y="6031"/>
                </a:lnTo>
                <a:lnTo>
                  <a:pt x="3815" y="6014"/>
                </a:lnTo>
                <a:lnTo>
                  <a:pt x="3898" y="6034"/>
                </a:lnTo>
                <a:lnTo>
                  <a:pt x="3968" y="6020"/>
                </a:lnTo>
                <a:lnTo>
                  <a:pt x="4017" y="6038"/>
                </a:lnTo>
                <a:lnTo>
                  <a:pt x="4120" y="6013"/>
                </a:lnTo>
                <a:lnTo>
                  <a:pt x="4165" y="5988"/>
                </a:lnTo>
                <a:lnTo>
                  <a:pt x="4224" y="5994"/>
                </a:lnTo>
                <a:lnTo>
                  <a:pt x="4233" y="5981"/>
                </a:lnTo>
                <a:lnTo>
                  <a:pt x="4264" y="5972"/>
                </a:lnTo>
                <a:lnTo>
                  <a:pt x="4303" y="5979"/>
                </a:lnTo>
                <a:lnTo>
                  <a:pt x="4306" y="5991"/>
                </a:lnTo>
                <a:lnTo>
                  <a:pt x="4342" y="6004"/>
                </a:lnTo>
                <a:lnTo>
                  <a:pt x="4396" y="6003"/>
                </a:lnTo>
                <a:lnTo>
                  <a:pt x="4495" y="6010"/>
                </a:lnTo>
                <a:lnTo>
                  <a:pt x="4488" y="6040"/>
                </a:lnTo>
                <a:lnTo>
                  <a:pt x="4519" y="6044"/>
                </a:lnTo>
                <a:lnTo>
                  <a:pt x="4519" y="4654"/>
                </a:lnTo>
                <a:lnTo>
                  <a:pt x="4509" y="4651"/>
                </a:lnTo>
                <a:lnTo>
                  <a:pt x="4507" y="4635"/>
                </a:lnTo>
                <a:lnTo>
                  <a:pt x="4473" y="4614"/>
                </a:lnTo>
                <a:lnTo>
                  <a:pt x="4489" y="4588"/>
                </a:lnTo>
                <a:lnTo>
                  <a:pt x="4470" y="4587"/>
                </a:lnTo>
                <a:lnTo>
                  <a:pt x="4449" y="4549"/>
                </a:lnTo>
                <a:lnTo>
                  <a:pt x="4327" y="4555"/>
                </a:lnTo>
                <a:lnTo>
                  <a:pt x="4320" y="4490"/>
                </a:lnTo>
                <a:lnTo>
                  <a:pt x="4312" y="4420"/>
                </a:lnTo>
                <a:lnTo>
                  <a:pt x="4331" y="4392"/>
                </a:lnTo>
                <a:lnTo>
                  <a:pt x="4334" y="4356"/>
                </a:lnTo>
                <a:lnTo>
                  <a:pt x="4317" y="4337"/>
                </a:lnTo>
                <a:lnTo>
                  <a:pt x="4266" y="4327"/>
                </a:lnTo>
                <a:lnTo>
                  <a:pt x="4226" y="4201"/>
                </a:lnTo>
                <a:lnTo>
                  <a:pt x="4258" y="4168"/>
                </a:lnTo>
                <a:lnTo>
                  <a:pt x="4266" y="4141"/>
                </a:lnTo>
                <a:lnTo>
                  <a:pt x="4267" y="4125"/>
                </a:lnTo>
                <a:lnTo>
                  <a:pt x="4244" y="4109"/>
                </a:lnTo>
                <a:lnTo>
                  <a:pt x="4236" y="4081"/>
                </a:lnTo>
                <a:lnTo>
                  <a:pt x="4247" y="4054"/>
                </a:lnTo>
                <a:lnTo>
                  <a:pt x="4269" y="4026"/>
                </a:lnTo>
                <a:lnTo>
                  <a:pt x="4390" y="4077"/>
                </a:lnTo>
                <a:lnTo>
                  <a:pt x="4440" y="4119"/>
                </a:lnTo>
                <a:lnTo>
                  <a:pt x="4454" y="4112"/>
                </a:lnTo>
                <a:lnTo>
                  <a:pt x="4480" y="4119"/>
                </a:lnTo>
                <a:lnTo>
                  <a:pt x="4519" y="4069"/>
                </a:lnTo>
                <a:lnTo>
                  <a:pt x="4519" y="4032"/>
                </a:lnTo>
                <a:lnTo>
                  <a:pt x="4515" y="4027"/>
                </a:lnTo>
                <a:lnTo>
                  <a:pt x="4497" y="4028"/>
                </a:lnTo>
                <a:lnTo>
                  <a:pt x="4436" y="3953"/>
                </a:lnTo>
                <a:lnTo>
                  <a:pt x="4422" y="3929"/>
                </a:lnTo>
                <a:lnTo>
                  <a:pt x="4400" y="3922"/>
                </a:lnTo>
                <a:lnTo>
                  <a:pt x="4448" y="3917"/>
                </a:lnTo>
                <a:lnTo>
                  <a:pt x="4472" y="3857"/>
                </a:lnTo>
                <a:lnTo>
                  <a:pt x="4507" y="3824"/>
                </a:lnTo>
                <a:lnTo>
                  <a:pt x="4480" y="3801"/>
                </a:lnTo>
                <a:lnTo>
                  <a:pt x="4477" y="3763"/>
                </a:lnTo>
                <a:lnTo>
                  <a:pt x="4519" y="3749"/>
                </a:lnTo>
                <a:lnTo>
                  <a:pt x="4519" y="1180"/>
                </a:lnTo>
                <a:lnTo>
                  <a:pt x="4515" y="1122"/>
                </a:lnTo>
                <a:lnTo>
                  <a:pt x="4469" y="1043"/>
                </a:lnTo>
                <a:lnTo>
                  <a:pt x="4452" y="1044"/>
                </a:lnTo>
                <a:lnTo>
                  <a:pt x="4424" y="1010"/>
                </a:lnTo>
                <a:lnTo>
                  <a:pt x="4400" y="1000"/>
                </a:lnTo>
                <a:lnTo>
                  <a:pt x="4384" y="969"/>
                </a:lnTo>
                <a:lnTo>
                  <a:pt x="4388" y="949"/>
                </a:lnTo>
                <a:lnTo>
                  <a:pt x="4340" y="903"/>
                </a:lnTo>
                <a:lnTo>
                  <a:pt x="4334" y="885"/>
                </a:lnTo>
                <a:lnTo>
                  <a:pt x="4314" y="869"/>
                </a:lnTo>
                <a:lnTo>
                  <a:pt x="4312" y="856"/>
                </a:lnTo>
                <a:lnTo>
                  <a:pt x="4309" y="833"/>
                </a:lnTo>
                <a:lnTo>
                  <a:pt x="4278" y="808"/>
                </a:lnTo>
                <a:lnTo>
                  <a:pt x="4248" y="719"/>
                </a:lnTo>
                <a:lnTo>
                  <a:pt x="4229" y="722"/>
                </a:lnTo>
                <a:lnTo>
                  <a:pt x="4187" y="692"/>
                </a:lnTo>
                <a:lnTo>
                  <a:pt x="4172" y="654"/>
                </a:lnTo>
                <a:lnTo>
                  <a:pt x="4138" y="653"/>
                </a:lnTo>
                <a:lnTo>
                  <a:pt x="4115" y="635"/>
                </a:lnTo>
                <a:lnTo>
                  <a:pt x="4117" y="619"/>
                </a:lnTo>
                <a:lnTo>
                  <a:pt x="4101" y="608"/>
                </a:lnTo>
                <a:lnTo>
                  <a:pt x="4096" y="586"/>
                </a:lnTo>
                <a:lnTo>
                  <a:pt x="4084" y="580"/>
                </a:lnTo>
                <a:lnTo>
                  <a:pt x="4071" y="523"/>
                </a:lnTo>
                <a:lnTo>
                  <a:pt x="4026" y="447"/>
                </a:lnTo>
                <a:lnTo>
                  <a:pt x="4038" y="422"/>
                </a:lnTo>
                <a:lnTo>
                  <a:pt x="4034" y="400"/>
                </a:lnTo>
                <a:lnTo>
                  <a:pt x="4025" y="387"/>
                </a:lnTo>
                <a:lnTo>
                  <a:pt x="4010" y="393"/>
                </a:lnTo>
                <a:lnTo>
                  <a:pt x="3980" y="384"/>
                </a:lnTo>
                <a:lnTo>
                  <a:pt x="3969" y="361"/>
                </a:lnTo>
                <a:lnTo>
                  <a:pt x="3949" y="340"/>
                </a:lnTo>
                <a:lnTo>
                  <a:pt x="3932" y="342"/>
                </a:lnTo>
                <a:lnTo>
                  <a:pt x="3932" y="298"/>
                </a:lnTo>
                <a:lnTo>
                  <a:pt x="3913" y="286"/>
                </a:lnTo>
                <a:lnTo>
                  <a:pt x="3907" y="257"/>
                </a:lnTo>
                <a:lnTo>
                  <a:pt x="3916" y="199"/>
                </a:lnTo>
                <a:lnTo>
                  <a:pt x="3928" y="187"/>
                </a:lnTo>
                <a:lnTo>
                  <a:pt x="3950" y="179"/>
                </a:lnTo>
                <a:lnTo>
                  <a:pt x="3998" y="200"/>
                </a:lnTo>
                <a:lnTo>
                  <a:pt x="3992" y="158"/>
                </a:lnTo>
                <a:lnTo>
                  <a:pt x="4008" y="151"/>
                </a:lnTo>
                <a:lnTo>
                  <a:pt x="4005" y="116"/>
                </a:lnTo>
                <a:lnTo>
                  <a:pt x="4016" y="106"/>
                </a:lnTo>
                <a:lnTo>
                  <a:pt x="4010" y="82"/>
                </a:lnTo>
                <a:lnTo>
                  <a:pt x="3998" y="80"/>
                </a:lnTo>
                <a:lnTo>
                  <a:pt x="3996" y="17"/>
                </a:lnTo>
                <a:lnTo>
                  <a:pt x="3999" y="0"/>
                </a:lnTo>
                <a:lnTo>
                  <a:pt x="2530" y="0"/>
                </a:lnTo>
                <a:lnTo>
                  <a:pt x="2519" y="11"/>
                </a:lnTo>
                <a:lnTo>
                  <a:pt x="2498" y="22"/>
                </a:lnTo>
                <a:lnTo>
                  <a:pt x="2486" y="20"/>
                </a:lnTo>
                <a:lnTo>
                  <a:pt x="2440" y="120"/>
                </a:lnTo>
                <a:lnTo>
                  <a:pt x="2429" y="130"/>
                </a:lnTo>
                <a:lnTo>
                  <a:pt x="2434" y="111"/>
                </a:lnTo>
                <a:lnTo>
                  <a:pt x="2377" y="187"/>
                </a:lnTo>
                <a:lnTo>
                  <a:pt x="2350" y="202"/>
                </a:lnTo>
                <a:lnTo>
                  <a:pt x="2306" y="200"/>
                </a:lnTo>
                <a:lnTo>
                  <a:pt x="2340" y="211"/>
                </a:lnTo>
                <a:lnTo>
                  <a:pt x="2346" y="232"/>
                </a:lnTo>
                <a:lnTo>
                  <a:pt x="2359" y="229"/>
                </a:lnTo>
                <a:lnTo>
                  <a:pt x="2393" y="239"/>
                </a:lnTo>
                <a:lnTo>
                  <a:pt x="2337" y="241"/>
                </a:lnTo>
                <a:lnTo>
                  <a:pt x="2329" y="256"/>
                </a:lnTo>
                <a:lnTo>
                  <a:pt x="2298" y="265"/>
                </a:lnTo>
                <a:lnTo>
                  <a:pt x="2289" y="288"/>
                </a:lnTo>
                <a:lnTo>
                  <a:pt x="2273" y="279"/>
                </a:lnTo>
                <a:lnTo>
                  <a:pt x="2261" y="300"/>
                </a:lnTo>
                <a:lnTo>
                  <a:pt x="2291" y="323"/>
                </a:lnTo>
                <a:lnTo>
                  <a:pt x="2282" y="351"/>
                </a:lnTo>
                <a:lnTo>
                  <a:pt x="2295" y="372"/>
                </a:lnTo>
                <a:lnTo>
                  <a:pt x="2289" y="386"/>
                </a:lnTo>
                <a:lnTo>
                  <a:pt x="2313" y="414"/>
                </a:lnTo>
                <a:lnTo>
                  <a:pt x="2314" y="457"/>
                </a:lnTo>
                <a:lnTo>
                  <a:pt x="2309" y="450"/>
                </a:lnTo>
                <a:lnTo>
                  <a:pt x="2283" y="454"/>
                </a:lnTo>
                <a:lnTo>
                  <a:pt x="2209" y="507"/>
                </a:lnTo>
                <a:lnTo>
                  <a:pt x="2195" y="530"/>
                </a:lnTo>
                <a:lnTo>
                  <a:pt x="2204" y="497"/>
                </a:lnTo>
                <a:lnTo>
                  <a:pt x="2148" y="527"/>
                </a:lnTo>
                <a:lnTo>
                  <a:pt x="2110" y="517"/>
                </a:lnTo>
                <a:lnTo>
                  <a:pt x="2063" y="473"/>
                </a:lnTo>
                <a:lnTo>
                  <a:pt x="1970" y="464"/>
                </a:lnTo>
                <a:lnTo>
                  <a:pt x="1958" y="440"/>
                </a:lnTo>
                <a:lnTo>
                  <a:pt x="1967" y="412"/>
                </a:lnTo>
                <a:lnTo>
                  <a:pt x="1987" y="396"/>
                </a:lnTo>
                <a:lnTo>
                  <a:pt x="1973" y="376"/>
                </a:lnTo>
                <a:lnTo>
                  <a:pt x="1982" y="363"/>
                </a:lnTo>
                <a:lnTo>
                  <a:pt x="2073" y="310"/>
                </a:lnTo>
                <a:lnTo>
                  <a:pt x="2115" y="299"/>
                </a:lnTo>
                <a:lnTo>
                  <a:pt x="2106" y="277"/>
                </a:lnTo>
                <a:lnTo>
                  <a:pt x="2081" y="268"/>
                </a:lnTo>
                <a:lnTo>
                  <a:pt x="2067" y="247"/>
                </a:lnTo>
                <a:lnTo>
                  <a:pt x="2057" y="250"/>
                </a:lnTo>
                <a:lnTo>
                  <a:pt x="2060" y="240"/>
                </a:lnTo>
                <a:lnTo>
                  <a:pt x="1988" y="223"/>
                </a:lnTo>
                <a:lnTo>
                  <a:pt x="1967" y="194"/>
                </a:lnTo>
                <a:lnTo>
                  <a:pt x="1881" y="202"/>
                </a:lnTo>
                <a:lnTo>
                  <a:pt x="1762" y="251"/>
                </a:lnTo>
                <a:lnTo>
                  <a:pt x="1710" y="245"/>
                </a:lnTo>
                <a:lnTo>
                  <a:pt x="1668" y="246"/>
                </a:lnTo>
                <a:lnTo>
                  <a:pt x="1656" y="253"/>
                </a:lnTo>
                <a:lnTo>
                  <a:pt x="1661" y="260"/>
                </a:lnTo>
                <a:lnTo>
                  <a:pt x="1796" y="295"/>
                </a:lnTo>
                <a:lnTo>
                  <a:pt x="1815" y="349"/>
                </a:lnTo>
                <a:lnTo>
                  <a:pt x="1833" y="339"/>
                </a:lnTo>
                <a:lnTo>
                  <a:pt x="1817" y="360"/>
                </a:lnTo>
                <a:lnTo>
                  <a:pt x="1826" y="360"/>
                </a:lnTo>
                <a:lnTo>
                  <a:pt x="1823" y="375"/>
                </a:lnTo>
                <a:lnTo>
                  <a:pt x="1838" y="370"/>
                </a:lnTo>
                <a:lnTo>
                  <a:pt x="1823" y="386"/>
                </a:lnTo>
                <a:lnTo>
                  <a:pt x="1838" y="422"/>
                </a:lnTo>
                <a:lnTo>
                  <a:pt x="1848" y="423"/>
                </a:lnTo>
                <a:lnTo>
                  <a:pt x="1838" y="433"/>
                </a:lnTo>
                <a:lnTo>
                  <a:pt x="1844" y="518"/>
                </a:lnTo>
                <a:lnTo>
                  <a:pt x="1869" y="540"/>
                </a:lnTo>
                <a:lnTo>
                  <a:pt x="1894" y="529"/>
                </a:lnTo>
                <a:lnTo>
                  <a:pt x="1921" y="541"/>
                </a:lnTo>
                <a:lnTo>
                  <a:pt x="1933" y="534"/>
                </a:lnTo>
                <a:lnTo>
                  <a:pt x="1929" y="546"/>
                </a:lnTo>
                <a:lnTo>
                  <a:pt x="1969" y="567"/>
                </a:lnTo>
                <a:lnTo>
                  <a:pt x="1972" y="587"/>
                </a:lnTo>
                <a:lnTo>
                  <a:pt x="1963" y="601"/>
                </a:lnTo>
                <a:lnTo>
                  <a:pt x="1999" y="618"/>
                </a:lnTo>
                <a:lnTo>
                  <a:pt x="1984" y="633"/>
                </a:lnTo>
                <a:lnTo>
                  <a:pt x="1993" y="659"/>
                </a:lnTo>
                <a:lnTo>
                  <a:pt x="1985" y="685"/>
                </a:lnTo>
                <a:lnTo>
                  <a:pt x="1990" y="733"/>
                </a:lnTo>
                <a:lnTo>
                  <a:pt x="2036" y="800"/>
                </a:lnTo>
                <a:lnTo>
                  <a:pt x="2005" y="776"/>
                </a:lnTo>
                <a:lnTo>
                  <a:pt x="2000" y="760"/>
                </a:lnTo>
                <a:lnTo>
                  <a:pt x="1966" y="745"/>
                </a:lnTo>
                <a:lnTo>
                  <a:pt x="1948" y="753"/>
                </a:lnTo>
                <a:lnTo>
                  <a:pt x="1923" y="784"/>
                </a:lnTo>
                <a:lnTo>
                  <a:pt x="1942" y="787"/>
                </a:lnTo>
                <a:lnTo>
                  <a:pt x="1948" y="802"/>
                </a:lnTo>
                <a:lnTo>
                  <a:pt x="1935" y="791"/>
                </a:lnTo>
                <a:lnTo>
                  <a:pt x="1923" y="795"/>
                </a:lnTo>
                <a:lnTo>
                  <a:pt x="1911" y="785"/>
                </a:lnTo>
                <a:lnTo>
                  <a:pt x="1944" y="740"/>
                </a:lnTo>
                <a:lnTo>
                  <a:pt x="1921" y="728"/>
                </a:lnTo>
                <a:lnTo>
                  <a:pt x="1896" y="730"/>
                </a:lnTo>
                <a:lnTo>
                  <a:pt x="1877" y="716"/>
                </a:lnTo>
                <a:lnTo>
                  <a:pt x="1798" y="753"/>
                </a:lnTo>
                <a:lnTo>
                  <a:pt x="1804" y="735"/>
                </a:lnTo>
                <a:lnTo>
                  <a:pt x="1741" y="735"/>
                </a:lnTo>
                <a:lnTo>
                  <a:pt x="1713" y="829"/>
                </a:lnTo>
                <a:lnTo>
                  <a:pt x="1689" y="863"/>
                </a:lnTo>
                <a:lnTo>
                  <a:pt x="1622" y="905"/>
                </a:lnTo>
                <a:lnTo>
                  <a:pt x="1605" y="957"/>
                </a:lnTo>
                <a:lnTo>
                  <a:pt x="1555" y="1010"/>
                </a:lnTo>
                <a:lnTo>
                  <a:pt x="1547" y="1033"/>
                </a:lnTo>
                <a:lnTo>
                  <a:pt x="1567" y="1071"/>
                </a:lnTo>
                <a:lnTo>
                  <a:pt x="1640" y="1122"/>
                </a:lnTo>
                <a:lnTo>
                  <a:pt x="1659" y="1126"/>
                </a:lnTo>
                <a:lnTo>
                  <a:pt x="1710" y="1168"/>
                </a:lnTo>
                <a:lnTo>
                  <a:pt x="1699" y="1179"/>
                </a:lnTo>
                <a:lnTo>
                  <a:pt x="1732" y="1220"/>
                </a:lnTo>
                <a:lnTo>
                  <a:pt x="1689" y="1227"/>
                </a:lnTo>
                <a:lnTo>
                  <a:pt x="1635" y="1215"/>
                </a:lnTo>
                <a:lnTo>
                  <a:pt x="1637" y="1232"/>
                </a:lnTo>
                <a:lnTo>
                  <a:pt x="1653" y="1226"/>
                </a:lnTo>
                <a:lnTo>
                  <a:pt x="1635" y="1243"/>
                </a:lnTo>
                <a:lnTo>
                  <a:pt x="1611" y="1248"/>
                </a:lnTo>
                <a:lnTo>
                  <a:pt x="1520" y="1230"/>
                </a:lnTo>
                <a:lnTo>
                  <a:pt x="1464" y="1230"/>
                </a:lnTo>
                <a:lnTo>
                  <a:pt x="1465" y="1244"/>
                </a:lnTo>
                <a:lnTo>
                  <a:pt x="1446" y="1247"/>
                </a:lnTo>
                <a:lnTo>
                  <a:pt x="1427" y="1267"/>
                </a:lnTo>
                <a:lnTo>
                  <a:pt x="1410" y="1254"/>
                </a:lnTo>
                <a:lnTo>
                  <a:pt x="1439" y="1237"/>
                </a:lnTo>
                <a:lnTo>
                  <a:pt x="1446" y="1221"/>
                </a:lnTo>
                <a:lnTo>
                  <a:pt x="1395" y="1232"/>
                </a:lnTo>
                <a:lnTo>
                  <a:pt x="1358" y="1221"/>
                </a:lnTo>
                <a:lnTo>
                  <a:pt x="1342" y="1202"/>
                </a:lnTo>
                <a:lnTo>
                  <a:pt x="1249" y="1189"/>
                </a:lnTo>
                <a:lnTo>
                  <a:pt x="1230" y="1206"/>
                </a:lnTo>
                <a:lnTo>
                  <a:pt x="1243" y="1243"/>
                </a:lnTo>
                <a:lnTo>
                  <a:pt x="1226" y="1264"/>
                </a:lnTo>
                <a:lnTo>
                  <a:pt x="1199" y="1265"/>
                </a:lnTo>
                <a:lnTo>
                  <a:pt x="1224" y="1286"/>
                </a:lnTo>
                <a:lnTo>
                  <a:pt x="1217" y="1288"/>
                </a:lnTo>
                <a:lnTo>
                  <a:pt x="1229" y="1305"/>
                </a:lnTo>
                <a:lnTo>
                  <a:pt x="1252" y="1306"/>
                </a:lnTo>
                <a:lnTo>
                  <a:pt x="1328" y="1361"/>
                </a:lnTo>
                <a:lnTo>
                  <a:pt x="1358" y="1368"/>
                </a:lnTo>
                <a:lnTo>
                  <a:pt x="1376" y="1354"/>
                </a:lnTo>
                <a:lnTo>
                  <a:pt x="1392" y="1356"/>
                </a:lnTo>
                <a:lnTo>
                  <a:pt x="1395" y="1337"/>
                </a:lnTo>
                <a:lnTo>
                  <a:pt x="1406" y="1331"/>
                </a:lnTo>
                <a:lnTo>
                  <a:pt x="1413" y="1345"/>
                </a:lnTo>
                <a:lnTo>
                  <a:pt x="1446" y="1356"/>
                </a:lnTo>
                <a:lnTo>
                  <a:pt x="1442" y="1379"/>
                </a:lnTo>
                <a:lnTo>
                  <a:pt x="1461" y="1388"/>
                </a:lnTo>
                <a:lnTo>
                  <a:pt x="1477" y="1417"/>
                </a:lnTo>
                <a:lnTo>
                  <a:pt x="1473" y="1437"/>
                </a:lnTo>
                <a:lnTo>
                  <a:pt x="1455" y="1450"/>
                </a:lnTo>
                <a:lnTo>
                  <a:pt x="1433" y="1452"/>
                </a:lnTo>
                <a:lnTo>
                  <a:pt x="1424" y="1480"/>
                </a:lnTo>
                <a:lnTo>
                  <a:pt x="1398" y="1488"/>
                </a:lnTo>
                <a:lnTo>
                  <a:pt x="1376" y="1474"/>
                </a:lnTo>
                <a:lnTo>
                  <a:pt x="1312" y="1483"/>
                </a:lnTo>
                <a:lnTo>
                  <a:pt x="1288" y="1478"/>
                </a:lnTo>
                <a:lnTo>
                  <a:pt x="1251" y="1476"/>
                </a:lnTo>
                <a:lnTo>
                  <a:pt x="1249" y="1463"/>
                </a:lnTo>
                <a:lnTo>
                  <a:pt x="1237" y="1458"/>
                </a:lnTo>
                <a:lnTo>
                  <a:pt x="1243" y="1447"/>
                </a:lnTo>
                <a:lnTo>
                  <a:pt x="1209" y="1429"/>
                </a:lnTo>
                <a:lnTo>
                  <a:pt x="1203" y="1445"/>
                </a:lnTo>
                <a:lnTo>
                  <a:pt x="1178" y="1422"/>
                </a:lnTo>
                <a:lnTo>
                  <a:pt x="1133" y="1410"/>
                </a:lnTo>
                <a:lnTo>
                  <a:pt x="1142" y="1424"/>
                </a:lnTo>
                <a:lnTo>
                  <a:pt x="1109" y="1435"/>
                </a:lnTo>
                <a:lnTo>
                  <a:pt x="1105" y="1425"/>
                </a:lnTo>
                <a:lnTo>
                  <a:pt x="1081" y="1427"/>
                </a:lnTo>
                <a:lnTo>
                  <a:pt x="1074" y="1419"/>
                </a:lnTo>
                <a:lnTo>
                  <a:pt x="1054" y="1419"/>
                </a:lnTo>
                <a:lnTo>
                  <a:pt x="1048" y="1404"/>
                </a:lnTo>
                <a:lnTo>
                  <a:pt x="1020" y="1401"/>
                </a:lnTo>
                <a:lnTo>
                  <a:pt x="1041" y="1377"/>
                </a:lnTo>
                <a:lnTo>
                  <a:pt x="1017" y="1363"/>
                </a:lnTo>
                <a:lnTo>
                  <a:pt x="1038" y="1346"/>
                </a:lnTo>
                <a:lnTo>
                  <a:pt x="1005" y="1353"/>
                </a:lnTo>
                <a:lnTo>
                  <a:pt x="1018" y="1340"/>
                </a:lnTo>
                <a:lnTo>
                  <a:pt x="1023" y="1331"/>
                </a:lnTo>
                <a:lnTo>
                  <a:pt x="1010" y="1319"/>
                </a:lnTo>
                <a:lnTo>
                  <a:pt x="984" y="1309"/>
                </a:lnTo>
                <a:lnTo>
                  <a:pt x="995" y="1295"/>
                </a:lnTo>
                <a:lnTo>
                  <a:pt x="984" y="1291"/>
                </a:lnTo>
                <a:lnTo>
                  <a:pt x="983" y="1278"/>
                </a:lnTo>
                <a:lnTo>
                  <a:pt x="969" y="1280"/>
                </a:lnTo>
                <a:lnTo>
                  <a:pt x="960" y="1269"/>
                </a:lnTo>
                <a:lnTo>
                  <a:pt x="966" y="1263"/>
                </a:lnTo>
                <a:lnTo>
                  <a:pt x="956" y="1252"/>
                </a:lnTo>
                <a:lnTo>
                  <a:pt x="934" y="1248"/>
                </a:lnTo>
                <a:lnTo>
                  <a:pt x="928" y="1232"/>
                </a:lnTo>
                <a:lnTo>
                  <a:pt x="905" y="1231"/>
                </a:lnTo>
                <a:lnTo>
                  <a:pt x="928" y="1220"/>
                </a:lnTo>
                <a:lnTo>
                  <a:pt x="925" y="1210"/>
                </a:lnTo>
                <a:lnTo>
                  <a:pt x="947" y="1205"/>
                </a:lnTo>
                <a:lnTo>
                  <a:pt x="938" y="1199"/>
                </a:lnTo>
                <a:lnTo>
                  <a:pt x="948" y="1170"/>
                </a:lnTo>
                <a:lnTo>
                  <a:pt x="922" y="1128"/>
                </a:lnTo>
                <a:lnTo>
                  <a:pt x="956" y="1146"/>
                </a:lnTo>
                <a:lnTo>
                  <a:pt x="960" y="1139"/>
                </a:lnTo>
                <a:lnTo>
                  <a:pt x="945" y="1130"/>
                </a:lnTo>
                <a:lnTo>
                  <a:pt x="945" y="1117"/>
                </a:lnTo>
                <a:lnTo>
                  <a:pt x="937" y="1120"/>
                </a:lnTo>
                <a:lnTo>
                  <a:pt x="934" y="1102"/>
                </a:lnTo>
                <a:lnTo>
                  <a:pt x="916" y="1107"/>
                </a:lnTo>
                <a:lnTo>
                  <a:pt x="911" y="1088"/>
                </a:lnTo>
                <a:lnTo>
                  <a:pt x="881" y="1069"/>
                </a:lnTo>
                <a:lnTo>
                  <a:pt x="831" y="1059"/>
                </a:lnTo>
                <a:lnTo>
                  <a:pt x="819" y="1047"/>
                </a:lnTo>
                <a:lnTo>
                  <a:pt x="797" y="1058"/>
                </a:lnTo>
                <a:lnTo>
                  <a:pt x="752" y="1032"/>
                </a:lnTo>
                <a:lnTo>
                  <a:pt x="738" y="1028"/>
                </a:lnTo>
                <a:lnTo>
                  <a:pt x="762" y="1018"/>
                </a:lnTo>
                <a:lnTo>
                  <a:pt x="744" y="1016"/>
                </a:lnTo>
                <a:lnTo>
                  <a:pt x="743" y="1007"/>
                </a:lnTo>
                <a:lnTo>
                  <a:pt x="727" y="1017"/>
                </a:lnTo>
                <a:lnTo>
                  <a:pt x="695" y="1007"/>
                </a:lnTo>
                <a:lnTo>
                  <a:pt x="685" y="1017"/>
                </a:lnTo>
                <a:lnTo>
                  <a:pt x="662" y="1017"/>
                </a:lnTo>
                <a:lnTo>
                  <a:pt x="688" y="1005"/>
                </a:lnTo>
                <a:lnTo>
                  <a:pt x="674" y="1003"/>
                </a:lnTo>
                <a:lnTo>
                  <a:pt x="649" y="1006"/>
                </a:lnTo>
                <a:lnTo>
                  <a:pt x="671" y="999"/>
                </a:lnTo>
                <a:lnTo>
                  <a:pt x="676" y="985"/>
                </a:lnTo>
                <a:lnTo>
                  <a:pt x="700" y="986"/>
                </a:lnTo>
                <a:lnTo>
                  <a:pt x="698" y="980"/>
                </a:lnTo>
                <a:lnTo>
                  <a:pt x="634" y="979"/>
                </a:lnTo>
                <a:lnTo>
                  <a:pt x="628" y="975"/>
                </a:lnTo>
                <a:lnTo>
                  <a:pt x="646" y="971"/>
                </a:lnTo>
                <a:lnTo>
                  <a:pt x="642" y="964"/>
                </a:lnTo>
                <a:lnTo>
                  <a:pt x="578" y="953"/>
                </a:lnTo>
                <a:lnTo>
                  <a:pt x="582" y="939"/>
                </a:lnTo>
                <a:lnTo>
                  <a:pt x="585" y="936"/>
                </a:lnTo>
                <a:lnTo>
                  <a:pt x="586" y="927"/>
                </a:lnTo>
                <a:lnTo>
                  <a:pt x="576" y="917"/>
                </a:lnTo>
                <a:lnTo>
                  <a:pt x="505" y="912"/>
                </a:lnTo>
                <a:lnTo>
                  <a:pt x="493" y="907"/>
                </a:lnTo>
                <a:lnTo>
                  <a:pt x="519" y="906"/>
                </a:lnTo>
                <a:lnTo>
                  <a:pt x="551" y="892"/>
                </a:lnTo>
                <a:lnTo>
                  <a:pt x="604" y="898"/>
                </a:lnTo>
                <a:lnTo>
                  <a:pt x="619" y="921"/>
                </a:lnTo>
                <a:lnTo>
                  <a:pt x="713" y="960"/>
                </a:lnTo>
                <a:lnTo>
                  <a:pt x="710" y="937"/>
                </a:lnTo>
                <a:lnTo>
                  <a:pt x="718" y="934"/>
                </a:lnTo>
                <a:lnTo>
                  <a:pt x="729" y="937"/>
                </a:lnTo>
                <a:lnTo>
                  <a:pt x="755" y="957"/>
                </a:lnTo>
                <a:lnTo>
                  <a:pt x="788" y="957"/>
                </a:lnTo>
                <a:lnTo>
                  <a:pt x="838" y="947"/>
                </a:lnTo>
                <a:lnTo>
                  <a:pt x="823" y="960"/>
                </a:lnTo>
                <a:lnTo>
                  <a:pt x="843" y="975"/>
                </a:lnTo>
                <a:lnTo>
                  <a:pt x="874" y="950"/>
                </a:lnTo>
                <a:lnTo>
                  <a:pt x="904" y="957"/>
                </a:lnTo>
                <a:lnTo>
                  <a:pt x="977" y="978"/>
                </a:lnTo>
                <a:lnTo>
                  <a:pt x="1179" y="959"/>
                </a:lnTo>
                <a:lnTo>
                  <a:pt x="1242" y="973"/>
                </a:lnTo>
                <a:lnTo>
                  <a:pt x="1291" y="971"/>
                </a:lnTo>
                <a:lnTo>
                  <a:pt x="1366" y="958"/>
                </a:lnTo>
                <a:lnTo>
                  <a:pt x="1442" y="921"/>
                </a:lnTo>
                <a:lnTo>
                  <a:pt x="1519" y="861"/>
                </a:lnTo>
                <a:lnTo>
                  <a:pt x="1552" y="822"/>
                </a:lnTo>
                <a:lnTo>
                  <a:pt x="1598" y="718"/>
                </a:lnTo>
                <a:lnTo>
                  <a:pt x="1595" y="639"/>
                </a:lnTo>
                <a:lnTo>
                  <a:pt x="1579" y="618"/>
                </a:lnTo>
                <a:lnTo>
                  <a:pt x="1553" y="623"/>
                </a:lnTo>
                <a:lnTo>
                  <a:pt x="1547" y="603"/>
                </a:lnTo>
                <a:lnTo>
                  <a:pt x="1541" y="585"/>
                </a:lnTo>
                <a:lnTo>
                  <a:pt x="1519" y="580"/>
                </a:lnTo>
                <a:lnTo>
                  <a:pt x="1512" y="544"/>
                </a:lnTo>
                <a:lnTo>
                  <a:pt x="1497" y="528"/>
                </a:lnTo>
                <a:lnTo>
                  <a:pt x="1474" y="531"/>
                </a:lnTo>
                <a:lnTo>
                  <a:pt x="1452" y="519"/>
                </a:lnTo>
                <a:lnTo>
                  <a:pt x="1440" y="523"/>
                </a:lnTo>
                <a:lnTo>
                  <a:pt x="1443" y="534"/>
                </a:lnTo>
                <a:lnTo>
                  <a:pt x="1436" y="538"/>
                </a:lnTo>
                <a:lnTo>
                  <a:pt x="1410" y="524"/>
                </a:lnTo>
                <a:lnTo>
                  <a:pt x="1419" y="518"/>
                </a:lnTo>
                <a:lnTo>
                  <a:pt x="1410" y="510"/>
                </a:lnTo>
                <a:lnTo>
                  <a:pt x="1380" y="506"/>
                </a:lnTo>
                <a:lnTo>
                  <a:pt x="1321" y="473"/>
                </a:lnTo>
                <a:lnTo>
                  <a:pt x="1315" y="477"/>
                </a:lnTo>
                <a:lnTo>
                  <a:pt x="1342" y="496"/>
                </a:lnTo>
                <a:lnTo>
                  <a:pt x="1312" y="501"/>
                </a:lnTo>
                <a:lnTo>
                  <a:pt x="1175" y="464"/>
                </a:lnTo>
                <a:lnTo>
                  <a:pt x="1163" y="472"/>
                </a:lnTo>
                <a:lnTo>
                  <a:pt x="1199" y="481"/>
                </a:lnTo>
                <a:lnTo>
                  <a:pt x="1159" y="476"/>
                </a:lnTo>
                <a:lnTo>
                  <a:pt x="1154" y="481"/>
                </a:lnTo>
                <a:lnTo>
                  <a:pt x="1139" y="462"/>
                </a:lnTo>
                <a:lnTo>
                  <a:pt x="1103" y="456"/>
                </a:lnTo>
                <a:lnTo>
                  <a:pt x="1065" y="430"/>
                </a:lnTo>
                <a:lnTo>
                  <a:pt x="902" y="392"/>
                </a:lnTo>
                <a:lnTo>
                  <a:pt x="870" y="392"/>
                </a:lnTo>
                <a:lnTo>
                  <a:pt x="858" y="382"/>
                </a:lnTo>
                <a:lnTo>
                  <a:pt x="835" y="384"/>
                </a:lnTo>
                <a:lnTo>
                  <a:pt x="822" y="376"/>
                </a:lnTo>
                <a:lnTo>
                  <a:pt x="743" y="373"/>
                </a:lnTo>
                <a:lnTo>
                  <a:pt x="725" y="377"/>
                </a:lnTo>
                <a:lnTo>
                  <a:pt x="741" y="386"/>
                </a:lnTo>
                <a:lnTo>
                  <a:pt x="734" y="396"/>
                </a:lnTo>
                <a:lnTo>
                  <a:pt x="727" y="389"/>
                </a:lnTo>
                <a:lnTo>
                  <a:pt x="713" y="394"/>
                </a:lnTo>
                <a:lnTo>
                  <a:pt x="673" y="396"/>
                </a:lnTo>
                <a:lnTo>
                  <a:pt x="634" y="388"/>
                </a:lnTo>
                <a:lnTo>
                  <a:pt x="588" y="394"/>
                </a:lnTo>
                <a:lnTo>
                  <a:pt x="515" y="424"/>
                </a:lnTo>
                <a:lnTo>
                  <a:pt x="528" y="399"/>
                </a:lnTo>
                <a:lnTo>
                  <a:pt x="536" y="387"/>
                </a:lnTo>
                <a:lnTo>
                  <a:pt x="513" y="386"/>
                </a:lnTo>
                <a:lnTo>
                  <a:pt x="464" y="393"/>
                </a:lnTo>
                <a:lnTo>
                  <a:pt x="463" y="388"/>
                </a:lnTo>
                <a:lnTo>
                  <a:pt x="418" y="393"/>
                </a:lnTo>
                <a:lnTo>
                  <a:pt x="405" y="389"/>
                </a:lnTo>
                <a:lnTo>
                  <a:pt x="406" y="381"/>
                </a:lnTo>
                <a:lnTo>
                  <a:pt x="378" y="381"/>
                </a:lnTo>
                <a:lnTo>
                  <a:pt x="362" y="392"/>
                </a:lnTo>
                <a:lnTo>
                  <a:pt x="353" y="376"/>
                </a:lnTo>
                <a:lnTo>
                  <a:pt x="365" y="368"/>
                </a:lnTo>
                <a:lnTo>
                  <a:pt x="372" y="370"/>
                </a:lnTo>
                <a:lnTo>
                  <a:pt x="455" y="368"/>
                </a:lnTo>
                <a:lnTo>
                  <a:pt x="476" y="352"/>
                </a:lnTo>
                <a:lnTo>
                  <a:pt x="473" y="333"/>
                </a:lnTo>
                <a:lnTo>
                  <a:pt x="448" y="328"/>
                </a:lnTo>
                <a:lnTo>
                  <a:pt x="402" y="333"/>
                </a:lnTo>
                <a:lnTo>
                  <a:pt x="397" y="323"/>
                </a:lnTo>
                <a:lnTo>
                  <a:pt x="368" y="321"/>
                </a:lnTo>
                <a:lnTo>
                  <a:pt x="342" y="309"/>
                </a:lnTo>
                <a:lnTo>
                  <a:pt x="329" y="310"/>
                </a:lnTo>
                <a:lnTo>
                  <a:pt x="329" y="318"/>
                </a:lnTo>
                <a:lnTo>
                  <a:pt x="357" y="344"/>
                </a:lnTo>
                <a:lnTo>
                  <a:pt x="353" y="349"/>
                </a:lnTo>
                <a:lnTo>
                  <a:pt x="317" y="339"/>
                </a:lnTo>
                <a:lnTo>
                  <a:pt x="317" y="363"/>
                </a:lnTo>
                <a:lnTo>
                  <a:pt x="332" y="371"/>
                </a:lnTo>
                <a:lnTo>
                  <a:pt x="286" y="373"/>
                </a:lnTo>
                <a:lnTo>
                  <a:pt x="217" y="368"/>
                </a:lnTo>
                <a:lnTo>
                  <a:pt x="226" y="381"/>
                </a:lnTo>
                <a:lnTo>
                  <a:pt x="227" y="384"/>
                </a:lnTo>
                <a:lnTo>
                  <a:pt x="233" y="388"/>
                </a:lnTo>
                <a:lnTo>
                  <a:pt x="235" y="393"/>
                </a:lnTo>
                <a:lnTo>
                  <a:pt x="238" y="400"/>
                </a:lnTo>
                <a:lnTo>
                  <a:pt x="239" y="407"/>
                </a:lnTo>
                <a:lnTo>
                  <a:pt x="239" y="412"/>
                </a:lnTo>
                <a:lnTo>
                  <a:pt x="239" y="414"/>
                </a:lnTo>
                <a:lnTo>
                  <a:pt x="236" y="419"/>
                </a:lnTo>
                <a:lnTo>
                  <a:pt x="227" y="422"/>
                </a:lnTo>
                <a:lnTo>
                  <a:pt x="222" y="423"/>
                </a:lnTo>
                <a:lnTo>
                  <a:pt x="219" y="422"/>
                </a:lnTo>
                <a:lnTo>
                  <a:pt x="211" y="424"/>
                </a:lnTo>
                <a:lnTo>
                  <a:pt x="210" y="423"/>
                </a:lnTo>
                <a:lnTo>
                  <a:pt x="201" y="426"/>
                </a:lnTo>
                <a:lnTo>
                  <a:pt x="193" y="422"/>
                </a:lnTo>
                <a:lnTo>
                  <a:pt x="187" y="418"/>
                </a:lnTo>
                <a:lnTo>
                  <a:pt x="181" y="415"/>
                </a:lnTo>
                <a:lnTo>
                  <a:pt x="175" y="413"/>
                </a:lnTo>
                <a:lnTo>
                  <a:pt x="172" y="410"/>
                </a:lnTo>
                <a:lnTo>
                  <a:pt x="166" y="410"/>
                </a:lnTo>
                <a:lnTo>
                  <a:pt x="160" y="409"/>
                </a:lnTo>
                <a:lnTo>
                  <a:pt x="149" y="408"/>
                </a:lnTo>
                <a:lnTo>
                  <a:pt x="154" y="422"/>
                </a:lnTo>
                <a:lnTo>
                  <a:pt x="157" y="426"/>
                </a:lnTo>
                <a:lnTo>
                  <a:pt x="160" y="429"/>
                </a:lnTo>
                <a:lnTo>
                  <a:pt x="160" y="433"/>
                </a:lnTo>
                <a:lnTo>
                  <a:pt x="157" y="435"/>
                </a:lnTo>
                <a:lnTo>
                  <a:pt x="154" y="438"/>
                </a:lnTo>
                <a:lnTo>
                  <a:pt x="156" y="441"/>
                </a:lnTo>
                <a:lnTo>
                  <a:pt x="156" y="445"/>
                </a:lnTo>
                <a:lnTo>
                  <a:pt x="156" y="450"/>
                </a:lnTo>
                <a:lnTo>
                  <a:pt x="156" y="454"/>
                </a:lnTo>
                <a:lnTo>
                  <a:pt x="153" y="456"/>
                </a:lnTo>
                <a:lnTo>
                  <a:pt x="149" y="460"/>
                </a:lnTo>
                <a:lnTo>
                  <a:pt x="147" y="464"/>
                </a:lnTo>
                <a:lnTo>
                  <a:pt x="143" y="466"/>
                </a:lnTo>
                <a:lnTo>
                  <a:pt x="140" y="465"/>
                </a:lnTo>
                <a:lnTo>
                  <a:pt x="134" y="464"/>
                </a:lnTo>
                <a:lnTo>
                  <a:pt x="128" y="468"/>
                </a:lnTo>
                <a:lnTo>
                  <a:pt x="123" y="471"/>
                </a:lnTo>
                <a:lnTo>
                  <a:pt x="116" y="473"/>
                </a:lnTo>
                <a:lnTo>
                  <a:pt x="114" y="478"/>
                </a:lnTo>
                <a:lnTo>
                  <a:pt x="111" y="485"/>
                </a:lnTo>
                <a:lnTo>
                  <a:pt x="105" y="488"/>
                </a:lnTo>
                <a:lnTo>
                  <a:pt x="101" y="491"/>
                </a:lnTo>
                <a:lnTo>
                  <a:pt x="93" y="492"/>
                </a:lnTo>
                <a:lnTo>
                  <a:pt x="86" y="494"/>
                </a:lnTo>
                <a:lnTo>
                  <a:pt x="79" y="498"/>
                </a:lnTo>
                <a:lnTo>
                  <a:pt x="74" y="503"/>
                </a:lnTo>
                <a:lnTo>
                  <a:pt x="74" y="507"/>
                </a:lnTo>
                <a:lnTo>
                  <a:pt x="76" y="510"/>
                </a:lnTo>
                <a:lnTo>
                  <a:pt x="81" y="513"/>
                </a:lnTo>
                <a:lnTo>
                  <a:pt x="77" y="520"/>
                </a:lnTo>
                <a:lnTo>
                  <a:pt x="80" y="529"/>
                </a:lnTo>
                <a:lnTo>
                  <a:pt x="77" y="536"/>
                </a:lnTo>
                <a:lnTo>
                  <a:pt x="76" y="544"/>
                </a:lnTo>
                <a:lnTo>
                  <a:pt x="73" y="550"/>
                </a:lnTo>
                <a:lnTo>
                  <a:pt x="70" y="556"/>
                </a:lnTo>
                <a:lnTo>
                  <a:pt x="62" y="564"/>
                </a:lnTo>
                <a:lnTo>
                  <a:pt x="56" y="562"/>
                </a:lnTo>
                <a:lnTo>
                  <a:pt x="49" y="560"/>
                </a:lnTo>
                <a:lnTo>
                  <a:pt x="0" y="597"/>
                </a:lnTo>
                <a:lnTo>
                  <a:pt x="8" y="603"/>
                </a:lnTo>
                <a:lnTo>
                  <a:pt x="25" y="601"/>
                </a:lnTo>
                <a:lnTo>
                  <a:pt x="43" y="601"/>
                </a:lnTo>
                <a:lnTo>
                  <a:pt x="40" y="630"/>
                </a:lnTo>
                <a:lnTo>
                  <a:pt x="17" y="677"/>
                </a:lnTo>
                <a:lnTo>
                  <a:pt x="59" y="750"/>
                </a:lnTo>
                <a:lnTo>
                  <a:pt x="144" y="764"/>
                </a:lnTo>
                <a:lnTo>
                  <a:pt x="199" y="817"/>
                </a:lnTo>
                <a:lnTo>
                  <a:pt x="245" y="837"/>
                </a:lnTo>
                <a:lnTo>
                  <a:pt x="244" y="870"/>
                </a:lnTo>
                <a:lnTo>
                  <a:pt x="219" y="916"/>
                </a:lnTo>
                <a:lnTo>
                  <a:pt x="223" y="918"/>
                </a:lnTo>
                <a:lnTo>
                  <a:pt x="208" y="929"/>
                </a:lnTo>
                <a:lnTo>
                  <a:pt x="169" y="1012"/>
                </a:lnTo>
                <a:lnTo>
                  <a:pt x="172" y="1021"/>
                </a:lnTo>
                <a:lnTo>
                  <a:pt x="177" y="1032"/>
                </a:lnTo>
                <a:lnTo>
                  <a:pt x="187" y="1046"/>
                </a:lnTo>
                <a:lnTo>
                  <a:pt x="208" y="1067"/>
                </a:lnTo>
                <a:lnTo>
                  <a:pt x="224" y="107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2" name="Freeform 364"/>
          <p:cNvSpPr>
            <a:spLocks/>
          </p:cNvSpPr>
          <p:nvPr/>
        </p:nvSpPr>
        <p:spPr bwMode="auto">
          <a:xfrm>
            <a:off x="6578600" y="-173038"/>
            <a:ext cx="3587750" cy="4833938"/>
          </a:xfrm>
          <a:custGeom>
            <a:avLst/>
            <a:gdLst>
              <a:gd name="T0" fmla="*/ 2027732068 w 4519"/>
              <a:gd name="T1" fmla="*/ 2147483647 h 6091"/>
              <a:gd name="T2" fmla="*/ 1974154813 w 4519"/>
              <a:gd name="T3" fmla="*/ 2147483647 h 6091"/>
              <a:gd name="T4" fmla="*/ 1946421414 w 4519"/>
              <a:gd name="T5" fmla="*/ 2147483647 h 6091"/>
              <a:gd name="T6" fmla="*/ 1990543019 w 4519"/>
              <a:gd name="T7" fmla="*/ 2147483647 h 6091"/>
              <a:gd name="T8" fmla="*/ 1929402832 w 4519"/>
              <a:gd name="T9" fmla="*/ 2147483647 h 6091"/>
              <a:gd name="T10" fmla="*/ 1832334348 w 4519"/>
              <a:gd name="T11" fmla="*/ 2147483647 h 6091"/>
              <a:gd name="T12" fmla="*/ 1948312544 w 4519"/>
              <a:gd name="T13" fmla="*/ 2147483647 h 6091"/>
              <a:gd name="T14" fmla="*/ 2147483647 w 4519"/>
              <a:gd name="T15" fmla="*/ 2147483647 h 6091"/>
              <a:gd name="T16" fmla="*/ 2147483647 w 4519"/>
              <a:gd name="T17" fmla="*/ 2147483647 h 6091"/>
              <a:gd name="T18" fmla="*/ 2147483647 w 4519"/>
              <a:gd name="T19" fmla="*/ 2147483647 h 6091"/>
              <a:gd name="T20" fmla="*/ 2147483647 w 4519"/>
              <a:gd name="T21" fmla="*/ 2147483647 h 6091"/>
              <a:gd name="T22" fmla="*/ 2147483647 w 4519"/>
              <a:gd name="T23" fmla="*/ 2147483647 h 6091"/>
              <a:gd name="T24" fmla="*/ 2147483647 w 4519"/>
              <a:gd name="T25" fmla="*/ 2147483647 h 6091"/>
              <a:gd name="T26" fmla="*/ 2147483647 w 4519"/>
              <a:gd name="T27" fmla="*/ 657544916 h 6091"/>
              <a:gd name="T28" fmla="*/ 2147483647 w 4519"/>
              <a:gd name="T29" fmla="*/ 508904743 h 6091"/>
              <a:gd name="T30" fmla="*/ 2147483647 w 4519"/>
              <a:gd name="T31" fmla="*/ 365303161 h 6091"/>
              <a:gd name="T32" fmla="*/ 2147483647 w 4519"/>
              <a:gd name="T33" fmla="*/ 215402720 h 6091"/>
              <a:gd name="T34" fmla="*/ 2147483647 w 4519"/>
              <a:gd name="T35" fmla="*/ 73060637 h 6091"/>
              <a:gd name="T36" fmla="*/ 1537975824 w 4519"/>
              <a:gd name="T37" fmla="*/ 75579585 h 6091"/>
              <a:gd name="T38" fmla="*/ 1473052582 w 4519"/>
              <a:gd name="T39" fmla="*/ 151789305 h 6091"/>
              <a:gd name="T40" fmla="*/ 1457925129 w 4519"/>
              <a:gd name="T41" fmla="*/ 260750933 h 6091"/>
              <a:gd name="T42" fmla="*/ 1241725772 w 4519"/>
              <a:gd name="T43" fmla="*/ 292242548 h 6091"/>
              <a:gd name="T44" fmla="*/ 1302866754 w 4519"/>
              <a:gd name="T45" fmla="*/ 155568521 h 6091"/>
              <a:gd name="T46" fmla="*/ 1046957635 w 4519"/>
              <a:gd name="T47" fmla="*/ 163756293 h 6091"/>
              <a:gd name="T48" fmla="*/ 1164826961 w 4519"/>
              <a:gd name="T49" fmla="*/ 266418963 h 6091"/>
              <a:gd name="T50" fmla="*/ 1237313929 w 4519"/>
              <a:gd name="T51" fmla="*/ 378529624 h 6091"/>
              <a:gd name="T52" fmla="*/ 1227859073 w 4519"/>
              <a:gd name="T53" fmla="*/ 474264045 h 6091"/>
              <a:gd name="T54" fmla="*/ 1183106297 w 4519"/>
              <a:gd name="T55" fmla="*/ 450960201 h 6091"/>
              <a:gd name="T56" fmla="*/ 987707783 w 4519"/>
              <a:gd name="T57" fmla="*/ 674550594 h 6091"/>
              <a:gd name="T58" fmla="*/ 1030569429 w 4519"/>
              <a:gd name="T59" fmla="*/ 782881245 h 6091"/>
              <a:gd name="T60" fmla="*/ 879293313 w 4519"/>
              <a:gd name="T61" fmla="*/ 775953740 h 6091"/>
              <a:gd name="T62" fmla="*/ 774660905 w 4519"/>
              <a:gd name="T63" fmla="*/ 821931293 h 6091"/>
              <a:gd name="T64" fmla="*/ 908918636 w 4519"/>
              <a:gd name="T65" fmla="*/ 868539178 h 6091"/>
              <a:gd name="T66" fmla="*/ 811849160 w 4519"/>
              <a:gd name="T67" fmla="*/ 930892276 h 6091"/>
              <a:gd name="T68" fmla="*/ 699022847 w 4519"/>
              <a:gd name="T69" fmla="*/ 903809217 h 6091"/>
              <a:gd name="T70" fmla="*/ 633469229 w 4519"/>
              <a:gd name="T71" fmla="*/ 852163633 h 6091"/>
              <a:gd name="T72" fmla="*/ 608886920 w 4519"/>
              <a:gd name="T73" fmla="*/ 795478368 h 6091"/>
              <a:gd name="T74" fmla="*/ 581152727 w 4519"/>
              <a:gd name="T75" fmla="*/ 710450767 h 6091"/>
              <a:gd name="T76" fmla="*/ 523794006 w 4519"/>
              <a:gd name="T77" fmla="*/ 666992162 h 6091"/>
              <a:gd name="T78" fmla="*/ 431767742 w 4519"/>
              <a:gd name="T79" fmla="*/ 640539237 h 6091"/>
              <a:gd name="T80" fmla="*/ 395839347 w 4519"/>
              <a:gd name="T81" fmla="*/ 614086311 h 6091"/>
              <a:gd name="T82" fmla="*/ 327134639 w 4519"/>
              <a:gd name="T83" fmla="*/ 570627707 h 6091"/>
              <a:gd name="T84" fmla="*/ 528206643 w 4519"/>
              <a:gd name="T85" fmla="*/ 596451292 h 6091"/>
              <a:gd name="T86" fmla="*/ 908918636 w 4519"/>
              <a:gd name="T87" fmla="*/ 580075747 h 6091"/>
              <a:gd name="T88" fmla="*/ 953040241 w 4519"/>
              <a:gd name="T89" fmla="*/ 342628658 h 6091"/>
              <a:gd name="T90" fmla="*/ 869838457 w 4519"/>
              <a:gd name="T91" fmla="*/ 318695474 h 6091"/>
              <a:gd name="T92" fmla="*/ 717931766 w 4519"/>
              <a:gd name="T93" fmla="*/ 290982281 h 6091"/>
              <a:gd name="T94" fmla="*/ 467065661 w 4519"/>
              <a:gd name="T95" fmla="*/ 243115120 h 6091"/>
              <a:gd name="T96" fmla="*/ 323353173 w 4519"/>
              <a:gd name="T97" fmla="*/ 243115120 h 6091"/>
              <a:gd name="T98" fmla="*/ 234477999 w 4519"/>
              <a:gd name="T99" fmla="*/ 233037739 h 6091"/>
              <a:gd name="T100" fmla="*/ 207374927 w 4519"/>
              <a:gd name="T101" fmla="*/ 200286600 h 6091"/>
              <a:gd name="T102" fmla="*/ 146864322 w 4519"/>
              <a:gd name="T103" fmla="*/ 244374594 h 6091"/>
              <a:gd name="T104" fmla="*/ 132996829 w 4519"/>
              <a:gd name="T105" fmla="*/ 267049097 h 6091"/>
              <a:gd name="T106" fmla="*/ 93917419 w 4519"/>
              <a:gd name="T107" fmla="*/ 256971716 h 6091"/>
              <a:gd name="T108" fmla="*/ 98329262 w 4519"/>
              <a:gd name="T109" fmla="*/ 285943590 h 6091"/>
              <a:gd name="T110" fmla="*/ 71856616 w 4519"/>
              <a:gd name="T111" fmla="*/ 301059661 h 6091"/>
              <a:gd name="T112" fmla="*/ 51055761 w 4519"/>
              <a:gd name="T113" fmla="*/ 323104030 h 6091"/>
              <a:gd name="T114" fmla="*/ 0 w 4519"/>
              <a:gd name="T115" fmla="*/ 376009882 h 6091"/>
              <a:gd name="T116" fmla="*/ 153797672 w 4519"/>
              <a:gd name="T117" fmla="*/ 547953997 h 60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19"/>
              <a:gd name="T178" fmla="*/ 0 h 6091"/>
              <a:gd name="T179" fmla="*/ 4519 w 4519"/>
              <a:gd name="T180" fmla="*/ 6091 h 60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19" h="6091">
                <a:moveTo>
                  <a:pt x="3132" y="4895"/>
                </a:moveTo>
                <a:lnTo>
                  <a:pt x="3168" y="4892"/>
                </a:lnTo>
                <a:lnTo>
                  <a:pt x="3198" y="4933"/>
                </a:lnTo>
                <a:lnTo>
                  <a:pt x="3189" y="4949"/>
                </a:lnTo>
                <a:lnTo>
                  <a:pt x="3223" y="4949"/>
                </a:lnTo>
                <a:lnTo>
                  <a:pt x="3210" y="4996"/>
                </a:lnTo>
                <a:lnTo>
                  <a:pt x="3220" y="5012"/>
                </a:lnTo>
                <a:lnTo>
                  <a:pt x="3205" y="5019"/>
                </a:lnTo>
                <a:lnTo>
                  <a:pt x="3226" y="5059"/>
                </a:lnTo>
                <a:lnTo>
                  <a:pt x="3217" y="5071"/>
                </a:lnTo>
                <a:lnTo>
                  <a:pt x="3091" y="5093"/>
                </a:lnTo>
                <a:lnTo>
                  <a:pt x="3056" y="5107"/>
                </a:lnTo>
                <a:lnTo>
                  <a:pt x="3056" y="5150"/>
                </a:lnTo>
                <a:lnTo>
                  <a:pt x="2991" y="5190"/>
                </a:lnTo>
                <a:lnTo>
                  <a:pt x="2994" y="5263"/>
                </a:lnTo>
                <a:lnTo>
                  <a:pt x="3018" y="5266"/>
                </a:lnTo>
                <a:lnTo>
                  <a:pt x="3006" y="5291"/>
                </a:lnTo>
                <a:lnTo>
                  <a:pt x="3018" y="5311"/>
                </a:lnTo>
                <a:lnTo>
                  <a:pt x="3137" y="5260"/>
                </a:lnTo>
                <a:lnTo>
                  <a:pt x="3132" y="5242"/>
                </a:lnTo>
                <a:lnTo>
                  <a:pt x="3189" y="5226"/>
                </a:lnTo>
                <a:lnTo>
                  <a:pt x="3213" y="5284"/>
                </a:lnTo>
                <a:lnTo>
                  <a:pt x="3176" y="5289"/>
                </a:lnTo>
                <a:lnTo>
                  <a:pt x="3119" y="5347"/>
                </a:lnTo>
                <a:lnTo>
                  <a:pt x="3083" y="5358"/>
                </a:lnTo>
                <a:lnTo>
                  <a:pt x="3074" y="5388"/>
                </a:lnTo>
                <a:lnTo>
                  <a:pt x="3082" y="5399"/>
                </a:lnTo>
                <a:lnTo>
                  <a:pt x="3111" y="5388"/>
                </a:lnTo>
                <a:lnTo>
                  <a:pt x="3122" y="5401"/>
                </a:lnTo>
                <a:lnTo>
                  <a:pt x="3088" y="5410"/>
                </a:lnTo>
                <a:lnTo>
                  <a:pt x="3058" y="5399"/>
                </a:lnTo>
                <a:lnTo>
                  <a:pt x="3022" y="5437"/>
                </a:lnTo>
                <a:lnTo>
                  <a:pt x="2967" y="5438"/>
                </a:lnTo>
                <a:lnTo>
                  <a:pt x="3022" y="5493"/>
                </a:lnTo>
                <a:lnTo>
                  <a:pt x="3044" y="5502"/>
                </a:lnTo>
                <a:lnTo>
                  <a:pt x="3055" y="5486"/>
                </a:lnTo>
                <a:lnTo>
                  <a:pt x="3110" y="5517"/>
                </a:lnTo>
                <a:lnTo>
                  <a:pt x="3173" y="5532"/>
                </a:lnTo>
                <a:lnTo>
                  <a:pt x="3176" y="5548"/>
                </a:lnTo>
                <a:lnTo>
                  <a:pt x="3158" y="5554"/>
                </a:lnTo>
                <a:lnTo>
                  <a:pt x="3111" y="5538"/>
                </a:lnTo>
                <a:lnTo>
                  <a:pt x="3100" y="5543"/>
                </a:lnTo>
                <a:lnTo>
                  <a:pt x="3103" y="5624"/>
                </a:lnTo>
                <a:lnTo>
                  <a:pt x="3091" y="5624"/>
                </a:lnTo>
                <a:lnTo>
                  <a:pt x="3089" y="5565"/>
                </a:lnTo>
                <a:lnTo>
                  <a:pt x="3064" y="5577"/>
                </a:lnTo>
                <a:lnTo>
                  <a:pt x="3067" y="5645"/>
                </a:lnTo>
                <a:lnTo>
                  <a:pt x="3034" y="5684"/>
                </a:lnTo>
                <a:lnTo>
                  <a:pt x="3050" y="5738"/>
                </a:lnTo>
                <a:lnTo>
                  <a:pt x="3061" y="5701"/>
                </a:lnTo>
                <a:lnTo>
                  <a:pt x="3080" y="5753"/>
                </a:lnTo>
                <a:lnTo>
                  <a:pt x="3044" y="5764"/>
                </a:lnTo>
                <a:lnTo>
                  <a:pt x="3043" y="5756"/>
                </a:lnTo>
                <a:lnTo>
                  <a:pt x="3024" y="5777"/>
                </a:lnTo>
                <a:lnTo>
                  <a:pt x="2980" y="5782"/>
                </a:lnTo>
                <a:lnTo>
                  <a:pt x="3015" y="5787"/>
                </a:lnTo>
                <a:lnTo>
                  <a:pt x="2980" y="5805"/>
                </a:lnTo>
                <a:lnTo>
                  <a:pt x="2968" y="5805"/>
                </a:lnTo>
                <a:lnTo>
                  <a:pt x="2974" y="5782"/>
                </a:lnTo>
                <a:lnTo>
                  <a:pt x="2907" y="5772"/>
                </a:lnTo>
                <a:lnTo>
                  <a:pt x="2888" y="5805"/>
                </a:lnTo>
                <a:lnTo>
                  <a:pt x="2903" y="5794"/>
                </a:lnTo>
                <a:lnTo>
                  <a:pt x="2913" y="5808"/>
                </a:lnTo>
                <a:lnTo>
                  <a:pt x="2946" y="5797"/>
                </a:lnTo>
                <a:lnTo>
                  <a:pt x="2928" y="5821"/>
                </a:lnTo>
                <a:lnTo>
                  <a:pt x="2882" y="5839"/>
                </a:lnTo>
                <a:lnTo>
                  <a:pt x="2895" y="5853"/>
                </a:lnTo>
                <a:lnTo>
                  <a:pt x="2940" y="5850"/>
                </a:lnTo>
                <a:lnTo>
                  <a:pt x="3018" y="5861"/>
                </a:lnTo>
                <a:lnTo>
                  <a:pt x="3091" y="5915"/>
                </a:lnTo>
                <a:lnTo>
                  <a:pt x="3156" y="5916"/>
                </a:lnTo>
                <a:lnTo>
                  <a:pt x="3165" y="5908"/>
                </a:lnTo>
                <a:lnTo>
                  <a:pt x="3149" y="5893"/>
                </a:lnTo>
                <a:lnTo>
                  <a:pt x="3207" y="5924"/>
                </a:lnTo>
                <a:lnTo>
                  <a:pt x="3219" y="5919"/>
                </a:lnTo>
                <a:lnTo>
                  <a:pt x="3256" y="5950"/>
                </a:lnTo>
                <a:lnTo>
                  <a:pt x="3374" y="5950"/>
                </a:lnTo>
                <a:lnTo>
                  <a:pt x="3698" y="6091"/>
                </a:lnTo>
                <a:lnTo>
                  <a:pt x="3703" y="6040"/>
                </a:lnTo>
                <a:lnTo>
                  <a:pt x="3727" y="6030"/>
                </a:lnTo>
                <a:lnTo>
                  <a:pt x="3789" y="6031"/>
                </a:lnTo>
                <a:lnTo>
                  <a:pt x="3815" y="6014"/>
                </a:lnTo>
                <a:lnTo>
                  <a:pt x="3898" y="6034"/>
                </a:lnTo>
                <a:lnTo>
                  <a:pt x="3968" y="6020"/>
                </a:lnTo>
                <a:lnTo>
                  <a:pt x="4017" y="6038"/>
                </a:lnTo>
                <a:lnTo>
                  <a:pt x="4120" y="6013"/>
                </a:lnTo>
                <a:lnTo>
                  <a:pt x="4165" y="5988"/>
                </a:lnTo>
                <a:lnTo>
                  <a:pt x="4224" y="5994"/>
                </a:lnTo>
                <a:lnTo>
                  <a:pt x="4233" y="5981"/>
                </a:lnTo>
                <a:lnTo>
                  <a:pt x="4264" y="5972"/>
                </a:lnTo>
                <a:lnTo>
                  <a:pt x="4303" y="5979"/>
                </a:lnTo>
                <a:lnTo>
                  <a:pt x="4306" y="5991"/>
                </a:lnTo>
                <a:lnTo>
                  <a:pt x="4342" y="6004"/>
                </a:lnTo>
                <a:lnTo>
                  <a:pt x="4396" y="6003"/>
                </a:lnTo>
                <a:lnTo>
                  <a:pt x="4495" y="6010"/>
                </a:lnTo>
                <a:lnTo>
                  <a:pt x="4488" y="6040"/>
                </a:lnTo>
                <a:lnTo>
                  <a:pt x="4519" y="6044"/>
                </a:lnTo>
                <a:lnTo>
                  <a:pt x="4519" y="4654"/>
                </a:lnTo>
                <a:lnTo>
                  <a:pt x="4509" y="4651"/>
                </a:lnTo>
                <a:lnTo>
                  <a:pt x="4507" y="4635"/>
                </a:lnTo>
                <a:lnTo>
                  <a:pt x="4473" y="4614"/>
                </a:lnTo>
                <a:lnTo>
                  <a:pt x="4489" y="4588"/>
                </a:lnTo>
                <a:lnTo>
                  <a:pt x="4470" y="4587"/>
                </a:lnTo>
                <a:lnTo>
                  <a:pt x="4449" y="4549"/>
                </a:lnTo>
                <a:lnTo>
                  <a:pt x="4327" y="4555"/>
                </a:lnTo>
                <a:lnTo>
                  <a:pt x="4320" y="4490"/>
                </a:lnTo>
                <a:lnTo>
                  <a:pt x="4312" y="4420"/>
                </a:lnTo>
                <a:lnTo>
                  <a:pt x="4331" y="4392"/>
                </a:lnTo>
                <a:lnTo>
                  <a:pt x="4334" y="4356"/>
                </a:lnTo>
                <a:lnTo>
                  <a:pt x="4317" y="4337"/>
                </a:lnTo>
                <a:lnTo>
                  <a:pt x="4266" y="4327"/>
                </a:lnTo>
                <a:lnTo>
                  <a:pt x="4226" y="4201"/>
                </a:lnTo>
                <a:lnTo>
                  <a:pt x="4258" y="4168"/>
                </a:lnTo>
                <a:lnTo>
                  <a:pt x="4266" y="4141"/>
                </a:lnTo>
                <a:lnTo>
                  <a:pt x="4267" y="4125"/>
                </a:lnTo>
                <a:lnTo>
                  <a:pt x="4244" y="4109"/>
                </a:lnTo>
                <a:lnTo>
                  <a:pt x="4236" y="4081"/>
                </a:lnTo>
                <a:lnTo>
                  <a:pt x="4247" y="4054"/>
                </a:lnTo>
                <a:lnTo>
                  <a:pt x="4269" y="4026"/>
                </a:lnTo>
                <a:lnTo>
                  <a:pt x="4390" y="4077"/>
                </a:lnTo>
                <a:lnTo>
                  <a:pt x="4440" y="4119"/>
                </a:lnTo>
                <a:lnTo>
                  <a:pt x="4454" y="4112"/>
                </a:lnTo>
                <a:lnTo>
                  <a:pt x="4480" y="4119"/>
                </a:lnTo>
                <a:lnTo>
                  <a:pt x="4519" y="4069"/>
                </a:lnTo>
                <a:lnTo>
                  <a:pt x="4519" y="4032"/>
                </a:lnTo>
                <a:lnTo>
                  <a:pt x="4515" y="4027"/>
                </a:lnTo>
                <a:lnTo>
                  <a:pt x="4497" y="4028"/>
                </a:lnTo>
                <a:lnTo>
                  <a:pt x="4436" y="3953"/>
                </a:lnTo>
                <a:lnTo>
                  <a:pt x="4422" y="3929"/>
                </a:lnTo>
                <a:lnTo>
                  <a:pt x="4400" y="3922"/>
                </a:lnTo>
                <a:lnTo>
                  <a:pt x="4448" y="3917"/>
                </a:lnTo>
                <a:lnTo>
                  <a:pt x="4472" y="3857"/>
                </a:lnTo>
                <a:lnTo>
                  <a:pt x="4507" y="3824"/>
                </a:lnTo>
                <a:lnTo>
                  <a:pt x="4480" y="3801"/>
                </a:lnTo>
                <a:lnTo>
                  <a:pt x="4477" y="3763"/>
                </a:lnTo>
                <a:lnTo>
                  <a:pt x="4519" y="3749"/>
                </a:lnTo>
                <a:lnTo>
                  <a:pt x="4519" y="1180"/>
                </a:lnTo>
                <a:lnTo>
                  <a:pt x="4515" y="1122"/>
                </a:lnTo>
                <a:lnTo>
                  <a:pt x="4469" y="1043"/>
                </a:lnTo>
                <a:lnTo>
                  <a:pt x="4452" y="1044"/>
                </a:lnTo>
                <a:lnTo>
                  <a:pt x="4424" y="1010"/>
                </a:lnTo>
                <a:lnTo>
                  <a:pt x="4400" y="1000"/>
                </a:lnTo>
                <a:lnTo>
                  <a:pt x="4384" y="969"/>
                </a:lnTo>
                <a:lnTo>
                  <a:pt x="4388" y="949"/>
                </a:lnTo>
                <a:lnTo>
                  <a:pt x="4340" y="903"/>
                </a:lnTo>
                <a:lnTo>
                  <a:pt x="4334" y="885"/>
                </a:lnTo>
                <a:lnTo>
                  <a:pt x="4314" y="869"/>
                </a:lnTo>
                <a:lnTo>
                  <a:pt x="4312" y="856"/>
                </a:lnTo>
                <a:lnTo>
                  <a:pt x="4309" y="833"/>
                </a:lnTo>
                <a:lnTo>
                  <a:pt x="4278" y="808"/>
                </a:lnTo>
                <a:lnTo>
                  <a:pt x="4248" y="719"/>
                </a:lnTo>
                <a:lnTo>
                  <a:pt x="4229" y="722"/>
                </a:lnTo>
                <a:lnTo>
                  <a:pt x="4187" y="692"/>
                </a:lnTo>
                <a:lnTo>
                  <a:pt x="4172" y="654"/>
                </a:lnTo>
                <a:lnTo>
                  <a:pt x="4138" y="653"/>
                </a:lnTo>
                <a:lnTo>
                  <a:pt x="4115" y="635"/>
                </a:lnTo>
                <a:lnTo>
                  <a:pt x="4117" y="619"/>
                </a:lnTo>
                <a:lnTo>
                  <a:pt x="4101" y="608"/>
                </a:lnTo>
                <a:lnTo>
                  <a:pt x="4096" y="586"/>
                </a:lnTo>
                <a:lnTo>
                  <a:pt x="4084" y="580"/>
                </a:lnTo>
                <a:lnTo>
                  <a:pt x="4071" y="523"/>
                </a:lnTo>
                <a:lnTo>
                  <a:pt x="4026" y="447"/>
                </a:lnTo>
                <a:lnTo>
                  <a:pt x="4038" y="422"/>
                </a:lnTo>
                <a:lnTo>
                  <a:pt x="4034" y="400"/>
                </a:lnTo>
                <a:lnTo>
                  <a:pt x="4025" y="387"/>
                </a:lnTo>
                <a:lnTo>
                  <a:pt x="4010" y="393"/>
                </a:lnTo>
                <a:lnTo>
                  <a:pt x="3980" y="384"/>
                </a:lnTo>
                <a:lnTo>
                  <a:pt x="3969" y="361"/>
                </a:lnTo>
                <a:lnTo>
                  <a:pt x="3949" y="340"/>
                </a:lnTo>
                <a:lnTo>
                  <a:pt x="3932" y="342"/>
                </a:lnTo>
                <a:lnTo>
                  <a:pt x="3932" y="298"/>
                </a:lnTo>
                <a:lnTo>
                  <a:pt x="3913" y="286"/>
                </a:lnTo>
                <a:lnTo>
                  <a:pt x="3907" y="257"/>
                </a:lnTo>
                <a:lnTo>
                  <a:pt x="3916" y="199"/>
                </a:lnTo>
                <a:lnTo>
                  <a:pt x="3928" y="187"/>
                </a:lnTo>
                <a:lnTo>
                  <a:pt x="3950" y="179"/>
                </a:lnTo>
                <a:lnTo>
                  <a:pt x="3998" y="200"/>
                </a:lnTo>
                <a:lnTo>
                  <a:pt x="3992" y="158"/>
                </a:lnTo>
                <a:lnTo>
                  <a:pt x="4008" y="151"/>
                </a:lnTo>
                <a:lnTo>
                  <a:pt x="4005" y="116"/>
                </a:lnTo>
                <a:lnTo>
                  <a:pt x="4016" y="106"/>
                </a:lnTo>
                <a:lnTo>
                  <a:pt x="4010" y="82"/>
                </a:lnTo>
                <a:lnTo>
                  <a:pt x="3998" y="80"/>
                </a:lnTo>
                <a:lnTo>
                  <a:pt x="3996" y="17"/>
                </a:lnTo>
                <a:lnTo>
                  <a:pt x="3999" y="0"/>
                </a:lnTo>
                <a:lnTo>
                  <a:pt x="2530" y="0"/>
                </a:lnTo>
                <a:lnTo>
                  <a:pt x="2519" y="11"/>
                </a:lnTo>
                <a:lnTo>
                  <a:pt x="2498" y="22"/>
                </a:lnTo>
                <a:lnTo>
                  <a:pt x="2486" y="20"/>
                </a:lnTo>
                <a:lnTo>
                  <a:pt x="2440" y="120"/>
                </a:lnTo>
                <a:lnTo>
                  <a:pt x="2429" y="130"/>
                </a:lnTo>
                <a:lnTo>
                  <a:pt x="2434" y="111"/>
                </a:lnTo>
                <a:lnTo>
                  <a:pt x="2377" y="187"/>
                </a:lnTo>
                <a:lnTo>
                  <a:pt x="2350" y="202"/>
                </a:lnTo>
                <a:lnTo>
                  <a:pt x="2306" y="200"/>
                </a:lnTo>
                <a:lnTo>
                  <a:pt x="2340" y="211"/>
                </a:lnTo>
                <a:lnTo>
                  <a:pt x="2346" y="232"/>
                </a:lnTo>
                <a:lnTo>
                  <a:pt x="2359" y="229"/>
                </a:lnTo>
                <a:lnTo>
                  <a:pt x="2393" y="239"/>
                </a:lnTo>
                <a:lnTo>
                  <a:pt x="2337" y="241"/>
                </a:lnTo>
                <a:lnTo>
                  <a:pt x="2329" y="256"/>
                </a:lnTo>
                <a:lnTo>
                  <a:pt x="2298" y="265"/>
                </a:lnTo>
                <a:lnTo>
                  <a:pt x="2289" y="288"/>
                </a:lnTo>
                <a:lnTo>
                  <a:pt x="2273" y="279"/>
                </a:lnTo>
                <a:lnTo>
                  <a:pt x="2261" y="300"/>
                </a:lnTo>
                <a:lnTo>
                  <a:pt x="2291" y="323"/>
                </a:lnTo>
                <a:lnTo>
                  <a:pt x="2282" y="351"/>
                </a:lnTo>
                <a:lnTo>
                  <a:pt x="2295" y="372"/>
                </a:lnTo>
                <a:lnTo>
                  <a:pt x="2289" y="386"/>
                </a:lnTo>
                <a:lnTo>
                  <a:pt x="2313" y="414"/>
                </a:lnTo>
                <a:lnTo>
                  <a:pt x="2314" y="457"/>
                </a:lnTo>
                <a:lnTo>
                  <a:pt x="2309" y="450"/>
                </a:lnTo>
                <a:lnTo>
                  <a:pt x="2283" y="454"/>
                </a:lnTo>
                <a:lnTo>
                  <a:pt x="2209" y="507"/>
                </a:lnTo>
                <a:lnTo>
                  <a:pt x="2195" y="530"/>
                </a:lnTo>
                <a:lnTo>
                  <a:pt x="2204" y="497"/>
                </a:lnTo>
                <a:lnTo>
                  <a:pt x="2148" y="527"/>
                </a:lnTo>
                <a:lnTo>
                  <a:pt x="2110" y="517"/>
                </a:lnTo>
                <a:lnTo>
                  <a:pt x="2063" y="473"/>
                </a:lnTo>
                <a:lnTo>
                  <a:pt x="1970" y="464"/>
                </a:lnTo>
                <a:lnTo>
                  <a:pt x="1958" y="440"/>
                </a:lnTo>
                <a:lnTo>
                  <a:pt x="1967" y="412"/>
                </a:lnTo>
                <a:lnTo>
                  <a:pt x="1987" y="396"/>
                </a:lnTo>
                <a:lnTo>
                  <a:pt x="1973" y="376"/>
                </a:lnTo>
                <a:lnTo>
                  <a:pt x="1982" y="363"/>
                </a:lnTo>
                <a:lnTo>
                  <a:pt x="2073" y="310"/>
                </a:lnTo>
                <a:lnTo>
                  <a:pt x="2115" y="299"/>
                </a:lnTo>
                <a:lnTo>
                  <a:pt x="2106" y="277"/>
                </a:lnTo>
                <a:lnTo>
                  <a:pt x="2081" y="268"/>
                </a:lnTo>
                <a:lnTo>
                  <a:pt x="2067" y="247"/>
                </a:lnTo>
                <a:lnTo>
                  <a:pt x="2057" y="250"/>
                </a:lnTo>
                <a:lnTo>
                  <a:pt x="2060" y="240"/>
                </a:lnTo>
                <a:lnTo>
                  <a:pt x="1988" y="223"/>
                </a:lnTo>
                <a:lnTo>
                  <a:pt x="1967" y="194"/>
                </a:lnTo>
                <a:lnTo>
                  <a:pt x="1881" y="202"/>
                </a:lnTo>
                <a:lnTo>
                  <a:pt x="1762" y="251"/>
                </a:lnTo>
                <a:lnTo>
                  <a:pt x="1710" y="245"/>
                </a:lnTo>
                <a:lnTo>
                  <a:pt x="1668" y="246"/>
                </a:lnTo>
                <a:lnTo>
                  <a:pt x="1656" y="253"/>
                </a:lnTo>
                <a:lnTo>
                  <a:pt x="1661" y="260"/>
                </a:lnTo>
                <a:lnTo>
                  <a:pt x="1796" y="295"/>
                </a:lnTo>
                <a:lnTo>
                  <a:pt x="1815" y="349"/>
                </a:lnTo>
                <a:lnTo>
                  <a:pt x="1833" y="339"/>
                </a:lnTo>
                <a:lnTo>
                  <a:pt x="1817" y="360"/>
                </a:lnTo>
                <a:lnTo>
                  <a:pt x="1826" y="360"/>
                </a:lnTo>
                <a:lnTo>
                  <a:pt x="1823" y="375"/>
                </a:lnTo>
                <a:lnTo>
                  <a:pt x="1838" y="370"/>
                </a:lnTo>
                <a:lnTo>
                  <a:pt x="1823" y="386"/>
                </a:lnTo>
                <a:lnTo>
                  <a:pt x="1838" y="422"/>
                </a:lnTo>
                <a:lnTo>
                  <a:pt x="1848" y="423"/>
                </a:lnTo>
                <a:lnTo>
                  <a:pt x="1838" y="433"/>
                </a:lnTo>
                <a:lnTo>
                  <a:pt x="1844" y="518"/>
                </a:lnTo>
                <a:lnTo>
                  <a:pt x="1869" y="540"/>
                </a:lnTo>
                <a:lnTo>
                  <a:pt x="1894" y="529"/>
                </a:lnTo>
                <a:lnTo>
                  <a:pt x="1921" y="541"/>
                </a:lnTo>
                <a:lnTo>
                  <a:pt x="1933" y="534"/>
                </a:lnTo>
                <a:lnTo>
                  <a:pt x="1929" y="546"/>
                </a:lnTo>
                <a:lnTo>
                  <a:pt x="1969" y="567"/>
                </a:lnTo>
                <a:lnTo>
                  <a:pt x="1972" y="587"/>
                </a:lnTo>
                <a:lnTo>
                  <a:pt x="1963" y="601"/>
                </a:lnTo>
                <a:lnTo>
                  <a:pt x="1999" y="618"/>
                </a:lnTo>
                <a:lnTo>
                  <a:pt x="1984" y="633"/>
                </a:lnTo>
                <a:lnTo>
                  <a:pt x="1993" y="659"/>
                </a:lnTo>
                <a:lnTo>
                  <a:pt x="1985" y="685"/>
                </a:lnTo>
                <a:lnTo>
                  <a:pt x="1990" y="733"/>
                </a:lnTo>
                <a:lnTo>
                  <a:pt x="2036" y="800"/>
                </a:lnTo>
                <a:lnTo>
                  <a:pt x="2005" y="776"/>
                </a:lnTo>
                <a:lnTo>
                  <a:pt x="2000" y="760"/>
                </a:lnTo>
                <a:lnTo>
                  <a:pt x="1966" y="745"/>
                </a:lnTo>
                <a:lnTo>
                  <a:pt x="1948" y="753"/>
                </a:lnTo>
                <a:lnTo>
                  <a:pt x="1923" y="784"/>
                </a:lnTo>
                <a:lnTo>
                  <a:pt x="1942" y="787"/>
                </a:lnTo>
                <a:lnTo>
                  <a:pt x="1948" y="802"/>
                </a:lnTo>
                <a:lnTo>
                  <a:pt x="1935" y="791"/>
                </a:lnTo>
                <a:lnTo>
                  <a:pt x="1923" y="795"/>
                </a:lnTo>
                <a:lnTo>
                  <a:pt x="1911" y="785"/>
                </a:lnTo>
                <a:lnTo>
                  <a:pt x="1944" y="740"/>
                </a:lnTo>
                <a:lnTo>
                  <a:pt x="1921" y="728"/>
                </a:lnTo>
                <a:lnTo>
                  <a:pt x="1896" y="730"/>
                </a:lnTo>
                <a:lnTo>
                  <a:pt x="1877" y="716"/>
                </a:lnTo>
                <a:lnTo>
                  <a:pt x="1798" y="753"/>
                </a:lnTo>
                <a:lnTo>
                  <a:pt x="1804" y="735"/>
                </a:lnTo>
                <a:lnTo>
                  <a:pt x="1741" y="735"/>
                </a:lnTo>
                <a:lnTo>
                  <a:pt x="1713" y="829"/>
                </a:lnTo>
                <a:lnTo>
                  <a:pt x="1689" y="863"/>
                </a:lnTo>
                <a:lnTo>
                  <a:pt x="1622" y="905"/>
                </a:lnTo>
                <a:lnTo>
                  <a:pt x="1605" y="957"/>
                </a:lnTo>
                <a:lnTo>
                  <a:pt x="1555" y="1010"/>
                </a:lnTo>
                <a:lnTo>
                  <a:pt x="1547" y="1033"/>
                </a:lnTo>
                <a:lnTo>
                  <a:pt x="1567" y="1071"/>
                </a:lnTo>
                <a:lnTo>
                  <a:pt x="1640" y="1122"/>
                </a:lnTo>
                <a:lnTo>
                  <a:pt x="1659" y="1126"/>
                </a:lnTo>
                <a:lnTo>
                  <a:pt x="1710" y="1168"/>
                </a:lnTo>
                <a:lnTo>
                  <a:pt x="1699" y="1179"/>
                </a:lnTo>
                <a:lnTo>
                  <a:pt x="1732" y="1220"/>
                </a:lnTo>
                <a:lnTo>
                  <a:pt x="1689" y="1227"/>
                </a:lnTo>
                <a:lnTo>
                  <a:pt x="1635" y="1215"/>
                </a:lnTo>
                <a:lnTo>
                  <a:pt x="1637" y="1232"/>
                </a:lnTo>
                <a:lnTo>
                  <a:pt x="1653" y="1226"/>
                </a:lnTo>
                <a:lnTo>
                  <a:pt x="1635" y="1243"/>
                </a:lnTo>
                <a:lnTo>
                  <a:pt x="1611" y="1248"/>
                </a:lnTo>
                <a:lnTo>
                  <a:pt x="1520" y="1230"/>
                </a:lnTo>
                <a:lnTo>
                  <a:pt x="1464" y="1230"/>
                </a:lnTo>
                <a:lnTo>
                  <a:pt x="1465" y="1244"/>
                </a:lnTo>
                <a:lnTo>
                  <a:pt x="1446" y="1247"/>
                </a:lnTo>
                <a:lnTo>
                  <a:pt x="1427" y="1267"/>
                </a:lnTo>
                <a:lnTo>
                  <a:pt x="1410" y="1254"/>
                </a:lnTo>
                <a:lnTo>
                  <a:pt x="1439" y="1237"/>
                </a:lnTo>
                <a:lnTo>
                  <a:pt x="1446" y="1221"/>
                </a:lnTo>
                <a:lnTo>
                  <a:pt x="1395" y="1232"/>
                </a:lnTo>
                <a:lnTo>
                  <a:pt x="1358" y="1221"/>
                </a:lnTo>
                <a:lnTo>
                  <a:pt x="1342" y="1202"/>
                </a:lnTo>
                <a:lnTo>
                  <a:pt x="1249" y="1189"/>
                </a:lnTo>
                <a:lnTo>
                  <a:pt x="1230" y="1206"/>
                </a:lnTo>
                <a:lnTo>
                  <a:pt x="1243" y="1243"/>
                </a:lnTo>
                <a:lnTo>
                  <a:pt x="1226" y="1264"/>
                </a:lnTo>
                <a:lnTo>
                  <a:pt x="1199" y="1265"/>
                </a:lnTo>
                <a:lnTo>
                  <a:pt x="1224" y="1286"/>
                </a:lnTo>
                <a:lnTo>
                  <a:pt x="1217" y="1288"/>
                </a:lnTo>
                <a:lnTo>
                  <a:pt x="1229" y="1305"/>
                </a:lnTo>
                <a:lnTo>
                  <a:pt x="1252" y="1306"/>
                </a:lnTo>
                <a:lnTo>
                  <a:pt x="1328" y="1361"/>
                </a:lnTo>
                <a:lnTo>
                  <a:pt x="1358" y="1368"/>
                </a:lnTo>
                <a:lnTo>
                  <a:pt x="1376" y="1354"/>
                </a:lnTo>
                <a:lnTo>
                  <a:pt x="1392" y="1356"/>
                </a:lnTo>
                <a:lnTo>
                  <a:pt x="1395" y="1337"/>
                </a:lnTo>
                <a:lnTo>
                  <a:pt x="1406" y="1331"/>
                </a:lnTo>
                <a:lnTo>
                  <a:pt x="1413" y="1345"/>
                </a:lnTo>
                <a:lnTo>
                  <a:pt x="1446" y="1356"/>
                </a:lnTo>
                <a:lnTo>
                  <a:pt x="1442" y="1379"/>
                </a:lnTo>
                <a:lnTo>
                  <a:pt x="1461" y="1388"/>
                </a:lnTo>
                <a:lnTo>
                  <a:pt x="1477" y="1417"/>
                </a:lnTo>
                <a:lnTo>
                  <a:pt x="1473" y="1437"/>
                </a:lnTo>
                <a:lnTo>
                  <a:pt x="1455" y="1450"/>
                </a:lnTo>
                <a:lnTo>
                  <a:pt x="1433" y="1452"/>
                </a:lnTo>
                <a:lnTo>
                  <a:pt x="1424" y="1480"/>
                </a:lnTo>
                <a:lnTo>
                  <a:pt x="1398" y="1488"/>
                </a:lnTo>
                <a:lnTo>
                  <a:pt x="1376" y="1474"/>
                </a:lnTo>
                <a:lnTo>
                  <a:pt x="1312" y="1483"/>
                </a:lnTo>
                <a:lnTo>
                  <a:pt x="1288" y="1478"/>
                </a:lnTo>
                <a:lnTo>
                  <a:pt x="1251" y="1476"/>
                </a:lnTo>
                <a:lnTo>
                  <a:pt x="1249" y="1463"/>
                </a:lnTo>
                <a:lnTo>
                  <a:pt x="1237" y="1458"/>
                </a:lnTo>
                <a:lnTo>
                  <a:pt x="1243" y="1447"/>
                </a:lnTo>
                <a:lnTo>
                  <a:pt x="1209" y="1429"/>
                </a:lnTo>
                <a:lnTo>
                  <a:pt x="1203" y="1445"/>
                </a:lnTo>
                <a:lnTo>
                  <a:pt x="1178" y="1422"/>
                </a:lnTo>
                <a:lnTo>
                  <a:pt x="1133" y="1410"/>
                </a:lnTo>
                <a:lnTo>
                  <a:pt x="1142" y="1424"/>
                </a:lnTo>
                <a:lnTo>
                  <a:pt x="1109" y="1435"/>
                </a:lnTo>
                <a:lnTo>
                  <a:pt x="1105" y="1425"/>
                </a:lnTo>
                <a:lnTo>
                  <a:pt x="1081" y="1427"/>
                </a:lnTo>
                <a:lnTo>
                  <a:pt x="1074" y="1419"/>
                </a:lnTo>
                <a:lnTo>
                  <a:pt x="1054" y="1419"/>
                </a:lnTo>
                <a:lnTo>
                  <a:pt x="1048" y="1404"/>
                </a:lnTo>
                <a:lnTo>
                  <a:pt x="1020" y="1401"/>
                </a:lnTo>
                <a:lnTo>
                  <a:pt x="1041" y="1377"/>
                </a:lnTo>
                <a:lnTo>
                  <a:pt x="1017" y="1363"/>
                </a:lnTo>
                <a:lnTo>
                  <a:pt x="1038" y="1346"/>
                </a:lnTo>
                <a:lnTo>
                  <a:pt x="1005" y="1353"/>
                </a:lnTo>
                <a:lnTo>
                  <a:pt x="1018" y="1340"/>
                </a:lnTo>
                <a:lnTo>
                  <a:pt x="1023" y="1331"/>
                </a:lnTo>
                <a:lnTo>
                  <a:pt x="1010" y="1319"/>
                </a:lnTo>
                <a:lnTo>
                  <a:pt x="984" y="1309"/>
                </a:lnTo>
                <a:lnTo>
                  <a:pt x="995" y="1295"/>
                </a:lnTo>
                <a:lnTo>
                  <a:pt x="984" y="1291"/>
                </a:lnTo>
                <a:lnTo>
                  <a:pt x="983" y="1278"/>
                </a:lnTo>
                <a:lnTo>
                  <a:pt x="969" y="1280"/>
                </a:lnTo>
                <a:lnTo>
                  <a:pt x="960" y="1269"/>
                </a:lnTo>
                <a:lnTo>
                  <a:pt x="966" y="1263"/>
                </a:lnTo>
                <a:lnTo>
                  <a:pt x="956" y="1252"/>
                </a:lnTo>
                <a:lnTo>
                  <a:pt x="934" y="1248"/>
                </a:lnTo>
                <a:lnTo>
                  <a:pt x="928" y="1232"/>
                </a:lnTo>
                <a:lnTo>
                  <a:pt x="905" y="1231"/>
                </a:lnTo>
                <a:lnTo>
                  <a:pt x="928" y="1220"/>
                </a:lnTo>
                <a:lnTo>
                  <a:pt x="925" y="1210"/>
                </a:lnTo>
                <a:lnTo>
                  <a:pt x="947" y="1205"/>
                </a:lnTo>
                <a:lnTo>
                  <a:pt x="938" y="1199"/>
                </a:lnTo>
                <a:lnTo>
                  <a:pt x="948" y="1170"/>
                </a:lnTo>
                <a:lnTo>
                  <a:pt x="922" y="1128"/>
                </a:lnTo>
                <a:lnTo>
                  <a:pt x="956" y="1146"/>
                </a:lnTo>
                <a:lnTo>
                  <a:pt x="960" y="1139"/>
                </a:lnTo>
                <a:lnTo>
                  <a:pt x="945" y="1130"/>
                </a:lnTo>
                <a:lnTo>
                  <a:pt x="945" y="1117"/>
                </a:lnTo>
                <a:lnTo>
                  <a:pt x="937" y="1120"/>
                </a:lnTo>
                <a:lnTo>
                  <a:pt x="934" y="1102"/>
                </a:lnTo>
                <a:lnTo>
                  <a:pt x="916" y="1107"/>
                </a:lnTo>
                <a:lnTo>
                  <a:pt x="911" y="1088"/>
                </a:lnTo>
                <a:lnTo>
                  <a:pt x="881" y="1069"/>
                </a:lnTo>
                <a:lnTo>
                  <a:pt x="831" y="1059"/>
                </a:lnTo>
                <a:lnTo>
                  <a:pt x="819" y="1047"/>
                </a:lnTo>
                <a:lnTo>
                  <a:pt x="797" y="1058"/>
                </a:lnTo>
                <a:lnTo>
                  <a:pt x="752" y="1032"/>
                </a:lnTo>
                <a:lnTo>
                  <a:pt x="738" y="1028"/>
                </a:lnTo>
                <a:lnTo>
                  <a:pt x="762" y="1018"/>
                </a:lnTo>
                <a:lnTo>
                  <a:pt x="744" y="1016"/>
                </a:lnTo>
                <a:lnTo>
                  <a:pt x="743" y="1007"/>
                </a:lnTo>
                <a:lnTo>
                  <a:pt x="727" y="1017"/>
                </a:lnTo>
                <a:lnTo>
                  <a:pt x="695" y="1007"/>
                </a:lnTo>
                <a:lnTo>
                  <a:pt x="685" y="1017"/>
                </a:lnTo>
                <a:lnTo>
                  <a:pt x="662" y="1017"/>
                </a:lnTo>
                <a:lnTo>
                  <a:pt x="688" y="1005"/>
                </a:lnTo>
                <a:lnTo>
                  <a:pt x="674" y="1003"/>
                </a:lnTo>
                <a:lnTo>
                  <a:pt x="649" y="1006"/>
                </a:lnTo>
                <a:lnTo>
                  <a:pt x="671" y="999"/>
                </a:lnTo>
                <a:lnTo>
                  <a:pt x="676" y="985"/>
                </a:lnTo>
                <a:lnTo>
                  <a:pt x="700" y="986"/>
                </a:lnTo>
                <a:lnTo>
                  <a:pt x="698" y="980"/>
                </a:lnTo>
                <a:lnTo>
                  <a:pt x="634" y="979"/>
                </a:lnTo>
                <a:lnTo>
                  <a:pt x="628" y="975"/>
                </a:lnTo>
                <a:lnTo>
                  <a:pt x="646" y="971"/>
                </a:lnTo>
                <a:lnTo>
                  <a:pt x="642" y="964"/>
                </a:lnTo>
                <a:lnTo>
                  <a:pt x="578" y="953"/>
                </a:lnTo>
                <a:lnTo>
                  <a:pt x="582" y="939"/>
                </a:lnTo>
                <a:lnTo>
                  <a:pt x="585" y="936"/>
                </a:lnTo>
                <a:lnTo>
                  <a:pt x="586" y="927"/>
                </a:lnTo>
                <a:lnTo>
                  <a:pt x="576" y="917"/>
                </a:lnTo>
                <a:lnTo>
                  <a:pt x="505" y="912"/>
                </a:lnTo>
                <a:lnTo>
                  <a:pt x="493" y="907"/>
                </a:lnTo>
                <a:lnTo>
                  <a:pt x="519" y="906"/>
                </a:lnTo>
                <a:lnTo>
                  <a:pt x="551" y="892"/>
                </a:lnTo>
                <a:lnTo>
                  <a:pt x="604" y="898"/>
                </a:lnTo>
                <a:lnTo>
                  <a:pt x="619" y="921"/>
                </a:lnTo>
                <a:lnTo>
                  <a:pt x="713" y="960"/>
                </a:lnTo>
                <a:lnTo>
                  <a:pt x="710" y="937"/>
                </a:lnTo>
                <a:lnTo>
                  <a:pt x="718" y="934"/>
                </a:lnTo>
                <a:lnTo>
                  <a:pt x="729" y="937"/>
                </a:lnTo>
                <a:lnTo>
                  <a:pt x="755" y="957"/>
                </a:lnTo>
                <a:lnTo>
                  <a:pt x="788" y="957"/>
                </a:lnTo>
                <a:lnTo>
                  <a:pt x="838" y="947"/>
                </a:lnTo>
                <a:lnTo>
                  <a:pt x="823" y="960"/>
                </a:lnTo>
                <a:lnTo>
                  <a:pt x="843" y="975"/>
                </a:lnTo>
                <a:lnTo>
                  <a:pt x="874" y="950"/>
                </a:lnTo>
                <a:lnTo>
                  <a:pt x="904" y="957"/>
                </a:lnTo>
                <a:lnTo>
                  <a:pt x="977" y="978"/>
                </a:lnTo>
                <a:lnTo>
                  <a:pt x="1179" y="959"/>
                </a:lnTo>
                <a:lnTo>
                  <a:pt x="1242" y="973"/>
                </a:lnTo>
                <a:lnTo>
                  <a:pt x="1291" y="971"/>
                </a:lnTo>
                <a:lnTo>
                  <a:pt x="1366" y="958"/>
                </a:lnTo>
                <a:lnTo>
                  <a:pt x="1442" y="921"/>
                </a:lnTo>
                <a:lnTo>
                  <a:pt x="1519" y="861"/>
                </a:lnTo>
                <a:lnTo>
                  <a:pt x="1552" y="822"/>
                </a:lnTo>
                <a:lnTo>
                  <a:pt x="1598" y="718"/>
                </a:lnTo>
                <a:lnTo>
                  <a:pt x="1595" y="639"/>
                </a:lnTo>
                <a:lnTo>
                  <a:pt x="1579" y="618"/>
                </a:lnTo>
                <a:lnTo>
                  <a:pt x="1553" y="623"/>
                </a:lnTo>
                <a:lnTo>
                  <a:pt x="1547" y="603"/>
                </a:lnTo>
                <a:lnTo>
                  <a:pt x="1541" y="585"/>
                </a:lnTo>
                <a:lnTo>
                  <a:pt x="1519" y="580"/>
                </a:lnTo>
                <a:lnTo>
                  <a:pt x="1512" y="544"/>
                </a:lnTo>
                <a:lnTo>
                  <a:pt x="1497" y="528"/>
                </a:lnTo>
                <a:lnTo>
                  <a:pt x="1474" y="531"/>
                </a:lnTo>
                <a:lnTo>
                  <a:pt x="1452" y="519"/>
                </a:lnTo>
                <a:lnTo>
                  <a:pt x="1440" y="523"/>
                </a:lnTo>
                <a:lnTo>
                  <a:pt x="1443" y="534"/>
                </a:lnTo>
                <a:lnTo>
                  <a:pt x="1436" y="538"/>
                </a:lnTo>
                <a:lnTo>
                  <a:pt x="1410" y="524"/>
                </a:lnTo>
                <a:lnTo>
                  <a:pt x="1419" y="518"/>
                </a:lnTo>
                <a:lnTo>
                  <a:pt x="1410" y="510"/>
                </a:lnTo>
                <a:lnTo>
                  <a:pt x="1380" y="506"/>
                </a:lnTo>
                <a:lnTo>
                  <a:pt x="1321" y="473"/>
                </a:lnTo>
                <a:lnTo>
                  <a:pt x="1315" y="477"/>
                </a:lnTo>
                <a:lnTo>
                  <a:pt x="1342" y="496"/>
                </a:lnTo>
                <a:lnTo>
                  <a:pt x="1312" y="501"/>
                </a:lnTo>
                <a:lnTo>
                  <a:pt x="1175" y="464"/>
                </a:lnTo>
                <a:lnTo>
                  <a:pt x="1163" y="472"/>
                </a:lnTo>
                <a:lnTo>
                  <a:pt x="1199" y="481"/>
                </a:lnTo>
                <a:lnTo>
                  <a:pt x="1159" y="476"/>
                </a:lnTo>
                <a:lnTo>
                  <a:pt x="1154" y="481"/>
                </a:lnTo>
                <a:lnTo>
                  <a:pt x="1139" y="462"/>
                </a:lnTo>
                <a:lnTo>
                  <a:pt x="1103" y="456"/>
                </a:lnTo>
                <a:lnTo>
                  <a:pt x="1065" y="430"/>
                </a:lnTo>
                <a:lnTo>
                  <a:pt x="902" y="392"/>
                </a:lnTo>
                <a:lnTo>
                  <a:pt x="870" y="392"/>
                </a:lnTo>
                <a:lnTo>
                  <a:pt x="858" y="382"/>
                </a:lnTo>
                <a:lnTo>
                  <a:pt x="835" y="384"/>
                </a:lnTo>
                <a:lnTo>
                  <a:pt x="822" y="376"/>
                </a:lnTo>
                <a:lnTo>
                  <a:pt x="743" y="373"/>
                </a:lnTo>
                <a:lnTo>
                  <a:pt x="725" y="377"/>
                </a:lnTo>
                <a:lnTo>
                  <a:pt x="741" y="386"/>
                </a:lnTo>
                <a:lnTo>
                  <a:pt x="734" y="396"/>
                </a:lnTo>
                <a:lnTo>
                  <a:pt x="727" y="389"/>
                </a:lnTo>
                <a:lnTo>
                  <a:pt x="713" y="394"/>
                </a:lnTo>
                <a:lnTo>
                  <a:pt x="673" y="396"/>
                </a:lnTo>
                <a:lnTo>
                  <a:pt x="634" y="388"/>
                </a:lnTo>
                <a:lnTo>
                  <a:pt x="588" y="394"/>
                </a:lnTo>
                <a:lnTo>
                  <a:pt x="515" y="424"/>
                </a:lnTo>
                <a:lnTo>
                  <a:pt x="528" y="399"/>
                </a:lnTo>
                <a:lnTo>
                  <a:pt x="536" y="387"/>
                </a:lnTo>
                <a:lnTo>
                  <a:pt x="513" y="386"/>
                </a:lnTo>
                <a:lnTo>
                  <a:pt x="464" y="393"/>
                </a:lnTo>
                <a:lnTo>
                  <a:pt x="463" y="388"/>
                </a:lnTo>
                <a:lnTo>
                  <a:pt x="418" y="393"/>
                </a:lnTo>
                <a:lnTo>
                  <a:pt x="405" y="389"/>
                </a:lnTo>
                <a:lnTo>
                  <a:pt x="406" y="381"/>
                </a:lnTo>
                <a:lnTo>
                  <a:pt x="378" y="381"/>
                </a:lnTo>
                <a:lnTo>
                  <a:pt x="362" y="392"/>
                </a:lnTo>
                <a:lnTo>
                  <a:pt x="353" y="376"/>
                </a:lnTo>
                <a:lnTo>
                  <a:pt x="365" y="368"/>
                </a:lnTo>
                <a:lnTo>
                  <a:pt x="372" y="370"/>
                </a:lnTo>
                <a:lnTo>
                  <a:pt x="455" y="368"/>
                </a:lnTo>
                <a:lnTo>
                  <a:pt x="476" y="352"/>
                </a:lnTo>
                <a:lnTo>
                  <a:pt x="473" y="333"/>
                </a:lnTo>
                <a:lnTo>
                  <a:pt x="448" y="328"/>
                </a:lnTo>
                <a:lnTo>
                  <a:pt x="402" y="333"/>
                </a:lnTo>
                <a:lnTo>
                  <a:pt x="397" y="323"/>
                </a:lnTo>
                <a:lnTo>
                  <a:pt x="368" y="321"/>
                </a:lnTo>
                <a:lnTo>
                  <a:pt x="342" y="309"/>
                </a:lnTo>
                <a:lnTo>
                  <a:pt x="329" y="310"/>
                </a:lnTo>
                <a:lnTo>
                  <a:pt x="329" y="318"/>
                </a:lnTo>
                <a:lnTo>
                  <a:pt x="357" y="344"/>
                </a:lnTo>
                <a:lnTo>
                  <a:pt x="353" y="349"/>
                </a:lnTo>
                <a:lnTo>
                  <a:pt x="317" y="339"/>
                </a:lnTo>
                <a:lnTo>
                  <a:pt x="317" y="363"/>
                </a:lnTo>
                <a:lnTo>
                  <a:pt x="332" y="371"/>
                </a:lnTo>
                <a:lnTo>
                  <a:pt x="286" y="373"/>
                </a:lnTo>
                <a:lnTo>
                  <a:pt x="217" y="368"/>
                </a:lnTo>
                <a:lnTo>
                  <a:pt x="226" y="381"/>
                </a:lnTo>
                <a:lnTo>
                  <a:pt x="227" y="384"/>
                </a:lnTo>
                <a:lnTo>
                  <a:pt x="233" y="388"/>
                </a:lnTo>
                <a:lnTo>
                  <a:pt x="235" y="393"/>
                </a:lnTo>
                <a:lnTo>
                  <a:pt x="238" y="400"/>
                </a:lnTo>
                <a:lnTo>
                  <a:pt x="239" y="407"/>
                </a:lnTo>
                <a:lnTo>
                  <a:pt x="239" y="412"/>
                </a:lnTo>
                <a:lnTo>
                  <a:pt x="239" y="414"/>
                </a:lnTo>
                <a:lnTo>
                  <a:pt x="236" y="419"/>
                </a:lnTo>
                <a:lnTo>
                  <a:pt x="227" y="422"/>
                </a:lnTo>
                <a:lnTo>
                  <a:pt x="222" y="423"/>
                </a:lnTo>
                <a:lnTo>
                  <a:pt x="219" y="422"/>
                </a:lnTo>
                <a:lnTo>
                  <a:pt x="211" y="424"/>
                </a:lnTo>
                <a:lnTo>
                  <a:pt x="210" y="423"/>
                </a:lnTo>
                <a:lnTo>
                  <a:pt x="201" y="426"/>
                </a:lnTo>
                <a:lnTo>
                  <a:pt x="193" y="422"/>
                </a:lnTo>
                <a:lnTo>
                  <a:pt x="187" y="418"/>
                </a:lnTo>
                <a:lnTo>
                  <a:pt x="181" y="415"/>
                </a:lnTo>
                <a:lnTo>
                  <a:pt x="175" y="413"/>
                </a:lnTo>
                <a:lnTo>
                  <a:pt x="172" y="410"/>
                </a:lnTo>
                <a:lnTo>
                  <a:pt x="166" y="410"/>
                </a:lnTo>
                <a:lnTo>
                  <a:pt x="160" y="409"/>
                </a:lnTo>
                <a:lnTo>
                  <a:pt x="149" y="408"/>
                </a:lnTo>
                <a:lnTo>
                  <a:pt x="154" y="422"/>
                </a:lnTo>
                <a:lnTo>
                  <a:pt x="157" y="426"/>
                </a:lnTo>
                <a:lnTo>
                  <a:pt x="160" y="429"/>
                </a:lnTo>
                <a:lnTo>
                  <a:pt x="160" y="433"/>
                </a:lnTo>
                <a:lnTo>
                  <a:pt x="157" y="435"/>
                </a:lnTo>
                <a:lnTo>
                  <a:pt x="154" y="438"/>
                </a:lnTo>
                <a:lnTo>
                  <a:pt x="156" y="441"/>
                </a:lnTo>
                <a:lnTo>
                  <a:pt x="156" y="445"/>
                </a:lnTo>
                <a:lnTo>
                  <a:pt x="156" y="450"/>
                </a:lnTo>
                <a:lnTo>
                  <a:pt x="156" y="454"/>
                </a:lnTo>
                <a:lnTo>
                  <a:pt x="153" y="456"/>
                </a:lnTo>
                <a:lnTo>
                  <a:pt x="149" y="460"/>
                </a:lnTo>
                <a:lnTo>
                  <a:pt x="147" y="464"/>
                </a:lnTo>
                <a:lnTo>
                  <a:pt x="143" y="466"/>
                </a:lnTo>
                <a:lnTo>
                  <a:pt x="140" y="465"/>
                </a:lnTo>
                <a:lnTo>
                  <a:pt x="134" y="464"/>
                </a:lnTo>
                <a:lnTo>
                  <a:pt x="128" y="468"/>
                </a:lnTo>
                <a:lnTo>
                  <a:pt x="123" y="471"/>
                </a:lnTo>
                <a:lnTo>
                  <a:pt x="116" y="473"/>
                </a:lnTo>
                <a:lnTo>
                  <a:pt x="114" y="478"/>
                </a:lnTo>
                <a:lnTo>
                  <a:pt x="111" y="485"/>
                </a:lnTo>
                <a:lnTo>
                  <a:pt x="105" y="488"/>
                </a:lnTo>
                <a:lnTo>
                  <a:pt x="101" y="491"/>
                </a:lnTo>
                <a:lnTo>
                  <a:pt x="93" y="492"/>
                </a:lnTo>
                <a:lnTo>
                  <a:pt x="86" y="494"/>
                </a:lnTo>
                <a:lnTo>
                  <a:pt x="79" y="498"/>
                </a:lnTo>
                <a:lnTo>
                  <a:pt x="74" y="503"/>
                </a:lnTo>
                <a:lnTo>
                  <a:pt x="74" y="507"/>
                </a:lnTo>
                <a:lnTo>
                  <a:pt x="76" y="510"/>
                </a:lnTo>
                <a:lnTo>
                  <a:pt x="81" y="513"/>
                </a:lnTo>
                <a:lnTo>
                  <a:pt x="77" y="520"/>
                </a:lnTo>
                <a:lnTo>
                  <a:pt x="80" y="529"/>
                </a:lnTo>
                <a:lnTo>
                  <a:pt x="77" y="536"/>
                </a:lnTo>
                <a:lnTo>
                  <a:pt x="76" y="544"/>
                </a:lnTo>
                <a:lnTo>
                  <a:pt x="73" y="550"/>
                </a:lnTo>
                <a:lnTo>
                  <a:pt x="70" y="556"/>
                </a:lnTo>
                <a:lnTo>
                  <a:pt x="62" y="564"/>
                </a:lnTo>
                <a:lnTo>
                  <a:pt x="56" y="562"/>
                </a:lnTo>
                <a:lnTo>
                  <a:pt x="49" y="560"/>
                </a:lnTo>
                <a:lnTo>
                  <a:pt x="0" y="597"/>
                </a:lnTo>
                <a:lnTo>
                  <a:pt x="8" y="603"/>
                </a:lnTo>
                <a:lnTo>
                  <a:pt x="25" y="601"/>
                </a:lnTo>
                <a:lnTo>
                  <a:pt x="43" y="601"/>
                </a:lnTo>
                <a:lnTo>
                  <a:pt x="40" y="630"/>
                </a:lnTo>
                <a:lnTo>
                  <a:pt x="17" y="677"/>
                </a:lnTo>
                <a:lnTo>
                  <a:pt x="59" y="750"/>
                </a:lnTo>
                <a:lnTo>
                  <a:pt x="144" y="764"/>
                </a:lnTo>
                <a:lnTo>
                  <a:pt x="199" y="817"/>
                </a:lnTo>
                <a:lnTo>
                  <a:pt x="245" y="837"/>
                </a:lnTo>
                <a:lnTo>
                  <a:pt x="244" y="870"/>
                </a:lnTo>
                <a:lnTo>
                  <a:pt x="219" y="916"/>
                </a:lnTo>
                <a:lnTo>
                  <a:pt x="223" y="918"/>
                </a:lnTo>
                <a:lnTo>
                  <a:pt x="208" y="929"/>
                </a:lnTo>
                <a:lnTo>
                  <a:pt x="169" y="1012"/>
                </a:lnTo>
                <a:lnTo>
                  <a:pt x="172" y="1021"/>
                </a:lnTo>
                <a:lnTo>
                  <a:pt x="177" y="1032"/>
                </a:lnTo>
                <a:lnTo>
                  <a:pt x="187" y="1046"/>
                </a:lnTo>
                <a:lnTo>
                  <a:pt x="208" y="1067"/>
                </a:lnTo>
                <a:lnTo>
                  <a:pt x="224" y="107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3" name="Freeform 365"/>
          <p:cNvSpPr>
            <a:spLocks/>
          </p:cNvSpPr>
          <p:nvPr/>
        </p:nvSpPr>
        <p:spPr bwMode="auto">
          <a:xfrm>
            <a:off x="6756400" y="681038"/>
            <a:ext cx="2343150" cy="3030537"/>
          </a:xfrm>
          <a:custGeom>
            <a:avLst/>
            <a:gdLst>
              <a:gd name="T0" fmla="*/ 29592091 w 2953"/>
              <a:gd name="T1" fmla="*/ 25214512 h 3817"/>
              <a:gd name="T2" fmla="*/ 69886652 w 2953"/>
              <a:gd name="T3" fmla="*/ 70601118 h 3817"/>
              <a:gd name="T4" fmla="*/ 83738449 w 2953"/>
              <a:gd name="T5" fmla="*/ 119770144 h 3817"/>
              <a:gd name="T6" fmla="*/ 76182924 w 2953"/>
              <a:gd name="T7" fmla="*/ 145615052 h 3817"/>
              <a:gd name="T8" fmla="*/ 73664415 w 2953"/>
              <a:gd name="T9" fmla="*/ 177133582 h 3817"/>
              <a:gd name="T10" fmla="*/ 90663951 w 2953"/>
              <a:gd name="T11" fmla="*/ 192892847 h 3817"/>
              <a:gd name="T12" fmla="*/ 76182924 w 2953"/>
              <a:gd name="T13" fmla="*/ 213064977 h 3817"/>
              <a:gd name="T14" fmla="*/ 87516212 w 2953"/>
              <a:gd name="T15" fmla="*/ 245844312 h 3817"/>
              <a:gd name="T16" fmla="*/ 119626030 w 2953"/>
              <a:gd name="T17" fmla="*/ 252147541 h 3817"/>
              <a:gd name="T18" fmla="*/ 122144539 w 2953"/>
              <a:gd name="T19" fmla="*/ 278622852 h 3817"/>
              <a:gd name="T20" fmla="*/ 145440346 w 2953"/>
              <a:gd name="T21" fmla="*/ 306358967 h 3817"/>
              <a:gd name="T22" fmla="*/ 173773170 w 2953"/>
              <a:gd name="T23" fmla="*/ 318336612 h 3817"/>
              <a:gd name="T24" fmla="*/ 178810187 w 2953"/>
              <a:gd name="T25" fmla="*/ 354267164 h 3817"/>
              <a:gd name="T26" fmla="*/ 151106593 w 2953"/>
              <a:gd name="T27" fmla="*/ 391459314 h 3817"/>
              <a:gd name="T28" fmla="*/ 250586142 w 2953"/>
              <a:gd name="T29" fmla="*/ 444410035 h 3817"/>
              <a:gd name="T30" fmla="*/ 321732024 w 2953"/>
              <a:gd name="T31" fmla="*/ 494839841 h 3817"/>
              <a:gd name="T32" fmla="*/ 286473698 w 2953"/>
              <a:gd name="T33" fmla="*/ 584982613 h 3817"/>
              <a:gd name="T34" fmla="*/ 253733881 w 2953"/>
              <a:gd name="T35" fmla="*/ 644867660 h 3817"/>
              <a:gd name="T36" fmla="*/ 227290335 w 2953"/>
              <a:gd name="T37" fmla="*/ 689623845 h 3817"/>
              <a:gd name="T38" fmla="*/ 198957461 w 2953"/>
              <a:gd name="T39" fmla="*/ 733749628 h 3817"/>
              <a:gd name="T40" fmla="*/ 176920909 w 2953"/>
              <a:gd name="T41" fmla="*/ 769050571 h 3817"/>
              <a:gd name="T42" fmla="*/ 144811115 w 2953"/>
              <a:gd name="T43" fmla="*/ 813806756 h 3817"/>
              <a:gd name="T44" fmla="*/ 102626470 w 2953"/>
              <a:gd name="T45" fmla="*/ 861083955 h 3817"/>
              <a:gd name="T46" fmla="*/ 135366312 w 2953"/>
              <a:gd name="T47" fmla="*/ 866127174 h 3817"/>
              <a:gd name="T48" fmla="*/ 160551397 w 2953"/>
              <a:gd name="T49" fmla="*/ 874322404 h 3817"/>
              <a:gd name="T50" fmla="*/ 242400593 w 2953"/>
              <a:gd name="T51" fmla="*/ 925381818 h 3817"/>
              <a:gd name="T52" fmla="*/ 227919565 w 2953"/>
              <a:gd name="T53" fmla="*/ 951857129 h 3817"/>
              <a:gd name="T54" fmla="*/ 168106922 w 2953"/>
              <a:gd name="T55" fmla="*/ 1014894188 h 3817"/>
              <a:gd name="T56" fmla="*/ 154884356 w 2953"/>
              <a:gd name="T57" fmla="*/ 1070996821 h 3817"/>
              <a:gd name="T58" fmla="*/ 137884820 w 2953"/>
              <a:gd name="T59" fmla="*/ 1239935917 h 3817"/>
              <a:gd name="T60" fmla="*/ 209660775 w 2953"/>
              <a:gd name="T61" fmla="*/ 1287844114 h 3817"/>
              <a:gd name="T62" fmla="*/ 179439417 w 2953"/>
              <a:gd name="T63" fmla="*/ 1290365723 h 3817"/>
              <a:gd name="T64" fmla="*/ 166217644 w 2953"/>
              <a:gd name="T65" fmla="*/ 1358445207 h 3817"/>
              <a:gd name="T66" fmla="*/ 226660311 w 2953"/>
              <a:gd name="T67" fmla="*/ 1444806359 h 3817"/>
              <a:gd name="T68" fmla="*/ 271992671 w 2953"/>
              <a:gd name="T69" fmla="*/ 1542513165 h 3817"/>
              <a:gd name="T70" fmla="*/ 401063455 w 2953"/>
              <a:gd name="T71" fmla="*/ 1551338004 h 3817"/>
              <a:gd name="T72" fmla="*/ 470950182 w 2953"/>
              <a:gd name="T73" fmla="*/ 1557642027 h 3817"/>
              <a:gd name="T74" fmla="*/ 589946932 w 2953"/>
              <a:gd name="T75" fmla="*/ 1644632788 h 3817"/>
              <a:gd name="T76" fmla="*/ 612612715 w 2953"/>
              <a:gd name="T77" fmla="*/ 1717755093 h 3817"/>
              <a:gd name="T78" fmla="*/ 723424709 w 2953"/>
              <a:gd name="T79" fmla="*/ 1831222752 h 3817"/>
              <a:gd name="T80" fmla="*/ 838643895 w 2953"/>
              <a:gd name="T81" fmla="*/ 1865261303 h 3817"/>
              <a:gd name="T82" fmla="*/ 750498279 w 2953"/>
              <a:gd name="T83" fmla="*/ 1921995926 h 3817"/>
              <a:gd name="T84" fmla="*/ 744202008 w 2953"/>
              <a:gd name="T85" fmla="*/ 2003943468 h 3817"/>
              <a:gd name="T86" fmla="*/ 811570127 w 2953"/>
              <a:gd name="T87" fmla="*/ 2084630205 h 3817"/>
              <a:gd name="T88" fmla="*/ 958899899 w 2953"/>
              <a:gd name="T89" fmla="*/ 2013397915 h 3817"/>
              <a:gd name="T90" fmla="*/ 1084822151 w 2953"/>
              <a:gd name="T91" fmla="*/ 2066980527 h 3817"/>
              <a:gd name="T92" fmla="*/ 1140857775 w 2953"/>
              <a:gd name="T93" fmla="*/ 2147483647 h 3817"/>
              <a:gd name="T94" fmla="*/ 1261113779 w 2953"/>
              <a:gd name="T95" fmla="*/ 2147483647 h 3817"/>
              <a:gd name="T96" fmla="*/ 1368777241 w 2953"/>
              <a:gd name="T97" fmla="*/ 2147483647 h 3817"/>
              <a:gd name="T98" fmla="*/ 1509181314 w 2953"/>
              <a:gd name="T99" fmla="*/ 2147483647 h 3817"/>
              <a:gd name="T100" fmla="*/ 1595437453 w 2953"/>
              <a:gd name="T101" fmla="*/ 2147483647 h 3817"/>
              <a:gd name="T102" fmla="*/ 1718842386 w 2953"/>
              <a:gd name="T103" fmla="*/ 2147483647 h 3817"/>
              <a:gd name="T104" fmla="*/ 1839727621 w 2953"/>
              <a:gd name="T105" fmla="*/ 2147483647 h 3817"/>
              <a:gd name="T106" fmla="*/ 1847911584 w 2953"/>
              <a:gd name="T107" fmla="*/ 2147483647 h 38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953"/>
              <a:gd name="T163" fmla="*/ 0 h 3817"/>
              <a:gd name="T164" fmla="*/ 2953 w 2953"/>
              <a:gd name="T165" fmla="*/ 3817 h 38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953" h="3817">
                <a:moveTo>
                  <a:pt x="0" y="0"/>
                </a:moveTo>
                <a:lnTo>
                  <a:pt x="12" y="8"/>
                </a:lnTo>
                <a:lnTo>
                  <a:pt x="26" y="21"/>
                </a:lnTo>
                <a:lnTo>
                  <a:pt x="38" y="35"/>
                </a:lnTo>
                <a:lnTo>
                  <a:pt x="41" y="38"/>
                </a:lnTo>
                <a:lnTo>
                  <a:pt x="41" y="39"/>
                </a:lnTo>
                <a:lnTo>
                  <a:pt x="47" y="40"/>
                </a:lnTo>
                <a:lnTo>
                  <a:pt x="54" y="52"/>
                </a:lnTo>
                <a:lnTo>
                  <a:pt x="60" y="60"/>
                </a:lnTo>
                <a:lnTo>
                  <a:pt x="62" y="65"/>
                </a:lnTo>
                <a:lnTo>
                  <a:pt x="78" y="79"/>
                </a:lnTo>
                <a:lnTo>
                  <a:pt x="93" y="87"/>
                </a:lnTo>
                <a:lnTo>
                  <a:pt x="103" y="101"/>
                </a:lnTo>
                <a:lnTo>
                  <a:pt x="111" y="112"/>
                </a:lnTo>
                <a:lnTo>
                  <a:pt x="121" y="126"/>
                </a:lnTo>
                <a:lnTo>
                  <a:pt x="133" y="145"/>
                </a:lnTo>
                <a:lnTo>
                  <a:pt x="138" y="159"/>
                </a:lnTo>
                <a:lnTo>
                  <a:pt x="146" y="180"/>
                </a:lnTo>
                <a:lnTo>
                  <a:pt x="149" y="190"/>
                </a:lnTo>
                <a:lnTo>
                  <a:pt x="144" y="190"/>
                </a:lnTo>
                <a:lnTo>
                  <a:pt x="133" y="190"/>
                </a:lnTo>
                <a:lnTo>
                  <a:pt x="127" y="194"/>
                </a:lnTo>
                <a:lnTo>
                  <a:pt x="117" y="200"/>
                </a:lnTo>
                <a:lnTo>
                  <a:pt x="103" y="208"/>
                </a:lnTo>
                <a:lnTo>
                  <a:pt x="106" y="215"/>
                </a:lnTo>
                <a:lnTo>
                  <a:pt x="115" y="218"/>
                </a:lnTo>
                <a:lnTo>
                  <a:pt x="124" y="226"/>
                </a:lnTo>
                <a:lnTo>
                  <a:pt x="121" y="231"/>
                </a:lnTo>
                <a:lnTo>
                  <a:pt x="118" y="236"/>
                </a:lnTo>
                <a:lnTo>
                  <a:pt x="114" y="243"/>
                </a:lnTo>
                <a:lnTo>
                  <a:pt x="112" y="250"/>
                </a:lnTo>
                <a:lnTo>
                  <a:pt x="115" y="260"/>
                </a:lnTo>
                <a:lnTo>
                  <a:pt x="120" y="268"/>
                </a:lnTo>
                <a:lnTo>
                  <a:pt x="121" y="274"/>
                </a:lnTo>
                <a:lnTo>
                  <a:pt x="117" y="281"/>
                </a:lnTo>
                <a:lnTo>
                  <a:pt x="111" y="290"/>
                </a:lnTo>
                <a:lnTo>
                  <a:pt x="108" y="300"/>
                </a:lnTo>
                <a:lnTo>
                  <a:pt x="112" y="304"/>
                </a:lnTo>
                <a:lnTo>
                  <a:pt x="120" y="304"/>
                </a:lnTo>
                <a:lnTo>
                  <a:pt x="127" y="302"/>
                </a:lnTo>
                <a:lnTo>
                  <a:pt x="136" y="301"/>
                </a:lnTo>
                <a:lnTo>
                  <a:pt x="144" y="306"/>
                </a:lnTo>
                <a:lnTo>
                  <a:pt x="144" y="312"/>
                </a:lnTo>
                <a:lnTo>
                  <a:pt x="139" y="318"/>
                </a:lnTo>
                <a:lnTo>
                  <a:pt x="145" y="323"/>
                </a:lnTo>
                <a:lnTo>
                  <a:pt x="146" y="327"/>
                </a:lnTo>
                <a:lnTo>
                  <a:pt x="141" y="328"/>
                </a:lnTo>
                <a:lnTo>
                  <a:pt x="130" y="332"/>
                </a:lnTo>
                <a:lnTo>
                  <a:pt x="121" y="338"/>
                </a:lnTo>
                <a:lnTo>
                  <a:pt x="118" y="342"/>
                </a:lnTo>
                <a:lnTo>
                  <a:pt x="118" y="348"/>
                </a:lnTo>
                <a:lnTo>
                  <a:pt x="121" y="358"/>
                </a:lnTo>
                <a:lnTo>
                  <a:pt x="123" y="364"/>
                </a:lnTo>
                <a:lnTo>
                  <a:pt x="126" y="374"/>
                </a:lnTo>
                <a:lnTo>
                  <a:pt x="136" y="386"/>
                </a:lnTo>
                <a:lnTo>
                  <a:pt x="139" y="390"/>
                </a:lnTo>
                <a:lnTo>
                  <a:pt x="144" y="396"/>
                </a:lnTo>
                <a:lnTo>
                  <a:pt x="155" y="396"/>
                </a:lnTo>
                <a:lnTo>
                  <a:pt x="166" y="395"/>
                </a:lnTo>
                <a:lnTo>
                  <a:pt x="179" y="393"/>
                </a:lnTo>
                <a:lnTo>
                  <a:pt x="185" y="393"/>
                </a:lnTo>
                <a:lnTo>
                  <a:pt x="191" y="396"/>
                </a:lnTo>
                <a:lnTo>
                  <a:pt x="190" y="400"/>
                </a:lnTo>
                <a:lnTo>
                  <a:pt x="188" y="405"/>
                </a:lnTo>
                <a:lnTo>
                  <a:pt x="193" y="412"/>
                </a:lnTo>
                <a:lnTo>
                  <a:pt x="200" y="417"/>
                </a:lnTo>
                <a:lnTo>
                  <a:pt x="205" y="425"/>
                </a:lnTo>
                <a:lnTo>
                  <a:pt x="200" y="431"/>
                </a:lnTo>
                <a:lnTo>
                  <a:pt x="193" y="436"/>
                </a:lnTo>
                <a:lnTo>
                  <a:pt x="194" y="442"/>
                </a:lnTo>
                <a:lnTo>
                  <a:pt x="194" y="448"/>
                </a:lnTo>
                <a:lnTo>
                  <a:pt x="203" y="461"/>
                </a:lnTo>
                <a:lnTo>
                  <a:pt x="208" y="467"/>
                </a:lnTo>
                <a:lnTo>
                  <a:pt x="208" y="475"/>
                </a:lnTo>
                <a:lnTo>
                  <a:pt x="212" y="483"/>
                </a:lnTo>
                <a:lnTo>
                  <a:pt x="219" y="484"/>
                </a:lnTo>
                <a:lnTo>
                  <a:pt x="231" y="486"/>
                </a:lnTo>
                <a:lnTo>
                  <a:pt x="240" y="486"/>
                </a:lnTo>
                <a:lnTo>
                  <a:pt x="249" y="491"/>
                </a:lnTo>
                <a:lnTo>
                  <a:pt x="257" y="499"/>
                </a:lnTo>
                <a:lnTo>
                  <a:pt x="260" y="500"/>
                </a:lnTo>
                <a:lnTo>
                  <a:pt x="270" y="498"/>
                </a:lnTo>
                <a:lnTo>
                  <a:pt x="275" y="501"/>
                </a:lnTo>
                <a:lnTo>
                  <a:pt x="276" y="505"/>
                </a:lnTo>
                <a:lnTo>
                  <a:pt x="273" y="510"/>
                </a:lnTo>
                <a:lnTo>
                  <a:pt x="276" y="514"/>
                </a:lnTo>
                <a:lnTo>
                  <a:pt x="284" y="521"/>
                </a:lnTo>
                <a:lnTo>
                  <a:pt x="294" y="527"/>
                </a:lnTo>
                <a:lnTo>
                  <a:pt x="292" y="541"/>
                </a:lnTo>
                <a:lnTo>
                  <a:pt x="288" y="553"/>
                </a:lnTo>
                <a:lnTo>
                  <a:pt x="284" y="562"/>
                </a:lnTo>
                <a:lnTo>
                  <a:pt x="278" y="573"/>
                </a:lnTo>
                <a:lnTo>
                  <a:pt x="275" y="582"/>
                </a:lnTo>
                <a:lnTo>
                  <a:pt x="273" y="593"/>
                </a:lnTo>
                <a:lnTo>
                  <a:pt x="272" y="599"/>
                </a:lnTo>
                <a:lnTo>
                  <a:pt x="258" y="608"/>
                </a:lnTo>
                <a:lnTo>
                  <a:pt x="251" y="613"/>
                </a:lnTo>
                <a:lnTo>
                  <a:pt x="240" y="621"/>
                </a:lnTo>
                <a:lnTo>
                  <a:pt x="297" y="663"/>
                </a:lnTo>
                <a:lnTo>
                  <a:pt x="306" y="668"/>
                </a:lnTo>
                <a:lnTo>
                  <a:pt x="327" y="682"/>
                </a:lnTo>
                <a:lnTo>
                  <a:pt x="368" y="689"/>
                </a:lnTo>
                <a:lnTo>
                  <a:pt x="376" y="695"/>
                </a:lnTo>
                <a:lnTo>
                  <a:pt x="388" y="697"/>
                </a:lnTo>
                <a:lnTo>
                  <a:pt x="398" y="705"/>
                </a:lnTo>
                <a:lnTo>
                  <a:pt x="412" y="709"/>
                </a:lnTo>
                <a:lnTo>
                  <a:pt x="421" y="711"/>
                </a:lnTo>
                <a:lnTo>
                  <a:pt x="438" y="719"/>
                </a:lnTo>
                <a:lnTo>
                  <a:pt x="446" y="741"/>
                </a:lnTo>
                <a:lnTo>
                  <a:pt x="480" y="758"/>
                </a:lnTo>
                <a:lnTo>
                  <a:pt x="485" y="762"/>
                </a:lnTo>
                <a:lnTo>
                  <a:pt x="511" y="785"/>
                </a:lnTo>
                <a:lnTo>
                  <a:pt x="486" y="862"/>
                </a:lnTo>
                <a:lnTo>
                  <a:pt x="485" y="873"/>
                </a:lnTo>
                <a:lnTo>
                  <a:pt x="477" y="886"/>
                </a:lnTo>
                <a:lnTo>
                  <a:pt x="479" y="893"/>
                </a:lnTo>
                <a:lnTo>
                  <a:pt x="465" y="912"/>
                </a:lnTo>
                <a:lnTo>
                  <a:pt x="459" y="923"/>
                </a:lnTo>
                <a:lnTo>
                  <a:pt x="455" y="928"/>
                </a:lnTo>
                <a:lnTo>
                  <a:pt x="458" y="935"/>
                </a:lnTo>
                <a:lnTo>
                  <a:pt x="440" y="950"/>
                </a:lnTo>
                <a:lnTo>
                  <a:pt x="430" y="966"/>
                </a:lnTo>
                <a:lnTo>
                  <a:pt x="422" y="981"/>
                </a:lnTo>
                <a:lnTo>
                  <a:pt x="415" y="997"/>
                </a:lnTo>
                <a:lnTo>
                  <a:pt x="406" y="1010"/>
                </a:lnTo>
                <a:lnTo>
                  <a:pt x="403" y="1023"/>
                </a:lnTo>
                <a:lnTo>
                  <a:pt x="392" y="1039"/>
                </a:lnTo>
                <a:lnTo>
                  <a:pt x="383" y="1052"/>
                </a:lnTo>
                <a:lnTo>
                  <a:pt x="377" y="1057"/>
                </a:lnTo>
                <a:lnTo>
                  <a:pt x="374" y="1070"/>
                </a:lnTo>
                <a:lnTo>
                  <a:pt x="374" y="1077"/>
                </a:lnTo>
                <a:lnTo>
                  <a:pt x="370" y="1083"/>
                </a:lnTo>
                <a:lnTo>
                  <a:pt x="361" y="1094"/>
                </a:lnTo>
                <a:lnTo>
                  <a:pt x="354" y="1108"/>
                </a:lnTo>
                <a:lnTo>
                  <a:pt x="346" y="1119"/>
                </a:lnTo>
                <a:lnTo>
                  <a:pt x="339" y="1130"/>
                </a:lnTo>
                <a:lnTo>
                  <a:pt x="336" y="1141"/>
                </a:lnTo>
                <a:lnTo>
                  <a:pt x="330" y="1149"/>
                </a:lnTo>
                <a:lnTo>
                  <a:pt x="316" y="1155"/>
                </a:lnTo>
                <a:lnTo>
                  <a:pt x="316" y="1164"/>
                </a:lnTo>
                <a:lnTo>
                  <a:pt x="309" y="1176"/>
                </a:lnTo>
                <a:lnTo>
                  <a:pt x="301" y="1187"/>
                </a:lnTo>
                <a:lnTo>
                  <a:pt x="295" y="1199"/>
                </a:lnTo>
                <a:lnTo>
                  <a:pt x="294" y="1201"/>
                </a:lnTo>
                <a:lnTo>
                  <a:pt x="294" y="1203"/>
                </a:lnTo>
                <a:lnTo>
                  <a:pt x="288" y="1212"/>
                </a:lnTo>
                <a:lnTo>
                  <a:pt x="281" y="1220"/>
                </a:lnTo>
                <a:lnTo>
                  <a:pt x="273" y="1227"/>
                </a:lnTo>
                <a:lnTo>
                  <a:pt x="266" y="1235"/>
                </a:lnTo>
                <a:lnTo>
                  <a:pt x="255" y="1250"/>
                </a:lnTo>
                <a:lnTo>
                  <a:pt x="246" y="1259"/>
                </a:lnTo>
                <a:lnTo>
                  <a:pt x="236" y="1270"/>
                </a:lnTo>
                <a:lnTo>
                  <a:pt x="233" y="1279"/>
                </a:lnTo>
                <a:lnTo>
                  <a:pt x="230" y="1291"/>
                </a:lnTo>
                <a:lnTo>
                  <a:pt x="225" y="1296"/>
                </a:lnTo>
                <a:lnTo>
                  <a:pt x="211" y="1303"/>
                </a:lnTo>
                <a:lnTo>
                  <a:pt x="200" y="1314"/>
                </a:lnTo>
                <a:lnTo>
                  <a:pt x="193" y="1325"/>
                </a:lnTo>
                <a:lnTo>
                  <a:pt x="182" y="1339"/>
                </a:lnTo>
                <a:lnTo>
                  <a:pt x="172" y="1349"/>
                </a:lnTo>
                <a:lnTo>
                  <a:pt x="163" y="1366"/>
                </a:lnTo>
                <a:lnTo>
                  <a:pt x="152" y="1382"/>
                </a:lnTo>
                <a:lnTo>
                  <a:pt x="136" y="1408"/>
                </a:lnTo>
                <a:lnTo>
                  <a:pt x="130" y="1412"/>
                </a:lnTo>
                <a:lnTo>
                  <a:pt x="129" y="1412"/>
                </a:lnTo>
                <a:lnTo>
                  <a:pt x="151" y="1419"/>
                </a:lnTo>
                <a:lnTo>
                  <a:pt x="196" y="1408"/>
                </a:lnTo>
                <a:lnTo>
                  <a:pt x="215" y="1374"/>
                </a:lnTo>
                <a:lnTo>
                  <a:pt x="239" y="1365"/>
                </a:lnTo>
                <a:lnTo>
                  <a:pt x="251" y="1351"/>
                </a:lnTo>
                <a:lnTo>
                  <a:pt x="260" y="1363"/>
                </a:lnTo>
                <a:lnTo>
                  <a:pt x="257" y="1380"/>
                </a:lnTo>
                <a:lnTo>
                  <a:pt x="240" y="1376"/>
                </a:lnTo>
                <a:lnTo>
                  <a:pt x="246" y="1391"/>
                </a:lnTo>
                <a:lnTo>
                  <a:pt x="255" y="1387"/>
                </a:lnTo>
                <a:lnTo>
                  <a:pt x="269" y="1416"/>
                </a:lnTo>
                <a:lnTo>
                  <a:pt x="225" y="1398"/>
                </a:lnTo>
                <a:lnTo>
                  <a:pt x="258" y="1435"/>
                </a:lnTo>
                <a:lnTo>
                  <a:pt x="287" y="1443"/>
                </a:lnTo>
                <a:lnTo>
                  <a:pt x="288" y="1434"/>
                </a:lnTo>
                <a:lnTo>
                  <a:pt x="330" y="1471"/>
                </a:lnTo>
                <a:lnTo>
                  <a:pt x="385" y="1468"/>
                </a:lnTo>
                <a:lnTo>
                  <a:pt x="401" y="1455"/>
                </a:lnTo>
                <a:lnTo>
                  <a:pt x="427" y="1453"/>
                </a:lnTo>
                <a:lnTo>
                  <a:pt x="452" y="1460"/>
                </a:lnTo>
                <a:lnTo>
                  <a:pt x="468" y="1486"/>
                </a:lnTo>
                <a:lnTo>
                  <a:pt x="511" y="1489"/>
                </a:lnTo>
                <a:lnTo>
                  <a:pt x="507" y="1518"/>
                </a:lnTo>
                <a:lnTo>
                  <a:pt x="362" y="1510"/>
                </a:lnTo>
                <a:lnTo>
                  <a:pt x="337" y="1533"/>
                </a:lnTo>
                <a:lnTo>
                  <a:pt x="348" y="1543"/>
                </a:lnTo>
                <a:lnTo>
                  <a:pt x="336" y="1561"/>
                </a:lnTo>
                <a:lnTo>
                  <a:pt x="309" y="1574"/>
                </a:lnTo>
                <a:lnTo>
                  <a:pt x="275" y="1559"/>
                </a:lnTo>
                <a:lnTo>
                  <a:pt x="266" y="1571"/>
                </a:lnTo>
                <a:lnTo>
                  <a:pt x="267" y="1610"/>
                </a:lnTo>
                <a:lnTo>
                  <a:pt x="243" y="1607"/>
                </a:lnTo>
                <a:lnTo>
                  <a:pt x="234" y="1591"/>
                </a:lnTo>
                <a:lnTo>
                  <a:pt x="216" y="1586"/>
                </a:lnTo>
                <a:lnTo>
                  <a:pt x="211" y="1611"/>
                </a:lnTo>
                <a:lnTo>
                  <a:pt x="227" y="1636"/>
                </a:lnTo>
                <a:lnTo>
                  <a:pt x="225" y="1660"/>
                </a:lnTo>
                <a:lnTo>
                  <a:pt x="246" y="1699"/>
                </a:lnTo>
                <a:lnTo>
                  <a:pt x="216" y="1712"/>
                </a:lnTo>
                <a:lnTo>
                  <a:pt x="211" y="1781"/>
                </a:lnTo>
                <a:lnTo>
                  <a:pt x="255" y="1901"/>
                </a:lnTo>
                <a:lnTo>
                  <a:pt x="231" y="1936"/>
                </a:lnTo>
                <a:lnTo>
                  <a:pt x="237" y="1946"/>
                </a:lnTo>
                <a:lnTo>
                  <a:pt x="219" y="1946"/>
                </a:lnTo>
                <a:lnTo>
                  <a:pt x="219" y="1967"/>
                </a:lnTo>
                <a:lnTo>
                  <a:pt x="231" y="1967"/>
                </a:lnTo>
                <a:lnTo>
                  <a:pt x="240" y="1989"/>
                </a:lnTo>
                <a:lnTo>
                  <a:pt x="266" y="1970"/>
                </a:lnTo>
                <a:lnTo>
                  <a:pt x="287" y="1972"/>
                </a:lnTo>
                <a:lnTo>
                  <a:pt x="327" y="2005"/>
                </a:lnTo>
                <a:lnTo>
                  <a:pt x="336" y="2026"/>
                </a:lnTo>
                <a:lnTo>
                  <a:pt x="333" y="2043"/>
                </a:lnTo>
                <a:lnTo>
                  <a:pt x="304" y="2047"/>
                </a:lnTo>
                <a:lnTo>
                  <a:pt x="287" y="2033"/>
                </a:lnTo>
                <a:lnTo>
                  <a:pt x="292" y="2026"/>
                </a:lnTo>
                <a:lnTo>
                  <a:pt x="267" y="2010"/>
                </a:lnTo>
                <a:lnTo>
                  <a:pt x="254" y="2016"/>
                </a:lnTo>
                <a:lnTo>
                  <a:pt x="261" y="2036"/>
                </a:lnTo>
                <a:lnTo>
                  <a:pt x="285" y="2047"/>
                </a:lnTo>
                <a:lnTo>
                  <a:pt x="246" y="2064"/>
                </a:lnTo>
                <a:lnTo>
                  <a:pt x="249" y="2088"/>
                </a:lnTo>
                <a:lnTo>
                  <a:pt x="234" y="2098"/>
                </a:lnTo>
                <a:lnTo>
                  <a:pt x="228" y="2122"/>
                </a:lnTo>
                <a:lnTo>
                  <a:pt x="236" y="2136"/>
                </a:lnTo>
                <a:lnTo>
                  <a:pt x="263" y="2131"/>
                </a:lnTo>
                <a:lnTo>
                  <a:pt x="264" y="2155"/>
                </a:lnTo>
                <a:lnTo>
                  <a:pt x="322" y="2179"/>
                </a:lnTo>
                <a:lnTo>
                  <a:pt x="327" y="2213"/>
                </a:lnTo>
                <a:lnTo>
                  <a:pt x="307" y="2227"/>
                </a:lnTo>
                <a:lnTo>
                  <a:pt x="322" y="2239"/>
                </a:lnTo>
                <a:lnTo>
                  <a:pt x="313" y="2293"/>
                </a:lnTo>
                <a:lnTo>
                  <a:pt x="339" y="2282"/>
                </a:lnTo>
                <a:lnTo>
                  <a:pt x="360" y="2292"/>
                </a:lnTo>
                <a:lnTo>
                  <a:pt x="355" y="2310"/>
                </a:lnTo>
                <a:lnTo>
                  <a:pt x="377" y="2321"/>
                </a:lnTo>
                <a:lnTo>
                  <a:pt x="383" y="2341"/>
                </a:lnTo>
                <a:lnTo>
                  <a:pt x="409" y="2351"/>
                </a:lnTo>
                <a:lnTo>
                  <a:pt x="404" y="2363"/>
                </a:lnTo>
                <a:lnTo>
                  <a:pt x="437" y="2419"/>
                </a:lnTo>
                <a:lnTo>
                  <a:pt x="432" y="2447"/>
                </a:lnTo>
                <a:lnTo>
                  <a:pt x="464" y="2470"/>
                </a:lnTo>
                <a:lnTo>
                  <a:pt x="470" y="2455"/>
                </a:lnTo>
                <a:lnTo>
                  <a:pt x="510" y="2449"/>
                </a:lnTo>
                <a:lnTo>
                  <a:pt x="535" y="2478"/>
                </a:lnTo>
                <a:lnTo>
                  <a:pt x="550" y="2480"/>
                </a:lnTo>
                <a:lnTo>
                  <a:pt x="578" y="2452"/>
                </a:lnTo>
                <a:lnTo>
                  <a:pt x="637" y="2461"/>
                </a:lnTo>
                <a:lnTo>
                  <a:pt x="648" y="2470"/>
                </a:lnTo>
                <a:lnTo>
                  <a:pt x="640" y="2502"/>
                </a:lnTo>
                <a:lnTo>
                  <a:pt x="666" y="2523"/>
                </a:lnTo>
                <a:lnTo>
                  <a:pt x="695" y="2494"/>
                </a:lnTo>
                <a:lnTo>
                  <a:pt x="713" y="2493"/>
                </a:lnTo>
                <a:lnTo>
                  <a:pt x="723" y="2472"/>
                </a:lnTo>
                <a:lnTo>
                  <a:pt x="748" y="2471"/>
                </a:lnTo>
                <a:lnTo>
                  <a:pt x="769" y="2460"/>
                </a:lnTo>
                <a:lnTo>
                  <a:pt x="814" y="2468"/>
                </a:lnTo>
                <a:lnTo>
                  <a:pt x="869" y="2509"/>
                </a:lnTo>
                <a:lnTo>
                  <a:pt x="894" y="2502"/>
                </a:lnTo>
                <a:lnTo>
                  <a:pt x="909" y="2550"/>
                </a:lnTo>
                <a:lnTo>
                  <a:pt x="897" y="2580"/>
                </a:lnTo>
                <a:lnTo>
                  <a:pt x="937" y="2609"/>
                </a:lnTo>
                <a:lnTo>
                  <a:pt x="948" y="2632"/>
                </a:lnTo>
                <a:lnTo>
                  <a:pt x="932" y="2638"/>
                </a:lnTo>
                <a:lnTo>
                  <a:pt x="939" y="2653"/>
                </a:lnTo>
                <a:lnTo>
                  <a:pt x="923" y="2661"/>
                </a:lnTo>
                <a:lnTo>
                  <a:pt x="924" y="2698"/>
                </a:lnTo>
                <a:lnTo>
                  <a:pt x="966" y="2712"/>
                </a:lnTo>
                <a:lnTo>
                  <a:pt x="973" y="2725"/>
                </a:lnTo>
                <a:lnTo>
                  <a:pt x="999" y="2723"/>
                </a:lnTo>
                <a:lnTo>
                  <a:pt x="991" y="2759"/>
                </a:lnTo>
                <a:lnTo>
                  <a:pt x="1013" y="2766"/>
                </a:lnTo>
                <a:lnTo>
                  <a:pt x="1049" y="2814"/>
                </a:lnTo>
                <a:lnTo>
                  <a:pt x="1127" y="2833"/>
                </a:lnTo>
                <a:lnTo>
                  <a:pt x="1152" y="2854"/>
                </a:lnTo>
                <a:lnTo>
                  <a:pt x="1149" y="2905"/>
                </a:lnTo>
                <a:lnTo>
                  <a:pt x="1173" y="2906"/>
                </a:lnTo>
                <a:lnTo>
                  <a:pt x="1204" y="2890"/>
                </a:lnTo>
                <a:lnTo>
                  <a:pt x="1267" y="2901"/>
                </a:lnTo>
                <a:lnTo>
                  <a:pt x="1277" y="2908"/>
                </a:lnTo>
                <a:lnTo>
                  <a:pt x="1265" y="2921"/>
                </a:lnTo>
                <a:lnTo>
                  <a:pt x="1274" y="2938"/>
                </a:lnTo>
                <a:lnTo>
                  <a:pt x="1332" y="2959"/>
                </a:lnTo>
                <a:lnTo>
                  <a:pt x="1338" y="2982"/>
                </a:lnTo>
                <a:lnTo>
                  <a:pt x="1296" y="3000"/>
                </a:lnTo>
                <a:lnTo>
                  <a:pt x="1299" y="3024"/>
                </a:lnTo>
                <a:lnTo>
                  <a:pt x="1271" y="3057"/>
                </a:lnTo>
                <a:lnTo>
                  <a:pt x="1225" y="3068"/>
                </a:lnTo>
                <a:lnTo>
                  <a:pt x="1201" y="3065"/>
                </a:lnTo>
                <a:lnTo>
                  <a:pt x="1192" y="3049"/>
                </a:lnTo>
                <a:lnTo>
                  <a:pt x="1165" y="3049"/>
                </a:lnTo>
                <a:lnTo>
                  <a:pt x="1134" y="3058"/>
                </a:lnTo>
                <a:lnTo>
                  <a:pt x="1131" y="3080"/>
                </a:lnTo>
                <a:lnTo>
                  <a:pt x="1121" y="3107"/>
                </a:lnTo>
                <a:lnTo>
                  <a:pt x="1188" y="3149"/>
                </a:lnTo>
                <a:lnTo>
                  <a:pt x="1194" y="3165"/>
                </a:lnTo>
                <a:lnTo>
                  <a:pt x="1182" y="3179"/>
                </a:lnTo>
                <a:lnTo>
                  <a:pt x="1216" y="3207"/>
                </a:lnTo>
                <a:lnTo>
                  <a:pt x="1204" y="3218"/>
                </a:lnTo>
                <a:lnTo>
                  <a:pt x="1225" y="3251"/>
                </a:lnTo>
                <a:lnTo>
                  <a:pt x="1222" y="3265"/>
                </a:lnTo>
                <a:lnTo>
                  <a:pt x="1247" y="3274"/>
                </a:lnTo>
                <a:lnTo>
                  <a:pt x="1270" y="3309"/>
                </a:lnTo>
                <a:lnTo>
                  <a:pt x="1289" y="3307"/>
                </a:lnTo>
                <a:lnTo>
                  <a:pt x="1298" y="3321"/>
                </a:lnTo>
                <a:lnTo>
                  <a:pt x="1344" y="3301"/>
                </a:lnTo>
                <a:lnTo>
                  <a:pt x="1358" y="3279"/>
                </a:lnTo>
                <a:lnTo>
                  <a:pt x="1355" y="3235"/>
                </a:lnTo>
                <a:lnTo>
                  <a:pt x="1448" y="3237"/>
                </a:lnTo>
                <a:lnTo>
                  <a:pt x="1486" y="3195"/>
                </a:lnTo>
                <a:lnTo>
                  <a:pt x="1523" y="3194"/>
                </a:lnTo>
                <a:lnTo>
                  <a:pt x="1535" y="3188"/>
                </a:lnTo>
                <a:lnTo>
                  <a:pt x="1547" y="3204"/>
                </a:lnTo>
                <a:lnTo>
                  <a:pt x="1569" y="3181"/>
                </a:lnTo>
                <a:lnTo>
                  <a:pt x="1591" y="3176"/>
                </a:lnTo>
                <a:lnTo>
                  <a:pt x="1651" y="3217"/>
                </a:lnTo>
                <a:lnTo>
                  <a:pt x="1667" y="3262"/>
                </a:lnTo>
                <a:lnTo>
                  <a:pt x="1723" y="3279"/>
                </a:lnTo>
                <a:lnTo>
                  <a:pt x="1739" y="3304"/>
                </a:lnTo>
                <a:lnTo>
                  <a:pt x="1688" y="3332"/>
                </a:lnTo>
                <a:lnTo>
                  <a:pt x="1721" y="3356"/>
                </a:lnTo>
                <a:lnTo>
                  <a:pt x="1727" y="3390"/>
                </a:lnTo>
                <a:lnTo>
                  <a:pt x="1749" y="3399"/>
                </a:lnTo>
                <a:lnTo>
                  <a:pt x="1739" y="3425"/>
                </a:lnTo>
                <a:lnTo>
                  <a:pt x="1812" y="3412"/>
                </a:lnTo>
                <a:lnTo>
                  <a:pt x="1834" y="3425"/>
                </a:lnTo>
                <a:lnTo>
                  <a:pt x="1876" y="3404"/>
                </a:lnTo>
                <a:lnTo>
                  <a:pt x="1897" y="3403"/>
                </a:lnTo>
                <a:lnTo>
                  <a:pt x="1918" y="3436"/>
                </a:lnTo>
                <a:lnTo>
                  <a:pt x="1952" y="3431"/>
                </a:lnTo>
                <a:lnTo>
                  <a:pt x="1947" y="3453"/>
                </a:lnTo>
                <a:lnTo>
                  <a:pt x="2003" y="3513"/>
                </a:lnTo>
                <a:lnTo>
                  <a:pt x="1989" y="3526"/>
                </a:lnTo>
                <a:lnTo>
                  <a:pt x="2007" y="3553"/>
                </a:lnTo>
                <a:lnTo>
                  <a:pt x="2064" y="3583"/>
                </a:lnTo>
                <a:lnTo>
                  <a:pt x="2082" y="3558"/>
                </a:lnTo>
                <a:lnTo>
                  <a:pt x="2110" y="3547"/>
                </a:lnTo>
                <a:lnTo>
                  <a:pt x="2137" y="3546"/>
                </a:lnTo>
                <a:lnTo>
                  <a:pt x="2174" y="3572"/>
                </a:lnTo>
                <a:lnTo>
                  <a:pt x="2189" y="3558"/>
                </a:lnTo>
                <a:lnTo>
                  <a:pt x="2219" y="3562"/>
                </a:lnTo>
                <a:lnTo>
                  <a:pt x="2228" y="3576"/>
                </a:lnTo>
                <a:lnTo>
                  <a:pt x="2256" y="3546"/>
                </a:lnTo>
                <a:lnTo>
                  <a:pt x="2357" y="3485"/>
                </a:lnTo>
                <a:lnTo>
                  <a:pt x="2371" y="3505"/>
                </a:lnTo>
                <a:lnTo>
                  <a:pt x="2397" y="3510"/>
                </a:lnTo>
                <a:lnTo>
                  <a:pt x="2402" y="3531"/>
                </a:lnTo>
                <a:lnTo>
                  <a:pt x="2435" y="3556"/>
                </a:lnTo>
                <a:lnTo>
                  <a:pt x="2473" y="3562"/>
                </a:lnTo>
                <a:lnTo>
                  <a:pt x="2502" y="3587"/>
                </a:lnTo>
                <a:lnTo>
                  <a:pt x="2525" y="3568"/>
                </a:lnTo>
                <a:lnTo>
                  <a:pt x="2514" y="3541"/>
                </a:lnTo>
                <a:lnTo>
                  <a:pt x="2534" y="3534"/>
                </a:lnTo>
                <a:lnTo>
                  <a:pt x="2554" y="3551"/>
                </a:lnTo>
                <a:lnTo>
                  <a:pt x="2578" y="3553"/>
                </a:lnTo>
                <a:lnTo>
                  <a:pt x="2607" y="3539"/>
                </a:lnTo>
                <a:lnTo>
                  <a:pt x="2613" y="3550"/>
                </a:lnTo>
                <a:lnTo>
                  <a:pt x="2668" y="3566"/>
                </a:lnTo>
                <a:lnTo>
                  <a:pt x="2701" y="3537"/>
                </a:lnTo>
                <a:lnTo>
                  <a:pt x="2730" y="3563"/>
                </a:lnTo>
                <a:lnTo>
                  <a:pt x="2783" y="3553"/>
                </a:lnTo>
                <a:lnTo>
                  <a:pt x="2806" y="3578"/>
                </a:lnTo>
                <a:lnTo>
                  <a:pt x="2838" y="3584"/>
                </a:lnTo>
                <a:lnTo>
                  <a:pt x="2867" y="3560"/>
                </a:lnTo>
                <a:lnTo>
                  <a:pt x="2892" y="3556"/>
                </a:lnTo>
                <a:lnTo>
                  <a:pt x="2889" y="3589"/>
                </a:lnTo>
                <a:lnTo>
                  <a:pt x="2922" y="3613"/>
                </a:lnTo>
                <a:lnTo>
                  <a:pt x="2931" y="3637"/>
                </a:lnTo>
                <a:lnTo>
                  <a:pt x="2910" y="3673"/>
                </a:lnTo>
                <a:lnTo>
                  <a:pt x="2910" y="3694"/>
                </a:lnTo>
                <a:lnTo>
                  <a:pt x="2873" y="3709"/>
                </a:lnTo>
                <a:lnTo>
                  <a:pt x="2876" y="3723"/>
                </a:lnTo>
                <a:lnTo>
                  <a:pt x="2898" y="3737"/>
                </a:lnTo>
                <a:lnTo>
                  <a:pt x="2935" y="3737"/>
                </a:lnTo>
                <a:lnTo>
                  <a:pt x="2944" y="3725"/>
                </a:lnTo>
                <a:lnTo>
                  <a:pt x="2953" y="3735"/>
                </a:lnTo>
                <a:lnTo>
                  <a:pt x="2943" y="3755"/>
                </a:lnTo>
                <a:lnTo>
                  <a:pt x="2910" y="3756"/>
                </a:lnTo>
                <a:lnTo>
                  <a:pt x="2902" y="3772"/>
                </a:lnTo>
                <a:lnTo>
                  <a:pt x="2908" y="3817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4" name="Freeform 366"/>
          <p:cNvSpPr>
            <a:spLocks/>
          </p:cNvSpPr>
          <p:nvPr/>
        </p:nvSpPr>
        <p:spPr bwMode="auto">
          <a:xfrm>
            <a:off x="7056438" y="1520825"/>
            <a:ext cx="371475" cy="333375"/>
          </a:xfrm>
          <a:custGeom>
            <a:avLst/>
            <a:gdLst>
              <a:gd name="T0" fmla="*/ 286038156 w 468"/>
              <a:gd name="T1" fmla="*/ 122227989 h 420"/>
              <a:gd name="T2" fmla="*/ 294858304 w 468"/>
              <a:gd name="T3" fmla="*/ 128527981 h 420"/>
              <a:gd name="T4" fmla="*/ 287928074 w 468"/>
              <a:gd name="T5" fmla="*/ 158139610 h 420"/>
              <a:gd name="T6" fmla="*/ 272807141 w 468"/>
              <a:gd name="T7" fmla="*/ 148058988 h 420"/>
              <a:gd name="T8" fmla="*/ 267136592 w 468"/>
              <a:gd name="T9" fmla="*/ 153099299 h 420"/>
              <a:gd name="T10" fmla="*/ 281627288 w 468"/>
              <a:gd name="T11" fmla="*/ 167590788 h 420"/>
              <a:gd name="T12" fmla="*/ 279737370 w 468"/>
              <a:gd name="T13" fmla="*/ 177671410 h 420"/>
              <a:gd name="T14" fmla="*/ 274066821 w 468"/>
              <a:gd name="T15" fmla="*/ 177041173 h 420"/>
              <a:gd name="T16" fmla="*/ 282257526 w 468"/>
              <a:gd name="T17" fmla="*/ 188381476 h 420"/>
              <a:gd name="T18" fmla="*/ 279737370 w 468"/>
              <a:gd name="T19" fmla="*/ 202872966 h 420"/>
              <a:gd name="T20" fmla="*/ 257055970 w 468"/>
              <a:gd name="T21" fmla="*/ 216103236 h 420"/>
              <a:gd name="T22" fmla="*/ 245085429 w 468"/>
              <a:gd name="T23" fmla="*/ 206022565 h 420"/>
              <a:gd name="T24" fmla="*/ 204762890 w 468"/>
              <a:gd name="T25" fmla="*/ 206652802 h 420"/>
              <a:gd name="T26" fmla="*/ 195312505 w 468"/>
              <a:gd name="T27" fmla="*/ 224924178 h 420"/>
              <a:gd name="T28" fmla="*/ 199092341 w 468"/>
              <a:gd name="T29" fmla="*/ 226814096 h 420"/>
              <a:gd name="T30" fmla="*/ 195312505 w 468"/>
              <a:gd name="T31" fmla="*/ 240045111 h 420"/>
              <a:gd name="T32" fmla="*/ 203502415 w 468"/>
              <a:gd name="T33" fmla="*/ 252645888 h 420"/>
              <a:gd name="T34" fmla="*/ 199092341 w 468"/>
              <a:gd name="T35" fmla="*/ 260206355 h 420"/>
              <a:gd name="T36" fmla="*/ 157509377 w 468"/>
              <a:gd name="T37" fmla="*/ 264616429 h 420"/>
              <a:gd name="T38" fmla="*/ 164440400 w 468"/>
              <a:gd name="T39" fmla="*/ 251385414 h 420"/>
              <a:gd name="T40" fmla="*/ 155619459 w 468"/>
              <a:gd name="T41" fmla="*/ 245715659 h 420"/>
              <a:gd name="T42" fmla="*/ 155619459 w 468"/>
              <a:gd name="T43" fmla="*/ 236264481 h 420"/>
              <a:gd name="T44" fmla="*/ 139869082 w 468"/>
              <a:gd name="T45" fmla="*/ 226814096 h 420"/>
              <a:gd name="T46" fmla="*/ 101436486 w 468"/>
              <a:gd name="T47" fmla="*/ 177041173 h 420"/>
              <a:gd name="T48" fmla="*/ 83165159 w 468"/>
              <a:gd name="T49" fmla="*/ 171370625 h 420"/>
              <a:gd name="T50" fmla="*/ 74974455 w 468"/>
              <a:gd name="T51" fmla="*/ 142388439 h 420"/>
              <a:gd name="T52" fmla="*/ 44103132 w 468"/>
              <a:gd name="T53" fmla="*/ 118447359 h 420"/>
              <a:gd name="T54" fmla="*/ 5670550 w 468"/>
              <a:gd name="T55" fmla="*/ 102066720 h 420"/>
              <a:gd name="T56" fmla="*/ 0 w 468"/>
              <a:gd name="T57" fmla="*/ 91355861 h 420"/>
              <a:gd name="T58" fmla="*/ 2520156 w 468"/>
              <a:gd name="T59" fmla="*/ 83795394 h 420"/>
              <a:gd name="T60" fmla="*/ 20791488 w 468"/>
              <a:gd name="T61" fmla="*/ 92615542 h 420"/>
              <a:gd name="T62" fmla="*/ 33392272 w 468"/>
              <a:gd name="T63" fmla="*/ 77494609 h 420"/>
              <a:gd name="T64" fmla="*/ 21421726 w 468"/>
              <a:gd name="T65" fmla="*/ 71824060 h 420"/>
              <a:gd name="T66" fmla="*/ 28351961 w 468"/>
              <a:gd name="T67" fmla="*/ 56073684 h 420"/>
              <a:gd name="T68" fmla="*/ 22681407 w 468"/>
              <a:gd name="T69" fmla="*/ 46623286 h 420"/>
              <a:gd name="T70" fmla="*/ 44732576 w 468"/>
              <a:gd name="T71" fmla="*/ 49143442 h 420"/>
              <a:gd name="T72" fmla="*/ 64893833 w 468"/>
              <a:gd name="T73" fmla="*/ 0 h 420"/>
              <a:gd name="T74" fmla="*/ 76234930 w 468"/>
              <a:gd name="T75" fmla="*/ 5040313 h 420"/>
              <a:gd name="T76" fmla="*/ 86315552 w 468"/>
              <a:gd name="T77" fmla="*/ 6930232 h 420"/>
              <a:gd name="T78" fmla="*/ 94506256 w 468"/>
              <a:gd name="T79" fmla="*/ 19531013 h 420"/>
              <a:gd name="T80" fmla="*/ 112776814 w 468"/>
              <a:gd name="T81" fmla="*/ 18900776 h 420"/>
              <a:gd name="T82" fmla="*/ 116557444 w 468"/>
              <a:gd name="T83" fmla="*/ 13231021 h 420"/>
              <a:gd name="T84" fmla="*/ 174521023 w 468"/>
              <a:gd name="T85" fmla="*/ 49772885 h 420"/>
              <a:gd name="T86" fmla="*/ 234374569 w 468"/>
              <a:gd name="T87" fmla="*/ 66154306 h 420"/>
              <a:gd name="T88" fmla="*/ 246975347 w 468"/>
              <a:gd name="T89" fmla="*/ 85055075 h 420"/>
              <a:gd name="T90" fmla="*/ 251385421 w 468"/>
              <a:gd name="T91" fmla="*/ 83795394 h 420"/>
              <a:gd name="T92" fmla="*/ 272176903 w 468"/>
              <a:gd name="T93" fmla="*/ 100806246 h 420"/>
              <a:gd name="T94" fmla="*/ 277847452 w 468"/>
              <a:gd name="T95" fmla="*/ 117817122 h 420"/>
              <a:gd name="T96" fmla="*/ 286038156 w 468"/>
              <a:gd name="T97" fmla="*/ 122227989 h 4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8"/>
              <a:gd name="T148" fmla="*/ 0 h 420"/>
              <a:gd name="T149" fmla="*/ 468 w 468"/>
              <a:gd name="T150" fmla="*/ 420 h 4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8" h="420">
                <a:moveTo>
                  <a:pt x="454" y="194"/>
                </a:moveTo>
                <a:lnTo>
                  <a:pt x="468" y="204"/>
                </a:lnTo>
                <a:lnTo>
                  <a:pt x="457" y="251"/>
                </a:lnTo>
                <a:lnTo>
                  <a:pt x="433" y="235"/>
                </a:lnTo>
                <a:lnTo>
                  <a:pt x="424" y="243"/>
                </a:lnTo>
                <a:lnTo>
                  <a:pt x="447" y="266"/>
                </a:lnTo>
                <a:lnTo>
                  <a:pt x="444" y="282"/>
                </a:lnTo>
                <a:lnTo>
                  <a:pt x="435" y="281"/>
                </a:lnTo>
                <a:lnTo>
                  <a:pt x="448" y="299"/>
                </a:lnTo>
                <a:lnTo>
                  <a:pt x="444" y="322"/>
                </a:lnTo>
                <a:lnTo>
                  <a:pt x="408" y="343"/>
                </a:lnTo>
                <a:lnTo>
                  <a:pt x="389" y="327"/>
                </a:lnTo>
                <a:lnTo>
                  <a:pt x="325" y="328"/>
                </a:lnTo>
                <a:lnTo>
                  <a:pt x="310" y="357"/>
                </a:lnTo>
                <a:lnTo>
                  <a:pt x="316" y="360"/>
                </a:lnTo>
                <a:lnTo>
                  <a:pt x="310" y="381"/>
                </a:lnTo>
                <a:lnTo>
                  <a:pt x="323" y="401"/>
                </a:lnTo>
                <a:lnTo>
                  <a:pt x="316" y="413"/>
                </a:lnTo>
                <a:lnTo>
                  <a:pt x="250" y="420"/>
                </a:lnTo>
                <a:lnTo>
                  <a:pt x="261" y="399"/>
                </a:lnTo>
                <a:lnTo>
                  <a:pt x="247" y="390"/>
                </a:lnTo>
                <a:lnTo>
                  <a:pt x="247" y="375"/>
                </a:lnTo>
                <a:lnTo>
                  <a:pt x="222" y="360"/>
                </a:lnTo>
                <a:lnTo>
                  <a:pt x="161" y="281"/>
                </a:lnTo>
                <a:lnTo>
                  <a:pt x="132" y="272"/>
                </a:lnTo>
                <a:lnTo>
                  <a:pt x="119" y="226"/>
                </a:lnTo>
                <a:lnTo>
                  <a:pt x="70" y="188"/>
                </a:lnTo>
                <a:lnTo>
                  <a:pt x="9" y="162"/>
                </a:lnTo>
                <a:lnTo>
                  <a:pt x="0" y="145"/>
                </a:lnTo>
                <a:lnTo>
                  <a:pt x="4" y="133"/>
                </a:lnTo>
                <a:lnTo>
                  <a:pt x="33" y="147"/>
                </a:lnTo>
                <a:lnTo>
                  <a:pt x="53" y="123"/>
                </a:lnTo>
                <a:lnTo>
                  <a:pt x="34" y="114"/>
                </a:lnTo>
                <a:lnTo>
                  <a:pt x="45" y="89"/>
                </a:lnTo>
                <a:lnTo>
                  <a:pt x="36" y="74"/>
                </a:lnTo>
                <a:lnTo>
                  <a:pt x="71" y="78"/>
                </a:lnTo>
                <a:lnTo>
                  <a:pt x="103" y="0"/>
                </a:lnTo>
                <a:lnTo>
                  <a:pt x="121" y="8"/>
                </a:lnTo>
                <a:lnTo>
                  <a:pt x="137" y="11"/>
                </a:lnTo>
                <a:lnTo>
                  <a:pt x="150" y="31"/>
                </a:lnTo>
                <a:lnTo>
                  <a:pt x="179" y="30"/>
                </a:lnTo>
                <a:lnTo>
                  <a:pt x="185" y="21"/>
                </a:lnTo>
                <a:lnTo>
                  <a:pt x="277" y="79"/>
                </a:lnTo>
                <a:lnTo>
                  <a:pt x="372" y="105"/>
                </a:lnTo>
                <a:lnTo>
                  <a:pt x="392" y="135"/>
                </a:lnTo>
                <a:lnTo>
                  <a:pt x="399" y="133"/>
                </a:lnTo>
                <a:lnTo>
                  <a:pt x="432" y="160"/>
                </a:lnTo>
                <a:lnTo>
                  <a:pt x="441" y="187"/>
                </a:lnTo>
                <a:lnTo>
                  <a:pt x="454" y="194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5" name="Freeform 367"/>
          <p:cNvSpPr>
            <a:spLocks/>
          </p:cNvSpPr>
          <p:nvPr/>
        </p:nvSpPr>
        <p:spPr bwMode="auto">
          <a:xfrm>
            <a:off x="7458075" y="1235075"/>
            <a:ext cx="315913" cy="336550"/>
          </a:xfrm>
          <a:custGeom>
            <a:avLst/>
            <a:gdLst>
              <a:gd name="T0" fmla="*/ 241935408 w 398"/>
              <a:gd name="T1" fmla="*/ 188123527 h 425"/>
              <a:gd name="T2" fmla="*/ 250756363 w 398"/>
              <a:gd name="T3" fmla="*/ 208817040 h 425"/>
              <a:gd name="T4" fmla="*/ 224294292 w 398"/>
              <a:gd name="T5" fmla="*/ 228883333 h 425"/>
              <a:gd name="T6" fmla="*/ 207283364 w 398"/>
              <a:gd name="T7" fmla="*/ 256474882 h 425"/>
              <a:gd name="T8" fmla="*/ 220514449 w 398"/>
              <a:gd name="T9" fmla="*/ 261491455 h 425"/>
              <a:gd name="T10" fmla="*/ 209173335 w 398"/>
              <a:gd name="T11" fmla="*/ 263372967 h 425"/>
              <a:gd name="T12" fmla="*/ 205393443 w 398"/>
              <a:gd name="T13" fmla="*/ 258982772 h 425"/>
              <a:gd name="T14" fmla="*/ 182712008 w 398"/>
              <a:gd name="T15" fmla="*/ 263372967 h 425"/>
              <a:gd name="T16" fmla="*/ 188382565 w 398"/>
              <a:gd name="T17" fmla="*/ 231392015 h 425"/>
              <a:gd name="T18" fmla="*/ 158770096 w 398"/>
              <a:gd name="T19" fmla="*/ 201291735 h 425"/>
              <a:gd name="T20" fmla="*/ 116557623 w 398"/>
              <a:gd name="T21" fmla="*/ 191885759 h 425"/>
              <a:gd name="T22" fmla="*/ 101436642 w 398"/>
              <a:gd name="T23" fmla="*/ 189377076 h 425"/>
              <a:gd name="T24" fmla="*/ 39062881 w 398"/>
              <a:gd name="T25" fmla="*/ 159277636 h 425"/>
              <a:gd name="T26" fmla="*/ 61114090 w 398"/>
              <a:gd name="T27" fmla="*/ 161159148 h 425"/>
              <a:gd name="T28" fmla="*/ 44103200 w 398"/>
              <a:gd name="T29" fmla="*/ 124161624 h 425"/>
              <a:gd name="T30" fmla="*/ 11970562 w 398"/>
              <a:gd name="T31" fmla="*/ 95315709 h 425"/>
              <a:gd name="T32" fmla="*/ 39062881 w 398"/>
              <a:gd name="T33" fmla="*/ 96570050 h 425"/>
              <a:gd name="T34" fmla="*/ 56073771 w 398"/>
              <a:gd name="T35" fmla="*/ 102840965 h 425"/>
              <a:gd name="T36" fmla="*/ 15751201 w 398"/>
              <a:gd name="T37" fmla="*/ 46403513 h 425"/>
              <a:gd name="T38" fmla="*/ 71194728 w 398"/>
              <a:gd name="T39" fmla="*/ 99705111 h 425"/>
              <a:gd name="T40" fmla="*/ 98286244 w 398"/>
              <a:gd name="T41" fmla="*/ 112874136 h 425"/>
              <a:gd name="T42" fmla="*/ 76235047 w 398"/>
              <a:gd name="T43" fmla="*/ 84028221 h 425"/>
              <a:gd name="T44" fmla="*/ 118447544 w 398"/>
              <a:gd name="T45" fmla="*/ 87164074 h 425"/>
              <a:gd name="T46" fmla="*/ 122228181 w 398"/>
              <a:gd name="T47" fmla="*/ 68978501 h 425"/>
              <a:gd name="T48" fmla="*/ 86315685 w 398"/>
              <a:gd name="T49" fmla="*/ 40759769 h 425"/>
              <a:gd name="T50" fmla="*/ 52293135 w 398"/>
              <a:gd name="T51" fmla="*/ 28218732 h 425"/>
              <a:gd name="T52" fmla="*/ 53553612 w 398"/>
              <a:gd name="T53" fmla="*/ 43268452 h 425"/>
              <a:gd name="T54" fmla="*/ 15751201 w 398"/>
              <a:gd name="T55" fmla="*/ 23202152 h 425"/>
              <a:gd name="T56" fmla="*/ 7560481 w 398"/>
              <a:gd name="T57" fmla="*/ 0 h 425"/>
              <a:gd name="T58" fmla="*/ 28352005 w 398"/>
              <a:gd name="T59" fmla="*/ 4389404 h 425"/>
              <a:gd name="T60" fmla="*/ 55443533 w 398"/>
              <a:gd name="T61" fmla="*/ 15049726 h 425"/>
              <a:gd name="T62" fmla="*/ 105846747 w 398"/>
              <a:gd name="T63" fmla="*/ 30726623 h 425"/>
              <a:gd name="T64" fmla="*/ 136718899 w 398"/>
              <a:gd name="T65" fmla="*/ 46403513 h 425"/>
              <a:gd name="T66" fmla="*/ 160660811 w 398"/>
              <a:gd name="T67" fmla="*/ 109738283 h 425"/>
              <a:gd name="T68" fmla="*/ 176411212 w 398"/>
              <a:gd name="T69" fmla="*/ 129178197 h 425"/>
              <a:gd name="T70" fmla="*/ 206653126 w 398"/>
              <a:gd name="T71" fmla="*/ 156142575 h 425"/>
              <a:gd name="T72" fmla="*/ 237525327 w 398"/>
              <a:gd name="T73" fmla="*/ 176836039 h 4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8"/>
              <a:gd name="T112" fmla="*/ 0 h 425"/>
              <a:gd name="T113" fmla="*/ 398 w 398"/>
              <a:gd name="T114" fmla="*/ 425 h 42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8" h="425">
                <a:moveTo>
                  <a:pt x="377" y="282"/>
                </a:moveTo>
                <a:lnTo>
                  <a:pt x="384" y="300"/>
                </a:lnTo>
                <a:lnTo>
                  <a:pt x="375" y="318"/>
                </a:lnTo>
                <a:lnTo>
                  <a:pt x="398" y="333"/>
                </a:lnTo>
                <a:lnTo>
                  <a:pt x="375" y="364"/>
                </a:lnTo>
                <a:lnTo>
                  <a:pt x="356" y="365"/>
                </a:lnTo>
                <a:lnTo>
                  <a:pt x="348" y="401"/>
                </a:lnTo>
                <a:lnTo>
                  <a:pt x="329" y="409"/>
                </a:lnTo>
                <a:lnTo>
                  <a:pt x="350" y="407"/>
                </a:lnTo>
                <a:lnTo>
                  <a:pt x="350" y="417"/>
                </a:lnTo>
                <a:lnTo>
                  <a:pt x="342" y="425"/>
                </a:lnTo>
                <a:lnTo>
                  <a:pt x="332" y="420"/>
                </a:lnTo>
                <a:lnTo>
                  <a:pt x="326" y="425"/>
                </a:lnTo>
                <a:lnTo>
                  <a:pt x="326" y="413"/>
                </a:lnTo>
                <a:lnTo>
                  <a:pt x="308" y="425"/>
                </a:lnTo>
                <a:lnTo>
                  <a:pt x="290" y="420"/>
                </a:lnTo>
                <a:lnTo>
                  <a:pt x="286" y="406"/>
                </a:lnTo>
                <a:lnTo>
                  <a:pt x="299" y="369"/>
                </a:lnTo>
                <a:lnTo>
                  <a:pt x="281" y="358"/>
                </a:lnTo>
                <a:lnTo>
                  <a:pt x="252" y="321"/>
                </a:lnTo>
                <a:lnTo>
                  <a:pt x="237" y="322"/>
                </a:lnTo>
                <a:lnTo>
                  <a:pt x="185" y="306"/>
                </a:lnTo>
                <a:lnTo>
                  <a:pt x="180" y="297"/>
                </a:lnTo>
                <a:lnTo>
                  <a:pt x="161" y="302"/>
                </a:lnTo>
                <a:lnTo>
                  <a:pt x="132" y="296"/>
                </a:lnTo>
                <a:lnTo>
                  <a:pt x="62" y="254"/>
                </a:lnTo>
                <a:lnTo>
                  <a:pt x="65" y="250"/>
                </a:lnTo>
                <a:lnTo>
                  <a:pt x="97" y="257"/>
                </a:lnTo>
                <a:lnTo>
                  <a:pt x="95" y="226"/>
                </a:lnTo>
                <a:lnTo>
                  <a:pt x="70" y="198"/>
                </a:lnTo>
                <a:lnTo>
                  <a:pt x="36" y="187"/>
                </a:lnTo>
                <a:lnTo>
                  <a:pt x="19" y="152"/>
                </a:lnTo>
                <a:lnTo>
                  <a:pt x="101" y="195"/>
                </a:lnTo>
                <a:lnTo>
                  <a:pt x="62" y="154"/>
                </a:lnTo>
                <a:lnTo>
                  <a:pt x="70" y="148"/>
                </a:lnTo>
                <a:lnTo>
                  <a:pt x="89" y="164"/>
                </a:lnTo>
                <a:lnTo>
                  <a:pt x="79" y="147"/>
                </a:lnTo>
                <a:lnTo>
                  <a:pt x="25" y="74"/>
                </a:lnTo>
                <a:lnTo>
                  <a:pt x="64" y="98"/>
                </a:lnTo>
                <a:lnTo>
                  <a:pt x="113" y="159"/>
                </a:lnTo>
                <a:lnTo>
                  <a:pt x="143" y="180"/>
                </a:lnTo>
                <a:lnTo>
                  <a:pt x="156" y="180"/>
                </a:lnTo>
                <a:lnTo>
                  <a:pt x="156" y="163"/>
                </a:lnTo>
                <a:lnTo>
                  <a:pt x="121" y="134"/>
                </a:lnTo>
                <a:lnTo>
                  <a:pt x="176" y="154"/>
                </a:lnTo>
                <a:lnTo>
                  <a:pt x="188" y="139"/>
                </a:lnTo>
                <a:lnTo>
                  <a:pt x="196" y="121"/>
                </a:lnTo>
                <a:lnTo>
                  <a:pt x="194" y="110"/>
                </a:lnTo>
                <a:lnTo>
                  <a:pt x="135" y="51"/>
                </a:lnTo>
                <a:lnTo>
                  <a:pt x="137" y="65"/>
                </a:lnTo>
                <a:lnTo>
                  <a:pt x="107" y="63"/>
                </a:lnTo>
                <a:lnTo>
                  <a:pt x="83" y="45"/>
                </a:lnTo>
                <a:lnTo>
                  <a:pt x="71" y="53"/>
                </a:lnTo>
                <a:lnTo>
                  <a:pt x="85" y="69"/>
                </a:lnTo>
                <a:lnTo>
                  <a:pt x="59" y="64"/>
                </a:lnTo>
                <a:lnTo>
                  <a:pt x="25" y="37"/>
                </a:lnTo>
                <a:lnTo>
                  <a:pt x="0" y="1"/>
                </a:lnTo>
                <a:lnTo>
                  <a:pt x="12" y="0"/>
                </a:lnTo>
                <a:lnTo>
                  <a:pt x="37" y="17"/>
                </a:lnTo>
                <a:lnTo>
                  <a:pt x="45" y="7"/>
                </a:lnTo>
                <a:lnTo>
                  <a:pt x="59" y="7"/>
                </a:lnTo>
                <a:lnTo>
                  <a:pt x="88" y="24"/>
                </a:lnTo>
                <a:lnTo>
                  <a:pt x="138" y="29"/>
                </a:lnTo>
                <a:lnTo>
                  <a:pt x="168" y="49"/>
                </a:lnTo>
                <a:lnTo>
                  <a:pt x="191" y="46"/>
                </a:lnTo>
                <a:lnTo>
                  <a:pt x="217" y="74"/>
                </a:lnTo>
                <a:lnTo>
                  <a:pt x="222" y="161"/>
                </a:lnTo>
                <a:lnTo>
                  <a:pt x="255" y="175"/>
                </a:lnTo>
                <a:lnTo>
                  <a:pt x="261" y="202"/>
                </a:lnTo>
                <a:lnTo>
                  <a:pt x="280" y="206"/>
                </a:lnTo>
                <a:lnTo>
                  <a:pt x="301" y="238"/>
                </a:lnTo>
                <a:lnTo>
                  <a:pt x="328" y="249"/>
                </a:lnTo>
                <a:lnTo>
                  <a:pt x="342" y="271"/>
                </a:lnTo>
                <a:lnTo>
                  <a:pt x="377" y="282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6" name="Freeform 368"/>
          <p:cNvSpPr>
            <a:spLocks/>
          </p:cNvSpPr>
          <p:nvPr/>
        </p:nvSpPr>
        <p:spPr bwMode="auto">
          <a:xfrm>
            <a:off x="8001000" y="1809750"/>
            <a:ext cx="258763" cy="207963"/>
          </a:xfrm>
          <a:custGeom>
            <a:avLst/>
            <a:gdLst>
              <a:gd name="T0" fmla="*/ 0 w 326"/>
              <a:gd name="T1" fmla="*/ 71194775 h 262"/>
              <a:gd name="T2" fmla="*/ 38432654 w 326"/>
              <a:gd name="T3" fmla="*/ 80645181 h 262"/>
              <a:gd name="T4" fmla="*/ 31502411 w 326"/>
              <a:gd name="T5" fmla="*/ 93245987 h 262"/>
              <a:gd name="T6" fmla="*/ 48513294 w 326"/>
              <a:gd name="T7" fmla="*/ 95766148 h 262"/>
              <a:gd name="T8" fmla="*/ 54183865 w 326"/>
              <a:gd name="T9" fmla="*/ 97656864 h 262"/>
              <a:gd name="T10" fmla="*/ 56704026 w 326"/>
              <a:gd name="T11" fmla="*/ 107107295 h 262"/>
              <a:gd name="T12" fmla="*/ 65524189 w 326"/>
              <a:gd name="T13" fmla="*/ 107107295 h 262"/>
              <a:gd name="T14" fmla="*/ 67414111 w 326"/>
              <a:gd name="T15" fmla="*/ 94506464 h 262"/>
              <a:gd name="T16" fmla="*/ 71194748 w 326"/>
              <a:gd name="T17" fmla="*/ 90725826 h 262"/>
              <a:gd name="T18" fmla="*/ 104587094 w 326"/>
              <a:gd name="T19" fmla="*/ 97656864 h 262"/>
              <a:gd name="T20" fmla="*/ 102697147 w 326"/>
              <a:gd name="T21" fmla="*/ 83795581 h 262"/>
              <a:gd name="T22" fmla="*/ 78755229 w 326"/>
              <a:gd name="T23" fmla="*/ 74345175 h 262"/>
              <a:gd name="T24" fmla="*/ 76865307 w 326"/>
              <a:gd name="T25" fmla="*/ 68044375 h 262"/>
              <a:gd name="T26" fmla="*/ 88835869 w 326"/>
              <a:gd name="T27" fmla="*/ 73084698 h 262"/>
              <a:gd name="T28" fmla="*/ 90095553 w 326"/>
              <a:gd name="T29" fmla="*/ 68044375 h 262"/>
              <a:gd name="T30" fmla="*/ 69304827 w 326"/>
              <a:gd name="T31" fmla="*/ 50403235 h 262"/>
              <a:gd name="T32" fmla="*/ 51663693 w 326"/>
              <a:gd name="T33" fmla="*/ 45993152 h 262"/>
              <a:gd name="T34" fmla="*/ 34652016 w 326"/>
              <a:gd name="T35" fmla="*/ 54813331 h 262"/>
              <a:gd name="T36" fmla="*/ 39062892 w 326"/>
              <a:gd name="T37" fmla="*/ 67414137 h 262"/>
              <a:gd name="T38" fmla="*/ 27721774 w 326"/>
              <a:gd name="T39" fmla="*/ 63634292 h 262"/>
              <a:gd name="T40" fmla="*/ 27091536 w 326"/>
              <a:gd name="T41" fmla="*/ 50403235 h 262"/>
              <a:gd name="T42" fmla="*/ 45993134 w 326"/>
              <a:gd name="T43" fmla="*/ 36542746 h 262"/>
              <a:gd name="T44" fmla="*/ 37172177 w 326"/>
              <a:gd name="T45" fmla="*/ 21421773 h 262"/>
              <a:gd name="T46" fmla="*/ 19531049 w 326"/>
              <a:gd name="T47" fmla="*/ 15120973 h 262"/>
              <a:gd name="T48" fmla="*/ 52293150 w 326"/>
              <a:gd name="T49" fmla="*/ 15120973 h 262"/>
              <a:gd name="T50" fmla="*/ 57963709 w 326"/>
              <a:gd name="T51" fmla="*/ 13861289 h 262"/>
              <a:gd name="T52" fmla="*/ 79385467 w 326"/>
              <a:gd name="T53" fmla="*/ 16381450 h 262"/>
              <a:gd name="T54" fmla="*/ 76865307 w 326"/>
              <a:gd name="T55" fmla="*/ 0 h 262"/>
              <a:gd name="T56" fmla="*/ 92615713 w 326"/>
              <a:gd name="T57" fmla="*/ 3780640 h 262"/>
              <a:gd name="T58" fmla="*/ 94506428 w 326"/>
              <a:gd name="T59" fmla="*/ 15120973 h 262"/>
              <a:gd name="T60" fmla="*/ 80645150 w 326"/>
              <a:gd name="T61" fmla="*/ 20161295 h 262"/>
              <a:gd name="T62" fmla="*/ 58593947 w 326"/>
              <a:gd name="T63" fmla="*/ 17010895 h 262"/>
              <a:gd name="T64" fmla="*/ 45993134 w 326"/>
              <a:gd name="T65" fmla="*/ 24571379 h 262"/>
              <a:gd name="T66" fmla="*/ 71824987 w 326"/>
              <a:gd name="T67" fmla="*/ 33392346 h 262"/>
              <a:gd name="T68" fmla="*/ 77494752 w 326"/>
              <a:gd name="T69" fmla="*/ 30241946 h 262"/>
              <a:gd name="T70" fmla="*/ 129158457 w 326"/>
              <a:gd name="T71" fmla="*/ 61744369 h 262"/>
              <a:gd name="T72" fmla="*/ 182081821 w 326"/>
              <a:gd name="T73" fmla="*/ 82535897 h 262"/>
              <a:gd name="T74" fmla="*/ 192792700 w 326"/>
              <a:gd name="T75" fmla="*/ 77494781 h 262"/>
              <a:gd name="T76" fmla="*/ 188382618 w 326"/>
              <a:gd name="T77" fmla="*/ 90725826 h 262"/>
              <a:gd name="T78" fmla="*/ 205393501 w 326"/>
              <a:gd name="T79" fmla="*/ 101436709 h 262"/>
              <a:gd name="T80" fmla="*/ 186491903 w 326"/>
              <a:gd name="T81" fmla="*/ 102697186 h 262"/>
              <a:gd name="T82" fmla="*/ 183971742 w 326"/>
              <a:gd name="T83" fmla="*/ 119708100 h 262"/>
              <a:gd name="T84" fmla="*/ 196572543 w 326"/>
              <a:gd name="T85" fmla="*/ 140499628 h 262"/>
              <a:gd name="T86" fmla="*/ 165070938 w 326"/>
              <a:gd name="T87" fmla="*/ 126008106 h 262"/>
              <a:gd name="T88" fmla="*/ 183971742 w 326"/>
              <a:gd name="T89" fmla="*/ 142389551 h 262"/>
              <a:gd name="T90" fmla="*/ 172631419 w 326"/>
              <a:gd name="T91" fmla="*/ 149319795 h 262"/>
              <a:gd name="T92" fmla="*/ 152470137 w 326"/>
              <a:gd name="T93" fmla="*/ 145539950 h 262"/>
              <a:gd name="T94" fmla="*/ 149949977 w 326"/>
              <a:gd name="T95" fmla="*/ 154990356 h 262"/>
              <a:gd name="T96" fmla="*/ 165070938 w 326"/>
              <a:gd name="T97" fmla="*/ 163810523 h 262"/>
              <a:gd name="T98" fmla="*/ 146799578 w 326"/>
              <a:gd name="T99" fmla="*/ 165071001 h 262"/>
              <a:gd name="T100" fmla="*/ 132939094 w 326"/>
              <a:gd name="T101" fmla="*/ 134198828 h 262"/>
              <a:gd name="T102" fmla="*/ 120967738 w 326"/>
              <a:gd name="T103" fmla="*/ 138608912 h 262"/>
              <a:gd name="T104" fmla="*/ 69934271 w 326"/>
              <a:gd name="T105" fmla="*/ 122228262 h 262"/>
              <a:gd name="T106" fmla="*/ 15751206 w 326"/>
              <a:gd name="T107" fmla="*/ 91356064 h 262"/>
              <a:gd name="T108" fmla="*/ 0 w 326"/>
              <a:gd name="T109" fmla="*/ 71194775 h 2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6"/>
              <a:gd name="T166" fmla="*/ 0 h 262"/>
              <a:gd name="T167" fmla="*/ 326 w 326"/>
              <a:gd name="T168" fmla="*/ 262 h 26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6" h="262">
                <a:moveTo>
                  <a:pt x="0" y="113"/>
                </a:moveTo>
                <a:lnTo>
                  <a:pt x="61" y="128"/>
                </a:lnTo>
                <a:lnTo>
                  <a:pt x="50" y="148"/>
                </a:lnTo>
                <a:lnTo>
                  <a:pt x="77" y="152"/>
                </a:lnTo>
                <a:lnTo>
                  <a:pt x="86" y="155"/>
                </a:lnTo>
                <a:lnTo>
                  <a:pt x="90" y="170"/>
                </a:lnTo>
                <a:lnTo>
                  <a:pt x="104" y="170"/>
                </a:lnTo>
                <a:lnTo>
                  <a:pt x="107" y="150"/>
                </a:lnTo>
                <a:lnTo>
                  <a:pt x="113" y="144"/>
                </a:lnTo>
                <a:lnTo>
                  <a:pt x="166" y="155"/>
                </a:lnTo>
                <a:lnTo>
                  <a:pt x="163" y="133"/>
                </a:lnTo>
                <a:lnTo>
                  <a:pt x="125" y="118"/>
                </a:lnTo>
                <a:lnTo>
                  <a:pt x="122" y="108"/>
                </a:lnTo>
                <a:lnTo>
                  <a:pt x="141" y="116"/>
                </a:lnTo>
                <a:lnTo>
                  <a:pt x="143" y="108"/>
                </a:lnTo>
                <a:lnTo>
                  <a:pt x="110" y="80"/>
                </a:lnTo>
                <a:lnTo>
                  <a:pt x="82" y="73"/>
                </a:lnTo>
                <a:lnTo>
                  <a:pt x="55" y="87"/>
                </a:lnTo>
                <a:lnTo>
                  <a:pt x="62" y="107"/>
                </a:lnTo>
                <a:lnTo>
                  <a:pt x="44" y="101"/>
                </a:lnTo>
                <a:lnTo>
                  <a:pt x="43" y="80"/>
                </a:lnTo>
                <a:lnTo>
                  <a:pt x="73" y="58"/>
                </a:lnTo>
                <a:lnTo>
                  <a:pt x="59" y="34"/>
                </a:lnTo>
                <a:lnTo>
                  <a:pt x="31" y="24"/>
                </a:lnTo>
                <a:lnTo>
                  <a:pt x="83" y="24"/>
                </a:lnTo>
                <a:lnTo>
                  <a:pt x="92" y="22"/>
                </a:lnTo>
                <a:lnTo>
                  <a:pt x="126" y="26"/>
                </a:lnTo>
                <a:lnTo>
                  <a:pt x="122" y="0"/>
                </a:lnTo>
                <a:lnTo>
                  <a:pt x="147" y="6"/>
                </a:lnTo>
                <a:lnTo>
                  <a:pt x="150" y="24"/>
                </a:lnTo>
                <a:lnTo>
                  <a:pt x="128" y="32"/>
                </a:lnTo>
                <a:lnTo>
                  <a:pt x="93" y="27"/>
                </a:lnTo>
                <a:lnTo>
                  <a:pt x="73" y="39"/>
                </a:lnTo>
                <a:lnTo>
                  <a:pt x="114" y="53"/>
                </a:lnTo>
                <a:lnTo>
                  <a:pt x="123" y="48"/>
                </a:lnTo>
                <a:lnTo>
                  <a:pt x="205" y="98"/>
                </a:lnTo>
                <a:lnTo>
                  <a:pt x="289" y="131"/>
                </a:lnTo>
                <a:lnTo>
                  <a:pt x="306" y="123"/>
                </a:lnTo>
                <a:lnTo>
                  <a:pt x="299" y="144"/>
                </a:lnTo>
                <a:lnTo>
                  <a:pt x="326" y="161"/>
                </a:lnTo>
                <a:lnTo>
                  <a:pt x="296" y="163"/>
                </a:lnTo>
                <a:lnTo>
                  <a:pt x="292" y="190"/>
                </a:lnTo>
                <a:lnTo>
                  <a:pt x="312" y="223"/>
                </a:lnTo>
                <a:lnTo>
                  <a:pt x="262" y="200"/>
                </a:lnTo>
                <a:lnTo>
                  <a:pt x="292" y="226"/>
                </a:lnTo>
                <a:lnTo>
                  <a:pt x="274" y="237"/>
                </a:lnTo>
                <a:lnTo>
                  <a:pt x="242" y="231"/>
                </a:lnTo>
                <a:lnTo>
                  <a:pt x="238" y="246"/>
                </a:lnTo>
                <a:lnTo>
                  <a:pt x="262" y="260"/>
                </a:lnTo>
                <a:lnTo>
                  <a:pt x="233" y="262"/>
                </a:lnTo>
                <a:lnTo>
                  <a:pt x="211" y="213"/>
                </a:lnTo>
                <a:lnTo>
                  <a:pt x="192" y="220"/>
                </a:lnTo>
                <a:lnTo>
                  <a:pt x="111" y="194"/>
                </a:lnTo>
                <a:lnTo>
                  <a:pt x="25" y="145"/>
                </a:lnTo>
                <a:lnTo>
                  <a:pt x="0" y="113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7" name="Freeform 369"/>
          <p:cNvSpPr>
            <a:spLocks/>
          </p:cNvSpPr>
          <p:nvPr/>
        </p:nvSpPr>
        <p:spPr bwMode="auto">
          <a:xfrm>
            <a:off x="6081713" y="2897188"/>
            <a:ext cx="409575" cy="184150"/>
          </a:xfrm>
          <a:custGeom>
            <a:avLst/>
            <a:gdLst>
              <a:gd name="T0" fmla="*/ 121437787 w 515"/>
              <a:gd name="T1" fmla="*/ 5670550 h 232"/>
              <a:gd name="T2" fmla="*/ 23402236 w 515"/>
              <a:gd name="T3" fmla="*/ 62373677 h 232"/>
              <a:gd name="T4" fmla="*/ 21504672 w 515"/>
              <a:gd name="T5" fmla="*/ 108366740 h 232"/>
              <a:gd name="T6" fmla="*/ 0 w 515"/>
              <a:gd name="T7" fmla="*/ 141759000 h 232"/>
              <a:gd name="T8" fmla="*/ 29094139 w 515"/>
              <a:gd name="T9" fmla="*/ 112147370 h 232"/>
              <a:gd name="T10" fmla="*/ 30359447 w 515"/>
              <a:gd name="T11" fmla="*/ 99546567 h 232"/>
              <a:gd name="T12" fmla="*/ 40479523 w 515"/>
              <a:gd name="T13" fmla="*/ 108996977 h 232"/>
              <a:gd name="T14" fmla="*/ 50598804 w 515"/>
              <a:gd name="T15" fmla="*/ 101436486 h 232"/>
              <a:gd name="T16" fmla="*/ 73368790 w 515"/>
              <a:gd name="T17" fmla="*/ 101436486 h 232"/>
              <a:gd name="T18" fmla="*/ 40479523 w 515"/>
              <a:gd name="T19" fmla="*/ 124748148 h 232"/>
              <a:gd name="T20" fmla="*/ 32889267 w 515"/>
              <a:gd name="T21" fmla="*/ 121597755 h 232"/>
              <a:gd name="T22" fmla="*/ 29094139 w 515"/>
              <a:gd name="T23" fmla="*/ 133568296 h 232"/>
              <a:gd name="T24" fmla="*/ 15179723 w 515"/>
              <a:gd name="T25" fmla="*/ 144279155 h 232"/>
              <a:gd name="T26" fmla="*/ 71471226 w 515"/>
              <a:gd name="T27" fmla="*/ 146169074 h 232"/>
              <a:gd name="T28" fmla="*/ 200498449 w 515"/>
              <a:gd name="T29" fmla="*/ 144909393 h 232"/>
              <a:gd name="T30" fmla="*/ 325731364 w 515"/>
              <a:gd name="T31" fmla="*/ 126638066 h 232"/>
              <a:gd name="T32" fmla="*/ 313713723 w 515"/>
              <a:gd name="T33" fmla="*/ 119077600 h 232"/>
              <a:gd name="T34" fmla="*/ 309919390 w 515"/>
              <a:gd name="T35" fmla="*/ 93245782 h 232"/>
              <a:gd name="T36" fmla="*/ 310551647 w 515"/>
              <a:gd name="T37" fmla="*/ 71824856 h 232"/>
              <a:gd name="T38" fmla="*/ 321303979 w 515"/>
              <a:gd name="T39" fmla="*/ 54183767 h 232"/>
              <a:gd name="T40" fmla="*/ 316244339 w 515"/>
              <a:gd name="T41" fmla="*/ 44103132 h 232"/>
              <a:gd name="T42" fmla="*/ 305492006 w 515"/>
              <a:gd name="T43" fmla="*/ 35912428 h 232"/>
              <a:gd name="T44" fmla="*/ 296004186 w 515"/>
              <a:gd name="T45" fmla="*/ 36542665 h 232"/>
              <a:gd name="T46" fmla="*/ 288414725 w 515"/>
              <a:gd name="T47" fmla="*/ 20791488 h 232"/>
              <a:gd name="T48" fmla="*/ 247935214 w 515"/>
              <a:gd name="T49" fmla="*/ 26462043 h 232"/>
              <a:gd name="T50" fmla="*/ 235285317 w 515"/>
              <a:gd name="T51" fmla="*/ 32762035 h 232"/>
              <a:gd name="T52" fmla="*/ 228960369 w 515"/>
              <a:gd name="T53" fmla="*/ 23941881 h 232"/>
              <a:gd name="T54" fmla="*/ 213780652 w 515"/>
              <a:gd name="T55" fmla="*/ 24571325 h 232"/>
              <a:gd name="T56" fmla="*/ 189113860 w 515"/>
              <a:gd name="T57" fmla="*/ 13231021 h 232"/>
              <a:gd name="T58" fmla="*/ 175199451 w 515"/>
              <a:gd name="T59" fmla="*/ 13231021 h 232"/>
              <a:gd name="T60" fmla="*/ 161284246 w 515"/>
              <a:gd name="T61" fmla="*/ 0 h 232"/>
              <a:gd name="T62" fmla="*/ 149899657 w 515"/>
              <a:gd name="T63" fmla="*/ 6930233 h 232"/>
              <a:gd name="T64" fmla="*/ 150531913 w 515"/>
              <a:gd name="T65" fmla="*/ 13861259 h 232"/>
              <a:gd name="T66" fmla="*/ 142309401 w 515"/>
              <a:gd name="T67" fmla="*/ 16381414 h 232"/>
              <a:gd name="T68" fmla="*/ 153694785 w 515"/>
              <a:gd name="T69" fmla="*/ 53553529 h 232"/>
              <a:gd name="T70" fmla="*/ 139147324 w 515"/>
              <a:gd name="T71" fmla="*/ 62373677 h 232"/>
              <a:gd name="T72" fmla="*/ 117010402 w 515"/>
              <a:gd name="T73" fmla="*/ 63634152 h 232"/>
              <a:gd name="T74" fmla="*/ 107522582 w 515"/>
              <a:gd name="T75" fmla="*/ 58593841 h 232"/>
              <a:gd name="T76" fmla="*/ 84753379 w 515"/>
              <a:gd name="T77" fmla="*/ 60483759 h 232"/>
              <a:gd name="T78" fmla="*/ 80325995 w 515"/>
              <a:gd name="T79" fmla="*/ 56073685 h 232"/>
              <a:gd name="T80" fmla="*/ 121437787 w 515"/>
              <a:gd name="T81" fmla="*/ 5670550 h 2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15"/>
              <a:gd name="T124" fmla="*/ 0 h 232"/>
              <a:gd name="T125" fmla="*/ 515 w 515"/>
              <a:gd name="T126" fmla="*/ 232 h 2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15" h="232">
                <a:moveTo>
                  <a:pt x="192" y="9"/>
                </a:moveTo>
                <a:lnTo>
                  <a:pt x="37" y="99"/>
                </a:lnTo>
                <a:lnTo>
                  <a:pt x="34" y="172"/>
                </a:lnTo>
                <a:lnTo>
                  <a:pt x="0" y="225"/>
                </a:lnTo>
                <a:lnTo>
                  <a:pt x="46" y="178"/>
                </a:lnTo>
                <a:lnTo>
                  <a:pt x="48" y="158"/>
                </a:lnTo>
                <a:lnTo>
                  <a:pt x="64" y="173"/>
                </a:lnTo>
                <a:lnTo>
                  <a:pt x="80" y="161"/>
                </a:lnTo>
                <a:lnTo>
                  <a:pt x="116" y="161"/>
                </a:lnTo>
                <a:lnTo>
                  <a:pt x="64" y="198"/>
                </a:lnTo>
                <a:lnTo>
                  <a:pt x="52" y="193"/>
                </a:lnTo>
                <a:lnTo>
                  <a:pt x="46" y="212"/>
                </a:lnTo>
                <a:lnTo>
                  <a:pt x="24" y="229"/>
                </a:lnTo>
                <a:lnTo>
                  <a:pt x="113" y="232"/>
                </a:lnTo>
                <a:lnTo>
                  <a:pt x="317" y="230"/>
                </a:lnTo>
                <a:lnTo>
                  <a:pt x="515" y="201"/>
                </a:lnTo>
                <a:lnTo>
                  <a:pt x="496" y="189"/>
                </a:lnTo>
                <a:lnTo>
                  <a:pt x="490" y="148"/>
                </a:lnTo>
                <a:lnTo>
                  <a:pt x="491" y="114"/>
                </a:lnTo>
                <a:lnTo>
                  <a:pt x="508" y="86"/>
                </a:lnTo>
                <a:lnTo>
                  <a:pt x="500" y="70"/>
                </a:lnTo>
                <a:lnTo>
                  <a:pt x="483" y="57"/>
                </a:lnTo>
                <a:lnTo>
                  <a:pt x="468" y="58"/>
                </a:lnTo>
                <a:lnTo>
                  <a:pt x="456" y="33"/>
                </a:lnTo>
                <a:lnTo>
                  <a:pt x="392" y="42"/>
                </a:lnTo>
                <a:lnTo>
                  <a:pt x="372" y="52"/>
                </a:lnTo>
                <a:lnTo>
                  <a:pt x="362" y="38"/>
                </a:lnTo>
                <a:lnTo>
                  <a:pt x="338" y="39"/>
                </a:lnTo>
                <a:lnTo>
                  <a:pt x="299" y="21"/>
                </a:lnTo>
                <a:lnTo>
                  <a:pt x="277" y="21"/>
                </a:lnTo>
                <a:lnTo>
                  <a:pt x="255" y="0"/>
                </a:lnTo>
                <a:lnTo>
                  <a:pt x="237" y="11"/>
                </a:lnTo>
                <a:lnTo>
                  <a:pt x="238" y="22"/>
                </a:lnTo>
                <a:lnTo>
                  <a:pt x="225" y="26"/>
                </a:lnTo>
                <a:lnTo>
                  <a:pt x="243" y="85"/>
                </a:lnTo>
                <a:lnTo>
                  <a:pt x="220" y="99"/>
                </a:lnTo>
                <a:lnTo>
                  <a:pt x="185" y="101"/>
                </a:lnTo>
                <a:lnTo>
                  <a:pt x="170" y="93"/>
                </a:lnTo>
                <a:lnTo>
                  <a:pt x="134" y="96"/>
                </a:lnTo>
                <a:lnTo>
                  <a:pt x="127" y="89"/>
                </a:lnTo>
                <a:lnTo>
                  <a:pt x="192" y="9"/>
                </a:lnTo>
                <a:close/>
              </a:path>
            </a:pathLst>
          </a:custGeom>
          <a:solidFill>
            <a:srgbClr val="4FFF4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8" name="Freeform 370"/>
          <p:cNvSpPr>
            <a:spLocks/>
          </p:cNvSpPr>
          <p:nvPr/>
        </p:nvSpPr>
        <p:spPr bwMode="auto">
          <a:xfrm>
            <a:off x="8283575" y="-173038"/>
            <a:ext cx="107950" cy="33338"/>
          </a:xfrm>
          <a:custGeom>
            <a:avLst/>
            <a:gdLst>
              <a:gd name="T0" fmla="*/ 0 w 135"/>
              <a:gd name="T1" fmla="*/ 0 h 42"/>
              <a:gd name="T2" fmla="*/ 8312149 w 135"/>
              <a:gd name="T3" fmla="*/ 16381658 h 42"/>
              <a:gd name="T4" fmla="*/ 15985395 w 135"/>
              <a:gd name="T5" fmla="*/ 13861465 h 42"/>
              <a:gd name="T6" fmla="*/ 43479854 w 135"/>
              <a:gd name="T7" fmla="*/ 26462437 h 42"/>
              <a:gd name="T8" fmla="*/ 50513393 w 135"/>
              <a:gd name="T9" fmla="*/ 19532098 h 42"/>
              <a:gd name="T10" fmla="*/ 56907241 w 135"/>
              <a:gd name="T11" fmla="*/ 22052291 h 42"/>
              <a:gd name="T12" fmla="*/ 86320004 w 135"/>
              <a:gd name="T13" fmla="*/ 0 h 42"/>
              <a:gd name="T14" fmla="*/ 0 w 135"/>
              <a:gd name="T15" fmla="*/ 0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5"/>
              <a:gd name="T25" fmla="*/ 0 h 42"/>
              <a:gd name="T26" fmla="*/ 135 w 135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5" h="42">
                <a:moveTo>
                  <a:pt x="0" y="0"/>
                </a:moveTo>
                <a:lnTo>
                  <a:pt x="13" y="26"/>
                </a:lnTo>
                <a:lnTo>
                  <a:pt x="25" y="22"/>
                </a:lnTo>
                <a:lnTo>
                  <a:pt x="68" y="42"/>
                </a:lnTo>
                <a:lnTo>
                  <a:pt x="79" y="31"/>
                </a:lnTo>
                <a:lnTo>
                  <a:pt x="89" y="35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899" name="Freeform 371"/>
          <p:cNvSpPr>
            <a:spLocks/>
          </p:cNvSpPr>
          <p:nvPr/>
        </p:nvSpPr>
        <p:spPr bwMode="auto">
          <a:xfrm>
            <a:off x="9513888" y="4567238"/>
            <a:ext cx="652462" cy="368300"/>
          </a:xfrm>
          <a:custGeom>
            <a:avLst/>
            <a:gdLst>
              <a:gd name="T0" fmla="*/ 431996670 w 821"/>
              <a:gd name="T1" fmla="*/ 240895957 h 465"/>
              <a:gd name="T2" fmla="*/ 518522166 w 821"/>
              <a:gd name="T3" fmla="*/ 260970282 h 465"/>
              <a:gd name="T4" fmla="*/ 518522166 w 821"/>
              <a:gd name="T5" fmla="*/ 45167837 h 465"/>
              <a:gd name="T6" fmla="*/ 498943543 w 821"/>
              <a:gd name="T7" fmla="*/ 42658646 h 465"/>
              <a:gd name="T8" fmla="*/ 503364548 w 821"/>
              <a:gd name="T9" fmla="*/ 23838910 h 465"/>
              <a:gd name="T10" fmla="*/ 440838680 w 821"/>
              <a:gd name="T11" fmla="*/ 19447033 h 465"/>
              <a:gd name="T12" fmla="*/ 406733345 w 821"/>
              <a:gd name="T13" fmla="*/ 20074331 h 465"/>
              <a:gd name="T14" fmla="*/ 383996522 w 821"/>
              <a:gd name="T15" fmla="*/ 11919455 h 465"/>
              <a:gd name="T16" fmla="*/ 382101919 w 821"/>
              <a:gd name="T17" fmla="*/ 4391087 h 465"/>
              <a:gd name="T18" fmla="*/ 357470492 w 821"/>
              <a:gd name="T19" fmla="*/ 0 h 465"/>
              <a:gd name="T20" fmla="*/ 337891870 w 821"/>
              <a:gd name="T21" fmla="*/ 5645683 h 465"/>
              <a:gd name="T22" fmla="*/ 332208061 w 821"/>
              <a:gd name="T23" fmla="*/ 13801352 h 465"/>
              <a:gd name="T24" fmla="*/ 294944624 w 821"/>
              <a:gd name="T25" fmla="*/ 10037562 h 465"/>
              <a:gd name="T26" fmla="*/ 266523992 w 821"/>
              <a:gd name="T27" fmla="*/ 25720804 h 465"/>
              <a:gd name="T28" fmla="*/ 201471672 w 821"/>
              <a:gd name="T29" fmla="*/ 41404050 h 465"/>
              <a:gd name="T30" fmla="*/ 170524638 w 821"/>
              <a:gd name="T31" fmla="*/ 30111896 h 465"/>
              <a:gd name="T32" fmla="*/ 126314589 w 821"/>
              <a:gd name="T33" fmla="*/ 38894858 h 465"/>
              <a:gd name="T34" fmla="*/ 73894305 w 821"/>
              <a:gd name="T35" fmla="*/ 26348108 h 465"/>
              <a:gd name="T36" fmla="*/ 57473089 w 821"/>
              <a:gd name="T37" fmla="*/ 37012965 h 465"/>
              <a:gd name="T38" fmla="*/ 18315825 w 821"/>
              <a:gd name="T39" fmla="*/ 36384875 h 465"/>
              <a:gd name="T40" fmla="*/ 3158202 w 821"/>
              <a:gd name="T41" fmla="*/ 42658646 h 465"/>
              <a:gd name="T42" fmla="*/ 0 w 821"/>
              <a:gd name="T43" fmla="*/ 74652435 h 465"/>
              <a:gd name="T44" fmla="*/ 31578846 w 821"/>
              <a:gd name="T45" fmla="*/ 76534329 h 465"/>
              <a:gd name="T46" fmla="*/ 53683883 w 821"/>
              <a:gd name="T47" fmla="*/ 98491339 h 465"/>
              <a:gd name="T48" fmla="*/ 59367691 w 821"/>
              <a:gd name="T49" fmla="*/ 92844866 h 465"/>
              <a:gd name="T50" fmla="*/ 89683721 w 821"/>
              <a:gd name="T51" fmla="*/ 97864041 h 465"/>
              <a:gd name="T52" fmla="*/ 121893584 w 821"/>
              <a:gd name="T53" fmla="*/ 90962972 h 465"/>
              <a:gd name="T54" fmla="*/ 138314800 w 821"/>
              <a:gd name="T55" fmla="*/ 101627829 h 465"/>
              <a:gd name="T56" fmla="*/ 150946016 w 821"/>
              <a:gd name="T57" fmla="*/ 97864041 h 465"/>
              <a:gd name="T58" fmla="*/ 176841041 w 821"/>
              <a:gd name="T59" fmla="*/ 120447583 h 465"/>
              <a:gd name="T60" fmla="*/ 215998335 w 821"/>
              <a:gd name="T61" fmla="*/ 117938391 h 465"/>
              <a:gd name="T62" fmla="*/ 249471772 w 821"/>
              <a:gd name="T63" fmla="*/ 161224322 h 465"/>
              <a:gd name="T64" fmla="*/ 312628644 w 821"/>
              <a:gd name="T65" fmla="*/ 227721909 h 465"/>
              <a:gd name="T66" fmla="*/ 305050232 w 821"/>
              <a:gd name="T67" fmla="*/ 289200272 h 465"/>
              <a:gd name="T68" fmla="*/ 348628482 w 821"/>
              <a:gd name="T69" fmla="*/ 291709463 h 465"/>
              <a:gd name="T70" fmla="*/ 358734091 w 821"/>
              <a:gd name="T71" fmla="*/ 273517032 h 465"/>
              <a:gd name="T72" fmla="*/ 427575665 w 821"/>
              <a:gd name="T73" fmla="*/ 266615963 h 465"/>
              <a:gd name="T74" fmla="*/ 431996670 w 821"/>
              <a:gd name="T75" fmla="*/ 240895957 h 4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1"/>
              <a:gd name="T115" fmla="*/ 0 h 465"/>
              <a:gd name="T116" fmla="*/ 821 w 821"/>
              <a:gd name="T117" fmla="*/ 465 h 4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1" h="465">
                <a:moveTo>
                  <a:pt x="684" y="384"/>
                </a:moveTo>
                <a:lnTo>
                  <a:pt x="821" y="416"/>
                </a:lnTo>
                <a:lnTo>
                  <a:pt x="821" y="72"/>
                </a:lnTo>
                <a:lnTo>
                  <a:pt x="790" y="68"/>
                </a:lnTo>
                <a:lnTo>
                  <a:pt x="797" y="38"/>
                </a:lnTo>
                <a:lnTo>
                  <a:pt x="698" y="31"/>
                </a:lnTo>
                <a:lnTo>
                  <a:pt x="644" y="32"/>
                </a:lnTo>
                <a:lnTo>
                  <a:pt x="608" y="19"/>
                </a:lnTo>
                <a:lnTo>
                  <a:pt x="605" y="7"/>
                </a:lnTo>
                <a:lnTo>
                  <a:pt x="566" y="0"/>
                </a:lnTo>
                <a:lnTo>
                  <a:pt x="535" y="9"/>
                </a:lnTo>
                <a:lnTo>
                  <a:pt x="526" y="22"/>
                </a:lnTo>
                <a:lnTo>
                  <a:pt x="467" y="16"/>
                </a:lnTo>
                <a:lnTo>
                  <a:pt x="422" y="41"/>
                </a:lnTo>
                <a:lnTo>
                  <a:pt x="319" y="66"/>
                </a:lnTo>
                <a:lnTo>
                  <a:pt x="270" y="48"/>
                </a:lnTo>
                <a:lnTo>
                  <a:pt x="200" y="62"/>
                </a:lnTo>
                <a:lnTo>
                  <a:pt x="117" y="42"/>
                </a:lnTo>
                <a:lnTo>
                  <a:pt x="91" y="59"/>
                </a:lnTo>
                <a:lnTo>
                  <a:pt x="29" y="58"/>
                </a:lnTo>
                <a:lnTo>
                  <a:pt x="5" y="68"/>
                </a:lnTo>
                <a:lnTo>
                  <a:pt x="0" y="119"/>
                </a:lnTo>
                <a:lnTo>
                  <a:pt x="50" y="122"/>
                </a:lnTo>
                <a:lnTo>
                  <a:pt x="85" y="157"/>
                </a:lnTo>
                <a:lnTo>
                  <a:pt x="94" y="148"/>
                </a:lnTo>
                <a:lnTo>
                  <a:pt x="142" y="156"/>
                </a:lnTo>
                <a:lnTo>
                  <a:pt x="193" y="145"/>
                </a:lnTo>
                <a:lnTo>
                  <a:pt x="219" y="162"/>
                </a:lnTo>
                <a:lnTo>
                  <a:pt x="239" y="156"/>
                </a:lnTo>
                <a:lnTo>
                  <a:pt x="280" y="192"/>
                </a:lnTo>
                <a:lnTo>
                  <a:pt x="342" y="188"/>
                </a:lnTo>
                <a:lnTo>
                  <a:pt x="395" y="257"/>
                </a:lnTo>
                <a:lnTo>
                  <a:pt x="495" y="363"/>
                </a:lnTo>
                <a:lnTo>
                  <a:pt x="483" y="461"/>
                </a:lnTo>
                <a:lnTo>
                  <a:pt x="552" y="465"/>
                </a:lnTo>
                <a:lnTo>
                  <a:pt x="568" y="436"/>
                </a:lnTo>
                <a:lnTo>
                  <a:pt x="677" y="425"/>
                </a:lnTo>
                <a:lnTo>
                  <a:pt x="684" y="384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0" name="Freeform 372"/>
          <p:cNvSpPr>
            <a:spLocks/>
          </p:cNvSpPr>
          <p:nvPr/>
        </p:nvSpPr>
        <p:spPr bwMode="auto">
          <a:xfrm>
            <a:off x="1619250" y="333375"/>
            <a:ext cx="1012825" cy="655638"/>
          </a:xfrm>
          <a:custGeom>
            <a:avLst/>
            <a:gdLst>
              <a:gd name="T0" fmla="*/ 658618550 w 1277"/>
              <a:gd name="T1" fmla="*/ 153470953 h 825"/>
              <a:gd name="T2" fmla="*/ 639746066 w 1277"/>
              <a:gd name="T3" fmla="*/ 181260459 h 825"/>
              <a:gd name="T4" fmla="*/ 558598749 w 1277"/>
              <a:gd name="T5" fmla="*/ 189470634 h 825"/>
              <a:gd name="T6" fmla="*/ 510790572 w 1277"/>
              <a:gd name="T7" fmla="*/ 159786533 h 825"/>
              <a:gd name="T8" fmla="*/ 483741730 w 1277"/>
              <a:gd name="T9" fmla="*/ 214733004 h 825"/>
              <a:gd name="T10" fmla="*/ 485628582 w 1277"/>
              <a:gd name="T11" fmla="*/ 195154418 h 825"/>
              <a:gd name="T12" fmla="*/ 432159057 w 1277"/>
              <a:gd name="T13" fmla="*/ 142102590 h 825"/>
              <a:gd name="T14" fmla="*/ 396303221 w 1277"/>
              <a:gd name="T15" fmla="*/ 171786691 h 825"/>
              <a:gd name="T16" fmla="*/ 362963288 w 1277"/>
              <a:gd name="T17" fmla="*/ 116840270 h 825"/>
              <a:gd name="T18" fmla="*/ 289364170 w 1277"/>
              <a:gd name="T19" fmla="*/ 182523257 h 825"/>
              <a:gd name="T20" fmla="*/ 240927043 w 1277"/>
              <a:gd name="T21" fmla="*/ 196418010 h 825"/>
              <a:gd name="T22" fmla="*/ 223942997 w 1277"/>
              <a:gd name="T23" fmla="*/ 143366183 h 825"/>
              <a:gd name="T24" fmla="*/ 257911881 w 1277"/>
              <a:gd name="T25" fmla="*/ 125050444 h 825"/>
              <a:gd name="T26" fmla="*/ 184312715 w 1277"/>
              <a:gd name="T27" fmla="*/ 0 h 825"/>
              <a:gd name="T28" fmla="*/ 191231964 w 1277"/>
              <a:gd name="T29" fmla="*/ 41051681 h 825"/>
              <a:gd name="T30" fmla="*/ 186199566 w 1277"/>
              <a:gd name="T31" fmla="*/ 89051533 h 825"/>
              <a:gd name="T32" fmla="*/ 145311432 w 1277"/>
              <a:gd name="T33" fmla="*/ 34736101 h 825"/>
              <a:gd name="T34" fmla="*/ 117003896 w 1277"/>
              <a:gd name="T35" fmla="*/ 45472667 h 825"/>
              <a:gd name="T36" fmla="*/ 103793530 w 1277"/>
              <a:gd name="T37" fmla="*/ 63788418 h 825"/>
              <a:gd name="T38" fmla="*/ 117003896 w 1277"/>
              <a:gd name="T39" fmla="*/ 82104157 h 825"/>
              <a:gd name="T40" fmla="*/ 111342548 w 1277"/>
              <a:gd name="T41" fmla="*/ 85261549 h 825"/>
              <a:gd name="T42" fmla="*/ 54098501 w 1277"/>
              <a:gd name="T43" fmla="*/ 55578243 h 825"/>
              <a:gd name="T44" fmla="*/ 61017751 w 1277"/>
              <a:gd name="T45" fmla="*/ 89682535 h 825"/>
              <a:gd name="T46" fmla="*/ 16984052 w 1277"/>
              <a:gd name="T47" fmla="*/ 77683171 h 825"/>
              <a:gd name="T48" fmla="*/ 178021622 w 1277"/>
              <a:gd name="T49" fmla="*/ 148418171 h 825"/>
              <a:gd name="T50" fmla="*/ 141536936 w 1277"/>
              <a:gd name="T51" fmla="*/ 171786691 h 825"/>
              <a:gd name="T52" fmla="*/ 151601731 w 1277"/>
              <a:gd name="T53" fmla="*/ 202101794 h 825"/>
              <a:gd name="T54" fmla="*/ 0 w 1277"/>
              <a:gd name="T55" fmla="*/ 174944084 h 825"/>
              <a:gd name="T56" fmla="*/ 101277727 w 1277"/>
              <a:gd name="T57" fmla="*/ 254521874 h 825"/>
              <a:gd name="T58" fmla="*/ 131472140 w 1277"/>
              <a:gd name="T59" fmla="*/ 278521397 h 825"/>
              <a:gd name="T60" fmla="*/ 106939101 w 1277"/>
              <a:gd name="T61" fmla="*/ 295574338 h 825"/>
              <a:gd name="T62" fmla="*/ 127697643 w 1277"/>
              <a:gd name="T63" fmla="*/ 305679107 h 825"/>
              <a:gd name="T64" fmla="*/ 101906678 w 1277"/>
              <a:gd name="T65" fmla="*/ 320836658 h 825"/>
              <a:gd name="T66" fmla="*/ 24533045 w 1277"/>
              <a:gd name="T67" fmla="*/ 332205021 h 825"/>
              <a:gd name="T68" fmla="*/ 69195695 w 1277"/>
              <a:gd name="T69" fmla="*/ 372625687 h 825"/>
              <a:gd name="T70" fmla="*/ 174247919 w 1277"/>
              <a:gd name="T71" fmla="*/ 423151223 h 825"/>
              <a:gd name="T72" fmla="*/ 331510999 w 1277"/>
              <a:gd name="T73" fmla="*/ 521043908 h 825"/>
              <a:gd name="T74" fmla="*/ 474934836 w 1277"/>
              <a:gd name="T75" fmla="*/ 500201778 h 825"/>
              <a:gd name="T76" fmla="*/ 616471722 w 1277"/>
              <a:gd name="T77" fmla="*/ 476834052 h 825"/>
              <a:gd name="T78" fmla="*/ 709571480 w 1277"/>
              <a:gd name="T79" fmla="*/ 438308774 h 825"/>
              <a:gd name="T80" fmla="*/ 759266509 w 1277"/>
              <a:gd name="T81" fmla="*/ 411150965 h 825"/>
              <a:gd name="T82" fmla="*/ 782541647 w 1277"/>
              <a:gd name="T83" fmla="*/ 411782761 h 825"/>
              <a:gd name="T84" fmla="*/ 759266509 w 1277"/>
              <a:gd name="T85" fmla="*/ 375151284 h 825"/>
              <a:gd name="T86" fmla="*/ 794493295 w 1277"/>
              <a:gd name="T87" fmla="*/ 370099296 h 825"/>
              <a:gd name="T88" fmla="*/ 803300189 w 1277"/>
              <a:gd name="T89" fmla="*/ 347362572 h 825"/>
              <a:gd name="T90" fmla="*/ 734733470 w 1277"/>
              <a:gd name="T91" fmla="*/ 323994846 h 825"/>
              <a:gd name="T92" fmla="*/ 759266509 w 1277"/>
              <a:gd name="T93" fmla="*/ 307573702 h 825"/>
              <a:gd name="T94" fmla="*/ 727184476 w 1277"/>
              <a:gd name="T95" fmla="*/ 288626961 h 825"/>
              <a:gd name="T96" fmla="*/ 736620322 w 1277"/>
              <a:gd name="T97" fmla="*/ 241258918 h 825"/>
              <a:gd name="T98" fmla="*/ 782541647 w 1277"/>
              <a:gd name="T99" fmla="*/ 203365387 h 825"/>
              <a:gd name="T100" fmla="*/ 717749424 w 1277"/>
              <a:gd name="T101" fmla="*/ 205890983 h 825"/>
              <a:gd name="T102" fmla="*/ 658618550 w 1277"/>
              <a:gd name="T103" fmla="*/ 153470953 h 8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77"/>
              <a:gd name="T157" fmla="*/ 0 h 825"/>
              <a:gd name="T158" fmla="*/ 1277 w 1277"/>
              <a:gd name="T159" fmla="*/ 825 h 8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77" h="825">
                <a:moveTo>
                  <a:pt x="1047" y="243"/>
                </a:moveTo>
                <a:lnTo>
                  <a:pt x="1017" y="287"/>
                </a:lnTo>
                <a:lnTo>
                  <a:pt x="888" y="300"/>
                </a:lnTo>
                <a:lnTo>
                  <a:pt x="812" y="253"/>
                </a:lnTo>
                <a:lnTo>
                  <a:pt x="769" y="340"/>
                </a:lnTo>
                <a:lnTo>
                  <a:pt x="772" y="309"/>
                </a:lnTo>
                <a:lnTo>
                  <a:pt x="687" y="225"/>
                </a:lnTo>
                <a:lnTo>
                  <a:pt x="630" y="272"/>
                </a:lnTo>
                <a:lnTo>
                  <a:pt x="577" y="185"/>
                </a:lnTo>
                <a:lnTo>
                  <a:pt x="460" y="289"/>
                </a:lnTo>
                <a:lnTo>
                  <a:pt x="383" y="311"/>
                </a:lnTo>
                <a:lnTo>
                  <a:pt x="356" y="227"/>
                </a:lnTo>
                <a:lnTo>
                  <a:pt x="410" y="198"/>
                </a:lnTo>
                <a:lnTo>
                  <a:pt x="293" y="0"/>
                </a:lnTo>
                <a:lnTo>
                  <a:pt x="304" y="65"/>
                </a:lnTo>
                <a:lnTo>
                  <a:pt x="296" y="141"/>
                </a:lnTo>
                <a:lnTo>
                  <a:pt x="231" y="55"/>
                </a:lnTo>
                <a:lnTo>
                  <a:pt x="186" y="72"/>
                </a:lnTo>
                <a:lnTo>
                  <a:pt x="165" y="101"/>
                </a:lnTo>
                <a:lnTo>
                  <a:pt x="186" y="130"/>
                </a:lnTo>
                <a:lnTo>
                  <a:pt x="177" y="135"/>
                </a:lnTo>
                <a:lnTo>
                  <a:pt x="86" y="88"/>
                </a:lnTo>
                <a:lnTo>
                  <a:pt x="97" y="142"/>
                </a:lnTo>
                <a:lnTo>
                  <a:pt x="27" y="123"/>
                </a:lnTo>
                <a:lnTo>
                  <a:pt x="283" y="235"/>
                </a:lnTo>
                <a:lnTo>
                  <a:pt x="225" y="272"/>
                </a:lnTo>
                <a:lnTo>
                  <a:pt x="241" y="320"/>
                </a:lnTo>
                <a:lnTo>
                  <a:pt x="0" y="277"/>
                </a:lnTo>
                <a:lnTo>
                  <a:pt x="161" y="403"/>
                </a:lnTo>
                <a:lnTo>
                  <a:pt x="209" y="441"/>
                </a:lnTo>
                <a:lnTo>
                  <a:pt x="170" y="468"/>
                </a:lnTo>
                <a:lnTo>
                  <a:pt x="203" y="484"/>
                </a:lnTo>
                <a:lnTo>
                  <a:pt x="162" y="508"/>
                </a:lnTo>
                <a:lnTo>
                  <a:pt x="39" y="526"/>
                </a:lnTo>
                <a:lnTo>
                  <a:pt x="110" y="590"/>
                </a:lnTo>
                <a:lnTo>
                  <a:pt x="277" y="670"/>
                </a:lnTo>
                <a:lnTo>
                  <a:pt x="527" y="825"/>
                </a:lnTo>
                <a:lnTo>
                  <a:pt x="755" y="792"/>
                </a:lnTo>
                <a:lnTo>
                  <a:pt x="980" y="755"/>
                </a:lnTo>
                <a:lnTo>
                  <a:pt x="1128" y="694"/>
                </a:lnTo>
                <a:lnTo>
                  <a:pt x="1207" y="651"/>
                </a:lnTo>
                <a:lnTo>
                  <a:pt x="1244" y="652"/>
                </a:lnTo>
                <a:lnTo>
                  <a:pt x="1207" y="594"/>
                </a:lnTo>
                <a:lnTo>
                  <a:pt x="1263" y="586"/>
                </a:lnTo>
                <a:lnTo>
                  <a:pt x="1277" y="550"/>
                </a:lnTo>
                <a:lnTo>
                  <a:pt x="1168" y="513"/>
                </a:lnTo>
                <a:lnTo>
                  <a:pt x="1207" y="487"/>
                </a:lnTo>
                <a:lnTo>
                  <a:pt x="1156" y="457"/>
                </a:lnTo>
                <a:lnTo>
                  <a:pt x="1171" y="382"/>
                </a:lnTo>
                <a:lnTo>
                  <a:pt x="1244" y="322"/>
                </a:lnTo>
                <a:lnTo>
                  <a:pt x="1141" y="326"/>
                </a:lnTo>
                <a:lnTo>
                  <a:pt x="1047" y="243"/>
                </a:lnTo>
                <a:close/>
              </a:path>
            </a:pathLst>
          </a:custGeom>
          <a:solidFill>
            <a:srgbClr val="4FFF4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1" name="Freeform 373"/>
          <p:cNvSpPr>
            <a:spLocks/>
          </p:cNvSpPr>
          <p:nvPr/>
        </p:nvSpPr>
        <p:spPr bwMode="auto">
          <a:xfrm>
            <a:off x="4592638" y="2479675"/>
            <a:ext cx="366712" cy="560388"/>
          </a:xfrm>
          <a:custGeom>
            <a:avLst/>
            <a:gdLst>
              <a:gd name="T0" fmla="*/ 23941055 w 462"/>
              <a:gd name="T1" fmla="*/ 335181064 h 706"/>
              <a:gd name="T2" fmla="*/ 24571291 w 462"/>
              <a:gd name="T3" fmla="*/ 321950831 h 706"/>
              <a:gd name="T4" fmla="*/ 60483676 w 462"/>
              <a:gd name="T5" fmla="*/ 364793511 h 706"/>
              <a:gd name="T6" fmla="*/ 74344116 w 462"/>
              <a:gd name="T7" fmla="*/ 430947153 h 706"/>
              <a:gd name="T8" fmla="*/ 126007657 w 462"/>
              <a:gd name="T9" fmla="*/ 440398339 h 706"/>
              <a:gd name="T10" fmla="*/ 165699855 w 462"/>
              <a:gd name="T11" fmla="*/ 438507626 h 706"/>
              <a:gd name="T12" fmla="*/ 164440176 w 462"/>
              <a:gd name="T13" fmla="*/ 418346365 h 706"/>
              <a:gd name="T14" fmla="*/ 131678198 w 462"/>
              <a:gd name="T15" fmla="*/ 412046268 h 706"/>
              <a:gd name="T16" fmla="*/ 143018486 w 462"/>
              <a:gd name="T17" fmla="*/ 396295085 h 706"/>
              <a:gd name="T18" fmla="*/ 162549466 w 462"/>
              <a:gd name="T19" fmla="*/ 377394299 h 706"/>
              <a:gd name="T20" fmla="*/ 152468858 w 462"/>
              <a:gd name="T21" fmla="*/ 352192723 h 706"/>
              <a:gd name="T22" fmla="*/ 139868097 w 462"/>
              <a:gd name="T23" fmla="*/ 341481855 h 706"/>
              <a:gd name="T24" fmla="*/ 167589771 w 462"/>
              <a:gd name="T25" fmla="*/ 330770986 h 706"/>
              <a:gd name="T26" fmla="*/ 146798317 w 462"/>
              <a:gd name="T27" fmla="*/ 308719805 h 706"/>
              <a:gd name="T28" fmla="*/ 190901376 w 462"/>
              <a:gd name="T29" fmla="*/ 311239963 h 706"/>
              <a:gd name="T30" fmla="*/ 200351748 w 462"/>
              <a:gd name="T31" fmla="*/ 301789570 h 706"/>
              <a:gd name="T32" fmla="*/ 179560295 w 462"/>
              <a:gd name="T33" fmla="*/ 286038387 h 706"/>
              <a:gd name="T34" fmla="*/ 207912205 w 462"/>
              <a:gd name="T35" fmla="*/ 282257753 h 706"/>
              <a:gd name="T36" fmla="*/ 220513015 w 462"/>
              <a:gd name="T37" fmla="*/ 277847676 h 706"/>
              <a:gd name="T38" fmla="*/ 217992863 w 462"/>
              <a:gd name="T39" fmla="*/ 245085627 h 706"/>
              <a:gd name="T40" fmla="*/ 233744013 w 462"/>
              <a:gd name="T41" fmla="*/ 224924366 h 706"/>
              <a:gd name="T42" fmla="*/ 246344773 w 462"/>
              <a:gd name="T43" fmla="*/ 226184842 h 706"/>
              <a:gd name="T44" fmla="*/ 239414553 w 462"/>
              <a:gd name="T45" fmla="*/ 232484839 h 706"/>
              <a:gd name="T46" fmla="*/ 241304469 w 462"/>
              <a:gd name="T47" fmla="*/ 238785630 h 706"/>
              <a:gd name="T48" fmla="*/ 250754841 w 462"/>
              <a:gd name="T49" fmla="*/ 244455389 h 706"/>
              <a:gd name="T50" fmla="*/ 259575770 w 462"/>
              <a:gd name="T51" fmla="*/ 238155392 h 706"/>
              <a:gd name="T52" fmla="*/ 281626903 w 462"/>
              <a:gd name="T53" fmla="*/ 220514288 h 706"/>
              <a:gd name="T54" fmla="*/ 280996667 w 462"/>
              <a:gd name="T55" fmla="*/ 186491714 h 706"/>
              <a:gd name="T56" fmla="*/ 231223860 w 462"/>
              <a:gd name="T57" fmla="*/ 175151402 h 706"/>
              <a:gd name="T58" fmla="*/ 228073472 w 462"/>
              <a:gd name="T59" fmla="*/ 158769980 h 706"/>
              <a:gd name="T60" fmla="*/ 229963387 w 462"/>
              <a:gd name="T61" fmla="*/ 155619585 h 706"/>
              <a:gd name="T62" fmla="*/ 212322322 w 462"/>
              <a:gd name="T63" fmla="*/ 110886985 h 706"/>
              <a:gd name="T64" fmla="*/ 156878926 w 462"/>
              <a:gd name="T65" fmla="*/ 117187776 h 706"/>
              <a:gd name="T66" fmla="*/ 121597589 w 462"/>
              <a:gd name="T67" fmla="*/ 132308722 h 706"/>
              <a:gd name="T68" fmla="*/ 127897573 w 462"/>
              <a:gd name="T69" fmla="*/ 156880060 h 706"/>
              <a:gd name="T70" fmla="*/ 123487505 w 462"/>
              <a:gd name="T71" fmla="*/ 177041321 h 706"/>
              <a:gd name="T72" fmla="*/ 105216203 w 462"/>
              <a:gd name="T73" fmla="*/ 178301003 h 706"/>
              <a:gd name="T74" fmla="*/ 87575114 w 462"/>
              <a:gd name="T75" fmla="*/ 146799430 h 706"/>
              <a:gd name="T76" fmla="*/ 71823964 w 462"/>
              <a:gd name="T77" fmla="*/ 180821161 h 706"/>
              <a:gd name="T78" fmla="*/ 60483676 w 462"/>
              <a:gd name="T79" fmla="*/ 165070771 h 706"/>
              <a:gd name="T80" fmla="*/ 43472835 w 462"/>
              <a:gd name="T81" fmla="*/ 158769980 h 706"/>
              <a:gd name="T82" fmla="*/ 55443372 w 462"/>
              <a:gd name="T83" fmla="*/ 136718799 h 706"/>
              <a:gd name="T84" fmla="*/ 83795282 w 462"/>
              <a:gd name="T85" fmla="*/ 110256747 h 706"/>
              <a:gd name="T86" fmla="*/ 107106119 w 462"/>
              <a:gd name="T87" fmla="*/ 108997065 h 706"/>
              <a:gd name="T88" fmla="*/ 162549466 w 462"/>
              <a:gd name="T89" fmla="*/ 99546648 h 706"/>
              <a:gd name="T90" fmla="*/ 221773488 w 462"/>
              <a:gd name="T91" fmla="*/ 114037381 h 706"/>
              <a:gd name="T92" fmla="*/ 253905230 w 462"/>
              <a:gd name="T93" fmla="*/ 78124911 h 706"/>
              <a:gd name="T94" fmla="*/ 250754841 w 462"/>
              <a:gd name="T95" fmla="*/ 37802377 h 706"/>
              <a:gd name="T96" fmla="*/ 254535466 w 462"/>
              <a:gd name="T97" fmla="*/ 1260476 h 706"/>
              <a:gd name="T98" fmla="*/ 161920024 w 462"/>
              <a:gd name="T99" fmla="*/ 71194676 h 706"/>
              <a:gd name="T100" fmla="*/ 76234826 w 462"/>
              <a:gd name="T101" fmla="*/ 93245857 h 706"/>
              <a:gd name="T102" fmla="*/ 26461213 w 462"/>
              <a:gd name="T103" fmla="*/ 136088561 h 706"/>
              <a:gd name="T104" fmla="*/ 27721686 w 462"/>
              <a:gd name="T105" fmla="*/ 142389352 h 706"/>
              <a:gd name="T106" fmla="*/ 40322447 w 462"/>
              <a:gd name="T107" fmla="*/ 158769980 h 706"/>
              <a:gd name="T108" fmla="*/ 33392227 w 462"/>
              <a:gd name="T109" fmla="*/ 173260688 h 706"/>
              <a:gd name="T110" fmla="*/ 18900750 w 462"/>
              <a:gd name="T111" fmla="*/ 162550613 h 706"/>
              <a:gd name="T112" fmla="*/ 22681376 w 462"/>
              <a:gd name="T113" fmla="*/ 153099427 h 706"/>
              <a:gd name="T114" fmla="*/ 10710848 w 462"/>
              <a:gd name="T115" fmla="*/ 241305787 h 706"/>
              <a:gd name="T116" fmla="*/ 34021670 w 462"/>
              <a:gd name="T117" fmla="*/ 269027521 h 706"/>
              <a:gd name="T118" fmla="*/ 14490683 w 462"/>
              <a:gd name="T119" fmla="*/ 279108152 h 706"/>
              <a:gd name="T120" fmla="*/ 11340291 w 462"/>
              <a:gd name="T121" fmla="*/ 294858542 h 7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2"/>
              <a:gd name="T184" fmla="*/ 0 h 706"/>
              <a:gd name="T185" fmla="*/ 462 w 462"/>
              <a:gd name="T186" fmla="*/ 706 h 7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2" h="706">
                <a:moveTo>
                  <a:pt x="18" y="468"/>
                </a:moveTo>
                <a:lnTo>
                  <a:pt x="12" y="489"/>
                </a:lnTo>
                <a:lnTo>
                  <a:pt x="0" y="516"/>
                </a:lnTo>
                <a:lnTo>
                  <a:pt x="2" y="519"/>
                </a:lnTo>
                <a:lnTo>
                  <a:pt x="15" y="523"/>
                </a:lnTo>
                <a:lnTo>
                  <a:pt x="39" y="541"/>
                </a:lnTo>
                <a:lnTo>
                  <a:pt x="39" y="540"/>
                </a:lnTo>
                <a:lnTo>
                  <a:pt x="38" y="536"/>
                </a:lnTo>
                <a:lnTo>
                  <a:pt x="38" y="532"/>
                </a:lnTo>
                <a:lnTo>
                  <a:pt x="35" y="530"/>
                </a:lnTo>
                <a:lnTo>
                  <a:pt x="27" y="526"/>
                </a:lnTo>
                <a:lnTo>
                  <a:pt x="32" y="523"/>
                </a:lnTo>
                <a:lnTo>
                  <a:pt x="29" y="522"/>
                </a:lnTo>
                <a:lnTo>
                  <a:pt x="27" y="519"/>
                </a:lnTo>
                <a:lnTo>
                  <a:pt x="29" y="514"/>
                </a:lnTo>
                <a:lnTo>
                  <a:pt x="32" y="510"/>
                </a:lnTo>
                <a:lnTo>
                  <a:pt x="35" y="510"/>
                </a:lnTo>
                <a:lnTo>
                  <a:pt x="39" y="511"/>
                </a:lnTo>
                <a:lnTo>
                  <a:pt x="39" y="514"/>
                </a:lnTo>
                <a:lnTo>
                  <a:pt x="36" y="515"/>
                </a:lnTo>
                <a:lnTo>
                  <a:pt x="36" y="516"/>
                </a:lnTo>
                <a:lnTo>
                  <a:pt x="59" y="543"/>
                </a:lnTo>
                <a:lnTo>
                  <a:pt x="67" y="546"/>
                </a:lnTo>
                <a:lnTo>
                  <a:pt x="75" y="546"/>
                </a:lnTo>
                <a:lnTo>
                  <a:pt x="85" y="553"/>
                </a:lnTo>
                <a:lnTo>
                  <a:pt x="93" y="577"/>
                </a:lnTo>
                <a:lnTo>
                  <a:pt x="96" y="579"/>
                </a:lnTo>
                <a:lnTo>
                  <a:pt x="90" y="591"/>
                </a:lnTo>
                <a:lnTo>
                  <a:pt x="94" y="626"/>
                </a:lnTo>
                <a:lnTo>
                  <a:pt x="90" y="636"/>
                </a:lnTo>
                <a:lnTo>
                  <a:pt x="84" y="680"/>
                </a:lnTo>
                <a:lnTo>
                  <a:pt x="90" y="685"/>
                </a:lnTo>
                <a:lnTo>
                  <a:pt x="97" y="685"/>
                </a:lnTo>
                <a:lnTo>
                  <a:pt x="106" y="683"/>
                </a:lnTo>
                <a:lnTo>
                  <a:pt x="112" y="687"/>
                </a:lnTo>
                <a:lnTo>
                  <a:pt x="118" y="684"/>
                </a:lnTo>
                <a:lnTo>
                  <a:pt x="126" y="684"/>
                </a:lnTo>
                <a:lnTo>
                  <a:pt x="136" y="688"/>
                </a:lnTo>
                <a:lnTo>
                  <a:pt x="140" y="692"/>
                </a:lnTo>
                <a:lnTo>
                  <a:pt x="160" y="692"/>
                </a:lnTo>
                <a:lnTo>
                  <a:pt x="164" y="692"/>
                </a:lnTo>
                <a:lnTo>
                  <a:pt x="175" y="695"/>
                </a:lnTo>
                <a:lnTo>
                  <a:pt x="175" y="704"/>
                </a:lnTo>
                <a:lnTo>
                  <a:pt x="188" y="706"/>
                </a:lnTo>
                <a:lnTo>
                  <a:pt x="200" y="699"/>
                </a:lnTo>
                <a:lnTo>
                  <a:pt x="207" y="703"/>
                </a:lnTo>
                <a:lnTo>
                  <a:pt x="216" y="703"/>
                </a:lnTo>
                <a:lnTo>
                  <a:pt x="234" y="690"/>
                </a:lnTo>
                <a:lnTo>
                  <a:pt x="240" y="690"/>
                </a:lnTo>
                <a:lnTo>
                  <a:pt x="239" y="699"/>
                </a:lnTo>
                <a:lnTo>
                  <a:pt x="248" y="695"/>
                </a:lnTo>
                <a:lnTo>
                  <a:pt x="257" y="699"/>
                </a:lnTo>
                <a:lnTo>
                  <a:pt x="261" y="699"/>
                </a:lnTo>
                <a:lnTo>
                  <a:pt x="263" y="696"/>
                </a:lnTo>
                <a:lnTo>
                  <a:pt x="263" y="694"/>
                </a:lnTo>
                <a:lnTo>
                  <a:pt x="260" y="689"/>
                </a:lnTo>
                <a:lnTo>
                  <a:pt x="249" y="687"/>
                </a:lnTo>
                <a:lnTo>
                  <a:pt x="252" y="684"/>
                </a:lnTo>
                <a:lnTo>
                  <a:pt x="266" y="684"/>
                </a:lnTo>
                <a:lnTo>
                  <a:pt x="269" y="682"/>
                </a:lnTo>
                <a:lnTo>
                  <a:pt x="264" y="678"/>
                </a:lnTo>
                <a:lnTo>
                  <a:pt x="264" y="669"/>
                </a:lnTo>
                <a:lnTo>
                  <a:pt x="261" y="664"/>
                </a:lnTo>
                <a:lnTo>
                  <a:pt x="249" y="666"/>
                </a:lnTo>
                <a:lnTo>
                  <a:pt x="239" y="659"/>
                </a:lnTo>
                <a:lnTo>
                  <a:pt x="239" y="652"/>
                </a:lnTo>
                <a:lnTo>
                  <a:pt x="234" y="650"/>
                </a:lnTo>
                <a:lnTo>
                  <a:pt x="233" y="652"/>
                </a:lnTo>
                <a:lnTo>
                  <a:pt x="225" y="654"/>
                </a:lnTo>
                <a:lnTo>
                  <a:pt x="219" y="658"/>
                </a:lnTo>
                <a:lnTo>
                  <a:pt x="213" y="658"/>
                </a:lnTo>
                <a:lnTo>
                  <a:pt x="209" y="654"/>
                </a:lnTo>
                <a:lnTo>
                  <a:pt x="210" y="651"/>
                </a:lnTo>
                <a:lnTo>
                  <a:pt x="213" y="652"/>
                </a:lnTo>
                <a:lnTo>
                  <a:pt x="224" y="650"/>
                </a:lnTo>
                <a:lnTo>
                  <a:pt x="231" y="641"/>
                </a:lnTo>
                <a:lnTo>
                  <a:pt x="231" y="638"/>
                </a:lnTo>
                <a:lnTo>
                  <a:pt x="222" y="631"/>
                </a:lnTo>
                <a:lnTo>
                  <a:pt x="215" y="632"/>
                </a:lnTo>
                <a:lnTo>
                  <a:pt x="218" y="627"/>
                </a:lnTo>
                <a:lnTo>
                  <a:pt x="227" y="629"/>
                </a:lnTo>
                <a:lnTo>
                  <a:pt x="224" y="626"/>
                </a:lnTo>
                <a:lnTo>
                  <a:pt x="222" y="622"/>
                </a:lnTo>
                <a:lnTo>
                  <a:pt x="234" y="616"/>
                </a:lnTo>
                <a:lnTo>
                  <a:pt x="239" y="614"/>
                </a:lnTo>
                <a:lnTo>
                  <a:pt x="245" y="614"/>
                </a:lnTo>
                <a:lnTo>
                  <a:pt x="245" y="617"/>
                </a:lnTo>
                <a:lnTo>
                  <a:pt x="248" y="617"/>
                </a:lnTo>
                <a:lnTo>
                  <a:pt x="254" y="614"/>
                </a:lnTo>
                <a:lnTo>
                  <a:pt x="258" y="599"/>
                </a:lnTo>
                <a:lnTo>
                  <a:pt x="249" y="585"/>
                </a:lnTo>
                <a:lnTo>
                  <a:pt x="245" y="585"/>
                </a:lnTo>
                <a:lnTo>
                  <a:pt x="249" y="582"/>
                </a:lnTo>
                <a:lnTo>
                  <a:pt x="249" y="578"/>
                </a:lnTo>
                <a:lnTo>
                  <a:pt x="246" y="574"/>
                </a:lnTo>
                <a:lnTo>
                  <a:pt x="242" y="574"/>
                </a:lnTo>
                <a:lnTo>
                  <a:pt x="245" y="570"/>
                </a:lnTo>
                <a:lnTo>
                  <a:pt x="245" y="567"/>
                </a:lnTo>
                <a:lnTo>
                  <a:pt x="242" y="559"/>
                </a:lnTo>
                <a:lnTo>
                  <a:pt x="243" y="557"/>
                </a:lnTo>
                <a:lnTo>
                  <a:pt x="251" y="554"/>
                </a:lnTo>
                <a:lnTo>
                  <a:pt x="257" y="548"/>
                </a:lnTo>
                <a:lnTo>
                  <a:pt x="246" y="540"/>
                </a:lnTo>
                <a:lnTo>
                  <a:pt x="242" y="540"/>
                </a:lnTo>
                <a:lnTo>
                  <a:pt x="239" y="542"/>
                </a:lnTo>
                <a:lnTo>
                  <a:pt x="236" y="541"/>
                </a:lnTo>
                <a:lnTo>
                  <a:pt x="227" y="543"/>
                </a:lnTo>
                <a:lnTo>
                  <a:pt x="222" y="542"/>
                </a:lnTo>
                <a:lnTo>
                  <a:pt x="225" y="540"/>
                </a:lnTo>
                <a:lnTo>
                  <a:pt x="239" y="540"/>
                </a:lnTo>
                <a:lnTo>
                  <a:pt x="237" y="536"/>
                </a:lnTo>
                <a:lnTo>
                  <a:pt x="240" y="533"/>
                </a:lnTo>
                <a:lnTo>
                  <a:pt x="243" y="536"/>
                </a:lnTo>
                <a:lnTo>
                  <a:pt x="249" y="536"/>
                </a:lnTo>
                <a:lnTo>
                  <a:pt x="255" y="532"/>
                </a:lnTo>
                <a:lnTo>
                  <a:pt x="266" y="535"/>
                </a:lnTo>
                <a:lnTo>
                  <a:pt x="266" y="525"/>
                </a:lnTo>
                <a:lnTo>
                  <a:pt x="270" y="523"/>
                </a:lnTo>
                <a:lnTo>
                  <a:pt x="275" y="516"/>
                </a:lnTo>
                <a:lnTo>
                  <a:pt x="282" y="509"/>
                </a:lnTo>
                <a:lnTo>
                  <a:pt x="266" y="509"/>
                </a:lnTo>
                <a:lnTo>
                  <a:pt x="263" y="502"/>
                </a:lnTo>
                <a:lnTo>
                  <a:pt x="255" y="499"/>
                </a:lnTo>
                <a:lnTo>
                  <a:pt x="252" y="493"/>
                </a:lnTo>
                <a:lnTo>
                  <a:pt x="239" y="493"/>
                </a:lnTo>
                <a:lnTo>
                  <a:pt x="233" y="490"/>
                </a:lnTo>
                <a:lnTo>
                  <a:pt x="234" y="489"/>
                </a:lnTo>
                <a:lnTo>
                  <a:pt x="240" y="490"/>
                </a:lnTo>
                <a:lnTo>
                  <a:pt x="252" y="488"/>
                </a:lnTo>
                <a:lnTo>
                  <a:pt x="260" y="490"/>
                </a:lnTo>
                <a:lnTo>
                  <a:pt x="264" y="496"/>
                </a:lnTo>
                <a:lnTo>
                  <a:pt x="275" y="498"/>
                </a:lnTo>
                <a:lnTo>
                  <a:pt x="276" y="499"/>
                </a:lnTo>
                <a:lnTo>
                  <a:pt x="291" y="494"/>
                </a:lnTo>
                <a:lnTo>
                  <a:pt x="303" y="494"/>
                </a:lnTo>
                <a:lnTo>
                  <a:pt x="306" y="493"/>
                </a:lnTo>
                <a:lnTo>
                  <a:pt x="310" y="494"/>
                </a:lnTo>
                <a:lnTo>
                  <a:pt x="307" y="489"/>
                </a:lnTo>
                <a:lnTo>
                  <a:pt x="306" y="488"/>
                </a:lnTo>
                <a:lnTo>
                  <a:pt x="306" y="485"/>
                </a:lnTo>
                <a:lnTo>
                  <a:pt x="312" y="484"/>
                </a:lnTo>
                <a:lnTo>
                  <a:pt x="315" y="481"/>
                </a:lnTo>
                <a:lnTo>
                  <a:pt x="319" y="481"/>
                </a:lnTo>
                <a:lnTo>
                  <a:pt x="318" y="479"/>
                </a:lnTo>
                <a:lnTo>
                  <a:pt x="310" y="478"/>
                </a:lnTo>
                <a:lnTo>
                  <a:pt x="309" y="473"/>
                </a:lnTo>
                <a:lnTo>
                  <a:pt x="318" y="467"/>
                </a:lnTo>
                <a:lnTo>
                  <a:pt x="316" y="462"/>
                </a:lnTo>
                <a:lnTo>
                  <a:pt x="310" y="463"/>
                </a:lnTo>
                <a:lnTo>
                  <a:pt x="312" y="459"/>
                </a:lnTo>
                <a:lnTo>
                  <a:pt x="307" y="462"/>
                </a:lnTo>
                <a:lnTo>
                  <a:pt x="285" y="456"/>
                </a:lnTo>
                <a:lnTo>
                  <a:pt x="285" y="454"/>
                </a:lnTo>
                <a:lnTo>
                  <a:pt x="292" y="452"/>
                </a:lnTo>
                <a:lnTo>
                  <a:pt x="295" y="453"/>
                </a:lnTo>
                <a:lnTo>
                  <a:pt x="303" y="453"/>
                </a:lnTo>
                <a:lnTo>
                  <a:pt x="304" y="448"/>
                </a:lnTo>
                <a:lnTo>
                  <a:pt x="313" y="449"/>
                </a:lnTo>
                <a:lnTo>
                  <a:pt x="322" y="447"/>
                </a:lnTo>
                <a:lnTo>
                  <a:pt x="327" y="448"/>
                </a:lnTo>
                <a:lnTo>
                  <a:pt x="328" y="451"/>
                </a:lnTo>
                <a:lnTo>
                  <a:pt x="330" y="448"/>
                </a:lnTo>
                <a:lnTo>
                  <a:pt x="331" y="449"/>
                </a:lnTo>
                <a:lnTo>
                  <a:pt x="331" y="453"/>
                </a:lnTo>
                <a:lnTo>
                  <a:pt x="336" y="458"/>
                </a:lnTo>
                <a:lnTo>
                  <a:pt x="339" y="458"/>
                </a:lnTo>
                <a:lnTo>
                  <a:pt x="339" y="456"/>
                </a:lnTo>
                <a:lnTo>
                  <a:pt x="340" y="453"/>
                </a:lnTo>
                <a:lnTo>
                  <a:pt x="339" y="447"/>
                </a:lnTo>
                <a:lnTo>
                  <a:pt x="342" y="447"/>
                </a:lnTo>
                <a:lnTo>
                  <a:pt x="350" y="441"/>
                </a:lnTo>
                <a:lnTo>
                  <a:pt x="352" y="430"/>
                </a:lnTo>
                <a:lnTo>
                  <a:pt x="349" y="425"/>
                </a:lnTo>
                <a:lnTo>
                  <a:pt x="350" y="420"/>
                </a:lnTo>
                <a:lnTo>
                  <a:pt x="353" y="421"/>
                </a:lnTo>
                <a:lnTo>
                  <a:pt x="355" y="417"/>
                </a:lnTo>
                <a:lnTo>
                  <a:pt x="353" y="416"/>
                </a:lnTo>
                <a:lnTo>
                  <a:pt x="353" y="412"/>
                </a:lnTo>
                <a:lnTo>
                  <a:pt x="350" y="396"/>
                </a:lnTo>
                <a:lnTo>
                  <a:pt x="346" y="389"/>
                </a:lnTo>
                <a:lnTo>
                  <a:pt x="348" y="385"/>
                </a:lnTo>
                <a:lnTo>
                  <a:pt x="346" y="383"/>
                </a:lnTo>
                <a:lnTo>
                  <a:pt x="350" y="375"/>
                </a:lnTo>
                <a:lnTo>
                  <a:pt x="356" y="374"/>
                </a:lnTo>
                <a:lnTo>
                  <a:pt x="359" y="368"/>
                </a:lnTo>
                <a:lnTo>
                  <a:pt x="365" y="365"/>
                </a:lnTo>
                <a:lnTo>
                  <a:pt x="367" y="359"/>
                </a:lnTo>
                <a:lnTo>
                  <a:pt x="368" y="357"/>
                </a:lnTo>
                <a:lnTo>
                  <a:pt x="371" y="357"/>
                </a:lnTo>
                <a:lnTo>
                  <a:pt x="373" y="353"/>
                </a:lnTo>
                <a:lnTo>
                  <a:pt x="374" y="352"/>
                </a:lnTo>
                <a:lnTo>
                  <a:pt x="383" y="352"/>
                </a:lnTo>
                <a:lnTo>
                  <a:pt x="383" y="354"/>
                </a:lnTo>
                <a:lnTo>
                  <a:pt x="386" y="354"/>
                </a:lnTo>
                <a:lnTo>
                  <a:pt x="385" y="355"/>
                </a:lnTo>
                <a:lnTo>
                  <a:pt x="389" y="355"/>
                </a:lnTo>
                <a:lnTo>
                  <a:pt x="392" y="355"/>
                </a:lnTo>
                <a:lnTo>
                  <a:pt x="391" y="359"/>
                </a:lnTo>
                <a:lnTo>
                  <a:pt x="389" y="359"/>
                </a:lnTo>
                <a:lnTo>
                  <a:pt x="388" y="362"/>
                </a:lnTo>
                <a:lnTo>
                  <a:pt x="382" y="368"/>
                </a:lnTo>
                <a:lnTo>
                  <a:pt x="385" y="368"/>
                </a:lnTo>
                <a:lnTo>
                  <a:pt x="386" y="373"/>
                </a:lnTo>
                <a:lnTo>
                  <a:pt x="385" y="374"/>
                </a:lnTo>
                <a:lnTo>
                  <a:pt x="380" y="374"/>
                </a:lnTo>
                <a:lnTo>
                  <a:pt x="379" y="371"/>
                </a:lnTo>
                <a:lnTo>
                  <a:pt x="380" y="369"/>
                </a:lnTo>
                <a:lnTo>
                  <a:pt x="376" y="369"/>
                </a:lnTo>
                <a:lnTo>
                  <a:pt x="376" y="371"/>
                </a:lnTo>
                <a:lnTo>
                  <a:pt x="370" y="374"/>
                </a:lnTo>
                <a:lnTo>
                  <a:pt x="365" y="374"/>
                </a:lnTo>
                <a:lnTo>
                  <a:pt x="365" y="375"/>
                </a:lnTo>
                <a:lnTo>
                  <a:pt x="368" y="376"/>
                </a:lnTo>
                <a:lnTo>
                  <a:pt x="371" y="381"/>
                </a:lnTo>
                <a:lnTo>
                  <a:pt x="377" y="383"/>
                </a:lnTo>
                <a:lnTo>
                  <a:pt x="383" y="379"/>
                </a:lnTo>
                <a:lnTo>
                  <a:pt x="389" y="381"/>
                </a:lnTo>
                <a:lnTo>
                  <a:pt x="394" y="380"/>
                </a:lnTo>
                <a:lnTo>
                  <a:pt x="392" y="388"/>
                </a:lnTo>
                <a:lnTo>
                  <a:pt x="388" y="388"/>
                </a:lnTo>
                <a:lnTo>
                  <a:pt x="391" y="396"/>
                </a:lnTo>
                <a:lnTo>
                  <a:pt x="392" y="400"/>
                </a:lnTo>
                <a:lnTo>
                  <a:pt x="398" y="396"/>
                </a:lnTo>
                <a:lnTo>
                  <a:pt x="398" y="391"/>
                </a:lnTo>
                <a:lnTo>
                  <a:pt x="398" y="388"/>
                </a:lnTo>
                <a:lnTo>
                  <a:pt x="395" y="385"/>
                </a:lnTo>
                <a:lnTo>
                  <a:pt x="395" y="381"/>
                </a:lnTo>
                <a:lnTo>
                  <a:pt x="403" y="374"/>
                </a:lnTo>
                <a:lnTo>
                  <a:pt x="404" y="369"/>
                </a:lnTo>
                <a:lnTo>
                  <a:pt x="407" y="368"/>
                </a:lnTo>
                <a:lnTo>
                  <a:pt x="416" y="369"/>
                </a:lnTo>
                <a:lnTo>
                  <a:pt x="418" y="374"/>
                </a:lnTo>
                <a:lnTo>
                  <a:pt x="416" y="378"/>
                </a:lnTo>
                <a:lnTo>
                  <a:pt x="412" y="378"/>
                </a:lnTo>
                <a:lnTo>
                  <a:pt x="412" y="379"/>
                </a:lnTo>
                <a:lnTo>
                  <a:pt x="419" y="388"/>
                </a:lnTo>
                <a:lnTo>
                  <a:pt x="422" y="389"/>
                </a:lnTo>
                <a:lnTo>
                  <a:pt x="426" y="381"/>
                </a:lnTo>
                <a:lnTo>
                  <a:pt x="426" y="373"/>
                </a:lnTo>
                <a:lnTo>
                  <a:pt x="428" y="369"/>
                </a:lnTo>
                <a:lnTo>
                  <a:pt x="437" y="363"/>
                </a:lnTo>
                <a:lnTo>
                  <a:pt x="444" y="353"/>
                </a:lnTo>
                <a:lnTo>
                  <a:pt x="447" y="350"/>
                </a:lnTo>
                <a:lnTo>
                  <a:pt x="456" y="341"/>
                </a:lnTo>
                <a:lnTo>
                  <a:pt x="456" y="325"/>
                </a:lnTo>
                <a:lnTo>
                  <a:pt x="458" y="318"/>
                </a:lnTo>
                <a:lnTo>
                  <a:pt x="462" y="318"/>
                </a:lnTo>
                <a:lnTo>
                  <a:pt x="462" y="315"/>
                </a:lnTo>
                <a:lnTo>
                  <a:pt x="459" y="311"/>
                </a:lnTo>
                <a:lnTo>
                  <a:pt x="450" y="305"/>
                </a:lnTo>
                <a:lnTo>
                  <a:pt x="449" y="299"/>
                </a:lnTo>
                <a:lnTo>
                  <a:pt x="446" y="296"/>
                </a:lnTo>
                <a:lnTo>
                  <a:pt x="435" y="292"/>
                </a:lnTo>
                <a:lnTo>
                  <a:pt x="426" y="295"/>
                </a:lnTo>
                <a:lnTo>
                  <a:pt x="413" y="295"/>
                </a:lnTo>
                <a:lnTo>
                  <a:pt x="409" y="297"/>
                </a:lnTo>
                <a:lnTo>
                  <a:pt x="400" y="299"/>
                </a:lnTo>
                <a:lnTo>
                  <a:pt x="385" y="296"/>
                </a:lnTo>
                <a:lnTo>
                  <a:pt x="376" y="291"/>
                </a:lnTo>
                <a:lnTo>
                  <a:pt x="368" y="284"/>
                </a:lnTo>
                <a:lnTo>
                  <a:pt x="367" y="278"/>
                </a:lnTo>
                <a:lnTo>
                  <a:pt x="364" y="276"/>
                </a:lnTo>
                <a:lnTo>
                  <a:pt x="364" y="273"/>
                </a:lnTo>
                <a:lnTo>
                  <a:pt x="368" y="270"/>
                </a:lnTo>
                <a:lnTo>
                  <a:pt x="370" y="266"/>
                </a:lnTo>
                <a:lnTo>
                  <a:pt x="370" y="264"/>
                </a:lnTo>
                <a:lnTo>
                  <a:pt x="367" y="263"/>
                </a:lnTo>
                <a:lnTo>
                  <a:pt x="370" y="262"/>
                </a:lnTo>
                <a:lnTo>
                  <a:pt x="368" y="252"/>
                </a:lnTo>
                <a:lnTo>
                  <a:pt x="362" y="252"/>
                </a:lnTo>
                <a:lnTo>
                  <a:pt x="358" y="254"/>
                </a:lnTo>
                <a:lnTo>
                  <a:pt x="353" y="253"/>
                </a:lnTo>
                <a:lnTo>
                  <a:pt x="346" y="257"/>
                </a:lnTo>
                <a:lnTo>
                  <a:pt x="343" y="254"/>
                </a:lnTo>
                <a:lnTo>
                  <a:pt x="346" y="250"/>
                </a:lnTo>
                <a:lnTo>
                  <a:pt x="349" y="248"/>
                </a:lnTo>
                <a:lnTo>
                  <a:pt x="362" y="250"/>
                </a:lnTo>
                <a:lnTo>
                  <a:pt x="365" y="249"/>
                </a:lnTo>
                <a:lnTo>
                  <a:pt x="365" y="247"/>
                </a:lnTo>
                <a:lnTo>
                  <a:pt x="361" y="239"/>
                </a:lnTo>
                <a:lnTo>
                  <a:pt x="358" y="212"/>
                </a:lnTo>
                <a:lnTo>
                  <a:pt x="359" y="196"/>
                </a:lnTo>
                <a:lnTo>
                  <a:pt x="362" y="191"/>
                </a:lnTo>
                <a:lnTo>
                  <a:pt x="361" y="191"/>
                </a:lnTo>
                <a:lnTo>
                  <a:pt x="364" y="186"/>
                </a:lnTo>
                <a:lnTo>
                  <a:pt x="364" y="184"/>
                </a:lnTo>
                <a:lnTo>
                  <a:pt x="350" y="185"/>
                </a:lnTo>
                <a:lnTo>
                  <a:pt x="337" y="176"/>
                </a:lnTo>
                <a:lnTo>
                  <a:pt x="319" y="161"/>
                </a:lnTo>
                <a:lnTo>
                  <a:pt x="307" y="168"/>
                </a:lnTo>
                <a:lnTo>
                  <a:pt x="298" y="166"/>
                </a:lnTo>
                <a:lnTo>
                  <a:pt x="289" y="169"/>
                </a:lnTo>
                <a:lnTo>
                  <a:pt x="276" y="166"/>
                </a:lnTo>
                <a:lnTo>
                  <a:pt x="267" y="171"/>
                </a:lnTo>
                <a:lnTo>
                  <a:pt x="263" y="179"/>
                </a:lnTo>
                <a:lnTo>
                  <a:pt x="255" y="185"/>
                </a:lnTo>
                <a:lnTo>
                  <a:pt x="249" y="186"/>
                </a:lnTo>
                <a:lnTo>
                  <a:pt x="249" y="179"/>
                </a:lnTo>
                <a:lnTo>
                  <a:pt x="239" y="174"/>
                </a:lnTo>
                <a:lnTo>
                  <a:pt x="219" y="175"/>
                </a:lnTo>
                <a:lnTo>
                  <a:pt x="206" y="179"/>
                </a:lnTo>
                <a:lnTo>
                  <a:pt x="203" y="182"/>
                </a:lnTo>
                <a:lnTo>
                  <a:pt x="199" y="185"/>
                </a:lnTo>
                <a:lnTo>
                  <a:pt x="190" y="196"/>
                </a:lnTo>
                <a:lnTo>
                  <a:pt x="187" y="203"/>
                </a:lnTo>
                <a:lnTo>
                  <a:pt x="193" y="210"/>
                </a:lnTo>
                <a:lnTo>
                  <a:pt x="193" y="216"/>
                </a:lnTo>
                <a:lnTo>
                  <a:pt x="185" y="222"/>
                </a:lnTo>
                <a:lnTo>
                  <a:pt x="188" y="227"/>
                </a:lnTo>
                <a:lnTo>
                  <a:pt x="188" y="232"/>
                </a:lnTo>
                <a:lnTo>
                  <a:pt x="196" y="236"/>
                </a:lnTo>
                <a:lnTo>
                  <a:pt x="193" y="245"/>
                </a:lnTo>
                <a:lnTo>
                  <a:pt x="184" y="254"/>
                </a:lnTo>
                <a:lnTo>
                  <a:pt x="187" y="257"/>
                </a:lnTo>
                <a:lnTo>
                  <a:pt x="203" y="249"/>
                </a:lnTo>
                <a:lnTo>
                  <a:pt x="206" y="254"/>
                </a:lnTo>
                <a:lnTo>
                  <a:pt x="209" y="260"/>
                </a:lnTo>
                <a:lnTo>
                  <a:pt x="202" y="279"/>
                </a:lnTo>
                <a:lnTo>
                  <a:pt x="205" y="285"/>
                </a:lnTo>
                <a:lnTo>
                  <a:pt x="215" y="281"/>
                </a:lnTo>
                <a:lnTo>
                  <a:pt x="215" y="289"/>
                </a:lnTo>
                <a:lnTo>
                  <a:pt x="210" y="287"/>
                </a:lnTo>
                <a:lnTo>
                  <a:pt x="203" y="290"/>
                </a:lnTo>
                <a:lnTo>
                  <a:pt x="196" y="281"/>
                </a:lnTo>
                <a:lnTo>
                  <a:pt x="197" y="275"/>
                </a:lnTo>
                <a:lnTo>
                  <a:pt x="200" y="274"/>
                </a:lnTo>
                <a:lnTo>
                  <a:pt x="202" y="268"/>
                </a:lnTo>
                <a:lnTo>
                  <a:pt x="185" y="266"/>
                </a:lnTo>
                <a:lnTo>
                  <a:pt x="182" y="262"/>
                </a:lnTo>
                <a:lnTo>
                  <a:pt x="178" y="265"/>
                </a:lnTo>
                <a:lnTo>
                  <a:pt x="176" y="270"/>
                </a:lnTo>
                <a:lnTo>
                  <a:pt x="173" y="271"/>
                </a:lnTo>
                <a:lnTo>
                  <a:pt x="167" y="283"/>
                </a:lnTo>
                <a:lnTo>
                  <a:pt x="164" y="274"/>
                </a:lnTo>
                <a:lnTo>
                  <a:pt x="167" y="265"/>
                </a:lnTo>
                <a:lnTo>
                  <a:pt x="185" y="248"/>
                </a:lnTo>
                <a:lnTo>
                  <a:pt x="178" y="236"/>
                </a:lnTo>
                <a:lnTo>
                  <a:pt x="176" y="229"/>
                </a:lnTo>
                <a:lnTo>
                  <a:pt x="166" y="223"/>
                </a:lnTo>
                <a:lnTo>
                  <a:pt x="164" y="228"/>
                </a:lnTo>
                <a:lnTo>
                  <a:pt x="154" y="224"/>
                </a:lnTo>
                <a:lnTo>
                  <a:pt x="139" y="233"/>
                </a:lnTo>
                <a:lnTo>
                  <a:pt x="132" y="245"/>
                </a:lnTo>
                <a:lnTo>
                  <a:pt x="139" y="245"/>
                </a:lnTo>
                <a:lnTo>
                  <a:pt x="139" y="250"/>
                </a:lnTo>
                <a:lnTo>
                  <a:pt x="129" y="249"/>
                </a:lnTo>
                <a:lnTo>
                  <a:pt x="115" y="265"/>
                </a:lnTo>
                <a:lnTo>
                  <a:pt x="109" y="266"/>
                </a:lnTo>
                <a:lnTo>
                  <a:pt x="112" y="275"/>
                </a:lnTo>
                <a:lnTo>
                  <a:pt x="120" y="283"/>
                </a:lnTo>
                <a:lnTo>
                  <a:pt x="114" y="287"/>
                </a:lnTo>
                <a:lnTo>
                  <a:pt x="112" y="300"/>
                </a:lnTo>
                <a:lnTo>
                  <a:pt x="100" y="301"/>
                </a:lnTo>
                <a:lnTo>
                  <a:pt x="96" y="294"/>
                </a:lnTo>
                <a:lnTo>
                  <a:pt x="91" y="294"/>
                </a:lnTo>
                <a:lnTo>
                  <a:pt x="94" y="289"/>
                </a:lnTo>
                <a:lnTo>
                  <a:pt x="90" y="276"/>
                </a:lnTo>
                <a:lnTo>
                  <a:pt x="87" y="270"/>
                </a:lnTo>
                <a:lnTo>
                  <a:pt x="94" y="269"/>
                </a:lnTo>
                <a:lnTo>
                  <a:pt x="96" y="262"/>
                </a:lnTo>
                <a:lnTo>
                  <a:pt x="100" y="263"/>
                </a:lnTo>
                <a:lnTo>
                  <a:pt x="102" y="257"/>
                </a:lnTo>
                <a:lnTo>
                  <a:pt x="99" y="255"/>
                </a:lnTo>
                <a:lnTo>
                  <a:pt x="94" y="257"/>
                </a:lnTo>
                <a:lnTo>
                  <a:pt x="94" y="249"/>
                </a:lnTo>
                <a:lnTo>
                  <a:pt x="91" y="248"/>
                </a:lnTo>
                <a:lnTo>
                  <a:pt x="81" y="253"/>
                </a:lnTo>
                <a:lnTo>
                  <a:pt x="75" y="249"/>
                </a:lnTo>
                <a:lnTo>
                  <a:pt x="69" y="252"/>
                </a:lnTo>
                <a:lnTo>
                  <a:pt x="66" y="249"/>
                </a:lnTo>
                <a:lnTo>
                  <a:pt x="75" y="245"/>
                </a:lnTo>
                <a:lnTo>
                  <a:pt x="82" y="249"/>
                </a:lnTo>
                <a:lnTo>
                  <a:pt x="84" y="245"/>
                </a:lnTo>
                <a:lnTo>
                  <a:pt x="82" y="242"/>
                </a:lnTo>
                <a:lnTo>
                  <a:pt x="76" y="242"/>
                </a:lnTo>
                <a:lnTo>
                  <a:pt x="81" y="233"/>
                </a:lnTo>
                <a:lnTo>
                  <a:pt x="76" y="226"/>
                </a:lnTo>
                <a:lnTo>
                  <a:pt x="88" y="217"/>
                </a:lnTo>
                <a:lnTo>
                  <a:pt x="94" y="217"/>
                </a:lnTo>
                <a:lnTo>
                  <a:pt x="103" y="207"/>
                </a:lnTo>
                <a:lnTo>
                  <a:pt x="106" y="194"/>
                </a:lnTo>
                <a:lnTo>
                  <a:pt x="109" y="191"/>
                </a:lnTo>
                <a:lnTo>
                  <a:pt x="109" y="187"/>
                </a:lnTo>
                <a:lnTo>
                  <a:pt x="127" y="186"/>
                </a:lnTo>
                <a:lnTo>
                  <a:pt x="132" y="182"/>
                </a:lnTo>
                <a:lnTo>
                  <a:pt x="137" y="180"/>
                </a:lnTo>
                <a:lnTo>
                  <a:pt x="133" y="175"/>
                </a:lnTo>
                <a:lnTo>
                  <a:pt x="139" y="175"/>
                </a:lnTo>
                <a:lnTo>
                  <a:pt x="143" y="174"/>
                </a:lnTo>
                <a:lnTo>
                  <a:pt x="146" y="179"/>
                </a:lnTo>
                <a:lnTo>
                  <a:pt x="149" y="179"/>
                </a:lnTo>
                <a:lnTo>
                  <a:pt x="152" y="173"/>
                </a:lnTo>
                <a:lnTo>
                  <a:pt x="157" y="174"/>
                </a:lnTo>
                <a:lnTo>
                  <a:pt x="164" y="170"/>
                </a:lnTo>
                <a:lnTo>
                  <a:pt x="167" y="174"/>
                </a:lnTo>
                <a:lnTo>
                  <a:pt x="170" y="173"/>
                </a:lnTo>
                <a:lnTo>
                  <a:pt x="172" y="169"/>
                </a:lnTo>
                <a:lnTo>
                  <a:pt x="175" y="168"/>
                </a:lnTo>
                <a:lnTo>
                  <a:pt x="182" y="166"/>
                </a:lnTo>
                <a:lnTo>
                  <a:pt x="193" y="175"/>
                </a:lnTo>
                <a:lnTo>
                  <a:pt x="200" y="177"/>
                </a:lnTo>
                <a:lnTo>
                  <a:pt x="231" y="168"/>
                </a:lnTo>
                <a:lnTo>
                  <a:pt x="252" y="168"/>
                </a:lnTo>
                <a:lnTo>
                  <a:pt x="260" y="163"/>
                </a:lnTo>
                <a:lnTo>
                  <a:pt x="258" y="158"/>
                </a:lnTo>
                <a:lnTo>
                  <a:pt x="266" y="156"/>
                </a:lnTo>
                <a:lnTo>
                  <a:pt x="264" y="160"/>
                </a:lnTo>
                <a:lnTo>
                  <a:pt x="270" y="163"/>
                </a:lnTo>
                <a:lnTo>
                  <a:pt x="279" y="163"/>
                </a:lnTo>
                <a:lnTo>
                  <a:pt x="283" y="154"/>
                </a:lnTo>
                <a:lnTo>
                  <a:pt x="306" y="165"/>
                </a:lnTo>
                <a:lnTo>
                  <a:pt x="318" y="159"/>
                </a:lnTo>
                <a:lnTo>
                  <a:pt x="321" y="159"/>
                </a:lnTo>
                <a:lnTo>
                  <a:pt x="352" y="181"/>
                </a:lnTo>
                <a:lnTo>
                  <a:pt x="368" y="181"/>
                </a:lnTo>
                <a:lnTo>
                  <a:pt x="376" y="170"/>
                </a:lnTo>
                <a:lnTo>
                  <a:pt x="374" y="169"/>
                </a:lnTo>
                <a:lnTo>
                  <a:pt x="376" y="165"/>
                </a:lnTo>
                <a:lnTo>
                  <a:pt x="377" y="159"/>
                </a:lnTo>
                <a:lnTo>
                  <a:pt x="380" y="153"/>
                </a:lnTo>
                <a:lnTo>
                  <a:pt x="379" y="152"/>
                </a:lnTo>
                <a:lnTo>
                  <a:pt x="388" y="138"/>
                </a:lnTo>
                <a:lnTo>
                  <a:pt x="403" y="124"/>
                </a:lnTo>
                <a:lnTo>
                  <a:pt x="403" y="114"/>
                </a:lnTo>
                <a:lnTo>
                  <a:pt x="401" y="103"/>
                </a:lnTo>
                <a:lnTo>
                  <a:pt x="401" y="100"/>
                </a:lnTo>
                <a:lnTo>
                  <a:pt x="400" y="89"/>
                </a:lnTo>
                <a:lnTo>
                  <a:pt x="401" y="77"/>
                </a:lnTo>
                <a:lnTo>
                  <a:pt x="404" y="75"/>
                </a:lnTo>
                <a:lnTo>
                  <a:pt x="404" y="70"/>
                </a:lnTo>
                <a:lnTo>
                  <a:pt x="398" y="63"/>
                </a:lnTo>
                <a:lnTo>
                  <a:pt x="398" y="60"/>
                </a:lnTo>
                <a:lnTo>
                  <a:pt x="388" y="50"/>
                </a:lnTo>
                <a:lnTo>
                  <a:pt x="385" y="42"/>
                </a:lnTo>
                <a:lnTo>
                  <a:pt x="386" y="37"/>
                </a:lnTo>
                <a:lnTo>
                  <a:pt x="391" y="28"/>
                </a:lnTo>
                <a:lnTo>
                  <a:pt x="404" y="11"/>
                </a:lnTo>
                <a:lnTo>
                  <a:pt x="412" y="6"/>
                </a:lnTo>
                <a:lnTo>
                  <a:pt x="421" y="2"/>
                </a:lnTo>
                <a:lnTo>
                  <a:pt x="413" y="0"/>
                </a:lnTo>
                <a:lnTo>
                  <a:pt x="404" y="2"/>
                </a:lnTo>
                <a:lnTo>
                  <a:pt x="368" y="27"/>
                </a:lnTo>
                <a:lnTo>
                  <a:pt x="352" y="34"/>
                </a:lnTo>
                <a:lnTo>
                  <a:pt x="334" y="37"/>
                </a:lnTo>
                <a:lnTo>
                  <a:pt x="313" y="35"/>
                </a:lnTo>
                <a:lnTo>
                  <a:pt x="303" y="50"/>
                </a:lnTo>
                <a:lnTo>
                  <a:pt x="286" y="65"/>
                </a:lnTo>
                <a:lnTo>
                  <a:pt x="283" y="70"/>
                </a:lnTo>
                <a:lnTo>
                  <a:pt x="280" y="79"/>
                </a:lnTo>
                <a:lnTo>
                  <a:pt x="257" y="113"/>
                </a:lnTo>
                <a:lnTo>
                  <a:pt x="243" y="127"/>
                </a:lnTo>
                <a:lnTo>
                  <a:pt x="222" y="138"/>
                </a:lnTo>
                <a:lnTo>
                  <a:pt x="197" y="143"/>
                </a:lnTo>
                <a:lnTo>
                  <a:pt x="176" y="140"/>
                </a:lnTo>
                <a:lnTo>
                  <a:pt x="167" y="137"/>
                </a:lnTo>
                <a:lnTo>
                  <a:pt x="160" y="137"/>
                </a:lnTo>
                <a:lnTo>
                  <a:pt x="143" y="145"/>
                </a:lnTo>
                <a:lnTo>
                  <a:pt x="129" y="149"/>
                </a:lnTo>
                <a:lnTo>
                  <a:pt x="121" y="148"/>
                </a:lnTo>
                <a:lnTo>
                  <a:pt x="106" y="143"/>
                </a:lnTo>
                <a:lnTo>
                  <a:pt x="102" y="144"/>
                </a:lnTo>
                <a:lnTo>
                  <a:pt x="99" y="147"/>
                </a:lnTo>
                <a:lnTo>
                  <a:pt x="97" y="152"/>
                </a:lnTo>
                <a:lnTo>
                  <a:pt x="87" y="160"/>
                </a:lnTo>
                <a:lnTo>
                  <a:pt x="82" y="161"/>
                </a:lnTo>
                <a:lnTo>
                  <a:pt x="75" y="173"/>
                </a:lnTo>
                <a:lnTo>
                  <a:pt x="60" y="187"/>
                </a:lnTo>
                <a:lnTo>
                  <a:pt x="42" y="216"/>
                </a:lnTo>
                <a:lnTo>
                  <a:pt x="39" y="227"/>
                </a:lnTo>
                <a:lnTo>
                  <a:pt x="41" y="241"/>
                </a:lnTo>
                <a:lnTo>
                  <a:pt x="42" y="241"/>
                </a:lnTo>
                <a:lnTo>
                  <a:pt x="42" y="239"/>
                </a:lnTo>
                <a:lnTo>
                  <a:pt x="44" y="238"/>
                </a:lnTo>
                <a:lnTo>
                  <a:pt x="44" y="234"/>
                </a:lnTo>
                <a:lnTo>
                  <a:pt x="42" y="233"/>
                </a:lnTo>
                <a:lnTo>
                  <a:pt x="44" y="228"/>
                </a:lnTo>
                <a:lnTo>
                  <a:pt x="44" y="226"/>
                </a:lnTo>
                <a:lnTo>
                  <a:pt x="47" y="226"/>
                </a:lnTo>
                <a:lnTo>
                  <a:pt x="51" y="228"/>
                </a:lnTo>
                <a:lnTo>
                  <a:pt x="53" y="232"/>
                </a:lnTo>
                <a:lnTo>
                  <a:pt x="54" y="241"/>
                </a:lnTo>
                <a:lnTo>
                  <a:pt x="57" y="243"/>
                </a:lnTo>
                <a:lnTo>
                  <a:pt x="59" y="245"/>
                </a:lnTo>
                <a:lnTo>
                  <a:pt x="59" y="247"/>
                </a:lnTo>
                <a:lnTo>
                  <a:pt x="60" y="250"/>
                </a:lnTo>
                <a:lnTo>
                  <a:pt x="64" y="252"/>
                </a:lnTo>
                <a:lnTo>
                  <a:pt x="70" y="254"/>
                </a:lnTo>
                <a:lnTo>
                  <a:pt x="78" y="260"/>
                </a:lnTo>
                <a:lnTo>
                  <a:pt x="79" y="259"/>
                </a:lnTo>
                <a:lnTo>
                  <a:pt x="82" y="270"/>
                </a:lnTo>
                <a:lnTo>
                  <a:pt x="88" y="279"/>
                </a:lnTo>
                <a:lnTo>
                  <a:pt x="84" y="283"/>
                </a:lnTo>
                <a:lnTo>
                  <a:pt x="75" y="278"/>
                </a:lnTo>
                <a:lnTo>
                  <a:pt x="60" y="274"/>
                </a:lnTo>
                <a:lnTo>
                  <a:pt x="53" y="275"/>
                </a:lnTo>
                <a:lnTo>
                  <a:pt x="51" y="279"/>
                </a:lnTo>
                <a:lnTo>
                  <a:pt x="50" y="279"/>
                </a:lnTo>
                <a:lnTo>
                  <a:pt x="48" y="273"/>
                </a:lnTo>
                <a:lnTo>
                  <a:pt x="51" y="271"/>
                </a:lnTo>
                <a:lnTo>
                  <a:pt x="53" y="269"/>
                </a:lnTo>
                <a:lnTo>
                  <a:pt x="41" y="266"/>
                </a:lnTo>
                <a:lnTo>
                  <a:pt x="42" y="263"/>
                </a:lnTo>
                <a:lnTo>
                  <a:pt x="30" y="259"/>
                </a:lnTo>
                <a:lnTo>
                  <a:pt x="30" y="258"/>
                </a:lnTo>
                <a:lnTo>
                  <a:pt x="39" y="254"/>
                </a:lnTo>
                <a:lnTo>
                  <a:pt x="39" y="253"/>
                </a:lnTo>
                <a:lnTo>
                  <a:pt x="35" y="253"/>
                </a:lnTo>
                <a:lnTo>
                  <a:pt x="35" y="252"/>
                </a:lnTo>
                <a:lnTo>
                  <a:pt x="38" y="245"/>
                </a:lnTo>
                <a:lnTo>
                  <a:pt x="41" y="245"/>
                </a:lnTo>
                <a:lnTo>
                  <a:pt x="41" y="244"/>
                </a:lnTo>
                <a:lnTo>
                  <a:pt x="39" y="242"/>
                </a:lnTo>
                <a:lnTo>
                  <a:pt x="36" y="243"/>
                </a:lnTo>
                <a:lnTo>
                  <a:pt x="29" y="254"/>
                </a:lnTo>
                <a:lnTo>
                  <a:pt x="21" y="280"/>
                </a:lnTo>
                <a:lnTo>
                  <a:pt x="20" y="294"/>
                </a:lnTo>
                <a:lnTo>
                  <a:pt x="18" y="360"/>
                </a:lnTo>
                <a:lnTo>
                  <a:pt x="12" y="389"/>
                </a:lnTo>
                <a:lnTo>
                  <a:pt x="12" y="411"/>
                </a:lnTo>
                <a:lnTo>
                  <a:pt x="15" y="410"/>
                </a:lnTo>
                <a:lnTo>
                  <a:pt x="18" y="389"/>
                </a:lnTo>
                <a:lnTo>
                  <a:pt x="17" y="383"/>
                </a:lnTo>
                <a:lnTo>
                  <a:pt x="23" y="386"/>
                </a:lnTo>
                <a:lnTo>
                  <a:pt x="32" y="388"/>
                </a:lnTo>
                <a:lnTo>
                  <a:pt x="39" y="399"/>
                </a:lnTo>
                <a:lnTo>
                  <a:pt x="42" y="400"/>
                </a:lnTo>
                <a:lnTo>
                  <a:pt x="41" y="404"/>
                </a:lnTo>
                <a:lnTo>
                  <a:pt x="42" y="411"/>
                </a:lnTo>
                <a:lnTo>
                  <a:pt x="44" y="415"/>
                </a:lnTo>
                <a:lnTo>
                  <a:pt x="53" y="423"/>
                </a:lnTo>
                <a:lnTo>
                  <a:pt x="54" y="427"/>
                </a:lnTo>
                <a:lnTo>
                  <a:pt x="53" y="432"/>
                </a:lnTo>
                <a:lnTo>
                  <a:pt x="56" y="433"/>
                </a:lnTo>
                <a:lnTo>
                  <a:pt x="35" y="449"/>
                </a:lnTo>
                <a:lnTo>
                  <a:pt x="32" y="448"/>
                </a:lnTo>
                <a:lnTo>
                  <a:pt x="30" y="452"/>
                </a:lnTo>
                <a:lnTo>
                  <a:pt x="26" y="451"/>
                </a:lnTo>
                <a:lnTo>
                  <a:pt x="29" y="447"/>
                </a:lnTo>
                <a:lnTo>
                  <a:pt x="21" y="446"/>
                </a:lnTo>
                <a:lnTo>
                  <a:pt x="23" y="443"/>
                </a:lnTo>
                <a:lnTo>
                  <a:pt x="20" y="441"/>
                </a:lnTo>
                <a:lnTo>
                  <a:pt x="21" y="438"/>
                </a:lnTo>
                <a:lnTo>
                  <a:pt x="18" y="433"/>
                </a:lnTo>
                <a:lnTo>
                  <a:pt x="20" y="432"/>
                </a:lnTo>
                <a:lnTo>
                  <a:pt x="18" y="423"/>
                </a:lnTo>
                <a:lnTo>
                  <a:pt x="15" y="412"/>
                </a:lnTo>
                <a:lnTo>
                  <a:pt x="12" y="412"/>
                </a:lnTo>
                <a:lnTo>
                  <a:pt x="15" y="425"/>
                </a:lnTo>
                <a:lnTo>
                  <a:pt x="18" y="46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2" name="Freeform 374"/>
          <p:cNvSpPr>
            <a:spLocks/>
          </p:cNvSpPr>
          <p:nvPr/>
        </p:nvSpPr>
        <p:spPr bwMode="auto">
          <a:xfrm>
            <a:off x="4945063" y="2792413"/>
            <a:ext cx="223837" cy="223837"/>
          </a:xfrm>
          <a:custGeom>
            <a:avLst/>
            <a:gdLst>
              <a:gd name="T0" fmla="*/ 99545534 w 282"/>
              <a:gd name="T1" fmla="*/ 57741980 h 281"/>
              <a:gd name="T2" fmla="*/ 105216094 w 282"/>
              <a:gd name="T3" fmla="*/ 45051769 h 281"/>
              <a:gd name="T4" fmla="*/ 107106008 w 282"/>
              <a:gd name="T5" fmla="*/ 33629715 h 281"/>
              <a:gd name="T6" fmla="*/ 114666456 w 282"/>
              <a:gd name="T7" fmla="*/ 30456966 h 281"/>
              <a:gd name="T8" fmla="*/ 117816842 w 282"/>
              <a:gd name="T9" fmla="*/ 41879021 h 281"/>
              <a:gd name="T10" fmla="*/ 120336991 w 282"/>
              <a:gd name="T11" fmla="*/ 52666219 h 281"/>
              <a:gd name="T12" fmla="*/ 118447078 w 282"/>
              <a:gd name="T13" fmla="*/ 60914729 h 281"/>
              <a:gd name="T14" fmla="*/ 116556370 w 282"/>
              <a:gd name="T15" fmla="*/ 68529166 h 281"/>
              <a:gd name="T16" fmla="*/ 124116819 w 282"/>
              <a:gd name="T17" fmla="*/ 70432975 h 281"/>
              <a:gd name="T18" fmla="*/ 124116819 w 282"/>
              <a:gd name="T19" fmla="*/ 63452609 h 281"/>
              <a:gd name="T20" fmla="*/ 122857141 w 282"/>
              <a:gd name="T21" fmla="*/ 53935160 h 281"/>
              <a:gd name="T22" fmla="*/ 119706755 w 282"/>
              <a:gd name="T23" fmla="*/ 43782829 h 281"/>
              <a:gd name="T24" fmla="*/ 119706755 w 282"/>
              <a:gd name="T25" fmla="*/ 30456966 h 281"/>
              <a:gd name="T26" fmla="*/ 112146307 w 282"/>
              <a:gd name="T27" fmla="*/ 22843319 h 281"/>
              <a:gd name="T28" fmla="*/ 99545534 w 282"/>
              <a:gd name="T29" fmla="*/ 20939510 h 281"/>
              <a:gd name="T30" fmla="*/ 121596669 w 282"/>
              <a:gd name="T31" fmla="*/ 9518249 h 281"/>
              <a:gd name="T32" fmla="*/ 156878763 w 282"/>
              <a:gd name="T33" fmla="*/ 4441690 h 281"/>
              <a:gd name="T34" fmla="*/ 174519809 w 282"/>
              <a:gd name="T35" fmla="*/ 17131893 h 281"/>
              <a:gd name="T36" fmla="*/ 172629896 w 282"/>
              <a:gd name="T37" fmla="*/ 46954781 h 281"/>
              <a:gd name="T38" fmla="*/ 174519809 w 282"/>
              <a:gd name="T39" fmla="*/ 62818537 h 281"/>
              <a:gd name="T40" fmla="*/ 168219832 w 282"/>
              <a:gd name="T41" fmla="*/ 74239795 h 281"/>
              <a:gd name="T42" fmla="*/ 160029148 w 282"/>
              <a:gd name="T43" fmla="*/ 79950424 h 281"/>
              <a:gd name="T44" fmla="*/ 135457888 w 282"/>
              <a:gd name="T45" fmla="*/ 96448240 h 281"/>
              <a:gd name="T46" fmla="*/ 151209021 w 282"/>
              <a:gd name="T47" fmla="*/ 111677140 h 281"/>
              <a:gd name="T48" fmla="*/ 152468699 w 282"/>
              <a:gd name="T49" fmla="*/ 133885584 h 281"/>
              <a:gd name="T50" fmla="*/ 126007526 w 282"/>
              <a:gd name="T51" fmla="*/ 151652339 h 281"/>
              <a:gd name="T52" fmla="*/ 117816842 w 282"/>
              <a:gd name="T53" fmla="*/ 151017471 h 281"/>
              <a:gd name="T54" fmla="*/ 124116819 w 282"/>
              <a:gd name="T55" fmla="*/ 153556148 h 281"/>
              <a:gd name="T56" fmla="*/ 131677267 w 282"/>
              <a:gd name="T57" fmla="*/ 161169789 h 281"/>
              <a:gd name="T58" fmla="*/ 131677267 w 282"/>
              <a:gd name="T59" fmla="*/ 173225915 h 281"/>
              <a:gd name="T60" fmla="*/ 120336991 w 282"/>
              <a:gd name="T61" fmla="*/ 178302473 h 281"/>
              <a:gd name="T62" fmla="*/ 103326156 w 282"/>
              <a:gd name="T63" fmla="*/ 172591844 h 281"/>
              <a:gd name="T64" fmla="*/ 89464936 w 282"/>
              <a:gd name="T65" fmla="*/ 159900849 h 281"/>
              <a:gd name="T66" fmla="*/ 90095172 w 282"/>
              <a:gd name="T67" fmla="*/ 152921280 h 281"/>
              <a:gd name="T68" fmla="*/ 93245557 w 282"/>
              <a:gd name="T69" fmla="*/ 147844722 h 281"/>
              <a:gd name="T70" fmla="*/ 87575023 w 282"/>
              <a:gd name="T71" fmla="*/ 142768962 h 281"/>
              <a:gd name="T72" fmla="*/ 64893677 w 282"/>
              <a:gd name="T73" fmla="*/ 141500022 h 281"/>
              <a:gd name="T74" fmla="*/ 58593700 w 282"/>
              <a:gd name="T75" fmla="*/ 137692404 h 281"/>
              <a:gd name="T76" fmla="*/ 47882853 w 282"/>
              <a:gd name="T77" fmla="*/ 141500022 h 281"/>
              <a:gd name="T78" fmla="*/ 39692169 w 282"/>
              <a:gd name="T79" fmla="*/ 141500022 h 281"/>
              <a:gd name="T80" fmla="*/ 22681352 w 282"/>
              <a:gd name="T81" fmla="*/ 119291577 h 281"/>
              <a:gd name="T82" fmla="*/ 36541784 w 282"/>
              <a:gd name="T83" fmla="*/ 112946080 h 281"/>
              <a:gd name="T84" fmla="*/ 27721657 w 282"/>
              <a:gd name="T85" fmla="*/ 91372479 h 281"/>
              <a:gd name="T86" fmla="*/ 23941030 w 282"/>
              <a:gd name="T87" fmla="*/ 91372479 h 281"/>
              <a:gd name="T88" fmla="*/ 16380581 w 282"/>
              <a:gd name="T89" fmla="*/ 71701915 h 281"/>
              <a:gd name="T90" fmla="*/ 14490668 w 282"/>
              <a:gd name="T91" fmla="*/ 68529166 h 281"/>
              <a:gd name="T92" fmla="*/ 22681352 w 282"/>
              <a:gd name="T93" fmla="*/ 69798106 h 281"/>
              <a:gd name="T94" fmla="*/ 11340279 w 282"/>
              <a:gd name="T95" fmla="*/ 59645789 h 281"/>
              <a:gd name="T96" fmla="*/ 18271289 w 282"/>
              <a:gd name="T97" fmla="*/ 58376848 h 281"/>
              <a:gd name="T98" fmla="*/ 35912342 w 282"/>
              <a:gd name="T99" fmla="*/ 57741980 h 281"/>
              <a:gd name="T100" fmla="*/ 43472790 w 282"/>
              <a:gd name="T101" fmla="*/ 54569231 h 281"/>
              <a:gd name="T102" fmla="*/ 51662681 w 282"/>
              <a:gd name="T103" fmla="*/ 52666219 h 281"/>
              <a:gd name="T104" fmla="*/ 51662681 w 282"/>
              <a:gd name="T105" fmla="*/ 40610081 h 281"/>
              <a:gd name="T106" fmla="*/ 68044062 w 282"/>
              <a:gd name="T107" fmla="*/ 36802463 h 281"/>
              <a:gd name="T108" fmla="*/ 44102232 w 282"/>
              <a:gd name="T109" fmla="*/ 19670570 h 281"/>
              <a:gd name="T110" fmla="*/ 66783590 w 282"/>
              <a:gd name="T111" fmla="*/ 24746331 h 281"/>
              <a:gd name="T112" fmla="*/ 89464936 w 282"/>
              <a:gd name="T113" fmla="*/ 21573582 h 281"/>
              <a:gd name="T114" fmla="*/ 89464936 w 282"/>
              <a:gd name="T115" fmla="*/ 31726703 h 281"/>
              <a:gd name="T116" fmla="*/ 87575023 w 282"/>
              <a:gd name="T117" fmla="*/ 41879021 h 281"/>
              <a:gd name="T118" fmla="*/ 78754896 w 282"/>
              <a:gd name="T119" fmla="*/ 48224518 h 281"/>
              <a:gd name="T120" fmla="*/ 90095172 w 282"/>
              <a:gd name="T121" fmla="*/ 53300291 h 281"/>
              <a:gd name="T122" fmla="*/ 80014574 w 282"/>
              <a:gd name="T123" fmla="*/ 59645789 h 281"/>
              <a:gd name="T124" fmla="*/ 93874999 w 282"/>
              <a:gd name="T125" fmla="*/ 63452609 h 2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2"/>
              <a:gd name="T190" fmla="*/ 0 h 281"/>
              <a:gd name="T191" fmla="*/ 282 w 282"/>
              <a:gd name="T192" fmla="*/ 281 h 2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2" h="281">
                <a:moveTo>
                  <a:pt x="151" y="102"/>
                </a:moveTo>
                <a:lnTo>
                  <a:pt x="157" y="99"/>
                </a:lnTo>
                <a:lnTo>
                  <a:pt x="158" y="92"/>
                </a:lnTo>
                <a:lnTo>
                  <a:pt x="161" y="91"/>
                </a:lnTo>
                <a:lnTo>
                  <a:pt x="158" y="91"/>
                </a:lnTo>
                <a:lnTo>
                  <a:pt x="158" y="86"/>
                </a:lnTo>
                <a:lnTo>
                  <a:pt x="160" y="76"/>
                </a:lnTo>
                <a:lnTo>
                  <a:pt x="163" y="75"/>
                </a:lnTo>
                <a:lnTo>
                  <a:pt x="161" y="74"/>
                </a:lnTo>
                <a:lnTo>
                  <a:pt x="167" y="71"/>
                </a:lnTo>
                <a:lnTo>
                  <a:pt x="172" y="71"/>
                </a:lnTo>
                <a:lnTo>
                  <a:pt x="175" y="64"/>
                </a:lnTo>
                <a:lnTo>
                  <a:pt x="175" y="62"/>
                </a:lnTo>
                <a:lnTo>
                  <a:pt x="170" y="59"/>
                </a:lnTo>
                <a:lnTo>
                  <a:pt x="170" y="53"/>
                </a:lnTo>
                <a:lnTo>
                  <a:pt x="166" y="47"/>
                </a:lnTo>
                <a:lnTo>
                  <a:pt x="167" y="43"/>
                </a:lnTo>
                <a:lnTo>
                  <a:pt x="175" y="44"/>
                </a:lnTo>
                <a:lnTo>
                  <a:pt x="178" y="48"/>
                </a:lnTo>
                <a:lnTo>
                  <a:pt x="182" y="48"/>
                </a:lnTo>
                <a:lnTo>
                  <a:pt x="182" y="50"/>
                </a:lnTo>
                <a:lnTo>
                  <a:pt x="185" y="54"/>
                </a:lnTo>
                <a:lnTo>
                  <a:pt x="182" y="59"/>
                </a:lnTo>
                <a:lnTo>
                  <a:pt x="184" y="64"/>
                </a:lnTo>
                <a:lnTo>
                  <a:pt x="187" y="66"/>
                </a:lnTo>
                <a:lnTo>
                  <a:pt x="188" y="74"/>
                </a:lnTo>
                <a:lnTo>
                  <a:pt x="191" y="76"/>
                </a:lnTo>
                <a:lnTo>
                  <a:pt x="190" y="79"/>
                </a:lnTo>
                <a:lnTo>
                  <a:pt x="193" y="79"/>
                </a:lnTo>
                <a:lnTo>
                  <a:pt x="191" y="83"/>
                </a:lnTo>
                <a:lnTo>
                  <a:pt x="194" y="87"/>
                </a:lnTo>
                <a:lnTo>
                  <a:pt x="193" y="89"/>
                </a:lnTo>
                <a:lnTo>
                  <a:pt x="194" y="90"/>
                </a:lnTo>
                <a:lnTo>
                  <a:pt x="194" y="95"/>
                </a:lnTo>
                <a:lnTo>
                  <a:pt x="188" y="96"/>
                </a:lnTo>
                <a:lnTo>
                  <a:pt x="187" y="97"/>
                </a:lnTo>
                <a:lnTo>
                  <a:pt x="185" y="95"/>
                </a:lnTo>
                <a:lnTo>
                  <a:pt x="184" y="95"/>
                </a:lnTo>
                <a:lnTo>
                  <a:pt x="182" y="107"/>
                </a:lnTo>
                <a:lnTo>
                  <a:pt x="185" y="108"/>
                </a:lnTo>
                <a:lnTo>
                  <a:pt x="184" y="112"/>
                </a:lnTo>
                <a:lnTo>
                  <a:pt x="193" y="111"/>
                </a:lnTo>
                <a:lnTo>
                  <a:pt x="191" y="115"/>
                </a:lnTo>
                <a:lnTo>
                  <a:pt x="195" y="115"/>
                </a:lnTo>
                <a:lnTo>
                  <a:pt x="197" y="111"/>
                </a:lnTo>
                <a:lnTo>
                  <a:pt x="194" y="110"/>
                </a:lnTo>
                <a:lnTo>
                  <a:pt x="194" y="106"/>
                </a:lnTo>
                <a:lnTo>
                  <a:pt x="195" y="107"/>
                </a:lnTo>
                <a:lnTo>
                  <a:pt x="200" y="101"/>
                </a:lnTo>
                <a:lnTo>
                  <a:pt x="197" y="100"/>
                </a:lnTo>
                <a:lnTo>
                  <a:pt x="201" y="96"/>
                </a:lnTo>
                <a:lnTo>
                  <a:pt x="197" y="94"/>
                </a:lnTo>
                <a:lnTo>
                  <a:pt x="197" y="90"/>
                </a:lnTo>
                <a:lnTo>
                  <a:pt x="195" y="87"/>
                </a:lnTo>
                <a:lnTo>
                  <a:pt x="195" y="85"/>
                </a:lnTo>
                <a:lnTo>
                  <a:pt x="197" y="84"/>
                </a:lnTo>
                <a:lnTo>
                  <a:pt x="195" y="83"/>
                </a:lnTo>
                <a:lnTo>
                  <a:pt x="195" y="79"/>
                </a:lnTo>
                <a:lnTo>
                  <a:pt x="194" y="73"/>
                </a:lnTo>
                <a:lnTo>
                  <a:pt x="190" y="69"/>
                </a:lnTo>
                <a:lnTo>
                  <a:pt x="190" y="65"/>
                </a:lnTo>
                <a:lnTo>
                  <a:pt x="193" y="64"/>
                </a:lnTo>
                <a:lnTo>
                  <a:pt x="193" y="60"/>
                </a:lnTo>
                <a:lnTo>
                  <a:pt x="191" y="59"/>
                </a:lnTo>
                <a:lnTo>
                  <a:pt x="190" y="48"/>
                </a:lnTo>
                <a:lnTo>
                  <a:pt x="185" y="42"/>
                </a:lnTo>
                <a:lnTo>
                  <a:pt x="185" y="38"/>
                </a:lnTo>
                <a:lnTo>
                  <a:pt x="181" y="38"/>
                </a:lnTo>
                <a:lnTo>
                  <a:pt x="182" y="34"/>
                </a:lnTo>
                <a:lnTo>
                  <a:pt x="178" y="36"/>
                </a:lnTo>
                <a:lnTo>
                  <a:pt x="172" y="39"/>
                </a:lnTo>
                <a:lnTo>
                  <a:pt x="164" y="41"/>
                </a:lnTo>
                <a:lnTo>
                  <a:pt x="160" y="41"/>
                </a:lnTo>
                <a:lnTo>
                  <a:pt x="157" y="36"/>
                </a:lnTo>
                <a:lnTo>
                  <a:pt x="158" y="33"/>
                </a:lnTo>
                <a:lnTo>
                  <a:pt x="167" y="28"/>
                </a:lnTo>
                <a:lnTo>
                  <a:pt x="172" y="29"/>
                </a:lnTo>
                <a:lnTo>
                  <a:pt x="179" y="23"/>
                </a:lnTo>
                <a:lnTo>
                  <a:pt x="182" y="23"/>
                </a:lnTo>
                <a:lnTo>
                  <a:pt x="193" y="15"/>
                </a:lnTo>
                <a:lnTo>
                  <a:pt x="209" y="5"/>
                </a:lnTo>
                <a:lnTo>
                  <a:pt x="230" y="0"/>
                </a:lnTo>
                <a:lnTo>
                  <a:pt x="239" y="2"/>
                </a:lnTo>
                <a:lnTo>
                  <a:pt x="240" y="5"/>
                </a:lnTo>
                <a:lnTo>
                  <a:pt x="249" y="7"/>
                </a:lnTo>
                <a:lnTo>
                  <a:pt x="263" y="8"/>
                </a:lnTo>
                <a:lnTo>
                  <a:pt x="270" y="12"/>
                </a:lnTo>
                <a:lnTo>
                  <a:pt x="282" y="21"/>
                </a:lnTo>
                <a:lnTo>
                  <a:pt x="279" y="22"/>
                </a:lnTo>
                <a:lnTo>
                  <a:pt x="277" y="27"/>
                </a:lnTo>
                <a:lnTo>
                  <a:pt x="271" y="32"/>
                </a:lnTo>
                <a:lnTo>
                  <a:pt x="266" y="43"/>
                </a:lnTo>
                <a:lnTo>
                  <a:pt x="264" y="50"/>
                </a:lnTo>
                <a:lnTo>
                  <a:pt x="273" y="65"/>
                </a:lnTo>
                <a:lnTo>
                  <a:pt x="274" y="74"/>
                </a:lnTo>
                <a:lnTo>
                  <a:pt x="279" y="81"/>
                </a:lnTo>
                <a:lnTo>
                  <a:pt x="279" y="89"/>
                </a:lnTo>
                <a:lnTo>
                  <a:pt x="276" y="95"/>
                </a:lnTo>
                <a:lnTo>
                  <a:pt x="277" y="96"/>
                </a:lnTo>
                <a:lnTo>
                  <a:pt x="277" y="99"/>
                </a:lnTo>
                <a:lnTo>
                  <a:pt x="279" y="99"/>
                </a:lnTo>
                <a:lnTo>
                  <a:pt x="280" y="100"/>
                </a:lnTo>
                <a:lnTo>
                  <a:pt x="279" y="101"/>
                </a:lnTo>
                <a:lnTo>
                  <a:pt x="280" y="102"/>
                </a:lnTo>
                <a:lnTo>
                  <a:pt x="267" y="117"/>
                </a:lnTo>
                <a:lnTo>
                  <a:pt x="266" y="117"/>
                </a:lnTo>
                <a:lnTo>
                  <a:pt x="264" y="120"/>
                </a:lnTo>
                <a:lnTo>
                  <a:pt x="263" y="118"/>
                </a:lnTo>
                <a:lnTo>
                  <a:pt x="260" y="126"/>
                </a:lnTo>
                <a:lnTo>
                  <a:pt x="254" y="126"/>
                </a:lnTo>
                <a:lnTo>
                  <a:pt x="252" y="123"/>
                </a:lnTo>
                <a:lnTo>
                  <a:pt x="248" y="123"/>
                </a:lnTo>
                <a:lnTo>
                  <a:pt x="243" y="125"/>
                </a:lnTo>
                <a:lnTo>
                  <a:pt x="222" y="139"/>
                </a:lnTo>
                <a:lnTo>
                  <a:pt x="215" y="152"/>
                </a:lnTo>
                <a:lnTo>
                  <a:pt x="213" y="164"/>
                </a:lnTo>
                <a:lnTo>
                  <a:pt x="216" y="169"/>
                </a:lnTo>
                <a:lnTo>
                  <a:pt x="228" y="175"/>
                </a:lnTo>
                <a:lnTo>
                  <a:pt x="234" y="175"/>
                </a:lnTo>
                <a:lnTo>
                  <a:pt x="240" y="176"/>
                </a:lnTo>
                <a:lnTo>
                  <a:pt x="252" y="186"/>
                </a:lnTo>
                <a:lnTo>
                  <a:pt x="255" y="192"/>
                </a:lnTo>
                <a:lnTo>
                  <a:pt x="255" y="204"/>
                </a:lnTo>
                <a:lnTo>
                  <a:pt x="248" y="210"/>
                </a:lnTo>
                <a:lnTo>
                  <a:pt x="242" y="211"/>
                </a:lnTo>
                <a:lnTo>
                  <a:pt x="240" y="216"/>
                </a:lnTo>
                <a:lnTo>
                  <a:pt x="227" y="214"/>
                </a:lnTo>
                <a:lnTo>
                  <a:pt x="209" y="221"/>
                </a:lnTo>
                <a:lnTo>
                  <a:pt x="201" y="230"/>
                </a:lnTo>
                <a:lnTo>
                  <a:pt x="200" y="239"/>
                </a:lnTo>
                <a:lnTo>
                  <a:pt x="197" y="239"/>
                </a:lnTo>
                <a:lnTo>
                  <a:pt x="198" y="231"/>
                </a:lnTo>
                <a:lnTo>
                  <a:pt x="193" y="232"/>
                </a:lnTo>
                <a:lnTo>
                  <a:pt x="188" y="235"/>
                </a:lnTo>
                <a:lnTo>
                  <a:pt x="187" y="238"/>
                </a:lnTo>
                <a:lnTo>
                  <a:pt x="190" y="239"/>
                </a:lnTo>
                <a:lnTo>
                  <a:pt x="190" y="244"/>
                </a:lnTo>
                <a:lnTo>
                  <a:pt x="194" y="244"/>
                </a:lnTo>
                <a:lnTo>
                  <a:pt x="194" y="242"/>
                </a:lnTo>
                <a:lnTo>
                  <a:pt x="197" y="242"/>
                </a:lnTo>
                <a:lnTo>
                  <a:pt x="198" y="244"/>
                </a:lnTo>
                <a:lnTo>
                  <a:pt x="203" y="243"/>
                </a:lnTo>
                <a:lnTo>
                  <a:pt x="204" y="241"/>
                </a:lnTo>
                <a:lnTo>
                  <a:pt x="210" y="243"/>
                </a:lnTo>
                <a:lnTo>
                  <a:pt x="209" y="254"/>
                </a:lnTo>
                <a:lnTo>
                  <a:pt x="203" y="256"/>
                </a:lnTo>
                <a:lnTo>
                  <a:pt x="203" y="262"/>
                </a:lnTo>
                <a:lnTo>
                  <a:pt x="206" y="262"/>
                </a:lnTo>
                <a:lnTo>
                  <a:pt x="204" y="264"/>
                </a:lnTo>
                <a:lnTo>
                  <a:pt x="209" y="273"/>
                </a:lnTo>
                <a:lnTo>
                  <a:pt x="213" y="272"/>
                </a:lnTo>
                <a:lnTo>
                  <a:pt x="210" y="274"/>
                </a:lnTo>
                <a:lnTo>
                  <a:pt x="203" y="274"/>
                </a:lnTo>
                <a:lnTo>
                  <a:pt x="195" y="280"/>
                </a:lnTo>
                <a:lnTo>
                  <a:pt x="191" y="281"/>
                </a:lnTo>
                <a:lnTo>
                  <a:pt x="181" y="279"/>
                </a:lnTo>
                <a:lnTo>
                  <a:pt x="175" y="272"/>
                </a:lnTo>
                <a:lnTo>
                  <a:pt x="172" y="270"/>
                </a:lnTo>
                <a:lnTo>
                  <a:pt x="169" y="272"/>
                </a:lnTo>
                <a:lnTo>
                  <a:pt x="164" y="272"/>
                </a:lnTo>
                <a:lnTo>
                  <a:pt x="155" y="263"/>
                </a:lnTo>
                <a:lnTo>
                  <a:pt x="151" y="252"/>
                </a:lnTo>
                <a:lnTo>
                  <a:pt x="145" y="249"/>
                </a:lnTo>
                <a:lnTo>
                  <a:pt x="145" y="253"/>
                </a:lnTo>
                <a:lnTo>
                  <a:pt x="142" y="252"/>
                </a:lnTo>
                <a:lnTo>
                  <a:pt x="142" y="248"/>
                </a:lnTo>
                <a:lnTo>
                  <a:pt x="139" y="247"/>
                </a:lnTo>
                <a:lnTo>
                  <a:pt x="136" y="242"/>
                </a:lnTo>
                <a:lnTo>
                  <a:pt x="137" y="241"/>
                </a:lnTo>
                <a:lnTo>
                  <a:pt x="143" y="241"/>
                </a:lnTo>
                <a:lnTo>
                  <a:pt x="146" y="237"/>
                </a:lnTo>
                <a:lnTo>
                  <a:pt x="151" y="237"/>
                </a:lnTo>
                <a:lnTo>
                  <a:pt x="152" y="233"/>
                </a:lnTo>
                <a:lnTo>
                  <a:pt x="149" y="232"/>
                </a:lnTo>
                <a:lnTo>
                  <a:pt x="148" y="233"/>
                </a:lnTo>
                <a:lnTo>
                  <a:pt x="146" y="231"/>
                </a:lnTo>
                <a:lnTo>
                  <a:pt x="136" y="232"/>
                </a:lnTo>
                <a:lnTo>
                  <a:pt x="136" y="228"/>
                </a:lnTo>
                <a:lnTo>
                  <a:pt x="140" y="226"/>
                </a:lnTo>
                <a:lnTo>
                  <a:pt x="139" y="225"/>
                </a:lnTo>
                <a:lnTo>
                  <a:pt x="140" y="221"/>
                </a:lnTo>
                <a:lnTo>
                  <a:pt x="133" y="220"/>
                </a:lnTo>
                <a:lnTo>
                  <a:pt x="122" y="228"/>
                </a:lnTo>
                <a:lnTo>
                  <a:pt x="109" y="226"/>
                </a:lnTo>
                <a:lnTo>
                  <a:pt x="103" y="223"/>
                </a:lnTo>
                <a:lnTo>
                  <a:pt x="100" y="223"/>
                </a:lnTo>
                <a:lnTo>
                  <a:pt x="100" y="222"/>
                </a:lnTo>
                <a:lnTo>
                  <a:pt x="97" y="222"/>
                </a:lnTo>
                <a:lnTo>
                  <a:pt x="97" y="220"/>
                </a:lnTo>
                <a:lnTo>
                  <a:pt x="93" y="217"/>
                </a:lnTo>
                <a:lnTo>
                  <a:pt x="90" y="221"/>
                </a:lnTo>
                <a:lnTo>
                  <a:pt x="87" y="221"/>
                </a:lnTo>
                <a:lnTo>
                  <a:pt x="82" y="223"/>
                </a:lnTo>
                <a:lnTo>
                  <a:pt x="79" y="221"/>
                </a:lnTo>
                <a:lnTo>
                  <a:pt x="76" y="223"/>
                </a:lnTo>
                <a:lnTo>
                  <a:pt x="75" y="221"/>
                </a:lnTo>
                <a:lnTo>
                  <a:pt x="73" y="221"/>
                </a:lnTo>
                <a:lnTo>
                  <a:pt x="69" y="226"/>
                </a:lnTo>
                <a:lnTo>
                  <a:pt x="67" y="225"/>
                </a:lnTo>
                <a:lnTo>
                  <a:pt x="63" y="223"/>
                </a:lnTo>
                <a:lnTo>
                  <a:pt x="60" y="221"/>
                </a:lnTo>
                <a:lnTo>
                  <a:pt x="60" y="204"/>
                </a:lnTo>
                <a:lnTo>
                  <a:pt x="44" y="194"/>
                </a:lnTo>
                <a:lnTo>
                  <a:pt x="44" y="191"/>
                </a:lnTo>
                <a:lnTo>
                  <a:pt x="36" y="188"/>
                </a:lnTo>
                <a:lnTo>
                  <a:pt x="41" y="183"/>
                </a:lnTo>
                <a:lnTo>
                  <a:pt x="42" y="184"/>
                </a:lnTo>
                <a:lnTo>
                  <a:pt x="47" y="184"/>
                </a:lnTo>
                <a:lnTo>
                  <a:pt x="55" y="181"/>
                </a:lnTo>
                <a:lnTo>
                  <a:pt x="58" y="178"/>
                </a:lnTo>
                <a:lnTo>
                  <a:pt x="54" y="171"/>
                </a:lnTo>
                <a:lnTo>
                  <a:pt x="57" y="165"/>
                </a:lnTo>
                <a:lnTo>
                  <a:pt x="52" y="159"/>
                </a:lnTo>
                <a:lnTo>
                  <a:pt x="51" y="153"/>
                </a:lnTo>
                <a:lnTo>
                  <a:pt x="44" y="144"/>
                </a:lnTo>
                <a:lnTo>
                  <a:pt x="42" y="146"/>
                </a:lnTo>
                <a:lnTo>
                  <a:pt x="42" y="147"/>
                </a:lnTo>
                <a:lnTo>
                  <a:pt x="38" y="149"/>
                </a:lnTo>
                <a:lnTo>
                  <a:pt x="35" y="148"/>
                </a:lnTo>
                <a:lnTo>
                  <a:pt x="38" y="144"/>
                </a:lnTo>
                <a:lnTo>
                  <a:pt x="47" y="143"/>
                </a:lnTo>
                <a:lnTo>
                  <a:pt x="48" y="139"/>
                </a:lnTo>
                <a:lnTo>
                  <a:pt x="48" y="133"/>
                </a:lnTo>
                <a:lnTo>
                  <a:pt x="42" y="123"/>
                </a:lnTo>
                <a:lnTo>
                  <a:pt x="26" y="113"/>
                </a:lnTo>
                <a:lnTo>
                  <a:pt x="12" y="110"/>
                </a:lnTo>
                <a:lnTo>
                  <a:pt x="9" y="108"/>
                </a:lnTo>
                <a:lnTo>
                  <a:pt x="11" y="106"/>
                </a:lnTo>
                <a:lnTo>
                  <a:pt x="15" y="108"/>
                </a:lnTo>
                <a:lnTo>
                  <a:pt x="23" y="108"/>
                </a:lnTo>
                <a:lnTo>
                  <a:pt x="38" y="112"/>
                </a:lnTo>
                <a:lnTo>
                  <a:pt x="39" y="111"/>
                </a:lnTo>
                <a:lnTo>
                  <a:pt x="39" y="108"/>
                </a:lnTo>
                <a:lnTo>
                  <a:pt x="35" y="106"/>
                </a:lnTo>
                <a:lnTo>
                  <a:pt x="36" y="110"/>
                </a:lnTo>
                <a:lnTo>
                  <a:pt x="35" y="110"/>
                </a:lnTo>
                <a:lnTo>
                  <a:pt x="32" y="106"/>
                </a:lnTo>
                <a:lnTo>
                  <a:pt x="26" y="102"/>
                </a:lnTo>
                <a:lnTo>
                  <a:pt x="21" y="95"/>
                </a:lnTo>
                <a:lnTo>
                  <a:pt x="18" y="94"/>
                </a:lnTo>
                <a:lnTo>
                  <a:pt x="8" y="94"/>
                </a:lnTo>
                <a:lnTo>
                  <a:pt x="3" y="91"/>
                </a:lnTo>
                <a:lnTo>
                  <a:pt x="0" y="90"/>
                </a:lnTo>
                <a:lnTo>
                  <a:pt x="14" y="87"/>
                </a:lnTo>
                <a:lnTo>
                  <a:pt x="29" y="92"/>
                </a:lnTo>
                <a:lnTo>
                  <a:pt x="36" y="91"/>
                </a:lnTo>
                <a:lnTo>
                  <a:pt x="42" y="87"/>
                </a:lnTo>
                <a:lnTo>
                  <a:pt x="50" y="86"/>
                </a:lnTo>
                <a:lnTo>
                  <a:pt x="52" y="92"/>
                </a:lnTo>
                <a:lnTo>
                  <a:pt x="57" y="91"/>
                </a:lnTo>
                <a:lnTo>
                  <a:pt x="55" y="89"/>
                </a:lnTo>
                <a:lnTo>
                  <a:pt x="57" y="89"/>
                </a:lnTo>
                <a:lnTo>
                  <a:pt x="63" y="92"/>
                </a:lnTo>
                <a:lnTo>
                  <a:pt x="67" y="90"/>
                </a:lnTo>
                <a:lnTo>
                  <a:pt x="69" y="86"/>
                </a:lnTo>
                <a:lnTo>
                  <a:pt x="70" y="86"/>
                </a:lnTo>
                <a:lnTo>
                  <a:pt x="70" y="90"/>
                </a:lnTo>
                <a:lnTo>
                  <a:pt x="72" y="87"/>
                </a:lnTo>
                <a:lnTo>
                  <a:pt x="78" y="86"/>
                </a:lnTo>
                <a:lnTo>
                  <a:pt x="82" y="83"/>
                </a:lnTo>
                <a:lnTo>
                  <a:pt x="84" y="79"/>
                </a:lnTo>
                <a:lnTo>
                  <a:pt x="84" y="70"/>
                </a:lnTo>
                <a:lnTo>
                  <a:pt x="82" y="66"/>
                </a:lnTo>
                <a:lnTo>
                  <a:pt x="81" y="64"/>
                </a:lnTo>
                <a:lnTo>
                  <a:pt x="82" y="64"/>
                </a:lnTo>
                <a:lnTo>
                  <a:pt x="87" y="68"/>
                </a:lnTo>
                <a:lnTo>
                  <a:pt x="94" y="64"/>
                </a:lnTo>
                <a:lnTo>
                  <a:pt x="102" y="64"/>
                </a:lnTo>
                <a:lnTo>
                  <a:pt x="103" y="63"/>
                </a:lnTo>
                <a:lnTo>
                  <a:pt x="108" y="58"/>
                </a:lnTo>
                <a:lnTo>
                  <a:pt x="108" y="45"/>
                </a:lnTo>
                <a:lnTo>
                  <a:pt x="103" y="42"/>
                </a:lnTo>
                <a:lnTo>
                  <a:pt x="99" y="41"/>
                </a:lnTo>
                <a:lnTo>
                  <a:pt x="84" y="38"/>
                </a:lnTo>
                <a:lnTo>
                  <a:pt x="70" y="31"/>
                </a:lnTo>
                <a:lnTo>
                  <a:pt x="69" y="28"/>
                </a:lnTo>
                <a:lnTo>
                  <a:pt x="72" y="28"/>
                </a:lnTo>
                <a:lnTo>
                  <a:pt x="85" y="34"/>
                </a:lnTo>
                <a:lnTo>
                  <a:pt x="100" y="37"/>
                </a:lnTo>
                <a:lnTo>
                  <a:pt x="106" y="39"/>
                </a:lnTo>
                <a:lnTo>
                  <a:pt x="117" y="37"/>
                </a:lnTo>
                <a:lnTo>
                  <a:pt x="121" y="41"/>
                </a:lnTo>
                <a:lnTo>
                  <a:pt x="124" y="42"/>
                </a:lnTo>
                <a:lnTo>
                  <a:pt x="136" y="39"/>
                </a:lnTo>
                <a:lnTo>
                  <a:pt x="142" y="34"/>
                </a:lnTo>
                <a:lnTo>
                  <a:pt x="146" y="33"/>
                </a:lnTo>
                <a:lnTo>
                  <a:pt x="149" y="39"/>
                </a:lnTo>
                <a:lnTo>
                  <a:pt x="146" y="38"/>
                </a:lnTo>
                <a:lnTo>
                  <a:pt x="143" y="42"/>
                </a:lnTo>
                <a:lnTo>
                  <a:pt x="142" y="50"/>
                </a:lnTo>
                <a:lnTo>
                  <a:pt x="137" y="52"/>
                </a:lnTo>
                <a:lnTo>
                  <a:pt x="136" y="49"/>
                </a:lnTo>
                <a:lnTo>
                  <a:pt x="130" y="47"/>
                </a:lnTo>
                <a:lnTo>
                  <a:pt x="130" y="55"/>
                </a:lnTo>
                <a:lnTo>
                  <a:pt x="139" y="66"/>
                </a:lnTo>
                <a:lnTo>
                  <a:pt x="139" y="71"/>
                </a:lnTo>
                <a:lnTo>
                  <a:pt x="137" y="74"/>
                </a:lnTo>
                <a:lnTo>
                  <a:pt x="133" y="71"/>
                </a:lnTo>
                <a:lnTo>
                  <a:pt x="128" y="71"/>
                </a:lnTo>
                <a:lnTo>
                  <a:pt x="125" y="76"/>
                </a:lnTo>
                <a:lnTo>
                  <a:pt x="121" y="80"/>
                </a:lnTo>
                <a:lnTo>
                  <a:pt x="124" y="81"/>
                </a:lnTo>
                <a:lnTo>
                  <a:pt x="127" y="81"/>
                </a:lnTo>
                <a:lnTo>
                  <a:pt x="139" y="78"/>
                </a:lnTo>
                <a:lnTo>
                  <a:pt x="143" y="84"/>
                </a:lnTo>
                <a:lnTo>
                  <a:pt x="142" y="85"/>
                </a:lnTo>
                <a:lnTo>
                  <a:pt x="145" y="89"/>
                </a:lnTo>
                <a:lnTo>
                  <a:pt x="137" y="91"/>
                </a:lnTo>
                <a:lnTo>
                  <a:pt x="128" y="91"/>
                </a:lnTo>
                <a:lnTo>
                  <a:pt x="127" y="94"/>
                </a:lnTo>
                <a:lnTo>
                  <a:pt x="128" y="95"/>
                </a:lnTo>
                <a:lnTo>
                  <a:pt x="145" y="95"/>
                </a:lnTo>
                <a:lnTo>
                  <a:pt x="146" y="94"/>
                </a:lnTo>
                <a:lnTo>
                  <a:pt x="148" y="96"/>
                </a:lnTo>
                <a:lnTo>
                  <a:pt x="149" y="100"/>
                </a:lnTo>
                <a:lnTo>
                  <a:pt x="151" y="10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3" name="Freeform 375"/>
          <p:cNvSpPr>
            <a:spLocks/>
          </p:cNvSpPr>
          <p:nvPr/>
        </p:nvSpPr>
        <p:spPr bwMode="auto">
          <a:xfrm>
            <a:off x="4795838" y="2886075"/>
            <a:ext cx="149225" cy="114300"/>
          </a:xfrm>
          <a:custGeom>
            <a:avLst/>
            <a:gdLst>
              <a:gd name="T0" fmla="*/ 7480989 w 189"/>
              <a:gd name="T1" fmla="*/ 15935455 h 146"/>
              <a:gd name="T2" fmla="*/ 12467787 w 189"/>
              <a:gd name="T3" fmla="*/ 9806313 h 146"/>
              <a:gd name="T4" fmla="*/ 18702077 w 189"/>
              <a:gd name="T5" fmla="*/ 13483486 h 146"/>
              <a:gd name="T6" fmla="*/ 26806025 w 189"/>
              <a:gd name="T7" fmla="*/ 15322463 h 146"/>
              <a:gd name="T8" fmla="*/ 43013907 w 189"/>
              <a:gd name="T9" fmla="*/ 6742134 h 146"/>
              <a:gd name="T10" fmla="*/ 54235004 w 189"/>
              <a:gd name="T11" fmla="*/ 3677172 h 146"/>
              <a:gd name="T12" fmla="*/ 61092246 w 189"/>
              <a:gd name="T13" fmla="*/ 5516149 h 146"/>
              <a:gd name="T14" fmla="*/ 64209390 w 189"/>
              <a:gd name="T15" fmla="*/ 1838977 h 146"/>
              <a:gd name="T16" fmla="*/ 75430474 w 189"/>
              <a:gd name="T17" fmla="*/ 4903156 h 146"/>
              <a:gd name="T18" fmla="*/ 82910671 w 189"/>
              <a:gd name="T19" fmla="*/ 12870494 h 146"/>
              <a:gd name="T20" fmla="*/ 81041017 w 189"/>
              <a:gd name="T21" fmla="*/ 14709471 h 146"/>
              <a:gd name="T22" fmla="*/ 81663972 w 189"/>
              <a:gd name="T23" fmla="*/ 20225618 h 146"/>
              <a:gd name="T24" fmla="*/ 77923873 w 189"/>
              <a:gd name="T25" fmla="*/ 21451602 h 146"/>
              <a:gd name="T26" fmla="*/ 83534416 w 189"/>
              <a:gd name="T27" fmla="*/ 25741771 h 146"/>
              <a:gd name="T28" fmla="*/ 91014612 w 189"/>
              <a:gd name="T29" fmla="*/ 21451602 h 146"/>
              <a:gd name="T30" fmla="*/ 94755500 w 189"/>
              <a:gd name="T31" fmla="*/ 18999633 h 146"/>
              <a:gd name="T32" fmla="*/ 92261312 w 189"/>
              <a:gd name="T33" fmla="*/ 14709471 h 146"/>
              <a:gd name="T34" fmla="*/ 92261312 w 189"/>
              <a:gd name="T35" fmla="*/ 7355127 h 146"/>
              <a:gd name="T36" fmla="*/ 94131756 w 189"/>
              <a:gd name="T37" fmla="*/ 3064179 h 146"/>
              <a:gd name="T38" fmla="*/ 102235697 w 189"/>
              <a:gd name="T39" fmla="*/ 12870494 h 146"/>
              <a:gd name="T40" fmla="*/ 106599565 w 189"/>
              <a:gd name="T41" fmla="*/ 23289796 h 146"/>
              <a:gd name="T42" fmla="*/ 99742298 w 189"/>
              <a:gd name="T43" fmla="*/ 28192957 h 146"/>
              <a:gd name="T44" fmla="*/ 115327251 w 189"/>
              <a:gd name="T45" fmla="*/ 47193366 h 146"/>
              <a:gd name="T46" fmla="*/ 115327251 w 189"/>
              <a:gd name="T47" fmla="*/ 50870537 h 146"/>
              <a:gd name="T48" fmla="*/ 109716708 w 189"/>
              <a:gd name="T49" fmla="*/ 50257545 h 146"/>
              <a:gd name="T50" fmla="*/ 110339663 w 189"/>
              <a:gd name="T51" fmla="*/ 53934727 h 146"/>
              <a:gd name="T52" fmla="*/ 107846264 w 189"/>
              <a:gd name="T53" fmla="*/ 72934354 h 146"/>
              <a:gd name="T54" fmla="*/ 104106166 w 189"/>
              <a:gd name="T55" fmla="*/ 83966648 h 146"/>
              <a:gd name="T56" fmla="*/ 97871854 w 189"/>
              <a:gd name="T57" fmla="*/ 85805625 h 146"/>
              <a:gd name="T58" fmla="*/ 81663972 w 189"/>
              <a:gd name="T59" fmla="*/ 89482795 h 146"/>
              <a:gd name="T60" fmla="*/ 68573233 w 189"/>
              <a:gd name="T61" fmla="*/ 85805625 h 146"/>
              <a:gd name="T62" fmla="*/ 62338946 w 189"/>
              <a:gd name="T63" fmla="*/ 85192633 h 146"/>
              <a:gd name="T64" fmla="*/ 58598847 w 189"/>
              <a:gd name="T65" fmla="*/ 80902470 h 146"/>
              <a:gd name="T66" fmla="*/ 50494894 w 189"/>
              <a:gd name="T67" fmla="*/ 83966648 h 146"/>
              <a:gd name="T68" fmla="*/ 38027109 w 189"/>
              <a:gd name="T69" fmla="*/ 82740664 h 146"/>
              <a:gd name="T70" fmla="*/ 43637652 w 189"/>
              <a:gd name="T71" fmla="*/ 75999315 h 146"/>
              <a:gd name="T72" fmla="*/ 43013907 w 189"/>
              <a:gd name="T73" fmla="*/ 64967021 h 146"/>
              <a:gd name="T74" fmla="*/ 33663267 w 189"/>
              <a:gd name="T75" fmla="*/ 64354029 h 146"/>
              <a:gd name="T76" fmla="*/ 34286222 w 189"/>
              <a:gd name="T77" fmla="*/ 72934354 h 146"/>
              <a:gd name="T78" fmla="*/ 28675679 w 189"/>
              <a:gd name="T79" fmla="*/ 74160339 h 146"/>
              <a:gd name="T80" fmla="*/ 24311830 w 189"/>
              <a:gd name="T81" fmla="*/ 60676859 h 146"/>
              <a:gd name="T82" fmla="*/ 22442176 w 189"/>
              <a:gd name="T83" fmla="*/ 44741398 h 146"/>
              <a:gd name="T84" fmla="*/ 21195476 w 189"/>
              <a:gd name="T85" fmla="*/ 41677219 h 146"/>
              <a:gd name="T86" fmla="*/ 16831633 w 189"/>
              <a:gd name="T87" fmla="*/ 40451235 h 146"/>
              <a:gd name="T88" fmla="*/ 14961189 w 189"/>
              <a:gd name="T89" fmla="*/ 35548080 h 146"/>
              <a:gd name="T90" fmla="*/ 10597343 w 189"/>
              <a:gd name="T91" fmla="*/ 30644925 h 146"/>
              <a:gd name="T92" fmla="*/ 11221088 w 189"/>
              <a:gd name="T93" fmla="*/ 27579964 h 146"/>
              <a:gd name="T94" fmla="*/ 4986799 w 189"/>
              <a:gd name="T95" fmla="*/ 21451602 h 146"/>
              <a:gd name="T96" fmla="*/ 13091535 w 189"/>
              <a:gd name="T97" fmla="*/ 25128772 h 146"/>
              <a:gd name="T98" fmla="*/ 8727689 w 189"/>
              <a:gd name="T99" fmla="*/ 22064594 h 146"/>
              <a:gd name="T100" fmla="*/ 3117144 w 189"/>
              <a:gd name="T101" fmla="*/ 17773649 h 1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9"/>
              <a:gd name="T154" fmla="*/ 0 h 146"/>
              <a:gd name="T155" fmla="*/ 189 w 189"/>
              <a:gd name="T156" fmla="*/ 146 h 1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9" h="146">
                <a:moveTo>
                  <a:pt x="0" y="26"/>
                </a:moveTo>
                <a:lnTo>
                  <a:pt x="0" y="24"/>
                </a:lnTo>
                <a:lnTo>
                  <a:pt x="12" y="26"/>
                </a:lnTo>
                <a:lnTo>
                  <a:pt x="15" y="20"/>
                </a:lnTo>
                <a:lnTo>
                  <a:pt x="15" y="16"/>
                </a:lnTo>
                <a:lnTo>
                  <a:pt x="20" y="16"/>
                </a:lnTo>
                <a:lnTo>
                  <a:pt x="23" y="15"/>
                </a:lnTo>
                <a:lnTo>
                  <a:pt x="28" y="16"/>
                </a:lnTo>
                <a:lnTo>
                  <a:pt x="30" y="22"/>
                </a:lnTo>
                <a:lnTo>
                  <a:pt x="31" y="24"/>
                </a:lnTo>
                <a:lnTo>
                  <a:pt x="36" y="26"/>
                </a:lnTo>
                <a:lnTo>
                  <a:pt x="43" y="25"/>
                </a:lnTo>
                <a:lnTo>
                  <a:pt x="61" y="15"/>
                </a:lnTo>
                <a:lnTo>
                  <a:pt x="66" y="14"/>
                </a:lnTo>
                <a:lnTo>
                  <a:pt x="69" y="11"/>
                </a:lnTo>
                <a:lnTo>
                  <a:pt x="85" y="8"/>
                </a:lnTo>
                <a:lnTo>
                  <a:pt x="84" y="6"/>
                </a:lnTo>
                <a:lnTo>
                  <a:pt x="87" y="6"/>
                </a:lnTo>
                <a:lnTo>
                  <a:pt x="88" y="5"/>
                </a:lnTo>
                <a:lnTo>
                  <a:pt x="98" y="4"/>
                </a:lnTo>
                <a:lnTo>
                  <a:pt x="98" y="9"/>
                </a:lnTo>
                <a:lnTo>
                  <a:pt x="106" y="8"/>
                </a:lnTo>
                <a:lnTo>
                  <a:pt x="103" y="6"/>
                </a:lnTo>
                <a:lnTo>
                  <a:pt x="103" y="3"/>
                </a:lnTo>
                <a:lnTo>
                  <a:pt x="101" y="0"/>
                </a:lnTo>
                <a:lnTo>
                  <a:pt x="106" y="0"/>
                </a:lnTo>
                <a:lnTo>
                  <a:pt x="121" y="8"/>
                </a:lnTo>
                <a:lnTo>
                  <a:pt x="127" y="14"/>
                </a:lnTo>
                <a:lnTo>
                  <a:pt x="134" y="17"/>
                </a:lnTo>
                <a:lnTo>
                  <a:pt x="133" y="21"/>
                </a:lnTo>
                <a:lnTo>
                  <a:pt x="134" y="22"/>
                </a:lnTo>
                <a:lnTo>
                  <a:pt x="131" y="22"/>
                </a:lnTo>
                <a:lnTo>
                  <a:pt x="130" y="24"/>
                </a:lnTo>
                <a:lnTo>
                  <a:pt x="134" y="30"/>
                </a:lnTo>
                <a:lnTo>
                  <a:pt x="131" y="31"/>
                </a:lnTo>
                <a:lnTo>
                  <a:pt x="131" y="33"/>
                </a:lnTo>
                <a:lnTo>
                  <a:pt x="127" y="32"/>
                </a:lnTo>
                <a:lnTo>
                  <a:pt x="127" y="35"/>
                </a:lnTo>
                <a:lnTo>
                  <a:pt x="125" y="35"/>
                </a:lnTo>
                <a:lnTo>
                  <a:pt x="122" y="45"/>
                </a:lnTo>
                <a:lnTo>
                  <a:pt x="130" y="45"/>
                </a:lnTo>
                <a:lnTo>
                  <a:pt x="134" y="42"/>
                </a:lnTo>
                <a:lnTo>
                  <a:pt x="131" y="36"/>
                </a:lnTo>
                <a:lnTo>
                  <a:pt x="139" y="38"/>
                </a:lnTo>
                <a:lnTo>
                  <a:pt x="146" y="35"/>
                </a:lnTo>
                <a:lnTo>
                  <a:pt x="151" y="36"/>
                </a:lnTo>
                <a:lnTo>
                  <a:pt x="152" y="35"/>
                </a:lnTo>
                <a:lnTo>
                  <a:pt x="152" y="31"/>
                </a:lnTo>
                <a:lnTo>
                  <a:pt x="145" y="26"/>
                </a:lnTo>
                <a:lnTo>
                  <a:pt x="146" y="24"/>
                </a:lnTo>
                <a:lnTo>
                  <a:pt x="148" y="24"/>
                </a:lnTo>
                <a:lnTo>
                  <a:pt x="151" y="26"/>
                </a:lnTo>
                <a:lnTo>
                  <a:pt x="154" y="26"/>
                </a:lnTo>
                <a:lnTo>
                  <a:pt x="148" y="12"/>
                </a:lnTo>
                <a:lnTo>
                  <a:pt x="152" y="16"/>
                </a:lnTo>
                <a:lnTo>
                  <a:pt x="154" y="15"/>
                </a:lnTo>
                <a:lnTo>
                  <a:pt x="151" y="5"/>
                </a:lnTo>
                <a:lnTo>
                  <a:pt x="148" y="4"/>
                </a:lnTo>
                <a:lnTo>
                  <a:pt x="151" y="1"/>
                </a:lnTo>
                <a:lnTo>
                  <a:pt x="164" y="21"/>
                </a:lnTo>
                <a:lnTo>
                  <a:pt x="167" y="30"/>
                </a:lnTo>
                <a:lnTo>
                  <a:pt x="170" y="33"/>
                </a:lnTo>
                <a:lnTo>
                  <a:pt x="171" y="38"/>
                </a:lnTo>
                <a:lnTo>
                  <a:pt x="166" y="38"/>
                </a:lnTo>
                <a:lnTo>
                  <a:pt x="161" y="41"/>
                </a:lnTo>
                <a:lnTo>
                  <a:pt x="160" y="46"/>
                </a:lnTo>
                <a:lnTo>
                  <a:pt x="167" y="53"/>
                </a:lnTo>
                <a:lnTo>
                  <a:pt x="182" y="71"/>
                </a:lnTo>
                <a:lnTo>
                  <a:pt x="185" y="77"/>
                </a:lnTo>
                <a:lnTo>
                  <a:pt x="189" y="82"/>
                </a:lnTo>
                <a:lnTo>
                  <a:pt x="188" y="83"/>
                </a:lnTo>
                <a:lnTo>
                  <a:pt x="185" y="83"/>
                </a:lnTo>
                <a:lnTo>
                  <a:pt x="183" y="80"/>
                </a:lnTo>
                <a:lnTo>
                  <a:pt x="179" y="79"/>
                </a:lnTo>
                <a:lnTo>
                  <a:pt x="176" y="82"/>
                </a:lnTo>
                <a:lnTo>
                  <a:pt x="170" y="83"/>
                </a:lnTo>
                <a:lnTo>
                  <a:pt x="177" y="83"/>
                </a:lnTo>
                <a:lnTo>
                  <a:pt x="177" y="88"/>
                </a:lnTo>
                <a:lnTo>
                  <a:pt x="180" y="98"/>
                </a:lnTo>
                <a:lnTo>
                  <a:pt x="179" y="111"/>
                </a:lnTo>
                <a:lnTo>
                  <a:pt x="173" y="119"/>
                </a:lnTo>
                <a:lnTo>
                  <a:pt x="171" y="131"/>
                </a:lnTo>
                <a:lnTo>
                  <a:pt x="168" y="132"/>
                </a:lnTo>
                <a:lnTo>
                  <a:pt x="167" y="137"/>
                </a:lnTo>
                <a:lnTo>
                  <a:pt x="161" y="140"/>
                </a:lnTo>
                <a:lnTo>
                  <a:pt x="158" y="139"/>
                </a:lnTo>
                <a:lnTo>
                  <a:pt x="157" y="140"/>
                </a:lnTo>
                <a:lnTo>
                  <a:pt x="146" y="139"/>
                </a:lnTo>
                <a:lnTo>
                  <a:pt x="143" y="141"/>
                </a:lnTo>
                <a:lnTo>
                  <a:pt x="131" y="146"/>
                </a:lnTo>
                <a:lnTo>
                  <a:pt x="124" y="141"/>
                </a:lnTo>
                <a:lnTo>
                  <a:pt x="115" y="141"/>
                </a:lnTo>
                <a:lnTo>
                  <a:pt x="110" y="140"/>
                </a:lnTo>
                <a:lnTo>
                  <a:pt x="109" y="136"/>
                </a:lnTo>
                <a:lnTo>
                  <a:pt x="106" y="139"/>
                </a:lnTo>
                <a:lnTo>
                  <a:pt x="100" y="139"/>
                </a:lnTo>
                <a:lnTo>
                  <a:pt x="100" y="136"/>
                </a:lnTo>
                <a:lnTo>
                  <a:pt x="97" y="136"/>
                </a:lnTo>
                <a:lnTo>
                  <a:pt x="94" y="132"/>
                </a:lnTo>
                <a:lnTo>
                  <a:pt x="85" y="127"/>
                </a:lnTo>
                <a:lnTo>
                  <a:pt x="87" y="132"/>
                </a:lnTo>
                <a:lnTo>
                  <a:pt x="81" y="137"/>
                </a:lnTo>
                <a:lnTo>
                  <a:pt x="81" y="135"/>
                </a:lnTo>
                <a:lnTo>
                  <a:pt x="70" y="131"/>
                </a:lnTo>
                <a:lnTo>
                  <a:pt x="61" y="135"/>
                </a:lnTo>
                <a:lnTo>
                  <a:pt x="63" y="127"/>
                </a:lnTo>
                <a:lnTo>
                  <a:pt x="67" y="126"/>
                </a:lnTo>
                <a:lnTo>
                  <a:pt x="70" y="124"/>
                </a:lnTo>
                <a:lnTo>
                  <a:pt x="78" y="121"/>
                </a:lnTo>
                <a:lnTo>
                  <a:pt x="72" y="115"/>
                </a:lnTo>
                <a:lnTo>
                  <a:pt x="69" y="106"/>
                </a:lnTo>
                <a:lnTo>
                  <a:pt x="64" y="109"/>
                </a:lnTo>
                <a:lnTo>
                  <a:pt x="54" y="108"/>
                </a:lnTo>
                <a:lnTo>
                  <a:pt x="54" y="105"/>
                </a:lnTo>
                <a:lnTo>
                  <a:pt x="52" y="104"/>
                </a:lnTo>
                <a:lnTo>
                  <a:pt x="49" y="111"/>
                </a:lnTo>
                <a:lnTo>
                  <a:pt x="55" y="119"/>
                </a:lnTo>
                <a:lnTo>
                  <a:pt x="57" y="121"/>
                </a:lnTo>
                <a:lnTo>
                  <a:pt x="54" y="124"/>
                </a:lnTo>
                <a:lnTo>
                  <a:pt x="46" y="121"/>
                </a:lnTo>
                <a:lnTo>
                  <a:pt x="49" y="101"/>
                </a:lnTo>
                <a:lnTo>
                  <a:pt x="46" y="99"/>
                </a:lnTo>
                <a:lnTo>
                  <a:pt x="39" y="99"/>
                </a:lnTo>
                <a:lnTo>
                  <a:pt x="34" y="94"/>
                </a:lnTo>
                <a:lnTo>
                  <a:pt x="33" y="74"/>
                </a:lnTo>
                <a:lnTo>
                  <a:pt x="36" y="73"/>
                </a:lnTo>
                <a:lnTo>
                  <a:pt x="33" y="73"/>
                </a:lnTo>
                <a:lnTo>
                  <a:pt x="33" y="68"/>
                </a:lnTo>
                <a:lnTo>
                  <a:pt x="34" y="68"/>
                </a:lnTo>
                <a:lnTo>
                  <a:pt x="31" y="66"/>
                </a:lnTo>
                <a:lnTo>
                  <a:pt x="31" y="63"/>
                </a:lnTo>
                <a:lnTo>
                  <a:pt x="27" y="66"/>
                </a:lnTo>
                <a:lnTo>
                  <a:pt x="17" y="62"/>
                </a:lnTo>
                <a:lnTo>
                  <a:pt x="17" y="59"/>
                </a:lnTo>
                <a:lnTo>
                  <a:pt x="24" y="58"/>
                </a:lnTo>
                <a:lnTo>
                  <a:pt x="27" y="56"/>
                </a:lnTo>
                <a:lnTo>
                  <a:pt x="21" y="51"/>
                </a:lnTo>
                <a:lnTo>
                  <a:pt x="17" y="50"/>
                </a:lnTo>
                <a:lnTo>
                  <a:pt x="24" y="50"/>
                </a:lnTo>
                <a:lnTo>
                  <a:pt x="24" y="47"/>
                </a:lnTo>
                <a:lnTo>
                  <a:pt x="18" y="45"/>
                </a:lnTo>
                <a:lnTo>
                  <a:pt x="11" y="43"/>
                </a:lnTo>
                <a:lnTo>
                  <a:pt x="11" y="41"/>
                </a:lnTo>
                <a:lnTo>
                  <a:pt x="8" y="35"/>
                </a:lnTo>
                <a:lnTo>
                  <a:pt x="17" y="42"/>
                </a:lnTo>
                <a:lnTo>
                  <a:pt x="24" y="43"/>
                </a:lnTo>
                <a:lnTo>
                  <a:pt x="21" y="41"/>
                </a:lnTo>
                <a:lnTo>
                  <a:pt x="24" y="38"/>
                </a:lnTo>
                <a:lnTo>
                  <a:pt x="17" y="35"/>
                </a:lnTo>
                <a:lnTo>
                  <a:pt x="14" y="36"/>
                </a:lnTo>
                <a:lnTo>
                  <a:pt x="11" y="33"/>
                </a:lnTo>
                <a:lnTo>
                  <a:pt x="9" y="30"/>
                </a:lnTo>
                <a:lnTo>
                  <a:pt x="5" y="29"/>
                </a:ln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4" name="Freeform 376"/>
          <p:cNvSpPr>
            <a:spLocks/>
          </p:cNvSpPr>
          <p:nvPr/>
        </p:nvSpPr>
        <p:spPr bwMode="auto">
          <a:xfrm>
            <a:off x="4956175" y="3016250"/>
            <a:ext cx="115888" cy="66675"/>
          </a:xfrm>
          <a:custGeom>
            <a:avLst/>
            <a:gdLst>
              <a:gd name="T0" fmla="*/ 3780648 w 146"/>
              <a:gd name="T1" fmla="*/ 23311641 h 84"/>
              <a:gd name="T2" fmla="*/ 10080667 w 146"/>
              <a:gd name="T3" fmla="*/ 24571322 h 84"/>
              <a:gd name="T4" fmla="*/ 11341147 w 146"/>
              <a:gd name="T5" fmla="*/ 22681404 h 84"/>
              <a:gd name="T6" fmla="*/ 15121003 w 146"/>
              <a:gd name="T7" fmla="*/ 22681404 h 84"/>
              <a:gd name="T8" fmla="*/ 15751243 w 146"/>
              <a:gd name="T9" fmla="*/ 19531012 h 84"/>
              <a:gd name="T10" fmla="*/ 13231077 w 146"/>
              <a:gd name="T11" fmla="*/ 19531012 h 84"/>
              <a:gd name="T12" fmla="*/ 11341147 w 146"/>
              <a:gd name="T13" fmla="*/ 11970543 h 84"/>
              <a:gd name="T14" fmla="*/ 8190741 w 146"/>
              <a:gd name="T15" fmla="*/ 11341099 h 84"/>
              <a:gd name="T16" fmla="*/ 7560501 w 146"/>
              <a:gd name="T17" fmla="*/ 10080624 h 84"/>
              <a:gd name="T18" fmla="*/ 9450427 w 146"/>
              <a:gd name="T19" fmla="*/ 3779838 h 84"/>
              <a:gd name="T20" fmla="*/ 11970593 w 146"/>
              <a:gd name="T21" fmla="*/ 3150393 h 84"/>
              <a:gd name="T22" fmla="*/ 13231077 w 146"/>
              <a:gd name="T23" fmla="*/ 1260475 h 84"/>
              <a:gd name="T24" fmla="*/ 15121003 w 146"/>
              <a:gd name="T25" fmla="*/ 1260475 h 84"/>
              <a:gd name="T26" fmla="*/ 31502485 w 146"/>
              <a:gd name="T27" fmla="*/ 0 h 84"/>
              <a:gd name="T28" fmla="*/ 36542817 w 146"/>
              <a:gd name="T29" fmla="*/ 4410075 h 84"/>
              <a:gd name="T30" fmla="*/ 40322670 w 146"/>
              <a:gd name="T31" fmla="*/ 10080624 h 84"/>
              <a:gd name="T32" fmla="*/ 47883168 w 146"/>
              <a:gd name="T33" fmla="*/ 13860464 h 84"/>
              <a:gd name="T34" fmla="*/ 51663814 w 146"/>
              <a:gd name="T35" fmla="*/ 15120938 h 84"/>
              <a:gd name="T36" fmla="*/ 54183992 w 146"/>
              <a:gd name="T37" fmla="*/ 18271331 h 84"/>
              <a:gd name="T38" fmla="*/ 63634417 w 146"/>
              <a:gd name="T39" fmla="*/ 21421723 h 84"/>
              <a:gd name="T40" fmla="*/ 65524343 w 146"/>
              <a:gd name="T41" fmla="*/ 14490701 h 84"/>
              <a:gd name="T42" fmla="*/ 69935229 w 146"/>
              <a:gd name="T43" fmla="*/ 15120938 h 84"/>
              <a:gd name="T44" fmla="*/ 69935229 w 146"/>
              <a:gd name="T45" fmla="*/ 7560469 h 84"/>
              <a:gd name="T46" fmla="*/ 77495727 w 146"/>
              <a:gd name="T47" fmla="*/ 11970543 h 84"/>
              <a:gd name="T48" fmla="*/ 80645339 w 146"/>
              <a:gd name="T49" fmla="*/ 18271331 h 84"/>
              <a:gd name="T50" fmla="*/ 81275579 w 146"/>
              <a:gd name="T51" fmla="*/ 22681404 h 84"/>
              <a:gd name="T52" fmla="*/ 91986483 w 146"/>
              <a:gd name="T53" fmla="*/ 31501557 h 84"/>
              <a:gd name="T54" fmla="*/ 88205837 w 146"/>
              <a:gd name="T55" fmla="*/ 33392269 h 84"/>
              <a:gd name="T56" fmla="*/ 86946151 w 146"/>
              <a:gd name="T57" fmla="*/ 35912424 h 84"/>
              <a:gd name="T58" fmla="*/ 86315911 w 146"/>
              <a:gd name="T59" fmla="*/ 37802342 h 84"/>
              <a:gd name="T60" fmla="*/ 90096557 w 146"/>
              <a:gd name="T61" fmla="*/ 44103128 h 84"/>
              <a:gd name="T62" fmla="*/ 88836077 w 146"/>
              <a:gd name="T63" fmla="*/ 46623283 h 84"/>
              <a:gd name="T64" fmla="*/ 75605007 w 146"/>
              <a:gd name="T65" fmla="*/ 45993046 h 84"/>
              <a:gd name="T66" fmla="*/ 74975561 w 146"/>
              <a:gd name="T67" fmla="*/ 45993046 h 84"/>
              <a:gd name="T68" fmla="*/ 73084841 w 146"/>
              <a:gd name="T69" fmla="*/ 43472890 h 84"/>
              <a:gd name="T70" fmla="*/ 71194915 w 146"/>
              <a:gd name="T71" fmla="*/ 43472890 h 84"/>
              <a:gd name="T72" fmla="*/ 64894896 w 146"/>
              <a:gd name="T73" fmla="*/ 41582972 h 84"/>
              <a:gd name="T74" fmla="*/ 63004177 w 146"/>
              <a:gd name="T75" fmla="*/ 43472890 h 84"/>
              <a:gd name="T76" fmla="*/ 56073918 w 146"/>
              <a:gd name="T77" fmla="*/ 49143438 h 84"/>
              <a:gd name="T78" fmla="*/ 34652097 w 146"/>
              <a:gd name="T79" fmla="*/ 47252726 h 84"/>
              <a:gd name="T80" fmla="*/ 9450427 w 146"/>
              <a:gd name="T81" fmla="*/ 32762032 h 84"/>
              <a:gd name="T82" fmla="*/ 0 w 146"/>
              <a:gd name="T83" fmla="*/ 20791486 h 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6"/>
              <a:gd name="T127" fmla="*/ 0 h 84"/>
              <a:gd name="T128" fmla="*/ 146 w 146"/>
              <a:gd name="T129" fmla="*/ 84 h 8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6" h="84">
                <a:moveTo>
                  <a:pt x="0" y="33"/>
                </a:moveTo>
                <a:lnTo>
                  <a:pt x="6" y="37"/>
                </a:lnTo>
                <a:lnTo>
                  <a:pt x="6" y="32"/>
                </a:lnTo>
                <a:lnTo>
                  <a:pt x="16" y="39"/>
                </a:lnTo>
                <a:lnTo>
                  <a:pt x="21" y="37"/>
                </a:lnTo>
                <a:lnTo>
                  <a:pt x="18" y="36"/>
                </a:lnTo>
                <a:lnTo>
                  <a:pt x="19" y="34"/>
                </a:lnTo>
                <a:lnTo>
                  <a:pt x="24" y="36"/>
                </a:lnTo>
                <a:lnTo>
                  <a:pt x="30" y="33"/>
                </a:lnTo>
                <a:lnTo>
                  <a:pt x="25" y="31"/>
                </a:lnTo>
                <a:lnTo>
                  <a:pt x="24" y="32"/>
                </a:lnTo>
                <a:lnTo>
                  <a:pt x="21" y="31"/>
                </a:lnTo>
                <a:lnTo>
                  <a:pt x="21" y="19"/>
                </a:lnTo>
                <a:lnTo>
                  <a:pt x="18" y="19"/>
                </a:lnTo>
                <a:lnTo>
                  <a:pt x="16" y="17"/>
                </a:lnTo>
                <a:lnTo>
                  <a:pt x="13" y="18"/>
                </a:lnTo>
                <a:lnTo>
                  <a:pt x="15" y="16"/>
                </a:lnTo>
                <a:lnTo>
                  <a:pt x="12" y="16"/>
                </a:lnTo>
                <a:lnTo>
                  <a:pt x="12" y="7"/>
                </a:lnTo>
                <a:lnTo>
                  <a:pt x="15" y="6"/>
                </a:lnTo>
                <a:lnTo>
                  <a:pt x="15" y="3"/>
                </a:lnTo>
                <a:lnTo>
                  <a:pt x="19" y="5"/>
                </a:lnTo>
                <a:lnTo>
                  <a:pt x="22" y="7"/>
                </a:lnTo>
                <a:lnTo>
                  <a:pt x="21" y="2"/>
                </a:lnTo>
                <a:lnTo>
                  <a:pt x="22" y="3"/>
                </a:lnTo>
                <a:lnTo>
                  <a:pt x="24" y="2"/>
                </a:lnTo>
                <a:lnTo>
                  <a:pt x="33" y="0"/>
                </a:lnTo>
                <a:lnTo>
                  <a:pt x="50" y="0"/>
                </a:lnTo>
                <a:lnTo>
                  <a:pt x="55" y="2"/>
                </a:lnTo>
                <a:lnTo>
                  <a:pt x="58" y="7"/>
                </a:lnTo>
                <a:lnTo>
                  <a:pt x="64" y="10"/>
                </a:lnTo>
                <a:lnTo>
                  <a:pt x="64" y="16"/>
                </a:lnTo>
                <a:lnTo>
                  <a:pt x="67" y="18"/>
                </a:lnTo>
                <a:lnTo>
                  <a:pt x="76" y="22"/>
                </a:lnTo>
                <a:lnTo>
                  <a:pt x="76" y="24"/>
                </a:lnTo>
                <a:lnTo>
                  <a:pt x="82" y="24"/>
                </a:lnTo>
                <a:lnTo>
                  <a:pt x="83" y="29"/>
                </a:lnTo>
                <a:lnTo>
                  <a:pt x="86" y="29"/>
                </a:lnTo>
                <a:lnTo>
                  <a:pt x="88" y="32"/>
                </a:lnTo>
                <a:lnTo>
                  <a:pt x="101" y="34"/>
                </a:lnTo>
                <a:lnTo>
                  <a:pt x="100" y="27"/>
                </a:lnTo>
                <a:lnTo>
                  <a:pt x="104" y="23"/>
                </a:lnTo>
                <a:lnTo>
                  <a:pt x="107" y="27"/>
                </a:lnTo>
                <a:lnTo>
                  <a:pt x="111" y="24"/>
                </a:lnTo>
                <a:lnTo>
                  <a:pt x="113" y="26"/>
                </a:lnTo>
                <a:lnTo>
                  <a:pt x="111" y="12"/>
                </a:lnTo>
                <a:lnTo>
                  <a:pt x="119" y="19"/>
                </a:lnTo>
                <a:lnTo>
                  <a:pt x="123" y="19"/>
                </a:lnTo>
                <a:lnTo>
                  <a:pt x="123" y="27"/>
                </a:lnTo>
                <a:lnTo>
                  <a:pt x="128" y="29"/>
                </a:lnTo>
                <a:lnTo>
                  <a:pt x="131" y="29"/>
                </a:lnTo>
                <a:lnTo>
                  <a:pt x="129" y="36"/>
                </a:lnTo>
                <a:lnTo>
                  <a:pt x="141" y="44"/>
                </a:lnTo>
                <a:lnTo>
                  <a:pt x="146" y="50"/>
                </a:lnTo>
                <a:lnTo>
                  <a:pt x="144" y="55"/>
                </a:lnTo>
                <a:lnTo>
                  <a:pt x="140" y="53"/>
                </a:lnTo>
                <a:lnTo>
                  <a:pt x="137" y="54"/>
                </a:lnTo>
                <a:lnTo>
                  <a:pt x="138" y="57"/>
                </a:lnTo>
                <a:lnTo>
                  <a:pt x="135" y="58"/>
                </a:lnTo>
                <a:lnTo>
                  <a:pt x="137" y="60"/>
                </a:lnTo>
                <a:lnTo>
                  <a:pt x="144" y="63"/>
                </a:lnTo>
                <a:lnTo>
                  <a:pt x="143" y="70"/>
                </a:lnTo>
                <a:lnTo>
                  <a:pt x="140" y="71"/>
                </a:lnTo>
                <a:lnTo>
                  <a:pt x="141" y="74"/>
                </a:lnTo>
                <a:lnTo>
                  <a:pt x="135" y="76"/>
                </a:lnTo>
                <a:lnTo>
                  <a:pt x="120" y="73"/>
                </a:lnTo>
                <a:lnTo>
                  <a:pt x="120" y="70"/>
                </a:lnTo>
                <a:lnTo>
                  <a:pt x="119" y="73"/>
                </a:lnTo>
                <a:lnTo>
                  <a:pt x="117" y="73"/>
                </a:lnTo>
                <a:lnTo>
                  <a:pt x="116" y="69"/>
                </a:lnTo>
                <a:lnTo>
                  <a:pt x="114" y="68"/>
                </a:lnTo>
                <a:lnTo>
                  <a:pt x="113" y="69"/>
                </a:lnTo>
                <a:lnTo>
                  <a:pt x="110" y="68"/>
                </a:lnTo>
                <a:lnTo>
                  <a:pt x="103" y="66"/>
                </a:lnTo>
                <a:lnTo>
                  <a:pt x="103" y="69"/>
                </a:lnTo>
                <a:lnTo>
                  <a:pt x="100" y="69"/>
                </a:lnTo>
                <a:lnTo>
                  <a:pt x="97" y="74"/>
                </a:lnTo>
                <a:lnTo>
                  <a:pt x="89" y="78"/>
                </a:lnTo>
                <a:lnTo>
                  <a:pt x="82" y="84"/>
                </a:lnTo>
                <a:lnTo>
                  <a:pt x="55" y="75"/>
                </a:lnTo>
                <a:lnTo>
                  <a:pt x="38" y="63"/>
                </a:lnTo>
                <a:lnTo>
                  <a:pt x="15" y="52"/>
                </a:lnTo>
                <a:lnTo>
                  <a:pt x="7" y="47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5" name="Freeform 377"/>
          <p:cNvSpPr>
            <a:spLocks/>
          </p:cNvSpPr>
          <p:nvPr/>
        </p:nvSpPr>
        <p:spPr bwMode="auto">
          <a:xfrm>
            <a:off x="5430838" y="2946400"/>
            <a:ext cx="58737" cy="58738"/>
          </a:xfrm>
          <a:custGeom>
            <a:avLst/>
            <a:gdLst>
              <a:gd name="T0" fmla="*/ 0 w 73"/>
              <a:gd name="T1" fmla="*/ 33018801 h 73"/>
              <a:gd name="T2" fmla="*/ 1942344 w 73"/>
              <a:gd name="T3" fmla="*/ 31724152 h 73"/>
              <a:gd name="T4" fmla="*/ 2589255 w 73"/>
              <a:gd name="T5" fmla="*/ 34313450 h 73"/>
              <a:gd name="T6" fmla="*/ 5827031 w 73"/>
              <a:gd name="T7" fmla="*/ 34961177 h 73"/>
              <a:gd name="T8" fmla="*/ 6473943 w 73"/>
              <a:gd name="T9" fmla="*/ 36903554 h 73"/>
              <a:gd name="T10" fmla="*/ 10358631 w 73"/>
              <a:gd name="T11" fmla="*/ 39492852 h 73"/>
              <a:gd name="T12" fmla="*/ 12300974 w 73"/>
              <a:gd name="T13" fmla="*/ 39492852 h 73"/>
              <a:gd name="T14" fmla="*/ 16184859 w 73"/>
              <a:gd name="T15" fmla="*/ 40788306 h 73"/>
              <a:gd name="T16" fmla="*/ 18774918 w 73"/>
              <a:gd name="T17" fmla="*/ 40788306 h 73"/>
              <a:gd name="T18" fmla="*/ 26543493 w 73"/>
              <a:gd name="T19" fmla="*/ 44025332 h 73"/>
              <a:gd name="T20" fmla="*/ 28485836 w 73"/>
              <a:gd name="T21" fmla="*/ 44025332 h 73"/>
              <a:gd name="T22" fmla="*/ 31722807 w 73"/>
              <a:gd name="T23" fmla="*/ 45319981 h 73"/>
              <a:gd name="T24" fmla="*/ 43376062 w 73"/>
              <a:gd name="T25" fmla="*/ 47262358 h 73"/>
              <a:gd name="T26" fmla="*/ 47260749 w 73"/>
              <a:gd name="T27" fmla="*/ 44025332 h 73"/>
              <a:gd name="T28" fmla="*/ 47260749 w 73"/>
              <a:gd name="T29" fmla="*/ 22659991 h 73"/>
              <a:gd name="T30" fmla="*/ 40139091 w 73"/>
              <a:gd name="T31" fmla="*/ 20717614 h 73"/>
              <a:gd name="T32" fmla="*/ 31722807 w 73"/>
              <a:gd name="T33" fmla="*/ 16185939 h 73"/>
              <a:gd name="T34" fmla="*/ 29780464 w 73"/>
              <a:gd name="T35" fmla="*/ 12948911 h 73"/>
              <a:gd name="T36" fmla="*/ 25896576 w 73"/>
              <a:gd name="T37" fmla="*/ 12948911 h 73"/>
              <a:gd name="T38" fmla="*/ 20069546 w 73"/>
              <a:gd name="T39" fmla="*/ 10358807 h 73"/>
              <a:gd name="T40" fmla="*/ 16184859 w 73"/>
              <a:gd name="T41" fmla="*/ 7769508 h 73"/>
              <a:gd name="T42" fmla="*/ 14243321 w 73"/>
              <a:gd name="T43" fmla="*/ 7121782 h 73"/>
              <a:gd name="T44" fmla="*/ 11005542 w 73"/>
              <a:gd name="T45" fmla="*/ 3237026 h 73"/>
              <a:gd name="T46" fmla="*/ 8416288 w 73"/>
              <a:gd name="T47" fmla="*/ 1294650 h 73"/>
              <a:gd name="T48" fmla="*/ 8416288 w 73"/>
              <a:gd name="T49" fmla="*/ 0 h 73"/>
              <a:gd name="T50" fmla="*/ 7768572 w 73"/>
              <a:gd name="T51" fmla="*/ 0 h 73"/>
              <a:gd name="T52" fmla="*/ 6473943 w 73"/>
              <a:gd name="T53" fmla="*/ 2590104 h 73"/>
              <a:gd name="T54" fmla="*/ 6473943 w 73"/>
              <a:gd name="T55" fmla="*/ 3884754 h 73"/>
              <a:gd name="T56" fmla="*/ 1942344 w 73"/>
              <a:gd name="T57" fmla="*/ 13595836 h 73"/>
              <a:gd name="T58" fmla="*/ 2589255 w 73"/>
              <a:gd name="T59" fmla="*/ 30429502 h 73"/>
              <a:gd name="T60" fmla="*/ 0 w 73"/>
              <a:gd name="T61" fmla="*/ 33018801 h 7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73"/>
              <a:gd name="T95" fmla="*/ 73 w 73"/>
              <a:gd name="T96" fmla="*/ 73 h 7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73">
                <a:moveTo>
                  <a:pt x="0" y="51"/>
                </a:moveTo>
                <a:lnTo>
                  <a:pt x="3" y="49"/>
                </a:lnTo>
                <a:lnTo>
                  <a:pt x="4" y="53"/>
                </a:lnTo>
                <a:lnTo>
                  <a:pt x="9" y="54"/>
                </a:lnTo>
                <a:lnTo>
                  <a:pt x="10" y="57"/>
                </a:lnTo>
                <a:lnTo>
                  <a:pt x="16" y="61"/>
                </a:lnTo>
                <a:lnTo>
                  <a:pt x="19" y="61"/>
                </a:lnTo>
                <a:lnTo>
                  <a:pt x="25" y="63"/>
                </a:lnTo>
                <a:lnTo>
                  <a:pt x="29" y="63"/>
                </a:lnTo>
                <a:lnTo>
                  <a:pt x="41" y="68"/>
                </a:lnTo>
                <a:lnTo>
                  <a:pt x="44" y="68"/>
                </a:lnTo>
                <a:lnTo>
                  <a:pt x="49" y="70"/>
                </a:lnTo>
                <a:lnTo>
                  <a:pt x="67" y="73"/>
                </a:lnTo>
                <a:lnTo>
                  <a:pt x="73" y="68"/>
                </a:lnTo>
                <a:lnTo>
                  <a:pt x="73" y="35"/>
                </a:lnTo>
                <a:lnTo>
                  <a:pt x="62" y="32"/>
                </a:lnTo>
                <a:lnTo>
                  <a:pt x="49" y="25"/>
                </a:lnTo>
                <a:lnTo>
                  <a:pt x="46" y="20"/>
                </a:lnTo>
                <a:lnTo>
                  <a:pt x="40" y="20"/>
                </a:lnTo>
                <a:lnTo>
                  <a:pt x="31" y="16"/>
                </a:lnTo>
                <a:lnTo>
                  <a:pt x="25" y="12"/>
                </a:lnTo>
                <a:lnTo>
                  <a:pt x="22" y="11"/>
                </a:lnTo>
                <a:lnTo>
                  <a:pt x="17" y="5"/>
                </a:lnTo>
                <a:lnTo>
                  <a:pt x="13" y="2"/>
                </a:lnTo>
                <a:lnTo>
                  <a:pt x="13" y="0"/>
                </a:lnTo>
                <a:lnTo>
                  <a:pt x="12" y="0"/>
                </a:lnTo>
                <a:lnTo>
                  <a:pt x="10" y="4"/>
                </a:lnTo>
                <a:lnTo>
                  <a:pt x="10" y="6"/>
                </a:lnTo>
                <a:lnTo>
                  <a:pt x="3" y="21"/>
                </a:lnTo>
                <a:lnTo>
                  <a:pt x="4" y="47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6" name="Freeform 378"/>
          <p:cNvSpPr>
            <a:spLocks/>
          </p:cNvSpPr>
          <p:nvPr/>
        </p:nvSpPr>
        <p:spPr bwMode="auto">
          <a:xfrm>
            <a:off x="5053013" y="3016250"/>
            <a:ext cx="58737" cy="77788"/>
          </a:xfrm>
          <a:custGeom>
            <a:avLst/>
            <a:gdLst>
              <a:gd name="T0" fmla="*/ 0 w 74"/>
              <a:gd name="T1" fmla="*/ 4321556 h 99"/>
              <a:gd name="T2" fmla="*/ 630232 w 74"/>
              <a:gd name="T3" fmla="*/ 2469573 h 99"/>
              <a:gd name="T4" fmla="*/ 2520135 w 74"/>
              <a:gd name="T5" fmla="*/ 4321556 h 99"/>
              <a:gd name="T6" fmla="*/ 1889903 w 74"/>
              <a:gd name="T7" fmla="*/ 1851983 h 99"/>
              <a:gd name="T8" fmla="*/ 3779805 w 74"/>
              <a:gd name="T9" fmla="*/ 1234393 h 99"/>
              <a:gd name="T10" fmla="*/ 6299939 w 74"/>
              <a:gd name="T11" fmla="*/ 1851983 h 99"/>
              <a:gd name="T12" fmla="*/ 10080538 w 74"/>
              <a:gd name="T13" fmla="*/ 5556735 h 99"/>
              <a:gd name="T14" fmla="*/ 11970440 w 74"/>
              <a:gd name="T15" fmla="*/ 4321556 h 99"/>
              <a:gd name="T16" fmla="*/ 11970440 w 74"/>
              <a:gd name="T17" fmla="*/ 0 h 99"/>
              <a:gd name="T18" fmla="*/ 13230907 w 74"/>
              <a:gd name="T19" fmla="*/ 1851983 h 99"/>
              <a:gd name="T20" fmla="*/ 15751041 w 74"/>
              <a:gd name="T21" fmla="*/ 1851983 h 99"/>
              <a:gd name="T22" fmla="*/ 17010711 w 74"/>
              <a:gd name="T23" fmla="*/ 5556735 h 99"/>
              <a:gd name="T24" fmla="*/ 19530844 w 74"/>
              <a:gd name="T25" fmla="*/ 6173538 h 99"/>
              <a:gd name="T26" fmla="*/ 21420746 w 74"/>
              <a:gd name="T27" fmla="*/ 2469573 h 99"/>
              <a:gd name="T28" fmla="*/ 22681210 w 74"/>
              <a:gd name="T29" fmla="*/ 3087162 h 99"/>
              <a:gd name="T30" fmla="*/ 24571112 w 74"/>
              <a:gd name="T31" fmla="*/ 2469573 h 99"/>
              <a:gd name="T32" fmla="*/ 26461020 w 74"/>
              <a:gd name="T33" fmla="*/ 3087162 h 99"/>
              <a:gd name="T34" fmla="*/ 28350922 w 74"/>
              <a:gd name="T35" fmla="*/ 9260701 h 99"/>
              <a:gd name="T36" fmla="*/ 32761751 w 74"/>
              <a:gd name="T37" fmla="*/ 11112683 h 99"/>
              <a:gd name="T38" fmla="*/ 40951591 w 74"/>
              <a:gd name="T39" fmla="*/ 11112683 h 99"/>
              <a:gd name="T40" fmla="*/ 42842286 w 74"/>
              <a:gd name="T41" fmla="*/ 14817437 h 99"/>
              <a:gd name="T42" fmla="*/ 46622090 w 74"/>
              <a:gd name="T43" fmla="*/ 19138991 h 99"/>
              <a:gd name="T44" fmla="*/ 46622090 w 74"/>
              <a:gd name="T45" fmla="*/ 20373384 h 99"/>
              <a:gd name="T46" fmla="*/ 44101956 w 74"/>
              <a:gd name="T47" fmla="*/ 21608563 h 99"/>
              <a:gd name="T48" fmla="*/ 42212054 w 74"/>
              <a:gd name="T49" fmla="*/ 24694938 h 99"/>
              <a:gd name="T50" fmla="*/ 35911323 w 74"/>
              <a:gd name="T51" fmla="*/ 29017285 h 99"/>
              <a:gd name="T52" fmla="*/ 32131519 w 74"/>
              <a:gd name="T53" fmla="*/ 36426000 h 99"/>
              <a:gd name="T54" fmla="*/ 28350922 w 74"/>
              <a:gd name="T55" fmla="*/ 40747554 h 99"/>
              <a:gd name="T56" fmla="*/ 26461020 w 74"/>
              <a:gd name="T57" fmla="*/ 47538680 h 99"/>
              <a:gd name="T58" fmla="*/ 28350922 w 74"/>
              <a:gd name="T59" fmla="*/ 61120945 h 99"/>
              <a:gd name="T60" fmla="*/ 20791308 w 74"/>
              <a:gd name="T61" fmla="*/ 58033783 h 99"/>
              <a:gd name="T62" fmla="*/ 21420746 w 74"/>
              <a:gd name="T63" fmla="*/ 54329819 h 99"/>
              <a:gd name="T64" fmla="*/ 13860345 w 74"/>
              <a:gd name="T65" fmla="*/ 45069108 h 99"/>
              <a:gd name="T66" fmla="*/ 17010711 w 74"/>
              <a:gd name="T67" fmla="*/ 41364358 h 99"/>
              <a:gd name="T68" fmla="*/ 20791308 w 74"/>
              <a:gd name="T69" fmla="*/ 37660393 h 99"/>
              <a:gd name="T70" fmla="*/ 15120809 w 74"/>
              <a:gd name="T71" fmla="*/ 34573232 h 99"/>
              <a:gd name="T72" fmla="*/ 15751041 w 74"/>
              <a:gd name="T73" fmla="*/ 31486856 h 99"/>
              <a:gd name="T74" fmla="*/ 13230907 w 74"/>
              <a:gd name="T75" fmla="*/ 27782106 h 99"/>
              <a:gd name="T76" fmla="*/ 10080538 w 74"/>
              <a:gd name="T77" fmla="*/ 24694938 h 99"/>
              <a:gd name="T78" fmla="*/ 5670501 w 74"/>
              <a:gd name="T79" fmla="*/ 23460545 h 99"/>
              <a:gd name="T80" fmla="*/ 10080538 w 74"/>
              <a:gd name="T81" fmla="*/ 20373384 h 99"/>
              <a:gd name="T82" fmla="*/ 10080538 w 74"/>
              <a:gd name="T83" fmla="*/ 17903812 h 99"/>
              <a:gd name="T84" fmla="*/ 1889903 w 74"/>
              <a:gd name="T85" fmla="*/ 16051830 h 99"/>
              <a:gd name="T86" fmla="*/ 4410037 w 74"/>
              <a:gd name="T87" fmla="*/ 12347862 h 99"/>
              <a:gd name="T88" fmla="*/ 4410037 w 74"/>
              <a:gd name="T89" fmla="*/ 8643112 h 99"/>
              <a:gd name="T90" fmla="*/ 0 w 74"/>
              <a:gd name="T91" fmla="*/ 4321556 h 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4"/>
              <a:gd name="T139" fmla="*/ 0 h 99"/>
              <a:gd name="T140" fmla="*/ 74 w 74"/>
              <a:gd name="T141" fmla="*/ 99 h 9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4" h="99">
                <a:moveTo>
                  <a:pt x="0" y="7"/>
                </a:moveTo>
                <a:lnTo>
                  <a:pt x="1" y="4"/>
                </a:lnTo>
                <a:lnTo>
                  <a:pt x="4" y="7"/>
                </a:lnTo>
                <a:lnTo>
                  <a:pt x="3" y="3"/>
                </a:lnTo>
                <a:lnTo>
                  <a:pt x="6" y="2"/>
                </a:lnTo>
                <a:lnTo>
                  <a:pt x="10" y="3"/>
                </a:lnTo>
                <a:lnTo>
                  <a:pt x="16" y="9"/>
                </a:lnTo>
                <a:lnTo>
                  <a:pt x="19" y="7"/>
                </a:lnTo>
                <a:lnTo>
                  <a:pt x="19" y="0"/>
                </a:lnTo>
                <a:lnTo>
                  <a:pt x="21" y="3"/>
                </a:lnTo>
                <a:lnTo>
                  <a:pt x="25" y="3"/>
                </a:lnTo>
                <a:lnTo>
                  <a:pt x="27" y="9"/>
                </a:lnTo>
                <a:lnTo>
                  <a:pt x="31" y="10"/>
                </a:lnTo>
                <a:lnTo>
                  <a:pt x="34" y="4"/>
                </a:lnTo>
                <a:lnTo>
                  <a:pt x="36" y="5"/>
                </a:lnTo>
                <a:lnTo>
                  <a:pt x="39" y="4"/>
                </a:lnTo>
                <a:lnTo>
                  <a:pt x="42" y="5"/>
                </a:lnTo>
                <a:lnTo>
                  <a:pt x="45" y="15"/>
                </a:lnTo>
                <a:lnTo>
                  <a:pt x="52" y="18"/>
                </a:lnTo>
                <a:lnTo>
                  <a:pt x="65" y="18"/>
                </a:lnTo>
                <a:lnTo>
                  <a:pt x="68" y="24"/>
                </a:lnTo>
                <a:lnTo>
                  <a:pt x="74" y="31"/>
                </a:lnTo>
                <a:lnTo>
                  <a:pt x="74" y="33"/>
                </a:lnTo>
                <a:lnTo>
                  <a:pt x="70" y="35"/>
                </a:lnTo>
                <a:lnTo>
                  <a:pt x="67" y="40"/>
                </a:lnTo>
                <a:lnTo>
                  <a:pt x="57" y="47"/>
                </a:lnTo>
                <a:lnTo>
                  <a:pt x="51" y="59"/>
                </a:lnTo>
                <a:lnTo>
                  <a:pt x="45" y="66"/>
                </a:lnTo>
                <a:lnTo>
                  <a:pt x="42" y="77"/>
                </a:lnTo>
                <a:lnTo>
                  <a:pt x="45" y="99"/>
                </a:lnTo>
                <a:lnTo>
                  <a:pt x="33" y="94"/>
                </a:lnTo>
                <a:lnTo>
                  <a:pt x="34" y="88"/>
                </a:lnTo>
                <a:lnTo>
                  <a:pt x="22" y="73"/>
                </a:lnTo>
                <a:lnTo>
                  <a:pt x="27" y="67"/>
                </a:lnTo>
                <a:lnTo>
                  <a:pt x="33" y="61"/>
                </a:lnTo>
                <a:lnTo>
                  <a:pt x="24" y="56"/>
                </a:lnTo>
                <a:lnTo>
                  <a:pt x="25" y="51"/>
                </a:lnTo>
                <a:lnTo>
                  <a:pt x="21" y="45"/>
                </a:lnTo>
                <a:lnTo>
                  <a:pt x="16" y="40"/>
                </a:lnTo>
                <a:lnTo>
                  <a:pt x="9" y="38"/>
                </a:lnTo>
                <a:lnTo>
                  <a:pt x="16" y="33"/>
                </a:lnTo>
                <a:lnTo>
                  <a:pt x="16" y="29"/>
                </a:lnTo>
                <a:lnTo>
                  <a:pt x="3" y="26"/>
                </a:lnTo>
                <a:lnTo>
                  <a:pt x="7" y="20"/>
                </a:lnTo>
                <a:lnTo>
                  <a:pt x="7" y="14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7" name="Freeform 379"/>
          <p:cNvSpPr>
            <a:spLocks/>
          </p:cNvSpPr>
          <p:nvPr/>
        </p:nvSpPr>
        <p:spPr bwMode="auto">
          <a:xfrm>
            <a:off x="4657725" y="2625725"/>
            <a:ext cx="52388" cy="53975"/>
          </a:xfrm>
          <a:custGeom>
            <a:avLst/>
            <a:gdLst>
              <a:gd name="T0" fmla="*/ 0 w 66"/>
              <a:gd name="T1" fmla="*/ 33097951 h 67"/>
              <a:gd name="T2" fmla="*/ 0 w 66"/>
              <a:gd name="T3" fmla="*/ 35045078 h 67"/>
              <a:gd name="T4" fmla="*/ 3150423 w 66"/>
              <a:gd name="T5" fmla="*/ 33097951 h 67"/>
              <a:gd name="T6" fmla="*/ 6930297 w 66"/>
              <a:gd name="T7" fmla="*/ 35045078 h 67"/>
              <a:gd name="T8" fmla="*/ 7560541 w 66"/>
              <a:gd name="T9" fmla="*/ 34396573 h 67"/>
              <a:gd name="T10" fmla="*/ 9450476 w 66"/>
              <a:gd name="T11" fmla="*/ 36342894 h 67"/>
              <a:gd name="T12" fmla="*/ 14490838 w 66"/>
              <a:gd name="T13" fmla="*/ 36992205 h 67"/>
              <a:gd name="T14" fmla="*/ 14490838 w 66"/>
              <a:gd name="T15" fmla="*/ 38290021 h 67"/>
              <a:gd name="T16" fmla="*/ 11341206 w 66"/>
              <a:gd name="T17" fmla="*/ 38290021 h 67"/>
              <a:gd name="T18" fmla="*/ 13231145 w 66"/>
              <a:gd name="T19" fmla="*/ 43482092 h 67"/>
              <a:gd name="T20" fmla="*/ 20791683 w 66"/>
              <a:gd name="T21" fmla="*/ 42184275 h 67"/>
              <a:gd name="T22" fmla="*/ 25832041 w 66"/>
              <a:gd name="T23" fmla="*/ 40886459 h 67"/>
              <a:gd name="T24" fmla="*/ 25832041 w 66"/>
              <a:gd name="T25" fmla="*/ 38939332 h 67"/>
              <a:gd name="T26" fmla="*/ 31502649 w 66"/>
              <a:gd name="T27" fmla="*/ 34396573 h 67"/>
              <a:gd name="T28" fmla="*/ 35912764 w 66"/>
              <a:gd name="T29" fmla="*/ 27906686 h 67"/>
              <a:gd name="T30" fmla="*/ 36543007 w 66"/>
              <a:gd name="T31" fmla="*/ 24661736 h 67"/>
              <a:gd name="T32" fmla="*/ 32132892 w 66"/>
              <a:gd name="T33" fmla="*/ 16874034 h 67"/>
              <a:gd name="T34" fmla="*/ 34653071 w 66"/>
              <a:gd name="T35" fmla="*/ 11681960 h 67"/>
              <a:gd name="T36" fmla="*/ 37802699 w 66"/>
              <a:gd name="T37" fmla="*/ 14926907 h 67"/>
              <a:gd name="T38" fmla="*/ 41583365 w 66"/>
              <a:gd name="T39" fmla="*/ 5840577 h 67"/>
              <a:gd name="T40" fmla="*/ 41583365 w 66"/>
              <a:gd name="T41" fmla="*/ 0 h 67"/>
              <a:gd name="T42" fmla="*/ 39693429 w 66"/>
              <a:gd name="T43" fmla="*/ 649311 h 67"/>
              <a:gd name="T44" fmla="*/ 34653071 w 66"/>
              <a:gd name="T45" fmla="*/ 2595633 h 67"/>
              <a:gd name="T46" fmla="*/ 31502649 w 66"/>
              <a:gd name="T47" fmla="*/ 9085522 h 67"/>
              <a:gd name="T48" fmla="*/ 24572348 w 66"/>
              <a:gd name="T49" fmla="*/ 10384144 h 67"/>
              <a:gd name="T50" fmla="*/ 15121081 w 66"/>
              <a:gd name="T51" fmla="*/ 11032649 h 67"/>
              <a:gd name="T52" fmla="*/ 14490838 w 66"/>
              <a:gd name="T53" fmla="*/ 12979776 h 67"/>
              <a:gd name="T54" fmla="*/ 14490838 w 66"/>
              <a:gd name="T55" fmla="*/ 18171850 h 67"/>
              <a:gd name="T56" fmla="*/ 12600899 w 66"/>
              <a:gd name="T57" fmla="*/ 20118977 h 67"/>
              <a:gd name="T58" fmla="*/ 15121081 w 66"/>
              <a:gd name="T59" fmla="*/ 21416793 h 67"/>
              <a:gd name="T60" fmla="*/ 16381567 w 66"/>
              <a:gd name="T61" fmla="*/ 23363115 h 67"/>
              <a:gd name="T62" fmla="*/ 5040360 w 66"/>
              <a:gd name="T63" fmla="*/ 25310242 h 67"/>
              <a:gd name="T64" fmla="*/ 5040360 w 66"/>
              <a:gd name="T65" fmla="*/ 31151629 h 67"/>
              <a:gd name="T66" fmla="*/ 3150423 w 66"/>
              <a:gd name="T67" fmla="*/ 31151629 h 67"/>
              <a:gd name="T68" fmla="*/ 0 w 66"/>
              <a:gd name="T69" fmla="*/ 33097951 h 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"/>
              <a:gd name="T106" fmla="*/ 0 h 67"/>
              <a:gd name="T107" fmla="*/ 66 w 66"/>
              <a:gd name="T108" fmla="*/ 67 h 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" h="67">
                <a:moveTo>
                  <a:pt x="0" y="51"/>
                </a:moveTo>
                <a:lnTo>
                  <a:pt x="0" y="54"/>
                </a:lnTo>
                <a:lnTo>
                  <a:pt x="5" y="51"/>
                </a:lnTo>
                <a:lnTo>
                  <a:pt x="11" y="54"/>
                </a:lnTo>
                <a:lnTo>
                  <a:pt x="12" y="53"/>
                </a:lnTo>
                <a:lnTo>
                  <a:pt x="15" y="56"/>
                </a:lnTo>
                <a:lnTo>
                  <a:pt x="23" y="57"/>
                </a:lnTo>
                <a:lnTo>
                  <a:pt x="23" y="59"/>
                </a:lnTo>
                <a:lnTo>
                  <a:pt x="18" y="59"/>
                </a:lnTo>
                <a:lnTo>
                  <a:pt x="21" y="67"/>
                </a:lnTo>
                <a:lnTo>
                  <a:pt x="33" y="65"/>
                </a:lnTo>
                <a:lnTo>
                  <a:pt x="41" y="63"/>
                </a:lnTo>
                <a:lnTo>
                  <a:pt x="41" y="60"/>
                </a:lnTo>
                <a:lnTo>
                  <a:pt x="50" y="53"/>
                </a:lnTo>
                <a:lnTo>
                  <a:pt x="57" y="43"/>
                </a:lnTo>
                <a:lnTo>
                  <a:pt x="58" y="38"/>
                </a:lnTo>
                <a:lnTo>
                  <a:pt x="51" y="26"/>
                </a:lnTo>
                <a:lnTo>
                  <a:pt x="55" y="18"/>
                </a:lnTo>
                <a:lnTo>
                  <a:pt x="60" y="23"/>
                </a:lnTo>
                <a:lnTo>
                  <a:pt x="66" y="9"/>
                </a:lnTo>
                <a:lnTo>
                  <a:pt x="66" y="0"/>
                </a:lnTo>
                <a:lnTo>
                  <a:pt x="63" y="1"/>
                </a:lnTo>
                <a:lnTo>
                  <a:pt x="55" y="4"/>
                </a:lnTo>
                <a:lnTo>
                  <a:pt x="50" y="14"/>
                </a:lnTo>
                <a:lnTo>
                  <a:pt x="39" y="16"/>
                </a:lnTo>
                <a:lnTo>
                  <a:pt x="24" y="17"/>
                </a:lnTo>
                <a:lnTo>
                  <a:pt x="23" y="20"/>
                </a:lnTo>
                <a:lnTo>
                  <a:pt x="23" y="28"/>
                </a:lnTo>
                <a:lnTo>
                  <a:pt x="20" y="31"/>
                </a:lnTo>
                <a:lnTo>
                  <a:pt x="24" y="33"/>
                </a:lnTo>
                <a:lnTo>
                  <a:pt x="26" y="36"/>
                </a:lnTo>
                <a:lnTo>
                  <a:pt x="8" y="39"/>
                </a:lnTo>
                <a:lnTo>
                  <a:pt x="8" y="48"/>
                </a:lnTo>
                <a:lnTo>
                  <a:pt x="5" y="48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8" name="Freeform 380"/>
          <p:cNvSpPr>
            <a:spLocks/>
          </p:cNvSpPr>
          <p:nvPr/>
        </p:nvSpPr>
        <p:spPr bwMode="auto">
          <a:xfrm>
            <a:off x="4786313" y="2989263"/>
            <a:ext cx="53975" cy="44450"/>
          </a:xfrm>
          <a:custGeom>
            <a:avLst/>
            <a:gdLst>
              <a:gd name="T0" fmla="*/ 0 w 67"/>
              <a:gd name="T1" fmla="*/ 3648800 h 57"/>
              <a:gd name="T2" fmla="*/ 6489888 w 67"/>
              <a:gd name="T3" fmla="*/ 0 h 57"/>
              <a:gd name="T4" fmla="*/ 13629090 w 67"/>
              <a:gd name="T5" fmla="*/ 0 h 57"/>
              <a:gd name="T6" fmla="*/ 19469666 w 67"/>
              <a:gd name="T7" fmla="*/ 3040536 h 57"/>
              <a:gd name="T8" fmla="*/ 26608064 w 67"/>
              <a:gd name="T9" fmla="*/ 9121608 h 57"/>
              <a:gd name="T10" fmla="*/ 31800135 w 67"/>
              <a:gd name="T11" fmla="*/ 10338134 h 57"/>
              <a:gd name="T12" fmla="*/ 34396573 w 67"/>
              <a:gd name="T13" fmla="*/ 12162144 h 57"/>
              <a:gd name="T14" fmla="*/ 40237148 w 67"/>
              <a:gd name="T15" fmla="*/ 21284532 h 57"/>
              <a:gd name="T16" fmla="*/ 43482092 w 67"/>
              <a:gd name="T17" fmla="*/ 31622670 h 57"/>
              <a:gd name="T18" fmla="*/ 37641516 w 67"/>
              <a:gd name="T19" fmla="*/ 31622670 h 57"/>
              <a:gd name="T20" fmla="*/ 31800135 w 67"/>
              <a:gd name="T21" fmla="*/ 34663205 h 57"/>
              <a:gd name="T22" fmla="*/ 26608064 w 67"/>
              <a:gd name="T23" fmla="*/ 34663205 h 57"/>
              <a:gd name="T24" fmla="*/ 22714609 w 67"/>
              <a:gd name="T25" fmla="*/ 32230933 h 57"/>
              <a:gd name="T26" fmla="*/ 22065298 w 67"/>
              <a:gd name="T27" fmla="*/ 30406144 h 57"/>
              <a:gd name="T28" fmla="*/ 24661736 w 67"/>
              <a:gd name="T29" fmla="*/ 27973871 h 57"/>
              <a:gd name="T30" fmla="*/ 31800135 w 67"/>
              <a:gd name="T31" fmla="*/ 34054942 h 57"/>
              <a:gd name="T32" fmla="*/ 32449446 w 67"/>
              <a:gd name="T33" fmla="*/ 31014407 h 57"/>
              <a:gd name="T34" fmla="*/ 24661736 w 67"/>
              <a:gd name="T35" fmla="*/ 25541593 h 57"/>
              <a:gd name="T36" fmla="*/ 24012426 w 67"/>
              <a:gd name="T37" fmla="*/ 27365608 h 57"/>
              <a:gd name="T38" fmla="*/ 21416793 w 67"/>
              <a:gd name="T39" fmla="*/ 27973871 h 57"/>
              <a:gd name="T40" fmla="*/ 16224723 w 67"/>
              <a:gd name="T41" fmla="*/ 26149082 h 57"/>
              <a:gd name="T42" fmla="*/ 12330465 w 67"/>
              <a:gd name="T43" fmla="*/ 14595199 h 57"/>
              <a:gd name="T44" fmla="*/ 16224723 w 67"/>
              <a:gd name="T45" fmla="*/ 15810945 h 57"/>
              <a:gd name="T46" fmla="*/ 21416793 w 67"/>
              <a:gd name="T47" fmla="*/ 21892795 h 57"/>
              <a:gd name="T48" fmla="*/ 21416793 w 67"/>
              <a:gd name="T49" fmla="*/ 18852260 h 57"/>
              <a:gd name="T50" fmla="*/ 22714609 w 67"/>
              <a:gd name="T51" fmla="*/ 18243997 h 57"/>
              <a:gd name="T52" fmla="*/ 21416793 w 67"/>
              <a:gd name="T53" fmla="*/ 18243997 h 57"/>
              <a:gd name="T54" fmla="*/ 21416793 w 67"/>
              <a:gd name="T55" fmla="*/ 15203462 h 57"/>
              <a:gd name="T56" fmla="*/ 15575412 w 67"/>
              <a:gd name="T57" fmla="*/ 14595199 h 57"/>
              <a:gd name="T58" fmla="*/ 16224723 w 67"/>
              <a:gd name="T59" fmla="*/ 9729871 h 57"/>
              <a:gd name="T60" fmla="*/ 3894256 w 67"/>
              <a:gd name="T61" fmla="*/ 10338134 h 57"/>
              <a:gd name="T62" fmla="*/ 0 w 67"/>
              <a:gd name="T63" fmla="*/ 3648800 h 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57"/>
              <a:gd name="T98" fmla="*/ 67 w 67"/>
              <a:gd name="T99" fmla="*/ 57 h 5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57">
                <a:moveTo>
                  <a:pt x="0" y="6"/>
                </a:moveTo>
                <a:lnTo>
                  <a:pt x="10" y="0"/>
                </a:lnTo>
                <a:lnTo>
                  <a:pt x="21" y="0"/>
                </a:lnTo>
                <a:lnTo>
                  <a:pt x="30" y="5"/>
                </a:lnTo>
                <a:lnTo>
                  <a:pt x="41" y="15"/>
                </a:lnTo>
                <a:lnTo>
                  <a:pt x="49" y="17"/>
                </a:lnTo>
                <a:lnTo>
                  <a:pt x="53" y="20"/>
                </a:lnTo>
                <a:lnTo>
                  <a:pt x="62" y="35"/>
                </a:lnTo>
                <a:lnTo>
                  <a:pt x="67" y="52"/>
                </a:lnTo>
                <a:lnTo>
                  <a:pt x="58" y="52"/>
                </a:lnTo>
                <a:lnTo>
                  <a:pt x="49" y="57"/>
                </a:lnTo>
                <a:lnTo>
                  <a:pt x="41" y="57"/>
                </a:lnTo>
                <a:lnTo>
                  <a:pt x="35" y="53"/>
                </a:lnTo>
                <a:lnTo>
                  <a:pt x="34" y="50"/>
                </a:lnTo>
                <a:lnTo>
                  <a:pt x="38" y="46"/>
                </a:lnTo>
                <a:lnTo>
                  <a:pt x="49" y="56"/>
                </a:lnTo>
                <a:lnTo>
                  <a:pt x="50" y="51"/>
                </a:lnTo>
                <a:lnTo>
                  <a:pt x="38" y="42"/>
                </a:lnTo>
                <a:lnTo>
                  <a:pt x="37" y="45"/>
                </a:lnTo>
                <a:lnTo>
                  <a:pt x="33" y="46"/>
                </a:lnTo>
                <a:lnTo>
                  <a:pt x="25" y="43"/>
                </a:lnTo>
                <a:lnTo>
                  <a:pt x="19" y="24"/>
                </a:lnTo>
                <a:lnTo>
                  <a:pt x="25" y="26"/>
                </a:lnTo>
                <a:lnTo>
                  <a:pt x="33" y="36"/>
                </a:lnTo>
                <a:lnTo>
                  <a:pt x="33" y="31"/>
                </a:lnTo>
                <a:lnTo>
                  <a:pt x="35" y="30"/>
                </a:lnTo>
                <a:lnTo>
                  <a:pt x="33" y="30"/>
                </a:lnTo>
                <a:lnTo>
                  <a:pt x="33" y="25"/>
                </a:lnTo>
                <a:lnTo>
                  <a:pt x="24" y="24"/>
                </a:lnTo>
                <a:lnTo>
                  <a:pt x="25" y="16"/>
                </a:lnTo>
                <a:lnTo>
                  <a:pt x="6" y="17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09" name="Freeform 381"/>
          <p:cNvSpPr>
            <a:spLocks/>
          </p:cNvSpPr>
          <p:nvPr/>
        </p:nvSpPr>
        <p:spPr bwMode="auto">
          <a:xfrm>
            <a:off x="4908550" y="2974975"/>
            <a:ext cx="44450" cy="85725"/>
          </a:xfrm>
          <a:custGeom>
            <a:avLst/>
            <a:gdLst>
              <a:gd name="T0" fmla="*/ 0 w 57"/>
              <a:gd name="T1" fmla="*/ 50065802 h 107"/>
              <a:gd name="T2" fmla="*/ 4865326 w 57"/>
              <a:gd name="T3" fmla="*/ 53275293 h 107"/>
              <a:gd name="T4" fmla="*/ 7297599 w 57"/>
              <a:gd name="T5" fmla="*/ 61619458 h 107"/>
              <a:gd name="T6" fmla="*/ 7297599 w 57"/>
              <a:gd name="T7" fmla="*/ 65470672 h 107"/>
              <a:gd name="T8" fmla="*/ 9121608 w 57"/>
              <a:gd name="T9" fmla="*/ 68038416 h 107"/>
              <a:gd name="T10" fmla="*/ 12162144 w 57"/>
              <a:gd name="T11" fmla="*/ 68680151 h 107"/>
              <a:gd name="T12" fmla="*/ 13986936 w 57"/>
              <a:gd name="T13" fmla="*/ 66754144 h 107"/>
              <a:gd name="T14" fmla="*/ 26149082 w 57"/>
              <a:gd name="T15" fmla="*/ 31451465 h 107"/>
              <a:gd name="T16" fmla="*/ 29797881 w 57"/>
              <a:gd name="T17" fmla="*/ 28241986 h 107"/>
              <a:gd name="T18" fmla="*/ 34663205 w 57"/>
              <a:gd name="T19" fmla="*/ 13479658 h 107"/>
              <a:gd name="T20" fmla="*/ 34663205 w 57"/>
              <a:gd name="T21" fmla="*/ 0 h 107"/>
              <a:gd name="T22" fmla="*/ 31622670 w 57"/>
              <a:gd name="T23" fmla="*/ 3851216 h 107"/>
              <a:gd name="T24" fmla="*/ 25541593 w 57"/>
              <a:gd name="T25" fmla="*/ 20539550 h 107"/>
              <a:gd name="T26" fmla="*/ 20068006 w 57"/>
              <a:gd name="T27" fmla="*/ 29526258 h 107"/>
              <a:gd name="T28" fmla="*/ 18243997 w 57"/>
              <a:gd name="T29" fmla="*/ 29526258 h 107"/>
              <a:gd name="T30" fmla="*/ 12770407 w 57"/>
              <a:gd name="T31" fmla="*/ 32093200 h 107"/>
              <a:gd name="T32" fmla="*/ 9121608 w 57"/>
              <a:gd name="T33" fmla="*/ 37228687 h 107"/>
              <a:gd name="T34" fmla="*/ 8514125 w 57"/>
              <a:gd name="T35" fmla="*/ 40438166 h 107"/>
              <a:gd name="T36" fmla="*/ 10338134 w 57"/>
              <a:gd name="T37" fmla="*/ 41079902 h 107"/>
              <a:gd name="T38" fmla="*/ 10946397 w 57"/>
              <a:gd name="T39" fmla="*/ 40438166 h 107"/>
              <a:gd name="T40" fmla="*/ 12162144 w 57"/>
              <a:gd name="T41" fmla="*/ 43646844 h 107"/>
              <a:gd name="T42" fmla="*/ 12770407 w 57"/>
              <a:gd name="T43" fmla="*/ 44931116 h 107"/>
              <a:gd name="T44" fmla="*/ 10338134 w 57"/>
              <a:gd name="T45" fmla="*/ 44931116 h 107"/>
              <a:gd name="T46" fmla="*/ 8514125 w 57"/>
              <a:gd name="T47" fmla="*/ 43646844 h 107"/>
              <a:gd name="T48" fmla="*/ 7297599 w 57"/>
              <a:gd name="T49" fmla="*/ 48140595 h 107"/>
              <a:gd name="T50" fmla="*/ 5472809 w 57"/>
              <a:gd name="T51" fmla="*/ 50707537 h 107"/>
              <a:gd name="T52" fmla="*/ 0 w 57"/>
              <a:gd name="T53" fmla="*/ 48782331 h 107"/>
              <a:gd name="T54" fmla="*/ 0 w 57"/>
              <a:gd name="T55" fmla="*/ 50065802 h 10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"/>
              <a:gd name="T85" fmla="*/ 0 h 107"/>
              <a:gd name="T86" fmla="*/ 57 w 57"/>
              <a:gd name="T87" fmla="*/ 107 h 10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" h="107">
                <a:moveTo>
                  <a:pt x="0" y="78"/>
                </a:moveTo>
                <a:lnTo>
                  <a:pt x="8" y="83"/>
                </a:lnTo>
                <a:lnTo>
                  <a:pt x="12" y="96"/>
                </a:lnTo>
                <a:lnTo>
                  <a:pt x="12" y="102"/>
                </a:lnTo>
                <a:lnTo>
                  <a:pt x="15" y="106"/>
                </a:lnTo>
                <a:lnTo>
                  <a:pt x="20" y="107"/>
                </a:lnTo>
                <a:lnTo>
                  <a:pt x="23" y="104"/>
                </a:lnTo>
                <a:lnTo>
                  <a:pt x="43" y="49"/>
                </a:lnTo>
                <a:lnTo>
                  <a:pt x="49" y="44"/>
                </a:lnTo>
                <a:lnTo>
                  <a:pt x="57" y="21"/>
                </a:lnTo>
                <a:lnTo>
                  <a:pt x="57" y="0"/>
                </a:lnTo>
                <a:lnTo>
                  <a:pt x="52" y="6"/>
                </a:lnTo>
                <a:lnTo>
                  <a:pt x="42" y="32"/>
                </a:lnTo>
                <a:lnTo>
                  <a:pt x="33" y="46"/>
                </a:lnTo>
                <a:lnTo>
                  <a:pt x="30" y="46"/>
                </a:lnTo>
                <a:lnTo>
                  <a:pt x="21" y="50"/>
                </a:lnTo>
                <a:lnTo>
                  <a:pt x="15" y="58"/>
                </a:lnTo>
                <a:lnTo>
                  <a:pt x="14" y="63"/>
                </a:lnTo>
                <a:lnTo>
                  <a:pt x="17" y="64"/>
                </a:lnTo>
                <a:lnTo>
                  <a:pt x="18" y="63"/>
                </a:lnTo>
                <a:lnTo>
                  <a:pt x="20" y="68"/>
                </a:lnTo>
                <a:lnTo>
                  <a:pt x="21" y="70"/>
                </a:lnTo>
                <a:lnTo>
                  <a:pt x="17" y="70"/>
                </a:lnTo>
                <a:lnTo>
                  <a:pt x="14" y="68"/>
                </a:lnTo>
                <a:lnTo>
                  <a:pt x="12" y="75"/>
                </a:lnTo>
                <a:lnTo>
                  <a:pt x="9" y="79"/>
                </a:lnTo>
                <a:lnTo>
                  <a:pt x="0" y="76"/>
                </a:ln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0" name="Freeform 382"/>
          <p:cNvSpPr>
            <a:spLocks/>
          </p:cNvSpPr>
          <p:nvPr/>
        </p:nvSpPr>
        <p:spPr bwMode="auto">
          <a:xfrm>
            <a:off x="5105400" y="2998788"/>
            <a:ext cx="53975" cy="33337"/>
          </a:xfrm>
          <a:custGeom>
            <a:avLst/>
            <a:gdLst>
              <a:gd name="T0" fmla="*/ 0 w 69"/>
              <a:gd name="T1" fmla="*/ 20160946 h 42"/>
              <a:gd name="T2" fmla="*/ 0 w 69"/>
              <a:gd name="T3" fmla="*/ 18900491 h 42"/>
              <a:gd name="T4" fmla="*/ 3059365 w 69"/>
              <a:gd name="T5" fmla="*/ 17010601 h 42"/>
              <a:gd name="T6" fmla="*/ 1223433 w 69"/>
              <a:gd name="T7" fmla="*/ 16380373 h 42"/>
              <a:gd name="T8" fmla="*/ 1223433 w 69"/>
              <a:gd name="T9" fmla="*/ 15120711 h 42"/>
              <a:gd name="T10" fmla="*/ 6731230 w 69"/>
              <a:gd name="T11" fmla="*/ 12600591 h 42"/>
              <a:gd name="T12" fmla="*/ 5507014 w 69"/>
              <a:gd name="T13" fmla="*/ 11340135 h 42"/>
              <a:gd name="T14" fmla="*/ 7342947 w 69"/>
              <a:gd name="T15" fmla="*/ 10080473 h 42"/>
              <a:gd name="T16" fmla="*/ 9178878 w 69"/>
              <a:gd name="T17" fmla="*/ 12600591 h 42"/>
              <a:gd name="T18" fmla="*/ 18356974 w 69"/>
              <a:gd name="T19" fmla="*/ 10080473 h 42"/>
              <a:gd name="T20" fmla="*/ 18356974 w 69"/>
              <a:gd name="T21" fmla="*/ 6930128 h 42"/>
              <a:gd name="T22" fmla="*/ 16521825 w 69"/>
              <a:gd name="T23" fmla="*/ 8820018 h 42"/>
              <a:gd name="T24" fmla="*/ 17745257 w 69"/>
              <a:gd name="T25" fmla="*/ 6299899 h 42"/>
              <a:gd name="T26" fmla="*/ 14074177 w 69"/>
              <a:gd name="T27" fmla="*/ 3150346 h 42"/>
              <a:gd name="T28" fmla="*/ 12849962 w 69"/>
              <a:gd name="T29" fmla="*/ 3779781 h 42"/>
              <a:gd name="T30" fmla="*/ 12238242 w 69"/>
              <a:gd name="T31" fmla="*/ 3150346 h 42"/>
              <a:gd name="T32" fmla="*/ 12238242 w 69"/>
              <a:gd name="T33" fmla="*/ 1889890 h 42"/>
              <a:gd name="T34" fmla="*/ 14685893 w 69"/>
              <a:gd name="T35" fmla="*/ 0 h 42"/>
              <a:gd name="T36" fmla="*/ 15909326 w 69"/>
              <a:gd name="T37" fmla="*/ 630228 h 42"/>
              <a:gd name="T38" fmla="*/ 16521825 w 69"/>
              <a:gd name="T39" fmla="*/ 3150346 h 42"/>
              <a:gd name="T40" fmla="*/ 18356974 w 69"/>
              <a:gd name="T41" fmla="*/ 3779781 h 42"/>
              <a:gd name="T42" fmla="*/ 33042867 w 69"/>
              <a:gd name="T43" fmla="*/ 5040237 h 42"/>
              <a:gd name="T44" fmla="*/ 39774094 w 69"/>
              <a:gd name="T45" fmla="*/ 6930128 h 42"/>
              <a:gd name="T46" fmla="*/ 40998309 w 69"/>
              <a:gd name="T47" fmla="*/ 6930128 h 42"/>
              <a:gd name="T48" fmla="*/ 42221742 w 69"/>
              <a:gd name="T49" fmla="*/ 15120711 h 42"/>
              <a:gd name="T50" fmla="*/ 39774094 w 69"/>
              <a:gd name="T51" fmla="*/ 15750146 h 42"/>
              <a:gd name="T52" fmla="*/ 31207718 w 69"/>
              <a:gd name="T53" fmla="*/ 13230822 h 42"/>
              <a:gd name="T54" fmla="*/ 25088201 w 69"/>
              <a:gd name="T55" fmla="*/ 13230822 h 42"/>
              <a:gd name="T56" fmla="*/ 18356974 w 69"/>
              <a:gd name="T57" fmla="*/ 17010601 h 42"/>
              <a:gd name="T58" fmla="*/ 9178878 w 69"/>
              <a:gd name="T59" fmla="*/ 26460850 h 42"/>
              <a:gd name="T60" fmla="*/ 3671082 w 69"/>
              <a:gd name="T61" fmla="*/ 26460850 h 42"/>
              <a:gd name="T62" fmla="*/ 0 w 69"/>
              <a:gd name="T63" fmla="*/ 20160946 h 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"/>
              <a:gd name="T97" fmla="*/ 0 h 42"/>
              <a:gd name="T98" fmla="*/ 69 w 69"/>
              <a:gd name="T99" fmla="*/ 42 h 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" h="42">
                <a:moveTo>
                  <a:pt x="0" y="32"/>
                </a:moveTo>
                <a:lnTo>
                  <a:pt x="0" y="30"/>
                </a:lnTo>
                <a:lnTo>
                  <a:pt x="5" y="27"/>
                </a:lnTo>
                <a:lnTo>
                  <a:pt x="2" y="26"/>
                </a:lnTo>
                <a:lnTo>
                  <a:pt x="2" y="24"/>
                </a:lnTo>
                <a:lnTo>
                  <a:pt x="11" y="20"/>
                </a:lnTo>
                <a:lnTo>
                  <a:pt x="9" y="18"/>
                </a:lnTo>
                <a:lnTo>
                  <a:pt x="12" y="16"/>
                </a:lnTo>
                <a:lnTo>
                  <a:pt x="15" y="20"/>
                </a:lnTo>
                <a:lnTo>
                  <a:pt x="30" y="16"/>
                </a:lnTo>
                <a:lnTo>
                  <a:pt x="30" y="11"/>
                </a:lnTo>
                <a:lnTo>
                  <a:pt x="27" y="14"/>
                </a:lnTo>
                <a:lnTo>
                  <a:pt x="29" y="10"/>
                </a:lnTo>
                <a:lnTo>
                  <a:pt x="23" y="5"/>
                </a:lnTo>
                <a:lnTo>
                  <a:pt x="21" y="6"/>
                </a:lnTo>
                <a:lnTo>
                  <a:pt x="20" y="5"/>
                </a:lnTo>
                <a:lnTo>
                  <a:pt x="20" y="3"/>
                </a:lnTo>
                <a:lnTo>
                  <a:pt x="24" y="0"/>
                </a:lnTo>
                <a:lnTo>
                  <a:pt x="26" y="1"/>
                </a:lnTo>
                <a:lnTo>
                  <a:pt x="27" y="5"/>
                </a:lnTo>
                <a:lnTo>
                  <a:pt x="30" y="6"/>
                </a:lnTo>
                <a:lnTo>
                  <a:pt x="54" y="8"/>
                </a:lnTo>
                <a:lnTo>
                  <a:pt x="65" y="11"/>
                </a:lnTo>
                <a:lnTo>
                  <a:pt x="67" y="11"/>
                </a:lnTo>
                <a:lnTo>
                  <a:pt x="69" y="24"/>
                </a:lnTo>
                <a:lnTo>
                  <a:pt x="65" y="25"/>
                </a:lnTo>
                <a:lnTo>
                  <a:pt x="51" y="21"/>
                </a:lnTo>
                <a:lnTo>
                  <a:pt x="41" y="21"/>
                </a:lnTo>
                <a:lnTo>
                  <a:pt x="30" y="27"/>
                </a:lnTo>
                <a:lnTo>
                  <a:pt x="15" y="42"/>
                </a:lnTo>
                <a:lnTo>
                  <a:pt x="6" y="42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1" name="Freeform 383"/>
          <p:cNvSpPr>
            <a:spLocks/>
          </p:cNvSpPr>
          <p:nvPr/>
        </p:nvSpPr>
        <p:spPr bwMode="auto">
          <a:xfrm>
            <a:off x="4903788" y="2813050"/>
            <a:ext cx="22225" cy="44450"/>
          </a:xfrm>
          <a:custGeom>
            <a:avLst/>
            <a:gdLst>
              <a:gd name="T0" fmla="*/ 0 w 27"/>
              <a:gd name="T1" fmla="*/ 3150394 h 56"/>
              <a:gd name="T2" fmla="*/ 3388078 w 27"/>
              <a:gd name="T3" fmla="*/ 0 h 56"/>
              <a:gd name="T4" fmla="*/ 4065529 w 27"/>
              <a:gd name="T5" fmla="*/ 0 h 56"/>
              <a:gd name="T6" fmla="*/ 7453608 w 27"/>
              <a:gd name="T7" fmla="*/ 8820944 h 56"/>
              <a:gd name="T8" fmla="*/ 14228941 w 27"/>
              <a:gd name="T9" fmla="*/ 11341100 h 56"/>
              <a:gd name="T10" fmla="*/ 10163411 w 27"/>
              <a:gd name="T11" fmla="*/ 13231021 h 56"/>
              <a:gd name="T12" fmla="*/ 12196586 w 27"/>
              <a:gd name="T13" fmla="*/ 17010858 h 56"/>
              <a:gd name="T14" fmla="*/ 14228941 w 27"/>
              <a:gd name="T15" fmla="*/ 18900776 h 56"/>
              <a:gd name="T16" fmla="*/ 17617018 w 27"/>
              <a:gd name="T17" fmla="*/ 17010858 h 56"/>
              <a:gd name="T18" fmla="*/ 18294469 w 27"/>
              <a:gd name="T19" fmla="*/ 15751177 h 56"/>
              <a:gd name="T20" fmla="*/ 16262117 w 27"/>
              <a:gd name="T21" fmla="*/ 20161251 h 56"/>
              <a:gd name="T22" fmla="*/ 14228941 w 27"/>
              <a:gd name="T23" fmla="*/ 20791488 h 56"/>
              <a:gd name="T24" fmla="*/ 12196586 w 27"/>
              <a:gd name="T25" fmla="*/ 25831799 h 56"/>
              <a:gd name="T26" fmla="*/ 12196586 w 27"/>
              <a:gd name="T27" fmla="*/ 30241879 h 56"/>
              <a:gd name="T28" fmla="*/ 10163411 w 27"/>
              <a:gd name="T29" fmla="*/ 35282190 h 56"/>
              <a:gd name="T30" fmla="*/ 2032353 w 27"/>
              <a:gd name="T31" fmla="*/ 35282190 h 56"/>
              <a:gd name="T32" fmla="*/ 1354902 w 27"/>
              <a:gd name="T33" fmla="*/ 30872116 h 56"/>
              <a:gd name="T34" fmla="*/ 1354902 w 27"/>
              <a:gd name="T35" fmla="*/ 22051169 h 56"/>
              <a:gd name="T36" fmla="*/ 3388078 w 27"/>
              <a:gd name="T37" fmla="*/ 20161251 h 56"/>
              <a:gd name="T38" fmla="*/ 7453608 w 27"/>
              <a:gd name="T39" fmla="*/ 19531013 h 56"/>
              <a:gd name="T40" fmla="*/ 8131058 w 27"/>
              <a:gd name="T41" fmla="*/ 13861259 h 56"/>
              <a:gd name="T42" fmla="*/ 7453608 w 27"/>
              <a:gd name="T43" fmla="*/ 10080625 h 56"/>
              <a:gd name="T44" fmla="*/ 5420431 w 27"/>
              <a:gd name="T45" fmla="*/ 9450388 h 56"/>
              <a:gd name="T46" fmla="*/ 2032353 w 27"/>
              <a:gd name="T47" fmla="*/ 8820944 h 56"/>
              <a:gd name="T48" fmla="*/ 0 w 27"/>
              <a:gd name="T49" fmla="*/ 3150394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"/>
              <a:gd name="T76" fmla="*/ 0 h 56"/>
              <a:gd name="T77" fmla="*/ 27 w 27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" h="56">
                <a:moveTo>
                  <a:pt x="0" y="5"/>
                </a:moveTo>
                <a:lnTo>
                  <a:pt x="5" y="0"/>
                </a:lnTo>
                <a:lnTo>
                  <a:pt x="6" y="0"/>
                </a:lnTo>
                <a:lnTo>
                  <a:pt x="11" y="14"/>
                </a:lnTo>
                <a:lnTo>
                  <a:pt x="21" y="18"/>
                </a:lnTo>
                <a:lnTo>
                  <a:pt x="15" y="21"/>
                </a:lnTo>
                <a:lnTo>
                  <a:pt x="18" y="27"/>
                </a:lnTo>
                <a:lnTo>
                  <a:pt x="21" y="30"/>
                </a:lnTo>
                <a:lnTo>
                  <a:pt x="26" y="27"/>
                </a:lnTo>
                <a:lnTo>
                  <a:pt x="27" y="25"/>
                </a:lnTo>
                <a:lnTo>
                  <a:pt x="24" y="32"/>
                </a:lnTo>
                <a:lnTo>
                  <a:pt x="21" y="33"/>
                </a:lnTo>
                <a:lnTo>
                  <a:pt x="18" y="41"/>
                </a:lnTo>
                <a:lnTo>
                  <a:pt x="18" y="48"/>
                </a:lnTo>
                <a:lnTo>
                  <a:pt x="15" y="56"/>
                </a:lnTo>
                <a:lnTo>
                  <a:pt x="3" y="56"/>
                </a:lnTo>
                <a:lnTo>
                  <a:pt x="2" y="49"/>
                </a:lnTo>
                <a:lnTo>
                  <a:pt x="2" y="35"/>
                </a:lnTo>
                <a:lnTo>
                  <a:pt x="5" y="32"/>
                </a:lnTo>
                <a:lnTo>
                  <a:pt x="11" y="31"/>
                </a:lnTo>
                <a:lnTo>
                  <a:pt x="12" y="22"/>
                </a:lnTo>
                <a:lnTo>
                  <a:pt x="11" y="16"/>
                </a:lnTo>
                <a:lnTo>
                  <a:pt x="8" y="15"/>
                </a:lnTo>
                <a:lnTo>
                  <a:pt x="3" y="14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2" name="Freeform 384"/>
          <p:cNvSpPr>
            <a:spLocks/>
          </p:cNvSpPr>
          <p:nvPr/>
        </p:nvSpPr>
        <p:spPr bwMode="auto">
          <a:xfrm>
            <a:off x="4953000" y="2559050"/>
            <a:ext cx="39688" cy="23813"/>
          </a:xfrm>
          <a:custGeom>
            <a:avLst/>
            <a:gdLst>
              <a:gd name="T0" fmla="*/ 0 w 51"/>
              <a:gd name="T1" fmla="*/ 13018907 h 28"/>
              <a:gd name="T2" fmla="*/ 6661359 w 51"/>
              <a:gd name="T3" fmla="*/ 15189295 h 28"/>
              <a:gd name="T4" fmla="*/ 6661359 w 51"/>
              <a:gd name="T5" fmla="*/ 16635934 h 28"/>
              <a:gd name="T6" fmla="*/ 7266796 w 51"/>
              <a:gd name="T7" fmla="*/ 15912189 h 28"/>
              <a:gd name="T8" fmla="*/ 9083883 w 51"/>
              <a:gd name="T9" fmla="*/ 18082573 h 28"/>
              <a:gd name="T10" fmla="*/ 9083883 w 51"/>
              <a:gd name="T11" fmla="*/ 20252107 h 28"/>
              <a:gd name="T12" fmla="*/ 15745243 w 51"/>
              <a:gd name="T13" fmla="*/ 18082573 h 28"/>
              <a:gd name="T14" fmla="*/ 15745243 w 51"/>
              <a:gd name="T15" fmla="*/ 16635934 h 28"/>
              <a:gd name="T16" fmla="*/ 16350679 w 51"/>
              <a:gd name="T17" fmla="*/ 16635934 h 28"/>
              <a:gd name="T18" fmla="*/ 19984075 w 51"/>
              <a:gd name="T19" fmla="*/ 12296013 h 28"/>
              <a:gd name="T20" fmla="*/ 21195726 w 51"/>
              <a:gd name="T21" fmla="*/ 9402734 h 28"/>
              <a:gd name="T22" fmla="*/ 19378639 w 51"/>
              <a:gd name="T23" fmla="*/ 7956095 h 28"/>
              <a:gd name="T24" fmla="*/ 23012035 w 51"/>
              <a:gd name="T25" fmla="*/ 5062814 h 28"/>
              <a:gd name="T26" fmla="*/ 27251652 w 51"/>
              <a:gd name="T27" fmla="*/ 5062814 h 28"/>
              <a:gd name="T28" fmla="*/ 27857089 w 51"/>
              <a:gd name="T29" fmla="*/ 3616175 h 28"/>
              <a:gd name="T30" fmla="*/ 29067962 w 51"/>
              <a:gd name="T31" fmla="*/ 5062814 h 28"/>
              <a:gd name="T32" fmla="*/ 30885049 w 51"/>
              <a:gd name="T33" fmla="*/ 1446640 h 28"/>
              <a:gd name="T34" fmla="*/ 25434559 w 51"/>
              <a:gd name="T35" fmla="*/ 0 h 28"/>
              <a:gd name="T36" fmla="*/ 23012035 w 51"/>
              <a:gd name="T37" fmla="*/ 1446640 h 28"/>
              <a:gd name="T38" fmla="*/ 14534370 w 51"/>
              <a:gd name="T39" fmla="*/ 1446640 h 28"/>
              <a:gd name="T40" fmla="*/ 12111843 w 51"/>
              <a:gd name="T41" fmla="*/ 4339920 h 28"/>
              <a:gd name="T42" fmla="*/ 5450485 w 51"/>
              <a:gd name="T43" fmla="*/ 5062814 h 28"/>
              <a:gd name="T44" fmla="*/ 3633398 w 51"/>
              <a:gd name="T45" fmla="*/ 9402734 h 28"/>
              <a:gd name="T46" fmla="*/ 1210873 w 51"/>
              <a:gd name="T47" fmla="*/ 10849373 h 28"/>
              <a:gd name="T48" fmla="*/ 0 w 51"/>
              <a:gd name="T49" fmla="*/ 13018907 h 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"/>
              <a:gd name="T76" fmla="*/ 0 h 28"/>
              <a:gd name="T77" fmla="*/ 51 w 51"/>
              <a:gd name="T78" fmla="*/ 28 h 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" h="28">
                <a:moveTo>
                  <a:pt x="0" y="18"/>
                </a:moveTo>
                <a:lnTo>
                  <a:pt x="11" y="21"/>
                </a:lnTo>
                <a:lnTo>
                  <a:pt x="11" y="23"/>
                </a:lnTo>
                <a:lnTo>
                  <a:pt x="12" y="22"/>
                </a:lnTo>
                <a:lnTo>
                  <a:pt x="15" y="25"/>
                </a:lnTo>
                <a:lnTo>
                  <a:pt x="15" y="28"/>
                </a:lnTo>
                <a:lnTo>
                  <a:pt x="26" y="25"/>
                </a:lnTo>
                <a:lnTo>
                  <a:pt x="26" y="23"/>
                </a:lnTo>
                <a:lnTo>
                  <a:pt x="27" y="23"/>
                </a:lnTo>
                <a:lnTo>
                  <a:pt x="33" y="17"/>
                </a:lnTo>
                <a:lnTo>
                  <a:pt x="35" y="13"/>
                </a:lnTo>
                <a:lnTo>
                  <a:pt x="32" y="11"/>
                </a:lnTo>
                <a:lnTo>
                  <a:pt x="38" y="7"/>
                </a:lnTo>
                <a:lnTo>
                  <a:pt x="45" y="7"/>
                </a:lnTo>
                <a:lnTo>
                  <a:pt x="46" y="5"/>
                </a:lnTo>
                <a:lnTo>
                  <a:pt x="48" y="7"/>
                </a:lnTo>
                <a:lnTo>
                  <a:pt x="51" y="2"/>
                </a:lnTo>
                <a:lnTo>
                  <a:pt x="42" y="0"/>
                </a:lnTo>
                <a:lnTo>
                  <a:pt x="38" y="2"/>
                </a:lnTo>
                <a:lnTo>
                  <a:pt x="24" y="2"/>
                </a:lnTo>
                <a:lnTo>
                  <a:pt x="20" y="6"/>
                </a:lnTo>
                <a:lnTo>
                  <a:pt x="9" y="7"/>
                </a:lnTo>
                <a:lnTo>
                  <a:pt x="6" y="13"/>
                </a:lnTo>
                <a:lnTo>
                  <a:pt x="2" y="15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3" name="Freeform 385"/>
          <p:cNvSpPr>
            <a:spLocks/>
          </p:cNvSpPr>
          <p:nvPr/>
        </p:nvSpPr>
        <p:spPr bwMode="auto">
          <a:xfrm>
            <a:off x="4859338" y="3011488"/>
            <a:ext cx="41275" cy="31750"/>
          </a:xfrm>
          <a:custGeom>
            <a:avLst/>
            <a:gdLst>
              <a:gd name="T0" fmla="*/ 0 w 52"/>
              <a:gd name="T1" fmla="*/ 0 h 39"/>
              <a:gd name="T2" fmla="*/ 0 w 52"/>
              <a:gd name="T3" fmla="*/ 1988038 h 39"/>
              <a:gd name="T4" fmla="*/ 2520156 w 52"/>
              <a:gd name="T5" fmla="*/ 4639570 h 39"/>
              <a:gd name="T6" fmla="*/ 3780632 w 52"/>
              <a:gd name="T7" fmla="*/ 8615647 h 39"/>
              <a:gd name="T8" fmla="*/ 8820151 w 52"/>
              <a:gd name="T9" fmla="*/ 15905936 h 39"/>
              <a:gd name="T10" fmla="*/ 11970543 w 52"/>
              <a:gd name="T11" fmla="*/ 21208184 h 39"/>
              <a:gd name="T12" fmla="*/ 16381414 w 52"/>
              <a:gd name="T13" fmla="*/ 25847753 h 39"/>
              <a:gd name="T14" fmla="*/ 18271332 w 52"/>
              <a:gd name="T15" fmla="*/ 25185073 h 39"/>
              <a:gd name="T16" fmla="*/ 20161250 w 52"/>
              <a:gd name="T17" fmla="*/ 23197036 h 39"/>
              <a:gd name="T18" fmla="*/ 23941880 w 52"/>
              <a:gd name="T19" fmla="*/ 21870863 h 39"/>
              <a:gd name="T20" fmla="*/ 31502353 w 52"/>
              <a:gd name="T21" fmla="*/ 21208184 h 39"/>
              <a:gd name="T22" fmla="*/ 32762034 w 52"/>
              <a:gd name="T23" fmla="*/ 19882826 h 39"/>
              <a:gd name="T24" fmla="*/ 30872116 w 52"/>
              <a:gd name="T25" fmla="*/ 19882826 h 39"/>
              <a:gd name="T26" fmla="*/ 30872116 w 52"/>
              <a:gd name="T27" fmla="*/ 17894788 h 39"/>
              <a:gd name="T28" fmla="*/ 27721723 w 52"/>
              <a:gd name="T29" fmla="*/ 15905936 h 39"/>
              <a:gd name="T30" fmla="*/ 27091486 w 52"/>
              <a:gd name="T31" fmla="*/ 17894788 h 39"/>
              <a:gd name="T32" fmla="*/ 25201561 w 52"/>
              <a:gd name="T33" fmla="*/ 15905936 h 39"/>
              <a:gd name="T34" fmla="*/ 23311643 w 52"/>
              <a:gd name="T35" fmla="*/ 17894788 h 39"/>
              <a:gd name="T36" fmla="*/ 19531013 w 52"/>
              <a:gd name="T37" fmla="*/ 11929857 h 39"/>
              <a:gd name="T38" fmla="*/ 16381414 w 52"/>
              <a:gd name="T39" fmla="*/ 13917898 h 39"/>
              <a:gd name="T40" fmla="*/ 15751177 w 52"/>
              <a:gd name="T41" fmla="*/ 14580578 h 39"/>
              <a:gd name="T42" fmla="*/ 14490702 w 52"/>
              <a:gd name="T43" fmla="*/ 12592537 h 39"/>
              <a:gd name="T44" fmla="*/ 11970543 w 52"/>
              <a:gd name="T45" fmla="*/ 11267178 h 39"/>
              <a:gd name="T46" fmla="*/ 8820151 w 52"/>
              <a:gd name="T47" fmla="*/ 5964929 h 39"/>
              <a:gd name="T48" fmla="*/ 4410075 w 52"/>
              <a:gd name="T49" fmla="*/ 4639570 h 39"/>
              <a:gd name="T50" fmla="*/ 1889919 w 52"/>
              <a:gd name="T51" fmla="*/ 0 h 39"/>
              <a:gd name="T52" fmla="*/ 0 w 52"/>
              <a:gd name="T53" fmla="*/ 0 h 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2"/>
              <a:gd name="T82" fmla="*/ 0 h 39"/>
              <a:gd name="T83" fmla="*/ 52 w 52"/>
              <a:gd name="T84" fmla="*/ 39 h 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2" h="39">
                <a:moveTo>
                  <a:pt x="0" y="0"/>
                </a:moveTo>
                <a:lnTo>
                  <a:pt x="0" y="3"/>
                </a:lnTo>
                <a:lnTo>
                  <a:pt x="4" y="7"/>
                </a:lnTo>
                <a:lnTo>
                  <a:pt x="6" y="13"/>
                </a:lnTo>
                <a:lnTo>
                  <a:pt x="14" y="24"/>
                </a:lnTo>
                <a:lnTo>
                  <a:pt x="19" y="32"/>
                </a:lnTo>
                <a:lnTo>
                  <a:pt x="26" y="39"/>
                </a:lnTo>
                <a:lnTo>
                  <a:pt x="29" y="38"/>
                </a:lnTo>
                <a:lnTo>
                  <a:pt x="32" y="35"/>
                </a:lnTo>
                <a:lnTo>
                  <a:pt x="38" y="33"/>
                </a:lnTo>
                <a:lnTo>
                  <a:pt x="50" y="32"/>
                </a:lnTo>
                <a:lnTo>
                  <a:pt x="52" y="30"/>
                </a:lnTo>
                <a:lnTo>
                  <a:pt x="49" y="30"/>
                </a:lnTo>
                <a:lnTo>
                  <a:pt x="49" y="27"/>
                </a:lnTo>
                <a:lnTo>
                  <a:pt x="44" y="24"/>
                </a:lnTo>
                <a:lnTo>
                  <a:pt x="43" y="27"/>
                </a:lnTo>
                <a:lnTo>
                  <a:pt x="40" y="24"/>
                </a:lnTo>
                <a:lnTo>
                  <a:pt x="37" y="27"/>
                </a:lnTo>
                <a:lnTo>
                  <a:pt x="31" y="18"/>
                </a:lnTo>
                <a:lnTo>
                  <a:pt x="26" y="21"/>
                </a:lnTo>
                <a:lnTo>
                  <a:pt x="25" y="22"/>
                </a:lnTo>
                <a:lnTo>
                  <a:pt x="23" y="19"/>
                </a:lnTo>
                <a:lnTo>
                  <a:pt x="19" y="17"/>
                </a:lnTo>
                <a:lnTo>
                  <a:pt x="14" y="9"/>
                </a:lnTo>
                <a:lnTo>
                  <a:pt x="7" y="7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4" name="Freeform 386"/>
          <p:cNvSpPr>
            <a:spLocks/>
          </p:cNvSpPr>
          <p:nvPr/>
        </p:nvSpPr>
        <p:spPr bwMode="auto">
          <a:xfrm>
            <a:off x="5154613" y="2876550"/>
            <a:ext cx="20637" cy="25400"/>
          </a:xfrm>
          <a:custGeom>
            <a:avLst/>
            <a:gdLst>
              <a:gd name="T0" fmla="*/ 0 w 25"/>
              <a:gd name="T1" fmla="*/ 11970541 h 32"/>
              <a:gd name="T2" fmla="*/ 2725735 w 25"/>
              <a:gd name="T3" fmla="*/ 7560468 h 32"/>
              <a:gd name="T4" fmla="*/ 6132491 w 25"/>
              <a:gd name="T5" fmla="*/ 6299992 h 32"/>
              <a:gd name="T6" fmla="*/ 4769624 w 25"/>
              <a:gd name="T7" fmla="*/ 5670549 h 32"/>
              <a:gd name="T8" fmla="*/ 10221093 w 25"/>
              <a:gd name="T9" fmla="*/ 0 h 32"/>
              <a:gd name="T10" fmla="*/ 12265807 w 25"/>
              <a:gd name="T11" fmla="*/ 0 h 32"/>
              <a:gd name="T12" fmla="*/ 10902940 w 25"/>
              <a:gd name="T13" fmla="*/ 0 h 32"/>
              <a:gd name="T14" fmla="*/ 14309698 w 25"/>
              <a:gd name="T15" fmla="*/ 6299992 h 32"/>
              <a:gd name="T16" fmla="*/ 16354411 w 25"/>
              <a:gd name="T17" fmla="*/ 9450386 h 32"/>
              <a:gd name="T18" fmla="*/ 16354411 w 25"/>
              <a:gd name="T19" fmla="*/ 10710860 h 32"/>
              <a:gd name="T20" fmla="*/ 17035432 w 25"/>
              <a:gd name="T21" fmla="*/ 11970541 h 32"/>
              <a:gd name="T22" fmla="*/ 17035432 w 25"/>
              <a:gd name="T23" fmla="*/ 14490699 h 32"/>
              <a:gd name="T24" fmla="*/ 8858226 w 25"/>
              <a:gd name="T25" fmla="*/ 20161247 h 32"/>
              <a:gd name="T26" fmla="*/ 6132491 w 25"/>
              <a:gd name="T27" fmla="*/ 19531009 h 32"/>
              <a:gd name="T28" fmla="*/ 4769624 w 25"/>
              <a:gd name="T29" fmla="*/ 17010854 h 32"/>
              <a:gd name="T30" fmla="*/ 2725735 w 25"/>
              <a:gd name="T31" fmla="*/ 17641092 h 32"/>
              <a:gd name="T32" fmla="*/ 0 w 25"/>
              <a:gd name="T33" fmla="*/ 14490699 h 32"/>
              <a:gd name="T34" fmla="*/ 0 w 25"/>
              <a:gd name="T35" fmla="*/ 11970541 h 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5"/>
              <a:gd name="T55" fmla="*/ 0 h 32"/>
              <a:gd name="T56" fmla="*/ 25 w 25"/>
              <a:gd name="T57" fmla="*/ 32 h 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5" h="32">
                <a:moveTo>
                  <a:pt x="0" y="19"/>
                </a:moveTo>
                <a:lnTo>
                  <a:pt x="4" y="12"/>
                </a:lnTo>
                <a:lnTo>
                  <a:pt x="9" y="10"/>
                </a:lnTo>
                <a:lnTo>
                  <a:pt x="7" y="9"/>
                </a:lnTo>
                <a:lnTo>
                  <a:pt x="15" y="0"/>
                </a:lnTo>
                <a:lnTo>
                  <a:pt x="18" y="0"/>
                </a:lnTo>
                <a:lnTo>
                  <a:pt x="16" y="0"/>
                </a:lnTo>
                <a:lnTo>
                  <a:pt x="21" y="10"/>
                </a:lnTo>
                <a:lnTo>
                  <a:pt x="24" y="15"/>
                </a:lnTo>
                <a:lnTo>
                  <a:pt x="24" y="17"/>
                </a:lnTo>
                <a:lnTo>
                  <a:pt x="25" y="19"/>
                </a:lnTo>
                <a:lnTo>
                  <a:pt x="25" y="23"/>
                </a:lnTo>
                <a:lnTo>
                  <a:pt x="13" y="32"/>
                </a:lnTo>
                <a:lnTo>
                  <a:pt x="9" y="31"/>
                </a:lnTo>
                <a:lnTo>
                  <a:pt x="7" y="27"/>
                </a:lnTo>
                <a:lnTo>
                  <a:pt x="4" y="28"/>
                </a:lnTo>
                <a:lnTo>
                  <a:pt x="0" y="23"/>
                </a:lnTo>
                <a:lnTo>
                  <a:pt x="0" y="1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5" name="Freeform 387"/>
          <p:cNvSpPr>
            <a:spLocks/>
          </p:cNvSpPr>
          <p:nvPr/>
        </p:nvSpPr>
        <p:spPr bwMode="auto">
          <a:xfrm>
            <a:off x="4641850" y="2960688"/>
            <a:ext cx="14288" cy="28575"/>
          </a:xfrm>
          <a:custGeom>
            <a:avLst/>
            <a:gdLst>
              <a:gd name="T0" fmla="*/ 705995 w 17"/>
              <a:gd name="T1" fmla="*/ 596213 h 37"/>
              <a:gd name="T2" fmla="*/ 2825662 w 17"/>
              <a:gd name="T3" fmla="*/ 596213 h 37"/>
              <a:gd name="T4" fmla="*/ 1412831 w 17"/>
              <a:gd name="T5" fmla="*/ 0 h 37"/>
              <a:gd name="T6" fmla="*/ 3531657 w 17"/>
              <a:gd name="T7" fmla="*/ 0 h 37"/>
              <a:gd name="T8" fmla="*/ 12008642 w 17"/>
              <a:gd name="T9" fmla="*/ 5368238 h 37"/>
              <a:gd name="T10" fmla="*/ 7770150 w 17"/>
              <a:gd name="T11" fmla="*/ 10139490 h 37"/>
              <a:gd name="T12" fmla="*/ 7064155 w 17"/>
              <a:gd name="T13" fmla="*/ 21472179 h 37"/>
              <a:gd name="T14" fmla="*/ 2825662 w 17"/>
              <a:gd name="T15" fmla="*/ 20875193 h 37"/>
              <a:gd name="T16" fmla="*/ 2825662 w 17"/>
              <a:gd name="T17" fmla="*/ 22068392 h 37"/>
              <a:gd name="T18" fmla="*/ 0 w 17"/>
              <a:gd name="T19" fmla="*/ 22068392 h 37"/>
              <a:gd name="T20" fmla="*/ 705995 w 17"/>
              <a:gd name="T21" fmla="*/ 596213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37"/>
              <a:gd name="T35" fmla="*/ 17 w 17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37">
                <a:moveTo>
                  <a:pt x="1" y="1"/>
                </a:moveTo>
                <a:lnTo>
                  <a:pt x="4" y="1"/>
                </a:lnTo>
                <a:lnTo>
                  <a:pt x="2" y="0"/>
                </a:lnTo>
                <a:lnTo>
                  <a:pt x="5" y="0"/>
                </a:lnTo>
                <a:lnTo>
                  <a:pt x="17" y="9"/>
                </a:lnTo>
                <a:lnTo>
                  <a:pt x="11" y="17"/>
                </a:lnTo>
                <a:lnTo>
                  <a:pt x="10" y="36"/>
                </a:lnTo>
                <a:lnTo>
                  <a:pt x="4" y="35"/>
                </a:lnTo>
                <a:lnTo>
                  <a:pt x="4" y="37"/>
                </a:lnTo>
                <a:lnTo>
                  <a:pt x="0" y="37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6" name="Freeform 388"/>
          <p:cNvSpPr>
            <a:spLocks/>
          </p:cNvSpPr>
          <p:nvPr/>
        </p:nvSpPr>
        <p:spPr bwMode="auto">
          <a:xfrm>
            <a:off x="4899025" y="2997200"/>
            <a:ext cx="22225" cy="19050"/>
          </a:xfrm>
          <a:custGeom>
            <a:avLst/>
            <a:gdLst>
              <a:gd name="T0" fmla="*/ 0 w 29"/>
              <a:gd name="T1" fmla="*/ 5225796 h 25"/>
              <a:gd name="T2" fmla="*/ 0 w 29"/>
              <a:gd name="T3" fmla="*/ 6387085 h 25"/>
              <a:gd name="T4" fmla="*/ 1761906 w 29"/>
              <a:gd name="T5" fmla="*/ 6967729 h 25"/>
              <a:gd name="T6" fmla="*/ 1761906 w 29"/>
              <a:gd name="T7" fmla="*/ 9870948 h 25"/>
              <a:gd name="T8" fmla="*/ 3523813 w 29"/>
              <a:gd name="T9" fmla="*/ 12193523 h 25"/>
              <a:gd name="T10" fmla="*/ 3523813 w 29"/>
              <a:gd name="T11" fmla="*/ 12774170 h 25"/>
              <a:gd name="T12" fmla="*/ 4698672 w 29"/>
              <a:gd name="T13" fmla="*/ 13354814 h 25"/>
              <a:gd name="T14" fmla="*/ 3523813 w 29"/>
              <a:gd name="T15" fmla="*/ 14516102 h 25"/>
              <a:gd name="T16" fmla="*/ 6460579 w 29"/>
              <a:gd name="T17" fmla="*/ 14516102 h 25"/>
              <a:gd name="T18" fmla="*/ 6460579 w 29"/>
              <a:gd name="T19" fmla="*/ 12774170 h 25"/>
              <a:gd name="T20" fmla="*/ 9984390 w 29"/>
              <a:gd name="T21" fmla="*/ 14516102 h 25"/>
              <a:gd name="T22" fmla="*/ 12334108 w 29"/>
              <a:gd name="T23" fmla="*/ 11032236 h 25"/>
              <a:gd name="T24" fmla="*/ 15857923 w 29"/>
              <a:gd name="T25" fmla="*/ 11612879 h 25"/>
              <a:gd name="T26" fmla="*/ 17032782 w 29"/>
              <a:gd name="T27" fmla="*/ 8129016 h 25"/>
              <a:gd name="T28" fmla="*/ 15270876 w 29"/>
              <a:gd name="T29" fmla="*/ 8129016 h 25"/>
              <a:gd name="T30" fmla="*/ 13508971 w 29"/>
              <a:gd name="T31" fmla="*/ 9290304 h 25"/>
              <a:gd name="T32" fmla="*/ 10572203 w 29"/>
              <a:gd name="T33" fmla="*/ 8709660 h 25"/>
              <a:gd name="T34" fmla="*/ 9984390 w 29"/>
              <a:gd name="T35" fmla="*/ 6967729 h 25"/>
              <a:gd name="T36" fmla="*/ 11747062 w 29"/>
              <a:gd name="T37" fmla="*/ 6967729 h 25"/>
              <a:gd name="T38" fmla="*/ 11747062 w 29"/>
              <a:gd name="T39" fmla="*/ 580644 h 25"/>
              <a:gd name="T40" fmla="*/ 8810297 w 29"/>
              <a:gd name="T41" fmla="*/ 0 h 25"/>
              <a:gd name="T42" fmla="*/ 1761906 w 29"/>
              <a:gd name="T43" fmla="*/ 5225796 h 25"/>
              <a:gd name="T44" fmla="*/ 0 w 29"/>
              <a:gd name="T45" fmla="*/ 5225796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9"/>
              <a:gd name="T70" fmla="*/ 0 h 25"/>
              <a:gd name="T71" fmla="*/ 29 w 29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9" h="25">
                <a:moveTo>
                  <a:pt x="0" y="9"/>
                </a:moveTo>
                <a:lnTo>
                  <a:pt x="0" y="11"/>
                </a:lnTo>
                <a:lnTo>
                  <a:pt x="3" y="12"/>
                </a:lnTo>
                <a:lnTo>
                  <a:pt x="3" y="17"/>
                </a:lnTo>
                <a:lnTo>
                  <a:pt x="6" y="21"/>
                </a:lnTo>
                <a:lnTo>
                  <a:pt x="6" y="22"/>
                </a:lnTo>
                <a:lnTo>
                  <a:pt x="8" y="23"/>
                </a:lnTo>
                <a:lnTo>
                  <a:pt x="6" y="25"/>
                </a:lnTo>
                <a:lnTo>
                  <a:pt x="11" y="25"/>
                </a:lnTo>
                <a:lnTo>
                  <a:pt x="11" y="22"/>
                </a:lnTo>
                <a:lnTo>
                  <a:pt x="17" y="25"/>
                </a:lnTo>
                <a:lnTo>
                  <a:pt x="21" y="19"/>
                </a:lnTo>
                <a:lnTo>
                  <a:pt x="27" y="20"/>
                </a:lnTo>
                <a:lnTo>
                  <a:pt x="29" y="14"/>
                </a:lnTo>
                <a:lnTo>
                  <a:pt x="26" y="14"/>
                </a:lnTo>
                <a:lnTo>
                  <a:pt x="23" y="16"/>
                </a:lnTo>
                <a:lnTo>
                  <a:pt x="18" y="15"/>
                </a:lnTo>
                <a:lnTo>
                  <a:pt x="17" y="12"/>
                </a:lnTo>
                <a:lnTo>
                  <a:pt x="20" y="12"/>
                </a:lnTo>
                <a:lnTo>
                  <a:pt x="20" y="1"/>
                </a:lnTo>
                <a:lnTo>
                  <a:pt x="15" y="0"/>
                </a:lnTo>
                <a:lnTo>
                  <a:pt x="3" y="9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7" name="Freeform 389"/>
          <p:cNvSpPr>
            <a:spLocks/>
          </p:cNvSpPr>
          <p:nvPr/>
        </p:nvSpPr>
        <p:spPr bwMode="auto">
          <a:xfrm>
            <a:off x="4627563" y="2908300"/>
            <a:ext cx="14287" cy="25400"/>
          </a:xfrm>
          <a:custGeom>
            <a:avLst/>
            <a:gdLst>
              <a:gd name="T0" fmla="*/ 0 w 18"/>
              <a:gd name="T1" fmla="*/ 0 h 33"/>
              <a:gd name="T2" fmla="*/ 0 w 18"/>
              <a:gd name="T3" fmla="*/ 3554460 h 33"/>
              <a:gd name="T4" fmla="*/ 2520068 w 18"/>
              <a:gd name="T5" fmla="*/ 8294254 h 33"/>
              <a:gd name="T6" fmla="*/ 6299772 w 18"/>
              <a:gd name="T7" fmla="*/ 16588507 h 33"/>
              <a:gd name="T8" fmla="*/ 8189626 w 18"/>
              <a:gd name="T9" fmla="*/ 18957634 h 33"/>
              <a:gd name="T10" fmla="*/ 11339908 w 18"/>
              <a:gd name="T11" fmla="*/ 19550300 h 33"/>
              <a:gd name="T12" fmla="*/ 11339908 w 18"/>
              <a:gd name="T13" fmla="*/ 14218612 h 33"/>
              <a:gd name="T14" fmla="*/ 9450056 w 18"/>
              <a:gd name="T15" fmla="*/ 11256046 h 33"/>
              <a:gd name="T16" fmla="*/ 11339908 w 18"/>
              <a:gd name="T17" fmla="*/ 9478817 h 33"/>
              <a:gd name="T18" fmla="*/ 9450056 w 18"/>
              <a:gd name="T19" fmla="*/ 4739793 h 33"/>
              <a:gd name="T20" fmla="*/ 8189626 w 18"/>
              <a:gd name="T21" fmla="*/ 4739793 h 33"/>
              <a:gd name="T22" fmla="*/ 6299772 w 18"/>
              <a:gd name="T23" fmla="*/ 6517024 h 33"/>
              <a:gd name="T24" fmla="*/ 5670351 w 18"/>
              <a:gd name="T25" fmla="*/ 5331690 h 33"/>
              <a:gd name="T26" fmla="*/ 5670351 w 18"/>
              <a:gd name="T27" fmla="*/ 592667 h 33"/>
              <a:gd name="T28" fmla="*/ 4409920 w 18"/>
              <a:gd name="T29" fmla="*/ 0 h 33"/>
              <a:gd name="T30" fmla="*/ 0 w 18"/>
              <a:gd name="T31" fmla="*/ 0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"/>
              <a:gd name="T49" fmla="*/ 0 h 33"/>
              <a:gd name="T50" fmla="*/ 18 w 1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" h="33">
                <a:moveTo>
                  <a:pt x="0" y="0"/>
                </a:moveTo>
                <a:lnTo>
                  <a:pt x="0" y="6"/>
                </a:lnTo>
                <a:lnTo>
                  <a:pt x="4" y="14"/>
                </a:lnTo>
                <a:lnTo>
                  <a:pt x="10" y="28"/>
                </a:lnTo>
                <a:lnTo>
                  <a:pt x="13" y="32"/>
                </a:lnTo>
                <a:lnTo>
                  <a:pt x="18" y="33"/>
                </a:lnTo>
                <a:lnTo>
                  <a:pt x="18" y="24"/>
                </a:lnTo>
                <a:lnTo>
                  <a:pt x="15" y="19"/>
                </a:lnTo>
                <a:lnTo>
                  <a:pt x="18" y="16"/>
                </a:lnTo>
                <a:lnTo>
                  <a:pt x="15" y="8"/>
                </a:lnTo>
                <a:lnTo>
                  <a:pt x="13" y="8"/>
                </a:lnTo>
                <a:lnTo>
                  <a:pt x="10" y="11"/>
                </a:lnTo>
                <a:lnTo>
                  <a:pt x="9" y="9"/>
                </a:lnTo>
                <a:lnTo>
                  <a:pt x="9" y="1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8" name="Freeform 390"/>
          <p:cNvSpPr>
            <a:spLocks/>
          </p:cNvSpPr>
          <p:nvPr/>
        </p:nvSpPr>
        <p:spPr bwMode="auto">
          <a:xfrm>
            <a:off x="5029200" y="2673350"/>
            <a:ext cx="17463" cy="11113"/>
          </a:xfrm>
          <a:custGeom>
            <a:avLst/>
            <a:gdLst>
              <a:gd name="T0" fmla="*/ 0 w 22"/>
              <a:gd name="T1" fmla="*/ 3150535 h 14"/>
              <a:gd name="T2" fmla="*/ 3150484 w 22"/>
              <a:gd name="T3" fmla="*/ 8191076 h 14"/>
              <a:gd name="T4" fmla="*/ 5040457 w 22"/>
              <a:gd name="T5" fmla="*/ 8821341 h 14"/>
              <a:gd name="T6" fmla="*/ 8821196 w 22"/>
              <a:gd name="T7" fmla="*/ 3780802 h 14"/>
              <a:gd name="T8" fmla="*/ 13861655 w 22"/>
              <a:gd name="T9" fmla="*/ 630266 h 14"/>
              <a:gd name="T10" fmla="*/ 13861655 w 22"/>
              <a:gd name="T11" fmla="*/ 0 h 14"/>
              <a:gd name="T12" fmla="*/ 3780740 w 22"/>
              <a:gd name="T13" fmla="*/ 3150535 h 14"/>
              <a:gd name="T14" fmla="*/ 0 w 22"/>
              <a:gd name="T15" fmla="*/ 2520270 h 14"/>
              <a:gd name="T16" fmla="*/ 0 w 22"/>
              <a:gd name="T17" fmla="*/ 3150535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14"/>
              <a:gd name="T29" fmla="*/ 22 w 22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14">
                <a:moveTo>
                  <a:pt x="0" y="5"/>
                </a:moveTo>
                <a:lnTo>
                  <a:pt x="5" y="13"/>
                </a:lnTo>
                <a:lnTo>
                  <a:pt x="8" y="14"/>
                </a:lnTo>
                <a:lnTo>
                  <a:pt x="14" y="6"/>
                </a:lnTo>
                <a:lnTo>
                  <a:pt x="22" y="1"/>
                </a:lnTo>
                <a:lnTo>
                  <a:pt x="22" y="0"/>
                </a:lnTo>
                <a:lnTo>
                  <a:pt x="6" y="5"/>
                </a:lnTo>
                <a:lnTo>
                  <a:pt x="0" y="4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19" name="Freeform 391"/>
          <p:cNvSpPr>
            <a:spLocks/>
          </p:cNvSpPr>
          <p:nvPr/>
        </p:nvSpPr>
        <p:spPr bwMode="auto">
          <a:xfrm>
            <a:off x="4714875" y="2649538"/>
            <a:ext cx="12700" cy="7937"/>
          </a:xfrm>
          <a:custGeom>
            <a:avLst/>
            <a:gdLst>
              <a:gd name="T0" fmla="*/ 0 w 16"/>
              <a:gd name="T1" fmla="*/ 1259602 h 10"/>
              <a:gd name="T2" fmla="*/ 10080623 w 16"/>
              <a:gd name="T3" fmla="*/ 0 h 10"/>
              <a:gd name="T4" fmla="*/ 10080623 w 16"/>
              <a:gd name="T5" fmla="*/ 1889800 h 10"/>
              <a:gd name="T6" fmla="*/ 10080623 w 16"/>
              <a:gd name="T7" fmla="*/ 3150195 h 10"/>
              <a:gd name="T8" fmla="*/ 7560468 w 16"/>
              <a:gd name="T9" fmla="*/ 4409797 h 10"/>
              <a:gd name="T10" fmla="*/ 4410074 w 16"/>
              <a:gd name="T11" fmla="*/ 6299596 h 10"/>
              <a:gd name="T12" fmla="*/ 0 w 16"/>
              <a:gd name="T13" fmla="*/ 1259602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0"/>
              <a:gd name="T23" fmla="*/ 16 w 16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0">
                <a:moveTo>
                  <a:pt x="0" y="2"/>
                </a:moveTo>
                <a:lnTo>
                  <a:pt x="16" y="0"/>
                </a:lnTo>
                <a:lnTo>
                  <a:pt x="16" y="3"/>
                </a:lnTo>
                <a:lnTo>
                  <a:pt x="16" y="5"/>
                </a:lnTo>
                <a:lnTo>
                  <a:pt x="12" y="7"/>
                </a:lnTo>
                <a:lnTo>
                  <a:pt x="7" y="1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0" name="Freeform 392"/>
          <p:cNvSpPr>
            <a:spLocks/>
          </p:cNvSpPr>
          <p:nvPr/>
        </p:nvSpPr>
        <p:spPr bwMode="auto">
          <a:xfrm>
            <a:off x="5181600" y="2879725"/>
            <a:ext cx="7938" cy="11113"/>
          </a:xfrm>
          <a:custGeom>
            <a:avLst/>
            <a:gdLst>
              <a:gd name="T0" fmla="*/ 0 w 9"/>
              <a:gd name="T1" fmla="*/ 4391117 h 15"/>
              <a:gd name="T2" fmla="*/ 4667544 w 9"/>
              <a:gd name="T3" fmla="*/ 8233252 h 15"/>
              <a:gd name="T4" fmla="*/ 7001315 w 9"/>
              <a:gd name="T5" fmla="*/ 6586306 h 15"/>
              <a:gd name="T6" fmla="*/ 6223391 w 9"/>
              <a:gd name="T7" fmla="*/ 1097964 h 15"/>
              <a:gd name="T8" fmla="*/ 4667544 w 9"/>
              <a:gd name="T9" fmla="*/ 0 h 15"/>
              <a:gd name="T10" fmla="*/ 1555848 w 9"/>
              <a:gd name="T11" fmla="*/ 548982 h 15"/>
              <a:gd name="T12" fmla="*/ 0 w 9"/>
              <a:gd name="T13" fmla="*/ 439111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5"/>
              <a:gd name="T23" fmla="*/ 9 w 9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5">
                <a:moveTo>
                  <a:pt x="0" y="8"/>
                </a:moveTo>
                <a:lnTo>
                  <a:pt x="6" y="15"/>
                </a:lnTo>
                <a:lnTo>
                  <a:pt x="9" y="12"/>
                </a:lnTo>
                <a:lnTo>
                  <a:pt x="8" y="2"/>
                </a:lnTo>
                <a:lnTo>
                  <a:pt x="6" y="0"/>
                </a:lnTo>
                <a:lnTo>
                  <a:pt x="2" y="1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1" name="Freeform 393"/>
          <p:cNvSpPr>
            <a:spLocks/>
          </p:cNvSpPr>
          <p:nvPr/>
        </p:nvSpPr>
        <p:spPr bwMode="auto">
          <a:xfrm>
            <a:off x="5008563" y="3014663"/>
            <a:ext cx="14287" cy="9525"/>
          </a:xfrm>
          <a:custGeom>
            <a:avLst/>
            <a:gdLst>
              <a:gd name="T0" fmla="*/ 0 w 18"/>
              <a:gd name="T1" fmla="*/ 2249632 h 11"/>
              <a:gd name="T2" fmla="*/ 3150283 w 18"/>
              <a:gd name="T3" fmla="*/ 8247785 h 11"/>
              <a:gd name="T4" fmla="*/ 6929989 w 18"/>
              <a:gd name="T5" fmla="*/ 3749387 h 11"/>
              <a:gd name="T6" fmla="*/ 11339908 w 18"/>
              <a:gd name="T7" fmla="*/ 3749387 h 11"/>
              <a:gd name="T8" fmla="*/ 10709693 w 18"/>
              <a:gd name="T9" fmla="*/ 2999509 h 11"/>
              <a:gd name="T10" fmla="*/ 8819841 w 18"/>
              <a:gd name="T11" fmla="*/ 749877 h 11"/>
              <a:gd name="T12" fmla="*/ 3779705 w 18"/>
              <a:gd name="T13" fmla="*/ 0 h 11"/>
              <a:gd name="T14" fmla="*/ 3779705 w 18"/>
              <a:gd name="T15" fmla="*/ 3749387 h 11"/>
              <a:gd name="T16" fmla="*/ 1889853 w 18"/>
              <a:gd name="T17" fmla="*/ 2249632 h 11"/>
              <a:gd name="T18" fmla="*/ 1259637 w 18"/>
              <a:gd name="T19" fmla="*/ 2999509 h 11"/>
              <a:gd name="T20" fmla="*/ 0 w 18"/>
              <a:gd name="T21" fmla="*/ 2249632 h 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1"/>
              <a:gd name="T35" fmla="*/ 18 w 18"/>
              <a:gd name="T36" fmla="*/ 11 h 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1">
                <a:moveTo>
                  <a:pt x="0" y="3"/>
                </a:moveTo>
                <a:lnTo>
                  <a:pt x="5" y="11"/>
                </a:lnTo>
                <a:lnTo>
                  <a:pt x="11" y="5"/>
                </a:lnTo>
                <a:lnTo>
                  <a:pt x="18" y="5"/>
                </a:lnTo>
                <a:lnTo>
                  <a:pt x="17" y="4"/>
                </a:lnTo>
                <a:lnTo>
                  <a:pt x="14" y="1"/>
                </a:lnTo>
                <a:lnTo>
                  <a:pt x="6" y="0"/>
                </a:lnTo>
                <a:lnTo>
                  <a:pt x="6" y="5"/>
                </a:lnTo>
                <a:lnTo>
                  <a:pt x="3" y="3"/>
                </a:lnTo>
                <a:lnTo>
                  <a:pt x="2" y="4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2" name="Freeform 394"/>
          <p:cNvSpPr>
            <a:spLocks/>
          </p:cNvSpPr>
          <p:nvPr/>
        </p:nvSpPr>
        <p:spPr bwMode="auto">
          <a:xfrm>
            <a:off x="4973638" y="2828925"/>
            <a:ext cx="17462" cy="12700"/>
          </a:xfrm>
          <a:custGeom>
            <a:avLst/>
            <a:gdLst>
              <a:gd name="T0" fmla="*/ 0 w 22"/>
              <a:gd name="T1" fmla="*/ 630237 h 16"/>
              <a:gd name="T2" fmla="*/ 0 w 22"/>
              <a:gd name="T3" fmla="*/ 1889919 h 16"/>
              <a:gd name="T4" fmla="*/ 3779730 w 22"/>
              <a:gd name="T5" fmla="*/ 3779837 h 16"/>
              <a:gd name="T6" fmla="*/ 6930034 w 22"/>
              <a:gd name="T7" fmla="*/ 7560468 h 16"/>
              <a:gd name="T8" fmla="*/ 13860067 w 22"/>
              <a:gd name="T9" fmla="*/ 10080623 h 16"/>
              <a:gd name="T10" fmla="*/ 13229848 w 22"/>
              <a:gd name="T11" fmla="*/ 9450386 h 16"/>
              <a:gd name="T12" fmla="*/ 11339981 w 22"/>
              <a:gd name="T13" fmla="*/ 8190705 h 16"/>
              <a:gd name="T14" fmla="*/ 3779730 w 22"/>
              <a:gd name="T15" fmla="*/ 1260475 h 16"/>
              <a:gd name="T16" fmla="*/ 0 w 22"/>
              <a:gd name="T17" fmla="*/ 0 h 16"/>
              <a:gd name="T18" fmla="*/ 0 w 22"/>
              <a:gd name="T19" fmla="*/ 63023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16"/>
              <a:gd name="T32" fmla="*/ 22 w 22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16">
                <a:moveTo>
                  <a:pt x="0" y="1"/>
                </a:moveTo>
                <a:lnTo>
                  <a:pt x="0" y="3"/>
                </a:lnTo>
                <a:lnTo>
                  <a:pt x="6" y="6"/>
                </a:lnTo>
                <a:lnTo>
                  <a:pt x="11" y="12"/>
                </a:lnTo>
                <a:lnTo>
                  <a:pt x="22" y="16"/>
                </a:lnTo>
                <a:lnTo>
                  <a:pt x="21" y="15"/>
                </a:lnTo>
                <a:lnTo>
                  <a:pt x="18" y="13"/>
                </a:lnTo>
                <a:lnTo>
                  <a:pt x="6" y="2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3" name="Freeform 395"/>
          <p:cNvSpPr>
            <a:spLocks/>
          </p:cNvSpPr>
          <p:nvPr/>
        </p:nvSpPr>
        <p:spPr bwMode="auto">
          <a:xfrm>
            <a:off x="4865688" y="2854325"/>
            <a:ext cx="12700" cy="7938"/>
          </a:xfrm>
          <a:custGeom>
            <a:avLst/>
            <a:gdLst>
              <a:gd name="T0" fmla="*/ 0 w 14"/>
              <a:gd name="T1" fmla="*/ 3644985 h 11"/>
              <a:gd name="T2" fmla="*/ 2468336 w 14"/>
              <a:gd name="T3" fmla="*/ 3124686 h 11"/>
              <a:gd name="T4" fmla="*/ 4114801 w 14"/>
              <a:gd name="T5" fmla="*/ 3124686 h 11"/>
              <a:gd name="T6" fmla="*/ 8228694 w 14"/>
              <a:gd name="T7" fmla="*/ 2603664 h 11"/>
              <a:gd name="T8" fmla="*/ 8228694 w 14"/>
              <a:gd name="T9" fmla="*/ 1562343 h 11"/>
              <a:gd name="T10" fmla="*/ 9052380 w 14"/>
              <a:gd name="T11" fmla="*/ 0 h 11"/>
              <a:gd name="T12" fmla="*/ 11520715 w 14"/>
              <a:gd name="T13" fmla="*/ 1562343 h 11"/>
              <a:gd name="T14" fmla="*/ 10697936 w 14"/>
              <a:gd name="T15" fmla="*/ 4687028 h 11"/>
              <a:gd name="T16" fmla="*/ 9052380 w 14"/>
              <a:gd name="T17" fmla="*/ 5728349 h 11"/>
              <a:gd name="T18" fmla="*/ 5760357 w 14"/>
              <a:gd name="T19" fmla="*/ 4166007 h 11"/>
              <a:gd name="T20" fmla="*/ 822779 w 14"/>
              <a:gd name="T21" fmla="*/ 4687028 h 11"/>
              <a:gd name="T22" fmla="*/ 0 w 14"/>
              <a:gd name="T23" fmla="*/ 3644985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"/>
              <a:gd name="T37" fmla="*/ 0 h 11"/>
              <a:gd name="T38" fmla="*/ 14 w 14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" h="11">
                <a:moveTo>
                  <a:pt x="0" y="7"/>
                </a:moveTo>
                <a:lnTo>
                  <a:pt x="3" y="6"/>
                </a:lnTo>
                <a:lnTo>
                  <a:pt x="5" y="6"/>
                </a:lnTo>
                <a:lnTo>
                  <a:pt x="10" y="5"/>
                </a:lnTo>
                <a:lnTo>
                  <a:pt x="10" y="3"/>
                </a:lnTo>
                <a:lnTo>
                  <a:pt x="11" y="0"/>
                </a:lnTo>
                <a:lnTo>
                  <a:pt x="14" y="3"/>
                </a:lnTo>
                <a:lnTo>
                  <a:pt x="13" y="9"/>
                </a:lnTo>
                <a:lnTo>
                  <a:pt x="11" y="11"/>
                </a:lnTo>
                <a:lnTo>
                  <a:pt x="7" y="8"/>
                </a:lnTo>
                <a:lnTo>
                  <a:pt x="1" y="9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4" name="Freeform 396"/>
          <p:cNvSpPr>
            <a:spLocks/>
          </p:cNvSpPr>
          <p:nvPr/>
        </p:nvSpPr>
        <p:spPr bwMode="auto">
          <a:xfrm>
            <a:off x="5089525" y="3019425"/>
            <a:ext cx="11113" cy="7938"/>
          </a:xfrm>
          <a:custGeom>
            <a:avLst/>
            <a:gdLst>
              <a:gd name="T0" fmla="*/ 0 w 15"/>
              <a:gd name="T1" fmla="*/ 0 h 10"/>
              <a:gd name="T2" fmla="*/ 1097964 w 15"/>
              <a:gd name="T3" fmla="*/ 2520315 h 10"/>
              <a:gd name="T4" fmla="*/ 8233252 w 15"/>
              <a:gd name="T5" fmla="*/ 6301184 h 10"/>
              <a:gd name="T6" fmla="*/ 8233252 w 15"/>
              <a:gd name="T7" fmla="*/ 3150592 h 10"/>
              <a:gd name="T8" fmla="*/ 6038063 w 15"/>
              <a:gd name="T9" fmla="*/ 630277 h 10"/>
              <a:gd name="T10" fmla="*/ 2744170 w 15"/>
              <a:gd name="T11" fmla="*/ 2520315 h 10"/>
              <a:gd name="T12" fmla="*/ 0 w 15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0"/>
              <a:gd name="T23" fmla="*/ 15 w 15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0">
                <a:moveTo>
                  <a:pt x="0" y="0"/>
                </a:moveTo>
                <a:lnTo>
                  <a:pt x="2" y="4"/>
                </a:lnTo>
                <a:lnTo>
                  <a:pt x="15" y="10"/>
                </a:lnTo>
                <a:lnTo>
                  <a:pt x="15" y="5"/>
                </a:lnTo>
                <a:lnTo>
                  <a:pt x="11" y="1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5" name="Freeform 397"/>
          <p:cNvSpPr>
            <a:spLocks/>
          </p:cNvSpPr>
          <p:nvPr/>
        </p:nvSpPr>
        <p:spPr bwMode="auto">
          <a:xfrm>
            <a:off x="4610100" y="2825750"/>
            <a:ext cx="9525" cy="7938"/>
          </a:xfrm>
          <a:custGeom>
            <a:avLst/>
            <a:gdLst>
              <a:gd name="T0" fmla="*/ 0 w 10"/>
              <a:gd name="T1" fmla="*/ 3150592 h 10"/>
              <a:gd name="T2" fmla="*/ 2721292 w 10"/>
              <a:gd name="T3" fmla="*/ 1890038 h 10"/>
              <a:gd name="T4" fmla="*/ 2721292 w 10"/>
              <a:gd name="T5" fmla="*/ 0 h 10"/>
              <a:gd name="T6" fmla="*/ 8165783 w 10"/>
              <a:gd name="T7" fmla="*/ 0 h 10"/>
              <a:gd name="T8" fmla="*/ 5443537 w 10"/>
              <a:gd name="T9" fmla="*/ 630277 h 10"/>
              <a:gd name="T10" fmla="*/ 8165783 w 10"/>
              <a:gd name="T11" fmla="*/ 3150592 h 10"/>
              <a:gd name="T12" fmla="*/ 9072563 w 10"/>
              <a:gd name="T13" fmla="*/ 1890038 h 10"/>
              <a:gd name="T14" fmla="*/ 9072563 w 10"/>
              <a:gd name="T15" fmla="*/ 6301184 h 10"/>
              <a:gd name="T16" fmla="*/ 2721292 w 10"/>
              <a:gd name="T17" fmla="*/ 5040630 h 10"/>
              <a:gd name="T18" fmla="*/ 2721292 w 10"/>
              <a:gd name="T19" fmla="*/ 3780870 h 10"/>
              <a:gd name="T20" fmla="*/ 0 w 10"/>
              <a:gd name="T21" fmla="*/ 3150592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0"/>
              <a:gd name="T35" fmla="*/ 10 w 10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0">
                <a:moveTo>
                  <a:pt x="0" y="5"/>
                </a:moveTo>
                <a:lnTo>
                  <a:pt x="3" y="3"/>
                </a:lnTo>
                <a:lnTo>
                  <a:pt x="3" y="0"/>
                </a:lnTo>
                <a:lnTo>
                  <a:pt x="9" y="0"/>
                </a:lnTo>
                <a:lnTo>
                  <a:pt x="6" y="1"/>
                </a:lnTo>
                <a:lnTo>
                  <a:pt x="9" y="5"/>
                </a:lnTo>
                <a:lnTo>
                  <a:pt x="10" y="3"/>
                </a:lnTo>
                <a:lnTo>
                  <a:pt x="10" y="10"/>
                </a:lnTo>
                <a:lnTo>
                  <a:pt x="3" y="8"/>
                </a:lnTo>
                <a:lnTo>
                  <a:pt x="3" y="6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6" name="Freeform 398"/>
          <p:cNvSpPr>
            <a:spLocks/>
          </p:cNvSpPr>
          <p:nvPr/>
        </p:nvSpPr>
        <p:spPr bwMode="auto">
          <a:xfrm>
            <a:off x="5026025" y="3009900"/>
            <a:ext cx="7938" cy="7938"/>
          </a:xfrm>
          <a:custGeom>
            <a:avLst/>
            <a:gdLst>
              <a:gd name="T0" fmla="*/ 0 w 10"/>
              <a:gd name="T1" fmla="*/ 2520315 h 10"/>
              <a:gd name="T2" fmla="*/ 630277 w 10"/>
              <a:gd name="T3" fmla="*/ 630277 h 10"/>
              <a:gd name="T4" fmla="*/ 4411146 w 10"/>
              <a:gd name="T5" fmla="*/ 0 h 10"/>
              <a:gd name="T6" fmla="*/ 6301184 w 10"/>
              <a:gd name="T7" fmla="*/ 1890038 h 10"/>
              <a:gd name="T8" fmla="*/ 6301184 w 10"/>
              <a:gd name="T9" fmla="*/ 3150592 h 10"/>
              <a:gd name="T10" fmla="*/ 4411146 w 10"/>
              <a:gd name="T11" fmla="*/ 6301184 h 10"/>
              <a:gd name="T12" fmla="*/ 0 w 10"/>
              <a:gd name="T13" fmla="*/ 252031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0"/>
              <a:gd name="T23" fmla="*/ 10 w 10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0">
                <a:moveTo>
                  <a:pt x="0" y="4"/>
                </a:moveTo>
                <a:lnTo>
                  <a:pt x="1" y="1"/>
                </a:lnTo>
                <a:lnTo>
                  <a:pt x="7" y="0"/>
                </a:lnTo>
                <a:lnTo>
                  <a:pt x="10" y="3"/>
                </a:lnTo>
                <a:lnTo>
                  <a:pt x="10" y="5"/>
                </a:lnTo>
                <a:lnTo>
                  <a:pt x="7" y="1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7" name="Freeform 399"/>
          <p:cNvSpPr>
            <a:spLocks/>
          </p:cNvSpPr>
          <p:nvPr/>
        </p:nvSpPr>
        <p:spPr bwMode="auto">
          <a:xfrm>
            <a:off x="4849813" y="2994025"/>
            <a:ext cx="6350" cy="6350"/>
          </a:xfrm>
          <a:custGeom>
            <a:avLst/>
            <a:gdLst>
              <a:gd name="T0" fmla="*/ 0 w 9"/>
              <a:gd name="T1" fmla="*/ 1493661 h 9"/>
              <a:gd name="T2" fmla="*/ 1493661 w 9"/>
              <a:gd name="T3" fmla="*/ 0 h 9"/>
              <a:gd name="T4" fmla="*/ 1493661 w 9"/>
              <a:gd name="T5" fmla="*/ 1493661 h 9"/>
              <a:gd name="T6" fmla="*/ 4480277 w 9"/>
              <a:gd name="T7" fmla="*/ 1991078 h 9"/>
              <a:gd name="T8" fmla="*/ 3484739 w 9"/>
              <a:gd name="T9" fmla="*/ 2986617 h 9"/>
              <a:gd name="T10" fmla="*/ 1493661 w 9"/>
              <a:gd name="T11" fmla="*/ 4480277 h 9"/>
              <a:gd name="T12" fmla="*/ 0 w 9"/>
              <a:gd name="T13" fmla="*/ 2489200 h 9"/>
              <a:gd name="T14" fmla="*/ 0 w 9"/>
              <a:gd name="T15" fmla="*/ 1493661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9"/>
              <a:gd name="T26" fmla="*/ 9 w 9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9">
                <a:moveTo>
                  <a:pt x="0" y="3"/>
                </a:moveTo>
                <a:lnTo>
                  <a:pt x="3" y="0"/>
                </a:lnTo>
                <a:lnTo>
                  <a:pt x="3" y="3"/>
                </a:lnTo>
                <a:lnTo>
                  <a:pt x="9" y="4"/>
                </a:lnTo>
                <a:lnTo>
                  <a:pt x="7" y="6"/>
                </a:lnTo>
                <a:lnTo>
                  <a:pt x="3" y="9"/>
                </a:lnTo>
                <a:lnTo>
                  <a:pt x="0" y="5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8" name="Freeform 400"/>
          <p:cNvSpPr>
            <a:spLocks/>
          </p:cNvSpPr>
          <p:nvPr/>
        </p:nvSpPr>
        <p:spPr bwMode="auto">
          <a:xfrm>
            <a:off x="4864100" y="2998788"/>
            <a:ext cx="3175" cy="4762"/>
          </a:xfrm>
          <a:custGeom>
            <a:avLst/>
            <a:gdLst>
              <a:gd name="T0" fmla="*/ 0 w 4"/>
              <a:gd name="T1" fmla="*/ 1889721 h 6"/>
              <a:gd name="T2" fmla="*/ 1889919 w 4"/>
              <a:gd name="T3" fmla="*/ 0 h 6"/>
              <a:gd name="T4" fmla="*/ 2520156 w 4"/>
              <a:gd name="T5" fmla="*/ 3779441 h 6"/>
              <a:gd name="T6" fmla="*/ 0 w 4"/>
              <a:gd name="T7" fmla="*/ 1889721 h 6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6"/>
              <a:gd name="T14" fmla="*/ 4 w 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6">
                <a:moveTo>
                  <a:pt x="0" y="3"/>
                </a:moveTo>
                <a:lnTo>
                  <a:pt x="3" y="0"/>
                </a:lnTo>
                <a:lnTo>
                  <a:pt x="4" y="6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29" name="Freeform 401"/>
          <p:cNvSpPr>
            <a:spLocks/>
          </p:cNvSpPr>
          <p:nvPr/>
        </p:nvSpPr>
        <p:spPr bwMode="auto">
          <a:xfrm>
            <a:off x="6421438" y="2000250"/>
            <a:ext cx="561975" cy="393700"/>
          </a:xfrm>
          <a:custGeom>
            <a:avLst/>
            <a:gdLst>
              <a:gd name="T0" fmla="*/ 396642077 w 706"/>
              <a:gd name="T1" fmla="*/ 13177467 h 497"/>
              <a:gd name="T2" fmla="*/ 314905786 w 706"/>
              <a:gd name="T3" fmla="*/ 20080286 h 497"/>
              <a:gd name="T4" fmla="*/ 268018302 w 706"/>
              <a:gd name="T5" fmla="*/ 13177467 h 497"/>
              <a:gd name="T6" fmla="*/ 219864384 w 706"/>
              <a:gd name="T7" fmla="*/ 5019873 h 497"/>
              <a:gd name="T8" fmla="*/ 172976850 w 706"/>
              <a:gd name="T9" fmla="*/ 6902822 h 497"/>
              <a:gd name="T10" fmla="*/ 171709621 w 706"/>
              <a:gd name="T11" fmla="*/ 28237880 h 497"/>
              <a:gd name="T12" fmla="*/ 144464191 w 706"/>
              <a:gd name="T13" fmla="*/ 30747420 h 497"/>
              <a:gd name="T14" fmla="*/ 125455751 w 706"/>
              <a:gd name="T15" fmla="*/ 36395469 h 497"/>
              <a:gd name="T16" fmla="*/ 104546468 w 706"/>
              <a:gd name="T17" fmla="*/ 42042726 h 497"/>
              <a:gd name="T18" fmla="*/ 71598481 w 706"/>
              <a:gd name="T19" fmla="*/ 58357916 h 497"/>
              <a:gd name="T20" fmla="*/ 48154726 w 706"/>
              <a:gd name="T21" fmla="*/ 64633350 h 497"/>
              <a:gd name="T22" fmla="*/ 23443748 w 706"/>
              <a:gd name="T23" fmla="*/ 84086244 h 497"/>
              <a:gd name="T24" fmla="*/ 633615 w 706"/>
              <a:gd name="T25" fmla="*/ 96636320 h 497"/>
              <a:gd name="T26" fmla="*/ 0 w 706"/>
              <a:gd name="T27" fmla="*/ 126756367 h 497"/>
              <a:gd name="T28" fmla="*/ 17107602 w 706"/>
              <a:gd name="T29" fmla="*/ 154994236 h 497"/>
              <a:gd name="T30" fmla="*/ 19008446 w 706"/>
              <a:gd name="T31" fmla="*/ 166289541 h 497"/>
              <a:gd name="T32" fmla="*/ 38016892 w 706"/>
              <a:gd name="T33" fmla="*/ 196409564 h 497"/>
              <a:gd name="T34" fmla="*/ 56391729 w 706"/>
              <a:gd name="T35" fmla="*/ 220882380 h 497"/>
              <a:gd name="T36" fmla="*/ 85538003 w 706"/>
              <a:gd name="T37" fmla="*/ 235942788 h 497"/>
              <a:gd name="T38" fmla="*/ 102645599 w 706"/>
              <a:gd name="T39" fmla="*/ 210214459 h 497"/>
              <a:gd name="T40" fmla="*/ 115317917 w 706"/>
              <a:gd name="T41" fmla="*/ 288025245 h 497"/>
              <a:gd name="T42" fmla="*/ 135593586 w 706"/>
              <a:gd name="T43" fmla="*/ 272965629 h 497"/>
              <a:gd name="T44" fmla="*/ 152701181 w 706"/>
              <a:gd name="T45" fmla="*/ 263552479 h 497"/>
              <a:gd name="T46" fmla="*/ 173610465 w 706"/>
              <a:gd name="T47" fmla="*/ 259159992 h 497"/>
              <a:gd name="T48" fmla="*/ 190718060 w 706"/>
              <a:gd name="T49" fmla="*/ 247864686 h 497"/>
              <a:gd name="T50" fmla="*/ 198955051 w 706"/>
              <a:gd name="T51" fmla="*/ 259159992 h 497"/>
              <a:gd name="T52" fmla="*/ 202756739 w 706"/>
              <a:gd name="T53" fmla="*/ 244727761 h 497"/>
              <a:gd name="T54" fmla="*/ 249009862 w 706"/>
              <a:gd name="T55" fmla="*/ 261670324 h 497"/>
              <a:gd name="T56" fmla="*/ 278156136 w 706"/>
              <a:gd name="T57" fmla="*/ 269827912 h 497"/>
              <a:gd name="T58" fmla="*/ 311737713 w 706"/>
              <a:gd name="T59" fmla="*/ 302458267 h 497"/>
              <a:gd name="T60" fmla="*/ 363060500 w 706"/>
              <a:gd name="T61" fmla="*/ 299320550 h 497"/>
              <a:gd name="T62" fmla="*/ 387771471 w 706"/>
              <a:gd name="T63" fmla="*/ 298693165 h 497"/>
              <a:gd name="T64" fmla="*/ 411215214 w 706"/>
              <a:gd name="T65" fmla="*/ 289908192 h 497"/>
              <a:gd name="T66" fmla="*/ 424521221 w 706"/>
              <a:gd name="T67" fmla="*/ 268572350 h 497"/>
              <a:gd name="T68" fmla="*/ 447331348 w 706"/>
              <a:gd name="T69" fmla="*/ 242844814 h 497"/>
              <a:gd name="T70" fmla="*/ 427689294 w 706"/>
              <a:gd name="T71" fmla="*/ 223391920 h 497"/>
              <a:gd name="T72" fmla="*/ 392840389 w 706"/>
              <a:gd name="T73" fmla="*/ 173191568 h 497"/>
              <a:gd name="T74" fmla="*/ 364327729 w 706"/>
              <a:gd name="T75" fmla="*/ 140561213 h 497"/>
              <a:gd name="T76" fmla="*/ 337715914 w 706"/>
              <a:gd name="T77" fmla="*/ 94753373 h 497"/>
              <a:gd name="T78" fmla="*/ 374465564 w 706"/>
              <a:gd name="T79" fmla="*/ 77810810 h 497"/>
              <a:gd name="T80" fmla="*/ 403611838 w 706"/>
              <a:gd name="T81" fmla="*/ 32630367 h 497"/>
              <a:gd name="T82" fmla="*/ 409314370 w 706"/>
              <a:gd name="T83" fmla="*/ 0 h 49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06"/>
              <a:gd name="T127" fmla="*/ 0 h 497"/>
              <a:gd name="T128" fmla="*/ 706 w 706"/>
              <a:gd name="T129" fmla="*/ 497 h 49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06" h="497">
                <a:moveTo>
                  <a:pt x="646" y="0"/>
                </a:moveTo>
                <a:lnTo>
                  <a:pt x="626" y="21"/>
                </a:lnTo>
                <a:lnTo>
                  <a:pt x="563" y="21"/>
                </a:lnTo>
                <a:lnTo>
                  <a:pt x="497" y="32"/>
                </a:lnTo>
                <a:lnTo>
                  <a:pt x="447" y="14"/>
                </a:lnTo>
                <a:lnTo>
                  <a:pt x="423" y="21"/>
                </a:lnTo>
                <a:lnTo>
                  <a:pt x="389" y="14"/>
                </a:lnTo>
                <a:lnTo>
                  <a:pt x="347" y="8"/>
                </a:lnTo>
                <a:lnTo>
                  <a:pt x="334" y="11"/>
                </a:lnTo>
                <a:lnTo>
                  <a:pt x="273" y="11"/>
                </a:lnTo>
                <a:lnTo>
                  <a:pt x="289" y="40"/>
                </a:lnTo>
                <a:lnTo>
                  <a:pt x="271" y="45"/>
                </a:lnTo>
                <a:lnTo>
                  <a:pt x="271" y="53"/>
                </a:lnTo>
                <a:lnTo>
                  <a:pt x="228" y="49"/>
                </a:lnTo>
                <a:lnTo>
                  <a:pt x="228" y="58"/>
                </a:lnTo>
                <a:lnTo>
                  <a:pt x="198" y="58"/>
                </a:lnTo>
                <a:lnTo>
                  <a:pt x="179" y="47"/>
                </a:lnTo>
                <a:lnTo>
                  <a:pt x="165" y="67"/>
                </a:lnTo>
                <a:lnTo>
                  <a:pt x="119" y="77"/>
                </a:lnTo>
                <a:lnTo>
                  <a:pt x="113" y="93"/>
                </a:lnTo>
                <a:lnTo>
                  <a:pt x="94" y="95"/>
                </a:lnTo>
                <a:lnTo>
                  <a:pt x="76" y="103"/>
                </a:lnTo>
                <a:lnTo>
                  <a:pt x="51" y="130"/>
                </a:lnTo>
                <a:lnTo>
                  <a:pt x="37" y="134"/>
                </a:lnTo>
                <a:lnTo>
                  <a:pt x="24" y="141"/>
                </a:lnTo>
                <a:lnTo>
                  <a:pt x="1" y="154"/>
                </a:lnTo>
                <a:lnTo>
                  <a:pt x="9" y="183"/>
                </a:lnTo>
                <a:lnTo>
                  <a:pt x="0" y="202"/>
                </a:lnTo>
                <a:lnTo>
                  <a:pt x="7" y="219"/>
                </a:lnTo>
                <a:lnTo>
                  <a:pt x="27" y="247"/>
                </a:lnTo>
                <a:lnTo>
                  <a:pt x="13" y="262"/>
                </a:lnTo>
                <a:lnTo>
                  <a:pt x="30" y="265"/>
                </a:lnTo>
                <a:lnTo>
                  <a:pt x="37" y="307"/>
                </a:lnTo>
                <a:lnTo>
                  <a:pt x="60" y="313"/>
                </a:lnTo>
                <a:lnTo>
                  <a:pt x="77" y="359"/>
                </a:lnTo>
                <a:lnTo>
                  <a:pt x="89" y="352"/>
                </a:lnTo>
                <a:lnTo>
                  <a:pt x="109" y="357"/>
                </a:lnTo>
                <a:lnTo>
                  <a:pt x="135" y="376"/>
                </a:lnTo>
                <a:lnTo>
                  <a:pt x="155" y="364"/>
                </a:lnTo>
                <a:lnTo>
                  <a:pt x="162" y="335"/>
                </a:lnTo>
                <a:lnTo>
                  <a:pt x="198" y="346"/>
                </a:lnTo>
                <a:lnTo>
                  <a:pt x="182" y="459"/>
                </a:lnTo>
                <a:lnTo>
                  <a:pt x="198" y="456"/>
                </a:lnTo>
                <a:lnTo>
                  <a:pt x="214" y="435"/>
                </a:lnTo>
                <a:lnTo>
                  <a:pt x="238" y="430"/>
                </a:lnTo>
                <a:lnTo>
                  <a:pt x="241" y="420"/>
                </a:lnTo>
                <a:lnTo>
                  <a:pt x="253" y="423"/>
                </a:lnTo>
                <a:lnTo>
                  <a:pt x="274" y="413"/>
                </a:lnTo>
                <a:lnTo>
                  <a:pt x="289" y="397"/>
                </a:lnTo>
                <a:lnTo>
                  <a:pt x="301" y="395"/>
                </a:lnTo>
                <a:lnTo>
                  <a:pt x="308" y="404"/>
                </a:lnTo>
                <a:lnTo>
                  <a:pt x="314" y="413"/>
                </a:lnTo>
                <a:lnTo>
                  <a:pt x="322" y="408"/>
                </a:lnTo>
                <a:lnTo>
                  <a:pt x="320" y="390"/>
                </a:lnTo>
                <a:lnTo>
                  <a:pt x="375" y="423"/>
                </a:lnTo>
                <a:lnTo>
                  <a:pt x="393" y="417"/>
                </a:lnTo>
                <a:lnTo>
                  <a:pt x="405" y="432"/>
                </a:lnTo>
                <a:lnTo>
                  <a:pt x="439" y="430"/>
                </a:lnTo>
                <a:lnTo>
                  <a:pt x="444" y="446"/>
                </a:lnTo>
                <a:lnTo>
                  <a:pt x="492" y="482"/>
                </a:lnTo>
                <a:lnTo>
                  <a:pt x="529" y="497"/>
                </a:lnTo>
                <a:lnTo>
                  <a:pt x="573" y="477"/>
                </a:lnTo>
                <a:lnTo>
                  <a:pt x="579" y="464"/>
                </a:lnTo>
                <a:lnTo>
                  <a:pt x="612" y="476"/>
                </a:lnTo>
                <a:lnTo>
                  <a:pt x="657" y="476"/>
                </a:lnTo>
                <a:lnTo>
                  <a:pt x="649" y="462"/>
                </a:lnTo>
                <a:lnTo>
                  <a:pt x="655" y="438"/>
                </a:lnTo>
                <a:lnTo>
                  <a:pt x="670" y="428"/>
                </a:lnTo>
                <a:lnTo>
                  <a:pt x="667" y="404"/>
                </a:lnTo>
                <a:lnTo>
                  <a:pt x="706" y="387"/>
                </a:lnTo>
                <a:lnTo>
                  <a:pt x="682" y="376"/>
                </a:lnTo>
                <a:lnTo>
                  <a:pt x="675" y="356"/>
                </a:lnTo>
                <a:lnTo>
                  <a:pt x="669" y="369"/>
                </a:lnTo>
                <a:lnTo>
                  <a:pt x="620" y="276"/>
                </a:lnTo>
                <a:lnTo>
                  <a:pt x="588" y="268"/>
                </a:lnTo>
                <a:lnTo>
                  <a:pt x="575" y="224"/>
                </a:lnTo>
                <a:lnTo>
                  <a:pt x="526" y="176"/>
                </a:lnTo>
                <a:lnTo>
                  <a:pt x="533" y="151"/>
                </a:lnTo>
                <a:lnTo>
                  <a:pt x="550" y="139"/>
                </a:lnTo>
                <a:lnTo>
                  <a:pt x="591" y="124"/>
                </a:lnTo>
                <a:lnTo>
                  <a:pt x="632" y="121"/>
                </a:lnTo>
                <a:lnTo>
                  <a:pt x="637" y="52"/>
                </a:lnTo>
                <a:lnTo>
                  <a:pt x="667" y="39"/>
                </a:lnTo>
                <a:lnTo>
                  <a:pt x="646" y="0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0" name="Freeform 402"/>
          <p:cNvSpPr>
            <a:spLocks/>
          </p:cNvSpPr>
          <p:nvPr/>
        </p:nvSpPr>
        <p:spPr bwMode="auto">
          <a:xfrm>
            <a:off x="6253163" y="2243138"/>
            <a:ext cx="177800" cy="144462"/>
          </a:xfrm>
          <a:custGeom>
            <a:avLst/>
            <a:gdLst>
              <a:gd name="T0" fmla="*/ 31846749 w 225"/>
              <a:gd name="T1" fmla="*/ 115299842 h 181"/>
              <a:gd name="T2" fmla="*/ 45584759 w 225"/>
              <a:gd name="T3" fmla="*/ 101922321 h 181"/>
              <a:gd name="T4" fmla="*/ 49331992 w 225"/>
              <a:gd name="T5" fmla="*/ 70708962 h 181"/>
              <a:gd name="T6" fmla="*/ 64942840 w 225"/>
              <a:gd name="T7" fmla="*/ 60516812 h 181"/>
              <a:gd name="T8" fmla="*/ 89920967 w 225"/>
              <a:gd name="T9" fmla="*/ 61153722 h 181"/>
              <a:gd name="T10" fmla="*/ 87423076 w 225"/>
              <a:gd name="T11" fmla="*/ 54783030 h 181"/>
              <a:gd name="T12" fmla="*/ 123641346 w 225"/>
              <a:gd name="T13" fmla="*/ 17199758 h 181"/>
              <a:gd name="T14" fmla="*/ 140501522 w 225"/>
              <a:gd name="T15" fmla="*/ 21658923 h 181"/>
              <a:gd name="T16" fmla="*/ 106781169 w 225"/>
              <a:gd name="T17" fmla="*/ 1273820 h 181"/>
              <a:gd name="T18" fmla="*/ 89296692 w 225"/>
              <a:gd name="T19" fmla="*/ 0 h 181"/>
              <a:gd name="T20" fmla="*/ 74309341 w 225"/>
              <a:gd name="T21" fmla="*/ 7006807 h 181"/>
              <a:gd name="T22" fmla="*/ 64318565 w 225"/>
              <a:gd name="T23" fmla="*/ 0 h 181"/>
              <a:gd name="T24" fmla="*/ 40588976 w 225"/>
              <a:gd name="T25" fmla="*/ 13377502 h 181"/>
              <a:gd name="T26" fmla="*/ 40588976 w 225"/>
              <a:gd name="T27" fmla="*/ 24206562 h 181"/>
              <a:gd name="T28" fmla="*/ 26226691 w 225"/>
              <a:gd name="T29" fmla="*/ 37584064 h 181"/>
              <a:gd name="T30" fmla="*/ 15611632 w 225"/>
              <a:gd name="T31" fmla="*/ 23569652 h 181"/>
              <a:gd name="T32" fmla="*/ 0 w 225"/>
              <a:gd name="T33" fmla="*/ 26755004 h 181"/>
              <a:gd name="T34" fmla="*/ 19358075 w 225"/>
              <a:gd name="T35" fmla="*/ 47776214 h 181"/>
              <a:gd name="T36" fmla="*/ 15611632 w 225"/>
              <a:gd name="T37" fmla="*/ 54146120 h 181"/>
              <a:gd name="T38" fmla="*/ 41838317 w 225"/>
              <a:gd name="T39" fmla="*/ 77715766 h 181"/>
              <a:gd name="T40" fmla="*/ 23104517 w 225"/>
              <a:gd name="T41" fmla="*/ 106381512 h 181"/>
              <a:gd name="T42" fmla="*/ 31846749 w 225"/>
              <a:gd name="T43" fmla="*/ 115299842 h 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5"/>
              <a:gd name="T67" fmla="*/ 0 h 181"/>
              <a:gd name="T68" fmla="*/ 225 w 225"/>
              <a:gd name="T69" fmla="*/ 181 h 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5" h="181">
                <a:moveTo>
                  <a:pt x="51" y="181"/>
                </a:moveTo>
                <a:lnTo>
                  <a:pt x="73" y="160"/>
                </a:lnTo>
                <a:lnTo>
                  <a:pt x="79" y="111"/>
                </a:lnTo>
                <a:lnTo>
                  <a:pt x="104" y="95"/>
                </a:lnTo>
                <a:lnTo>
                  <a:pt x="144" y="96"/>
                </a:lnTo>
                <a:lnTo>
                  <a:pt x="140" y="86"/>
                </a:lnTo>
                <a:lnTo>
                  <a:pt x="198" y="27"/>
                </a:lnTo>
                <a:lnTo>
                  <a:pt x="225" y="34"/>
                </a:lnTo>
                <a:lnTo>
                  <a:pt x="171" y="2"/>
                </a:lnTo>
                <a:lnTo>
                  <a:pt x="143" y="0"/>
                </a:lnTo>
                <a:lnTo>
                  <a:pt x="119" y="11"/>
                </a:lnTo>
                <a:lnTo>
                  <a:pt x="103" y="0"/>
                </a:lnTo>
                <a:lnTo>
                  <a:pt x="65" y="21"/>
                </a:lnTo>
                <a:lnTo>
                  <a:pt x="65" y="38"/>
                </a:lnTo>
                <a:lnTo>
                  <a:pt x="42" y="59"/>
                </a:lnTo>
                <a:lnTo>
                  <a:pt x="25" y="37"/>
                </a:lnTo>
                <a:lnTo>
                  <a:pt x="0" y="42"/>
                </a:lnTo>
                <a:lnTo>
                  <a:pt x="31" y="75"/>
                </a:lnTo>
                <a:lnTo>
                  <a:pt x="25" y="85"/>
                </a:lnTo>
                <a:lnTo>
                  <a:pt x="67" y="122"/>
                </a:lnTo>
                <a:lnTo>
                  <a:pt x="37" y="167"/>
                </a:lnTo>
                <a:lnTo>
                  <a:pt x="51" y="181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1" name="Freeform 403"/>
          <p:cNvSpPr>
            <a:spLocks/>
          </p:cNvSpPr>
          <p:nvPr/>
        </p:nvSpPr>
        <p:spPr bwMode="auto">
          <a:xfrm>
            <a:off x="6265863" y="2157413"/>
            <a:ext cx="119062" cy="76200"/>
          </a:xfrm>
          <a:custGeom>
            <a:avLst/>
            <a:gdLst>
              <a:gd name="T0" fmla="*/ 50980605 w 151"/>
              <a:gd name="T1" fmla="*/ 0 h 96"/>
              <a:gd name="T2" fmla="*/ 39168241 w 151"/>
              <a:gd name="T3" fmla="*/ 11970543 h 96"/>
              <a:gd name="T4" fmla="*/ 0 w 151"/>
              <a:gd name="T5" fmla="*/ 27091485 h 96"/>
              <a:gd name="T6" fmla="*/ 18651731 w 151"/>
              <a:gd name="T7" fmla="*/ 35282189 h 96"/>
              <a:gd name="T8" fmla="*/ 32328880 w 151"/>
              <a:gd name="T9" fmla="*/ 32131796 h 96"/>
              <a:gd name="T10" fmla="*/ 44763364 w 151"/>
              <a:gd name="T11" fmla="*/ 58593837 h 96"/>
              <a:gd name="T12" fmla="*/ 52224066 w 151"/>
              <a:gd name="T13" fmla="*/ 60483756 h 96"/>
              <a:gd name="T14" fmla="*/ 62171653 w 151"/>
              <a:gd name="T15" fmla="*/ 56703919 h 96"/>
              <a:gd name="T16" fmla="*/ 93879191 w 151"/>
              <a:gd name="T17" fmla="*/ 32131796 h 96"/>
              <a:gd name="T18" fmla="*/ 79579929 w 151"/>
              <a:gd name="T19" fmla="*/ 12600780 h 96"/>
              <a:gd name="T20" fmla="*/ 60306874 w 151"/>
              <a:gd name="T21" fmla="*/ 10710862 h 96"/>
              <a:gd name="T22" fmla="*/ 58441308 w 151"/>
              <a:gd name="T23" fmla="*/ 1889919 h 96"/>
              <a:gd name="T24" fmla="*/ 50980605 w 151"/>
              <a:gd name="T25" fmla="*/ 0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1"/>
              <a:gd name="T40" fmla="*/ 0 h 96"/>
              <a:gd name="T41" fmla="*/ 151 w 151"/>
              <a:gd name="T42" fmla="*/ 96 h 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1" h="96">
                <a:moveTo>
                  <a:pt x="82" y="0"/>
                </a:moveTo>
                <a:lnTo>
                  <a:pt x="63" y="19"/>
                </a:lnTo>
                <a:lnTo>
                  <a:pt x="0" y="43"/>
                </a:lnTo>
                <a:lnTo>
                  <a:pt x="30" y="56"/>
                </a:lnTo>
                <a:lnTo>
                  <a:pt x="52" y="51"/>
                </a:lnTo>
                <a:lnTo>
                  <a:pt x="72" y="93"/>
                </a:lnTo>
                <a:lnTo>
                  <a:pt x="84" y="96"/>
                </a:lnTo>
                <a:lnTo>
                  <a:pt x="100" y="90"/>
                </a:lnTo>
                <a:lnTo>
                  <a:pt x="151" y="51"/>
                </a:lnTo>
                <a:lnTo>
                  <a:pt x="128" y="20"/>
                </a:lnTo>
                <a:lnTo>
                  <a:pt x="97" y="17"/>
                </a:lnTo>
                <a:lnTo>
                  <a:pt x="94" y="3"/>
                </a:lnTo>
                <a:lnTo>
                  <a:pt x="82" y="0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2" name="Freeform 404"/>
          <p:cNvSpPr>
            <a:spLocks/>
          </p:cNvSpPr>
          <p:nvPr/>
        </p:nvSpPr>
        <p:spPr bwMode="auto">
          <a:xfrm>
            <a:off x="6394450" y="2227263"/>
            <a:ext cx="38100" cy="26987"/>
          </a:xfrm>
          <a:custGeom>
            <a:avLst/>
            <a:gdLst>
              <a:gd name="T0" fmla="*/ 16428397 w 47"/>
              <a:gd name="T1" fmla="*/ 0 h 33"/>
              <a:gd name="T2" fmla="*/ 6571033 w 47"/>
              <a:gd name="T3" fmla="*/ 668950 h 33"/>
              <a:gd name="T4" fmla="*/ 0 w 47"/>
              <a:gd name="T5" fmla="*/ 14044689 h 33"/>
              <a:gd name="T6" fmla="*/ 17085824 w 47"/>
              <a:gd name="T7" fmla="*/ 22069638 h 33"/>
              <a:gd name="T8" fmla="*/ 30885322 w 47"/>
              <a:gd name="T9" fmla="*/ 20731737 h 33"/>
              <a:gd name="T10" fmla="*/ 26285755 w 47"/>
              <a:gd name="T11" fmla="*/ 4012885 h 33"/>
              <a:gd name="T12" fmla="*/ 16428397 w 47"/>
              <a:gd name="T13" fmla="*/ 0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33"/>
              <a:gd name="T23" fmla="*/ 47 w 4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33">
                <a:moveTo>
                  <a:pt x="25" y="0"/>
                </a:moveTo>
                <a:lnTo>
                  <a:pt x="10" y="1"/>
                </a:lnTo>
                <a:lnTo>
                  <a:pt x="0" y="21"/>
                </a:lnTo>
                <a:lnTo>
                  <a:pt x="26" y="33"/>
                </a:lnTo>
                <a:lnTo>
                  <a:pt x="47" y="31"/>
                </a:lnTo>
                <a:lnTo>
                  <a:pt x="40" y="6"/>
                </a:lnTo>
                <a:lnTo>
                  <a:pt x="25" y="0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3" name="Freeform 405"/>
          <p:cNvSpPr>
            <a:spLocks/>
          </p:cNvSpPr>
          <p:nvPr/>
        </p:nvSpPr>
        <p:spPr bwMode="auto">
          <a:xfrm>
            <a:off x="6388100" y="2157413"/>
            <a:ext cx="33338" cy="14287"/>
          </a:xfrm>
          <a:custGeom>
            <a:avLst/>
            <a:gdLst>
              <a:gd name="T0" fmla="*/ 6611494 w 41"/>
              <a:gd name="T1" fmla="*/ 0 h 19"/>
              <a:gd name="T2" fmla="*/ 0 w 41"/>
              <a:gd name="T3" fmla="*/ 2827322 h 19"/>
              <a:gd name="T4" fmla="*/ 5950426 w 41"/>
              <a:gd name="T5" fmla="*/ 10743071 h 19"/>
              <a:gd name="T6" fmla="*/ 27107862 w 41"/>
              <a:gd name="T7" fmla="*/ 7350286 h 19"/>
              <a:gd name="T8" fmla="*/ 22479567 w 41"/>
              <a:gd name="T9" fmla="*/ 0 h 19"/>
              <a:gd name="T10" fmla="*/ 6611494 w 41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"/>
              <a:gd name="T19" fmla="*/ 0 h 19"/>
              <a:gd name="T20" fmla="*/ 41 w 41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" h="19">
                <a:moveTo>
                  <a:pt x="10" y="0"/>
                </a:moveTo>
                <a:lnTo>
                  <a:pt x="0" y="5"/>
                </a:lnTo>
                <a:lnTo>
                  <a:pt x="9" y="19"/>
                </a:lnTo>
                <a:lnTo>
                  <a:pt x="41" y="13"/>
                </a:lnTo>
                <a:lnTo>
                  <a:pt x="34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4" name="Freeform 406"/>
          <p:cNvSpPr>
            <a:spLocks/>
          </p:cNvSpPr>
          <p:nvPr/>
        </p:nvSpPr>
        <p:spPr bwMode="auto">
          <a:xfrm>
            <a:off x="6203950" y="2308225"/>
            <a:ext cx="898525" cy="441325"/>
          </a:xfrm>
          <a:custGeom>
            <a:avLst/>
            <a:gdLst>
              <a:gd name="T0" fmla="*/ 310769970 w 1134"/>
              <a:gd name="T1" fmla="*/ 123111348 h 554"/>
              <a:gd name="T2" fmla="*/ 278751117 w 1134"/>
              <a:gd name="T3" fmla="*/ 177052552 h 554"/>
              <a:gd name="T4" fmla="*/ 241710351 w 1134"/>
              <a:gd name="T5" fmla="*/ 187840314 h 554"/>
              <a:gd name="T6" fmla="*/ 215969285 w 1134"/>
              <a:gd name="T7" fmla="*/ 179590567 h 554"/>
              <a:gd name="T8" fmla="*/ 188345546 w 1134"/>
              <a:gd name="T9" fmla="*/ 133899908 h 554"/>
              <a:gd name="T10" fmla="*/ 135609124 w 1134"/>
              <a:gd name="T11" fmla="*/ 104708741 h 554"/>
              <a:gd name="T12" fmla="*/ 75338223 w 1134"/>
              <a:gd name="T13" fmla="*/ 110419675 h 554"/>
              <a:gd name="T14" fmla="*/ 26368620 w 1134"/>
              <a:gd name="T15" fmla="*/ 163091074 h 554"/>
              <a:gd name="T16" fmla="*/ 0 w 1134"/>
              <a:gd name="T17" fmla="*/ 239877657 h 554"/>
              <a:gd name="T18" fmla="*/ 1255875 w 1134"/>
              <a:gd name="T19" fmla="*/ 307778744 h 554"/>
              <a:gd name="T20" fmla="*/ 30762991 w 1134"/>
              <a:gd name="T21" fmla="*/ 347758470 h 554"/>
              <a:gd name="T22" fmla="*/ 106729560 w 1134"/>
              <a:gd name="T23" fmla="*/ 290010243 h 554"/>
              <a:gd name="T24" fmla="*/ 169511393 w 1134"/>
              <a:gd name="T25" fmla="*/ 293183161 h 554"/>
              <a:gd name="T26" fmla="*/ 210947372 w 1134"/>
              <a:gd name="T27" fmla="*/ 296356079 h 554"/>
              <a:gd name="T28" fmla="*/ 228525651 w 1134"/>
              <a:gd name="T29" fmla="*/ 283029504 h 554"/>
              <a:gd name="T30" fmla="*/ 263056253 w 1134"/>
              <a:gd name="T31" fmla="*/ 281126391 h 554"/>
              <a:gd name="T32" fmla="*/ 314536801 w 1134"/>
              <a:gd name="T33" fmla="*/ 290645145 h 554"/>
              <a:gd name="T34" fmla="*/ 346555654 w 1134"/>
              <a:gd name="T35" fmla="*/ 286203219 h 554"/>
              <a:gd name="T36" fmla="*/ 408709946 w 1134"/>
              <a:gd name="T37" fmla="*/ 288106333 h 554"/>
              <a:gd name="T38" fmla="*/ 472747751 w 1134"/>
              <a:gd name="T39" fmla="*/ 296990982 h 554"/>
              <a:gd name="T40" fmla="*/ 526740048 w 1134"/>
              <a:gd name="T41" fmla="*/ 326182148 h 554"/>
              <a:gd name="T42" fmla="*/ 573198683 w 1134"/>
              <a:gd name="T43" fmla="*/ 347758470 h 554"/>
              <a:gd name="T44" fmla="*/ 595799667 w 1134"/>
              <a:gd name="T45" fmla="*/ 339508723 h 554"/>
              <a:gd name="T46" fmla="*/ 620912400 w 1134"/>
              <a:gd name="T47" fmla="*/ 313490475 h 554"/>
              <a:gd name="T48" fmla="*/ 641002428 w 1134"/>
              <a:gd name="T49" fmla="*/ 314125377 h 554"/>
              <a:gd name="T50" fmla="*/ 666743494 w 1134"/>
              <a:gd name="T51" fmla="*/ 294452966 h 554"/>
              <a:gd name="T52" fmla="*/ 704412593 w 1134"/>
              <a:gd name="T53" fmla="*/ 250030517 h 554"/>
              <a:gd name="T54" fmla="*/ 711946255 w 1134"/>
              <a:gd name="T55" fmla="*/ 234165926 h 554"/>
              <a:gd name="T56" fmla="*/ 694367183 w 1134"/>
              <a:gd name="T57" fmla="*/ 191013232 h 554"/>
              <a:gd name="T58" fmla="*/ 674277155 w 1134"/>
              <a:gd name="T59" fmla="*/ 171975723 h 554"/>
              <a:gd name="T60" fmla="*/ 663604204 w 1134"/>
              <a:gd name="T61" fmla="*/ 153572319 h 554"/>
              <a:gd name="T62" fmla="*/ 634096307 w 1134"/>
              <a:gd name="T63" fmla="*/ 154207222 h 554"/>
              <a:gd name="T64" fmla="*/ 630329476 w 1134"/>
              <a:gd name="T65" fmla="*/ 112323586 h 554"/>
              <a:gd name="T66" fmla="*/ 639747346 w 1134"/>
              <a:gd name="T67" fmla="*/ 81862590 h 554"/>
              <a:gd name="T68" fmla="*/ 602705787 w 1134"/>
              <a:gd name="T69" fmla="*/ 51402403 h 554"/>
              <a:gd name="T70" fmla="*/ 557503027 w 1134"/>
              <a:gd name="T71" fmla="*/ 54575334 h 554"/>
              <a:gd name="T72" fmla="*/ 533017835 w 1134"/>
              <a:gd name="T73" fmla="*/ 55210236 h 554"/>
              <a:gd name="T74" fmla="*/ 482164828 w 1134"/>
              <a:gd name="T75" fmla="*/ 58383154 h 554"/>
              <a:gd name="T76" fmla="*/ 448890100 w 1134"/>
              <a:gd name="T77" fmla="*/ 25384149 h 554"/>
              <a:gd name="T78" fmla="*/ 420010537 w 1134"/>
              <a:gd name="T79" fmla="*/ 17134402 h 554"/>
              <a:gd name="T80" fmla="*/ 374180136 w 1134"/>
              <a:gd name="T81" fmla="*/ 0 h 554"/>
              <a:gd name="T82" fmla="*/ 370413305 w 1134"/>
              <a:gd name="T83" fmla="*/ 14595589 h 554"/>
              <a:gd name="T84" fmla="*/ 362251310 w 1134"/>
              <a:gd name="T85" fmla="*/ 3172919 h 554"/>
              <a:gd name="T86" fmla="*/ 345300572 w 1134"/>
              <a:gd name="T87" fmla="*/ 14595589 h 554"/>
              <a:gd name="T88" fmla="*/ 324582211 w 1134"/>
              <a:gd name="T89" fmla="*/ 19037516 h 554"/>
              <a:gd name="T90" fmla="*/ 307630681 w 1134"/>
              <a:gd name="T91" fmla="*/ 28557073 h 554"/>
              <a:gd name="T92" fmla="*/ 287540653 w 1134"/>
              <a:gd name="T93" fmla="*/ 43786762 h 55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34"/>
              <a:gd name="T142" fmla="*/ 0 h 554"/>
              <a:gd name="T143" fmla="*/ 1134 w 1134"/>
              <a:gd name="T144" fmla="*/ 554 h 55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34" h="554">
                <a:moveTo>
                  <a:pt x="458" y="69"/>
                </a:moveTo>
                <a:lnTo>
                  <a:pt x="495" y="194"/>
                </a:lnTo>
                <a:lnTo>
                  <a:pt x="495" y="224"/>
                </a:lnTo>
                <a:lnTo>
                  <a:pt x="444" y="279"/>
                </a:lnTo>
                <a:lnTo>
                  <a:pt x="414" y="295"/>
                </a:lnTo>
                <a:lnTo>
                  <a:pt x="385" y="296"/>
                </a:lnTo>
                <a:lnTo>
                  <a:pt x="370" y="285"/>
                </a:lnTo>
                <a:lnTo>
                  <a:pt x="344" y="283"/>
                </a:lnTo>
                <a:lnTo>
                  <a:pt x="328" y="271"/>
                </a:lnTo>
                <a:lnTo>
                  <a:pt x="300" y="211"/>
                </a:lnTo>
                <a:lnTo>
                  <a:pt x="255" y="187"/>
                </a:lnTo>
                <a:lnTo>
                  <a:pt x="216" y="165"/>
                </a:lnTo>
                <a:lnTo>
                  <a:pt x="204" y="126"/>
                </a:lnTo>
                <a:lnTo>
                  <a:pt x="120" y="174"/>
                </a:lnTo>
                <a:lnTo>
                  <a:pt x="79" y="182"/>
                </a:lnTo>
                <a:lnTo>
                  <a:pt x="42" y="257"/>
                </a:lnTo>
                <a:lnTo>
                  <a:pt x="47" y="320"/>
                </a:lnTo>
                <a:lnTo>
                  <a:pt x="0" y="378"/>
                </a:lnTo>
                <a:lnTo>
                  <a:pt x="2" y="451"/>
                </a:lnTo>
                <a:lnTo>
                  <a:pt x="2" y="485"/>
                </a:lnTo>
                <a:lnTo>
                  <a:pt x="24" y="554"/>
                </a:lnTo>
                <a:lnTo>
                  <a:pt x="49" y="548"/>
                </a:lnTo>
                <a:lnTo>
                  <a:pt x="66" y="510"/>
                </a:lnTo>
                <a:lnTo>
                  <a:pt x="170" y="457"/>
                </a:lnTo>
                <a:lnTo>
                  <a:pt x="242" y="453"/>
                </a:lnTo>
                <a:lnTo>
                  <a:pt x="270" y="462"/>
                </a:lnTo>
                <a:lnTo>
                  <a:pt x="307" y="441"/>
                </a:lnTo>
                <a:lnTo>
                  <a:pt x="336" y="467"/>
                </a:lnTo>
                <a:lnTo>
                  <a:pt x="344" y="452"/>
                </a:lnTo>
                <a:lnTo>
                  <a:pt x="364" y="446"/>
                </a:lnTo>
                <a:lnTo>
                  <a:pt x="401" y="453"/>
                </a:lnTo>
                <a:lnTo>
                  <a:pt x="419" y="443"/>
                </a:lnTo>
                <a:lnTo>
                  <a:pt x="467" y="446"/>
                </a:lnTo>
                <a:lnTo>
                  <a:pt x="501" y="458"/>
                </a:lnTo>
                <a:lnTo>
                  <a:pt x="528" y="443"/>
                </a:lnTo>
                <a:lnTo>
                  <a:pt x="552" y="451"/>
                </a:lnTo>
                <a:lnTo>
                  <a:pt x="610" y="399"/>
                </a:lnTo>
                <a:lnTo>
                  <a:pt x="651" y="454"/>
                </a:lnTo>
                <a:lnTo>
                  <a:pt x="745" y="454"/>
                </a:lnTo>
                <a:lnTo>
                  <a:pt x="753" y="468"/>
                </a:lnTo>
                <a:lnTo>
                  <a:pt x="806" y="494"/>
                </a:lnTo>
                <a:lnTo>
                  <a:pt x="839" y="514"/>
                </a:lnTo>
                <a:lnTo>
                  <a:pt x="866" y="541"/>
                </a:lnTo>
                <a:lnTo>
                  <a:pt x="913" y="548"/>
                </a:lnTo>
                <a:lnTo>
                  <a:pt x="919" y="540"/>
                </a:lnTo>
                <a:lnTo>
                  <a:pt x="949" y="535"/>
                </a:lnTo>
                <a:lnTo>
                  <a:pt x="964" y="501"/>
                </a:lnTo>
                <a:lnTo>
                  <a:pt x="989" y="494"/>
                </a:lnTo>
                <a:lnTo>
                  <a:pt x="1012" y="506"/>
                </a:lnTo>
                <a:lnTo>
                  <a:pt x="1021" y="495"/>
                </a:lnTo>
                <a:lnTo>
                  <a:pt x="1061" y="496"/>
                </a:lnTo>
                <a:lnTo>
                  <a:pt x="1062" y="464"/>
                </a:lnTo>
                <a:lnTo>
                  <a:pt x="1095" y="412"/>
                </a:lnTo>
                <a:lnTo>
                  <a:pt x="1122" y="394"/>
                </a:lnTo>
                <a:lnTo>
                  <a:pt x="1129" y="397"/>
                </a:lnTo>
                <a:lnTo>
                  <a:pt x="1134" y="369"/>
                </a:lnTo>
                <a:lnTo>
                  <a:pt x="1101" y="313"/>
                </a:lnTo>
                <a:lnTo>
                  <a:pt x="1106" y="301"/>
                </a:lnTo>
                <a:lnTo>
                  <a:pt x="1080" y="291"/>
                </a:lnTo>
                <a:lnTo>
                  <a:pt x="1074" y="271"/>
                </a:lnTo>
                <a:lnTo>
                  <a:pt x="1052" y="260"/>
                </a:lnTo>
                <a:lnTo>
                  <a:pt x="1057" y="242"/>
                </a:lnTo>
                <a:lnTo>
                  <a:pt x="1036" y="232"/>
                </a:lnTo>
                <a:lnTo>
                  <a:pt x="1010" y="243"/>
                </a:lnTo>
                <a:lnTo>
                  <a:pt x="1019" y="189"/>
                </a:lnTo>
                <a:lnTo>
                  <a:pt x="1004" y="177"/>
                </a:lnTo>
                <a:lnTo>
                  <a:pt x="1024" y="163"/>
                </a:lnTo>
                <a:lnTo>
                  <a:pt x="1019" y="129"/>
                </a:lnTo>
                <a:lnTo>
                  <a:pt x="961" y="105"/>
                </a:lnTo>
                <a:lnTo>
                  <a:pt x="960" y="81"/>
                </a:lnTo>
                <a:lnTo>
                  <a:pt x="933" y="86"/>
                </a:lnTo>
                <a:lnTo>
                  <a:pt x="888" y="86"/>
                </a:lnTo>
                <a:lnTo>
                  <a:pt x="855" y="74"/>
                </a:lnTo>
                <a:lnTo>
                  <a:pt x="849" y="87"/>
                </a:lnTo>
                <a:lnTo>
                  <a:pt x="805" y="107"/>
                </a:lnTo>
                <a:lnTo>
                  <a:pt x="768" y="92"/>
                </a:lnTo>
                <a:lnTo>
                  <a:pt x="720" y="56"/>
                </a:lnTo>
                <a:lnTo>
                  <a:pt x="715" y="40"/>
                </a:lnTo>
                <a:lnTo>
                  <a:pt x="681" y="42"/>
                </a:lnTo>
                <a:lnTo>
                  <a:pt x="669" y="27"/>
                </a:lnTo>
                <a:lnTo>
                  <a:pt x="651" y="33"/>
                </a:lnTo>
                <a:lnTo>
                  <a:pt x="596" y="0"/>
                </a:lnTo>
                <a:lnTo>
                  <a:pt x="598" y="18"/>
                </a:lnTo>
                <a:lnTo>
                  <a:pt x="590" y="23"/>
                </a:lnTo>
                <a:lnTo>
                  <a:pt x="584" y="14"/>
                </a:lnTo>
                <a:lnTo>
                  <a:pt x="577" y="5"/>
                </a:lnTo>
                <a:lnTo>
                  <a:pt x="565" y="7"/>
                </a:lnTo>
                <a:lnTo>
                  <a:pt x="550" y="23"/>
                </a:lnTo>
                <a:lnTo>
                  <a:pt x="529" y="33"/>
                </a:lnTo>
                <a:lnTo>
                  <a:pt x="517" y="30"/>
                </a:lnTo>
                <a:lnTo>
                  <a:pt x="514" y="40"/>
                </a:lnTo>
                <a:lnTo>
                  <a:pt x="490" y="45"/>
                </a:lnTo>
                <a:lnTo>
                  <a:pt x="474" y="66"/>
                </a:lnTo>
                <a:lnTo>
                  <a:pt x="458" y="69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5" name="Freeform 407"/>
          <p:cNvSpPr>
            <a:spLocks/>
          </p:cNvSpPr>
          <p:nvPr/>
        </p:nvSpPr>
        <p:spPr bwMode="auto">
          <a:xfrm>
            <a:off x="6223000" y="2625725"/>
            <a:ext cx="746125" cy="506413"/>
          </a:xfrm>
          <a:custGeom>
            <a:avLst/>
            <a:gdLst>
              <a:gd name="T0" fmla="*/ 6901262 w 942"/>
              <a:gd name="T1" fmla="*/ 142571501 h 639"/>
              <a:gd name="T2" fmla="*/ 26976939 w 942"/>
              <a:gd name="T3" fmla="*/ 207890877 h 639"/>
              <a:gd name="T4" fmla="*/ 37642088 w 942"/>
              <a:gd name="T5" fmla="*/ 221709052 h 639"/>
              <a:gd name="T6" fmla="*/ 62736290 w 942"/>
              <a:gd name="T7" fmla="*/ 227989681 h 639"/>
              <a:gd name="T8" fmla="*/ 101005680 w 942"/>
              <a:gd name="T9" fmla="*/ 239294812 h 639"/>
              <a:gd name="T10" fmla="*/ 122336796 w 942"/>
              <a:gd name="T11" fmla="*/ 247459232 h 639"/>
              <a:gd name="T12" fmla="*/ 175035226 w 942"/>
              <a:gd name="T13" fmla="*/ 235526435 h 639"/>
              <a:gd name="T14" fmla="*/ 191974319 w 942"/>
              <a:gd name="T15" fmla="*/ 250599943 h 639"/>
              <a:gd name="T16" fmla="*/ 207658038 w 942"/>
              <a:gd name="T17" fmla="*/ 268814161 h 639"/>
              <a:gd name="T18" fmla="*/ 196365525 w 942"/>
              <a:gd name="T19" fmla="*/ 307754056 h 639"/>
              <a:gd name="T20" fmla="*/ 212050036 w 942"/>
              <a:gd name="T21" fmla="*/ 341041783 h 639"/>
              <a:gd name="T22" fmla="*/ 230871074 w 942"/>
              <a:gd name="T23" fmla="*/ 334761154 h 639"/>
              <a:gd name="T24" fmla="*/ 271022410 w 942"/>
              <a:gd name="T25" fmla="*/ 353603039 h 639"/>
              <a:gd name="T26" fmla="*/ 294234654 w 942"/>
              <a:gd name="T27" fmla="*/ 396312104 h 639"/>
              <a:gd name="T28" fmla="*/ 362618339 w 942"/>
              <a:gd name="T29" fmla="*/ 385634640 h 639"/>
              <a:gd name="T30" fmla="*/ 387085213 w 942"/>
              <a:gd name="T31" fmla="*/ 395055979 h 639"/>
              <a:gd name="T32" fmla="*/ 429118594 w 942"/>
              <a:gd name="T33" fmla="*/ 375585635 h 639"/>
              <a:gd name="T34" fmla="*/ 425982018 w 942"/>
              <a:gd name="T35" fmla="*/ 350463121 h 639"/>
              <a:gd name="T36" fmla="*/ 461742148 w 942"/>
              <a:gd name="T37" fmla="*/ 332877362 h 639"/>
              <a:gd name="T38" fmla="*/ 479308556 w 942"/>
              <a:gd name="T39" fmla="*/ 325968275 h 639"/>
              <a:gd name="T40" fmla="*/ 498128802 w 942"/>
              <a:gd name="T41" fmla="*/ 325968275 h 639"/>
              <a:gd name="T42" fmla="*/ 497501487 w 942"/>
              <a:gd name="T43" fmla="*/ 340414116 h 639"/>
              <a:gd name="T44" fmla="*/ 521341838 w 942"/>
              <a:gd name="T45" fmla="*/ 320943772 h 639"/>
              <a:gd name="T46" fmla="*/ 492482966 w 942"/>
              <a:gd name="T47" fmla="*/ 312778559 h 639"/>
              <a:gd name="T48" fmla="*/ 507539321 w 942"/>
              <a:gd name="T49" fmla="*/ 271326412 h 639"/>
              <a:gd name="T50" fmla="*/ 503775430 w 942"/>
              <a:gd name="T51" fmla="*/ 234897975 h 639"/>
              <a:gd name="T52" fmla="*/ 507539321 w 942"/>
              <a:gd name="T53" fmla="*/ 214799965 h 639"/>
              <a:gd name="T54" fmla="*/ 542044821 w 942"/>
              <a:gd name="T55" fmla="*/ 178371479 h 639"/>
              <a:gd name="T56" fmla="*/ 577804951 w 942"/>
              <a:gd name="T57" fmla="*/ 162041845 h 639"/>
              <a:gd name="T58" fmla="*/ 585332733 w 942"/>
              <a:gd name="T59" fmla="*/ 145712211 h 639"/>
              <a:gd name="T60" fmla="*/ 559611228 w 942"/>
              <a:gd name="T61" fmla="*/ 125614201 h 639"/>
              <a:gd name="T62" fmla="*/ 528243096 w 942"/>
              <a:gd name="T63" fmla="*/ 89185739 h 639"/>
              <a:gd name="T64" fmla="*/ 490601020 w 942"/>
              <a:gd name="T65" fmla="*/ 59666390 h 639"/>
              <a:gd name="T66" fmla="*/ 452331629 w 942"/>
              <a:gd name="T67" fmla="*/ 34543864 h 639"/>
              <a:gd name="T68" fmla="*/ 367636860 w 942"/>
              <a:gd name="T69" fmla="*/ 0 h 639"/>
              <a:gd name="T70" fmla="*/ 316193060 w 942"/>
              <a:gd name="T71" fmla="*/ 27634777 h 639"/>
              <a:gd name="T72" fmla="*/ 277923669 w 942"/>
              <a:gd name="T73" fmla="*/ 29519362 h 639"/>
              <a:gd name="T74" fmla="*/ 236516910 w 942"/>
              <a:gd name="T75" fmla="*/ 33915405 h 639"/>
              <a:gd name="T76" fmla="*/ 200757523 w 942"/>
              <a:gd name="T77" fmla="*/ 33287739 h 639"/>
              <a:gd name="T78" fmla="*/ 177544487 w 942"/>
              <a:gd name="T79" fmla="*/ 26378651 h 639"/>
              <a:gd name="T80" fmla="*/ 136765835 w 942"/>
              <a:gd name="T81" fmla="*/ 33915405 h 639"/>
              <a:gd name="T82" fmla="*/ 26349624 w 942"/>
              <a:gd name="T83" fmla="*/ 69715395 h 639"/>
              <a:gd name="T84" fmla="*/ 0 w 942"/>
              <a:gd name="T85" fmla="*/ 97350952 h 6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42"/>
              <a:gd name="T130" fmla="*/ 0 h 639"/>
              <a:gd name="T131" fmla="*/ 942 w 942"/>
              <a:gd name="T132" fmla="*/ 639 h 6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42" h="639">
                <a:moveTo>
                  <a:pt x="0" y="155"/>
                </a:moveTo>
                <a:lnTo>
                  <a:pt x="11" y="227"/>
                </a:lnTo>
                <a:lnTo>
                  <a:pt x="49" y="301"/>
                </a:lnTo>
                <a:lnTo>
                  <a:pt x="43" y="331"/>
                </a:lnTo>
                <a:lnTo>
                  <a:pt x="54" y="325"/>
                </a:lnTo>
                <a:lnTo>
                  <a:pt x="60" y="353"/>
                </a:lnTo>
                <a:lnTo>
                  <a:pt x="78" y="342"/>
                </a:lnTo>
                <a:lnTo>
                  <a:pt x="100" y="363"/>
                </a:lnTo>
                <a:lnTo>
                  <a:pt x="122" y="363"/>
                </a:lnTo>
                <a:lnTo>
                  <a:pt x="161" y="381"/>
                </a:lnTo>
                <a:lnTo>
                  <a:pt x="185" y="380"/>
                </a:lnTo>
                <a:lnTo>
                  <a:pt x="195" y="394"/>
                </a:lnTo>
                <a:lnTo>
                  <a:pt x="215" y="384"/>
                </a:lnTo>
                <a:lnTo>
                  <a:pt x="279" y="375"/>
                </a:lnTo>
                <a:lnTo>
                  <a:pt x="291" y="400"/>
                </a:lnTo>
                <a:lnTo>
                  <a:pt x="306" y="399"/>
                </a:lnTo>
                <a:lnTo>
                  <a:pt x="323" y="412"/>
                </a:lnTo>
                <a:lnTo>
                  <a:pt x="331" y="428"/>
                </a:lnTo>
                <a:lnTo>
                  <a:pt x="314" y="456"/>
                </a:lnTo>
                <a:lnTo>
                  <a:pt x="313" y="490"/>
                </a:lnTo>
                <a:lnTo>
                  <a:pt x="319" y="531"/>
                </a:lnTo>
                <a:lnTo>
                  <a:pt x="338" y="543"/>
                </a:lnTo>
                <a:lnTo>
                  <a:pt x="346" y="531"/>
                </a:lnTo>
                <a:lnTo>
                  <a:pt x="368" y="533"/>
                </a:lnTo>
                <a:lnTo>
                  <a:pt x="385" y="552"/>
                </a:lnTo>
                <a:lnTo>
                  <a:pt x="432" y="563"/>
                </a:lnTo>
                <a:lnTo>
                  <a:pt x="459" y="585"/>
                </a:lnTo>
                <a:lnTo>
                  <a:pt x="469" y="631"/>
                </a:lnTo>
                <a:lnTo>
                  <a:pt x="498" y="639"/>
                </a:lnTo>
                <a:lnTo>
                  <a:pt x="578" y="614"/>
                </a:lnTo>
                <a:lnTo>
                  <a:pt x="599" y="627"/>
                </a:lnTo>
                <a:lnTo>
                  <a:pt x="617" y="629"/>
                </a:lnTo>
                <a:lnTo>
                  <a:pt x="650" y="599"/>
                </a:lnTo>
                <a:lnTo>
                  <a:pt x="684" y="598"/>
                </a:lnTo>
                <a:lnTo>
                  <a:pt x="673" y="568"/>
                </a:lnTo>
                <a:lnTo>
                  <a:pt x="679" y="558"/>
                </a:lnTo>
                <a:lnTo>
                  <a:pt x="718" y="554"/>
                </a:lnTo>
                <a:lnTo>
                  <a:pt x="736" y="530"/>
                </a:lnTo>
                <a:lnTo>
                  <a:pt x="735" y="520"/>
                </a:lnTo>
                <a:lnTo>
                  <a:pt x="764" y="519"/>
                </a:lnTo>
                <a:lnTo>
                  <a:pt x="776" y="504"/>
                </a:lnTo>
                <a:lnTo>
                  <a:pt x="794" y="519"/>
                </a:lnTo>
                <a:lnTo>
                  <a:pt x="785" y="522"/>
                </a:lnTo>
                <a:lnTo>
                  <a:pt x="793" y="542"/>
                </a:lnTo>
                <a:lnTo>
                  <a:pt x="833" y="532"/>
                </a:lnTo>
                <a:lnTo>
                  <a:pt x="831" y="511"/>
                </a:lnTo>
                <a:lnTo>
                  <a:pt x="812" y="493"/>
                </a:lnTo>
                <a:lnTo>
                  <a:pt x="785" y="498"/>
                </a:lnTo>
                <a:lnTo>
                  <a:pt x="793" y="449"/>
                </a:lnTo>
                <a:lnTo>
                  <a:pt x="809" y="432"/>
                </a:lnTo>
                <a:lnTo>
                  <a:pt x="794" y="381"/>
                </a:lnTo>
                <a:lnTo>
                  <a:pt x="803" y="374"/>
                </a:lnTo>
                <a:lnTo>
                  <a:pt x="799" y="362"/>
                </a:lnTo>
                <a:lnTo>
                  <a:pt x="809" y="342"/>
                </a:lnTo>
                <a:lnTo>
                  <a:pt x="852" y="327"/>
                </a:lnTo>
                <a:lnTo>
                  <a:pt x="864" y="284"/>
                </a:lnTo>
                <a:lnTo>
                  <a:pt x="918" y="281"/>
                </a:lnTo>
                <a:lnTo>
                  <a:pt x="921" y="258"/>
                </a:lnTo>
                <a:lnTo>
                  <a:pt x="942" y="239"/>
                </a:lnTo>
                <a:lnTo>
                  <a:pt x="933" y="232"/>
                </a:lnTo>
                <a:lnTo>
                  <a:pt x="882" y="233"/>
                </a:lnTo>
                <a:lnTo>
                  <a:pt x="892" y="200"/>
                </a:lnTo>
                <a:lnTo>
                  <a:pt x="889" y="149"/>
                </a:lnTo>
                <a:lnTo>
                  <a:pt x="842" y="142"/>
                </a:lnTo>
                <a:lnTo>
                  <a:pt x="815" y="115"/>
                </a:lnTo>
                <a:lnTo>
                  <a:pt x="782" y="95"/>
                </a:lnTo>
                <a:lnTo>
                  <a:pt x="729" y="69"/>
                </a:lnTo>
                <a:lnTo>
                  <a:pt x="721" y="55"/>
                </a:lnTo>
                <a:lnTo>
                  <a:pt x="627" y="55"/>
                </a:lnTo>
                <a:lnTo>
                  <a:pt x="586" y="0"/>
                </a:lnTo>
                <a:lnTo>
                  <a:pt x="528" y="52"/>
                </a:lnTo>
                <a:lnTo>
                  <a:pt x="504" y="44"/>
                </a:lnTo>
                <a:lnTo>
                  <a:pt x="477" y="59"/>
                </a:lnTo>
                <a:lnTo>
                  <a:pt x="443" y="47"/>
                </a:lnTo>
                <a:lnTo>
                  <a:pt x="395" y="44"/>
                </a:lnTo>
                <a:lnTo>
                  <a:pt x="377" y="54"/>
                </a:lnTo>
                <a:lnTo>
                  <a:pt x="340" y="47"/>
                </a:lnTo>
                <a:lnTo>
                  <a:pt x="320" y="53"/>
                </a:lnTo>
                <a:lnTo>
                  <a:pt x="312" y="68"/>
                </a:lnTo>
                <a:lnTo>
                  <a:pt x="283" y="42"/>
                </a:lnTo>
                <a:lnTo>
                  <a:pt x="246" y="63"/>
                </a:lnTo>
                <a:lnTo>
                  <a:pt x="218" y="54"/>
                </a:lnTo>
                <a:lnTo>
                  <a:pt x="146" y="58"/>
                </a:lnTo>
                <a:lnTo>
                  <a:pt x="42" y="111"/>
                </a:lnTo>
                <a:lnTo>
                  <a:pt x="25" y="149"/>
                </a:lnTo>
                <a:lnTo>
                  <a:pt x="0" y="155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6" name="Freeform 408"/>
          <p:cNvSpPr>
            <a:spLocks/>
          </p:cNvSpPr>
          <p:nvPr/>
        </p:nvSpPr>
        <p:spPr bwMode="auto">
          <a:xfrm>
            <a:off x="6234113" y="2825750"/>
            <a:ext cx="11112" cy="77788"/>
          </a:xfrm>
          <a:custGeom>
            <a:avLst/>
            <a:gdLst>
              <a:gd name="T0" fmla="*/ 0 w 15"/>
              <a:gd name="T1" fmla="*/ 61120945 h 99"/>
              <a:gd name="T2" fmla="*/ 8231770 w 15"/>
              <a:gd name="T3" fmla="*/ 38894786 h 99"/>
              <a:gd name="T4" fmla="*/ 7133905 w 15"/>
              <a:gd name="T5" fmla="*/ 14817437 h 99"/>
              <a:gd name="T6" fmla="*/ 0 w 15"/>
              <a:gd name="T7" fmla="*/ 0 h 99"/>
              <a:gd name="T8" fmla="*/ 3292857 w 15"/>
              <a:gd name="T9" fmla="*/ 27782106 h 99"/>
              <a:gd name="T10" fmla="*/ 0 w 15"/>
              <a:gd name="T11" fmla="*/ 61120945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9"/>
              <a:gd name="T20" fmla="*/ 15 w 15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9">
                <a:moveTo>
                  <a:pt x="0" y="99"/>
                </a:moveTo>
                <a:lnTo>
                  <a:pt x="15" y="63"/>
                </a:lnTo>
                <a:lnTo>
                  <a:pt x="13" y="24"/>
                </a:lnTo>
                <a:lnTo>
                  <a:pt x="0" y="0"/>
                </a:lnTo>
                <a:lnTo>
                  <a:pt x="6" y="45"/>
                </a:lnTo>
                <a:lnTo>
                  <a:pt x="0" y="9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7" name="Freeform 409"/>
          <p:cNvSpPr>
            <a:spLocks/>
          </p:cNvSpPr>
          <p:nvPr/>
        </p:nvSpPr>
        <p:spPr bwMode="auto">
          <a:xfrm>
            <a:off x="5865813" y="112713"/>
            <a:ext cx="1296987" cy="1905000"/>
          </a:xfrm>
          <a:custGeom>
            <a:avLst/>
            <a:gdLst>
              <a:gd name="T0" fmla="*/ 207912401 w 1634"/>
              <a:gd name="T1" fmla="*/ 1230700510 h 2401"/>
              <a:gd name="T2" fmla="*/ 218623306 w 1634"/>
              <a:gd name="T3" fmla="*/ 1258398771 h 2401"/>
              <a:gd name="T4" fmla="*/ 214213234 w 1634"/>
              <a:gd name="T5" fmla="*/ 1282949538 h 2401"/>
              <a:gd name="T6" fmla="*/ 212952760 w 1634"/>
              <a:gd name="T7" fmla="*/ 1332681839 h 2401"/>
              <a:gd name="T8" fmla="*/ 208542688 w 1634"/>
              <a:gd name="T9" fmla="*/ 1352825956 h 2401"/>
              <a:gd name="T10" fmla="*/ 226183769 w 1634"/>
              <a:gd name="T11" fmla="*/ 1382413348 h 2401"/>
              <a:gd name="T12" fmla="*/ 229334161 w 1634"/>
              <a:gd name="T13" fmla="*/ 1410741583 h 2401"/>
              <a:gd name="T14" fmla="*/ 231224078 w 1634"/>
              <a:gd name="T15" fmla="*/ 1422702375 h 2401"/>
              <a:gd name="T16" fmla="*/ 253905469 w 1634"/>
              <a:gd name="T17" fmla="*/ 1422702375 h 2401"/>
              <a:gd name="T18" fmla="*/ 285407798 w 1634"/>
              <a:gd name="T19" fmla="*/ 1425220687 h 2401"/>
              <a:gd name="T20" fmla="*/ 303048879 w 1634"/>
              <a:gd name="T21" fmla="*/ 1458584753 h 2401"/>
              <a:gd name="T22" fmla="*/ 333290734 w 1634"/>
              <a:gd name="T23" fmla="*/ 1449771454 h 2401"/>
              <a:gd name="T24" fmla="*/ 348411661 w 1634"/>
              <a:gd name="T25" fmla="*/ 1492578001 h 2401"/>
              <a:gd name="T26" fmla="*/ 381173670 w 1634"/>
              <a:gd name="T27" fmla="*/ 1495726288 h 2401"/>
              <a:gd name="T28" fmla="*/ 450477621 w 1634"/>
              <a:gd name="T29" fmla="*/ 1479988027 h 2401"/>
              <a:gd name="T30" fmla="*/ 512851247 w 1634"/>
              <a:gd name="T31" fmla="*/ 1469286390 h 2401"/>
              <a:gd name="T32" fmla="*/ 599796975 w 1634"/>
              <a:gd name="T33" fmla="*/ 1403187439 h 2401"/>
              <a:gd name="T34" fmla="*/ 699342682 w 1634"/>
              <a:gd name="T35" fmla="*/ 1374230023 h 2401"/>
              <a:gd name="T36" fmla="*/ 766756617 w 1634"/>
              <a:gd name="T37" fmla="*/ 1352196775 h 2401"/>
              <a:gd name="T38" fmla="*/ 829131037 w 1634"/>
              <a:gd name="T39" fmla="*/ 1285467850 h 2401"/>
              <a:gd name="T40" fmla="*/ 919226562 w 1634"/>
              <a:gd name="T41" fmla="*/ 1169637391 h 2401"/>
              <a:gd name="T42" fmla="*/ 996721115 w 1634"/>
              <a:gd name="T43" fmla="*/ 1032403659 h 2401"/>
              <a:gd name="T44" fmla="*/ 894655253 w 1634"/>
              <a:gd name="T45" fmla="*/ 868730029 h 2401"/>
              <a:gd name="T46" fmla="*/ 869453708 w 1634"/>
              <a:gd name="T47" fmla="*/ 765489346 h 2401"/>
              <a:gd name="T48" fmla="*/ 824090728 w 1634"/>
              <a:gd name="T49" fmla="*/ 698761214 h 2401"/>
              <a:gd name="T50" fmla="*/ 798258946 w 1634"/>
              <a:gd name="T51" fmla="*/ 643993081 h 2401"/>
              <a:gd name="T52" fmla="*/ 781248101 w 1634"/>
              <a:gd name="T53" fmla="*/ 577264156 h 2401"/>
              <a:gd name="T54" fmla="*/ 715093847 w 1634"/>
              <a:gd name="T55" fmla="*/ 456397866 h 2401"/>
              <a:gd name="T56" fmla="*/ 566404730 w 1634"/>
              <a:gd name="T57" fmla="*/ 148565393 h 2401"/>
              <a:gd name="T58" fmla="*/ 500250475 w 1634"/>
              <a:gd name="T59" fmla="*/ 4406651 h 2401"/>
              <a:gd name="T60" fmla="*/ 406375215 w 1634"/>
              <a:gd name="T61" fmla="*/ 32104922 h 2401"/>
              <a:gd name="T62" fmla="*/ 366052742 w 1634"/>
              <a:gd name="T63" fmla="*/ 107017209 h 2401"/>
              <a:gd name="T64" fmla="*/ 355972124 w 1634"/>
              <a:gd name="T65" fmla="*/ 186966083 h 2401"/>
              <a:gd name="T66" fmla="*/ 265876005 w 1634"/>
              <a:gd name="T67" fmla="*/ 214664393 h 2401"/>
              <a:gd name="T68" fmla="*/ 124117858 w 1634"/>
              <a:gd name="T69" fmla="*/ 208369406 h 2401"/>
              <a:gd name="T70" fmla="*/ 53553507 w 1634"/>
              <a:gd name="T71" fmla="*/ 231661017 h 2401"/>
              <a:gd name="T72" fmla="*/ 176410866 w 1634"/>
              <a:gd name="T73" fmla="*/ 277615850 h 2401"/>
              <a:gd name="T74" fmla="*/ 250125634 w 1634"/>
              <a:gd name="T75" fmla="*/ 379597179 h 2401"/>
              <a:gd name="T76" fmla="*/ 264616324 w 1634"/>
              <a:gd name="T77" fmla="*/ 442548736 h 2401"/>
              <a:gd name="T78" fmla="*/ 309979106 w 1634"/>
              <a:gd name="T79" fmla="*/ 574116662 h 2401"/>
              <a:gd name="T80" fmla="*/ 356601568 w 1634"/>
              <a:gd name="T81" fmla="*/ 626366483 h 2401"/>
              <a:gd name="T82" fmla="*/ 377393041 w 1634"/>
              <a:gd name="T83" fmla="*/ 598038247 h 2401"/>
              <a:gd name="T84" fmla="*/ 384323267 w 1634"/>
              <a:gd name="T85" fmla="*/ 642733925 h 2401"/>
              <a:gd name="T86" fmla="*/ 441027240 w 1634"/>
              <a:gd name="T87" fmla="*/ 667914666 h 2401"/>
              <a:gd name="T88" fmla="*/ 442917158 w 1634"/>
              <a:gd name="T89" fmla="*/ 690577096 h 2401"/>
              <a:gd name="T90" fmla="*/ 461188477 w 1634"/>
              <a:gd name="T91" fmla="*/ 728347811 h 2401"/>
              <a:gd name="T92" fmla="*/ 455517930 w 1634"/>
              <a:gd name="T93" fmla="*/ 750381059 h 2401"/>
              <a:gd name="T94" fmla="*/ 413935678 w 1634"/>
              <a:gd name="T95" fmla="*/ 748492722 h 2401"/>
              <a:gd name="T96" fmla="*/ 386843422 w 1634"/>
              <a:gd name="T97" fmla="*/ 792558425 h 2401"/>
              <a:gd name="T98" fmla="*/ 356601568 w 1634"/>
              <a:gd name="T99" fmla="*/ 839142638 h 2401"/>
              <a:gd name="T100" fmla="*/ 329510105 w 1634"/>
              <a:gd name="T101" fmla="*/ 881949978 h 2401"/>
              <a:gd name="T102" fmla="*/ 258945778 w 1634"/>
              <a:gd name="T103" fmla="*/ 944271460 h 2401"/>
              <a:gd name="T104" fmla="*/ 246345006 w 1634"/>
              <a:gd name="T105" fmla="*/ 975118007 h 2401"/>
              <a:gd name="T106" fmla="*/ 235634150 w 1634"/>
              <a:gd name="T107" fmla="*/ 1009741229 h 2401"/>
              <a:gd name="T108" fmla="*/ 183341093 w 1634"/>
              <a:gd name="T109" fmla="*/ 1027367034 h 2401"/>
              <a:gd name="T110" fmla="*/ 180190701 w 1634"/>
              <a:gd name="T111" fmla="*/ 1060731894 h 2401"/>
              <a:gd name="T112" fmla="*/ 160659702 w 1634"/>
              <a:gd name="T113" fmla="*/ 1060101919 h 2401"/>
              <a:gd name="T114" fmla="*/ 158139548 w 1634"/>
              <a:gd name="T115" fmla="*/ 1104797596 h 2401"/>
              <a:gd name="T116" fmla="*/ 173890712 w 1634"/>
              <a:gd name="T117" fmla="*/ 1136902506 h 2401"/>
              <a:gd name="T118" fmla="*/ 185231010 w 1634"/>
              <a:gd name="T119" fmla="*/ 1153269948 h 2401"/>
              <a:gd name="T120" fmla="*/ 678552003 w 1634"/>
              <a:gd name="T121" fmla="*/ 531939297 h 2401"/>
              <a:gd name="T122" fmla="*/ 703123311 w 1634"/>
              <a:gd name="T123" fmla="*/ 508647686 h 2401"/>
              <a:gd name="T124" fmla="*/ 656500055 w 1634"/>
              <a:gd name="T125" fmla="*/ 543900090 h 24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34"/>
              <a:gd name="T190" fmla="*/ 0 h 2401"/>
              <a:gd name="T191" fmla="*/ 1634 w 1634"/>
              <a:gd name="T192" fmla="*/ 2401 h 24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34" h="2401">
                <a:moveTo>
                  <a:pt x="306" y="1913"/>
                </a:moveTo>
                <a:lnTo>
                  <a:pt x="309" y="1914"/>
                </a:lnTo>
                <a:lnTo>
                  <a:pt x="318" y="1916"/>
                </a:lnTo>
                <a:lnTo>
                  <a:pt x="321" y="1921"/>
                </a:lnTo>
                <a:lnTo>
                  <a:pt x="322" y="1926"/>
                </a:lnTo>
                <a:lnTo>
                  <a:pt x="325" y="1931"/>
                </a:lnTo>
                <a:lnTo>
                  <a:pt x="327" y="1936"/>
                </a:lnTo>
                <a:lnTo>
                  <a:pt x="328" y="1941"/>
                </a:lnTo>
                <a:lnTo>
                  <a:pt x="332" y="1940"/>
                </a:lnTo>
                <a:lnTo>
                  <a:pt x="334" y="1940"/>
                </a:lnTo>
                <a:lnTo>
                  <a:pt x="337" y="1941"/>
                </a:lnTo>
                <a:lnTo>
                  <a:pt x="334" y="1944"/>
                </a:lnTo>
                <a:lnTo>
                  <a:pt x="334" y="1949"/>
                </a:lnTo>
                <a:lnTo>
                  <a:pt x="331" y="1947"/>
                </a:lnTo>
                <a:lnTo>
                  <a:pt x="330" y="1947"/>
                </a:lnTo>
                <a:lnTo>
                  <a:pt x="325" y="1946"/>
                </a:lnTo>
                <a:lnTo>
                  <a:pt x="322" y="1946"/>
                </a:lnTo>
                <a:lnTo>
                  <a:pt x="327" y="1952"/>
                </a:lnTo>
                <a:lnTo>
                  <a:pt x="330" y="1955"/>
                </a:lnTo>
                <a:lnTo>
                  <a:pt x="334" y="1952"/>
                </a:lnTo>
                <a:lnTo>
                  <a:pt x="340" y="1957"/>
                </a:lnTo>
                <a:lnTo>
                  <a:pt x="344" y="1960"/>
                </a:lnTo>
                <a:lnTo>
                  <a:pt x="349" y="1965"/>
                </a:lnTo>
                <a:lnTo>
                  <a:pt x="349" y="1967"/>
                </a:lnTo>
                <a:lnTo>
                  <a:pt x="344" y="1963"/>
                </a:lnTo>
                <a:lnTo>
                  <a:pt x="341" y="1965"/>
                </a:lnTo>
                <a:lnTo>
                  <a:pt x="340" y="1968"/>
                </a:lnTo>
                <a:lnTo>
                  <a:pt x="341" y="1971"/>
                </a:lnTo>
                <a:lnTo>
                  <a:pt x="343" y="1977"/>
                </a:lnTo>
                <a:lnTo>
                  <a:pt x="346" y="1981"/>
                </a:lnTo>
                <a:lnTo>
                  <a:pt x="352" y="1987"/>
                </a:lnTo>
                <a:lnTo>
                  <a:pt x="356" y="1993"/>
                </a:lnTo>
                <a:lnTo>
                  <a:pt x="361" y="1997"/>
                </a:lnTo>
                <a:lnTo>
                  <a:pt x="365" y="2000"/>
                </a:lnTo>
                <a:lnTo>
                  <a:pt x="371" y="2003"/>
                </a:lnTo>
                <a:lnTo>
                  <a:pt x="362" y="2003"/>
                </a:lnTo>
                <a:lnTo>
                  <a:pt x="355" y="1999"/>
                </a:lnTo>
                <a:lnTo>
                  <a:pt x="347" y="1999"/>
                </a:lnTo>
                <a:lnTo>
                  <a:pt x="344" y="1996"/>
                </a:lnTo>
                <a:lnTo>
                  <a:pt x="338" y="1993"/>
                </a:lnTo>
                <a:lnTo>
                  <a:pt x="335" y="1997"/>
                </a:lnTo>
                <a:lnTo>
                  <a:pt x="335" y="2003"/>
                </a:lnTo>
                <a:lnTo>
                  <a:pt x="341" y="2008"/>
                </a:lnTo>
                <a:lnTo>
                  <a:pt x="346" y="2009"/>
                </a:lnTo>
                <a:lnTo>
                  <a:pt x="350" y="2012"/>
                </a:lnTo>
                <a:lnTo>
                  <a:pt x="353" y="2013"/>
                </a:lnTo>
                <a:lnTo>
                  <a:pt x="349" y="2015"/>
                </a:lnTo>
                <a:lnTo>
                  <a:pt x="344" y="2018"/>
                </a:lnTo>
                <a:lnTo>
                  <a:pt x="341" y="2019"/>
                </a:lnTo>
                <a:lnTo>
                  <a:pt x="346" y="2024"/>
                </a:lnTo>
                <a:lnTo>
                  <a:pt x="352" y="2026"/>
                </a:lnTo>
                <a:lnTo>
                  <a:pt x="355" y="2029"/>
                </a:lnTo>
                <a:lnTo>
                  <a:pt x="355" y="2031"/>
                </a:lnTo>
                <a:lnTo>
                  <a:pt x="350" y="2033"/>
                </a:lnTo>
                <a:lnTo>
                  <a:pt x="344" y="2035"/>
                </a:lnTo>
                <a:lnTo>
                  <a:pt x="340" y="2034"/>
                </a:lnTo>
                <a:lnTo>
                  <a:pt x="340" y="2038"/>
                </a:lnTo>
                <a:lnTo>
                  <a:pt x="346" y="2040"/>
                </a:lnTo>
                <a:lnTo>
                  <a:pt x="350" y="2042"/>
                </a:lnTo>
                <a:lnTo>
                  <a:pt x="353" y="2049"/>
                </a:lnTo>
                <a:lnTo>
                  <a:pt x="355" y="2052"/>
                </a:lnTo>
                <a:lnTo>
                  <a:pt x="356" y="2056"/>
                </a:lnTo>
                <a:lnTo>
                  <a:pt x="355" y="2063"/>
                </a:lnTo>
                <a:lnTo>
                  <a:pt x="352" y="2070"/>
                </a:lnTo>
                <a:lnTo>
                  <a:pt x="349" y="2071"/>
                </a:lnTo>
                <a:lnTo>
                  <a:pt x="365" y="2078"/>
                </a:lnTo>
                <a:lnTo>
                  <a:pt x="352" y="2086"/>
                </a:lnTo>
                <a:lnTo>
                  <a:pt x="356" y="2091"/>
                </a:lnTo>
                <a:lnTo>
                  <a:pt x="344" y="2092"/>
                </a:lnTo>
                <a:lnTo>
                  <a:pt x="346" y="2097"/>
                </a:lnTo>
                <a:lnTo>
                  <a:pt x="349" y="2102"/>
                </a:lnTo>
                <a:lnTo>
                  <a:pt x="349" y="2107"/>
                </a:lnTo>
                <a:lnTo>
                  <a:pt x="349" y="2113"/>
                </a:lnTo>
                <a:lnTo>
                  <a:pt x="355" y="2118"/>
                </a:lnTo>
                <a:lnTo>
                  <a:pt x="343" y="2118"/>
                </a:lnTo>
                <a:lnTo>
                  <a:pt x="338" y="2117"/>
                </a:lnTo>
                <a:lnTo>
                  <a:pt x="346" y="2120"/>
                </a:lnTo>
                <a:lnTo>
                  <a:pt x="346" y="2124"/>
                </a:lnTo>
                <a:lnTo>
                  <a:pt x="337" y="2122"/>
                </a:lnTo>
                <a:lnTo>
                  <a:pt x="332" y="2119"/>
                </a:lnTo>
                <a:lnTo>
                  <a:pt x="328" y="2120"/>
                </a:lnTo>
                <a:lnTo>
                  <a:pt x="330" y="2125"/>
                </a:lnTo>
                <a:lnTo>
                  <a:pt x="335" y="2126"/>
                </a:lnTo>
                <a:lnTo>
                  <a:pt x="332" y="2131"/>
                </a:lnTo>
                <a:lnTo>
                  <a:pt x="337" y="2131"/>
                </a:lnTo>
                <a:lnTo>
                  <a:pt x="340" y="2138"/>
                </a:lnTo>
                <a:lnTo>
                  <a:pt x="350" y="2148"/>
                </a:lnTo>
                <a:lnTo>
                  <a:pt x="353" y="2156"/>
                </a:lnTo>
                <a:lnTo>
                  <a:pt x="356" y="2160"/>
                </a:lnTo>
                <a:lnTo>
                  <a:pt x="349" y="2155"/>
                </a:lnTo>
                <a:lnTo>
                  <a:pt x="344" y="2154"/>
                </a:lnTo>
                <a:lnTo>
                  <a:pt x="347" y="2150"/>
                </a:lnTo>
                <a:lnTo>
                  <a:pt x="328" y="2136"/>
                </a:lnTo>
                <a:lnTo>
                  <a:pt x="324" y="2141"/>
                </a:lnTo>
                <a:lnTo>
                  <a:pt x="331" y="2149"/>
                </a:lnTo>
                <a:lnTo>
                  <a:pt x="335" y="2155"/>
                </a:lnTo>
                <a:lnTo>
                  <a:pt x="328" y="2159"/>
                </a:lnTo>
                <a:lnTo>
                  <a:pt x="324" y="2162"/>
                </a:lnTo>
                <a:lnTo>
                  <a:pt x="330" y="2166"/>
                </a:lnTo>
                <a:lnTo>
                  <a:pt x="338" y="2164"/>
                </a:lnTo>
                <a:lnTo>
                  <a:pt x="343" y="2162"/>
                </a:lnTo>
                <a:lnTo>
                  <a:pt x="340" y="2157"/>
                </a:lnTo>
                <a:lnTo>
                  <a:pt x="343" y="2157"/>
                </a:lnTo>
                <a:lnTo>
                  <a:pt x="347" y="2161"/>
                </a:lnTo>
                <a:lnTo>
                  <a:pt x="350" y="2162"/>
                </a:lnTo>
                <a:lnTo>
                  <a:pt x="352" y="2165"/>
                </a:lnTo>
                <a:lnTo>
                  <a:pt x="343" y="2165"/>
                </a:lnTo>
                <a:lnTo>
                  <a:pt x="337" y="2171"/>
                </a:lnTo>
                <a:lnTo>
                  <a:pt x="343" y="2175"/>
                </a:lnTo>
                <a:lnTo>
                  <a:pt x="349" y="2180"/>
                </a:lnTo>
                <a:lnTo>
                  <a:pt x="350" y="2185"/>
                </a:lnTo>
                <a:lnTo>
                  <a:pt x="353" y="2190"/>
                </a:lnTo>
                <a:lnTo>
                  <a:pt x="356" y="2194"/>
                </a:lnTo>
                <a:lnTo>
                  <a:pt x="359" y="2196"/>
                </a:lnTo>
                <a:lnTo>
                  <a:pt x="362" y="2198"/>
                </a:lnTo>
                <a:lnTo>
                  <a:pt x="358" y="2201"/>
                </a:lnTo>
                <a:lnTo>
                  <a:pt x="361" y="2204"/>
                </a:lnTo>
                <a:lnTo>
                  <a:pt x="364" y="2207"/>
                </a:lnTo>
                <a:lnTo>
                  <a:pt x="358" y="2207"/>
                </a:lnTo>
                <a:lnTo>
                  <a:pt x="350" y="2207"/>
                </a:lnTo>
                <a:lnTo>
                  <a:pt x="347" y="2207"/>
                </a:lnTo>
                <a:lnTo>
                  <a:pt x="349" y="2212"/>
                </a:lnTo>
                <a:lnTo>
                  <a:pt x="352" y="2217"/>
                </a:lnTo>
                <a:lnTo>
                  <a:pt x="356" y="2219"/>
                </a:lnTo>
                <a:lnTo>
                  <a:pt x="362" y="2222"/>
                </a:lnTo>
                <a:lnTo>
                  <a:pt x="365" y="2225"/>
                </a:lnTo>
                <a:lnTo>
                  <a:pt x="365" y="2227"/>
                </a:lnTo>
                <a:lnTo>
                  <a:pt x="361" y="2227"/>
                </a:lnTo>
                <a:lnTo>
                  <a:pt x="359" y="2230"/>
                </a:lnTo>
                <a:lnTo>
                  <a:pt x="364" y="2233"/>
                </a:lnTo>
                <a:lnTo>
                  <a:pt x="370" y="2239"/>
                </a:lnTo>
                <a:lnTo>
                  <a:pt x="371" y="2243"/>
                </a:lnTo>
                <a:lnTo>
                  <a:pt x="364" y="2241"/>
                </a:lnTo>
                <a:lnTo>
                  <a:pt x="359" y="2241"/>
                </a:lnTo>
                <a:lnTo>
                  <a:pt x="353" y="2236"/>
                </a:lnTo>
                <a:lnTo>
                  <a:pt x="350" y="2232"/>
                </a:lnTo>
                <a:lnTo>
                  <a:pt x="346" y="2228"/>
                </a:lnTo>
                <a:lnTo>
                  <a:pt x="341" y="2222"/>
                </a:lnTo>
                <a:lnTo>
                  <a:pt x="337" y="2218"/>
                </a:lnTo>
                <a:lnTo>
                  <a:pt x="334" y="2223"/>
                </a:lnTo>
                <a:lnTo>
                  <a:pt x="331" y="2227"/>
                </a:lnTo>
                <a:lnTo>
                  <a:pt x="335" y="2233"/>
                </a:lnTo>
                <a:lnTo>
                  <a:pt x="338" y="2235"/>
                </a:lnTo>
                <a:lnTo>
                  <a:pt x="340" y="2233"/>
                </a:lnTo>
                <a:lnTo>
                  <a:pt x="341" y="2240"/>
                </a:lnTo>
                <a:lnTo>
                  <a:pt x="344" y="2246"/>
                </a:lnTo>
                <a:lnTo>
                  <a:pt x="355" y="2260"/>
                </a:lnTo>
                <a:lnTo>
                  <a:pt x="355" y="2259"/>
                </a:lnTo>
                <a:lnTo>
                  <a:pt x="353" y="2256"/>
                </a:lnTo>
                <a:lnTo>
                  <a:pt x="358" y="2255"/>
                </a:lnTo>
                <a:lnTo>
                  <a:pt x="362" y="2255"/>
                </a:lnTo>
                <a:lnTo>
                  <a:pt x="367" y="2260"/>
                </a:lnTo>
                <a:lnTo>
                  <a:pt x="371" y="2261"/>
                </a:lnTo>
                <a:lnTo>
                  <a:pt x="373" y="2257"/>
                </a:lnTo>
                <a:lnTo>
                  <a:pt x="376" y="2255"/>
                </a:lnTo>
                <a:lnTo>
                  <a:pt x="379" y="2253"/>
                </a:lnTo>
                <a:lnTo>
                  <a:pt x="383" y="2255"/>
                </a:lnTo>
                <a:lnTo>
                  <a:pt x="388" y="2256"/>
                </a:lnTo>
                <a:lnTo>
                  <a:pt x="389" y="2253"/>
                </a:lnTo>
                <a:lnTo>
                  <a:pt x="394" y="2250"/>
                </a:lnTo>
                <a:lnTo>
                  <a:pt x="397" y="2244"/>
                </a:lnTo>
                <a:lnTo>
                  <a:pt x="398" y="2240"/>
                </a:lnTo>
                <a:lnTo>
                  <a:pt x="397" y="2238"/>
                </a:lnTo>
                <a:lnTo>
                  <a:pt x="398" y="2232"/>
                </a:lnTo>
                <a:lnTo>
                  <a:pt x="401" y="2229"/>
                </a:lnTo>
                <a:lnTo>
                  <a:pt x="407" y="2228"/>
                </a:lnTo>
                <a:lnTo>
                  <a:pt x="411" y="2227"/>
                </a:lnTo>
                <a:lnTo>
                  <a:pt x="410" y="2236"/>
                </a:lnTo>
                <a:lnTo>
                  <a:pt x="407" y="2241"/>
                </a:lnTo>
                <a:lnTo>
                  <a:pt x="403" y="2253"/>
                </a:lnTo>
                <a:lnTo>
                  <a:pt x="403" y="2260"/>
                </a:lnTo>
                <a:lnTo>
                  <a:pt x="407" y="2265"/>
                </a:lnTo>
                <a:lnTo>
                  <a:pt x="413" y="2260"/>
                </a:lnTo>
                <a:lnTo>
                  <a:pt x="417" y="2256"/>
                </a:lnTo>
                <a:lnTo>
                  <a:pt x="420" y="2255"/>
                </a:lnTo>
                <a:lnTo>
                  <a:pt x="419" y="2259"/>
                </a:lnTo>
                <a:lnTo>
                  <a:pt x="419" y="2262"/>
                </a:lnTo>
                <a:lnTo>
                  <a:pt x="419" y="2272"/>
                </a:lnTo>
                <a:lnTo>
                  <a:pt x="417" y="2278"/>
                </a:lnTo>
                <a:lnTo>
                  <a:pt x="413" y="2282"/>
                </a:lnTo>
                <a:lnTo>
                  <a:pt x="420" y="2287"/>
                </a:lnTo>
                <a:lnTo>
                  <a:pt x="425" y="2283"/>
                </a:lnTo>
                <a:lnTo>
                  <a:pt x="429" y="2282"/>
                </a:lnTo>
                <a:lnTo>
                  <a:pt x="435" y="2285"/>
                </a:lnTo>
                <a:lnTo>
                  <a:pt x="441" y="2285"/>
                </a:lnTo>
                <a:lnTo>
                  <a:pt x="447" y="2282"/>
                </a:lnTo>
                <a:lnTo>
                  <a:pt x="452" y="2281"/>
                </a:lnTo>
                <a:lnTo>
                  <a:pt x="449" y="2274"/>
                </a:lnTo>
                <a:lnTo>
                  <a:pt x="447" y="2266"/>
                </a:lnTo>
                <a:lnTo>
                  <a:pt x="453" y="2264"/>
                </a:lnTo>
                <a:lnTo>
                  <a:pt x="458" y="2264"/>
                </a:lnTo>
                <a:lnTo>
                  <a:pt x="465" y="2265"/>
                </a:lnTo>
                <a:lnTo>
                  <a:pt x="471" y="2264"/>
                </a:lnTo>
                <a:lnTo>
                  <a:pt x="477" y="2266"/>
                </a:lnTo>
                <a:lnTo>
                  <a:pt x="484" y="2269"/>
                </a:lnTo>
                <a:lnTo>
                  <a:pt x="490" y="2271"/>
                </a:lnTo>
                <a:lnTo>
                  <a:pt x="499" y="2274"/>
                </a:lnTo>
                <a:lnTo>
                  <a:pt x="495" y="2287"/>
                </a:lnTo>
                <a:lnTo>
                  <a:pt x="484" y="2286"/>
                </a:lnTo>
                <a:lnTo>
                  <a:pt x="477" y="2291"/>
                </a:lnTo>
                <a:lnTo>
                  <a:pt x="468" y="2292"/>
                </a:lnTo>
                <a:lnTo>
                  <a:pt x="465" y="2302"/>
                </a:lnTo>
                <a:lnTo>
                  <a:pt x="477" y="2306"/>
                </a:lnTo>
                <a:lnTo>
                  <a:pt x="481" y="2303"/>
                </a:lnTo>
                <a:lnTo>
                  <a:pt x="477" y="2299"/>
                </a:lnTo>
                <a:lnTo>
                  <a:pt x="483" y="2299"/>
                </a:lnTo>
                <a:lnTo>
                  <a:pt x="484" y="2304"/>
                </a:lnTo>
                <a:lnTo>
                  <a:pt x="483" y="2309"/>
                </a:lnTo>
                <a:lnTo>
                  <a:pt x="481" y="2317"/>
                </a:lnTo>
                <a:lnTo>
                  <a:pt x="493" y="2322"/>
                </a:lnTo>
                <a:lnTo>
                  <a:pt x="499" y="2316"/>
                </a:lnTo>
                <a:lnTo>
                  <a:pt x="501" y="2307"/>
                </a:lnTo>
                <a:lnTo>
                  <a:pt x="502" y="2299"/>
                </a:lnTo>
                <a:lnTo>
                  <a:pt x="505" y="2298"/>
                </a:lnTo>
                <a:lnTo>
                  <a:pt x="511" y="2301"/>
                </a:lnTo>
                <a:lnTo>
                  <a:pt x="516" y="2302"/>
                </a:lnTo>
                <a:lnTo>
                  <a:pt x="519" y="2291"/>
                </a:lnTo>
                <a:lnTo>
                  <a:pt x="522" y="2285"/>
                </a:lnTo>
                <a:lnTo>
                  <a:pt x="523" y="2280"/>
                </a:lnTo>
                <a:lnTo>
                  <a:pt x="513" y="2281"/>
                </a:lnTo>
                <a:lnTo>
                  <a:pt x="522" y="2277"/>
                </a:lnTo>
                <a:lnTo>
                  <a:pt x="526" y="2275"/>
                </a:lnTo>
                <a:lnTo>
                  <a:pt x="535" y="2267"/>
                </a:lnTo>
                <a:lnTo>
                  <a:pt x="532" y="2277"/>
                </a:lnTo>
                <a:lnTo>
                  <a:pt x="529" y="2287"/>
                </a:lnTo>
                <a:lnTo>
                  <a:pt x="522" y="2296"/>
                </a:lnTo>
                <a:lnTo>
                  <a:pt x="517" y="2306"/>
                </a:lnTo>
                <a:lnTo>
                  <a:pt x="529" y="2303"/>
                </a:lnTo>
                <a:lnTo>
                  <a:pt x="537" y="2295"/>
                </a:lnTo>
                <a:lnTo>
                  <a:pt x="538" y="2301"/>
                </a:lnTo>
                <a:lnTo>
                  <a:pt x="529" y="2309"/>
                </a:lnTo>
                <a:lnTo>
                  <a:pt x="522" y="2316"/>
                </a:lnTo>
                <a:lnTo>
                  <a:pt x="516" y="2325"/>
                </a:lnTo>
                <a:lnTo>
                  <a:pt x="529" y="2324"/>
                </a:lnTo>
                <a:lnTo>
                  <a:pt x="544" y="2323"/>
                </a:lnTo>
                <a:lnTo>
                  <a:pt x="528" y="2327"/>
                </a:lnTo>
                <a:lnTo>
                  <a:pt x="520" y="2330"/>
                </a:lnTo>
                <a:lnTo>
                  <a:pt x="525" y="2339"/>
                </a:lnTo>
                <a:lnTo>
                  <a:pt x="522" y="2342"/>
                </a:lnTo>
                <a:lnTo>
                  <a:pt x="516" y="2343"/>
                </a:lnTo>
                <a:lnTo>
                  <a:pt x="511" y="2349"/>
                </a:lnTo>
                <a:lnTo>
                  <a:pt x="514" y="2364"/>
                </a:lnTo>
                <a:lnTo>
                  <a:pt x="516" y="2371"/>
                </a:lnTo>
                <a:lnTo>
                  <a:pt x="523" y="2379"/>
                </a:lnTo>
                <a:lnTo>
                  <a:pt x="534" y="2375"/>
                </a:lnTo>
                <a:lnTo>
                  <a:pt x="544" y="2372"/>
                </a:lnTo>
                <a:lnTo>
                  <a:pt x="553" y="2371"/>
                </a:lnTo>
                <a:lnTo>
                  <a:pt x="565" y="2367"/>
                </a:lnTo>
                <a:lnTo>
                  <a:pt x="572" y="2361"/>
                </a:lnTo>
                <a:lnTo>
                  <a:pt x="578" y="2354"/>
                </a:lnTo>
                <a:lnTo>
                  <a:pt x="575" y="2346"/>
                </a:lnTo>
                <a:lnTo>
                  <a:pt x="574" y="2339"/>
                </a:lnTo>
                <a:lnTo>
                  <a:pt x="575" y="2333"/>
                </a:lnTo>
                <a:lnTo>
                  <a:pt x="580" y="2325"/>
                </a:lnTo>
                <a:lnTo>
                  <a:pt x="574" y="2314"/>
                </a:lnTo>
                <a:lnTo>
                  <a:pt x="589" y="2320"/>
                </a:lnTo>
                <a:lnTo>
                  <a:pt x="598" y="2324"/>
                </a:lnTo>
                <a:lnTo>
                  <a:pt x="584" y="2334"/>
                </a:lnTo>
                <a:lnTo>
                  <a:pt x="595" y="2334"/>
                </a:lnTo>
                <a:lnTo>
                  <a:pt x="596" y="2335"/>
                </a:lnTo>
                <a:lnTo>
                  <a:pt x="604" y="2343"/>
                </a:lnTo>
                <a:lnTo>
                  <a:pt x="598" y="2350"/>
                </a:lnTo>
                <a:lnTo>
                  <a:pt x="595" y="2358"/>
                </a:lnTo>
                <a:lnTo>
                  <a:pt x="587" y="2366"/>
                </a:lnTo>
                <a:lnTo>
                  <a:pt x="595" y="2375"/>
                </a:lnTo>
                <a:lnTo>
                  <a:pt x="605" y="2376"/>
                </a:lnTo>
                <a:lnTo>
                  <a:pt x="614" y="2372"/>
                </a:lnTo>
                <a:lnTo>
                  <a:pt x="626" y="2370"/>
                </a:lnTo>
                <a:lnTo>
                  <a:pt x="632" y="2364"/>
                </a:lnTo>
                <a:lnTo>
                  <a:pt x="636" y="2361"/>
                </a:lnTo>
                <a:lnTo>
                  <a:pt x="639" y="2369"/>
                </a:lnTo>
                <a:lnTo>
                  <a:pt x="630" y="2380"/>
                </a:lnTo>
                <a:lnTo>
                  <a:pt x="617" y="2387"/>
                </a:lnTo>
                <a:lnTo>
                  <a:pt x="607" y="2393"/>
                </a:lnTo>
                <a:lnTo>
                  <a:pt x="604" y="2401"/>
                </a:lnTo>
                <a:lnTo>
                  <a:pt x="619" y="2395"/>
                </a:lnTo>
                <a:lnTo>
                  <a:pt x="632" y="2391"/>
                </a:lnTo>
                <a:lnTo>
                  <a:pt x="645" y="2390"/>
                </a:lnTo>
                <a:lnTo>
                  <a:pt x="647" y="2382"/>
                </a:lnTo>
                <a:lnTo>
                  <a:pt x="656" y="2375"/>
                </a:lnTo>
                <a:lnTo>
                  <a:pt x="660" y="2370"/>
                </a:lnTo>
                <a:lnTo>
                  <a:pt x="671" y="2364"/>
                </a:lnTo>
                <a:lnTo>
                  <a:pt x="694" y="2360"/>
                </a:lnTo>
                <a:lnTo>
                  <a:pt x="706" y="2359"/>
                </a:lnTo>
                <a:lnTo>
                  <a:pt x="715" y="2351"/>
                </a:lnTo>
                <a:lnTo>
                  <a:pt x="724" y="2343"/>
                </a:lnTo>
                <a:lnTo>
                  <a:pt x="741" y="2333"/>
                </a:lnTo>
                <a:lnTo>
                  <a:pt x="750" y="2328"/>
                </a:lnTo>
                <a:lnTo>
                  <a:pt x="759" y="2333"/>
                </a:lnTo>
                <a:lnTo>
                  <a:pt x="770" y="2329"/>
                </a:lnTo>
                <a:lnTo>
                  <a:pt x="778" y="2325"/>
                </a:lnTo>
                <a:lnTo>
                  <a:pt x="787" y="2322"/>
                </a:lnTo>
                <a:lnTo>
                  <a:pt x="790" y="2319"/>
                </a:lnTo>
                <a:lnTo>
                  <a:pt x="785" y="2316"/>
                </a:lnTo>
                <a:lnTo>
                  <a:pt x="799" y="2312"/>
                </a:lnTo>
                <a:lnTo>
                  <a:pt x="796" y="2318"/>
                </a:lnTo>
                <a:lnTo>
                  <a:pt x="797" y="2323"/>
                </a:lnTo>
                <a:lnTo>
                  <a:pt x="796" y="2330"/>
                </a:lnTo>
                <a:lnTo>
                  <a:pt x="806" y="2333"/>
                </a:lnTo>
                <a:lnTo>
                  <a:pt x="808" y="2323"/>
                </a:lnTo>
                <a:lnTo>
                  <a:pt x="811" y="2317"/>
                </a:lnTo>
                <a:lnTo>
                  <a:pt x="809" y="2325"/>
                </a:lnTo>
                <a:lnTo>
                  <a:pt x="806" y="2338"/>
                </a:lnTo>
                <a:lnTo>
                  <a:pt x="814" y="2334"/>
                </a:lnTo>
                <a:lnTo>
                  <a:pt x="821" y="2328"/>
                </a:lnTo>
                <a:lnTo>
                  <a:pt x="827" y="2319"/>
                </a:lnTo>
                <a:lnTo>
                  <a:pt x="833" y="2309"/>
                </a:lnTo>
                <a:lnTo>
                  <a:pt x="836" y="2302"/>
                </a:lnTo>
                <a:lnTo>
                  <a:pt x="846" y="2293"/>
                </a:lnTo>
                <a:lnTo>
                  <a:pt x="866" y="2285"/>
                </a:lnTo>
                <a:lnTo>
                  <a:pt x="879" y="2286"/>
                </a:lnTo>
                <a:lnTo>
                  <a:pt x="885" y="2277"/>
                </a:lnTo>
                <a:lnTo>
                  <a:pt x="896" y="2270"/>
                </a:lnTo>
                <a:lnTo>
                  <a:pt x="905" y="2267"/>
                </a:lnTo>
                <a:lnTo>
                  <a:pt x="900" y="2257"/>
                </a:lnTo>
                <a:lnTo>
                  <a:pt x="910" y="2256"/>
                </a:lnTo>
                <a:lnTo>
                  <a:pt x="921" y="2254"/>
                </a:lnTo>
                <a:lnTo>
                  <a:pt x="931" y="2254"/>
                </a:lnTo>
                <a:lnTo>
                  <a:pt x="940" y="2254"/>
                </a:lnTo>
                <a:lnTo>
                  <a:pt x="948" y="2254"/>
                </a:lnTo>
                <a:lnTo>
                  <a:pt x="951" y="2244"/>
                </a:lnTo>
                <a:lnTo>
                  <a:pt x="955" y="2238"/>
                </a:lnTo>
                <a:lnTo>
                  <a:pt x="952" y="2229"/>
                </a:lnTo>
                <a:lnTo>
                  <a:pt x="963" y="2227"/>
                </a:lnTo>
                <a:lnTo>
                  <a:pt x="972" y="2224"/>
                </a:lnTo>
                <a:lnTo>
                  <a:pt x="970" y="2227"/>
                </a:lnTo>
                <a:lnTo>
                  <a:pt x="969" y="2236"/>
                </a:lnTo>
                <a:lnTo>
                  <a:pt x="976" y="2243"/>
                </a:lnTo>
                <a:lnTo>
                  <a:pt x="986" y="2246"/>
                </a:lnTo>
                <a:lnTo>
                  <a:pt x="997" y="2249"/>
                </a:lnTo>
                <a:lnTo>
                  <a:pt x="1007" y="2241"/>
                </a:lnTo>
                <a:lnTo>
                  <a:pt x="1016" y="2240"/>
                </a:lnTo>
                <a:lnTo>
                  <a:pt x="1027" y="2236"/>
                </a:lnTo>
                <a:lnTo>
                  <a:pt x="1034" y="2234"/>
                </a:lnTo>
                <a:lnTo>
                  <a:pt x="1039" y="2223"/>
                </a:lnTo>
                <a:lnTo>
                  <a:pt x="1042" y="2217"/>
                </a:lnTo>
                <a:lnTo>
                  <a:pt x="1053" y="2207"/>
                </a:lnTo>
                <a:lnTo>
                  <a:pt x="1080" y="2193"/>
                </a:lnTo>
                <a:lnTo>
                  <a:pt x="1100" y="2193"/>
                </a:lnTo>
                <a:lnTo>
                  <a:pt x="1104" y="2190"/>
                </a:lnTo>
                <a:lnTo>
                  <a:pt x="1109" y="2186"/>
                </a:lnTo>
                <a:lnTo>
                  <a:pt x="1110" y="2183"/>
                </a:lnTo>
                <a:lnTo>
                  <a:pt x="1116" y="2178"/>
                </a:lnTo>
                <a:lnTo>
                  <a:pt x="1131" y="2171"/>
                </a:lnTo>
                <a:lnTo>
                  <a:pt x="1143" y="2169"/>
                </a:lnTo>
                <a:lnTo>
                  <a:pt x="1152" y="2181"/>
                </a:lnTo>
                <a:lnTo>
                  <a:pt x="1161" y="2191"/>
                </a:lnTo>
                <a:lnTo>
                  <a:pt x="1161" y="2183"/>
                </a:lnTo>
                <a:lnTo>
                  <a:pt x="1156" y="2175"/>
                </a:lnTo>
                <a:lnTo>
                  <a:pt x="1150" y="2167"/>
                </a:lnTo>
                <a:lnTo>
                  <a:pt x="1150" y="2160"/>
                </a:lnTo>
                <a:lnTo>
                  <a:pt x="1159" y="2154"/>
                </a:lnTo>
                <a:lnTo>
                  <a:pt x="1167" y="2150"/>
                </a:lnTo>
                <a:lnTo>
                  <a:pt x="1174" y="2149"/>
                </a:lnTo>
                <a:lnTo>
                  <a:pt x="1183" y="2152"/>
                </a:lnTo>
                <a:lnTo>
                  <a:pt x="1194" y="2151"/>
                </a:lnTo>
                <a:lnTo>
                  <a:pt x="1202" y="2151"/>
                </a:lnTo>
                <a:lnTo>
                  <a:pt x="1210" y="2159"/>
                </a:lnTo>
                <a:lnTo>
                  <a:pt x="1217" y="2160"/>
                </a:lnTo>
                <a:lnTo>
                  <a:pt x="1213" y="2151"/>
                </a:lnTo>
                <a:lnTo>
                  <a:pt x="1217" y="2148"/>
                </a:lnTo>
                <a:lnTo>
                  <a:pt x="1225" y="2152"/>
                </a:lnTo>
                <a:lnTo>
                  <a:pt x="1235" y="2155"/>
                </a:lnTo>
                <a:lnTo>
                  <a:pt x="1237" y="2150"/>
                </a:lnTo>
                <a:lnTo>
                  <a:pt x="1229" y="2150"/>
                </a:lnTo>
                <a:lnTo>
                  <a:pt x="1231" y="2146"/>
                </a:lnTo>
                <a:lnTo>
                  <a:pt x="1238" y="2144"/>
                </a:lnTo>
                <a:lnTo>
                  <a:pt x="1238" y="2151"/>
                </a:lnTo>
                <a:lnTo>
                  <a:pt x="1243" y="2150"/>
                </a:lnTo>
                <a:lnTo>
                  <a:pt x="1247" y="2149"/>
                </a:lnTo>
                <a:lnTo>
                  <a:pt x="1249" y="2138"/>
                </a:lnTo>
                <a:lnTo>
                  <a:pt x="1246" y="2134"/>
                </a:lnTo>
                <a:lnTo>
                  <a:pt x="1249" y="2129"/>
                </a:lnTo>
                <a:lnTo>
                  <a:pt x="1253" y="2129"/>
                </a:lnTo>
                <a:lnTo>
                  <a:pt x="1259" y="2125"/>
                </a:lnTo>
                <a:lnTo>
                  <a:pt x="1275" y="2099"/>
                </a:lnTo>
                <a:lnTo>
                  <a:pt x="1286" y="2083"/>
                </a:lnTo>
                <a:lnTo>
                  <a:pt x="1295" y="2066"/>
                </a:lnTo>
                <a:lnTo>
                  <a:pt x="1305" y="2056"/>
                </a:lnTo>
                <a:lnTo>
                  <a:pt x="1316" y="2042"/>
                </a:lnTo>
                <a:lnTo>
                  <a:pt x="1323" y="2031"/>
                </a:lnTo>
                <a:lnTo>
                  <a:pt x="1334" y="2020"/>
                </a:lnTo>
                <a:lnTo>
                  <a:pt x="1348" y="2013"/>
                </a:lnTo>
                <a:lnTo>
                  <a:pt x="1353" y="2008"/>
                </a:lnTo>
                <a:lnTo>
                  <a:pt x="1356" y="1996"/>
                </a:lnTo>
                <a:lnTo>
                  <a:pt x="1359" y="1987"/>
                </a:lnTo>
                <a:lnTo>
                  <a:pt x="1369" y="1976"/>
                </a:lnTo>
                <a:lnTo>
                  <a:pt x="1378" y="1967"/>
                </a:lnTo>
                <a:lnTo>
                  <a:pt x="1389" y="1952"/>
                </a:lnTo>
                <a:lnTo>
                  <a:pt x="1396" y="1944"/>
                </a:lnTo>
                <a:lnTo>
                  <a:pt x="1404" y="1937"/>
                </a:lnTo>
                <a:lnTo>
                  <a:pt x="1411" y="1929"/>
                </a:lnTo>
                <a:lnTo>
                  <a:pt x="1418" y="1916"/>
                </a:lnTo>
                <a:lnTo>
                  <a:pt x="1424" y="1904"/>
                </a:lnTo>
                <a:lnTo>
                  <a:pt x="1432" y="1893"/>
                </a:lnTo>
                <a:lnTo>
                  <a:pt x="1439" y="1881"/>
                </a:lnTo>
                <a:lnTo>
                  <a:pt x="1439" y="1872"/>
                </a:lnTo>
                <a:lnTo>
                  <a:pt x="1453" y="1866"/>
                </a:lnTo>
                <a:lnTo>
                  <a:pt x="1459" y="1858"/>
                </a:lnTo>
                <a:lnTo>
                  <a:pt x="1462" y="1847"/>
                </a:lnTo>
                <a:lnTo>
                  <a:pt x="1469" y="1836"/>
                </a:lnTo>
                <a:lnTo>
                  <a:pt x="1477" y="1825"/>
                </a:lnTo>
                <a:lnTo>
                  <a:pt x="1484" y="1811"/>
                </a:lnTo>
                <a:lnTo>
                  <a:pt x="1493" y="1800"/>
                </a:lnTo>
                <a:lnTo>
                  <a:pt x="1497" y="1794"/>
                </a:lnTo>
                <a:lnTo>
                  <a:pt x="1497" y="1787"/>
                </a:lnTo>
                <a:lnTo>
                  <a:pt x="1500" y="1774"/>
                </a:lnTo>
                <a:lnTo>
                  <a:pt x="1506" y="1769"/>
                </a:lnTo>
                <a:lnTo>
                  <a:pt x="1515" y="1756"/>
                </a:lnTo>
                <a:lnTo>
                  <a:pt x="1526" y="1740"/>
                </a:lnTo>
                <a:lnTo>
                  <a:pt x="1529" y="1727"/>
                </a:lnTo>
                <a:lnTo>
                  <a:pt x="1538" y="1714"/>
                </a:lnTo>
                <a:lnTo>
                  <a:pt x="1545" y="1698"/>
                </a:lnTo>
                <a:lnTo>
                  <a:pt x="1553" y="1683"/>
                </a:lnTo>
                <a:lnTo>
                  <a:pt x="1563" y="1667"/>
                </a:lnTo>
                <a:lnTo>
                  <a:pt x="1581" y="1652"/>
                </a:lnTo>
                <a:lnTo>
                  <a:pt x="1578" y="1645"/>
                </a:lnTo>
                <a:lnTo>
                  <a:pt x="1582" y="1640"/>
                </a:lnTo>
                <a:lnTo>
                  <a:pt x="1588" y="1629"/>
                </a:lnTo>
                <a:lnTo>
                  <a:pt x="1602" y="1610"/>
                </a:lnTo>
                <a:lnTo>
                  <a:pt x="1600" y="1603"/>
                </a:lnTo>
                <a:lnTo>
                  <a:pt x="1608" y="1590"/>
                </a:lnTo>
                <a:lnTo>
                  <a:pt x="1609" y="1579"/>
                </a:lnTo>
                <a:lnTo>
                  <a:pt x="1634" y="1502"/>
                </a:lnTo>
                <a:lnTo>
                  <a:pt x="1608" y="1479"/>
                </a:lnTo>
                <a:lnTo>
                  <a:pt x="1603" y="1475"/>
                </a:lnTo>
                <a:lnTo>
                  <a:pt x="1569" y="1458"/>
                </a:lnTo>
                <a:lnTo>
                  <a:pt x="1561" y="1436"/>
                </a:lnTo>
                <a:lnTo>
                  <a:pt x="1544" y="1428"/>
                </a:lnTo>
                <a:lnTo>
                  <a:pt x="1535" y="1426"/>
                </a:lnTo>
                <a:lnTo>
                  <a:pt x="1521" y="1422"/>
                </a:lnTo>
                <a:lnTo>
                  <a:pt x="1511" y="1414"/>
                </a:lnTo>
                <a:lnTo>
                  <a:pt x="1499" y="1412"/>
                </a:lnTo>
                <a:lnTo>
                  <a:pt x="1491" y="1406"/>
                </a:lnTo>
                <a:lnTo>
                  <a:pt x="1450" y="1399"/>
                </a:lnTo>
                <a:lnTo>
                  <a:pt x="1429" y="1385"/>
                </a:lnTo>
                <a:lnTo>
                  <a:pt x="1420" y="1380"/>
                </a:lnTo>
                <a:lnTo>
                  <a:pt x="1363" y="1338"/>
                </a:lnTo>
                <a:lnTo>
                  <a:pt x="1374" y="1330"/>
                </a:lnTo>
                <a:lnTo>
                  <a:pt x="1381" y="1325"/>
                </a:lnTo>
                <a:lnTo>
                  <a:pt x="1395" y="1316"/>
                </a:lnTo>
                <a:lnTo>
                  <a:pt x="1396" y="1310"/>
                </a:lnTo>
                <a:lnTo>
                  <a:pt x="1398" y="1299"/>
                </a:lnTo>
                <a:lnTo>
                  <a:pt x="1401" y="1290"/>
                </a:lnTo>
                <a:lnTo>
                  <a:pt x="1407" y="1279"/>
                </a:lnTo>
                <a:lnTo>
                  <a:pt x="1411" y="1270"/>
                </a:lnTo>
                <a:lnTo>
                  <a:pt x="1415" y="1258"/>
                </a:lnTo>
                <a:lnTo>
                  <a:pt x="1417" y="1244"/>
                </a:lnTo>
                <a:lnTo>
                  <a:pt x="1407" y="1238"/>
                </a:lnTo>
                <a:lnTo>
                  <a:pt x="1399" y="1231"/>
                </a:lnTo>
                <a:lnTo>
                  <a:pt x="1396" y="1227"/>
                </a:lnTo>
                <a:lnTo>
                  <a:pt x="1399" y="1222"/>
                </a:lnTo>
                <a:lnTo>
                  <a:pt x="1398" y="1218"/>
                </a:lnTo>
                <a:lnTo>
                  <a:pt x="1393" y="1215"/>
                </a:lnTo>
                <a:lnTo>
                  <a:pt x="1383" y="1217"/>
                </a:lnTo>
                <a:lnTo>
                  <a:pt x="1380" y="1216"/>
                </a:lnTo>
                <a:lnTo>
                  <a:pt x="1372" y="1208"/>
                </a:lnTo>
                <a:lnTo>
                  <a:pt x="1363" y="1203"/>
                </a:lnTo>
                <a:lnTo>
                  <a:pt x="1354" y="1203"/>
                </a:lnTo>
                <a:lnTo>
                  <a:pt x="1342" y="1201"/>
                </a:lnTo>
                <a:lnTo>
                  <a:pt x="1335" y="1200"/>
                </a:lnTo>
                <a:lnTo>
                  <a:pt x="1331" y="1192"/>
                </a:lnTo>
                <a:lnTo>
                  <a:pt x="1331" y="1184"/>
                </a:lnTo>
                <a:lnTo>
                  <a:pt x="1326" y="1178"/>
                </a:lnTo>
                <a:lnTo>
                  <a:pt x="1317" y="1165"/>
                </a:lnTo>
                <a:lnTo>
                  <a:pt x="1317" y="1159"/>
                </a:lnTo>
                <a:lnTo>
                  <a:pt x="1316" y="1153"/>
                </a:lnTo>
                <a:lnTo>
                  <a:pt x="1323" y="1148"/>
                </a:lnTo>
                <a:lnTo>
                  <a:pt x="1328" y="1142"/>
                </a:lnTo>
                <a:lnTo>
                  <a:pt x="1323" y="1134"/>
                </a:lnTo>
                <a:lnTo>
                  <a:pt x="1316" y="1129"/>
                </a:lnTo>
                <a:lnTo>
                  <a:pt x="1311" y="1122"/>
                </a:lnTo>
                <a:lnTo>
                  <a:pt x="1313" y="1117"/>
                </a:lnTo>
                <a:lnTo>
                  <a:pt x="1314" y="1113"/>
                </a:lnTo>
                <a:lnTo>
                  <a:pt x="1308" y="1110"/>
                </a:lnTo>
                <a:lnTo>
                  <a:pt x="1302" y="1110"/>
                </a:lnTo>
                <a:lnTo>
                  <a:pt x="1289" y="1112"/>
                </a:lnTo>
                <a:lnTo>
                  <a:pt x="1278" y="1113"/>
                </a:lnTo>
                <a:lnTo>
                  <a:pt x="1267" y="1113"/>
                </a:lnTo>
                <a:lnTo>
                  <a:pt x="1262" y="1107"/>
                </a:lnTo>
                <a:lnTo>
                  <a:pt x="1259" y="1103"/>
                </a:lnTo>
                <a:lnTo>
                  <a:pt x="1249" y="1091"/>
                </a:lnTo>
                <a:lnTo>
                  <a:pt x="1246" y="1081"/>
                </a:lnTo>
                <a:lnTo>
                  <a:pt x="1244" y="1075"/>
                </a:lnTo>
                <a:lnTo>
                  <a:pt x="1241" y="1065"/>
                </a:lnTo>
                <a:lnTo>
                  <a:pt x="1241" y="1059"/>
                </a:lnTo>
                <a:lnTo>
                  <a:pt x="1244" y="1055"/>
                </a:lnTo>
                <a:lnTo>
                  <a:pt x="1253" y="1049"/>
                </a:lnTo>
                <a:lnTo>
                  <a:pt x="1264" y="1045"/>
                </a:lnTo>
                <a:lnTo>
                  <a:pt x="1269" y="1044"/>
                </a:lnTo>
                <a:lnTo>
                  <a:pt x="1268" y="1040"/>
                </a:lnTo>
                <a:lnTo>
                  <a:pt x="1262" y="1035"/>
                </a:lnTo>
                <a:lnTo>
                  <a:pt x="1267" y="1029"/>
                </a:lnTo>
                <a:lnTo>
                  <a:pt x="1267" y="1023"/>
                </a:lnTo>
                <a:lnTo>
                  <a:pt x="1259" y="1018"/>
                </a:lnTo>
                <a:lnTo>
                  <a:pt x="1250" y="1019"/>
                </a:lnTo>
                <a:lnTo>
                  <a:pt x="1243" y="1021"/>
                </a:lnTo>
                <a:lnTo>
                  <a:pt x="1235" y="1021"/>
                </a:lnTo>
                <a:lnTo>
                  <a:pt x="1231" y="1017"/>
                </a:lnTo>
                <a:lnTo>
                  <a:pt x="1234" y="1007"/>
                </a:lnTo>
                <a:lnTo>
                  <a:pt x="1240" y="998"/>
                </a:lnTo>
                <a:lnTo>
                  <a:pt x="1244" y="991"/>
                </a:lnTo>
                <a:lnTo>
                  <a:pt x="1243" y="985"/>
                </a:lnTo>
                <a:lnTo>
                  <a:pt x="1238" y="977"/>
                </a:lnTo>
                <a:lnTo>
                  <a:pt x="1235" y="967"/>
                </a:lnTo>
                <a:lnTo>
                  <a:pt x="1237" y="960"/>
                </a:lnTo>
                <a:lnTo>
                  <a:pt x="1241" y="953"/>
                </a:lnTo>
                <a:lnTo>
                  <a:pt x="1244" y="948"/>
                </a:lnTo>
                <a:lnTo>
                  <a:pt x="1247" y="943"/>
                </a:lnTo>
                <a:lnTo>
                  <a:pt x="1238" y="935"/>
                </a:lnTo>
                <a:lnTo>
                  <a:pt x="1229" y="932"/>
                </a:lnTo>
                <a:lnTo>
                  <a:pt x="1226" y="925"/>
                </a:lnTo>
                <a:lnTo>
                  <a:pt x="1240" y="917"/>
                </a:lnTo>
                <a:lnTo>
                  <a:pt x="1250" y="911"/>
                </a:lnTo>
                <a:lnTo>
                  <a:pt x="1256" y="907"/>
                </a:lnTo>
                <a:lnTo>
                  <a:pt x="1267" y="907"/>
                </a:lnTo>
                <a:lnTo>
                  <a:pt x="1272" y="907"/>
                </a:lnTo>
                <a:lnTo>
                  <a:pt x="1269" y="897"/>
                </a:lnTo>
                <a:lnTo>
                  <a:pt x="1261" y="876"/>
                </a:lnTo>
                <a:lnTo>
                  <a:pt x="1256" y="862"/>
                </a:lnTo>
                <a:lnTo>
                  <a:pt x="1244" y="843"/>
                </a:lnTo>
                <a:lnTo>
                  <a:pt x="1234" y="829"/>
                </a:lnTo>
                <a:lnTo>
                  <a:pt x="1226" y="818"/>
                </a:lnTo>
                <a:lnTo>
                  <a:pt x="1216" y="804"/>
                </a:lnTo>
                <a:lnTo>
                  <a:pt x="1201" y="796"/>
                </a:lnTo>
                <a:lnTo>
                  <a:pt x="1185" y="782"/>
                </a:lnTo>
                <a:lnTo>
                  <a:pt x="1183" y="777"/>
                </a:lnTo>
                <a:lnTo>
                  <a:pt x="1177" y="769"/>
                </a:lnTo>
                <a:lnTo>
                  <a:pt x="1170" y="757"/>
                </a:lnTo>
                <a:lnTo>
                  <a:pt x="1162" y="755"/>
                </a:lnTo>
                <a:lnTo>
                  <a:pt x="1149" y="738"/>
                </a:lnTo>
                <a:lnTo>
                  <a:pt x="1135" y="725"/>
                </a:lnTo>
                <a:lnTo>
                  <a:pt x="1107" y="706"/>
                </a:lnTo>
                <a:lnTo>
                  <a:pt x="1086" y="685"/>
                </a:lnTo>
                <a:lnTo>
                  <a:pt x="1076" y="671"/>
                </a:lnTo>
                <a:lnTo>
                  <a:pt x="1071" y="660"/>
                </a:lnTo>
                <a:lnTo>
                  <a:pt x="1068" y="651"/>
                </a:lnTo>
                <a:lnTo>
                  <a:pt x="1107" y="568"/>
                </a:lnTo>
                <a:lnTo>
                  <a:pt x="1122" y="557"/>
                </a:lnTo>
                <a:lnTo>
                  <a:pt x="1118" y="555"/>
                </a:lnTo>
                <a:lnTo>
                  <a:pt x="1143" y="509"/>
                </a:lnTo>
                <a:lnTo>
                  <a:pt x="1144" y="476"/>
                </a:lnTo>
                <a:lnTo>
                  <a:pt x="1098" y="456"/>
                </a:lnTo>
                <a:lnTo>
                  <a:pt x="1043" y="403"/>
                </a:lnTo>
                <a:lnTo>
                  <a:pt x="958" y="389"/>
                </a:lnTo>
                <a:lnTo>
                  <a:pt x="916" y="316"/>
                </a:lnTo>
                <a:lnTo>
                  <a:pt x="939" y="269"/>
                </a:lnTo>
                <a:lnTo>
                  <a:pt x="942" y="240"/>
                </a:lnTo>
                <a:lnTo>
                  <a:pt x="924" y="240"/>
                </a:lnTo>
                <a:lnTo>
                  <a:pt x="907" y="242"/>
                </a:lnTo>
                <a:lnTo>
                  <a:pt x="899" y="236"/>
                </a:lnTo>
                <a:lnTo>
                  <a:pt x="948" y="199"/>
                </a:lnTo>
                <a:lnTo>
                  <a:pt x="934" y="191"/>
                </a:lnTo>
                <a:lnTo>
                  <a:pt x="933" y="187"/>
                </a:lnTo>
                <a:lnTo>
                  <a:pt x="931" y="183"/>
                </a:lnTo>
                <a:lnTo>
                  <a:pt x="933" y="179"/>
                </a:lnTo>
                <a:lnTo>
                  <a:pt x="930" y="173"/>
                </a:lnTo>
                <a:lnTo>
                  <a:pt x="931" y="168"/>
                </a:lnTo>
                <a:lnTo>
                  <a:pt x="928" y="163"/>
                </a:lnTo>
                <a:lnTo>
                  <a:pt x="970" y="101"/>
                </a:lnTo>
                <a:lnTo>
                  <a:pt x="934" y="58"/>
                </a:lnTo>
                <a:lnTo>
                  <a:pt x="848" y="46"/>
                </a:lnTo>
                <a:lnTo>
                  <a:pt x="843" y="42"/>
                </a:lnTo>
                <a:lnTo>
                  <a:pt x="840" y="38"/>
                </a:lnTo>
                <a:lnTo>
                  <a:pt x="840" y="36"/>
                </a:lnTo>
                <a:lnTo>
                  <a:pt x="827" y="32"/>
                </a:lnTo>
                <a:lnTo>
                  <a:pt x="818" y="30"/>
                </a:lnTo>
                <a:lnTo>
                  <a:pt x="809" y="23"/>
                </a:lnTo>
                <a:lnTo>
                  <a:pt x="799" y="18"/>
                </a:lnTo>
                <a:lnTo>
                  <a:pt x="794" y="7"/>
                </a:lnTo>
                <a:lnTo>
                  <a:pt x="793" y="0"/>
                </a:lnTo>
                <a:lnTo>
                  <a:pt x="785" y="0"/>
                </a:lnTo>
                <a:lnTo>
                  <a:pt x="773" y="5"/>
                </a:lnTo>
                <a:lnTo>
                  <a:pt x="764" y="6"/>
                </a:lnTo>
                <a:lnTo>
                  <a:pt x="757" y="7"/>
                </a:lnTo>
                <a:lnTo>
                  <a:pt x="750" y="11"/>
                </a:lnTo>
                <a:lnTo>
                  <a:pt x="745" y="16"/>
                </a:lnTo>
                <a:lnTo>
                  <a:pt x="744" y="20"/>
                </a:lnTo>
                <a:lnTo>
                  <a:pt x="733" y="26"/>
                </a:lnTo>
                <a:lnTo>
                  <a:pt x="730" y="30"/>
                </a:lnTo>
                <a:lnTo>
                  <a:pt x="726" y="33"/>
                </a:lnTo>
                <a:lnTo>
                  <a:pt x="723" y="39"/>
                </a:lnTo>
                <a:lnTo>
                  <a:pt x="696" y="51"/>
                </a:lnTo>
                <a:lnTo>
                  <a:pt x="689" y="48"/>
                </a:lnTo>
                <a:lnTo>
                  <a:pt x="678" y="51"/>
                </a:lnTo>
                <a:lnTo>
                  <a:pt x="674" y="46"/>
                </a:lnTo>
                <a:lnTo>
                  <a:pt x="662" y="52"/>
                </a:lnTo>
                <a:lnTo>
                  <a:pt x="656" y="47"/>
                </a:lnTo>
                <a:lnTo>
                  <a:pt x="645" y="51"/>
                </a:lnTo>
                <a:lnTo>
                  <a:pt x="632" y="57"/>
                </a:lnTo>
                <a:lnTo>
                  <a:pt x="632" y="63"/>
                </a:lnTo>
                <a:lnTo>
                  <a:pt x="630" y="69"/>
                </a:lnTo>
                <a:lnTo>
                  <a:pt x="626" y="77"/>
                </a:lnTo>
                <a:lnTo>
                  <a:pt x="621" y="83"/>
                </a:lnTo>
                <a:lnTo>
                  <a:pt x="614" y="90"/>
                </a:lnTo>
                <a:lnTo>
                  <a:pt x="611" y="95"/>
                </a:lnTo>
                <a:lnTo>
                  <a:pt x="607" y="101"/>
                </a:lnTo>
                <a:lnTo>
                  <a:pt x="599" y="106"/>
                </a:lnTo>
                <a:lnTo>
                  <a:pt x="592" y="110"/>
                </a:lnTo>
                <a:lnTo>
                  <a:pt x="584" y="115"/>
                </a:lnTo>
                <a:lnTo>
                  <a:pt x="581" y="122"/>
                </a:lnTo>
                <a:lnTo>
                  <a:pt x="586" y="127"/>
                </a:lnTo>
                <a:lnTo>
                  <a:pt x="592" y="132"/>
                </a:lnTo>
                <a:lnTo>
                  <a:pt x="590" y="141"/>
                </a:lnTo>
                <a:lnTo>
                  <a:pt x="586" y="147"/>
                </a:lnTo>
                <a:lnTo>
                  <a:pt x="584" y="156"/>
                </a:lnTo>
                <a:lnTo>
                  <a:pt x="584" y="164"/>
                </a:lnTo>
                <a:lnTo>
                  <a:pt x="581" y="170"/>
                </a:lnTo>
                <a:lnTo>
                  <a:pt x="587" y="179"/>
                </a:lnTo>
                <a:lnTo>
                  <a:pt x="586" y="188"/>
                </a:lnTo>
                <a:lnTo>
                  <a:pt x="580" y="193"/>
                </a:lnTo>
                <a:lnTo>
                  <a:pt x="577" y="200"/>
                </a:lnTo>
                <a:lnTo>
                  <a:pt x="578" y="205"/>
                </a:lnTo>
                <a:lnTo>
                  <a:pt x="578" y="212"/>
                </a:lnTo>
                <a:lnTo>
                  <a:pt x="575" y="220"/>
                </a:lnTo>
                <a:lnTo>
                  <a:pt x="578" y="226"/>
                </a:lnTo>
                <a:lnTo>
                  <a:pt x="583" y="232"/>
                </a:lnTo>
                <a:lnTo>
                  <a:pt x="586" y="238"/>
                </a:lnTo>
                <a:lnTo>
                  <a:pt x="587" y="247"/>
                </a:lnTo>
                <a:lnTo>
                  <a:pt x="592" y="254"/>
                </a:lnTo>
                <a:lnTo>
                  <a:pt x="595" y="259"/>
                </a:lnTo>
                <a:lnTo>
                  <a:pt x="598" y="264"/>
                </a:lnTo>
                <a:lnTo>
                  <a:pt x="590" y="274"/>
                </a:lnTo>
                <a:lnTo>
                  <a:pt x="590" y="279"/>
                </a:lnTo>
                <a:lnTo>
                  <a:pt x="581" y="290"/>
                </a:lnTo>
                <a:lnTo>
                  <a:pt x="574" y="295"/>
                </a:lnTo>
                <a:lnTo>
                  <a:pt x="565" y="297"/>
                </a:lnTo>
                <a:lnTo>
                  <a:pt x="557" y="299"/>
                </a:lnTo>
                <a:lnTo>
                  <a:pt x="551" y="304"/>
                </a:lnTo>
                <a:lnTo>
                  <a:pt x="546" y="310"/>
                </a:lnTo>
                <a:lnTo>
                  <a:pt x="541" y="318"/>
                </a:lnTo>
                <a:lnTo>
                  <a:pt x="535" y="325"/>
                </a:lnTo>
                <a:lnTo>
                  <a:pt x="535" y="332"/>
                </a:lnTo>
                <a:lnTo>
                  <a:pt x="535" y="341"/>
                </a:lnTo>
                <a:lnTo>
                  <a:pt x="534" y="351"/>
                </a:lnTo>
                <a:lnTo>
                  <a:pt x="534" y="356"/>
                </a:lnTo>
                <a:lnTo>
                  <a:pt x="522" y="364"/>
                </a:lnTo>
                <a:lnTo>
                  <a:pt x="516" y="373"/>
                </a:lnTo>
                <a:lnTo>
                  <a:pt x="508" y="371"/>
                </a:lnTo>
                <a:lnTo>
                  <a:pt x="498" y="360"/>
                </a:lnTo>
                <a:lnTo>
                  <a:pt x="483" y="353"/>
                </a:lnTo>
                <a:lnTo>
                  <a:pt x="471" y="352"/>
                </a:lnTo>
                <a:lnTo>
                  <a:pt x="458" y="350"/>
                </a:lnTo>
                <a:lnTo>
                  <a:pt x="443" y="347"/>
                </a:lnTo>
                <a:lnTo>
                  <a:pt x="429" y="345"/>
                </a:lnTo>
                <a:lnTo>
                  <a:pt x="422" y="341"/>
                </a:lnTo>
                <a:lnTo>
                  <a:pt x="422" y="336"/>
                </a:lnTo>
                <a:lnTo>
                  <a:pt x="413" y="337"/>
                </a:lnTo>
                <a:lnTo>
                  <a:pt x="404" y="330"/>
                </a:lnTo>
                <a:lnTo>
                  <a:pt x="397" y="327"/>
                </a:lnTo>
                <a:lnTo>
                  <a:pt x="388" y="329"/>
                </a:lnTo>
                <a:lnTo>
                  <a:pt x="382" y="332"/>
                </a:lnTo>
                <a:lnTo>
                  <a:pt x="379" y="340"/>
                </a:lnTo>
                <a:lnTo>
                  <a:pt x="374" y="347"/>
                </a:lnTo>
                <a:lnTo>
                  <a:pt x="373" y="352"/>
                </a:lnTo>
                <a:lnTo>
                  <a:pt x="371" y="357"/>
                </a:lnTo>
                <a:lnTo>
                  <a:pt x="353" y="363"/>
                </a:lnTo>
                <a:lnTo>
                  <a:pt x="343" y="367"/>
                </a:lnTo>
                <a:lnTo>
                  <a:pt x="318" y="384"/>
                </a:lnTo>
                <a:lnTo>
                  <a:pt x="300" y="371"/>
                </a:lnTo>
                <a:lnTo>
                  <a:pt x="274" y="373"/>
                </a:lnTo>
                <a:lnTo>
                  <a:pt x="240" y="364"/>
                </a:lnTo>
                <a:lnTo>
                  <a:pt x="224" y="373"/>
                </a:lnTo>
                <a:lnTo>
                  <a:pt x="215" y="348"/>
                </a:lnTo>
                <a:lnTo>
                  <a:pt x="197" y="331"/>
                </a:lnTo>
                <a:lnTo>
                  <a:pt x="194" y="322"/>
                </a:lnTo>
                <a:lnTo>
                  <a:pt x="166" y="299"/>
                </a:lnTo>
                <a:lnTo>
                  <a:pt x="121" y="262"/>
                </a:lnTo>
                <a:lnTo>
                  <a:pt x="84" y="258"/>
                </a:lnTo>
                <a:lnTo>
                  <a:pt x="64" y="268"/>
                </a:lnTo>
                <a:lnTo>
                  <a:pt x="54" y="276"/>
                </a:lnTo>
                <a:lnTo>
                  <a:pt x="49" y="283"/>
                </a:lnTo>
                <a:lnTo>
                  <a:pt x="54" y="290"/>
                </a:lnTo>
                <a:lnTo>
                  <a:pt x="61" y="297"/>
                </a:lnTo>
                <a:lnTo>
                  <a:pt x="66" y="301"/>
                </a:lnTo>
                <a:lnTo>
                  <a:pt x="64" y="319"/>
                </a:lnTo>
                <a:lnTo>
                  <a:pt x="26" y="304"/>
                </a:lnTo>
                <a:lnTo>
                  <a:pt x="0" y="319"/>
                </a:lnTo>
                <a:lnTo>
                  <a:pt x="23" y="321"/>
                </a:lnTo>
                <a:lnTo>
                  <a:pt x="41" y="331"/>
                </a:lnTo>
                <a:lnTo>
                  <a:pt x="43" y="334"/>
                </a:lnTo>
                <a:lnTo>
                  <a:pt x="41" y="343"/>
                </a:lnTo>
                <a:lnTo>
                  <a:pt x="61" y="353"/>
                </a:lnTo>
                <a:lnTo>
                  <a:pt x="85" y="368"/>
                </a:lnTo>
                <a:lnTo>
                  <a:pt x="90" y="377"/>
                </a:lnTo>
                <a:lnTo>
                  <a:pt x="100" y="378"/>
                </a:lnTo>
                <a:lnTo>
                  <a:pt x="103" y="387"/>
                </a:lnTo>
                <a:lnTo>
                  <a:pt x="109" y="393"/>
                </a:lnTo>
                <a:lnTo>
                  <a:pt x="118" y="397"/>
                </a:lnTo>
                <a:lnTo>
                  <a:pt x="136" y="397"/>
                </a:lnTo>
                <a:lnTo>
                  <a:pt x="139" y="403"/>
                </a:lnTo>
                <a:lnTo>
                  <a:pt x="142" y="409"/>
                </a:lnTo>
                <a:lnTo>
                  <a:pt x="149" y="411"/>
                </a:lnTo>
                <a:lnTo>
                  <a:pt x="166" y="410"/>
                </a:lnTo>
                <a:lnTo>
                  <a:pt x="172" y="414"/>
                </a:lnTo>
                <a:lnTo>
                  <a:pt x="178" y="423"/>
                </a:lnTo>
                <a:lnTo>
                  <a:pt x="187" y="430"/>
                </a:lnTo>
                <a:lnTo>
                  <a:pt x="200" y="431"/>
                </a:lnTo>
                <a:lnTo>
                  <a:pt x="216" y="427"/>
                </a:lnTo>
                <a:lnTo>
                  <a:pt x="233" y="429"/>
                </a:lnTo>
                <a:lnTo>
                  <a:pt x="252" y="431"/>
                </a:lnTo>
                <a:lnTo>
                  <a:pt x="267" y="435"/>
                </a:lnTo>
                <a:lnTo>
                  <a:pt x="280" y="441"/>
                </a:lnTo>
                <a:lnTo>
                  <a:pt x="303" y="450"/>
                </a:lnTo>
                <a:lnTo>
                  <a:pt x="321" y="462"/>
                </a:lnTo>
                <a:lnTo>
                  <a:pt x="328" y="468"/>
                </a:lnTo>
                <a:lnTo>
                  <a:pt x="328" y="483"/>
                </a:lnTo>
                <a:lnTo>
                  <a:pt x="332" y="488"/>
                </a:lnTo>
                <a:lnTo>
                  <a:pt x="344" y="486"/>
                </a:lnTo>
                <a:lnTo>
                  <a:pt x="353" y="497"/>
                </a:lnTo>
                <a:lnTo>
                  <a:pt x="361" y="505"/>
                </a:lnTo>
                <a:lnTo>
                  <a:pt x="376" y="510"/>
                </a:lnTo>
                <a:lnTo>
                  <a:pt x="385" y="516"/>
                </a:lnTo>
                <a:lnTo>
                  <a:pt x="394" y="520"/>
                </a:lnTo>
                <a:lnTo>
                  <a:pt x="395" y="528"/>
                </a:lnTo>
                <a:lnTo>
                  <a:pt x="385" y="536"/>
                </a:lnTo>
                <a:lnTo>
                  <a:pt x="380" y="550"/>
                </a:lnTo>
                <a:lnTo>
                  <a:pt x="382" y="570"/>
                </a:lnTo>
                <a:lnTo>
                  <a:pt x="383" y="581"/>
                </a:lnTo>
                <a:lnTo>
                  <a:pt x="388" y="589"/>
                </a:lnTo>
                <a:lnTo>
                  <a:pt x="395" y="596"/>
                </a:lnTo>
                <a:lnTo>
                  <a:pt x="397" y="603"/>
                </a:lnTo>
                <a:lnTo>
                  <a:pt x="389" y="609"/>
                </a:lnTo>
                <a:lnTo>
                  <a:pt x="386" y="612"/>
                </a:lnTo>
                <a:lnTo>
                  <a:pt x="386" y="617"/>
                </a:lnTo>
                <a:lnTo>
                  <a:pt x="383" y="624"/>
                </a:lnTo>
                <a:lnTo>
                  <a:pt x="383" y="631"/>
                </a:lnTo>
                <a:lnTo>
                  <a:pt x="397" y="634"/>
                </a:lnTo>
                <a:lnTo>
                  <a:pt x="405" y="631"/>
                </a:lnTo>
                <a:lnTo>
                  <a:pt x="422" y="633"/>
                </a:lnTo>
                <a:lnTo>
                  <a:pt x="428" y="635"/>
                </a:lnTo>
                <a:lnTo>
                  <a:pt x="426" y="644"/>
                </a:lnTo>
                <a:lnTo>
                  <a:pt x="432" y="654"/>
                </a:lnTo>
                <a:lnTo>
                  <a:pt x="431" y="661"/>
                </a:lnTo>
                <a:lnTo>
                  <a:pt x="428" y="667"/>
                </a:lnTo>
                <a:lnTo>
                  <a:pt x="417" y="671"/>
                </a:lnTo>
                <a:lnTo>
                  <a:pt x="410" y="675"/>
                </a:lnTo>
                <a:lnTo>
                  <a:pt x="413" y="683"/>
                </a:lnTo>
                <a:lnTo>
                  <a:pt x="417" y="687"/>
                </a:lnTo>
                <a:lnTo>
                  <a:pt x="414" y="694"/>
                </a:lnTo>
                <a:lnTo>
                  <a:pt x="420" y="703"/>
                </a:lnTo>
                <a:lnTo>
                  <a:pt x="429" y="713"/>
                </a:lnTo>
                <a:lnTo>
                  <a:pt x="446" y="728"/>
                </a:lnTo>
                <a:lnTo>
                  <a:pt x="461" y="741"/>
                </a:lnTo>
                <a:lnTo>
                  <a:pt x="473" y="755"/>
                </a:lnTo>
                <a:lnTo>
                  <a:pt x="478" y="765"/>
                </a:lnTo>
                <a:lnTo>
                  <a:pt x="481" y="771"/>
                </a:lnTo>
                <a:lnTo>
                  <a:pt x="473" y="772"/>
                </a:lnTo>
                <a:lnTo>
                  <a:pt x="470" y="781"/>
                </a:lnTo>
                <a:lnTo>
                  <a:pt x="471" y="796"/>
                </a:lnTo>
                <a:lnTo>
                  <a:pt x="473" y="811"/>
                </a:lnTo>
                <a:lnTo>
                  <a:pt x="473" y="820"/>
                </a:lnTo>
                <a:lnTo>
                  <a:pt x="468" y="830"/>
                </a:lnTo>
                <a:lnTo>
                  <a:pt x="461" y="841"/>
                </a:lnTo>
                <a:lnTo>
                  <a:pt x="452" y="853"/>
                </a:lnTo>
                <a:lnTo>
                  <a:pt x="458" y="865"/>
                </a:lnTo>
                <a:lnTo>
                  <a:pt x="456" y="881"/>
                </a:lnTo>
                <a:lnTo>
                  <a:pt x="462" y="895"/>
                </a:lnTo>
                <a:lnTo>
                  <a:pt x="473" y="906"/>
                </a:lnTo>
                <a:lnTo>
                  <a:pt x="492" y="912"/>
                </a:lnTo>
                <a:lnTo>
                  <a:pt x="499" y="922"/>
                </a:lnTo>
                <a:lnTo>
                  <a:pt x="508" y="935"/>
                </a:lnTo>
                <a:lnTo>
                  <a:pt x="517" y="946"/>
                </a:lnTo>
                <a:lnTo>
                  <a:pt x="522" y="956"/>
                </a:lnTo>
                <a:lnTo>
                  <a:pt x="528" y="961"/>
                </a:lnTo>
                <a:lnTo>
                  <a:pt x="532" y="969"/>
                </a:lnTo>
                <a:lnTo>
                  <a:pt x="537" y="976"/>
                </a:lnTo>
                <a:lnTo>
                  <a:pt x="528" y="991"/>
                </a:lnTo>
                <a:lnTo>
                  <a:pt x="546" y="997"/>
                </a:lnTo>
                <a:lnTo>
                  <a:pt x="547" y="995"/>
                </a:lnTo>
                <a:lnTo>
                  <a:pt x="546" y="991"/>
                </a:lnTo>
                <a:lnTo>
                  <a:pt x="546" y="988"/>
                </a:lnTo>
                <a:lnTo>
                  <a:pt x="541" y="987"/>
                </a:lnTo>
                <a:lnTo>
                  <a:pt x="541" y="985"/>
                </a:lnTo>
                <a:lnTo>
                  <a:pt x="547" y="985"/>
                </a:lnTo>
                <a:lnTo>
                  <a:pt x="551" y="987"/>
                </a:lnTo>
                <a:lnTo>
                  <a:pt x="554" y="991"/>
                </a:lnTo>
                <a:lnTo>
                  <a:pt x="560" y="993"/>
                </a:lnTo>
                <a:lnTo>
                  <a:pt x="566" y="995"/>
                </a:lnTo>
                <a:lnTo>
                  <a:pt x="571" y="993"/>
                </a:lnTo>
                <a:lnTo>
                  <a:pt x="574" y="990"/>
                </a:lnTo>
                <a:lnTo>
                  <a:pt x="580" y="986"/>
                </a:lnTo>
                <a:lnTo>
                  <a:pt x="580" y="982"/>
                </a:lnTo>
                <a:lnTo>
                  <a:pt x="581" y="977"/>
                </a:lnTo>
                <a:lnTo>
                  <a:pt x="583" y="972"/>
                </a:lnTo>
                <a:lnTo>
                  <a:pt x="583" y="967"/>
                </a:lnTo>
                <a:lnTo>
                  <a:pt x="584" y="961"/>
                </a:lnTo>
                <a:lnTo>
                  <a:pt x="589" y="958"/>
                </a:lnTo>
                <a:lnTo>
                  <a:pt x="590" y="958"/>
                </a:lnTo>
                <a:lnTo>
                  <a:pt x="592" y="950"/>
                </a:lnTo>
                <a:lnTo>
                  <a:pt x="592" y="945"/>
                </a:lnTo>
                <a:lnTo>
                  <a:pt x="592" y="939"/>
                </a:lnTo>
                <a:lnTo>
                  <a:pt x="593" y="935"/>
                </a:lnTo>
                <a:lnTo>
                  <a:pt x="598" y="934"/>
                </a:lnTo>
                <a:lnTo>
                  <a:pt x="599" y="935"/>
                </a:lnTo>
                <a:lnTo>
                  <a:pt x="599" y="942"/>
                </a:lnTo>
                <a:lnTo>
                  <a:pt x="599" y="946"/>
                </a:lnTo>
                <a:lnTo>
                  <a:pt x="599" y="950"/>
                </a:lnTo>
                <a:lnTo>
                  <a:pt x="601" y="954"/>
                </a:lnTo>
                <a:lnTo>
                  <a:pt x="601" y="963"/>
                </a:lnTo>
                <a:lnTo>
                  <a:pt x="599" y="966"/>
                </a:lnTo>
                <a:lnTo>
                  <a:pt x="596" y="970"/>
                </a:lnTo>
                <a:lnTo>
                  <a:pt x="595" y="976"/>
                </a:lnTo>
                <a:lnTo>
                  <a:pt x="595" y="981"/>
                </a:lnTo>
                <a:lnTo>
                  <a:pt x="593" y="985"/>
                </a:lnTo>
                <a:lnTo>
                  <a:pt x="592" y="990"/>
                </a:lnTo>
                <a:lnTo>
                  <a:pt x="590" y="993"/>
                </a:lnTo>
                <a:lnTo>
                  <a:pt x="589" y="998"/>
                </a:lnTo>
                <a:lnTo>
                  <a:pt x="586" y="1003"/>
                </a:lnTo>
                <a:lnTo>
                  <a:pt x="592" y="1005"/>
                </a:lnTo>
                <a:lnTo>
                  <a:pt x="590" y="1011"/>
                </a:lnTo>
                <a:lnTo>
                  <a:pt x="598" y="1006"/>
                </a:lnTo>
                <a:lnTo>
                  <a:pt x="601" y="1008"/>
                </a:lnTo>
                <a:lnTo>
                  <a:pt x="601" y="1016"/>
                </a:lnTo>
                <a:lnTo>
                  <a:pt x="604" y="1017"/>
                </a:lnTo>
                <a:lnTo>
                  <a:pt x="604" y="1019"/>
                </a:lnTo>
                <a:lnTo>
                  <a:pt x="610" y="1021"/>
                </a:lnTo>
                <a:lnTo>
                  <a:pt x="614" y="1013"/>
                </a:lnTo>
                <a:lnTo>
                  <a:pt x="614" y="1014"/>
                </a:lnTo>
                <a:lnTo>
                  <a:pt x="621" y="1014"/>
                </a:lnTo>
                <a:lnTo>
                  <a:pt x="635" y="1017"/>
                </a:lnTo>
                <a:lnTo>
                  <a:pt x="641" y="1017"/>
                </a:lnTo>
                <a:lnTo>
                  <a:pt x="650" y="1018"/>
                </a:lnTo>
                <a:lnTo>
                  <a:pt x="654" y="1019"/>
                </a:lnTo>
                <a:lnTo>
                  <a:pt x="657" y="1026"/>
                </a:lnTo>
                <a:lnTo>
                  <a:pt x="663" y="1030"/>
                </a:lnTo>
                <a:lnTo>
                  <a:pt x="665" y="1032"/>
                </a:lnTo>
                <a:lnTo>
                  <a:pt x="671" y="1028"/>
                </a:lnTo>
                <a:lnTo>
                  <a:pt x="677" y="1029"/>
                </a:lnTo>
                <a:lnTo>
                  <a:pt x="678" y="1034"/>
                </a:lnTo>
                <a:lnTo>
                  <a:pt x="684" y="1039"/>
                </a:lnTo>
                <a:lnTo>
                  <a:pt x="687" y="1044"/>
                </a:lnTo>
                <a:lnTo>
                  <a:pt x="694" y="1048"/>
                </a:lnTo>
                <a:lnTo>
                  <a:pt x="696" y="1054"/>
                </a:lnTo>
                <a:lnTo>
                  <a:pt x="700" y="1056"/>
                </a:lnTo>
                <a:lnTo>
                  <a:pt x="700" y="1061"/>
                </a:lnTo>
                <a:lnTo>
                  <a:pt x="697" y="1065"/>
                </a:lnTo>
                <a:lnTo>
                  <a:pt x="691" y="1064"/>
                </a:lnTo>
                <a:lnTo>
                  <a:pt x="689" y="1069"/>
                </a:lnTo>
                <a:lnTo>
                  <a:pt x="690" y="1071"/>
                </a:lnTo>
                <a:lnTo>
                  <a:pt x="696" y="1072"/>
                </a:lnTo>
                <a:lnTo>
                  <a:pt x="696" y="1075"/>
                </a:lnTo>
                <a:lnTo>
                  <a:pt x="696" y="1079"/>
                </a:lnTo>
                <a:lnTo>
                  <a:pt x="703" y="1077"/>
                </a:lnTo>
                <a:lnTo>
                  <a:pt x="705" y="1082"/>
                </a:lnTo>
                <a:lnTo>
                  <a:pt x="700" y="1084"/>
                </a:lnTo>
                <a:lnTo>
                  <a:pt x="694" y="1081"/>
                </a:lnTo>
                <a:lnTo>
                  <a:pt x="691" y="1085"/>
                </a:lnTo>
                <a:lnTo>
                  <a:pt x="693" y="1086"/>
                </a:lnTo>
                <a:lnTo>
                  <a:pt x="697" y="1087"/>
                </a:lnTo>
                <a:lnTo>
                  <a:pt x="699" y="1090"/>
                </a:lnTo>
                <a:lnTo>
                  <a:pt x="696" y="1095"/>
                </a:lnTo>
                <a:lnTo>
                  <a:pt x="699" y="1095"/>
                </a:lnTo>
                <a:lnTo>
                  <a:pt x="702" y="1096"/>
                </a:lnTo>
                <a:lnTo>
                  <a:pt x="703" y="1097"/>
                </a:lnTo>
                <a:lnTo>
                  <a:pt x="702" y="1100"/>
                </a:lnTo>
                <a:lnTo>
                  <a:pt x="703" y="1100"/>
                </a:lnTo>
                <a:lnTo>
                  <a:pt x="705" y="1102"/>
                </a:lnTo>
                <a:lnTo>
                  <a:pt x="703" y="1107"/>
                </a:lnTo>
                <a:lnTo>
                  <a:pt x="703" y="1110"/>
                </a:lnTo>
                <a:lnTo>
                  <a:pt x="705" y="1111"/>
                </a:lnTo>
                <a:lnTo>
                  <a:pt x="697" y="1111"/>
                </a:lnTo>
                <a:lnTo>
                  <a:pt x="697" y="1115"/>
                </a:lnTo>
                <a:lnTo>
                  <a:pt x="696" y="1118"/>
                </a:lnTo>
                <a:lnTo>
                  <a:pt x="697" y="1123"/>
                </a:lnTo>
                <a:lnTo>
                  <a:pt x="696" y="1126"/>
                </a:lnTo>
                <a:lnTo>
                  <a:pt x="715" y="1131"/>
                </a:lnTo>
                <a:lnTo>
                  <a:pt x="718" y="1137"/>
                </a:lnTo>
                <a:lnTo>
                  <a:pt x="720" y="1140"/>
                </a:lnTo>
                <a:lnTo>
                  <a:pt x="724" y="1148"/>
                </a:lnTo>
                <a:lnTo>
                  <a:pt x="721" y="1153"/>
                </a:lnTo>
                <a:lnTo>
                  <a:pt x="724" y="1155"/>
                </a:lnTo>
                <a:lnTo>
                  <a:pt x="727" y="1157"/>
                </a:lnTo>
                <a:lnTo>
                  <a:pt x="732" y="1157"/>
                </a:lnTo>
                <a:lnTo>
                  <a:pt x="733" y="1157"/>
                </a:lnTo>
                <a:lnTo>
                  <a:pt x="736" y="1160"/>
                </a:lnTo>
                <a:lnTo>
                  <a:pt x="733" y="1163"/>
                </a:lnTo>
                <a:lnTo>
                  <a:pt x="729" y="1164"/>
                </a:lnTo>
                <a:lnTo>
                  <a:pt x="724" y="1161"/>
                </a:lnTo>
                <a:lnTo>
                  <a:pt x="717" y="1160"/>
                </a:lnTo>
                <a:lnTo>
                  <a:pt x="709" y="1160"/>
                </a:lnTo>
                <a:lnTo>
                  <a:pt x="706" y="1157"/>
                </a:lnTo>
                <a:lnTo>
                  <a:pt x="702" y="1158"/>
                </a:lnTo>
                <a:lnTo>
                  <a:pt x="699" y="1165"/>
                </a:lnTo>
                <a:lnTo>
                  <a:pt x="705" y="1169"/>
                </a:lnTo>
                <a:lnTo>
                  <a:pt x="711" y="1171"/>
                </a:lnTo>
                <a:lnTo>
                  <a:pt x="715" y="1175"/>
                </a:lnTo>
                <a:lnTo>
                  <a:pt x="723" y="1178"/>
                </a:lnTo>
                <a:lnTo>
                  <a:pt x="724" y="1178"/>
                </a:lnTo>
                <a:lnTo>
                  <a:pt x="726" y="1184"/>
                </a:lnTo>
                <a:lnTo>
                  <a:pt x="726" y="1186"/>
                </a:lnTo>
                <a:lnTo>
                  <a:pt x="727" y="1191"/>
                </a:lnTo>
                <a:lnTo>
                  <a:pt x="723" y="1192"/>
                </a:lnTo>
                <a:lnTo>
                  <a:pt x="718" y="1195"/>
                </a:lnTo>
                <a:lnTo>
                  <a:pt x="712" y="1192"/>
                </a:lnTo>
                <a:lnTo>
                  <a:pt x="715" y="1186"/>
                </a:lnTo>
                <a:lnTo>
                  <a:pt x="712" y="1185"/>
                </a:lnTo>
                <a:lnTo>
                  <a:pt x="706" y="1186"/>
                </a:lnTo>
                <a:lnTo>
                  <a:pt x="703" y="1185"/>
                </a:lnTo>
                <a:lnTo>
                  <a:pt x="703" y="1180"/>
                </a:lnTo>
                <a:lnTo>
                  <a:pt x="700" y="1179"/>
                </a:lnTo>
                <a:lnTo>
                  <a:pt x="697" y="1181"/>
                </a:lnTo>
                <a:lnTo>
                  <a:pt x="693" y="1180"/>
                </a:lnTo>
                <a:lnTo>
                  <a:pt x="691" y="1175"/>
                </a:lnTo>
                <a:lnTo>
                  <a:pt x="687" y="1176"/>
                </a:lnTo>
                <a:lnTo>
                  <a:pt x="686" y="1180"/>
                </a:lnTo>
                <a:lnTo>
                  <a:pt x="678" y="1180"/>
                </a:lnTo>
                <a:lnTo>
                  <a:pt x="674" y="1184"/>
                </a:lnTo>
                <a:lnTo>
                  <a:pt x="674" y="1186"/>
                </a:lnTo>
                <a:lnTo>
                  <a:pt x="665" y="1186"/>
                </a:lnTo>
                <a:lnTo>
                  <a:pt x="662" y="1189"/>
                </a:lnTo>
                <a:lnTo>
                  <a:pt x="657" y="1189"/>
                </a:lnTo>
                <a:lnTo>
                  <a:pt x="645" y="1192"/>
                </a:lnTo>
                <a:lnTo>
                  <a:pt x="645" y="1197"/>
                </a:lnTo>
                <a:lnTo>
                  <a:pt x="642" y="1199"/>
                </a:lnTo>
                <a:lnTo>
                  <a:pt x="639" y="1210"/>
                </a:lnTo>
                <a:lnTo>
                  <a:pt x="636" y="1203"/>
                </a:lnTo>
                <a:lnTo>
                  <a:pt x="626" y="1211"/>
                </a:lnTo>
                <a:lnTo>
                  <a:pt x="630" y="1215"/>
                </a:lnTo>
                <a:lnTo>
                  <a:pt x="632" y="1216"/>
                </a:lnTo>
                <a:lnTo>
                  <a:pt x="629" y="1220"/>
                </a:lnTo>
                <a:lnTo>
                  <a:pt x="630" y="1223"/>
                </a:lnTo>
                <a:lnTo>
                  <a:pt x="630" y="1227"/>
                </a:lnTo>
                <a:lnTo>
                  <a:pt x="629" y="1231"/>
                </a:lnTo>
                <a:lnTo>
                  <a:pt x="626" y="1234"/>
                </a:lnTo>
                <a:lnTo>
                  <a:pt x="621" y="1238"/>
                </a:lnTo>
                <a:lnTo>
                  <a:pt x="614" y="1244"/>
                </a:lnTo>
                <a:lnTo>
                  <a:pt x="614" y="1249"/>
                </a:lnTo>
                <a:lnTo>
                  <a:pt x="613" y="1253"/>
                </a:lnTo>
                <a:lnTo>
                  <a:pt x="616" y="1254"/>
                </a:lnTo>
                <a:lnTo>
                  <a:pt x="614" y="1259"/>
                </a:lnTo>
                <a:lnTo>
                  <a:pt x="613" y="1264"/>
                </a:lnTo>
                <a:lnTo>
                  <a:pt x="613" y="1269"/>
                </a:lnTo>
                <a:lnTo>
                  <a:pt x="611" y="1274"/>
                </a:lnTo>
                <a:lnTo>
                  <a:pt x="610" y="1278"/>
                </a:lnTo>
                <a:lnTo>
                  <a:pt x="607" y="1280"/>
                </a:lnTo>
                <a:lnTo>
                  <a:pt x="602" y="1276"/>
                </a:lnTo>
                <a:lnTo>
                  <a:pt x="599" y="1279"/>
                </a:lnTo>
                <a:lnTo>
                  <a:pt x="602" y="1283"/>
                </a:lnTo>
                <a:lnTo>
                  <a:pt x="596" y="1287"/>
                </a:lnTo>
                <a:lnTo>
                  <a:pt x="592" y="1295"/>
                </a:lnTo>
                <a:lnTo>
                  <a:pt x="587" y="1299"/>
                </a:lnTo>
                <a:lnTo>
                  <a:pt x="583" y="1304"/>
                </a:lnTo>
                <a:lnTo>
                  <a:pt x="581" y="1306"/>
                </a:lnTo>
                <a:lnTo>
                  <a:pt x="575" y="1305"/>
                </a:lnTo>
                <a:lnTo>
                  <a:pt x="574" y="1311"/>
                </a:lnTo>
                <a:lnTo>
                  <a:pt x="572" y="1317"/>
                </a:lnTo>
                <a:lnTo>
                  <a:pt x="571" y="1322"/>
                </a:lnTo>
                <a:lnTo>
                  <a:pt x="569" y="1326"/>
                </a:lnTo>
                <a:lnTo>
                  <a:pt x="566" y="1333"/>
                </a:lnTo>
                <a:lnTo>
                  <a:pt x="565" y="1338"/>
                </a:lnTo>
                <a:lnTo>
                  <a:pt x="559" y="1337"/>
                </a:lnTo>
                <a:lnTo>
                  <a:pt x="556" y="1343"/>
                </a:lnTo>
                <a:lnTo>
                  <a:pt x="557" y="1346"/>
                </a:lnTo>
                <a:lnTo>
                  <a:pt x="554" y="1348"/>
                </a:lnTo>
                <a:lnTo>
                  <a:pt x="551" y="1352"/>
                </a:lnTo>
                <a:lnTo>
                  <a:pt x="547" y="1354"/>
                </a:lnTo>
                <a:lnTo>
                  <a:pt x="543" y="1355"/>
                </a:lnTo>
                <a:lnTo>
                  <a:pt x="543" y="1357"/>
                </a:lnTo>
                <a:lnTo>
                  <a:pt x="544" y="1360"/>
                </a:lnTo>
                <a:lnTo>
                  <a:pt x="543" y="1365"/>
                </a:lnTo>
                <a:lnTo>
                  <a:pt x="538" y="1376"/>
                </a:lnTo>
                <a:lnTo>
                  <a:pt x="534" y="1381"/>
                </a:lnTo>
                <a:lnTo>
                  <a:pt x="528" y="1390"/>
                </a:lnTo>
                <a:lnTo>
                  <a:pt x="529" y="1394"/>
                </a:lnTo>
                <a:lnTo>
                  <a:pt x="534" y="1391"/>
                </a:lnTo>
                <a:lnTo>
                  <a:pt x="538" y="1394"/>
                </a:lnTo>
                <a:lnTo>
                  <a:pt x="532" y="1400"/>
                </a:lnTo>
                <a:lnTo>
                  <a:pt x="523" y="1401"/>
                </a:lnTo>
                <a:lnTo>
                  <a:pt x="517" y="1400"/>
                </a:lnTo>
                <a:lnTo>
                  <a:pt x="510" y="1396"/>
                </a:lnTo>
                <a:lnTo>
                  <a:pt x="508" y="1406"/>
                </a:lnTo>
                <a:lnTo>
                  <a:pt x="510" y="1415"/>
                </a:lnTo>
                <a:lnTo>
                  <a:pt x="510" y="1423"/>
                </a:lnTo>
                <a:lnTo>
                  <a:pt x="510" y="1430"/>
                </a:lnTo>
                <a:lnTo>
                  <a:pt x="505" y="1432"/>
                </a:lnTo>
                <a:lnTo>
                  <a:pt x="490" y="1437"/>
                </a:lnTo>
                <a:lnTo>
                  <a:pt x="486" y="1437"/>
                </a:lnTo>
                <a:lnTo>
                  <a:pt x="481" y="1443"/>
                </a:lnTo>
                <a:lnTo>
                  <a:pt x="471" y="1447"/>
                </a:lnTo>
                <a:lnTo>
                  <a:pt x="464" y="1452"/>
                </a:lnTo>
                <a:lnTo>
                  <a:pt x="450" y="1454"/>
                </a:lnTo>
                <a:lnTo>
                  <a:pt x="440" y="1458"/>
                </a:lnTo>
                <a:lnTo>
                  <a:pt x="428" y="1462"/>
                </a:lnTo>
                <a:lnTo>
                  <a:pt x="425" y="1474"/>
                </a:lnTo>
                <a:lnTo>
                  <a:pt x="425" y="1491"/>
                </a:lnTo>
                <a:lnTo>
                  <a:pt x="419" y="1494"/>
                </a:lnTo>
                <a:lnTo>
                  <a:pt x="411" y="1500"/>
                </a:lnTo>
                <a:lnTo>
                  <a:pt x="410" y="1505"/>
                </a:lnTo>
                <a:lnTo>
                  <a:pt x="407" y="1514"/>
                </a:lnTo>
                <a:lnTo>
                  <a:pt x="404" y="1520"/>
                </a:lnTo>
                <a:lnTo>
                  <a:pt x="408" y="1520"/>
                </a:lnTo>
                <a:lnTo>
                  <a:pt x="408" y="1526"/>
                </a:lnTo>
                <a:lnTo>
                  <a:pt x="407" y="1533"/>
                </a:lnTo>
                <a:lnTo>
                  <a:pt x="404" y="1538"/>
                </a:lnTo>
                <a:lnTo>
                  <a:pt x="403" y="1541"/>
                </a:lnTo>
                <a:lnTo>
                  <a:pt x="400" y="1543"/>
                </a:lnTo>
                <a:lnTo>
                  <a:pt x="394" y="1540"/>
                </a:lnTo>
                <a:lnTo>
                  <a:pt x="395" y="1532"/>
                </a:lnTo>
                <a:lnTo>
                  <a:pt x="394" y="1528"/>
                </a:lnTo>
                <a:lnTo>
                  <a:pt x="391" y="1526"/>
                </a:lnTo>
                <a:lnTo>
                  <a:pt x="388" y="1531"/>
                </a:lnTo>
                <a:lnTo>
                  <a:pt x="388" y="1538"/>
                </a:lnTo>
                <a:lnTo>
                  <a:pt x="389" y="1545"/>
                </a:lnTo>
                <a:lnTo>
                  <a:pt x="395" y="1548"/>
                </a:lnTo>
                <a:lnTo>
                  <a:pt x="400" y="1554"/>
                </a:lnTo>
                <a:lnTo>
                  <a:pt x="391" y="1549"/>
                </a:lnTo>
                <a:lnTo>
                  <a:pt x="385" y="1547"/>
                </a:lnTo>
                <a:lnTo>
                  <a:pt x="376" y="1548"/>
                </a:lnTo>
                <a:lnTo>
                  <a:pt x="371" y="1553"/>
                </a:lnTo>
                <a:lnTo>
                  <a:pt x="376" y="1559"/>
                </a:lnTo>
                <a:lnTo>
                  <a:pt x="385" y="1566"/>
                </a:lnTo>
                <a:lnTo>
                  <a:pt x="392" y="1570"/>
                </a:lnTo>
                <a:lnTo>
                  <a:pt x="397" y="1578"/>
                </a:lnTo>
                <a:lnTo>
                  <a:pt x="400" y="1583"/>
                </a:lnTo>
                <a:lnTo>
                  <a:pt x="394" y="1589"/>
                </a:lnTo>
                <a:lnTo>
                  <a:pt x="391" y="1585"/>
                </a:lnTo>
                <a:lnTo>
                  <a:pt x="383" y="1580"/>
                </a:lnTo>
                <a:lnTo>
                  <a:pt x="374" y="1583"/>
                </a:lnTo>
                <a:lnTo>
                  <a:pt x="370" y="1582"/>
                </a:lnTo>
                <a:lnTo>
                  <a:pt x="364" y="1582"/>
                </a:lnTo>
                <a:lnTo>
                  <a:pt x="361" y="1587"/>
                </a:lnTo>
                <a:lnTo>
                  <a:pt x="359" y="1593"/>
                </a:lnTo>
                <a:lnTo>
                  <a:pt x="364" y="1600"/>
                </a:lnTo>
                <a:lnTo>
                  <a:pt x="371" y="1599"/>
                </a:lnTo>
                <a:lnTo>
                  <a:pt x="374" y="1604"/>
                </a:lnTo>
                <a:lnTo>
                  <a:pt x="368" y="1610"/>
                </a:lnTo>
                <a:lnTo>
                  <a:pt x="365" y="1604"/>
                </a:lnTo>
                <a:lnTo>
                  <a:pt x="359" y="1605"/>
                </a:lnTo>
                <a:lnTo>
                  <a:pt x="353" y="1603"/>
                </a:lnTo>
                <a:lnTo>
                  <a:pt x="347" y="1606"/>
                </a:lnTo>
                <a:lnTo>
                  <a:pt x="341" y="1601"/>
                </a:lnTo>
                <a:lnTo>
                  <a:pt x="332" y="1600"/>
                </a:lnTo>
                <a:lnTo>
                  <a:pt x="321" y="1606"/>
                </a:lnTo>
                <a:lnTo>
                  <a:pt x="313" y="1614"/>
                </a:lnTo>
                <a:lnTo>
                  <a:pt x="307" y="1616"/>
                </a:lnTo>
                <a:lnTo>
                  <a:pt x="300" y="1614"/>
                </a:lnTo>
                <a:lnTo>
                  <a:pt x="295" y="1608"/>
                </a:lnTo>
                <a:lnTo>
                  <a:pt x="294" y="1603"/>
                </a:lnTo>
                <a:lnTo>
                  <a:pt x="291" y="1610"/>
                </a:lnTo>
                <a:lnTo>
                  <a:pt x="291" y="1616"/>
                </a:lnTo>
                <a:lnTo>
                  <a:pt x="291" y="1621"/>
                </a:lnTo>
                <a:lnTo>
                  <a:pt x="294" y="1624"/>
                </a:lnTo>
                <a:lnTo>
                  <a:pt x="292" y="1626"/>
                </a:lnTo>
                <a:lnTo>
                  <a:pt x="291" y="1632"/>
                </a:lnTo>
                <a:lnTo>
                  <a:pt x="294" y="1637"/>
                </a:lnTo>
                <a:lnTo>
                  <a:pt x="300" y="1640"/>
                </a:lnTo>
                <a:lnTo>
                  <a:pt x="301" y="1642"/>
                </a:lnTo>
                <a:lnTo>
                  <a:pt x="300" y="1647"/>
                </a:lnTo>
                <a:lnTo>
                  <a:pt x="297" y="1652"/>
                </a:lnTo>
                <a:lnTo>
                  <a:pt x="291" y="1653"/>
                </a:lnTo>
                <a:lnTo>
                  <a:pt x="289" y="1652"/>
                </a:lnTo>
                <a:lnTo>
                  <a:pt x="283" y="1650"/>
                </a:lnTo>
                <a:lnTo>
                  <a:pt x="279" y="1654"/>
                </a:lnTo>
                <a:lnTo>
                  <a:pt x="276" y="1658"/>
                </a:lnTo>
                <a:lnTo>
                  <a:pt x="274" y="1663"/>
                </a:lnTo>
                <a:lnTo>
                  <a:pt x="280" y="1667"/>
                </a:lnTo>
                <a:lnTo>
                  <a:pt x="286" y="1667"/>
                </a:lnTo>
                <a:lnTo>
                  <a:pt x="292" y="1666"/>
                </a:lnTo>
                <a:lnTo>
                  <a:pt x="294" y="1669"/>
                </a:lnTo>
                <a:lnTo>
                  <a:pt x="294" y="1674"/>
                </a:lnTo>
                <a:lnTo>
                  <a:pt x="292" y="1679"/>
                </a:lnTo>
                <a:lnTo>
                  <a:pt x="286" y="1683"/>
                </a:lnTo>
                <a:lnTo>
                  <a:pt x="286" y="1685"/>
                </a:lnTo>
                <a:lnTo>
                  <a:pt x="283" y="1684"/>
                </a:lnTo>
                <a:lnTo>
                  <a:pt x="279" y="1682"/>
                </a:lnTo>
                <a:lnTo>
                  <a:pt x="277" y="1685"/>
                </a:lnTo>
                <a:lnTo>
                  <a:pt x="279" y="1689"/>
                </a:lnTo>
                <a:lnTo>
                  <a:pt x="283" y="1690"/>
                </a:lnTo>
                <a:lnTo>
                  <a:pt x="285" y="1694"/>
                </a:lnTo>
                <a:lnTo>
                  <a:pt x="283" y="1699"/>
                </a:lnTo>
                <a:lnTo>
                  <a:pt x="279" y="1699"/>
                </a:lnTo>
                <a:lnTo>
                  <a:pt x="271" y="1699"/>
                </a:lnTo>
                <a:lnTo>
                  <a:pt x="265" y="1694"/>
                </a:lnTo>
                <a:lnTo>
                  <a:pt x="259" y="1689"/>
                </a:lnTo>
                <a:lnTo>
                  <a:pt x="257" y="1684"/>
                </a:lnTo>
                <a:lnTo>
                  <a:pt x="255" y="1678"/>
                </a:lnTo>
                <a:lnTo>
                  <a:pt x="255" y="1674"/>
                </a:lnTo>
                <a:lnTo>
                  <a:pt x="252" y="1673"/>
                </a:lnTo>
                <a:lnTo>
                  <a:pt x="245" y="1673"/>
                </a:lnTo>
                <a:lnTo>
                  <a:pt x="248" y="1679"/>
                </a:lnTo>
                <a:lnTo>
                  <a:pt x="251" y="1685"/>
                </a:lnTo>
                <a:lnTo>
                  <a:pt x="255" y="1684"/>
                </a:lnTo>
                <a:lnTo>
                  <a:pt x="255" y="1687"/>
                </a:lnTo>
                <a:lnTo>
                  <a:pt x="257" y="1690"/>
                </a:lnTo>
                <a:lnTo>
                  <a:pt x="259" y="1696"/>
                </a:lnTo>
                <a:lnTo>
                  <a:pt x="261" y="1700"/>
                </a:lnTo>
                <a:lnTo>
                  <a:pt x="265" y="1703"/>
                </a:lnTo>
                <a:lnTo>
                  <a:pt x="265" y="1708"/>
                </a:lnTo>
                <a:lnTo>
                  <a:pt x="262" y="1713"/>
                </a:lnTo>
                <a:lnTo>
                  <a:pt x="262" y="1719"/>
                </a:lnTo>
                <a:lnTo>
                  <a:pt x="259" y="1719"/>
                </a:lnTo>
                <a:lnTo>
                  <a:pt x="257" y="1715"/>
                </a:lnTo>
                <a:lnTo>
                  <a:pt x="254" y="1716"/>
                </a:lnTo>
                <a:lnTo>
                  <a:pt x="252" y="1720"/>
                </a:lnTo>
                <a:lnTo>
                  <a:pt x="252" y="1727"/>
                </a:lnTo>
                <a:lnTo>
                  <a:pt x="257" y="1732"/>
                </a:lnTo>
                <a:lnTo>
                  <a:pt x="261" y="1731"/>
                </a:lnTo>
                <a:lnTo>
                  <a:pt x="259" y="1736"/>
                </a:lnTo>
                <a:lnTo>
                  <a:pt x="254" y="1740"/>
                </a:lnTo>
                <a:lnTo>
                  <a:pt x="251" y="1747"/>
                </a:lnTo>
                <a:lnTo>
                  <a:pt x="251" y="1755"/>
                </a:lnTo>
                <a:lnTo>
                  <a:pt x="251" y="1762"/>
                </a:lnTo>
                <a:lnTo>
                  <a:pt x="254" y="1764"/>
                </a:lnTo>
                <a:lnTo>
                  <a:pt x="254" y="1758"/>
                </a:lnTo>
                <a:lnTo>
                  <a:pt x="259" y="1755"/>
                </a:lnTo>
                <a:lnTo>
                  <a:pt x="259" y="1760"/>
                </a:lnTo>
                <a:lnTo>
                  <a:pt x="264" y="1760"/>
                </a:lnTo>
                <a:lnTo>
                  <a:pt x="264" y="1767"/>
                </a:lnTo>
                <a:lnTo>
                  <a:pt x="261" y="1769"/>
                </a:lnTo>
                <a:lnTo>
                  <a:pt x="258" y="1773"/>
                </a:lnTo>
                <a:lnTo>
                  <a:pt x="258" y="1778"/>
                </a:lnTo>
                <a:lnTo>
                  <a:pt x="259" y="1781"/>
                </a:lnTo>
                <a:lnTo>
                  <a:pt x="261" y="1787"/>
                </a:lnTo>
                <a:lnTo>
                  <a:pt x="261" y="1789"/>
                </a:lnTo>
                <a:lnTo>
                  <a:pt x="264" y="1795"/>
                </a:lnTo>
                <a:lnTo>
                  <a:pt x="267" y="1797"/>
                </a:lnTo>
                <a:lnTo>
                  <a:pt x="273" y="1799"/>
                </a:lnTo>
                <a:lnTo>
                  <a:pt x="274" y="1798"/>
                </a:lnTo>
                <a:lnTo>
                  <a:pt x="276" y="1802"/>
                </a:lnTo>
                <a:lnTo>
                  <a:pt x="276" y="1806"/>
                </a:lnTo>
                <a:lnTo>
                  <a:pt x="274" y="1813"/>
                </a:lnTo>
                <a:lnTo>
                  <a:pt x="274" y="1819"/>
                </a:lnTo>
                <a:lnTo>
                  <a:pt x="277" y="1823"/>
                </a:lnTo>
                <a:lnTo>
                  <a:pt x="280" y="1820"/>
                </a:lnTo>
                <a:lnTo>
                  <a:pt x="280" y="1814"/>
                </a:lnTo>
                <a:lnTo>
                  <a:pt x="282" y="1808"/>
                </a:lnTo>
                <a:lnTo>
                  <a:pt x="285" y="1800"/>
                </a:lnTo>
                <a:lnTo>
                  <a:pt x="286" y="1793"/>
                </a:lnTo>
                <a:lnTo>
                  <a:pt x="288" y="1787"/>
                </a:lnTo>
                <a:lnTo>
                  <a:pt x="289" y="1793"/>
                </a:lnTo>
                <a:lnTo>
                  <a:pt x="288" y="1800"/>
                </a:lnTo>
                <a:lnTo>
                  <a:pt x="288" y="1810"/>
                </a:lnTo>
                <a:lnTo>
                  <a:pt x="291" y="1820"/>
                </a:lnTo>
                <a:lnTo>
                  <a:pt x="291" y="1815"/>
                </a:lnTo>
                <a:lnTo>
                  <a:pt x="298" y="1814"/>
                </a:lnTo>
                <a:lnTo>
                  <a:pt x="292" y="1824"/>
                </a:lnTo>
                <a:lnTo>
                  <a:pt x="289" y="1825"/>
                </a:lnTo>
                <a:lnTo>
                  <a:pt x="291" y="1831"/>
                </a:lnTo>
                <a:lnTo>
                  <a:pt x="294" y="1832"/>
                </a:lnTo>
                <a:lnTo>
                  <a:pt x="297" y="1829"/>
                </a:lnTo>
                <a:lnTo>
                  <a:pt x="295" y="1832"/>
                </a:lnTo>
                <a:lnTo>
                  <a:pt x="292" y="1840"/>
                </a:lnTo>
                <a:lnTo>
                  <a:pt x="294" y="1845"/>
                </a:lnTo>
                <a:lnTo>
                  <a:pt x="298" y="1839"/>
                </a:lnTo>
                <a:lnTo>
                  <a:pt x="303" y="1845"/>
                </a:lnTo>
                <a:lnTo>
                  <a:pt x="306" y="1850"/>
                </a:lnTo>
                <a:lnTo>
                  <a:pt x="303" y="1853"/>
                </a:lnTo>
                <a:lnTo>
                  <a:pt x="298" y="1861"/>
                </a:lnTo>
                <a:lnTo>
                  <a:pt x="294" y="1868"/>
                </a:lnTo>
                <a:lnTo>
                  <a:pt x="295" y="1874"/>
                </a:lnTo>
                <a:lnTo>
                  <a:pt x="300" y="1881"/>
                </a:lnTo>
                <a:lnTo>
                  <a:pt x="300" y="1888"/>
                </a:lnTo>
                <a:lnTo>
                  <a:pt x="297" y="1904"/>
                </a:lnTo>
                <a:lnTo>
                  <a:pt x="303" y="1900"/>
                </a:lnTo>
                <a:lnTo>
                  <a:pt x="304" y="1907"/>
                </a:lnTo>
                <a:lnTo>
                  <a:pt x="306" y="1913"/>
                </a:lnTo>
                <a:lnTo>
                  <a:pt x="1082" y="844"/>
                </a:lnTo>
                <a:lnTo>
                  <a:pt x="1077" y="845"/>
                </a:lnTo>
                <a:lnTo>
                  <a:pt x="1064" y="846"/>
                </a:lnTo>
                <a:lnTo>
                  <a:pt x="1045" y="850"/>
                </a:lnTo>
                <a:lnTo>
                  <a:pt x="1049" y="844"/>
                </a:lnTo>
                <a:lnTo>
                  <a:pt x="1059" y="840"/>
                </a:lnTo>
                <a:lnTo>
                  <a:pt x="1074" y="835"/>
                </a:lnTo>
                <a:lnTo>
                  <a:pt x="1064" y="835"/>
                </a:lnTo>
                <a:lnTo>
                  <a:pt x="1059" y="833"/>
                </a:lnTo>
                <a:lnTo>
                  <a:pt x="1065" y="828"/>
                </a:lnTo>
                <a:lnTo>
                  <a:pt x="1073" y="820"/>
                </a:lnTo>
                <a:lnTo>
                  <a:pt x="1085" y="819"/>
                </a:lnTo>
                <a:lnTo>
                  <a:pt x="1085" y="815"/>
                </a:lnTo>
                <a:lnTo>
                  <a:pt x="1092" y="812"/>
                </a:lnTo>
                <a:lnTo>
                  <a:pt x="1097" y="813"/>
                </a:lnTo>
                <a:lnTo>
                  <a:pt x="1100" y="809"/>
                </a:lnTo>
                <a:lnTo>
                  <a:pt x="1089" y="807"/>
                </a:lnTo>
                <a:lnTo>
                  <a:pt x="1088" y="798"/>
                </a:lnTo>
                <a:lnTo>
                  <a:pt x="1098" y="797"/>
                </a:lnTo>
                <a:lnTo>
                  <a:pt x="1116" y="804"/>
                </a:lnTo>
                <a:lnTo>
                  <a:pt x="1116" y="808"/>
                </a:lnTo>
                <a:lnTo>
                  <a:pt x="1110" y="809"/>
                </a:lnTo>
                <a:lnTo>
                  <a:pt x="1110" y="813"/>
                </a:lnTo>
                <a:lnTo>
                  <a:pt x="1103" y="814"/>
                </a:lnTo>
                <a:lnTo>
                  <a:pt x="1106" y="818"/>
                </a:lnTo>
                <a:lnTo>
                  <a:pt x="1098" y="820"/>
                </a:lnTo>
                <a:lnTo>
                  <a:pt x="1089" y="827"/>
                </a:lnTo>
                <a:lnTo>
                  <a:pt x="1085" y="828"/>
                </a:lnTo>
                <a:lnTo>
                  <a:pt x="1085" y="830"/>
                </a:lnTo>
                <a:lnTo>
                  <a:pt x="1089" y="832"/>
                </a:lnTo>
                <a:lnTo>
                  <a:pt x="1082" y="844"/>
                </a:lnTo>
                <a:lnTo>
                  <a:pt x="306" y="1913"/>
                </a:lnTo>
                <a:lnTo>
                  <a:pt x="1080" y="855"/>
                </a:lnTo>
                <a:lnTo>
                  <a:pt x="1073" y="859"/>
                </a:lnTo>
                <a:lnTo>
                  <a:pt x="1064" y="859"/>
                </a:lnTo>
                <a:lnTo>
                  <a:pt x="1043" y="860"/>
                </a:lnTo>
                <a:lnTo>
                  <a:pt x="1043" y="862"/>
                </a:lnTo>
                <a:lnTo>
                  <a:pt x="1062" y="864"/>
                </a:lnTo>
                <a:lnTo>
                  <a:pt x="1061" y="865"/>
                </a:lnTo>
                <a:lnTo>
                  <a:pt x="1042" y="864"/>
                </a:lnTo>
                <a:lnTo>
                  <a:pt x="1027" y="866"/>
                </a:lnTo>
                <a:lnTo>
                  <a:pt x="1015" y="870"/>
                </a:lnTo>
                <a:lnTo>
                  <a:pt x="1012" y="867"/>
                </a:lnTo>
                <a:lnTo>
                  <a:pt x="1006" y="861"/>
                </a:lnTo>
                <a:lnTo>
                  <a:pt x="1015" y="855"/>
                </a:lnTo>
                <a:lnTo>
                  <a:pt x="1025" y="857"/>
                </a:lnTo>
                <a:lnTo>
                  <a:pt x="1039" y="853"/>
                </a:lnTo>
                <a:lnTo>
                  <a:pt x="1045" y="859"/>
                </a:lnTo>
                <a:lnTo>
                  <a:pt x="1067" y="851"/>
                </a:lnTo>
                <a:lnTo>
                  <a:pt x="1082" y="848"/>
                </a:lnTo>
                <a:lnTo>
                  <a:pt x="1085" y="846"/>
                </a:lnTo>
                <a:lnTo>
                  <a:pt x="1083" y="850"/>
                </a:lnTo>
                <a:lnTo>
                  <a:pt x="1080" y="855"/>
                </a:lnTo>
                <a:lnTo>
                  <a:pt x="306" y="19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8" name="Freeform 410"/>
          <p:cNvSpPr>
            <a:spLocks/>
          </p:cNvSpPr>
          <p:nvPr/>
        </p:nvSpPr>
        <p:spPr bwMode="auto">
          <a:xfrm>
            <a:off x="5865813" y="112713"/>
            <a:ext cx="1296987" cy="1905000"/>
          </a:xfrm>
          <a:custGeom>
            <a:avLst/>
            <a:gdLst>
              <a:gd name="T0" fmla="*/ 207912401 w 1634"/>
              <a:gd name="T1" fmla="*/ 1230700510 h 2401"/>
              <a:gd name="T2" fmla="*/ 218623306 w 1634"/>
              <a:gd name="T3" fmla="*/ 1258398771 h 2401"/>
              <a:gd name="T4" fmla="*/ 214213234 w 1634"/>
              <a:gd name="T5" fmla="*/ 1282949538 h 2401"/>
              <a:gd name="T6" fmla="*/ 212952760 w 1634"/>
              <a:gd name="T7" fmla="*/ 1332681839 h 2401"/>
              <a:gd name="T8" fmla="*/ 208542688 w 1634"/>
              <a:gd name="T9" fmla="*/ 1352825956 h 2401"/>
              <a:gd name="T10" fmla="*/ 226183769 w 1634"/>
              <a:gd name="T11" fmla="*/ 1382413348 h 2401"/>
              <a:gd name="T12" fmla="*/ 229334161 w 1634"/>
              <a:gd name="T13" fmla="*/ 1410741583 h 2401"/>
              <a:gd name="T14" fmla="*/ 231224078 w 1634"/>
              <a:gd name="T15" fmla="*/ 1422702375 h 2401"/>
              <a:gd name="T16" fmla="*/ 253905469 w 1634"/>
              <a:gd name="T17" fmla="*/ 1422702375 h 2401"/>
              <a:gd name="T18" fmla="*/ 285407798 w 1634"/>
              <a:gd name="T19" fmla="*/ 1425220687 h 2401"/>
              <a:gd name="T20" fmla="*/ 303048879 w 1634"/>
              <a:gd name="T21" fmla="*/ 1458584753 h 2401"/>
              <a:gd name="T22" fmla="*/ 333290734 w 1634"/>
              <a:gd name="T23" fmla="*/ 1449771454 h 2401"/>
              <a:gd name="T24" fmla="*/ 348411661 w 1634"/>
              <a:gd name="T25" fmla="*/ 1492578001 h 2401"/>
              <a:gd name="T26" fmla="*/ 381173670 w 1634"/>
              <a:gd name="T27" fmla="*/ 1495726288 h 2401"/>
              <a:gd name="T28" fmla="*/ 450477621 w 1634"/>
              <a:gd name="T29" fmla="*/ 1479988027 h 2401"/>
              <a:gd name="T30" fmla="*/ 512851247 w 1634"/>
              <a:gd name="T31" fmla="*/ 1469286390 h 2401"/>
              <a:gd name="T32" fmla="*/ 599796975 w 1634"/>
              <a:gd name="T33" fmla="*/ 1403187439 h 2401"/>
              <a:gd name="T34" fmla="*/ 699342682 w 1634"/>
              <a:gd name="T35" fmla="*/ 1374230023 h 2401"/>
              <a:gd name="T36" fmla="*/ 766756617 w 1634"/>
              <a:gd name="T37" fmla="*/ 1352196775 h 2401"/>
              <a:gd name="T38" fmla="*/ 829131037 w 1634"/>
              <a:gd name="T39" fmla="*/ 1285467850 h 2401"/>
              <a:gd name="T40" fmla="*/ 919226562 w 1634"/>
              <a:gd name="T41" fmla="*/ 1169637391 h 2401"/>
              <a:gd name="T42" fmla="*/ 996721115 w 1634"/>
              <a:gd name="T43" fmla="*/ 1032403659 h 2401"/>
              <a:gd name="T44" fmla="*/ 894655253 w 1634"/>
              <a:gd name="T45" fmla="*/ 868730029 h 2401"/>
              <a:gd name="T46" fmla="*/ 869453708 w 1634"/>
              <a:gd name="T47" fmla="*/ 765489346 h 2401"/>
              <a:gd name="T48" fmla="*/ 824090728 w 1634"/>
              <a:gd name="T49" fmla="*/ 698761214 h 2401"/>
              <a:gd name="T50" fmla="*/ 798258946 w 1634"/>
              <a:gd name="T51" fmla="*/ 643993081 h 2401"/>
              <a:gd name="T52" fmla="*/ 781248101 w 1634"/>
              <a:gd name="T53" fmla="*/ 577264156 h 2401"/>
              <a:gd name="T54" fmla="*/ 715093847 w 1634"/>
              <a:gd name="T55" fmla="*/ 456397866 h 2401"/>
              <a:gd name="T56" fmla="*/ 566404730 w 1634"/>
              <a:gd name="T57" fmla="*/ 148565393 h 2401"/>
              <a:gd name="T58" fmla="*/ 500250475 w 1634"/>
              <a:gd name="T59" fmla="*/ 4406651 h 2401"/>
              <a:gd name="T60" fmla="*/ 406375215 w 1634"/>
              <a:gd name="T61" fmla="*/ 32104922 h 2401"/>
              <a:gd name="T62" fmla="*/ 366052742 w 1634"/>
              <a:gd name="T63" fmla="*/ 107017209 h 2401"/>
              <a:gd name="T64" fmla="*/ 355972124 w 1634"/>
              <a:gd name="T65" fmla="*/ 186966083 h 2401"/>
              <a:gd name="T66" fmla="*/ 265876005 w 1634"/>
              <a:gd name="T67" fmla="*/ 214664393 h 2401"/>
              <a:gd name="T68" fmla="*/ 124117858 w 1634"/>
              <a:gd name="T69" fmla="*/ 208369406 h 2401"/>
              <a:gd name="T70" fmla="*/ 53553507 w 1634"/>
              <a:gd name="T71" fmla="*/ 231661017 h 2401"/>
              <a:gd name="T72" fmla="*/ 176410866 w 1634"/>
              <a:gd name="T73" fmla="*/ 277615850 h 2401"/>
              <a:gd name="T74" fmla="*/ 250125634 w 1634"/>
              <a:gd name="T75" fmla="*/ 379597179 h 2401"/>
              <a:gd name="T76" fmla="*/ 264616324 w 1634"/>
              <a:gd name="T77" fmla="*/ 442548736 h 2401"/>
              <a:gd name="T78" fmla="*/ 309979106 w 1634"/>
              <a:gd name="T79" fmla="*/ 574116662 h 2401"/>
              <a:gd name="T80" fmla="*/ 356601568 w 1634"/>
              <a:gd name="T81" fmla="*/ 626366483 h 2401"/>
              <a:gd name="T82" fmla="*/ 377393041 w 1634"/>
              <a:gd name="T83" fmla="*/ 598038247 h 2401"/>
              <a:gd name="T84" fmla="*/ 384323267 w 1634"/>
              <a:gd name="T85" fmla="*/ 642733925 h 2401"/>
              <a:gd name="T86" fmla="*/ 441027240 w 1634"/>
              <a:gd name="T87" fmla="*/ 667914666 h 2401"/>
              <a:gd name="T88" fmla="*/ 442917158 w 1634"/>
              <a:gd name="T89" fmla="*/ 690577096 h 2401"/>
              <a:gd name="T90" fmla="*/ 461188477 w 1634"/>
              <a:gd name="T91" fmla="*/ 728347811 h 2401"/>
              <a:gd name="T92" fmla="*/ 455517930 w 1634"/>
              <a:gd name="T93" fmla="*/ 750381059 h 2401"/>
              <a:gd name="T94" fmla="*/ 413935678 w 1634"/>
              <a:gd name="T95" fmla="*/ 748492722 h 2401"/>
              <a:gd name="T96" fmla="*/ 386843422 w 1634"/>
              <a:gd name="T97" fmla="*/ 792558425 h 2401"/>
              <a:gd name="T98" fmla="*/ 356601568 w 1634"/>
              <a:gd name="T99" fmla="*/ 839142638 h 2401"/>
              <a:gd name="T100" fmla="*/ 329510105 w 1634"/>
              <a:gd name="T101" fmla="*/ 881949978 h 2401"/>
              <a:gd name="T102" fmla="*/ 258945778 w 1634"/>
              <a:gd name="T103" fmla="*/ 944271460 h 2401"/>
              <a:gd name="T104" fmla="*/ 246345006 w 1634"/>
              <a:gd name="T105" fmla="*/ 975118007 h 2401"/>
              <a:gd name="T106" fmla="*/ 235634150 w 1634"/>
              <a:gd name="T107" fmla="*/ 1009741229 h 2401"/>
              <a:gd name="T108" fmla="*/ 183341093 w 1634"/>
              <a:gd name="T109" fmla="*/ 1027367034 h 2401"/>
              <a:gd name="T110" fmla="*/ 180190701 w 1634"/>
              <a:gd name="T111" fmla="*/ 1060731894 h 2401"/>
              <a:gd name="T112" fmla="*/ 160659702 w 1634"/>
              <a:gd name="T113" fmla="*/ 1060101919 h 2401"/>
              <a:gd name="T114" fmla="*/ 158139548 w 1634"/>
              <a:gd name="T115" fmla="*/ 1104797596 h 2401"/>
              <a:gd name="T116" fmla="*/ 173890712 w 1634"/>
              <a:gd name="T117" fmla="*/ 1136902506 h 2401"/>
              <a:gd name="T118" fmla="*/ 185231010 w 1634"/>
              <a:gd name="T119" fmla="*/ 1153269948 h 24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4"/>
              <a:gd name="T181" fmla="*/ 0 h 2401"/>
              <a:gd name="T182" fmla="*/ 1634 w 1634"/>
              <a:gd name="T183" fmla="*/ 2401 h 24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4" h="2401">
                <a:moveTo>
                  <a:pt x="306" y="1913"/>
                </a:moveTo>
                <a:lnTo>
                  <a:pt x="309" y="1914"/>
                </a:lnTo>
                <a:lnTo>
                  <a:pt x="318" y="1916"/>
                </a:lnTo>
                <a:lnTo>
                  <a:pt x="321" y="1921"/>
                </a:lnTo>
                <a:lnTo>
                  <a:pt x="322" y="1926"/>
                </a:lnTo>
                <a:lnTo>
                  <a:pt x="325" y="1931"/>
                </a:lnTo>
                <a:lnTo>
                  <a:pt x="327" y="1936"/>
                </a:lnTo>
                <a:lnTo>
                  <a:pt x="328" y="1941"/>
                </a:lnTo>
                <a:lnTo>
                  <a:pt x="332" y="1940"/>
                </a:lnTo>
                <a:lnTo>
                  <a:pt x="334" y="1940"/>
                </a:lnTo>
                <a:lnTo>
                  <a:pt x="337" y="1941"/>
                </a:lnTo>
                <a:lnTo>
                  <a:pt x="334" y="1944"/>
                </a:lnTo>
                <a:lnTo>
                  <a:pt x="334" y="1949"/>
                </a:lnTo>
                <a:lnTo>
                  <a:pt x="331" y="1947"/>
                </a:lnTo>
                <a:lnTo>
                  <a:pt x="330" y="1947"/>
                </a:lnTo>
                <a:lnTo>
                  <a:pt x="325" y="1946"/>
                </a:lnTo>
                <a:lnTo>
                  <a:pt x="322" y="1946"/>
                </a:lnTo>
                <a:lnTo>
                  <a:pt x="327" y="1952"/>
                </a:lnTo>
                <a:lnTo>
                  <a:pt x="330" y="1955"/>
                </a:lnTo>
                <a:lnTo>
                  <a:pt x="334" y="1952"/>
                </a:lnTo>
                <a:lnTo>
                  <a:pt x="340" y="1957"/>
                </a:lnTo>
                <a:lnTo>
                  <a:pt x="344" y="1960"/>
                </a:lnTo>
                <a:lnTo>
                  <a:pt x="349" y="1965"/>
                </a:lnTo>
                <a:lnTo>
                  <a:pt x="349" y="1967"/>
                </a:lnTo>
                <a:lnTo>
                  <a:pt x="344" y="1963"/>
                </a:lnTo>
                <a:lnTo>
                  <a:pt x="341" y="1965"/>
                </a:lnTo>
                <a:lnTo>
                  <a:pt x="340" y="1968"/>
                </a:lnTo>
                <a:lnTo>
                  <a:pt x="341" y="1971"/>
                </a:lnTo>
                <a:lnTo>
                  <a:pt x="343" y="1977"/>
                </a:lnTo>
                <a:lnTo>
                  <a:pt x="346" y="1981"/>
                </a:lnTo>
                <a:lnTo>
                  <a:pt x="352" y="1987"/>
                </a:lnTo>
                <a:lnTo>
                  <a:pt x="356" y="1993"/>
                </a:lnTo>
                <a:lnTo>
                  <a:pt x="361" y="1997"/>
                </a:lnTo>
                <a:lnTo>
                  <a:pt x="365" y="2000"/>
                </a:lnTo>
                <a:lnTo>
                  <a:pt x="371" y="2003"/>
                </a:lnTo>
                <a:lnTo>
                  <a:pt x="362" y="2003"/>
                </a:lnTo>
                <a:lnTo>
                  <a:pt x="355" y="1999"/>
                </a:lnTo>
                <a:lnTo>
                  <a:pt x="347" y="1999"/>
                </a:lnTo>
                <a:lnTo>
                  <a:pt x="344" y="1996"/>
                </a:lnTo>
                <a:lnTo>
                  <a:pt x="338" y="1993"/>
                </a:lnTo>
                <a:lnTo>
                  <a:pt x="335" y="1997"/>
                </a:lnTo>
                <a:lnTo>
                  <a:pt x="335" y="2003"/>
                </a:lnTo>
                <a:lnTo>
                  <a:pt x="341" y="2008"/>
                </a:lnTo>
                <a:lnTo>
                  <a:pt x="346" y="2009"/>
                </a:lnTo>
                <a:lnTo>
                  <a:pt x="350" y="2012"/>
                </a:lnTo>
                <a:lnTo>
                  <a:pt x="353" y="2013"/>
                </a:lnTo>
                <a:lnTo>
                  <a:pt x="349" y="2015"/>
                </a:lnTo>
                <a:lnTo>
                  <a:pt x="344" y="2018"/>
                </a:lnTo>
                <a:lnTo>
                  <a:pt x="341" y="2019"/>
                </a:lnTo>
                <a:lnTo>
                  <a:pt x="346" y="2024"/>
                </a:lnTo>
                <a:lnTo>
                  <a:pt x="352" y="2026"/>
                </a:lnTo>
                <a:lnTo>
                  <a:pt x="355" y="2029"/>
                </a:lnTo>
                <a:lnTo>
                  <a:pt x="355" y="2031"/>
                </a:lnTo>
                <a:lnTo>
                  <a:pt x="350" y="2033"/>
                </a:lnTo>
                <a:lnTo>
                  <a:pt x="344" y="2035"/>
                </a:lnTo>
                <a:lnTo>
                  <a:pt x="340" y="2034"/>
                </a:lnTo>
                <a:lnTo>
                  <a:pt x="340" y="2038"/>
                </a:lnTo>
                <a:lnTo>
                  <a:pt x="346" y="2040"/>
                </a:lnTo>
                <a:lnTo>
                  <a:pt x="350" y="2042"/>
                </a:lnTo>
                <a:lnTo>
                  <a:pt x="353" y="2049"/>
                </a:lnTo>
                <a:lnTo>
                  <a:pt x="355" y="2052"/>
                </a:lnTo>
                <a:lnTo>
                  <a:pt x="356" y="2056"/>
                </a:lnTo>
                <a:lnTo>
                  <a:pt x="355" y="2063"/>
                </a:lnTo>
                <a:lnTo>
                  <a:pt x="352" y="2070"/>
                </a:lnTo>
                <a:lnTo>
                  <a:pt x="349" y="2071"/>
                </a:lnTo>
                <a:lnTo>
                  <a:pt x="365" y="2078"/>
                </a:lnTo>
                <a:lnTo>
                  <a:pt x="352" y="2086"/>
                </a:lnTo>
                <a:lnTo>
                  <a:pt x="356" y="2091"/>
                </a:lnTo>
                <a:lnTo>
                  <a:pt x="344" y="2092"/>
                </a:lnTo>
                <a:lnTo>
                  <a:pt x="346" y="2097"/>
                </a:lnTo>
                <a:lnTo>
                  <a:pt x="349" y="2102"/>
                </a:lnTo>
                <a:lnTo>
                  <a:pt x="349" y="2107"/>
                </a:lnTo>
                <a:lnTo>
                  <a:pt x="349" y="2113"/>
                </a:lnTo>
                <a:lnTo>
                  <a:pt x="355" y="2118"/>
                </a:lnTo>
                <a:lnTo>
                  <a:pt x="343" y="2118"/>
                </a:lnTo>
                <a:lnTo>
                  <a:pt x="338" y="2117"/>
                </a:lnTo>
                <a:lnTo>
                  <a:pt x="346" y="2120"/>
                </a:lnTo>
                <a:lnTo>
                  <a:pt x="346" y="2124"/>
                </a:lnTo>
                <a:lnTo>
                  <a:pt x="337" y="2122"/>
                </a:lnTo>
                <a:lnTo>
                  <a:pt x="332" y="2119"/>
                </a:lnTo>
                <a:lnTo>
                  <a:pt x="328" y="2120"/>
                </a:lnTo>
                <a:lnTo>
                  <a:pt x="330" y="2125"/>
                </a:lnTo>
                <a:lnTo>
                  <a:pt x="335" y="2126"/>
                </a:lnTo>
                <a:lnTo>
                  <a:pt x="332" y="2131"/>
                </a:lnTo>
                <a:lnTo>
                  <a:pt x="337" y="2131"/>
                </a:lnTo>
                <a:lnTo>
                  <a:pt x="340" y="2138"/>
                </a:lnTo>
                <a:lnTo>
                  <a:pt x="350" y="2148"/>
                </a:lnTo>
                <a:lnTo>
                  <a:pt x="353" y="2156"/>
                </a:lnTo>
                <a:lnTo>
                  <a:pt x="356" y="2160"/>
                </a:lnTo>
                <a:lnTo>
                  <a:pt x="349" y="2155"/>
                </a:lnTo>
                <a:lnTo>
                  <a:pt x="344" y="2154"/>
                </a:lnTo>
                <a:lnTo>
                  <a:pt x="347" y="2150"/>
                </a:lnTo>
                <a:lnTo>
                  <a:pt x="328" y="2136"/>
                </a:lnTo>
                <a:lnTo>
                  <a:pt x="324" y="2141"/>
                </a:lnTo>
                <a:lnTo>
                  <a:pt x="331" y="2149"/>
                </a:lnTo>
                <a:lnTo>
                  <a:pt x="335" y="2155"/>
                </a:lnTo>
                <a:lnTo>
                  <a:pt x="328" y="2159"/>
                </a:lnTo>
                <a:lnTo>
                  <a:pt x="324" y="2162"/>
                </a:lnTo>
                <a:lnTo>
                  <a:pt x="330" y="2166"/>
                </a:lnTo>
                <a:lnTo>
                  <a:pt x="338" y="2164"/>
                </a:lnTo>
                <a:lnTo>
                  <a:pt x="343" y="2162"/>
                </a:lnTo>
                <a:lnTo>
                  <a:pt x="340" y="2157"/>
                </a:lnTo>
                <a:lnTo>
                  <a:pt x="343" y="2157"/>
                </a:lnTo>
                <a:lnTo>
                  <a:pt x="347" y="2161"/>
                </a:lnTo>
                <a:lnTo>
                  <a:pt x="350" y="2162"/>
                </a:lnTo>
                <a:lnTo>
                  <a:pt x="352" y="2165"/>
                </a:lnTo>
                <a:lnTo>
                  <a:pt x="343" y="2165"/>
                </a:lnTo>
                <a:lnTo>
                  <a:pt x="337" y="2171"/>
                </a:lnTo>
                <a:lnTo>
                  <a:pt x="343" y="2175"/>
                </a:lnTo>
                <a:lnTo>
                  <a:pt x="349" y="2180"/>
                </a:lnTo>
                <a:lnTo>
                  <a:pt x="350" y="2185"/>
                </a:lnTo>
                <a:lnTo>
                  <a:pt x="353" y="2190"/>
                </a:lnTo>
                <a:lnTo>
                  <a:pt x="356" y="2194"/>
                </a:lnTo>
                <a:lnTo>
                  <a:pt x="359" y="2196"/>
                </a:lnTo>
                <a:lnTo>
                  <a:pt x="362" y="2198"/>
                </a:lnTo>
                <a:lnTo>
                  <a:pt x="358" y="2201"/>
                </a:lnTo>
                <a:lnTo>
                  <a:pt x="361" y="2204"/>
                </a:lnTo>
                <a:lnTo>
                  <a:pt x="364" y="2207"/>
                </a:lnTo>
                <a:lnTo>
                  <a:pt x="358" y="2207"/>
                </a:lnTo>
                <a:lnTo>
                  <a:pt x="350" y="2207"/>
                </a:lnTo>
                <a:lnTo>
                  <a:pt x="347" y="2207"/>
                </a:lnTo>
                <a:lnTo>
                  <a:pt x="349" y="2212"/>
                </a:lnTo>
                <a:lnTo>
                  <a:pt x="352" y="2217"/>
                </a:lnTo>
                <a:lnTo>
                  <a:pt x="356" y="2219"/>
                </a:lnTo>
                <a:lnTo>
                  <a:pt x="362" y="2222"/>
                </a:lnTo>
                <a:lnTo>
                  <a:pt x="365" y="2225"/>
                </a:lnTo>
                <a:lnTo>
                  <a:pt x="365" y="2227"/>
                </a:lnTo>
                <a:lnTo>
                  <a:pt x="361" y="2227"/>
                </a:lnTo>
                <a:lnTo>
                  <a:pt x="359" y="2230"/>
                </a:lnTo>
                <a:lnTo>
                  <a:pt x="364" y="2233"/>
                </a:lnTo>
                <a:lnTo>
                  <a:pt x="370" y="2239"/>
                </a:lnTo>
                <a:lnTo>
                  <a:pt x="371" y="2243"/>
                </a:lnTo>
                <a:lnTo>
                  <a:pt x="364" y="2241"/>
                </a:lnTo>
                <a:lnTo>
                  <a:pt x="359" y="2241"/>
                </a:lnTo>
                <a:lnTo>
                  <a:pt x="353" y="2236"/>
                </a:lnTo>
                <a:lnTo>
                  <a:pt x="350" y="2232"/>
                </a:lnTo>
                <a:lnTo>
                  <a:pt x="346" y="2228"/>
                </a:lnTo>
                <a:lnTo>
                  <a:pt x="341" y="2222"/>
                </a:lnTo>
                <a:lnTo>
                  <a:pt x="337" y="2218"/>
                </a:lnTo>
                <a:lnTo>
                  <a:pt x="334" y="2223"/>
                </a:lnTo>
                <a:lnTo>
                  <a:pt x="331" y="2227"/>
                </a:lnTo>
                <a:lnTo>
                  <a:pt x="335" y="2233"/>
                </a:lnTo>
                <a:lnTo>
                  <a:pt x="338" y="2235"/>
                </a:lnTo>
                <a:lnTo>
                  <a:pt x="340" y="2233"/>
                </a:lnTo>
                <a:lnTo>
                  <a:pt x="341" y="2240"/>
                </a:lnTo>
                <a:lnTo>
                  <a:pt x="344" y="2246"/>
                </a:lnTo>
                <a:lnTo>
                  <a:pt x="355" y="2260"/>
                </a:lnTo>
                <a:lnTo>
                  <a:pt x="355" y="2259"/>
                </a:lnTo>
                <a:lnTo>
                  <a:pt x="353" y="2256"/>
                </a:lnTo>
                <a:lnTo>
                  <a:pt x="358" y="2255"/>
                </a:lnTo>
                <a:lnTo>
                  <a:pt x="362" y="2255"/>
                </a:lnTo>
                <a:lnTo>
                  <a:pt x="367" y="2260"/>
                </a:lnTo>
                <a:lnTo>
                  <a:pt x="371" y="2261"/>
                </a:lnTo>
                <a:lnTo>
                  <a:pt x="373" y="2257"/>
                </a:lnTo>
                <a:lnTo>
                  <a:pt x="376" y="2255"/>
                </a:lnTo>
                <a:lnTo>
                  <a:pt x="379" y="2253"/>
                </a:lnTo>
                <a:lnTo>
                  <a:pt x="383" y="2255"/>
                </a:lnTo>
                <a:lnTo>
                  <a:pt x="388" y="2256"/>
                </a:lnTo>
                <a:lnTo>
                  <a:pt x="389" y="2253"/>
                </a:lnTo>
                <a:lnTo>
                  <a:pt x="394" y="2250"/>
                </a:lnTo>
                <a:lnTo>
                  <a:pt x="397" y="2244"/>
                </a:lnTo>
                <a:lnTo>
                  <a:pt x="398" y="2240"/>
                </a:lnTo>
                <a:lnTo>
                  <a:pt x="397" y="2238"/>
                </a:lnTo>
                <a:lnTo>
                  <a:pt x="398" y="2232"/>
                </a:lnTo>
                <a:lnTo>
                  <a:pt x="401" y="2229"/>
                </a:lnTo>
                <a:lnTo>
                  <a:pt x="407" y="2228"/>
                </a:lnTo>
                <a:lnTo>
                  <a:pt x="411" y="2227"/>
                </a:lnTo>
                <a:lnTo>
                  <a:pt x="410" y="2236"/>
                </a:lnTo>
                <a:lnTo>
                  <a:pt x="407" y="2241"/>
                </a:lnTo>
                <a:lnTo>
                  <a:pt x="403" y="2253"/>
                </a:lnTo>
                <a:lnTo>
                  <a:pt x="403" y="2260"/>
                </a:lnTo>
                <a:lnTo>
                  <a:pt x="407" y="2265"/>
                </a:lnTo>
                <a:lnTo>
                  <a:pt x="413" y="2260"/>
                </a:lnTo>
                <a:lnTo>
                  <a:pt x="417" y="2256"/>
                </a:lnTo>
                <a:lnTo>
                  <a:pt x="420" y="2255"/>
                </a:lnTo>
                <a:lnTo>
                  <a:pt x="419" y="2259"/>
                </a:lnTo>
                <a:lnTo>
                  <a:pt x="419" y="2262"/>
                </a:lnTo>
                <a:lnTo>
                  <a:pt x="419" y="2272"/>
                </a:lnTo>
                <a:lnTo>
                  <a:pt x="417" y="2278"/>
                </a:lnTo>
                <a:lnTo>
                  <a:pt x="413" y="2282"/>
                </a:lnTo>
                <a:lnTo>
                  <a:pt x="420" y="2287"/>
                </a:lnTo>
                <a:lnTo>
                  <a:pt x="425" y="2283"/>
                </a:lnTo>
                <a:lnTo>
                  <a:pt x="429" y="2282"/>
                </a:lnTo>
                <a:lnTo>
                  <a:pt x="435" y="2285"/>
                </a:lnTo>
                <a:lnTo>
                  <a:pt x="441" y="2285"/>
                </a:lnTo>
                <a:lnTo>
                  <a:pt x="447" y="2282"/>
                </a:lnTo>
                <a:lnTo>
                  <a:pt x="452" y="2281"/>
                </a:lnTo>
                <a:lnTo>
                  <a:pt x="449" y="2274"/>
                </a:lnTo>
                <a:lnTo>
                  <a:pt x="447" y="2266"/>
                </a:lnTo>
                <a:lnTo>
                  <a:pt x="453" y="2264"/>
                </a:lnTo>
                <a:lnTo>
                  <a:pt x="458" y="2264"/>
                </a:lnTo>
                <a:lnTo>
                  <a:pt x="465" y="2265"/>
                </a:lnTo>
                <a:lnTo>
                  <a:pt x="471" y="2264"/>
                </a:lnTo>
                <a:lnTo>
                  <a:pt x="477" y="2266"/>
                </a:lnTo>
                <a:lnTo>
                  <a:pt x="484" y="2269"/>
                </a:lnTo>
                <a:lnTo>
                  <a:pt x="490" y="2271"/>
                </a:lnTo>
                <a:lnTo>
                  <a:pt x="499" y="2274"/>
                </a:lnTo>
                <a:lnTo>
                  <a:pt x="495" y="2287"/>
                </a:lnTo>
                <a:lnTo>
                  <a:pt x="484" y="2286"/>
                </a:lnTo>
                <a:lnTo>
                  <a:pt x="477" y="2291"/>
                </a:lnTo>
                <a:lnTo>
                  <a:pt x="468" y="2292"/>
                </a:lnTo>
                <a:lnTo>
                  <a:pt x="465" y="2302"/>
                </a:lnTo>
                <a:lnTo>
                  <a:pt x="477" y="2306"/>
                </a:lnTo>
                <a:lnTo>
                  <a:pt x="481" y="2303"/>
                </a:lnTo>
                <a:lnTo>
                  <a:pt x="477" y="2299"/>
                </a:lnTo>
                <a:lnTo>
                  <a:pt x="483" y="2299"/>
                </a:lnTo>
                <a:lnTo>
                  <a:pt x="484" y="2304"/>
                </a:lnTo>
                <a:lnTo>
                  <a:pt x="483" y="2309"/>
                </a:lnTo>
                <a:lnTo>
                  <a:pt x="481" y="2317"/>
                </a:lnTo>
                <a:lnTo>
                  <a:pt x="493" y="2322"/>
                </a:lnTo>
                <a:lnTo>
                  <a:pt x="499" y="2316"/>
                </a:lnTo>
                <a:lnTo>
                  <a:pt x="501" y="2307"/>
                </a:lnTo>
                <a:lnTo>
                  <a:pt x="502" y="2299"/>
                </a:lnTo>
                <a:lnTo>
                  <a:pt x="505" y="2298"/>
                </a:lnTo>
                <a:lnTo>
                  <a:pt x="511" y="2301"/>
                </a:lnTo>
                <a:lnTo>
                  <a:pt x="516" y="2302"/>
                </a:lnTo>
                <a:lnTo>
                  <a:pt x="519" y="2291"/>
                </a:lnTo>
                <a:lnTo>
                  <a:pt x="522" y="2285"/>
                </a:lnTo>
                <a:lnTo>
                  <a:pt x="523" y="2280"/>
                </a:lnTo>
                <a:lnTo>
                  <a:pt x="513" y="2281"/>
                </a:lnTo>
                <a:lnTo>
                  <a:pt x="522" y="2277"/>
                </a:lnTo>
                <a:lnTo>
                  <a:pt x="526" y="2275"/>
                </a:lnTo>
                <a:lnTo>
                  <a:pt x="535" y="2267"/>
                </a:lnTo>
                <a:lnTo>
                  <a:pt x="532" y="2277"/>
                </a:lnTo>
                <a:lnTo>
                  <a:pt x="529" y="2287"/>
                </a:lnTo>
                <a:lnTo>
                  <a:pt x="522" y="2296"/>
                </a:lnTo>
                <a:lnTo>
                  <a:pt x="517" y="2306"/>
                </a:lnTo>
                <a:lnTo>
                  <a:pt x="529" y="2303"/>
                </a:lnTo>
                <a:lnTo>
                  <a:pt x="537" y="2295"/>
                </a:lnTo>
                <a:lnTo>
                  <a:pt x="538" y="2301"/>
                </a:lnTo>
                <a:lnTo>
                  <a:pt x="529" y="2309"/>
                </a:lnTo>
                <a:lnTo>
                  <a:pt x="522" y="2316"/>
                </a:lnTo>
                <a:lnTo>
                  <a:pt x="516" y="2325"/>
                </a:lnTo>
                <a:lnTo>
                  <a:pt x="529" y="2324"/>
                </a:lnTo>
                <a:lnTo>
                  <a:pt x="544" y="2323"/>
                </a:lnTo>
                <a:lnTo>
                  <a:pt x="528" y="2327"/>
                </a:lnTo>
                <a:lnTo>
                  <a:pt x="520" y="2330"/>
                </a:lnTo>
                <a:lnTo>
                  <a:pt x="525" y="2339"/>
                </a:lnTo>
                <a:lnTo>
                  <a:pt x="522" y="2342"/>
                </a:lnTo>
                <a:lnTo>
                  <a:pt x="516" y="2343"/>
                </a:lnTo>
                <a:lnTo>
                  <a:pt x="511" y="2349"/>
                </a:lnTo>
                <a:lnTo>
                  <a:pt x="514" y="2364"/>
                </a:lnTo>
                <a:lnTo>
                  <a:pt x="516" y="2371"/>
                </a:lnTo>
                <a:lnTo>
                  <a:pt x="523" y="2379"/>
                </a:lnTo>
                <a:lnTo>
                  <a:pt x="534" y="2375"/>
                </a:lnTo>
                <a:lnTo>
                  <a:pt x="544" y="2372"/>
                </a:lnTo>
                <a:lnTo>
                  <a:pt x="553" y="2371"/>
                </a:lnTo>
                <a:lnTo>
                  <a:pt x="565" y="2367"/>
                </a:lnTo>
                <a:lnTo>
                  <a:pt x="572" y="2361"/>
                </a:lnTo>
                <a:lnTo>
                  <a:pt x="578" y="2354"/>
                </a:lnTo>
                <a:lnTo>
                  <a:pt x="575" y="2346"/>
                </a:lnTo>
                <a:lnTo>
                  <a:pt x="574" y="2339"/>
                </a:lnTo>
                <a:lnTo>
                  <a:pt x="575" y="2333"/>
                </a:lnTo>
                <a:lnTo>
                  <a:pt x="580" y="2325"/>
                </a:lnTo>
                <a:lnTo>
                  <a:pt x="574" y="2314"/>
                </a:lnTo>
                <a:lnTo>
                  <a:pt x="589" y="2320"/>
                </a:lnTo>
                <a:lnTo>
                  <a:pt x="598" y="2324"/>
                </a:lnTo>
                <a:lnTo>
                  <a:pt x="584" y="2334"/>
                </a:lnTo>
                <a:lnTo>
                  <a:pt x="595" y="2334"/>
                </a:lnTo>
                <a:lnTo>
                  <a:pt x="596" y="2335"/>
                </a:lnTo>
                <a:lnTo>
                  <a:pt x="604" y="2343"/>
                </a:lnTo>
                <a:lnTo>
                  <a:pt x="598" y="2350"/>
                </a:lnTo>
                <a:lnTo>
                  <a:pt x="595" y="2358"/>
                </a:lnTo>
                <a:lnTo>
                  <a:pt x="587" y="2366"/>
                </a:lnTo>
                <a:lnTo>
                  <a:pt x="595" y="2375"/>
                </a:lnTo>
                <a:lnTo>
                  <a:pt x="605" y="2376"/>
                </a:lnTo>
                <a:lnTo>
                  <a:pt x="614" y="2372"/>
                </a:lnTo>
                <a:lnTo>
                  <a:pt x="626" y="2370"/>
                </a:lnTo>
                <a:lnTo>
                  <a:pt x="632" y="2364"/>
                </a:lnTo>
                <a:lnTo>
                  <a:pt x="636" y="2361"/>
                </a:lnTo>
                <a:lnTo>
                  <a:pt x="639" y="2369"/>
                </a:lnTo>
                <a:lnTo>
                  <a:pt x="630" y="2380"/>
                </a:lnTo>
                <a:lnTo>
                  <a:pt x="617" y="2387"/>
                </a:lnTo>
                <a:lnTo>
                  <a:pt x="607" y="2393"/>
                </a:lnTo>
                <a:lnTo>
                  <a:pt x="604" y="2401"/>
                </a:lnTo>
                <a:lnTo>
                  <a:pt x="619" y="2395"/>
                </a:lnTo>
                <a:lnTo>
                  <a:pt x="632" y="2391"/>
                </a:lnTo>
                <a:lnTo>
                  <a:pt x="645" y="2390"/>
                </a:lnTo>
                <a:lnTo>
                  <a:pt x="647" y="2382"/>
                </a:lnTo>
                <a:lnTo>
                  <a:pt x="656" y="2375"/>
                </a:lnTo>
                <a:lnTo>
                  <a:pt x="660" y="2370"/>
                </a:lnTo>
                <a:lnTo>
                  <a:pt x="671" y="2364"/>
                </a:lnTo>
                <a:lnTo>
                  <a:pt x="694" y="2360"/>
                </a:lnTo>
                <a:lnTo>
                  <a:pt x="706" y="2359"/>
                </a:lnTo>
                <a:lnTo>
                  <a:pt x="715" y="2351"/>
                </a:lnTo>
                <a:lnTo>
                  <a:pt x="724" y="2343"/>
                </a:lnTo>
                <a:lnTo>
                  <a:pt x="741" y="2333"/>
                </a:lnTo>
                <a:lnTo>
                  <a:pt x="750" y="2328"/>
                </a:lnTo>
                <a:lnTo>
                  <a:pt x="759" y="2333"/>
                </a:lnTo>
                <a:lnTo>
                  <a:pt x="770" y="2329"/>
                </a:lnTo>
                <a:lnTo>
                  <a:pt x="778" y="2325"/>
                </a:lnTo>
                <a:lnTo>
                  <a:pt x="787" y="2322"/>
                </a:lnTo>
                <a:lnTo>
                  <a:pt x="790" y="2319"/>
                </a:lnTo>
                <a:lnTo>
                  <a:pt x="785" y="2316"/>
                </a:lnTo>
                <a:lnTo>
                  <a:pt x="799" y="2312"/>
                </a:lnTo>
                <a:lnTo>
                  <a:pt x="796" y="2318"/>
                </a:lnTo>
                <a:lnTo>
                  <a:pt x="797" y="2323"/>
                </a:lnTo>
                <a:lnTo>
                  <a:pt x="796" y="2330"/>
                </a:lnTo>
                <a:lnTo>
                  <a:pt x="806" y="2333"/>
                </a:lnTo>
                <a:lnTo>
                  <a:pt x="808" y="2323"/>
                </a:lnTo>
                <a:lnTo>
                  <a:pt x="811" y="2317"/>
                </a:lnTo>
                <a:lnTo>
                  <a:pt x="809" y="2325"/>
                </a:lnTo>
                <a:lnTo>
                  <a:pt x="806" y="2338"/>
                </a:lnTo>
                <a:lnTo>
                  <a:pt x="814" y="2334"/>
                </a:lnTo>
                <a:lnTo>
                  <a:pt x="821" y="2328"/>
                </a:lnTo>
                <a:lnTo>
                  <a:pt x="827" y="2319"/>
                </a:lnTo>
                <a:lnTo>
                  <a:pt x="833" y="2309"/>
                </a:lnTo>
                <a:lnTo>
                  <a:pt x="836" y="2302"/>
                </a:lnTo>
                <a:lnTo>
                  <a:pt x="846" y="2293"/>
                </a:lnTo>
                <a:lnTo>
                  <a:pt x="866" y="2285"/>
                </a:lnTo>
                <a:lnTo>
                  <a:pt x="879" y="2286"/>
                </a:lnTo>
                <a:lnTo>
                  <a:pt x="885" y="2277"/>
                </a:lnTo>
                <a:lnTo>
                  <a:pt x="896" y="2270"/>
                </a:lnTo>
                <a:lnTo>
                  <a:pt x="905" y="2267"/>
                </a:lnTo>
                <a:lnTo>
                  <a:pt x="900" y="2257"/>
                </a:lnTo>
                <a:lnTo>
                  <a:pt x="910" y="2256"/>
                </a:lnTo>
                <a:lnTo>
                  <a:pt x="921" y="2254"/>
                </a:lnTo>
                <a:lnTo>
                  <a:pt x="931" y="2254"/>
                </a:lnTo>
                <a:lnTo>
                  <a:pt x="940" y="2254"/>
                </a:lnTo>
                <a:lnTo>
                  <a:pt x="948" y="2254"/>
                </a:lnTo>
                <a:lnTo>
                  <a:pt x="951" y="2244"/>
                </a:lnTo>
                <a:lnTo>
                  <a:pt x="955" y="2238"/>
                </a:lnTo>
                <a:lnTo>
                  <a:pt x="952" y="2229"/>
                </a:lnTo>
                <a:lnTo>
                  <a:pt x="963" y="2227"/>
                </a:lnTo>
                <a:lnTo>
                  <a:pt x="972" y="2224"/>
                </a:lnTo>
                <a:lnTo>
                  <a:pt x="970" y="2227"/>
                </a:lnTo>
                <a:lnTo>
                  <a:pt x="969" y="2236"/>
                </a:lnTo>
                <a:lnTo>
                  <a:pt x="976" y="2243"/>
                </a:lnTo>
                <a:lnTo>
                  <a:pt x="986" y="2246"/>
                </a:lnTo>
                <a:lnTo>
                  <a:pt x="997" y="2249"/>
                </a:lnTo>
                <a:lnTo>
                  <a:pt x="1007" y="2241"/>
                </a:lnTo>
                <a:lnTo>
                  <a:pt x="1016" y="2240"/>
                </a:lnTo>
                <a:lnTo>
                  <a:pt x="1027" y="2236"/>
                </a:lnTo>
                <a:lnTo>
                  <a:pt x="1034" y="2234"/>
                </a:lnTo>
                <a:lnTo>
                  <a:pt x="1039" y="2223"/>
                </a:lnTo>
                <a:lnTo>
                  <a:pt x="1042" y="2217"/>
                </a:lnTo>
                <a:lnTo>
                  <a:pt x="1053" y="2207"/>
                </a:lnTo>
                <a:lnTo>
                  <a:pt x="1080" y="2193"/>
                </a:lnTo>
                <a:lnTo>
                  <a:pt x="1100" y="2193"/>
                </a:lnTo>
                <a:lnTo>
                  <a:pt x="1104" y="2190"/>
                </a:lnTo>
                <a:lnTo>
                  <a:pt x="1109" y="2186"/>
                </a:lnTo>
                <a:lnTo>
                  <a:pt x="1110" y="2183"/>
                </a:lnTo>
                <a:lnTo>
                  <a:pt x="1116" y="2178"/>
                </a:lnTo>
                <a:lnTo>
                  <a:pt x="1131" y="2171"/>
                </a:lnTo>
                <a:lnTo>
                  <a:pt x="1143" y="2169"/>
                </a:lnTo>
                <a:lnTo>
                  <a:pt x="1152" y="2181"/>
                </a:lnTo>
                <a:lnTo>
                  <a:pt x="1161" y="2191"/>
                </a:lnTo>
                <a:lnTo>
                  <a:pt x="1161" y="2183"/>
                </a:lnTo>
                <a:lnTo>
                  <a:pt x="1156" y="2175"/>
                </a:lnTo>
                <a:lnTo>
                  <a:pt x="1150" y="2167"/>
                </a:lnTo>
                <a:lnTo>
                  <a:pt x="1150" y="2160"/>
                </a:lnTo>
                <a:lnTo>
                  <a:pt x="1159" y="2154"/>
                </a:lnTo>
                <a:lnTo>
                  <a:pt x="1167" y="2150"/>
                </a:lnTo>
                <a:lnTo>
                  <a:pt x="1174" y="2149"/>
                </a:lnTo>
                <a:lnTo>
                  <a:pt x="1183" y="2152"/>
                </a:lnTo>
                <a:lnTo>
                  <a:pt x="1194" y="2151"/>
                </a:lnTo>
                <a:lnTo>
                  <a:pt x="1202" y="2151"/>
                </a:lnTo>
                <a:lnTo>
                  <a:pt x="1210" y="2159"/>
                </a:lnTo>
                <a:lnTo>
                  <a:pt x="1217" y="2160"/>
                </a:lnTo>
                <a:lnTo>
                  <a:pt x="1213" y="2151"/>
                </a:lnTo>
                <a:lnTo>
                  <a:pt x="1217" y="2148"/>
                </a:lnTo>
                <a:lnTo>
                  <a:pt x="1225" y="2152"/>
                </a:lnTo>
                <a:lnTo>
                  <a:pt x="1235" y="2155"/>
                </a:lnTo>
                <a:lnTo>
                  <a:pt x="1237" y="2150"/>
                </a:lnTo>
                <a:lnTo>
                  <a:pt x="1229" y="2150"/>
                </a:lnTo>
                <a:lnTo>
                  <a:pt x="1231" y="2146"/>
                </a:lnTo>
                <a:lnTo>
                  <a:pt x="1238" y="2144"/>
                </a:lnTo>
                <a:lnTo>
                  <a:pt x="1238" y="2151"/>
                </a:lnTo>
                <a:lnTo>
                  <a:pt x="1243" y="2150"/>
                </a:lnTo>
                <a:lnTo>
                  <a:pt x="1247" y="2149"/>
                </a:lnTo>
                <a:lnTo>
                  <a:pt x="1249" y="2138"/>
                </a:lnTo>
                <a:lnTo>
                  <a:pt x="1246" y="2134"/>
                </a:lnTo>
                <a:lnTo>
                  <a:pt x="1249" y="2129"/>
                </a:lnTo>
                <a:lnTo>
                  <a:pt x="1253" y="2129"/>
                </a:lnTo>
                <a:lnTo>
                  <a:pt x="1259" y="2125"/>
                </a:lnTo>
                <a:lnTo>
                  <a:pt x="1275" y="2099"/>
                </a:lnTo>
                <a:lnTo>
                  <a:pt x="1286" y="2083"/>
                </a:lnTo>
                <a:lnTo>
                  <a:pt x="1295" y="2066"/>
                </a:lnTo>
                <a:lnTo>
                  <a:pt x="1305" y="2056"/>
                </a:lnTo>
                <a:lnTo>
                  <a:pt x="1316" y="2042"/>
                </a:lnTo>
                <a:lnTo>
                  <a:pt x="1323" y="2031"/>
                </a:lnTo>
                <a:lnTo>
                  <a:pt x="1334" y="2020"/>
                </a:lnTo>
                <a:lnTo>
                  <a:pt x="1348" y="2013"/>
                </a:lnTo>
                <a:lnTo>
                  <a:pt x="1353" y="2008"/>
                </a:lnTo>
                <a:lnTo>
                  <a:pt x="1356" y="1996"/>
                </a:lnTo>
                <a:lnTo>
                  <a:pt x="1359" y="1987"/>
                </a:lnTo>
                <a:lnTo>
                  <a:pt x="1369" y="1976"/>
                </a:lnTo>
                <a:lnTo>
                  <a:pt x="1378" y="1967"/>
                </a:lnTo>
                <a:lnTo>
                  <a:pt x="1389" y="1952"/>
                </a:lnTo>
                <a:lnTo>
                  <a:pt x="1396" y="1944"/>
                </a:lnTo>
                <a:lnTo>
                  <a:pt x="1404" y="1937"/>
                </a:lnTo>
                <a:lnTo>
                  <a:pt x="1411" y="1929"/>
                </a:lnTo>
                <a:lnTo>
                  <a:pt x="1418" y="1916"/>
                </a:lnTo>
                <a:lnTo>
                  <a:pt x="1424" y="1904"/>
                </a:lnTo>
                <a:lnTo>
                  <a:pt x="1432" y="1893"/>
                </a:lnTo>
                <a:lnTo>
                  <a:pt x="1439" y="1881"/>
                </a:lnTo>
                <a:lnTo>
                  <a:pt x="1439" y="1872"/>
                </a:lnTo>
                <a:lnTo>
                  <a:pt x="1453" y="1866"/>
                </a:lnTo>
                <a:lnTo>
                  <a:pt x="1459" y="1858"/>
                </a:lnTo>
                <a:lnTo>
                  <a:pt x="1462" y="1847"/>
                </a:lnTo>
                <a:lnTo>
                  <a:pt x="1469" y="1836"/>
                </a:lnTo>
                <a:lnTo>
                  <a:pt x="1477" y="1825"/>
                </a:lnTo>
                <a:lnTo>
                  <a:pt x="1484" y="1811"/>
                </a:lnTo>
                <a:lnTo>
                  <a:pt x="1493" y="1800"/>
                </a:lnTo>
                <a:lnTo>
                  <a:pt x="1497" y="1794"/>
                </a:lnTo>
                <a:lnTo>
                  <a:pt x="1497" y="1787"/>
                </a:lnTo>
                <a:lnTo>
                  <a:pt x="1500" y="1774"/>
                </a:lnTo>
                <a:lnTo>
                  <a:pt x="1506" y="1769"/>
                </a:lnTo>
                <a:lnTo>
                  <a:pt x="1515" y="1756"/>
                </a:lnTo>
                <a:lnTo>
                  <a:pt x="1526" y="1740"/>
                </a:lnTo>
                <a:lnTo>
                  <a:pt x="1529" y="1727"/>
                </a:lnTo>
                <a:lnTo>
                  <a:pt x="1538" y="1714"/>
                </a:lnTo>
                <a:lnTo>
                  <a:pt x="1545" y="1698"/>
                </a:lnTo>
                <a:lnTo>
                  <a:pt x="1553" y="1683"/>
                </a:lnTo>
                <a:lnTo>
                  <a:pt x="1563" y="1667"/>
                </a:lnTo>
                <a:lnTo>
                  <a:pt x="1581" y="1652"/>
                </a:lnTo>
                <a:lnTo>
                  <a:pt x="1578" y="1645"/>
                </a:lnTo>
                <a:lnTo>
                  <a:pt x="1582" y="1640"/>
                </a:lnTo>
                <a:lnTo>
                  <a:pt x="1588" y="1629"/>
                </a:lnTo>
                <a:lnTo>
                  <a:pt x="1602" y="1610"/>
                </a:lnTo>
                <a:lnTo>
                  <a:pt x="1600" y="1603"/>
                </a:lnTo>
                <a:lnTo>
                  <a:pt x="1608" y="1590"/>
                </a:lnTo>
                <a:lnTo>
                  <a:pt x="1609" y="1579"/>
                </a:lnTo>
                <a:lnTo>
                  <a:pt x="1634" y="1502"/>
                </a:lnTo>
                <a:lnTo>
                  <a:pt x="1608" y="1479"/>
                </a:lnTo>
                <a:lnTo>
                  <a:pt x="1603" y="1475"/>
                </a:lnTo>
                <a:lnTo>
                  <a:pt x="1569" y="1458"/>
                </a:lnTo>
                <a:lnTo>
                  <a:pt x="1561" y="1436"/>
                </a:lnTo>
                <a:lnTo>
                  <a:pt x="1544" y="1428"/>
                </a:lnTo>
                <a:lnTo>
                  <a:pt x="1535" y="1426"/>
                </a:lnTo>
                <a:lnTo>
                  <a:pt x="1521" y="1422"/>
                </a:lnTo>
                <a:lnTo>
                  <a:pt x="1511" y="1414"/>
                </a:lnTo>
                <a:lnTo>
                  <a:pt x="1499" y="1412"/>
                </a:lnTo>
                <a:lnTo>
                  <a:pt x="1491" y="1406"/>
                </a:lnTo>
                <a:lnTo>
                  <a:pt x="1450" y="1399"/>
                </a:lnTo>
                <a:lnTo>
                  <a:pt x="1429" y="1385"/>
                </a:lnTo>
                <a:lnTo>
                  <a:pt x="1420" y="1380"/>
                </a:lnTo>
                <a:lnTo>
                  <a:pt x="1363" y="1338"/>
                </a:lnTo>
                <a:lnTo>
                  <a:pt x="1374" y="1330"/>
                </a:lnTo>
                <a:lnTo>
                  <a:pt x="1381" y="1325"/>
                </a:lnTo>
                <a:lnTo>
                  <a:pt x="1395" y="1316"/>
                </a:lnTo>
                <a:lnTo>
                  <a:pt x="1396" y="1310"/>
                </a:lnTo>
                <a:lnTo>
                  <a:pt x="1398" y="1299"/>
                </a:lnTo>
                <a:lnTo>
                  <a:pt x="1401" y="1290"/>
                </a:lnTo>
                <a:lnTo>
                  <a:pt x="1407" y="1279"/>
                </a:lnTo>
                <a:lnTo>
                  <a:pt x="1411" y="1270"/>
                </a:lnTo>
                <a:lnTo>
                  <a:pt x="1415" y="1258"/>
                </a:lnTo>
                <a:lnTo>
                  <a:pt x="1417" y="1244"/>
                </a:lnTo>
                <a:lnTo>
                  <a:pt x="1407" y="1238"/>
                </a:lnTo>
                <a:lnTo>
                  <a:pt x="1399" y="1231"/>
                </a:lnTo>
                <a:lnTo>
                  <a:pt x="1396" y="1227"/>
                </a:lnTo>
                <a:lnTo>
                  <a:pt x="1399" y="1222"/>
                </a:lnTo>
                <a:lnTo>
                  <a:pt x="1398" y="1218"/>
                </a:lnTo>
                <a:lnTo>
                  <a:pt x="1393" y="1215"/>
                </a:lnTo>
                <a:lnTo>
                  <a:pt x="1383" y="1217"/>
                </a:lnTo>
                <a:lnTo>
                  <a:pt x="1380" y="1216"/>
                </a:lnTo>
                <a:lnTo>
                  <a:pt x="1372" y="1208"/>
                </a:lnTo>
                <a:lnTo>
                  <a:pt x="1363" y="1203"/>
                </a:lnTo>
                <a:lnTo>
                  <a:pt x="1354" y="1203"/>
                </a:lnTo>
                <a:lnTo>
                  <a:pt x="1342" y="1201"/>
                </a:lnTo>
                <a:lnTo>
                  <a:pt x="1335" y="1200"/>
                </a:lnTo>
                <a:lnTo>
                  <a:pt x="1331" y="1192"/>
                </a:lnTo>
                <a:lnTo>
                  <a:pt x="1331" y="1184"/>
                </a:lnTo>
                <a:lnTo>
                  <a:pt x="1326" y="1178"/>
                </a:lnTo>
                <a:lnTo>
                  <a:pt x="1317" y="1165"/>
                </a:lnTo>
                <a:lnTo>
                  <a:pt x="1317" y="1159"/>
                </a:lnTo>
                <a:lnTo>
                  <a:pt x="1316" y="1153"/>
                </a:lnTo>
                <a:lnTo>
                  <a:pt x="1323" y="1148"/>
                </a:lnTo>
                <a:lnTo>
                  <a:pt x="1328" y="1142"/>
                </a:lnTo>
                <a:lnTo>
                  <a:pt x="1323" y="1134"/>
                </a:lnTo>
                <a:lnTo>
                  <a:pt x="1316" y="1129"/>
                </a:lnTo>
                <a:lnTo>
                  <a:pt x="1311" y="1122"/>
                </a:lnTo>
                <a:lnTo>
                  <a:pt x="1313" y="1117"/>
                </a:lnTo>
                <a:lnTo>
                  <a:pt x="1314" y="1113"/>
                </a:lnTo>
                <a:lnTo>
                  <a:pt x="1308" y="1110"/>
                </a:lnTo>
                <a:lnTo>
                  <a:pt x="1302" y="1110"/>
                </a:lnTo>
                <a:lnTo>
                  <a:pt x="1289" y="1112"/>
                </a:lnTo>
                <a:lnTo>
                  <a:pt x="1278" y="1113"/>
                </a:lnTo>
                <a:lnTo>
                  <a:pt x="1267" y="1113"/>
                </a:lnTo>
                <a:lnTo>
                  <a:pt x="1262" y="1107"/>
                </a:lnTo>
                <a:lnTo>
                  <a:pt x="1259" y="1103"/>
                </a:lnTo>
                <a:lnTo>
                  <a:pt x="1249" y="1091"/>
                </a:lnTo>
                <a:lnTo>
                  <a:pt x="1246" y="1081"/>
                </a:lnTo>
                <a:lnTo>
                  <a:pt x="1244" y="1075"/>
                </a:lnTo>
                <a:lnTo>
                  <a:pt x="1241" y="1065"/>
                </a:lnTo>
                <a:lnTo>
                  <a:pt x="1241" y="1059"/>
                </a:lnTo>
                <a:lnTo>
                  <a:pt x="1244" y="1055"/>
                </a:lnTo>
                <a:lnTo>
                  <a:pt x="1253" y="1049"/>
                </a:lnTo>
                <a:lnTo>
                  <a:pt x="1264" y="1045"/>
                </a:lnTo>
                <a:lnTo>
                  <a:pt x="1269" y="1044"/>
                </a:lnTo>
                <a:lnTo>
                  <a:pt x="1268" y="1040"/>
                </a:lnTo>
                <a:lnTo>
                  <a:pt x="1262" y="1035"/>
                </a:lnTo>
                <a:lnTo>
                  <a:pt x="1267" y="1029"/>
                </a:lnTo>
                <a:lnTo>
                  <a:pt x="1267" y="1023"/>
                </a:lnTo>
                <a:lnTo>
                  <a:pt x="1259" y="1018"/>
                </a:lnTo>
                <a:lnTo>
                  <a:pt x="1250" y="1019"/>
                </a:lnTo>
                <a:lnTo>
                  <a:pt x="1243" y="1021"/>
                </a:lnTo>
                <a:lnTo>
                  <a:pt x="1235" y="1021"/>
                </a:lnTo>
                <a:lnTo>
                  <a:pt x="1231" y="1017"/>
                </a:lnTo>
                <a:lnTo>
                  <a:pt x="1234" y="1007"/>
                </a:lnTo>
                <a:lnTo>
                  <a:pt x="1240" y="998"/>
                </a:lnTo>
                <a:lnTo>
                  <a:pt x="1244" y="991"/>
                </a:lnTo>
                <a:lnTo>
                  <a:pt x="1243" y="985"/>
                </a:lnTo>
                <a:lnTo>
                  <a:pt x="1238" y="977"/>
                </a:lnTo>
                <a:lnTo>
                  <a:pt x="1235" y="967"/>
                </a:lnTo>
                <a:lnTo>
                  <a:pt x="1237" y="960"/>
                </a:lnTo>
                <a:lnTo>
                  <a:pt x="1241" y="953"/>
                </a:lnTo>
                <a:lnTo>
                  <a:pt x="1244" y="948"/>
                </a:lnTo>
                <a:lnTo>
                  <a:pt x="1247" y="943"/>
                </a:lnTo>
                <a:lnTo>
                  <a:pt x="1238" y="935"/>
                </a:lnTo>
                <a:lnTo>
                  <a:pt x="1229" y="932"/>
                </a:lnTo>
                <a:lnTo>
                  <a:pt x="1226" y="925"/>
                </a:lnTo>
                <a:lnTo>
                  <a:pt x="1240" y="917"/>
                </a:lnTo>
                <a:lnTo>
                  <a:pt x="1250" y="911"/>
                </a:lnTo>
                <a:lnTo>
                  <a:pt x="1256" y="907"/>
                </a:lnTo>
                <a:lnTo>
                  <a:pt x="1267" y="907"/>
                </a:lnTo>
                <a:lnTo>
                  <a:pt x="1272" y="907"/>
                </a:lnTo>
                <a:lnTo>
                  <a:pt x="1269" y="897"/>
                </a:lnTo>
                <a:lnTo>
                  <a:pt x="1261" y="876"/>
                </a:lnTo>
                <a:lnTo>
                  <a:pt x="1256" y="862"/>
                </a:lnTo>
                <a:lnTo>
                  <a:pt x="1244" y="843"/>
                </a:lnTo>
                <a:lnTo>
                  <a:pt x="1234" y="829"/>
                </a:lnTo>
                <a:lnTo>
                  <a:pt x="1226" y="818"/>
                </a:lnTo>
                <a:lnTo>
                  <a:pt x="1216" y="804"/>
                </a:lnTo>
                <a:lnTo>
                  <a:pt x="1201" y="796"/>
                </a:lnTo>
                <a:lnTo>
                  <a:pt x="1185" y="782"/>
                </a:lnTo>
                <a:lnTo>
                  <a:pt x="1183" y="777"/>
                </a:lnTo>
                <a:lnTo>
                  <a:pt x="1177" y="769"/>
                </a:lnTo>
                <a:lnTo>
                  <a:pt x="1170" y="757"/>
                </a:lnTo>
                <a:lnTo>
                  <a:pt x="1162" y="755"/>
                </a:lnTo>
                <a:lnTo>
                  <a:pt x="1149" y="738"/>
                </a:lnTo>
                <a:lnTo>
                  <a:pt x="1135" y="725"/>
                </a:lnTo>
                <a:lnTo>
                  <a:pt x="1107" y="706"/>
                </a:lnTo>
                <a:lnTo>
                  <a:pt x="1086" y="685"/>
                </a:lnTo>
                <a:lnTo>
                  <a:pt x="1076" y="671"/>
                </a:lnTo>
                <a:lnTo>
                  <a:pt x="1071" y="660"/>
                </a:lnTo>
                <a:lnTo>
                  <a:pt x="1068" y="651"/>
                </a:lnTo>
                <a:lnTo>
                  <a:pt x="1107" y="568"/>
                </a:lnTo>
                <a:lnTo>
                  <a:pt x="1122" y="557"/>
                </a:lnTo>
                <a:lnTo>
                  <a:pt x="1118" y="555"/>
                </a:lnTo>
                <a:lnTo>
                  <a:pt x="1143" y="509"/>
                </a:lnTo>
                <a:lnTo>
                  <a:pt x="1144" y="476"/>
                </a:lnTo>
                <a:lnTo>
                  <a:pt x="1098" y="456"/>
                </a:lnTo>
                <a:lnTo>
                  <a:pt x="1043" y="403"/>
                </a:lnTo>
                <a:lnTo>
                  <a:pt x="958" y="389"/>
                </a:lnTo>
                <a:lnTo>
                  <a:pt x="916" y="316"/>
                </a:lnTo>
                <a:lnTo>
                  <a:pt x="939" y="269"/>
                </a:lnTo>
                <a:lnTo>
                  <a:pt x="942" y="240"/>
                </a:lnTo>
                <a:lnTo>
                  <a:pt x="924" y="240"/>
                </a:lnTo>
                <a:lnTo>
                  <a:pt x="907" y="242"/>
                </a:lnTo>
                <a:lnTo>
                  <a:pt x="899" y="236"/>
                </a:lnTo>
                <a:lnTo>
                  <a:pt x="948" y="199"/>
                </a:lnTo>
                <a:lnTo>
                  <a:pt x="934" y="191"/>
                </a:lnTo>
                <a:lnTo>
                  <a:pt x="933" y="187"/>
                </a:lnTo>
                <a:lnTo>
                  <a:pt x="931" y="183"/>
                </a:lnTo>
                <a:lnTo>
                  <a:pt x="933" y="179"/>
                </a:lnTo>
                <a:lnTo>
                  <a:pt x="930" y="173"/>
                </a:lnTo>
                <a:lnTo>
                  <a:pt x="931" y="168"/>
                </a:lnTo>
                <a:lnTo>
                  <a:pt x="928" y="163"/>
                </a:lnTo>
                <a:lnTo>
                  <a:pt x="970" y="101"/>
                </a:lnTo>
                <a:lnTo>
                  <a:pt x="934" y="58"/>
                </a:lnTo>
                <a:lnTo>
                  <a:pt x="848" y="46"/>
                </a:lnTo>
                <a:lnTo>
                  <a:pt x="843" y="42"/>
                </a:lnTo>
                <a:lnTo>
                  <a:pt x="840" y="38"/>
                </a:lnTo>
                <a:lnTo>
                  <a:pt x="840" y="36"/>
                </a:lnTo>
                <a:lnTo>
                  <a:pt x="827" y="32"/>
                </a:lnTo>
                <a:lnTo>
                  <a:pt x="818" y="30"/>
                </a:lnTo>
                <a:lnTo>
                  <a:pt x="809" y="23"/>
                </a:lnTo>
                <a:lnTo>
                  <a:pt x="799" y="18"/>
                </a:lnTo>
                <a:lnTo>
                  <a:pt x="794" y="7"/>
                </a:lnTo>
                <a:lnTo>
                  <a:pt x="793" y="0"/>
                </a:lnTo>
                <a:lnTo>
                  <a:pt x="785" y="0"/>
                </a:lnTo>
                <a:lnTo>
                  <a:pt x="773" y="5"/>
                </a:lnTo>
                <a:lnTo>
                  <a:pt x="764" y="6"/>
                </a:lnTo>
                <a:lnTo>
                  <a:pt x="757" y="7"/>
                </a:lnTo>
                <a:lnTo>
                  <a:pt x="750" y="11"/>
                </a:lnTo>
                <a:lnTo>
                  <a:pt x="745" y="16"/>
                </a:lnTo>
                <a:lnTo>
                  <a:pt x="744" y="20"/>
                </a:lnTo>
                <a:lnTo>
                  <a:pt x="733" y="26"/>
                </a:lnTo>
                <a:lnTo>
                  <a:pt x="730" y="30"/>
                </a:lnTo>
                <a:lnTo>
                  <a:pt x="726" y="33"/>
                </a:lnTo>
                <a:lnTo>
                  <a:pt x="723" y="39"/>
                </a:lnTo>
                <a:lnTo>
                  <a:pt x="696" y="51"/>
                </a:lnTo>
                <a:lnTo>
                  <a:pt x="689" y="48"/>
                </a:lnTo>
                <a:lnTo>
                  <a:pt x="678" y="51"/>
                </a:lnTo>
                <a:lnTo>
                  <a:pt x="674" y="46"/>
                </a:lnTo>
                <a:lnTo>
                  <a:pt x="662" y="52"/>
                </a:lnTo>
                <a:lnTo>
                  <a:pt x="656" y="47"/>
                </a:lnTo>
                <a:lnTo>
                  <a:pt x="645" y="51"/>
                </a:lnTo>
                <a:lnTo>
                  <a:pt x="632" y="57"/>
                </a:lnTo>
                <a:lnTo>
                  <a:pt x="632" y="63"/>
                </a:lnTo>
                <a:lnTo>
                  <a:pt x="630" y="69"/>
                </a:lnTo>
                <a:lnTo>
                  <a:pt x="626" y="77"/>
                </a:lnTo>
                <a:lnTo>
                  <a:pt x="621" y="83"/>
                </a:lnTo>
                <a:lnTo>
                  <a:pt x="614" y="90"/>
                </a:lnTo>
                <a:lnTo>
                  <a:pt x="611" y="95"/>
                </a:lnTo>
                <a:lnTo>
                  <a:pt x="607" y="101"/>
                </a:lnTo>
                <a:lnTo>
                  <a:pt x="599" y="106"/>
                </a:lnTo>
                <a:lnTo>
                  <a:pt x="592" y="110"/>
                </a:lnTo>
                <a:lnTo>
                  <a:pt x="584" y="115"/>
                </a:lnTo>
                <a:lnTo>
                  <a:pt x="581" y="122"/>
                </a:lnTo>
                <a:lnTo>
                  <a:pt x="586" y="127"/>
                </a:lnTo>
                <a:lnTo>
                  <a:pt x="592" y="132"/>
                </a:lnTo>
                <a:lnTo>
                  <a:pt x="590" y="141"/>
                </a:lnTo>
                <a:lnTo>
                  <a:pt x="586" y="147"/>
                </a:lnTo>
                <a:lnTo>
                  <a:pt x="584" y="156"/>
                </a:lnTo>
                <a:lnTo>
                  <a:pt x="584" y="164"/>
                </a:lnTo>
                <a:lnTo>
                  <a:pt x="581" y="170"/>
                </a:lnTo>
                <a:lnTo>
                  <a:pt x="587" y="179"/>
                </a:lnTo>
                <a:lnTo>
                  <a:pt x="586" y="188"/>
                </a:lnTo>
                <a:lnTo>
                  <a:pt x="580" y="193"/>
                </a:lnTo>
                <a:lnTo>
                  <a:pt x="577" y="200"/>
                </a:lnTo>
                <a:lnTo>
                  <a:pt x="578" y="205"/>
                </a:lnTo>
                <a:lnTo>
                  <a:pt x="578" y="212"/>
                </a:lnTo>
                <a:lnTo>
                  <a:pt x="575" y="220"/>
                </a:lnTo>
                <a:lnTo>
                  <a:pt x="578" y="226"/>
                </a:lnTo>
                <a:lnTo>
                  <a:pt x="583" y="232"/>
                </a:lnTo>
                <a:lnTo>
                  <a:pt x="586" y="238"/>
                </a:lnTo>
                <a:lnTo>
                  <a:pt x="587" y="247"/>
                </a:lnTo>
                <a:lnTo>
                  <a:pt x="592" y="254"/>
                </a:lnTo>
                <a:lnTo>
                  <a:pt x="595" y="259"/>
                </a:lnTo>
                <a:lnTo>
                  <a:pt x="598" y="264"/>
                </a:lnTo>
                <a:lnTo>
                  <a:pt x="590" y="274"/>
                </a:lnTo>
                <a:lnTo>
                  <a:pt x="590" y="279"/>
                </a:lnTo>
                <a:lnTo>
                  <a:pt x="581" y="290"/>
                </a:lnTo>
                <a:lnTo>
                  <a:pt x="574" y="295"/>
                </a:lnTo>
                <a:lnTo>
                  <a:pt x="565" y="297"/>
                </a:lnTo>
                <a:lnTo>
                  <a:pt x="557" y="299"/>
                </a:lnTo>
                <a:lnTo>
                  <a:pt x="551" y="304"/>
                </a:lnTo>
                <a:lnTo>
                  <a:pt x="546" y="310"/>
                </a:lnTo>
                <a:lnTo>
                  <a:pt x="541" y="318"/>
                </a:lnTo>
                <a:lnTo>
                  <a:pt x="535" y="325"/>
                </a:lnTo>
                <a:lnTo>
                  <a:pt x="535" y="332"/>
                </a:lnTo>
                <a:lnTo>
                  <a:pt x="535" y="341"/>
                </a:lnTo>
                <a:lnTo>
                  <a:pt x="534" y="351"/>
                </a:lnTo>
                <a:lnTo>
                  <a:pt x="534" y="356"/>
                </a:lnTo>
                <a:lnTo>
                  <a:pt x="522" y="364"/>
                </a:lnTo>
                <a:lnTo>
                  <a:pt x="516" y="373"/>
                </a:lnTo>
                <a:lnTo>
                  <a:pt x="508" y="371"/>
                </a:lnTo>
                <a:lnTo>
                  <a:pt x="498" y="360"/>
                </a:lnTo>
                <a:lnTo>
                  <a:pt x="483" y="353"/>
                </a:lnTo>
                <a:lnTo>
                  <a:pt x="471" y="352"/>
                </a:lnTo>
                <a:lnTo>
                  <a:pt x="458" y="350"/>
                </a:lnTo>
                <a:lnTo>
                  <a:pt x="443" y="347"/>
                </a:lnTo>
                <a:lnTo>
                  <a:pt x="429" y="345"/>
                </a:lnTo>
                <a:lnTo>
                  <a:pt x="422" y="341"/>
                </a:lnTo>
                <a:lnTo>
                  <a:pt x="422" y="336"/>
                </a:lnTo>
                <a:lnTo>
                  <a:pt x="413" y="337"/>
                </a:lnTo>
                <a:lnTo>
                  <a:pt x="404" y="330"/>
                </a:lnTo>
                <a:lnTo>
                  <a:pt x="397" y="327"/>
                </a:lnTo>
                <a:lnTo>
                  <a:pt x="388" y="329"/>
                </a:lnTo>
                <a:lnTo>
                  <a:pt x="382" y="332"/>
                </a:lnTo>
                <a:lnTo>
                  <a:pt x="379" y="340"/>
                </a:lnTo>
                <a:lnTo>
                  <a:pt x="374" y="347"/>
                </a:lnTo>
                <a:lnTo>
                  <a:pt x="373" y="352"/>
                </a:lnTo>
                <a:lnTo>
                  <a:pt x="371" y="357"/>
                </a:lnTo>
                <a:lnTo>
                  <a:pt x="353" y="363"/>
                </a:lnTo>
                <a:lnTo>
                  <a:pt x="343" y="367"/>
                </a:lnTo>
                <a:lnTo>
                  <a:pt x="318" y="384"/>
                </a:lnTo>
                <a:lnTo>
                  <a:pt x="300" y="371"/>
                </a:lnTo>
                <a:lnTo>
                  <a:pt x="274" y="373"/>
                </a:lnTo>
                <a:lnTo>
                  <a:pt x="240" y="364"/>
                </a:lnTo>
                <a:lnTo>
                  <a:pt x="224" y="373"/>
                </a:lnTo>
                <a:lnTo>
                  <a:pt x="215" y="348"/>
                </a:lnTo>
                <a:lnTo>
                  <a:pt x="197" y="331"/>
                </a:lnTo>
                <a:lnTo>
                  <a:pt x="194" y="322"/>
                </a:lnTo>
                <a:lnTo>
                  <a:pt x="166" y="299"/>
                </a:lnTo>
                <a:lnTo>
                  <a:pt x="121" y="262"/>
                </a:lnTo>
                <a:lnTo>
                  <a:pt x="84" y="258"/>
                </a:lnTo>
                <a:lnTo>
                  <a:pt x="64" y="268"/>
                </a:lnTo>
                <a:lnTo>
                  <a:pt x="54" y="276"/>
                </a:lnTo>
                <a:lnTo>
                  <a:pt x="49" y="283"/>
                </a:lnTo>
                <a:lnTo>
                  <a:pt x="54" y="290"/>
                </a:lnTo>
                <a:lnTo>
                  <a:pt x="61" y="297"/>
                </a:lnTo>
                <a:lnTo>
                  <a:pt x="66" y="301"/>
                </a:lnTo>
                <a:lnTo>
                  <a:pt x="64" y="319"/>
                </a:lnTo>
                <a:lnTo>
                  <a:pt x="26" y="304"/>
                </a:lnTo>
                <a:lnTo>
                  <a:pt x="0" y="319"/>
                </a:lnTo>
                <a:lnTo>
                  <a:pt x="23" y="321"/>
                </a:lnTo>
                <a:lnTo>
                  <a:pt x="41" y="331"/>
                </a:lnTo>
                <a:lnTo>
                  <a:pt x="43" y="334"/>
                </a:lnTo>
                <a:lnTo>
                  <a:pt x="41" y="343"/>
                </a:lnTo>
                <a:lnTo>
                  <a:pt x="61" y="353"/>
                </a:lnTo>
                <a:lnTo>
                  <a:pt x="85" y="368"/>
                </a:lnTo>
                <a:lnTo>
                  <a:pt x="90" y="377"/>
                </a:lnTo>
                <a:lnTo>
                  <a:pt x="100" y="378"/>
                </a:lnTo>
                <a:lnTo>
                  <a:pt x="103" y="387"/>
                </a:lnTo>
                <a:lnTo>
                  <a:pt x="109" y="393"/>
                </a:lnTo>
                <a:lnTo>
                  <a:pt x="118" y="397"/>
                </a:lnTo>
                <a:lnTo>
                  <a:pt x="136" y="397"/>
                </a:lnTo>
                <a:lnTo>
                  <a:pt x="139" y="403"/>
                </a:lnTo>
                <a:lnTo>
                  <a:pt x="142" y="409"/>
                </a:lnTo>
                <a:lnTo>
                  <a:pt x="149" y="411"/>
                </a:lnTo>
                <a:lnTo>
                  <a:pt x="166" y="410"/>
                </a:lnTo>
                <a:lnTo>
                  <a:pt x="172" y="414"/>
                </a:lnTo>
                <a:lnTo>
                  <a:pt x="178" y="423"/>
                </a:lnTo>
                <a:lnTo>
                  <a:pt x="187" y="430"/>
                </a:lnTo>
                <a:lnTo>
                  <a:pt x="200" y="431"/>
                </a:lnTo>
                <a:lnTo>
                  <a:pt x="216" y="427"/>
                </a:lnTo>
                <a:lnTo>
                  <a:pt x="233" y="429"/>
                </a:lnTo>
                <a:lnTo>
                  <a:pt x="252" y="431"/>
                </a:lnTo>
                <a:lnTo>
                  <a:pt x="267" y="435"/>
                </a:lnTo>
                <a:lnTo>
                  <a:pt x="280" y="441"/>
                </a:lnTo>
                <a:lnTo>
                  <a:pt x="303" y="450"/>
                </a:lnTo>
                <a:lnTo>
                  <a:pt x="321" y="462"/>
                </a:lnTo>
                <a:lnTo>
                  <a:pt x="328" y="468"/>
                </a:lnTo>
                <a:lnTo>
                  <a:pt x="328" y="483"/>
                </a:lnTo>
                <a:lnTo>
                  <a:pt x="332" y="488"/>
                </a:lnTo>
                <a:lnTo>
                  <a:pt x="344" y="486"/>
                </a:lnTo>
                <a:lnTo>
                  <a:pt x="353" y="497"/>
                </a:lnTo>
                <a:lnTo>
                  <a:pt x="361" y="505"/>
                </a:lnTo>
                <a:lnTo>
                  <a:pt x="376" y="510"/>
                </a:lnTo>
                <a:lnTo>
                  <a:pt x="385" y="516"/>
                </a:lnTo>
                <a:lnTo>
                  <a:pt x="394" y="520"/>
                </a:lnTo>
                <a:lnTo>
                  <a:pt x="395" y="528"/>
                </a:lnTo>
                <a:lnTo>
                  <a:pt x="385" y="536"/>
                </a:lnTo>
                <a:lnTo>
                  <a:pt x="380" y="550"/>
                </a:lnTo>
                <a:lnTo>
                  <a:pt x="382" y="570"/>
                </a:lnTo>
                <a:lnTo>
                  <a:pt x="383" y="581"/>
                </a:lnTo>
                <a:lnTo>
                  <a:pt x="388" y="589"/>
                </a:lnTo>
                <a:lnTo>
                  <a:pt x="395" y="596"/>
                </a:lnTo>
                <a:lnTo>
                  <a:pt x="397" y="603"/>
                </a:lnTo>
                <a:lnTo>
                  <a:pt x="389" y="609"/>
                </a:lnTo>
                <a:lnTo>
                  <a:pt x="386" y="612"/>
                </a:lnTo>
                <a:lnTo>
                  <a:pt x="386" y="617"/>
                </a:lnTo>
                <a:lnTo>
                  <a:pt x="383" y="624"/>
                </a:lnTo>
                <a:lnTo>
                  <a:pt x="383" y="631"/>
                </a:lnTo>
                <a:lnTo>
                  <a:pt x="397" y="634"/>
                </a:lnTo>
                <a:lnTo>
                  <a:pt x="405" y="631"/>
                </a:lnTo>
                <a:lnTo>
                  <a:pt x="422" y="633"/>
                </a:lnTo>
                <a:lnTo>
                  <a:pt x="428" y="635"/>
                </a:lnTo>
                <a:lnTo>
                  <a:pt x="426" y="644"/>
                </a:lnTo>
                <a:lnTo>
                  <a:pt x="432" y="654"/>
                </a:lnTo>
                <a:lnTo>
                  <a:pt x="431" y="661"/>
                </a:lnTo>
                <a:lnTo>
                  <a:pt x="428" y="667"/>
                </a:lnTo>
                <a:lnTo>
                  <a:pt x="417" y="671"/>
                </a:lnTo>
                <a:lnTo>
                  <a:pt x="410" y="675"/>
                </a:lnTo>
                <a:lnTo>
                  <a:pt x="413" y="683"/>
                </a:lnTo>
                <a:lnTo>
                  <a:pt x="417" y="687"/>
                </a:lnTo>
                <a:lnTo>
                  <a:pt x="414" y="694"/>
                </a:lnTo>
                <a:lnTo>
                  <a:pt x="420" y="703"/>
                </a:lnTo>
                <a:lnTo>
                  <a:pt x="429" y="713"/>
                </a:lnTo>
                <a:lnTo>
                  <a:pt x="446" y="728"/>
                </a:lnTo>
                <a:lnTo>
                  <a:pt x="461" y="741"/>
                </a:lnTo>
                <a:lnTo>
                  <a:pt x="473" y="755"/>
                </a:lnTo>
                <a:lnTo>
                  <a:pt x="478" y="765"/>
                </a:lnTo>
                <a:lnTo>
                  <a:pt x="481" y="771"/>
                </a:lnTo>
                <a:lnTo>
                  <a:pt x="473" y="772"/>
                </a:lnTo>
                <a:lnTo>
                  <a:pt x="470" y="781"/>
                </a:lnTo>
                <a:lnTo>
                  <a:pt x="471" y="796"/>
                </a:lnTo>
                <a:lnTo>
                  <a:pt x="473" y="811"/>
                </a:lnTo>
                <a:lnTo>
                  <a:pt x="473" y="820"/>
                </a:lnTo>
                <a:lnTo>
                  <a:pt x="468" y="830"/>
                </a:lnTo>
                <a:lnTo>
                  <a:pt x="461" y="841"/>
                </a:lnTo>
                <a:lnTo>
                  <a:pt x="452" y="853"/>
                </a:lnTo>
                <a:lnTo>
                  <a:pt x="458" y="865"/>
                </a:lnTo>
                <a:lnTo>
                  <a:pt x="456" y="881"/>
                </a:lnTo>
                <a:lnTo>
                  <a:pt x="462" y="895"/>
                </a:lnTo>
                <a:lnTo>
                  <a:pt x="473" y="906"/>
                </a:lnTo>
                <a:lnTo>
                  <a:pt x="492" y="912"/>
                </a:lnTo>
                <a:lnTo>
                  <a:pt x="499" y="922"/>
                </a:lnTo>
                <a:lnTo>
                  <a:pt x="508" y="935"/>
                </a:lnTo>
                <a:lnTo>
                  <a:pt x="517" y="946"/>
                </a:lnTo>
                <a:lnTo>
                  <a:pt x="522" y="956"/>
                </a:lnTo>
                <a:lnTo>
                  <a:pt x="528" y="961"/>
                </a:lnTo>
                <a:lnTo>
                  <a:pt x="532" y="969"/>
                </a:lnTo>
                <a:lnTo>
                  <a:pt x="537" y="976"/>
                </a:lnTo>
                <a:lnTo>
                  <a:pt x="528" y="991"/>
                </a:lnTo>
                <a:lnTo>
                  <a:pt x="546" y="997"/>
                </a:lnTo>
                <a:lnTo>
                  <a:pt x="547" y="995"/>
                </a:lnTo>
                <a:lnTo>
                  <a:pt x="546" y="991"/>
                </a:lnTo>
                <a:lnTo>
                  <a:pt x="546" y="988"/>
                </a:lnTo>
                <a:lnTo>
                  <a:pt x="541" y="987"/>
                </a:lnTo>
                <a:lnTo>
                  <a:pt x="541" y="985"/>
                </a:lnTo>
                <a:lnTo>
                  <a:pt x="547" y="985"/>
                </a:lnTo>
                <a:lnTo>
                  <a:pt x="551" y="987"/>
                </a:lnTo>
                <a:lnTo>
                  <a:pt x="554" y="991"/>
                </a:lnTo>
                <a:lnTo>
                  <a:pt x="560" y="993"/>
                </a:lnTo>
                <a:lnTo>
                  <a:pt x="566" y="995"/>
                </a:lnTo>
                <a:lnTo>
                  <a:pt x="571" y="993"/>
                </a:lnTo>
                <a:lnTo>
                  <a:pt x="574" y="990"/>
                </a:lnTo>
                <a:lnTo>
                  <a:pt x="580" y="986"/>
                </a:lnTo>
                <a:lnTo>
                  <a:pt x="580" y="982"/>
                </a:lnTo>
                <a:lnTo>
                  <a:pt x="581" y="977"/>
                </a:lnTo>
                <a:lnTo>
                  <a:pt x="583" y="972"/>
                </a:lnTo>
                <a:lnTo>
                  <a:pt x="583" y="967"/>
                </a:lnTo>
                <a:lnTo>
                  <a:pt x="584" y="961"/>
                </a:lnTo>
                <a:lnTo>
                  <a:pt x="589" y="958"/>
                </a:lnTo>
                <a:lnTo>
                  <a:pt x="590" y="958"/>
                </a:lnTo>
                <a:lnTo>
                  <a:pt x="592" y="950"/>
                </a:lnTo>
                <a:lnTo>
                  <a:pt x="592" y="945"/>
                </a:lnTo>
                <a:lnTo>
                  <a:pt x="592" y="939"/>
                </a:lnTo>
                <a:lnTo>
                  <a:pt x="593" y="935"/>
                </a:lnTo>
                <a:lnTo>
                  <a:pt x="598" y="934"/>
                </a:lnTo>
                <a:lnTo>
                  <a:pt x="599" y="935"/>
                </a:lnTo>
                <a:lnTo>
                  <a:pt x="599" y="942"/>
                </a:lnTo>
                <a:lnTo>
                  <a:pt x="599" y="946"/>
                </a:lnTo>
                <a:lnTo>
                  <a:pt x="599" y="950"/>
                </a:lnTo>
                <a:lnTo>
                  <a:pt x="601" y="954"/>
                </a:lnTo>
                <a:lnTo>
                  <a:pt x="601" y="963"/>
                </a:lnTo>
                <a:lnTo>
                  <a:pt x="599" y="966"/>
                </a:lnTo>
                <a:lnTo>
                  <a:pt x="596" y="970"/>
                </a:lnTo>
                <a:lnTo>
                  <a:pt x="595" y="976"/>
                </a:lnTo>
                <a:lnTo>
                  <a:pt x="595" y="981"/>
                </a:lnTo>
                <a:lnTo>
                  <a:pt x="593" y="985"/>
                </a:lnTo>
                <a:lnTo>
                  <a:pt x="592" y="990"/>
                </a:lnTo>
                <a:lnTo>
                  <a:pt x="590" y="993"/>
                </a:lnTo>
                <a:lnTo>
                  <a:pt x="589" y="998"/>
                </a:lnTo>
                <a:lnTo>
                  <a:pt x="586" y="1003"/>
                </a:lnTo>
                <a:lnTo>
                  <a:pt x="592" y="1005"/>
                </a:lnTo>
                <a:lnTo>
                  <a:pt x="590" y="1011"/>
                </a:lnTo>
                <a:lnTo>
                  <a:pt x="598" y="1006"/>
                </a:lnTo>
                <a:lnTo>
                  <a:pt x="601" y="1008"/>
                </a:lnTo>
                <a:lnTo>
                  <a:pt x="601" y="1016"/>
                </a:lnTo>
                <a:lnTo>
                  <a:pt x="604" y="1017"/>
                </a:lnTo>
                <a:lnTo>
                  <a:pt x="604" y="1019"/>
                </a:lnTo>
                <a:lnTo>
                  <a:pt x="610" y="1021"/>
                </a:lnTo>
                <a:lnTo>
                  <a:pt x="614" y="1013"/>
                </a:lnTo>
                <a:lnTo>
                  <a:pt x="614" y="1014"/>
                </a:lnTo>
                <a:lnTo>
                  <a:pt x="621" y="1014"/>
                </a:lnTo>
                <a:lnTo>
                  <a:pt x="635" y="1017"/>
                </a:lnTo>
                <a:lnTo>
                  <a:pt x="641" y="1017"/>
                </a:lnTo>
                <a:lnTo>
                  <a:pt x="650" y="1018"/>
                </a:lnTo>
                <a:lnTo>
                  <a:pt x="654" y="1019"/>
                </a:lnTo>
                <a:lnTo>
                  <a:pt x="657" y="1026"/>
                </a:lnTo>
                <a:lnTo>
                  <a:pt x="663" y="1030"/>
                </a:lnTo>
                <a:lnTo>
                  <a:pt x="665" y="1032"/>
                </a:lnTo>
                <a:lnTo>
                  <a:pt x="671" y="1028"/>
                </a:lnTo>
                <a:lnTo>
                  <a:pt x="677" y="1029"/>
                </a:lnTo>
                <a:lnTo>
                  <a:pt x="678" y="1034"/>
                </a:lnTo>
                <a:lnTo>
                  <a:pt x="684" y="1039"/>
                </a:lnTo>
                <a:lnTo>
                  <a:pt x="687" y="1044"/>
                </a:lnTo>
                <a:lnTo>
                  <a:pt x="694" y="1048"/>
                </a:lnTo>
                <a:lnTo>
                  <a:pt x="696" y="1054"/>
                </a:lnTo>
                <a:lnTo>
                  <a:pt x="700" y="1056"/>
                </a:lnTo>
                <a:lnTo>
                  <a:pt x="700" y="1061"/>
                </a:lnTo>
                <a:lnTo>
                  <a:pt x="697" y="1065"/>
                </a:lnTo>
                <a:lnTo>
                  <a:pt x="691" y="1064"/>
                </a:lnTo>
                <a:lnTo>
                  <a:pt x="689" y="1069"/>
                </a:lnTo>
                <a:lnTo>
                  <a:pt x="690" y="1071"/>
                </a:lnTo>
                <a:lnTo>
                  <a:pt x="696" y="1072"/>
                </a:lnTo>
                <a:lnTo>
                  <a:pt x="696" y="1075"/>
                </a:lnTo>
                <a:lnTo>
                  <a:pt x="696" y="1079"/>
                </a:lnTo>
                <a:lnTo>
                  <a:pt x="703" y="1077"/>
                </a:lnTo>
                <a:lnTo>
                  <a:pt x="705" y="1082"/>
                </a:lnTo>
                <a:lnTo>
                  <a:pt x="700" y="1084"/>
                </a:lnTo>
                <a:lnTo>
                  <a:pt x="694" y="1081"/>
                </a:lnTo>
                <a:lnTo>
                  <a:pt x="691" y="1085"/>
                </a:lnTo>
                <a:lnTo>
                  <a:pt x="693" y="1086"/>
                </a:lnTo>
                <a:lnTo>
                  <a:pt x="697" y="1087"/>
                </a:lnTo>
                <a:lnTo>
                  <a:pt x="699" y="1090"/>
                </a:lnTo>
                <a:lnTo>
                  <a:pt x="696" y="1095"/>
                </a:lnTo>
                <a:lnTo>
                  <a:pt x="699" y="1095"/>
                </a:lnTo>
                <a:lnTo>
                  <a:pt x="702" y="1096"/>
                </a:lnTo>
                <a:lnTo>
                  <a:pt x="703" y="1097"/>
                </a:lnTo>
                <a:lnTo>
                  <a:pt x="702" y="1100"/>
                </a:lnTo>
                <a:lnTo>
                  <a:pt x="703" y="1100"/>
                </a:lnTo>
                <a:lnTo>
                  <a:pt x="705" y="1102"/>
                </a:lnTo>
                <a:lnTo>
                  <a:pt x="703" y="1107"/>
                </a:lnTo>
                <a:lnTo>
                  <a:pt x="703" y="1110"/>
                </a:lnTo>
                <a:lnTo>
                  <a:pt x="705" y="1111"/>
                </a:lnTo>
                <a:lnTo>
                  <a:pt x="697" y="1111"/>
                </a:lnTo>
                <a:lnTo>
                  <a:pt x="697" y="1115"/>
                </a:lnTo>
                <a:lnTo>
                  <a:pt x="696" y="1118"/>
                </a:lnTo>
                <a:lnTo>
                  <a:pt x="697" y="1123"/>
                </a:lnTo>
                <a:lnTo>
                  <a:pt x="696" y="1126"/>
                </a:lnTo>
                <a:lnTo>
                  <a:pt x="715" y="1131"/>
                </a:lnTo>
                <a:lnTo>
                  <a:pt x="718" y="1137"/>
                </a:lnTo>
                <a:lnTo>
                  <a:pt x="720" y="1140"/>
                </a:lnTo>
                <a:lnTo>
                  <a:pt x="724" y="1148"/>
                </a:lnTo>
                <a:lnTo>
                  <a:pt x="721" y="1153"/>
                </a:lnTo>
                <a:lnTo>
                  <a:pt x="724" y="1155"/>
                </a:lnTo>
                <a:lnTo>
                  <a:pt x="727" y="1157"/>
                </a:lnTo>
                <a:lnTo>
                  <a:pt x="732" y="1157"/>
                </a:lnTo>
                <a:lnTo>
                  <a:pt x="733" y="1157"/>
                </a:lnTo>
                <a:lnTo>
                  <a:pt x="736" y="1160"/>
                </a:lnTo>
                <a:lnTo>
                  <a:pt x="733" y="1163"/>
                </a:lnTo>
                <a:lnTo>
                  <a:pt x="729" y="1164"/>
                </a:lnTo>
                <a:lnTo>
                  <a:pt x="724" y="1161"/>
                </a:lnTo>
                <a:lnTo>
                  <a:pt x="717" y="1160"/>
                </a:lnTo>
                <a:lnTo>
                  <a:pt x="709" y="1160"/>
                </a:lnTo>
                <a:lnTo>
                  <a:pt x="706" y="1157"/>
                </a:lnTo>
                <a:lnTo>
                  <a:pt x="702" y="1158"/>
                </a:lnTo>
                <a:lnTo>
                  <a:pt x="699" y="1165"/>
                </a:lnTo>
                <a:lnTo>
                  <a:pt x="705" y="1169"/>
                </a:lnTo>
                <a:lnTo>
                  <a:pt x="711" y="1171"/>
                </a:lnTo>
                <a:lnTo>
                  <a:pt x="715" y="1175"/>
                </a:lnTo>
                <a:lnTo>
                  <a:pt x="723" y="1178"/>
                </a:lnTo>
                <a:lnTo>
                  <a:pt x="724" y="1178"/>
                </a:lnTo>
                <a:lnTo>
                  <a:pt x="726" y="1184"/>
                </a:lnTo>
                <a:lnTo>
                  <a:pt x="726" y="1186"/>
                </a:lnTo>
                <a:lnTo>
                  <a:pt x="727" y="1191"/>
                </a:lnTo>
                <a:lnTo>
                  <a:pt x="723" y="1192"/>
                </a:lnTo>
                <a:lnTo>
                  <a:pt x="718" y="1195"/>
                </a:lnTo>
                <a:lnTo>
                  <a:pt x="712" y="1192"/>
                </a:lnTo>
                <a:lnTo>
                  <a:pt x="715" y="1186"/>
                </a:lnTo>
                <a:lnTo>
                  <a:pt x="712" y="1185"/>
                </a:lnTo>
                <a:lnTo>
                  <a:pt x="706" y="1186"/>
                </a:lnTo>
                <a:lnTo>
                  <a:pt x="703" y="1185"/>
                </a:lnTo>
                <a:lnTo>
                  <a:pt x="703" y="1180"/>
                </a:lnTo>
                <a:lnTo>
                  <a:pt x="700" y="1179"/>
                </a:lnTo>
                <a:lnTo>
                  <a:pt x="697" y="1181"/>
                </a:lnTo>
                <a:lnTo>
                  <a:pt x="693" y="1180"/>
                </a:lnTo>
                <a:lnTo>
                  <a:pt x="691" y="1175"/>
                </a:lnTo>
                <a:lnTo>
                  <a:pt x="687" y="1176"/>
                </a:lnTo>
                <a:lnTo>
                  <a:pt x="686" y="1180"/>
                </a:lnTo>
                <a:lnTo>
                  <a:pt x="678" y="1180"/>
                </a:lnTo>
                <a:lnTo>
                  <a:pt x="674" y="1184"/>
                </a:lnTo>
                <a:lnTo>
                  <a:pt x="674" y="1186"/>
                </a:lnTo>
                <a:lnTo>
                  <a:pt x="665" y="1186"/>
                </a:lnTo>
                <a:lnTo>
                  <a:pt x="662" y="1189"/>
                </a:lnTo>
                <a:lnTo>
                  <a:pt x="657" y="1189"/>
                </a:lnTo>
                <a:lnTo>
                  <a:pt x="645" y="1192"/>
                </a:lnTo>
                <a:lnTo>
                  <a:pt x="645" y="1197"/>
                </a:lnTo>
                <a:lnTo>
                  <a:pt x="642" y="1199"/>
                </a:lnTo>
                <a:lnTo>
                  <a:pt x="639" y="1210"/>
                </a:lnTo>
                <a:lnTo>
                  <a:pt x="636" y="1203"/>
                </a:lnTo>
                <a:lnTo>
                  <a:pt x="626" y="1211"/>
                </a:lnTo>
                <a:lnTo>
                  <a:pt x="630" y="1215"/>
                </a:lnTo>
                <a:lnTo>
                  <a:pt x="632" y="1216"/>
                </a:lnTo>
                <a:lnTo>
                  <a:pt x="629" y="1220"/>
                </a:lnTo>
                <a:lnTo>
                  <a:pt x="630" y="1223"/>
                </a:lnTo>
                <a:lnTo>
                  <a:pt x="630" y="1227"/>
                </a:lnTo>
                <a:lnTo>
                  <a:pt x="629" y="1231"/>
                </a:lnTo>
                <a:lnTo>
                  <a:pt x="626" y="1234"/>
                </a:lnTo>
                <a:lnTo>
                  <a:pt x="621" y="1238"/>
                </a:lnTo>
                <a:lnTo>
                  <a:pt x="614" y="1244"/>
                </a:lnTo>
                <a:lnTo>
                  <a:pt x="614" y="1249"/>
                </a:lnTo>
                <a:lnTo>
                  <a:pt x="613" y="1253"/>
                </a:lnTo>
                <a:lnTo>
                  <a:pt x="616" y="1254"/>
                </a:lnTo>
                <a:lnTo>
                  <a:pt x="614" y="1259"/>
                </a:lnTo>
                <a:lnTo>
                  <a:pt x="613" y="1264"/>
                </a:lnTo>
                <a:lnTo>
                  <a:pt x="613" y="1269"/>
                </a:lnTo>
                <a:lnTo>
                  <a:pt x="611" y="1274"/>
                </a:lnTo>
                <a:lnTo>
                  <a:pt x="610" y="1278"/>
                </a:lnTo>
                <a:lnTo>
                  <a:pt x="607" y="1280"/>
                </a:lnTo>
                <a:lnTo>
                  <a:pt x="602" y="1276"/>
                </a:lnTo>
                <a:lnTo>
                  <a:pt x="599" y="1279"/>
                </a:lnTo>
                <a:lnTo>
                  <a:pt x="602" y="1283"/>
                </a:lnTo>
                <a:lnTo>
                  <a:pt x="596" y="1287"/>
                </a:lnTo>
                <a:lnTo>
                  <a:pt x="592" y="1295"/>
                </a:lnTo>
                <a:lnTo>
                  <a:pt x="587" y="1299"/>
                </a:lnTo>
                <a:lnTo>
                  <a:pt x="583" y="1304"/>
                </a:lnTo>
                <a:lnTo>
                  <a:pt x="581" y="1306"/>
                </a:lnTo>
                <a:lnTo>
                  <a:pt x="575" y="1305"/>
                </a:lnTo>
                <a:lnTo>
                  <a:pt x="574" y="1311"/>
                </a:lnTo>
                <a:lnTo>
                  <a:pt x="572" y="1317"/>
                </a:lnTo>
                <a:lnTo>
                  <a:pt x="571" y="1322"/>
                </a:lnTo>
                <a:lnTo>
                  <a:pt x="569" y="1326"/>
                </a:lnTo>
                <a:lnTo>
                  <a:pt x="566" y="1333"/>
                </a:lnTo>
                <a:lnTo>
                  <a:pt x="565" y="1338"/>
                </a:lnTo>
                <a:lnTo>
                  <a:pt x="559" y="1337"/>
                </a:lnTo>
                <a:lnTo>
                  <a:pt x="556" y="1343"/>
                </a:lnTo>
                <a:lnTo>
                  <a:pt x="557" y="1346"/>
                </a:lnTo>
                <a:lnTo>
                  <a:pt x="554" y="1348"/>
                </a:lnTo>
                <a:lnTo>
                  <a:pt x="551" y="1352"/>
                </a:lnTo>
                <a:lnTo>
                  <a:pt x="547" y="1354"/>
                </a:lnTo>
                <a:lnTo>
                  <a:pt x="543" y="1355"/>
                </a:lnTo>
                <a:lnTo>
                  <a:pt x="543" y="1357"/>
                </a:lnTo>
                <a:lnTo>
                  <a:pt x="544" y="1360"/>
                </a:lnTo>
                <a:lnTo>
                  <a:pt x="543" y="1365"/>
                </a:lnTo>
                <a:lnTo>
                  <a:pt x="538" y="1376"/>
                </a:lnTo>
                <a:lnTo>
                  <a:pt x="534" y="1381"/>
                </a:lnTo>
                <a:lnTo>
                  <a:pt x="528" y="1390"/>
                </a:lnTo>
                <a:lnTo>
                  <a:pt x="529" y="1394"/>
                </a:lnTo>
                <a:lnTo>
                  <a:pt x="534" y="1391"/>
                </a:lnTo>
                <a:lnTo>
                  <a:pt x="538" y="1394"/>
                </a:lnTo>
                <a:lnTo>
                  <a:pt x="532" y="1400"/>
                </a:lnTo>
                <a:lnTo>
                  <a:pt x="523" y="1401"/>
                </a:lnTo>
                <a:lnTo>
                  <a:pt x="517" y="1400"/>
                </a:lnTo>
                <a:lnTo>
                  <a:pt x="510" y="1396"/>
                </a:lnTo>
                <a:lnTo>
                  <a:pt x="508" y="1406"/>
                </a:lnTo>
                <a:lnTo>
                  <a:pt x="510" y="1415"/>
                </a:lnTo>
                <a:lnTo>
                  <a:pt x="510" y="1423"/>
                </a:lnTo>
                <a:lnTo>
                  <a:pt x="510" y="1430"/>
                </a:lnTo>
                <a:lnTo>
                  <a:pt x="505" y="1432"/>
                </a:lnTo>
                <a:lnTo>
                  <a:pt x="490" y="1437"/>
                </a:lnTo>
                <a:lnTo>
                  <a:pt x="486" y="1437"/>
                </a:lnTo>
                <a:lnTo>
                  <a:pt x="481" y="1443"/>
                </a:lnTo>
                <a:lnTo>
                  <a:pt x="471" y="1447"/>
                </a:lnTo>
                <a:lnTo>
                  <a:pt x="464" y="1452"/>
                </a:lnTo>
                <a:lnTo>
                  <a:pt x="450" y="1454"/>
                </a:lnTo>
                <a:lnTo>
                  <a:pt x="440" y="1458"/>
                </a:lnTo>
                <a:lnTo>
                  <a:pt x="428" y="1462"/>
                </a:lnTo>
                <a:lnTo>
                  <a:pt x="425" y="1474"/>
                </a:lnTo>
                <a:lnTo>
                  <a:pt x="425" y="1491"/>
                </a:lnTo>
                <a:lnTo>
                  <a:pt x="419" y="1494"/>
                </a:lnTo>
                <a:lnTo>
                  <a:pt x="411" y="1500"/>
                </a:lnTo>
                <a:lnTo>
                  <a:pt x="410" y="1505"/>
                </a:lnTo>
                <a:lnTo>
                  <a:pt x="407" y="1514"/>
                </a:lnTo>
                <a:lnTo>
                  <a:pt x="404" y="1520"/>
                </a:lnTo>
                <a:lnTo>
                  <a:pt x="408" y="1520"/>
                </a:lnTo>
                <a:lnTo>
                  <a:pt x="408" y="1526"/>
                </a:lnTo>
                <a:lnTo>
                  <a:pt x="407" y="1533"/>
                </a:lnTo>
                <a:lnTo>
                  <a:pt x="404" y="1538"/>
                </a:lnTo>
                <a:lnTo>
                  <a:pt x="403" y="1541"/>
                </a:lnTo>
                <a:lnTo>
                  <a:pt x="400" y="1543"/>
                </a:lnTo>
                <a:lnTo>
                  <a:pt x="394" y="1540"/>
                </a:lnTo>
                <a:lnTo>
                  <a:pt x="395" y="1532"/>
                </a:lnTo>
                <a:lnTo>
                  <a:pt x="394" y="1528"/>
                </a:lnTo>
                <a:lnTo>
                  <a:pt x="391" y="1526"/>
                </a:lnTo>
                <a:lnTo>
                  <a:pt x="388" y="1531"/>
                </a:lnTo>
                <a:lnTo>
                  <a:pt x="388" y="1538"/>
                </a:lnTo>
                <a:lnTo>
                  <a:pt x="389" y="1545"/>
                </a:lnTo>
                <a:lnTo>
                  <a:pt x="395" y="1548"/>
                </a:lnTo>
                <a:lnTo>
                  <a:pt x="400" y="1554"/>
                </a:lnTo>
                <a:lnTo>
                  <a:pt x="391" y="1549"/>
                </a:lnTo>
                <a:lnTo>
                  <a:pt x="385" y="1547"/>
                </a:lnTo>
                <a:lnTo>
                  <a:pt x="376" y="1548"/>
                </a:lnTo>
                <a:lnTo>
                  <a:pt x="371" y="1553"/>
                </a:lnTo>
                <a:lnTo>
                  <a:pt x="376" y="1559"/>
                </a:lnTo>
                <a:lnTo>
                  <a:pt x="385" y="1566"/>
                </a:lnTo>
                <a:lnTo>
                  <a:pt x="392" y="1570"/>
                </a:lnTo>
                <a:lnTo>
                  <a:pt x="397" y="1578"/>
                </a:lnTo>
                <a:lnTo>
                  <a:pt x="400" y="1583"/>
                </a:lnTo>
                <a:lnTo>
                  <a:pt x="394" y="1589"/>
                </a:lnTo>
                <a:lnTo>
                  <a:pt x="391" y="1585"/>
                </a:lnTo>
                <a:lnTo>
                  <a:pt x="383" y="1580"/>
                </a:lnTo>
                <a:lnTo>
                  <a:pt x="374" y="1583"/>
                </a:lnTo>
                <a:lnTo>
                  <a:pt x="370" y="1582"/>
                </a:lnTo>
                <a:lnTo>
                  <a:pt x="364" y="1582"/>
                </a:lnTo>
                <a:lnTo>
                  <a:pt x="361" y="1587"/>
                </a:lnTo>
                <a:lnTo>
                  <a:pt x="359" y="1593"/>
                </a:lnTo>
                <a:lnTo>
                  <a:pt x="364" y="1600"/>
                </a:lnTo>
                <a:lnTo>
                  <a:pt x="371" y="1599"/>
                </a:lnTo>
                <a:lnTo>
                  <a:pt x="374" y="1604"/>
                </a:lnTo>
                <a:lnTo>
                  <a:pt x="368" y="1610"/>
                </a:lnTo>
                <a:lnTo>
                  <a:pt x="365" y="1604"/>
                </a:lnTo>
                <a:lnTo>
                  <a:pt x="359" y="1605"/>
                </a:lnTo>
                <a:lnTo>
                  <a:pt x="353" y="1603"/>
                </a:lnTo>
                <a:lnTo>
                  <a:pt x="347" y="1606"/>
                </a:lnTo>
                <a:lnTo>
                  <a:pt x="341" y="1601"/>
                </a:lnTo>
                <a:lnTo>
                  <a:pt x="332" y="1600"/>
                </a:lnTo>
                <a:lnTo>
                  <a:pt x="321" y="1606"/>
                </a:lnTo>
                <a:lnTo>
                  <a:pt x="313" y="1614"/>
                </a:lnTo>
                <a:lnTo>
                  <a:pt x="307" y="1616"/>
                </a:lnTo>
                <a:lnTo>
                  <a:pt x="300" y="1614"/>
                </a:lnTo>
                <a:lnTo>
                  <a:pt x="295" y="1608"/>
                </a:lnTo>
                <a:lnTo>
                  <a:pt x="294" y="1603"/>
                </a:lnTo>
                <a:lnTo>
                  <a:pt x="291" y="1610"/>
                </a:lnTo>
                <a:lnTo>
                  <a:pt x="291" y="1616"/>
                </a:lnTo>
                <a:lnTo>
                  <a:pt x="291" y="1621"/>
                </a:lnTo>
                <a:lnTo>
                  <a:pt x="294" y="1624"/>
                </a:lnTo>
                <a:lnTo>
                  <a:pt x="292" y="1626"/>
                </a:lnTo>
                <a:lnTo>
                  <a:pt x="291" y="1632"/>
                </a:lnTo>
                <a:lnTo>
                  <a:pt x="294" y="1637"/>
                </a:lnTo>
                <a:lnTo>
                  <a:pt x="300" y="1640"/>
                </a:lnTo>
                <a:lnTo>
                  <a:pt x="301" y="1642"/>
                </a:lnTo>
                <a:lnTo>
                  <a:pt x="300" y="1647"/>
                </a:lnTo>
                <a:lnTo>
                  <a:pt x="297" y="1652"/>
                </a:lnTo>
                <a:lnTo>
                  <a:pt x="291" y="1653"/>
                </a:lnTo>
                <a:lnTo>
                  <a:pt x="289" y="1652"/>
                </a:lnTo>
                <a:lnTo>
                  <a:pt x="283" y="1650"/>
                </a:lnTo>
                <a:lnTo>
                  <a:pt x="279" y="1654"/>
                </a:lnTo>
                <a:lnTo>
                  <a:pt x="276" y="1658"/>
                </a:lnTo>
                <a:lnTo>
                  <a:pt x="274" y="1663"/>
                </a:lnTo>
                <a:lnTo>
                  <a:pt x="280" y="1667"/>
                </a:lnTo>
                <a:lnTo>
                  <a:pt x="286" y="1667"/>
                </a:lnTo>
                <a:lnTo>
                  <a:pt x="292" y="1666"/>
                </a:lnTo>
                <a:lnTo>
                  <a:pt x="294" y="1669"/>
                </a:lnTo>
                <a:lnTo>
                  <a:pt x="294" y="1674"/>
                </a:lnTo>
                <a:lnTo>
                  <a:pt x="292" y="1679"/>
                </a:lnTo>
                <a:lnTo>
                  <a:pt x="286" y="1683"/>
                </a:lnTo>
                <a:lnTo>
                  <a:pt x="286" y="1685"/>
                </a:lnTo>
                <a:lnTo>
                  <a:pt x="283" y="1684"/>
                </a:lnTo>
                <a:lnTo>
                  <a:pt x="279" y="1682"/>
                </a:lnTo>
                <a:lnTo>
                  <a:pt x="277" y="1685"/>
                </a:lnTo>
                <a:lnTo>
                  <a:pt x="279" y="1689"/>
                </a:lnTo>
                <a:lnTo>
                  <a:pt x="283" y="1690"/>
                </a:lnTo>
                <a:lnTo>
                  <a:pt x="285" y="1694"/>
                </a:lnTo>
                <a:lnTo>
                  <a:pt x="283" y="1699"/>
                </a:lnTo>
                <a:lnTo>
                  <a:pt x="279" y="1699"/>
                </a:lnTo>
                <a:lnTo>
                  <a:pt x="271" y="1699"/>
                </a:lnTo>
                <a:lnTo>
                  <a:pt x="265" y="1694"/>
                </a:lnTo>
                <a:lnTo>
                  <a:pt x="259" y="1689"/>
                </a:lnTo>
                <a:lnTo>
                  <a:pt x="257" y="1684"/>
                </a:lnTo>
                <a:lnTo>
                  <a:pt x="255" y="1678"/>
                </a:lnTo>
                <a:lnTo>
                  <a:pt x="255" y="1674"/>
                </a:lnTo>
                <a:lnTo>
                  <a:pt x="252" y="1673"/>
                </a:lnTo>
                <a:lnTo>
                  <a:pt x="245" y="1673"/>
                </a:lnTo>
                <a:lnTo>
                  <a:pt x="248" y="1679"/>
                </a:lnTo>
                <a:lnTo>
                  <a:pt x="251" y="1685"/>
                </a:lnTo>
                <a:lnTo>
                  <a:pt x="255" y="1684"/>
                </a:lnTo>
                <a:lnTo>
                  <a:pt x="255" y="1687"/>
                </a:lnTo>
                <a:lnTo>
                  <a:pt x="257" y="1690"/>
                </a:lnTo>
                <a:lnTo>
                  <a:pt x="259" y="1696"/>
                </a:lnTo>
                <a:lnTo>
                  <a:pt x="261" y="1700"/>
                </a:lnTo>
                <a:lnTo>
                  <a:pt x="265" y="1703"/>
                </a:lnTo>
                <a:lnTo>
                  <a:pt x="265" y="1708"/>
                </a:lnTo>
                <a:lnTo>
                  <a:pt x="262" y="1713"/>
                </a:lnTo>
                <a:lnTo>
                  <a:pt x="262" y="1719"/>
                </a:lnTo>
                <a:lnTo>
                  <a:pt x="259" y="1719"/>
                </a:lnTo>
                <a:lnTo>
                  <a:pt x="257" y="1715"/>
                </a:lnTo>
                <a:lnTo>
                  <a:pt x="254" y="1716"/>
                </a:lnTo>
                <a:lnTo>
                  <a:pt x="252" y="1720"/>
                </a:lnTo>
                <a:lnTo>
                  <a:pt x="252" y="1727"/>
                </a:lnTo>
                <a:lnTo>
                  <a:pt x="257" y="1732"/>
                </a:lnTo>
                <a:lnTo>
                  <a:pt x="261" y="1731"/>
                </a:lnTo>
                <a:lnTo>
                  <a:pt x="259" y="1736"/>
                </a:lnTo>
                <a:lnTo>
                  <a:pt x="254" y="1740"/>
                </a:lnTo>
                <a:lnTo>
                  <a:pt x="251" y="1747"/>
                </a:lnTo>
                <a:lnTo>
                  <a:pt x="251" y="1755"/>
                </a:lnTo>
                <a:lnTo>
                  <a:pt x="251" y="1762"/>
                </a:lnTo>
                <a:lnTo>
                  <a:pt x="254" y="1764"/>
                </a:lnTo>
                <a:lnTo>
                  <a:pt x="254" y="1758"/>
                </a:lnTo>
                <a:lnTo>
                  <a:pt x="259" y="1755"/>
                </a:lnTo>
                <a:lnTo>
                  <a:pt x="259" y="1760"/>
                </a:lnTo>
                <a:lnTo>
                  <a:pt x="264" y="1760"/>
                </a:lnTo>
                <a:lnTo>
                  <a:pt x="264" y="1767"/>
                </a:lnTo>
                <a:lnTo>
                  <a:pt x="261" y="1769"/>
                </a:lnTo>
                <a:lnTo>
                  <a:pt x="258" y="1773"/>
                </a:lnTo>
                <a:lnTo>
                  <a:pt x="258" y="1778"/>
                </a:lnTo>
                <a:lnTo>
                  <a:pt x="259" y="1781"/>
                </a:lnTo>
                <a:lnTo>
                  <a:pt x="261" y="1787"/>
                </a:lnTo>
                <a:lnTo>
                  <a:pt x="261" y="1789"/>
                </a:lnTo>
                <a:lnTo>
                  <a:pt x="264" y="1795"/>
                </a:lnTo>
                <a:lnTo>
                  <a:pt x="267" y="1797"/>
                </a:lnTo>
                <a:lnTo>
                  <a:pt x="273" y="1799"/>
                </a:lnTo>
                <a:lnTo>
                  <a:pt x="274" y="1798"/>
                </a:lnTo>
                <a:lnTo>
                  <a:pt x="276" y="1802"/>
                </a:lnTo>
                <a:lnTo>
                  <a:pt x="276" y="1806"/>
                </a:lnTo>
                <a:lnTo>
                  <a:pt x="274" y="1813"/>
                </a:lnTo>
                <a:lnTo>
                  <a:pt x="274" y="1819"/>
                </a:lnTo>
                <a:lnTo>
                  <a:pt x="277" y="1823"/>
                </a:lnTo>
                <a:lnTo>
                  <a:pt x="280" y="1820"/>
                </a:lnTo>
                <a:lnTo>
                  <a:pt x="280" y="1814"/>
                </a:lnTo>
                <a:lnTo>
                  <a:pt x="282" y="1808"/>
                </a:lnTo>
                <a:lnTo>
                  <a:pt x="285" y="1800"/>
                </a:lnTo>
                <a:lnTo>
                  <a:pt x="286" y="1793"/>
                </a:lnTo>
                <a:lnTo>
                  <a:pt x="288" y="1787"/>
                </a:lnTo>
                <a:lnTo>
                  <a:pt x="289" y="1793"/>
                </a:lnTo>
                <a:lnTo>
                  <a:pt x="288" y="1800"/>
                </a:lnTo>
                <a:lnTo>
                  <a:pt x="288" y="1810"/>
                </a:lnTo>
                <a:lnTo>
                  <a:pt x="291" y="1820"/>
                </a:lnTo>
                <a:lnTo>
                  <a:pt x="291" y="1815"/>
                </a:lnTo>
                <a:lnTo>
                  <a:pt x="298" y="1814"/>
                </a:lnTo>
                <a:lnTo>
                  <a:pt x="292" y="1824"/>
                </a:lnTo>
                <a:lnTo>
                  <a:pt x="289" y="1825"/>
                </a:lnTo>
                <a:lnTo>
                  <a:pt x="291" y="1831"/>
                </a:lnTo>
                <a:lnTo>
                  <a:pt x="294" y="1832"/>
                </a:lnTo>
                <a:lnTo>
                  <a:pt x="297" y="1829"/>
                </a:lnTo>
                <a:lnTo>
                  <a:pt x="295" y="1832"/>
                </a:lnTo>
                <a:lnTo>
                  <a:pt x="292" y="1840"/>
                </a:lnTo>
                <a:lnTo>
                  <a:pt x="294" y="1845"/>
                </a:lnTo>
                <a:lnTo>
                  <a:pt x="298" y="1839"/>
                </a:lnTo>
                <a:lnTo>
                  <a:pt x="303" y="1845"/>
                </a:lnTo>
                <a:lnTo>
                  <a:pt x="306" y="1850"/>
                </a:lnTo>
                <a:lnTo>
                  <a:pt x="303" y="1853"/>
                </a:lnTo>
                <a:lnTo>
                  <a:pt x="298" y="1861"/>
                </a:lnTo>
                <a:lnTo>
                  <a:pt x="294" y="1868"/>
                </a:lnTo>
                <a:lnTo>
                  <a:pt x="295" y="1874"/>
                </a:lnTo>
                <a:lnTo>
                  <a:pt x="300" y="1881"/>
                </a:lnTo>
                <a:lnTo>
                  <a:pt x="300" y="1888"/>
                </a:lnTo>
                <a:lnTo>
                  <a:pt x="297" y="1904"/>
                </a:lnTo>
                <a:lnTo>
                  <a:pt x="303" y="1900"/>
                </a:lnTo>
                <a:lnTo>
                  <a:pt x="304" y="1907"/>
                </a:lnTo>
                <a:lnTo>
                  <a:pt x="306" y="191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39" name="Freeform 411"/>
          <p:cNvSpPr>
            <a:spLocks/>
          </p:cNvSpPr>
          <p:nvPr/>
        </p:nvSpPr>
        <p:spPr bwMode="auto">
          <a:xfrm>
            <a:off x="5865813" y="112713"/>
            <a:ext cx="769937" cy="1517650"/>
          </a:xfrm>
          <a:custGeom>
            <a:avLst/>
            <a:gdLst>
              <a:gd name="T0" fmla="*/ 509700745 w 970"/>
              <a:gd name="T1" fmla="*/ 14475988 h 1913"/>
              <a:gd name="T2" fmla="*/ 468748839 w 970"/>
              <a:gd name="T3" fmla="*/ 12587848 h 1913"/>
              <a:gd name="T4" fmla="*/ 413305352 w 970"/>
              <a:gd name="T5" fmla="*/ 29581090 h 1913"/>
              <a:gd name="T6" fmla="*/ 377392959 w 970"/>
              <a:gd name="T7" fmla="*/ 66714728 h 1913"/>
              <a:gd name="T8" fmla="*/ 366052663 w 970"/>
              <a:gd name="T9" fmla="*/ 106994744 h 1913"/>
              <a:gd name="T10" fmla="*/ 369202260 w 970"/>
              <a:gd name="T11" fmla="*/ 149792780 h 1913"/>
              <a:gd name="T12" fmla="*/ 350931739 w 970"/>
              <a:gd name="T13" fmla="*/ 188184635 h 1913"/>
              <a:gd name="T14" fmla="*/ 325099963 w 970"/>
              <a:gd name="T15" fmla="*/ 234758995 h 1913"/>
              <a:gd name="T16" fmla="*/ 260206196 w 970"/>
              <a:gd name="T17" fmla="*/ 212101351 h 1913"/>
              <a:gd name="T18" fmla="*/ 216103104 w 970"/>
              <a:gd name="T19" fmla="*/ 230982721 h 1913"/>
              <a:gd name="T20" fmla="*/ 76234881 w 970"/>
              <a:gd name="T21" fmla="*/ 164897876 h 1913"/>
              <a:gd name="T22" fmla="*/ 0 w 970"/>
              <a:gd name="T23" fmla="*/ 200772479 h 1913"/>
              <a:gd name="T24" fmla="*/ 68674419 w 970"/>
              <a:gd name="T25" fmla="*/ 247346839 h 1913"/>
              <a:gd name="T26" fmla="*/ 126007749 w 970"/>
              <a:gd name="T27" fmla="*/ 271262712 h 1913"/>
              <a:gd name="T28" fmla="*/ 209172879 w 970"/>
              <a:gd name="T29" fmla="*/ 307138109 h 1913"/>
              <a:gd name="T30" fmla="*/ 240674407 w 970"/>
              <a:gd name="T31" fmla="*/ 358746922 h 1913"/>
              <a:gd name="T32" fmla="*/ 250125580 w 970"/>
              <a:gd name="T33" fmla="*/ 399027707 h 1913"/>
              <a:gd name="T34" fmla="*/ 260206196 w 970"/>
              <a:gd name="T35" fmla="*/ 429867113 h 1913"/>
              <a:gd name="T36" fmla="*/ 298008506 w 970"/>
              <a:gd name="T37" fmla="*/ 485882108 h 1913"/>
              <a:gd name="T38" fmla="*/ 291077487 w 970"/>
              <a:gd name="T39" fmla="*/ 563295725 h 1913"/>
              <a:gd name="T40" fmla="*/ 332660424 w 970"/>
              <a:gd name="T41" fmla="*/ 623716109 h 1913"/>
              <a:gd name="T42" fmla="*/ 352821656 w 970"/>
              <a:gd name="T43" fmla="*/ 624975131 h 1913"/>
              <a:gd name="T44" fmla="*/ 371092971 w 970"/>
              <a:gd name="T45" fmla="*/ 602946602 h 1913"/>
              <a:gd name="T46" fmla="*/ 377392959 w 970"/>
              <a:gd name="T47" fmla="*/ 597911306 h 1913"/>
              <a:gd name="T48" fmla="*/ 371092971 w 970"/>
              <a:gd name="T49" fmla="*/ 628121498 h 1913"/>
              <a:gd name="T50" fmla="*/ 386843338 w 970"/>
              <a:gd name="T51" fmla="*/ 637562183 h 1913"/>
              <a:gd name="T52" fmla="*/ 422755830 w 970"/>
              <a:gd name="T53" fmla="*/ 647003661 h 1913"/>
              <a:gd name="T54" fmla="*/ 435356600 w 970"/>
              <a:gd name="T55" fmla="*/ 669661305 h 1913"/>
              <a:gd name="T56" fmla="*/ 435356600 w 970"/>
              <a:gd name="T57" fmla="*/ 682878264 h 1913"/>
              <a:gd name="T58" fmla="*/ 444176742 w 970"/>
              <a:gd name="T59" fmla="*/ 693577178 h 1913"/>
              <a:gd name="T60" fmla="*/ 452367441 w 970"/>
              <a:gd name="T61" fmla="*/ 715605707 h 1913"/>
              <a:gd name="T62" fmla="*/ 459297666 w 970"/>
              <a:gd name="T63" fmla="*/ 732598940 h 1913"/>
              <a:gd name="T64" fmla="*/ 455517832 w 970"/>
              <a:gd name="T65" fmla="*/ 741410511 h 1913"/>
              <a:gd name="T66" fmla="*/ 444806979 w 970"/>
              <a:gd name="T67" fmla="*/ 746445807 h 1913"/>
              <a:gd name="T68" fmla="*/ 424645747 w 970"/>
              <a:gd name="T69" fmla="*/ 745186785 h 1913"/>
              <a:gd name="T70" fmla="*/ 394403800 w 970"/>
              <a:gd name="T71" fmla="*/ 762180018 h 1913"/>
              <a:gd name="T72" fmla="*/ 386843338 w 970"/>
              <a:gd name="T73" fmla="*/ 786096684 h 1913"/>
              <a:gd name="T74" fmla="*/ 377392959 w 970"/>
              <a:gd name="T75" fmla="*/ 804978054 h 1913"/>
              <a:gd name="T76" fmla="*/ 359751881 w 970"/>
              <a:gd name="T77" fmla="*/ 832041285 h 1913"/>
              <a:gd name="T78" fmla="*/ 342110803 w 970"/>
              <a:gd name="T79" fmla="*/ 852810792 h 1913"/>
              <a:gd name="T80" fmla="*/ 335180578 w 970"/>
              <a:gd name="T81" fmla="*/ 881132847 h 1913"/>
              <a:gd name="T82" fmla="*/ 306198411 w 970"/>
              <a:gd name="T83" fmla="*/ 904420399 h 1913"/>
              <a:gd name="T84" fmla="*/ 258945722 w 970"/>
              <a:gd name="T85" fmla="*/ 944071276 h 1913"/>
              <a:gd name="T86" fmla="*/ 248234869 w 970"/>
              <a:gd name="T87" fmla="*/ 969246171 h 1913"/>
              <a:gd name="T88" fmla="*/ 242565118 w 970"/>
              <a:gd name="T89" fmla="*/ 973651560 h 1913"/>
              <a:gd name="T90" fmla="*/ 241304644 w 970"/>
              <a:gd name="T91" fmla="*/ 994421067 h 1913"/>
              <a:gd name="T92" fmla="*/ 229964348 w 970"/>
              <a:gd name="T93" fmla="*/ 1009526956 h 1913"/>
              <a:gd name="T94" fmla="*/ 185861207 w 970"/>
              <a:gd name="T95" fmla="*/ 1012044208 h 1913"/>
              <a:gd name="T96" fmla="*/ 189641835 w 970"/>
              <a:gd name="T97" fmla="*/ 1033442829 h 1913"/>
              <a:gd name="T98" fmla="*/ 180190662 w 970"/>
              <a:gd name="T99" fmla="*/ 1049177833 h 1913"/>
              <a:gd name="T100" fmla="*/ 175780591 w 970"/>
              <a:gd name="T101" fmla="*/ 1063023907 h 1913"/>
              <a:gd name="T102" fmla="*/ 160659667 w 970"/>
              <a:gd name="T103" fmla="*/ 1053583222 h 1913"/>
              <a:gd name="T104" fmla="*/ 166960449 w 970"/>
              <a:gd name="T105" fmla="*/ 1071835477 h 1913"/>
              <a:gd name="T106" fmla="*/ 164440295 w 970"/>
              <a:gd name="T107" fmla="*/ 1089457825 h 1913"/>
              <a:gd name="T108" fmla="*/ 166330212 w 970"/>
              <a:gd name="T109" fmla="*/ 1107710080 h 1913"/>
              <a:gd name="T110" fmla="*/ 172000757 w 970"/>
              <a:gd name="T111" fmla="*/ 1132255861 h 1913"/>
              <a:gd name="T112" fmla="*/ 179561219 w 970"/>
              <a:gd name="T113" fmla="*/ 1132884976 h 1913"/>
              <a:gd name="T114" fmla="*/ 182081373 w 970"/>
              <a:gd name="T115" fmla="*/ 1148619980 h 1913"/>
              <a:gd name="T116" fmla="*/ 190901515 w 970"/>
              <a:gd name="T117" fmla="*/ 1166242327 h 19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0"/>
              <a:gd name="T178" fmla="*/ 0 h 1913"/>
              <a:gd name="T179" fmla="*/ 970 w 970"/>
              <a:gd name="T180" fmla="*/ 1913 h 19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0" h="1913">
                <a:moveTo>
                  <a:pt x="928" y="163"/>
                </a:moveTo>
                <a:lnTo>
                  <a:pt x="970" y="101"/>
                </a:lnTo>
                <a:lnTo>
                  <a:pt x="934" y="58"/>
                </a:lnTo>
                <a:lnTo>
                  <a:pt x="848" y="46"/>
                </a:lnTo>
                <a:lnTo>
                  <a:pt x="843" y="42"/>
                </a:lnTo>
                <a:lnTo>
                  <a:pt x="840" y="38"/>
                </a:lnTo>
                <a:lnTo>
                  <a:pt x="840" y="36"/>
                </a:lnTo>
                <a:lnTo>
                  <a:pt x="827" y="32"/>
                </a:lnTo>
                <a:lnTo>
                  <a:pt x="818" y="30"/>
                </a:lnTo>
                <a:lnTo>
                  <a:pt x="809" y="23"/>
                </a:lnTo>
                <a:lnTo>
                  <a:pt x="799" y="18"/>
                </a:lnTo>
                <a:lnTo>
                  <a:pt x="794" y="7"/>
                </a:lnTo>
                <a:lnTo>
                  <a:pt x="793" y="0"/>
                </a:lnTo>
                <a:lnTo>
                  <a:pt x="785" y="0"/>
                </a:lnTo>
                <a:lnTo>
                  <a:pt x="773" y="5"/>
                </a:lnTo>
                <a:lnTo>
                  <a:pt x="764" y="6"/>
                </a:lnTo>
                <a:lnTo>
                  <a:pt x="757" y="7"/>
                </a:lnTo>
                <a:lnTo>
                  <a:pt x="750" y="11"/>
                </a:lnTo>
                <a:lnTo>
                  <a:pt x="745" y="16"/>
                </a:lnTo>
                <a:lnTo>
                  <a:pt x="744" y="20"/>
                </a:lnTo>
                <a:lnTo>
                  <a:pt x="733" y="26"/>
                </a:lnTo>
                <a:lnTo>
                  <a:pt x="730" y="30"/>
                </a:lnTo>
                <a:lnTo>
                  <a:pt x="726" y="33"/>
                </a:lnTo>
                <a:lnTo>
                  <a:pt x="723" y="39"/>
                </a:lnTo>
                <a:lnTo>
                  <a:pt x="696" y="51"/>
                </a:lnTo>
                <a:lnTo>
                  <a:pt x="689" y="48"/>
                </a:lnTo>
                <a:lnTo>
                  <a:pt x="678" y="51"/>
                </a:lnTo>
                <a:lnTo>
                  <a:pt x="674" y="46"/>
                </a:lnTo>
                <a:lnTo>
                  <a:pt x="662" y="52"/>
                </a:lnTo>
                <a:lnTo>
                  <a:pt x="656" y="47"/>
                </a:lnTo>
                <a:lnTo>
                  <a:pt x="645" y="51"/>
                </a:lnTo>
                <a:lnTo>
                  <a:pt x="632" y="57"/>
                </a:lnTo>
                <a:lnTo>
                  <a:pt x="632" y="63"/>
                </a:lnTo>
                <a:lnTo>
                  <a:pt x="630" y="69"/>
                </a:lnTo>
                <a:lnTo>
                  <a:pt x="626" y="77"/>
                </a:lnTo>
                <a:lnTo>
                  <a:pt x="621" y="83"/>
                </a:lnTo>
                <a:lnTo>
                  <a:pt x="614" y="90"/>
                </a:lnTo>
                <a:lnTo>
                  <a:pt x="611" y="95"/>
                </a:lnTo>
                <a:lnTo>
                  <a:pt x="607" y="101"/>
                </a:lnTo>
                <a:lnTo>
                  <a:pt x="599" y="106"/>
                </a:lnTo>
                <a:lnTo>
                  <a:pt x="592" y="110"/>
                </a:lnTo>
                <a:lnTo>
                  <a:pt x="584" y="115"/>
                </a:lnTo>
                <a:lnTo>
                  <a:pt x="581" y="122"/>
                </a:lnTo>
                <a:lnTo>
                  <a:pt x="586" y="127"/>
                </a:lnTo>
                <a:lnTo>
                  <a:pt x="592" y="132"/>
                </a:lnTo>
                <a:lnTo>
                  <a:pt x="590" y="141"/>
                </a:lnTo>
                <a:lnTo>
                  <a:pt x="586" y="147"/>
                </a:lnTo>
                <a:lnTo>
                  <a:pt x="584" y="156"/>
                </a:lnTo>
                <a:lnTo>
                  <a:pt x="584" y="164"/>
                </a:lnTo>
                <a:lnTo>
                  <a:pt x="581" y="170"/>
                </a:lnTo>
                <a:lnTo>
                  <a:pt x="587" y="179"/>
                </a:lnTo>
                <a:lnTo>
                  <a:pt x="586" y="188"/>
                </a:lnTo>
                <a:lnTo>
                  <a:pt x="580" y="193"/>
                </a:lnTo>
                <a:lnTo>
                  <a:pt x="577" y="200"/>
                </a:lnTo>
                <a:lnTo>
                  <a:pt x="578" y="205"/>
                </a:lnTo>
                <a:lnTo>
                  <a:pt x="578" y="212"/>
                </a:lnTo>
                <a:lnTo>
                  <a:pt x="575" y="220"/>
                </a:lnTo>
                <a:lnTo>
                  <a:pt x="578" y="226"/>
                </a:lnTo>
                <a:lnTo>
                  <a:pt x="583" y="232"/>
                </a:lnTo>
                <a:lnTo>
                  <a:pt x="586" y="238"/>
                </a:lnTo>
                <a:lnTo>
                  <a:pt x="587" y="247"/>
                </a:lnTo>
                <a:lnTo>
                  <a:pt x="592" y="254"/>
                </a:lnTo>
                <a:lnTo>
                  <a:pt x="595" y="259"/>
                </a:lnTo>
                <a:lnTo>
                  <a:pt x="598" y="264"/>
                </a:lnTo>
                <a:lnTo>
                  <a:pt x="590" y="274"/>
                </a:lnTo>
                <a:lnTo>
                  <a:pt x="590" y="279"/>
                </a:lnTo>
                <a:lnTo>
                  <a:pt x="581" y="290"/>
                </a:lnTo>
                <a:lnTo>
                  <a:pt x="574" y="295"/>
                </a:lnTo>
                <a:lnTo>
                  <a:pt x="565" y="297"/>
                </a:lnTo>
                <a:lnTo>
                  <a:pt x="557" y="299"/>
                </a:lnTo>
                <a:lnTo>
                  <a:pt x="551" y="304"/>
                </a:lnTo>
                <a:lnTo>
                  <a:pt x="546" y="310"/>
                </a:lnTo>
                <a:lnTo>
                  <a:pt x="541" y="318"/>
                </a:lnTo>
                <a:lnTo>
                  <a:pt x="535" y="325"/>
                </a:lnTo>
                <a:lnTo>
                  <a:pt x="535" y="332"/>
                </a:lnTo>
                <a:lnTo>
                  <a:pt x="535" y="341"/>
                </a:lnTo>
                <a:lnTo>
                  <a:pt x="534" y="351"/>
                </a:lnTo>
                <a:lnTo>
                  <a:pt x="534" y="356"/>
                </a:lnTo>
                <a:lnTo>
                  <a:pt x="522" y="364"/>
                </a:lnTo>
                <a:lnTo>
                  <a:pt x="516" y="373"/>
                </a:lnTo>
                <a:lnTo>
                  <a:pt x="508" y="371"/>
                </a:lnTo>
                <a:lnTo>
                  <a:pt x="498" y="360"/>
                </a:lnTo>
                <a:lnTo>
                  <a:pt x="483" y="353"/>
                </a:lnTo>
                <a:lnTo>
                  <a:pt x="471" y="352"/>
                </a:lnTo>
                <a:lnTo>
                  <a:pt x="458" y="350"/>
                </a:lnTo>
                <a:lnTo>
                  <a:pt x="443" y="347"/>
                </a:lnTo>
                <a:lnTo>
                  <a:pt x="429" y="345"/>
                </a:lnTo>
                <a:lnTo>
                  <a:pt x="422" y="341"/>
                </a:lnTo>
                <a:lnTo>
                  <a:pt x="422" y="336"/>
                </a:lnTo>
                <a:lnTo>
                  <a:pt x="413" y="337"/>
                </a:lnTo>
                <a:lnTo>
                  <a:pt x="404" y="330"/>
                </a:lnTo>
                <a:lnTo>
                  <a:pt x="397" y="327"/>
                </a:lnTo>
                <a:lnTo>
                  <a:pt x="388" y="329"/>
                </a:lnTo>
                <a:lnTo>
                  <a:pt x="382" y="332"/>
                </a:lnTo>
                <a:lnTo>
                  <a:pt x="379" y="340"/>
                </a:lnTo>
                <a:lnTo>
                  <a:pt x="374" y="347"/>
                </a:lnTo>
                <a:lnTo>
                  <a:pt x="373" y="352"/>
                </a:lnTo>
                <a:lnTo>
                  <a:pt x="371" y="357"/>
                </a:lnTo>
                <a:lnTo>
                  <a:pt x="353" y="363"/>
                </a:lnTo>
                <a:lnTo>
                  <a:pt x="343" y="367"/>
                </a:lnTo>
                <a:lnTo>
                  <a:pt x="318" y="384"/>
                </a:lnTo>
                <a:lnTo>
                  <a:pt x="300" y="371"/>
                </a:lnTo>
                <a:lnTo>
                  <a:pt x="274" y="373"/>
                </a:lnTo>
                <a:lnTo>
                  <a:pt x="240" y="364"/>
                </a:lnTo>
                <a:lnTo>
                  <a:pt x="224" y="373"/>
                </a:lnTo>
                <a:lnTo>
                  <a:pt x="215" y="348"/>
                </a:lnTo>
                <a:lnTo>
                  <a:pt x="197" y="331"/>
                </a:lnTo>
                <a:lnTo>
                  <a:pt x="194" y="322"/>
                </a:lnTo>
                <a:lnTo>
                  <a:pt x="166" y="299"/>
                </a:lnTo>
                <a:lnTo>
                  <a:pt x="121" y="262"/>
                </a:lnTo>
                <a:lnTo>
                  <a:pt x="84" y="258"/>
                </a:lnTo>
                <a:lnTo>
                  <a:pt x="64" y="268"/>
                </a:lnTo>
                <a:lnTo>
                  <a:pt x="54" y="276"/>
                </a:lnTo>
                <a:lnTo>
                  <a:pt x="49" y="283"/>
                </a:lnTo>
                <a:lnTo>
                  <a:pt x="54" y="290"/>
                </a:lnTo>
                <a:lnTo>
                  <a:pt x="61" y="297"/>
                </a:lnTo>
                <a:lnTo>
                  <a:pt x="66" y="301"/>
                </a:lnTo>
                <a:lnTo>
                  <a:pt x="64" y="319"/>
                </a:lnTo>
                <a:lnTo>
                  <a:pt x="26" y="304"/>
                </a:lnTo>
                <a:lnTo>
                  <a:pt x="0" y="319"/>
                </a:lnTo>
                <a:lnTo>
                  <a:pt x="23" y="321"/>
                </a:lnTo>
                <a:lnTo>
                  <a:pt x="41" y="331"/>
                </a:lnTo>
                <a:lnTo>
                  <a:pt x="43" y="334"/>
                </a:lnTo>
                <a:lnTo>
                  <a:pt x="41" y="343"/>
                </a:lnTo>
                <a:lnTo>
                  <a:pt x="61" y="353"/>
                </a:lnTo>
                <a:lnTo>
                  <a:pt x="85" y="368"/>
                </a:lnTo>
                <a:lnTo>
                  <a:pt x="90" y="377"/>
                </a:lnTo>
                <a:lnTo>
                  <a:pt x="100" y="378"/>
                </a:lnTo>
                <a:lnTo>
                  <a:pt x="103" y="387"/>
                </a:lnTo>
                <a:lnTo>
                  <a:pt x="109" y="393"/>
                </a:lnTo>
                <a:lnTo>
                  <a:pt x="118" y="397"/>
                </a:lnTo>
                <a:lnTo>
                  <a:pt x="136" y="397"/>
                </a:lnTo>
                <a:lnTo>
                  <a:pt x="139" y="403"/>
                </a:lnTo>
                <a:lnTo>
                  <a:pt x="142" y="409"/>
                </a:lnTo>
                <a:lnTo>
                  <a:pt x="149" y="411"/>
                </a:lnTo>
                <a:lnTo>
                  <a:pt x="166" y="410"/>
                </a:lnTo>
                <a:lnTo>
                  <a:pt x="172" y="414"/>
                </a:lnTo>
                <a:lnTo>
                  <a:pt x="178" y="423"/>
                </a:lnTo>
                <a:lnTo>
                  <a:pt x="187" y="430"/>
                </a:lnTo>
                <a:lnTo>
                  <a:pt x="200" y="431"/>
                </a:lnTo>
                <a:lnTo>
                  <a:pt x="216" y="427"/>
                </a:lnTo>
                <a:lnTo>
                  <a:pt x="233" y="429"/>
                </a:lnTo>
                <a:lnTo>
                  <a:pt x="252" y="431"/>
                </a:lnTo>
                <a:lnTo>
                  <a:pt x="267" y="435"/>
                </a:lnTo>
                <a:lnTo>
                  <a:pt x="280" y="441"/>
                </a:lnTo>
                <a:lnTo>
                  <a:pt x="303" y="450"/>
                </a:lnTo>
                <a:lnTo>
                  <a:pt x="321" y="462"/>
                </a:lnTo>
                <a:lnTo>
                  <a:pt x="328" y="468"/>
                </a:lnTo>
                <a:lnTo>
                  <a:pt x="328" y="483"/>
                </a:lnTo>
                <a:lnTo>
                  <a:pt x="332" y="488"/>
                </a:lnTo>
                <a:lnTo>
                  <a:pt x="344" y="486"/>
                </a:lnTo>
                <a:lnTo>
                  <a:pt x="353" y="497"/>
                </a:lnTo>
                <a:lnTo>
                  <a:pt x="361" y="505"/>
                </a:lnTo>
                <a:lnTo>
                  <a:pt x="376" y="510"/>
                </a:lnTo>
                <a:lnTo>
                  <a:pt x="385" y="516"/>
                </a:lnTo>
                <a:lnTo>
                  <a:pt x="394" y="520"/>
                </a:lnTo>
                <a:lnTo>
                  <a:pt x="395" y="528"/>
                </a:lnTo>
                <a:lnTo>
                  <a:pt x="385" y="536"/>
                </a:lnTo>
                <a:lnTo>
                  <a:pt x="380" y="550"/>
                </a:lnTo>
                <a:lnTo>
                  <a:pt x="382" y="570"/>
                </a:lnTo>
                <a:lnTo>
                  <a:pt x="383" y="581"/>
                </a:lnTo>
                <a:lnTo>
                  <a:pt x="388" y="589"/>
                </a:lnTo>
                <a:lnTo>
                  <a:pt x="395" y="596"/>
                </a:lnTo>
                <a:lnTo>
                  <a:pt x="397" y="603"/>
                </a:lnTo>
                <a:lnTo>
                  <a:pt x="389" y="609"/>
                </a:lnTo>
                <a:lnTo>
                  <a:pt x="386" y="612"/>
                </a:lnTo>
                <a:lnTo>
                  <a:pt x="386" y="617"/>
                </a:lnTo>
                <a:lnTo>
                  <a:pt x="383" y="624"/>
                </a:lnTo>
                <a:lnTo>
                  <a:pt x="383" y="631"/>
                </a:lnTo>
                <a:lnTo>
                  <a:pt x="397" y="634"/>
                </a:lnTo>
                <a:lnTo>
                  <a:pt x="405" y="631"/>
                </a:lnTo>
                <a:lnTo>
                  <a:pt x="422" y="633"/>
                </a:lnTo>
                <a:lnTo>
                  <a:pt x="428" y="635"/>
                </a:lnTo>
                <a:lnTo>
                  <a:pt x="426" y="644"/>
                </a:lnTo>
                <a:lnTo>
                  <a:pt x="432" y="654"/>
                </a:lnTo>
                <a:lnTo>
                  <a:pt x="431" y="661"/>
                </a:lnTo>
                <a:lnTo>
                  <a:pt x="428" y="667"/>
                </a:lnTo>
                <a:lnTo>
                  <a:pt x="417" y="671"/>
                </a:lnTo>
                <a:lnTo>
                  <a:pt x="410" y="675"/>
                </a:lnTo>
                <a:lnTo>
                  <a:pt x="413" y="683"/>
                </a:lnTo>
                <a:lnTo>
                  <a:pt x="417" y="687"/>
                </a:lnTo>
                <a:lnTo>
                  <a:pt x="414" y="694"/>
                </a:lnTo>
                <a:lnTo>
                  <a:pt x="420" y="703"/>
                </a:lnTo>
                <a:lnTo>
                  <a:pt x="429" y="713"/>
                </a:lnTo>
                <a:lnTo>
                  <a:pt x="446" y="728"/>
                </a:lnTo>
                <a:lnTo>
                  <a:pt x="461" y="741"/>
                </a:lnTo>
                <a:lnTo>
                  <a:pt x="473" y="755"/>
                </a:lnTo>
                <a:lnTo>
                  <a:pt x="478" y="765"/>
                </a:lnTo>
                <a:lnTo>
                  <a:pt x="481" y="771"/>
                </a:lnTo>
                <a:lnTo>
                  <a:pt x="473" y="772"/>
                </a:lnTo>
                <a:lnTo>
                  <a:pt x="470" y="781"/>
                </a:lnTo>
                <a:lnTo>
                  <a:pt x="471" y="796"/>
                </a:lnTo>
                <a:lnTo>
                  <a:pt x="473" y="811"/>
                </a:lnTo>
                <a:lnTo>
                  <a:pt x="473" y="820"/>
                </a:lnTo>
                <a:lnTo>
                  <a:pt x="468" y="830"/>
                </a:lnTo>
                <a:lnTo>
                  <a:pt x="461" y="841"/>
                </a:lnTo>
                <a:lnTo>
                  <a:pt x="452" y="853"/>
                </a:lnTo>
                <a:lnTo>
                  <a:pt x="458" y="865"/>
                </a:lnTo>
                <a:lnTo>
                  <a:pt x="456" y="881"/>
                </a:lnTo>
                <a:lnTo>
                  <a:pt x="462" y="895"/>
                </a:lnTo>
                <a:lnTo>
                  <a:pt x="473" y="906"/>
                </a:lnTo>
                <a:lnTo>
                  <a:pt x="492" y="912"/>
                </a:lnTo>
                <a:lnTo>
                  <a:pt x="499" y="922"/>
                </a:lnTo>
                <a:lnTo>
                  <a:pt x="508" y="935"/>
                </a:lnTo>
                <a:lnTo>
                  <a:pt x="517" y="946"/>
                </a:lnTo>
                <a:lnTo>
                  <a:pt x="522" y="956"/>
                </a:lnTo>
                <a:lnTo>
                  <a:pt x="528" y="961"/>
                </a:lnTo>
                <a:lnTo>
                  <a:pt x="532" y="969"/>
                </a:lnTo>
                <a:lnTo>
                  <a:pt x="537" y="976"/>
                </a:lnTo>
                <a:lnTo>
                  <a:pt x="528" y="991"/>
                </a:lnTo>
                <a:lnTo>
                  <a:pt x="546" y="997"/>
                </a:lnTo>
                <a:lnTo>
                  <a:pt x="547" y="995"/>
                </a:lnTo>
                <a:lnTo>
                  <a:pt x="546" y="991"/>
                </a:lnTo>
                <a:lnTo>
                  <a:pt x="546" y="988"/>
                </a:lnTo>
                <a:lnTo>
                  <a:pt x="541" y="987"/>
                </a:lnTo>
                <a:lnTo>
                  <a:pt x="541" y="985"/>
                </a:lnTo>
                <a:lnTo>
                  <a:pt x="547" y="985"/>
                </a:lnTo>
                <a:lnTo>
                  <a:pt x="551" y="987"/>
                </a:lnTo>
                <a:lnTo>
                  <a:pt x="554" y="991"/>
                </a:lnTo>
                <a:lnTo>
                  <a:pt x="560" y="993"/>
                </a:lnTo>
                <a:lnTo>
                  <a:pt x="566" y="995"/>
                </a:lnTo>
                <a:lnTo>
                  <a:pt x="571" y="993"/>
                </a:lnTo>
                <a:lnTo>
                  <a:pt x="574" y="990"/>
                </a:lnTo>
                <a:lnTo>
                  <a:pt x="580" y="986"/>
                </a:lnTo>
                <a:lnTo>
                  <a:pt x="580" y="982"/>
                </a:lnTo>
                <a:lnTo>
                  <a:pt x="581" y="977"/>
                </a:lnTo>
                <a:lnTo>
                  <a:pt x="583" y="972"/>
                </a:lnTo>
                <a:lnTo>
                  <a:pt x="583" y="967"/>
                </a:lnTo>
                <a:lnTo>
                  <a:pt x="584" y="961"/>
                </a:lnTo>
                <a:lnTo>
                  <a:pt x="589" y="958"/>
                </a:lnTo>
                <a:lnTo>
                  <a:pt x="590" y="958"/>
                </a:lnTo>
                <a:lnTo>
                  <a:pt x="592" y="950"/>
                </a:lnTo>
                <a:lnTo>
                  <a:pt x="592" y="945"/>
                </a:lnTo>
                <a:lnTo>
                  <a:pt x="592" y="939"/>
                </a:lnTo>
                <a:lnTo>
                  <a:pt x="593" y="935"/>
                </a:lnTo>
                <a:lnTo>
                  <a:pt x="598" y="934"/>
                </a:lnTo>
                <a:lnTo>
                  <a:pt x="599" y="935"/>
                </a:lnTo>
                <a:lnTo>
                  <a:pt x="599" y="942"/>
                </a:lnTo>
                <a:lnTo>
                  <a:pt x="599" y="946"/>
                </a:lnTo>
                <a:lnTo>
                  <a:pt x="599" y="950"/>
                </a:lnTo>
                <a:lnTo>
                  <a:pt x="601" y="954"/>
                </a:lnTo>
                <a:lnTo>
                  <a:pt x="601" y="963"/>
                </a:lnTo>
                <a:lnTo>
                  <a:pt x="599" y="966"/>
                </a:lnTo>
                <a:lnTo>
                  <a:pt x="596" y="970"/>
                </a:lnTo>
                <a:lnTo>
                  <a:pt x="595" y="976"/>
                </a:lnTo>
                <a:lnTo>
                  <a:pt x="595" y="981"/>
                </a:lnTo>
                <a:lnTo>
                  <a:pt x="593" y="985"/>
                </a:lnTo>
                <a:lnTo>
                  <a:pt x="592" y="990"/>
                </a:lnTo>
                <a:lnTo>
                  <a:pt x="590" y="993"/>
                </a:lnTo>
                <a:lnTo>
                  <a:pt x="589" y="998"/>
                </a:lnTo>
                <a:lnTo>
                  <a:pt x="586" y="1003"/>
                </a:lnTo>
                <a:lnTo>
                  <a:pt x="592" y="1005"/>
                </a:lnTo>
                <a:lnTo>
                  <a:pt x="590" y="1011"/>
                </a:lnTo>
                <a:lnTo>
                  <a:pt x="598" y="1006"/>
                </a:lnTo>
                <a:lnTo>
                  <a:pt x="601" y="1008"/>
                </a:lnTo>
                <a:lnTo>
                  <a:pt x="601" y="1016"/>
                </a:lnTo>
                <a:lnTo>
                  <a:pt x="604" y="1017"/>
                </a:lnTo>
                <a:lnTo>
                  <a:pt x="604" y="1019"/>
                </a:lnTo>
                <a:lnTo>
                  <a:pt x="610" y="1021"/>
                </a:lnTo>
                <a:lnTo>
                  <a:pt x="614" y="1013"/>
                </a:lnTo>
                <a:lnTo>
                  <a:pt x="614" y="1014"/>
                </a:lnTo>
                <a:lnTo>
                  <a:pt x="621" y="1014"/>
                </a:lnTo>
                <a:lnTo>
                  <a:pt x="635" y="1017"/>
                </a:lnTo>
                <a:lnTo>
                  <a:pt x="641" y="1017"/>
                </a:lnTo>
                <a:lnTo>
                  <a:pt x="650" y="1018"/>
                </a:lnTo>
                <a:lnTo>
                  <a:pt x="654" y="1019"/>
                </a:lnTo>
                <a:lnTo>
                  <a:pt x="657" y="1026"/>
                </a:lnTo>
                <a:lnTo>
                  <a:pt x="663" y="1030"/>
                </a:lnTo>
                <a:lnTo>
                  <a:pt x="665" y="1032"/>
                </a:lnTo>
                <a:lnTo>
                  <a:pt x="671" y="1028"/>
                </a:lnTo>
                <a:lnTo>
                  <a:pt x="677" y="1029"/>
                </a:lnTo>
                <a:lnTo>
                  <a:pt x="678" y="1034"/>
                </a:lnTo>
                <a:lnTo>
                  <a:pt x="684" y="1039"/>
                </a:lnTo>
                <a:lnTo>
                  <a:pt x="687" y="1044"/>
                </a:lnTo>
                <a:lnTo>
                  <a:pt x="694" y="1048"/>
                </a:lnTo>
                <a:lnTo>
                  <a:pt x="696" y="1054"/>
                </a:lnTo>
                <a:lnTo>
                  <a:pt x="700" y="1056"/>
                </a:lnTo>
                <a:lnTo>
                  <a:pt x="700" y="1061"/>
                </a:lnTo>
                <a:lnTo>
                  <a:pt x="697" y="1065"/>
                </a:lnTo>
                <a:lnTo>
                  <a:pt x="691" y="1064"/>
                </a:lnTo>
                <a:lnTo>
                  <a:pt x="689" y="1069"/>
                </a:lnTo>
                <a:lnTo>
                  <a:pt x="690" y="1071"/>
                </a:lnTo>
                <a:lnTo>
                  <a:pt x="696" y="1072"/>
                </a:lnTo>
                <a:lnTo>
                  <a:pt x="696" y="1075"/>
                </a:lnTo>
                <a:lnTo>
                  <a:pt x="696" y="1079"/>
                </a:lnTo>
                <a:lnTo>
                  <a:pt x="703" y="1077"/>
                </a:lnTo>
                <a:lnTo>
                  <a:pt x="705" y="1082"/>
                </a:lnTo>
                <a:lnTo>
                  <a:pt x="700" y="1084"/>
                </a:lnTo>
                <a:lnTo>
                  <a:pt x="694" y="1081"/>
                </a:lnTo>
                <a:lnTo>
                  <a:pt x="691" y="1085"/>
                </a:lnTo>
                <a:lnTo>
                  <a:pt x="693" y="1086"/>
                </a:lnTo>
                <a:lnTo>
                  <a:pt x="697" y="1087"/>
                </a:lnTo>
                <a:lnTo>
                  <a:pt x="699" y="1090"/>
                </a:lnTo>
                <a:lnTo>
                  <a:pt x="696" y="1095"/>
                </a:lnTo>
                <a:lnTo>
                  <a:pt x="699" y="1095"/>
                </a:lnTo>
                <a:lnTo>
                  <a:pt x="702" y="1096"/>
                </a:lnTo>
                <a:lnTo>
                  <a:pt x="703" y="1097"/>
                </a:lnTo>
                <a:lnTo>
                  <a:pt x="702" y="1100"/>
                </a:lnTo>
                <a:lnTo>
                  <a:pt x="703" y="1100"/>
                </a:lnTo>
                <a:lnTo>
                  <a:pt x="705" y="1102"/>
                </a:lnTo>
                <a:lnTo>
                  <a:pt x="703" y="1107"/>
                </a:lnTo>
                <a:lnTo>
                  <a:pt x="703" y="1110"/>
                </a:lnTo>
                <a:lnTo>
                  <a:pt x="705" y="1111"/>
                </a:lnTo>
                <a:lnTo>
                  <a:pt x="697" y="1111"/>
                </a:lnTo>
                <a:lnTo>
                  <a:pt x="697" y="1115"/>
                </a:lnTo>
                <a:lnTo>
                  <a:pt x="696" y="1118"/>
                </a:lnTo>
                <a:lnTo>
                  <a:pt x="697" y="1123"/>
                </a:lnTo>
                <a:lnTo>
                  <a:pt x="696" y="1126"/>
                </a:lnTo>
                <a:lnTo>
                  <a:pt x="715" y="1131"/>
                </a:lnTo>
                <a:lnTo>
                  <a:pt x="718" y="1137"/>
                </a:lnTo>
                <a:lnTo>
                  <a:pt x="720" y="1140"/>
                </a:lnTo>
                <a:lnTo>
                  <a:pt x="724" y="1148"/>
                </a:lnTo>
                <a:lnTo>
                  <a:pt x="721" y="1153"/>
                </a:lnTo>
                <a:lnTo>
                  <a:pt x="724" y="1155"/>
                </a:lnTo>
                <a:lnTo>
                  <a:pt x="727" y="1157"/>
                </a:lnTo>
                <a:lnTo>
                  <a:pt x="732" y="1157"/>
                </a:lnTo>
                <a:lnTo>
                  <a:pt x="733" y="1157"/>
                </a:lnTo>
                <a:lnTo>
                  <a:pt x="736" y="1160"/>
                </a:lnTo>
                <a:lnTo>
                  <a:pt x="733" y="1163"/>
                </a:lnTo>
                <a:lnTo>
                  <a:pt x="729" y="1164"/>
                </a:lnTo>
                <a:lnTo>
                  <a:pt x="724" y="1161"/>
                </a:lnTo>
                <a:lnTo>
                  <a:pt x="717" y="1160"/>
                </a:lnTo>
                <a:lnTo>
                  <a:pt x="709" y="1160"/>
                </a:lnTo>
                <a:lnTo>
                  <a:pt x="706" y="1157"/>
                </a:lnTo>
                <a:lnTo>
                  <a:pt x="702" y="1158"/>
                </a:lnTo>
                <a:lnTo>
                  <a:pt x="699" y="1165"/>
                </a:lnTo>
                <a:lnTo>
                  <a:pt x="705" y="1169"/>
                </a:lnTo>
                <a:lnTo>
                  <a:pt x="711" y="1171"/>
                </a:lnTo>
                <a:lnTo>
                  <a:pt x="715" y="1175"/>
                </a:lnTo>
                <a:lnTo>
                  <a:pt x="723" y="1178"/>
                </a:lnTo>
                <a:lnTo>
                  <a:pt x="724" y="1178"/>
                </a:lnTo>
                <a:lnTo>
                  <a:pt x="726" y="1184"/>
                </a:lnTo>
                <a:lnTo>
                  <a:pt x="726" y="1186"/>
                </a:lnTo>
                <a:lnTo>
                  <a:pt x="727" y="1191"/>
                </a:lnTo>
                <a:lnTo>
                  <a:pt x="723" y="1192"/>
                </a:lnTo>
                <a:lnTo>
                  <a:pt x="718" y="1195"/>
                </a:lnTo>
                <a:lnTo>
                  <a:pt x="712" y="1192"/>
                </a:lnTo>
                <a:lnTo>
                  <a:pt x="715" y="1186"/>
                </a:lnTo>
                <a:lnTo>
                  <a:pt x="712" y="1185"/>
                </a:lnTo>
                <a:lnTo>
                  <a:pt x="706" y="1186"/>
                </a:lnTo>
                <a:lnTo>
                  <a:pt x="703" y="1185"/>
                </a:lnTo>
                <a:lnTo>
                  <a:pt x="703" y="1180"/>
                </a:lnTo>
                <a:lnTo>
                  <a:pt x="700" y="1179"/>
                </a:lnTo>
                <a:lnTo>
                  <a:pt x="697" y="1181"/>
                </a:lnTo>
                <a:lnTo>
                  <a:pt x="693" y="1180"/>
                </a:lnTo>
                <a:lnTo>
                  <a:pt x="691" y="1175"/>
                </a:lnTo>
                <a:lnTo>
                  <a:pt x="687" y="1176"/>
                </a:lnTo>
                <a:lnTo>
                  <a:pt x="686" y="1180"/>
                </a:lnTo>
                <a:lnTo>
                  <a:pt x="678" y="1180"/>
                </a:lnTo>
                <a:lnTo>
                  <a:pt x="674" y="1184"/>
                </a:lnTo>
                <a:lnTo>
                  <a:pt x="674" y="1186"/>
                </a:lnTo>
                <a:lnTo>
                  <a:pt x="665" y="1186"/>
                </a:lnTo>
                <a:lnTo>
                  <a:pt x="662" y="1189"/>
                </a:lnTo>
                <a:lnTo>
                  <a:pt x="657" y="1189"/>
                </a:lnTo>
                <a:lnTo>
                  <a:pt x="645" y="1192"/>
                </a:lnTo>
                <a:lnTo>
                  <a:pt x="645" y="1197"/>
                </a:lnTo>
                <a:lnTo>
                  <a:pt x="642" y="1199"/>
                </a:lnTo>
                <a:lnTo>
                  <a:pt x="639" y="1210"/>
                </a:lnTo>
                <a:lnTo>
                  <a:pt x="636" y="1203"/>
                </a:lnTo>
                <a:lnTo>
                  <a:pt x="626" y="1211"/>
                </a:lnTo>
                <a:lnTo>
                  <a:pt x="630" y="1215"/>
                </a:lnTo>
                <a:lnTo>
                  <a:pt x="632" y="1216"/>
                </a:lnTo>
                <a:lnTo>
                  <a:pt x="629" y="1220"/>
                </a:lnTo>
                <a:lnTo>
                  <a:pt x="630" y="1223"/>
                </a:lnTo>
                <a:lnTo>
                  <a:pt x="630" y="1227"/>
                </a:lnTo>
                <a:lnTo>
                  <a:pt x="629" y="1231"/>
                </a:lnTo>
                <a:lnTo>
                  <a:pt x="626" y="1234"/>
                </a:lnTo>
                <a:lnTo>
                  <a:pt x="621" y="1238"/>
                </a:lnTo>
                <a:lnTo>
                  <a:pt x="614" y="1244"/>
                </a:lnTo>
                <a:lnTo>
                  <a:pt x="614" y="1249"/>
                </a:lnTo>
                <a:lnTo>
                  <a:pt x="613" y="1253"/>
                </a:lnTo>
                <a:lnTo>
                  <a:pt x="616" y="1254"/>
                </a:lnTo>
                <a:lnTo>
                  <a:pt x="614" y="1259"/>
                </a:lnTo>
                <a:lnTo>
                  <a:pt x="613" y="1264"/>
                </a:lnTo>
                <a:lnTo>
                  <a:pt x="613" y="1269"/>
                </a:lnTo>
                <a:lnTo>
                  <a:pt x="611" y="1274"/>
                </a:lnTo>
                <a:lnTo>
                  <a:pt x="610" y="1278"/>
                </a:lnTo>
                <a:lnTo>
                  <a:pt x="607" y="1280"/>
                </a:lnTo>
                <a:lnTo>
                  <a:pt x="602" y="1276"/>
                </a:lnTo>
                <a:lnTo>
                  <a:pt x="599" y="1279"/>
                </a:lnTo>
                <a:lnTo>
                  <a:pt x="602" y="1283"/>
                </a:lnTo>
                <a:lnTo>
                  <a:pt x="596" y="1287"/>
                </a:lnTo>
                <a:lnTo>
                  <a:pt x="592" y="1295"/>
                </a:lnTo>
                <a:lnTo>
                  <a:pt x="587" y="1299"/>
                </a:lnTo>
                <a:lnTo>
                  <a:pt x="583" y="1304"/>
                </a:lnTo>
                <a:lnTo>
                  <a:pt x="581" y="1306"/>
                </a:lnTo>
                <a:lnTo>
                  <a:pt x="575" y="1305"/>
                </a:lnTo>
                <a:lnTo>
                  <a:pt x="574" y="1311"/>
                </a:lnTo>
                <a:lnTo>
                  <a:pt x="572" y="1317"/>
                </a:lnTo>
                <a:lnTo>
                  <a:pt x="571" y="1322"/>
                </a:lnTo>
                <a:lnTo>
                  <a:pt x="569" y="1326"/>
                </a:lnTo>
                <a:lnTo>
                  <a:pt x="566" y="1333"/>
                </a:lnTo>
                <a:lnTo>
                  <a:pt x="565" y="1338"/>
                </a:lnTo>
                <a:lnTo>
                  <a:pt x="559" y="1337"/>
                </a:lnTo>
                <a:lnTo>
                  <a:pt x="556" y="1343"/>
                </a:lnTo>
                <a:lnTo>
                  <a:pt x="557" y="1346"/>
                </a:lnTo>
                <a:lnTo>
                  <a:pt x="554" y="1348"/>
                </a:lnTo>
                <a:lnTo>
                  <a:pt x="551" y="1352"/>
                </a:lnTo>
                <a:lnTo>
                  <a:pt x="547" y="1354"/>
                </a:lnTo>
                <a:lnTo>
                  <a:pt x="543" y="1355"/>
                </a:lnTo>
                <a:lnTo>
                  <a:pt x="543" y="1357"/>
                </a:lnTo>
                <a:lnTo>
                  <a:pt x="544" y="1360"/>
                </a:lnTo>
                <a:lnTo>
                  <a:pt x="543" y="1365"/>
                </a:lnTo>
                <a:lnTo>
                  <a:pt x="538" y="1376"/>
                </a:lnTo>
                <a:lnTo>
                  <a:pt x="534" y="1381"/>
                </a:lnTo>
                <a:lnTo>
                  <a:pt x="528" y="1390"/>
                </a:lnTo>
                <a:lnTo>
                  <a:pt x="529" y="1394"/>
                </a:lnTo>
                <a:lnTo>
                  <a:pt x="534" y="1391"/>
                </a:lnTo>
                <a:lnTo>
                  <a:pt x="538" y="1394"/>
                </a:lnTo>
                <a:lnTo>
                  <a:pt x="532" y="1400"/>
                </a:lnTo>
                <a:lnTo>
                  <a:pt x="523" y="1401"/>
                </a:lnTo>
                <a:lnTo>
                  <a:pt x="517" y="1400"/>
                </a:lnTo>
                <a:lnTo>
                  <a:pt x="510" y="1396"/>
                </a:lnTo>
                <a:lnTo>
                  <a:pt x="508" y="1406"/>
                </a:lnTo>
                <a:lnTo>
                  <a:pt x="510" y="1415"/>
                </a:lnTo>
                <a:lnTo>
                  <a:pt x="510" y="1423"/>
                </a:lnTo>
                <a:lnTo>
                  <a:pt x="510" y="1430"/>
                </a:lnTo>
                <a:lnTo>
                  <a:pt x="505" y="1432"/>
                </a:lnTo>
                <a:lnTo>
                  <a:pt x="490" y="1437"/>
                </a:lnTo>
                <a:lnTo>
                  <a:pt x="486" y="1437"/>
                </a:lnTo>
                <a:lnTo>
                  <a:pt x="481" y="1443"/>
                </a:lnTo>
                <a:lnTo>
                  <a:pt x="471" y="1447"/>
                </a:lnTo>
                <a:lnTo>
                  <a:pt x="464" y="1452"/>
                </a:lnTo>
                <a:lnTo>
                  <a:pt x="450" y="1454"/>
                </a:lnTo>
                <a:lnTo>
                  <a:pt x="440" y="1458"/>
                </a:lnTo>
                <a:lnTo>
                  <a:pt x="428" y="1462"/>
                </a:lnTo>
                <a:lnTo>
                  <a:pt x="425" y="1474"/>
                </a:lnTo>
                <a:lnTo>
                  <a:pt x="425" y="1491"/>
                </a:lnTo>
                <a:lnTo>
                  <a:pt x="419" y="1494"/>
                </a:lnTo>
                <a:lnTo>
                  <a:pt x="411" y="1500"/>
                </a:lnTo>
                <a:lnTo>
                  <a:pt x="410" y="1505"/>
                </a:lnTo>
                <a:lnTo>
                  <a:pt x="407" y="1514"/>
                </a:lnTo>
                <a:lnTo>
                  <a:pt x="404" y="1520"/>
                </a:lnTo>
                <a:lnTo>
                  <a:pt x="408" y="1520"/>
                </a:lnTo>
                <a:lnTo>
                  <a:pt x="408" y="1526"/>
                </a:lnTo>
                <a:lnTo>
                  <a:pt x="407" y="1533"/>
                </a:lnTo>
                <a:lnTo>
                  <a:pt x="404" y="1538"/>
                </a:lnTo>
                <a:lnTo>
                  <a:pt x="403" y="1541"/>
                </a:lnTo>
                <a:lnTo>
                  <a:pt x="400" y="1543"/>
                </a:lnTo>
                <a:lnTo>
                  <a:pt x="394" y="1540"/>
                </a:lnTo>
                <a:lnTo>
                  <a:pt x="395" y="1532"/>
                </a:lnTo>
                <a:lnTo>
                  <a:pt x="394" y="1528"/>
                </a:lnTo>
                <a:lnTo>
                  <a:pt x="391" y="1526"/>
                </a:lnTo>
                <a:lnTo>
                  <a:pt x="388" y="1531"/>
                </a:lnTo>
                <a:lnTo>
                  <a:pt x="388" y="1538"/>
                </a:lnTo>
                <a:lnTo>
                  <a:pt x="389" y="1545"/>
                </a:lnTo>
                <a:lnTo>
                  <a:pt x="395" y="1548"/>
                </a:lnTo>
                <a:lnTo>
                  <a:pt x="400" y="1554"/>
                </a:lnTo>
                <a:lnTo>
                  <a:pt x="391" y="1549"/>
                </a:lnTo>
                <a:lnTo>
                  <a:pt x="385" y="1547"/>
                </a:lnTo>
                <a:lnTo>
                  <a:pt x="376" y="1548"/>
                </a:lnTo>
                <a:lnTo>
                  <a:pt x="371" y="1553"/>
                </a:lnTo>
                <a:lnTo>
                  <a:pt x="376" y="1559"/>
                </a:lnTo>
                <a:lnTo>
                  <a:pt x="385" y="1566"/>
                </a:lnTo>
                <a:lnTo>
                  <a:pt x="392" y="1570"/>
                </a:lnTo>
                <a:lnTo>
                  <a:pt x="397" y="1578"/>
                </a:lnTo>
                <a:lnTo>
                  <a:pt x="400" y="1583"/>
                </a:lnTo>
                <a:lnTo>
                  <a:pt x="394" y="1589"/>
                </a:lnTo>
                <a:lnTo>
                  <a:pt x="391" y="1585"/>
                </a:lnTo>
                <a:lnTo>
                  <a:pt x="383" y="1580"/>
                </a:lnTo>
                <a:lnTo>
                  <a:pt x="374" y="1583"/>
                </a:lnTo>
                <a:lnTo>
                  <a:pt x="370" y="1582"/>
                </a:lnTo>
                <a:lnTo>
                  <a:pt x="364" y="1582"/>
                </a:lnTo>
                <a:lnTo>
                  <a:pt x="361" y="1587"/>
                </a:lnTo>
                <a:lnTo>
                  <a:pt x="359" y="1593"/>
                </a:lnTo>
                <a:lnTo>
                  <a:pt x="364" y="1600"/>
                </a:lnTo>
                <a:lnTo>
                  <a:pt x="371" y="1599"/>
                </a:lnTo>
                <a:lnTo>
                  <a:pt x="374" y="1604"/>
                </a:lnTo>
                <a:lnTo>
                  <a:pt x="368" y="1610"/>
                </a:lnTo>
                <a:lnTo>
                  <a:pt x="365" y="1604"/>
                </a:lnTo>
                <a:lnTo>
                  <a:pt x="359" y="1605"/>
                </a:lnTo>
                <a:lnTo>
                  <a:pt x="353" y="1603"/>
                </a:lnTo>
                <a:lnTo>
                  <a:pt x="347" y="1606"/>
                </a:lnTo>
                <a:lnTo>
                  <a:pt x="341" y="1601"/>
                </a:lnTo>
                <a:lnTo>
                  <a:pt x="332" y="1600"/>
                </a:lnTo>
                <a:lnTo>
                  <a:pt x="321" y="1606"/>
                </a:lnTo>
                <a:lnTo>
                  <a:pt x="313" y="1614"/>
                </a:lnTo>
                <a:lnTo>
                  <a:pt x="307" y="1616"/>
                </a:lnTo>
                <a:lnTo>
                  <a:pt x="300" y="1614"/>
                </a:lnTo>
                <a:lnTo>
                  <a:pt x="295" y="1608"/>
                </a:lnTo>
                <a:lnTo>
                  <a:pt x="294" y="1603"/>
                </a:lnTo>
                <a:lnTo>
                  <a:pt x="291" y="1610"/>
                </a:lnTo>
                <a:lnTo>
                  <a:pt x="291" y="1616"/>
                </a:lnTo>
                <a:lnTo>
                  <a:pt x="291" y="1621"/>
                </a:lnTo>
                <a:lnTo>
                  <a:pt x="294" y="1624"/>
                </a:lnTo>
                <a:lnTo>
                  <a:pt x="292" y="1626"/>
                </a:lnTo>
                <a:lnTo>
                  <a:pt x="291" y="1632"/>
                </a:lnTo>
                <a:lnTo>
                  <a:pt x="294" y="1637"/>
                </a:lnTo>
                <a:lnTo>
                  <a:pt x="300" y="1640"/>
                </a:lnTo>
                <a:lnTo>
                  <a:pt x="301" y="1642"/>
                </a:lnTo>
                <a:lnTo>
                  <a:pt x="300" y="1647"/>
                </a:lnTo>
                <a:lnTo>
                  <a:pt x="297" y="1652"/>
                </a:lnTo>
                <a:lnTo>
                  <a:pt x="291" y="1653"/>
                </a:lnTo>
                <a:lnTo>
                  <a:pt x="289" y="1652"/>
                </a:lnTo>
                <a:lnTo>
                  <a:pt x="283" y="1650"/>
                </a:lnTo>
                <a:lnTo>
                  <a:pt x="279" y="1654"/>
                </a:lnTo>
                <a:lnTo>
                  <a:pt x="276" y="1658"/>
                </a:lnTo>
                <a:lnTo>
                  <a:pt x="274" y="1663"/>
                </a:lnTo>
                <a:lnTo>
                  <a:pt x="280" y="1667"/>
                </a:lnTo>
                <a:lnTo>
                  <a:pt x="286" y="1667"/>
                </a:lnTo>
                <a:lnTo>
                  <a:pt x="292" y="1666"/>
                </a:lnTo>
                <a:lnTo>
                  <a:pt x="294" y="1669"/>
                </a:lnTo>
                <a:lnTo>
                  <a:pt x="294" y="1674"/>
                </a:lnTo>
                <a:lnTo>
                  <a:pt x="292" y="1679"/>
                </a:lnTo>
                <a:lnTo>
                  <a:pt x="286" y="1683"/>
                </a:lnTo>
                <a:lnTo>
                  <a:pt x="286" y="1685"/>
                </a:lnTo>
                <a:lnTo>
                  <a:pt x="283" y="1684"/>
                </a:lnTo>
                <a:lnTo>
                  <a:pt x="279" y="1682"/>
                </a:lnTo>
                <a:lnTo>
                  <a:pt x="277" y="1685"/>
                </a:lnTo>
                <a:lnTo>
                  <a:pt x="279" y="1689"/>
                </a:lnTo>
                <a:lnTo>
                  <a:pt x="283" y="1690"/>
                </a:lnTo>
                <a:lnTo>
                  <a:pt x="285" y="1694"/>
                </a:lnTo>
                <a:lnTo>
                  <a:pt x="283" y="1699"/>
                </a:lnTo>
                <a:lnTo>
                  <a:pt x="279" y="1699"/>
                </a:lnTo>
                <a:lnTo>
                  <a:pt x="271" y="1699"/>
                </a:lnTo>
                <a:lnTo>
                  <a:pt x="265" y="1694"/>
                </a:lnTo>
                <a:lnTo>
                  <a:pt x="259" y="1689"/>
                </a:lnTo>
                <a:lnTo>
                  <a:pt x="257" y="1684"/>
                </a:lnTo>
                <a:lnTo>
                  <a:pt x="255" y="1678"/>
                </a:lnTo>
                <a:lnTo>
                  <a:pt x="255" y="1674"/>
                </a:lnTo>
                <a:lnTo>
                  <a:pt x="252" y="1673"/>
                </a:lnTo>
                <a:lnTo>
                  <a:pt x="245" y="1673"/>
                </a:lnTo>
                <a:lnTo>
                  <a:pt x="248" y="1679"/>
                </a:lnTo>
                <a:lnTo>
                  <a:pt x="251" y="1685"/>
                </a:lnTo>
                <a:lnTo>
                  <a:pt x="255" y="1684"/>
                </a:lnTo>
                <a:lnTo>
                  <a:pt x="255" y="1687"/>
                </a:lnTo>
                <a:lnTo>
                  <a:pt x="257" y="1690"/>
                </a:lnTo>
                <a:lnTo>
                  <a:pt x="259" y="1696"/>
                </a:lnTo>
                <a:lnTo>
                  <a:pt x="261" y="1700"/>
                </a:lnTo>
                <a:lnTo>
                  <a:pt x="265" y="1703"/>
                </a:lnTo>
                <a:lnTo>
                  <a:pt x="265" y="1708"/>
                </a:lnTo>
                <a:lnTo>
                  <a:pt x="262" y="1713"/>
                </a:lnTo>
                <a:lnTo>
                  <a:pt x="262" y="1719"/>
                </a:lnTo>
                <a:lnTo>
                  <a:pt x="259" y="1719"/>
                </a:lnTo>
                <a:lnTo>
                  <a:pt x="257" y="1715"/>
                </a:lnTo>
                <a:lnTo>
                  <a:pt x="254" y="1716"/>
                </a:lnTo>
                <a:lnTo>
                  <a:pt x="252" y="1720"/>
                </a:lnTo>
                <a:lnTo>
                  <a:pt x="252" y="1727"/>
                </a:lnTo>
                <a:lnTo>
                  <a:pt x="257" y="1732"/>
                </a:lnTo>
                <a:lnTo>
                  <a:pt x="261" y="1731"/>
                </a:lnTo>
                <a:lnTo>
                  <a:pt x="259" y="1736"/>
                </a:lnTo>
                <a:lnTo>
                  <a:pt x="254" y="1740"/>
                </a:lnTo>
                <a:lnTo>
                  <a:pt x="251" y="1747"/>
                </a:lnTo>
                <a:lnTo>
                  <a:pt x="251" y="1755"/>
                </a:lnTo>
                <a:lnTo>
                  <a:pt x="251" y="1762"/>
                </a:lnTo>
                <a:lnTo>
                  <a:pt x="254" y="1764"/>
                </a:lnTo>
                <a:lnTo>
                  <a:pt x="254" y="1758"/>
                </a:lnTo>
                <a:lnTo>
                  <a:pt x="259" y="1755"/>
                </a:lnTo>
                <a:lnTo>
                  <a:pt x="259" y="1760"/>
                </a:lnTo>
                <a:lnTo>
                  <a:pt x="264" y="1760"/>
                </a:lnTo>
                <a:lnTo>
                  <a:pt x="264" y="1767"/>
                </a:lnTo>
                <a:lnTo>
                  <a:pt x="261" y="1769"/>
                </a:lnTo>
                <a:lnTo>
                  <a:pt x="258" y="1773"/>
                </a:lnTo>
                <a:lnTo>
                  <a:pt x="258" y="1778"/>
                </a:lnTo>
                <a:lnTo>
                  <a:pt x="259" y="1781"/>
                </a:lnTo>
                <a:lnTo>
                  <a:pt x="261" y="1787"/>
                </a:lnTo>
                <a:lnTo>
                  <a:pt x="261" y="1789"/>
                </a:lnTo>
                <a:lnTo>
                  <a:pt x="264" y="1795"/>
                </a:lnTo>
                <a:lnTo>
                  <a:pt x="267" y="1797"/>
                </a:lnTo>
                <a:lnTo>
                  <a:pt x="273" y="1799"/>
                </a:lnTo>
                <a:lnTo>
                  <a:pt x="274" y="1798"/>
                </a:lnTo>
                <a:lnTo>
                  <a:pt x="276" y="1802"/>
                </a:lnTo>
                <a:lnTo>
                  <a:pt x="276" y="1806"/>
                </a:lnTo>
                <a:lnTo>
                  <a:pt x="274" y="1813"/>
                </a:lnTo>
                <a:lnTo>
                  <a:pt x="274" y="1819"/>
                </a:lnTo>
                <a:lnTo>
                  <a:pt x="277" y="1823"/>
                </a:lnTo>
                <a:lnTo>
                  <a:pt x="280" y="1820"/>
                </a:lnTo>
                <a:lnTo>
                  <a:pt x="280" y="1814"/>
                </a:lnTo>
                <a:lnTo>
                  <a:pt x="282" y="1808"/>
                </a:lnTo>
                <a:lnTo>
                  <a:pt x="285" y="1800"/>
                </a:lnTo>
                <a:lnTo>
                  <a:pt x="286" y="1793"/>
                </a:lnTo>
                <a:lnTo>
                  <a:pt x="288" y="1787"/>
                </a:lnTo>
                <a:lnTo>
                  <a:pt x="289" y="1793"/>
                </a:lnTo>
                <a:lnTo>
                  <a:pt x="288" y="1800"/>
                </a:lnTo>
                <a:lnTo>
                  <a:pt x="288" y="1810"/>
                </a:lnTo>
                <a:lnTo>
                  <a:pt x="291" y="1820"/>
                </a:lnTo>
                <a:lnTo>
                  <a:pt x="291" y="1815"/>
                </a:lnTo>
                <a:lnTo>
                  <a:pt x="298" y="1814"/>
                </a:lnTo>
                <a:lnTo>
                  <a:pt x="292" y="1824"/>
                </a:lnTo>
                <a:lnTo>
                  <a:pt x="289" y="1825"/>
                </a:lnTo>
                <a:lnTo>
                  <a:pt x="291" y="1831"/>
                </a:lnTo>
                <a:lnTo>
                  <a:pt x="294" y="1832"/>
                </a:lnTo>
                <a:lnTo>
                  <a:pt x="297" y="1829"/>
                </a:lnTo>
                <a:lnTo>
                  <a:pt x="295" y="1832"/>
                </a:lnTo>
                <a:lnTo>
                  <a:pt x="292" y="1840"/>
                </a:lnTo>
                <a:lnTo>
                  <a:pt x="294" y="1845"/>
                </a:lnTo>
                <a:lnTo>
                  <a:pt x="298" y="1839"/>
                </a:lnTo>
                <a:lnTo>
                  <a:pt x="303" y="1845"/>
                </a:lnTo>
                <a:lnTo>
                  <a:pt x="306" y="1850"/>
                </a:lnTo>
                <a:lnTo>
                  <a:pt x="303" y="1853"/>
                </a:lnTo>
                <a:lnTo>
                  <a:pt x="298" y="1861"/>
                </a:lnTo>
                <a:lnTo>
                  <a:pt x="294" y="1868"/>
                </a:lnTo>
                <a:lnTo>
                  <a:pt x="295" y="1874"/>
                </a:lnTo>
                <a:lnTo>
                  <a:pt x="300" y="1881"/>
                </a:lnTo>
                <a:lnTo>
                  <a:pt x="300" y="1888"/>
                </a:lnTo>
                <a:lnTo>
                  <a:pt x="297" y="1904"/>
                </a:lnTo>
                <a:lnTo>
                  <a:pt x="303" y="1900"/>
                </a:lnTo>
                <a:lnTo>
                  <a:pt x="304" y="1907"/>
                </a:lnTo>
                <a:lnTo>
                  <a:pt x="306" y="1913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0" name="Freeform 412"/>
          <p:cNvSpPr>
            <a:spLocks/>
          </p:cNvSpPr>
          <p:nvPr/>
        </p:nvSpPr>
        <p:spPr bwMode="auto">
          <a:xfrm>
            <a:off x="6107113" y="242888"/>
            <a:ext cx="1055687" cy="1774825"/>
          </a:xfrm>
          <a:custGeom>
            <a:avLst/>
            <a:gdLst>
              <a:gd name="T0" fmla="*/ 16430719 w 1328"/>
              <a:gd name="T1" fmla="*/ 1117578979 h 2238"/>
              <a:gd name="T2" fmla="*/ 13270814 w 1328"/>
              <a:gd name="T3" fmla="*/ 1125126344 h 2238"/>
              <a:gd name="T4" fmla="*/ 21485773 w 1328"/>
              <a:gd name="T5" fmla="*/ 1135188439 h 2238"/>
              <a:gd name="T6" fmla="*/ 35388567 w 1328"/>
              <a:gd name="T7" fmla="*/ 1157200859 h 2238"/>
              <a:gd name="T8" fmla="*/ 27805589 w 1328"/>
              <a:gd name="T9" fmla="*/ 1162860788 h 2238"/>
              <a:gd name="T10" fmla="*/ 27805589 w 1328"/>
              <a:gd name="T11" fmla="*/ 1176068081 h 2238"/>
              <a:gd name="T12" fmla="*/ 30964700 w 1328"/>
              <a:gd name="T13" fmla="*/ 1194935304 h 2238"/>
              <a:gd name="T14" fmla="*/ 27173608 w 1328"/>
              <a:gd name="T15" fmla="*/ 1222607652 h 2238"/>
              <a:gd name="T16" fmla="*/ 13902795 w 1328"/>
              <a:gd name="T17" fmla="*/ 1230783105 h 2238"/>
              <a:gd name="T18" fmla="*/ 27173608 w 1328"/>
              <a:gd name="T19" fmla="*/ 1252795525 h 2238"/>
              <a:gd name="T20" fmla="*/ 15166757 w 1328"/>
              <a:gd name="T21" fmla="*/ 1259713216 h 2238"/>
              <a:gd name="T22" fmla="*/ 19589829 w 1328"/>
              <a:gd name="T23" fmla="*/ 1262857621 h 2238"/>
              <a:gd name="T24" fmla="*/ 34756586 w 1328"/>
              <a:gd name="T25" fmla="*/ 1283612279 h 2238"/>
              <a:gd name="T26" fmla="*/ 37284511 w 1328"/>
              <a:gd name="T27" fmla="*/ 1296819572 h 2238"/>
              <a:gd name="T28" fmla="*/ 29700738 w 1328"/>
              <a:gd name="T29" fmla="*/ 1303737263 h 2238"/>
              <a:gd name="T30" fmla="*/ 21485773 w 1328"/>
              <a:gd name="T31" fmla="*/ 1301850620 h 2238"/>
              <a:gd name="T32" fmla="*/ 41075602 w 1328"/>
              <a:gd name="T33" fmla="*/ 1319460080 h 2238"/>
              <a:gd name="T34" fmla="*/ 58138308 w 1328"/>
              <a:gd name="T35" fmla="*/ 1306253580 h 2238"/>
              <a:gd name="T36" fmla="*/ 61298214 w 1328"/>
              <a:gd name="T37" fmla="*/ 1318831199 h 2238"/>
              <a:gd name="T38" fmla="*/ 67617229 w 1328"/>
              <a:gd name="T39" fmla="*/ 1332667373 h 2238"/>
              <a:gd name="T40" fmla="*/ 89102996 w 1328"/>
              <a:gd name="T41" fmla="*/ 1322605278 h 2238"/>
              <a:gd name="T42" fmla="*/ 119436522 w 1328"/>
              <a:gd name="T43" fmla="*/ 1335811778 h 2238"/>
              <a:gd name="T44" fmla="*/ 112484730 w 1328"/>
              <a:gd name="T45" fmla="*/ 1346503548 h 2238"/>
              <a:gd name="T46" fmla="*/ 132706534 w 1328"/>
              <a:gd name="T47" fmla="*/ 1345245786 h 2238"/>
              <a:gd name="T48" fmla="*/ 140922288 w 1328"/>
              <a:gd name="T49" fmla="*/ 1335811778 h 2238"/>
              <a:gd name="T50" fmla="*/ 140922288 w 1328"/>
              <a:gd name="T51" fmla="*/ 1359081960 h 2238"/>
              <a:gd name="T52" fmla="*/ 132706534 w 1328"/>
              <a:gd name="T53" fmla="*/ 1388640952 h 2238"/>
              <a:gd name="T54" fmla="*/ 169359051 w 1328"/>
              <a:gd name="T55" fmla="*/ 1368515968 h 2238"/>
              <a:gd name="T56" fmla="*/ 188317688 w 1328"/>
              <a:gd name="T57" fmla="*/ 1371031492 h 2238"/>
              <a:gd name="T58" fmla="*/ 208539542 w 1328"/>
              <a:gd name="T59" fmla="*/ 1382351349 h 2238"/>
              <a:gd name="T60" fmla="*/ 215490539 w 1328"/>
              <a:gd name="T61" fmla="*/ 1395558643 h 2238"/>
              <a:gd name="T62" fmla="*/ 280580614 w 1328"/>
              <a:gd name="T63" fmla="*/ 1361597484 h 2238"/>
              <a:gd name="T64" fmla="*/ 310281340 w 1328"/>
              <a:gd name="T65" fmla="*/ 1358453079 h 2238"/>
              <a:gd name="T66" fmla="*/ 329239182 w 1328"/>
              <a:gd name="T67" fmla="*/ 1355937555 h 2238"/>
              <a:gd name="T68" fmla="*/ 375370620 w 1328"/>
              <a:gd name="T69" fmla="*/ 1316944556 h 2238"/>
              <a:gd name="T70" fmla="*/ 415183042 w 1328"/>
              <a:gd name="T71" fmla="*/ 1298077334 h 2238"/>
              <a:gd name="T72" fmla="*/ 455626750 w 1328"/>
              <a:gd name="T73" fmla="*/ 1303737263 h 2238"/>
              <a:gd name="T74" fmla="*/ 508077999 w 1328"/>
              <a:gd name="T75" fmla="*/ 1270404985 h 2238"/>
              <a:gd name="T76" fmla="*/ 533355651 w 1328"/>
              <a:gd name="T77" fmla="*/ 1255939930 h 2238"/>
              <a:gd name="T78" fmla="*/ 573167279 w 1328"/>
              <a:gd name="T79" fmla="*/ 1250280001 h 2238"/>
              <a:gd name="T80" fmla="*/ 592125121 w 1328"/>
              <a:gd name="T81" fmla="*/ 1249650327 h 2238"/>
              <a:gd name="T82" fmla="*/ 624986547 w 1328"/>
              <a:gd name="T83" fmla="*/ 1196821947 h 2238"/>
              <a:gd name="T84" fmla="*/ 671749966 w 1328"/>
              <a:gd name="T85" fmla="*/ 1140219487 h 2238"/>
              <a:gd name="T86" fmla="*/ 715985461 w 1328"/>
              <a:gd name="T87" fmla="*/ 1080473416 h 2238"/>
              <a:gd name="T88" fmla="*/ 752637978 w 1328"/>
              <a:gd name="T89" fmla="*/ 1025757599 h 2238"/>
              <a:gd name="T90" fmla="*/ 788025738 w 1328"/>
              <a:gd name="T91" fmla="*/ 955948639 h 2238"/>
              <a:gd name="T92" fmla="*/ 823414292 w 1328"/>
              <a:gd name="T93" fmla="*/ 890541053 h 2238"/>
              <a:gd name="T94" fmla="*/ 761484918 w 1328"/>
              <a:gd name="T95" fmla="*/ 786770737 h 2238"/>
              <a:gd name="T96" fmla="*/ 688179884 w 1328"/>
              <a:gd name="T97" fmla="*/ 725137230 h 2238"/>
              <a:gd name="T98" fmla="*/ 690707808 w 1328"/>
              <a:gd name="T99" fmla="*/ 671679175 h 2238"/>
              <a:gd name="T100" fmla="*/ 662270250 w 1328"/>
              <a:gd name="T101" fmla="*/ 654069715 h 2238"/>
              <a:gd name="T102" fmla="*/ 642680427 w 1328"/>
              <a:gd name="T103" fmla="*/ 619479675 h 2238"/>
              <a:gd name="T104" fmla="*/ 621194660 w 1328"/>
              <a:gd name="T105" fmla="*/ 596838374 h 2238"/>
              <a:gd name="T106" fmla="*/ 590861954 w 1328"/>
              <a:gd name="T107" fmla="*/ 563506097 h 2238"/>
              <a:gd name="T108" fmla="*/ 602236818 w 1328"/>
              <a:gd name="T109" fmla="*/ 537721184 h 2238"/>
              <a:gd name="T110" fmla="*/ 588966011 w 1328"/>
              <a:gd name="T111" fmla="*/ 511935478 h 2238"/>
              <a:gd name="T112" fmla="*/ 590229973 w 1328"/>
              <a:gd name="T113" fmla="*/ 474201034 h 2238"/>
              <a:gd name="T114" fmla="*/ 586438086 w 1328"/>
              <a:gd name="T115" fmla="*/ 418856336 h 2238"/>
              <a:gd name="T116" fmla="*/ 532723670 w 1328"/>
              <a:gd name="T117" fmla="*/ 361624897 h 2238"/>
              <a:gd name="T118" fmla="*/ 513133052 w 1328"/>
              <a:gd name="T119" fmla="*/ 246534128 h 2238"/>
              <a:gd name="T120" fmla="*/ 390537370 w 1328"/>
              <a:gd name="T121" fmla="*/ 48426226 h 2238"/>
              <a:gd name="T122" fmla="*/ 394961238 w 1328"/>
              <a:gd name="T123" fmla="*/ 3144406 h 22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28"/>
              <a:gd name="T187" fmla="*/ 0 h 2238"/>
              <a:gd name="T188" fmla="*/ 1328 w 1328"/>
              <a:gd name="T189" fmla="*/ 2238 h 22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28" h="2238">
                <a:moveTo>
                  <a:pt x="0" y="1750"/>
                </a:moveTo>
                <a:lnTo>
                  <a:pt x="3" y="1751"/>
                </a:lnTo>
                <a:lnTo>
                  <a:pt x="12" y="1753"/>
                </a:lnTo>
                <a:lnTo>
                  <a:pt x="15" y="1758"/>
                </a:lnTo>
                <a:lnTo>
                  <a:pt x="16" y="1763"/>
                </a:lnTo>
                <a:lnTo>
                  <a:pt x="19" y="1768"/>
                </a:lnTo>
                <a:lnTo>
                  <a:pt x="21" y="1773"/>
                </a:lnTo>
                <a:lnTo>
                  <a:pt x="22" y="1778"/>
                </a:lnTo>
                <a:lnTo>
                  <a:pt x="26" y="1777"/>
                </a:lnTo>
                <a:lnTo>
                  <a:pt x="28" y="1777"/>
                </a:lnTo>
                <a:lnTo>
                  <a:pt x="31" y="1778"/>
                </a:lnTo>
                <a:lnTo>
                  <a:pt x="28" y="1781"/>
                </a:lnTo>
                <a:lnTo>
                  <a:pt x="28" y="1786"/>
                </a:lnTo>
                <a:lnTo>
                  <a:pt x="25" y="1784"/>
                </a:lnTo>
                <a:lnTo>
                  <a:pt x="24" y="1784"/>
                </a:lnTo>
                <a:lnTo>
                  <a:pt x="19" y="1783"/>
                </a:lnTo>
                <a:lnTo>
                  <a:pt x="16" y="1783"/>
                </a:lnTo>
                <a:lnTo>
                  <a:pt x="21" y="1789"/>
                </a:lnTo>
                <a:lnTo>
                  <a:pt x="24" y="1792"/>
                </a:lnTo>
                <a:lnTo>
                  <a:pt x="28" y="1789"/>
                </a:lnTo>
                <a:lnTo>
                  <a:pt x="34" y="1794"/>
                </a:lnTo>
                <a:lnTo>
                  <a:pt x="38" y="1797"/>
                </a:lnTo>
                <a:lnTo>
                  <a:pt x="43" y="1802"/>
                </a:lnTo>
                <a:lnTo>
                  <a:pt x="43" y="1804"/>
                </a:lnTo>
                <a:lnTo>
                  <a:pt x="38" y="1800"/>
                </a:lnTo>
                <a:lnTo>
                  <a:pt x="35" y="1802"/>
                </a:lnTo>
                <a:lnTo>
                  <a:pt x="34" y="1805"/>
                </a:lnTo>
                <a:lnTo>
                  <a:pt x="35" y="1808"/>
                </a:lnTo>
                <a:lnTo>
                  <a:pt x="37" y="1814"/>
                </a:lnTo>
                <a:lnTo>
                  <a:pt x="40" y="1818"/>
                </a:lnTo>
                <a:lnTo>
                  <a:pt x="46" y="1824"/>
                </a:lnTo>
                <a:lnTo>
                  <a:pt x="50" y="1830"/>
                </a:lnTo>
                <a:lnTo>
                  <a:pt x="55" y="1834"/>
                </a:lnTo>
                <a:lnTo>
                  <a:pt x="59" y="1837"/>
                </a:lnTo>
                <a:lnTo>
                  <a:pt x="65" y="1840"/>
                </a:lnTo>
                <a:lnTo>
                  <a:pt x="56" y="1840"/>
                </a:lnTo>
                <a:lnTo>
                  <a:pt x="49" y="1836"/>
                </a:lnTo>
                <a:lnTo>
                  <a:pt x="41" y="1836"/>
                </a:lnTo>
                <a:lnTo>
                  <a:pt x="38" y="1833"/>
                </a:lnTo>
                <a:lnTo>
                  <a:pt x="32" y="1830"/>
                </a:lnTo>
                <a:lnTo>
                  <a:pt x="29" y="1834"/>
                </a:lnTo>
                <a:lnTo>
                  <a:pt x="29" y="1840"/>
                </a:lnTo>
                <a:lnTo>
                  <a:pt x="35" y="1845"/>
                </a:lnTo>
                <a:lnTo>
                  <a:pt x="40" y="1846"/>
                </a:lnTo>
                <a:lnTo>
                  <a:pt x="44" y="1849"/>
                </a:lnTo>
                <a:lnTo>
                  <a:pt x="47" y="1850"/>
                </a:lnTo>
                <a:lnTo>
                  <a:pt x="43" y="1852"/>
                </a:lnTo>
                <a:lnTo>
                  <a:pt x="38" y="1855"/>
                </a:lnTo>
                <a:lnTo>
                  <a:pt x="35" y="1856"/>
                </a:lnTo>
                <a:lnTo>
                  <a:pt x="40" y="1861"/>
                </a:lnTo>
                <a:lnTo>
                  <a:pt x="46" y="1863"/>
                </a:lnTo>
                <a:lnTo>
                  <a:pt x="49" y="1866"/>
                </a:lnTo>
                <a:lnTo>
                  <a:pt x="49" y="1868"/>
                </a:lnTo>
                <a:lnTo>
                  <a:pt x="44" y="1870"/>
                </a:lnTo>
                <a:lnTo>
                  <a:pt x="38" y="1872"/>
                </a:lnTo>
                <a:lnTo>
                  <a:pt x="34" y="1871"/>
                </a:lnTo>
                <a:lnTo>
                  <a:pt x="34" y="1875"/>
                </a:lnTo>
                <a:lnTo>
                  <a:pt x="40" y="1877"/>
                </a:lnTo>
                <a:lnTo>
                  <a:pt x="44" y="1879"/>
                </a:lnTo>
                <a:lnTo>
                  <a:pt x="47" y="1886"/>
                </a:lnTo>
                <a:lnTo>
                  <a:pt x="49" y="1889"/>
                </a:lnTo>
                <a:lnTo>
                  <a:pt x="50" y="1893"/>
                </a:lnTo>
                <a:lnTo>
                  <a:pt x="49" y="1900"/>
                </a:lnTo>
                <a:lnTo>
                  <a:pt x="46" y="1907"/>
                </a:lnTo>
                <a:lnTo>
                  <a:pt x="43" y="1908"/>
                </a:lnTo>
                <a:lnTo>
                  <a:pt x="59" y="1915"/>
                </a:lnTo>
                <a:lnTo>
                  <a:pt x="46" y="1923"/>
                </a:lnTo>
                <a:lnTo>
                  <a:pt x="50" y="1928"/>
                </a:lnTo>
                <a:lnTo>
                  <a:pt x="38" y="1929"/>
                </a:lnTo>
                <a:lnTo>
                  <a:pt x="40" y="1934"/>
                </a:lnTo>
                <a:lnTo>
                  <a:pt x="43" y="1939"/>
                </a:lnTo>
                <a:lnTo>
                  <a:pt x="43" y="1944"/>
                </a:lnTo>
                <a:lnTo>
                  <a:pt x="43" y="1950"/>
                </a:lnTo>
                <a:lnTo>
                  <a:pt x="49" y="1955"/>
                </a:lnTo>
                <a:lnTo>
                  <a:pt x="37" y="1955"/>
                </a:lnTo>
                <a:lnTo>
                  <a:pt x="32" y="1954"/>
                </a:lnTo>
                <a:lnTo>
                  <a:pt x="40" y="1957"/>
                </a:lnTo>
                <a:lnTo>
                  <a:pt x="40" y="1961"/>
                </a:lnTo>
                <a:lnTo>
                  <a:pt x="31" y="1959"/>
                </a:lnTo>
                <a:lnTo>
                  <a:pt x="26" y="1956"/>
                </a:lnTo>
                <a:lnTo>
                  <a:pt x="22" y="1957"/>
                </a:lnTo>
                <a:lnTo>
                  <a:pt x="24" y="1962"/>
                </a:lnTo>
                <a:lnTo>
                  <a:pt x="29" y="1963"/>
                </a:lnTo>
                <a:lnTo>
                  <a:pt x="26" y="1968"/>
                </a:lnTo>
                <a:lnTo>
                  <a:pt x="31" y="1968"/>
                </a:lnTo>
                <a:lnTo>
                  <a:pt x="34" y="1975"/>
                </a:lnTo>
                <a:lnTo>
                  <a:pt x="44" y="1985"/>
                </a:lnTo>
                <a:lnTo>
                  <a:pt x="47" y="1993"/>
                </a:lnTo>
                <a:lnTo>
                  <a:pt x="50" y="1997"/>
                </a:lnTo>
                <a:lnTo>
                  <a:pt x="43" y="1992"/>
                </a:lnTo>
                <a:lnTo>
                  <a:pt x="38" y="1991"/>
                </a:lnTo>
                <a:lnTo>
                  <a:pt x="41" y="1987"/>
                </a:lnTo>
                <a:lnTo>
                  <a:pt x="22" y="1973"/>
                </a:lnTo>
                <a:lnTo>
                  <a:pt x="18" y="1978"/>
                </a:lnTo>
                <a:lnTo>
                  <a:pt x="25" y="1986"/>
                </a:lnTo>
                <a:lnTo>
                  <a:pt x="29" y="1992"/>
                </a:lnTo>
                <a:lnTo>
                  <a:pt x="22" y="1996"/>
                </a:lnTo>
                <a:lnTo>
                  <a:pt x="18" y="1999"/>
                </a:lnTo>
                <a:lnTo>
                  <a:pt x="24" y="2003"/>
                </a:lnTo>
                <a:lnTo>
                  <a:pt x="32" y="2001"/>
                </a:lnTo>
                <a:lnTo>
                  <a:pt x="37" y="1999"/>
                </a:lnTo>
                <a:lnTo>
                  <a:pt x="34" y="1994"/>
                </a:lnTo>
                <a:lnTo>
                  <a:pt x="37" y="1994"/>
                </a:lnTo>
                <a:lnTo>
                  <a:pt x="41" y="1998"/>
                </a:lnTo>
                <a:lnTo>
                  <a:pt x="44" y="1999"/>
                </a:lnTo>
                <a:lnTo>
                  <a:pt x="46" y="2002"/>
                </a:lnTo>
                <a:lnTo>
                  <a:pt x="37" y="2002"/>
                </a:lnTo>
                <a:lnTo>
                  <a:pt x="31" y="2008"/>
                </a:lnTo>
                <a:lnTo>
                  <a:pt x="37" y="2012"/>
                </a:lnTo>
                <a:lnTo>
                  <a:pt x="43" y="2017"/>
                </a:lnTo>
                <a:lnTo>
                  <a:pt x="44" y="2022"/>
                </a:lnTo>
                <a:lnTo>
                  <a:pt x="47" y="2027"/>
                </a:lnTo>
                <a:lnTo>
                  <a:pt x="50" y="2031"/>
                </a:lnTo>
                <a:lnTo>
                  <a:pt x="53" y="2033"/>
                </a:lnTo>
                <a:lnTo>
                  <a:pt x="56" y="2035"/>
                </a:lnTo>
                <a:lnTo>
                  <a:pt x="52" y="2038"/>
                </a:lnTo>
                <a:lnTo>
                  <a:pt x="55" y="2041"/>
                </a:lnTo>
                <a:lnTo>
                  <a:pt x="58" y="2044"/>
                </a:lnTo>
                <a:lnTo>
                  <a:pt x="52" y="2044"/>
                </a:lnTo>
                <a:lnTo>
                  <a:pt x="44" y="2044"/>
                </a:lnTo>
                <a:lnTo>
                  <a:pt x="41" y="2044"/>
                </a:lnTo>
                <a:lnTo>
                  <a:pt x="43" y="2049"/>
                </a:lnTo>
                <a:lnTo>
                  <a:pt x="46" y="2054"/>
                </a:lnTo>
                <a:lnTo>
                  <a:pt x="50" y="2056"/>
                </a:lnTo>
                <a:lnTo>
                  <a:pt x="56" y="2059"/>
                </a:lnTo>
                <a:lnTo>
                  <a:pt x="59" y="2062"/>
                </a:lnTo>
                <a:lnTo>
                  <a:pt x="59" y="2064"/>
                </a:lnTo>
                <a:lnTo>
                  <a:pt x="55" y="2064"/>
                </a:lnTo>
                <a:lnTo>
                  <a:pt x="53" y="2067"/>
                </a:lnTo>
                <a:lnTo>
                  <a:pt x="58" y="2070"/>
                </a:lnTo>
                <a:lnTo>
                  <a:pt x="64" y="2076"/>
                </a:lnTo>
                <a:lnTo>
                  <a:pt x="65" y="2080"/>
                </a:lnTo>
                <a:lnTo>
                  <a:pt x="58" y="2078"/>
                </a:lnTo>
                <a:lnTo>
                  <a:pt x="53" y="2078"/>
                </a:lnTo>
                <a:lnTo>
                  <a:pt x="47" y="2073"/>
                </a:lnTo>
                <a:lnTo>
                  <a:pt x="44" y="2069"/>
                </a:lnTo>
                <a:lnTo>
                  <a:pt x="40" y="2065"/>
                </a:lnTo>
                <a:lnTo>
                  <a:pt x="35" y="2059"/>
                </a:lnTo>
                <a:lnTo>
                  <a:pt x="31" y="2055"/>
                </a:lnTo>
                <a:lnTo>
                  <a:pt x="28" y="2060"/>
                </a:lnTo>
                <a:lnTo>
                  <a:pt x="25" y="2064"/>
                </a:lnTo>
                <a:lnTo>
                  <a:pt x="29" y="2070"/>
                </a:lnTo>
                <a:lnTo>
                  <a:pt x="32" y="2072"/>
                </a:lnTo>
                <a:lnTo>
                  <a:pt x="34" y="2070"/>
                </a:lnTo>
                <a:lnTo>
                  <a:pt x="35" y="2077"/>
                </a:lnTo>
                <a:lnTo>
                  <a:pt x="38" y="2083"/>
                </a:lnTo>
                <a:lnTo>
                  <a:pt x="49" y="2097"/>
                </a:lnTo>
                <a:lnTo>
                  <a:pt x="49" y="2096"/>
                </a:lnTo>
                <a:lnTo>
                  <a:pt x="47" y="2093"/>
                </a:lnTo>
                <a:lnTo>
                  <a:pt x="52" y="2092"/>
                </a:lnTo>
                <a:lnTo>
                  <a:pt x="56" y="2092"/>
                </a:lnTo>
                <a:lnTo>
                  <a:pt x="61" y="2097"/>
                </a:lnTo>
                <a:lnTo>
                  <a:pt x="65" y="2098"/>
                </a:lnTo>
                <a:lnTo>
                  <a:pt x="67" y="2094"/>
                </a:lnTo>
                <a:lnTo>
                  <a:pt x="70" y="2092"/>
                </a:lnTo>
                <a:lnTo>
                  <a:pt x="73" y="2090"/>
                </a:lnTo>
                <a:lnTo>
                  <a:pt x="77" y="2092"/>
                </a:lnTo>
                <a:lnTo>
                  <a:pt x="82" y="2093"/>
                </a:lnTo>
                <a:lnTo>
                  <a:pt x="83" y="2090"/>
                </a:lnTo>
                <a:lnTo>
                  <a:pt x="88" y="2087"/>
                </a:lnTo>
                <a:lnTo>
                  <a:pt x="91" y="2081"/>
                </a:lnTo>
                <a:lnTo>
                  <a:pt x="92" y="2077"/>
                </a:lnTo>
                <a:lnTo>
                  <a:pt x="91" y="2075"/>
                </a:lnTo>
                <a:lnTo>
                  <a:pt x="92" y="2069"/>
                </a:lnTo>
                <a:lnTo>
                  <a:pt x="95" y="2066"/>
                </a:lnTo>
                <a:lnTo>
                  <a:pt x="101" y="2065"/>
                </a:lnTo>
                <a:lnTo>
                  <a:pt x="105" y="2064"/>
                </a:lnTo>
                <a:lnTo>
                  <a:pt x="104" y="2073"/>
                </a:lnTo>
                <a:lnTo>
                  <a:pt x="101" y="2078"/>
                </a:lnTo>
                <a:lnTo>
                  <a:pt x="97" y="2090"/>
                </a:lnTo>
                <a:lnTo>
                  <a:pt x="97" y="2097"/>
                </a:lnTo>
                <a:lnTo>
                  <a:pt x="101" y="2102"/>
                </a:lnTo>
                <a:lnTo>
                  <a:pt x="107" y="2097"/>
                </a:lnTo>
                <a:lnTo>
                  <a:pt x="111" y="2093"/>
                </a:lnTo>
                <a:lnTo>
                  <a:pt x="114" y="2092"/>
                </a:lnTo>
                <a:lnTo>
                  <a:pt x="113" y="2096"/>
                </a:lnTo>
                <a:lnTo>
                  <a:pt x="113" y="2099"/>
                </a:lnTo>
                <a:lnTo>
                  <a:pt x="113" y="2109"/>
                </a:lnTo>
                <a:lnTo>
                  <a:pt x="111" y="2115"/>
                </a:lnTo>
                <a:lnTo>
                  <a:pt x="107" y="2119"/>
                </a:lnTo>
                <a:lnTo>
                  <a:pt x="114" y="2124"/>
                </a:lnTo>
                <a:lnTo>
                  <a:pt x="119" y="2120"/>
                </a:lnTo>
                <a:lnTo>
                  <a:pt x="123" y="2119"/>
                </a:lnTo>
                <a:lnTo>
                  <a:pt x="129" y="2122"/>
                </a:lnTo>
                <a:lnTo>
                  <a:pt x="135" y="2122"/>
                </a:lnTo>
                <a:lnTo>
                  <a:pt x="141" y="2119"/>
                </a:lnTo>
                <a:lnTo>
                  <a:pt x="146" y="2118"/>
                </a:lnTo>
                <a:lnTo>
                  <a:pt x="143" y="2111"/>
                </a:lnTo>
                <a:lnTo>
                  <a:pt x="141" y="2103"/>
                </a:lnTo>
                <a:lnTo>
                  <a:pt x="147" y="2101"/>
                </a:lnTo>
                <a:lnTo>
                  <a:pt x="152" y="2101"/>
                </a:lnTo>
                <a:lnTo>
                  <a:pt x="159" y="2102"/>
                </a:lnTo>
                <a:lnTo>
                  <a:pt x="165" y="2101"/>
                </a:lnTo>
                <a:lnTo>
                  <a:pt x="171" y="2103"/>
                </a:lnTo>
                <a:lnTo>
                  <a:pt x="178" y="2106"/>
                </a:lnTo>
                <a:lnTo>
                  <a:pt x="184" y="2108"/>
                </a:lnTo>
                <a:lnTo>
                  <a:pt x="193" y="2111"/>
                </a:lnTo>
                <a:lnTo>
                  <a:pt x="189" y="2124"/>
                </a:lnTo>
                <a:lnTo>
                  <a:pt x="178" y="2123"/>
                </a:lnTo>
                <a:lnTo>
                  <a:pt x="171" y="2128"/>
                </a:lnTo>
                <a:lnTo>
                  <a:pt x="162" y="2129"/>
                </a:lnTo>
                <a:lnTo>
                  <a:pt x="159" y="2139"/>
                </a:lnTo>
                <a:lnTo>
                  <a:pt x="171" y="2143"/>
                </a:lnTo>
                <a:lnTo>
                  <a:pt x="175" y="2140"/>
                </a:lnTo>
                <a:lnTo>
                  <a:pt x="171" y="2136"/>
                </a:lnTo>
                <a:lnTo>
                  <a:pt x="177" y="2136"/>
                </a:lnTo>
                <a:lnTo>
                  <a:pt x="178" y="2141"/>
                </a:lnTo>
                <a:lnTo>
                  <a:pt x="177" y="2146"/>
                </a:lnTo>
                <a:lnTo>
                  <a:pt x="175" y="2154"/>
                </a:lnTo>
                <a:lnTo>
                  <a:pt x="187" y="2159"/>
                </a:lnTo>
                <a:lnTo>
                  <a:pt x="193" y="2153"/>
                </a:lnTo>
                <a:lnTo>
                  <a:pt x="195" y="2144"/>
                </a:lnTo>
                <a:lnTo>
                  <a:pt x="196" y="2136"/>
                </a:lnTo>
                <a:lnTo>
                  <a:pt x="199" y="2135"/>
                </a:lnTo>
                <a:lnTo>
                  <a:pt x="205" y="2138"/>
                </a:lnTo>
                <a:lnTo>
                  <a:pt x="210" y="2139"/>
                </a:lnTo>
                <a:lnTo>
                  <a:pt x="213" y="2128"/>
                </a:lnTo>
                <a:lnTo>
                  <a:pt x="216" y="2122"/>
                </a:lnTo>
                <a:lnTo>
                  <a:pt x="217" y="2117"/>
                </a:lnTo>
                <a:lnTo>
                  <a:pt x="207" y="2118"/>
                </a:lnTo>
                <a:lnTo>
                  <a:pt x="216" y="2114"/>
                </a:lnTo>
                <a:lnTo>
                  <a:pt x="220" y="2112"/>
                </a:lnTo>
                <a:lnTo>
                  <a:pt x="229" y="2104"/>
                </a:lnTo>
                <a:lnTo>
                  <a:pt x="226" y="2114"/>
                </a:lnTo>
                <a:lnTo>
                  <a:pt x="223" y="2124"/>
                </a:lnTo>
                <a:lnTo>
                  <a:pt x="216" y="2133"/>
                </a:lnTo>
                <a:lnTo>
                  <a:pt x="211" y="2143"/>
                </a:lnTo>
                <a:lnTo>
                  <a:pt x="223" y="2140"/>
                </a:lnTo>
                <a:lnTo>
                  <a:pt x="231" y="2132"/>
                </a:lnTo>
                <a:lnTo>
                  <a:pt x="232" y="2138"/>
                </a:lnTo>
                <a:lnTo>
                  <a:pt x="223" y="2146"/>
                </a:lnTo>
                <a:lnTo>
                  <a:pt x="216" y="2153"/>
                </a:lnTo>
                <a:lnTo>
                  <a:pt x="210" y="2162"/>
                </a:lnTo>
                <a:lnTo>
                  <a:pt x="223" y="2161"/>
                </a:lnTo>
                <a:lnTo>
                  <a:pt x="238" y="2160"/>
                </a:lnTo>
                <a:lnTo>
                  <a:pt x="222" y="2164"/>
                </a:lnTo>
                <a:lnTo>
                  <a:pt x="214" y="2167"/>
                </a:lnTo>
                <a:lnTo>
                  <a:pt x="219" y="2176"/>
                </a:lnTo>
                <a:lnTo>
                  <a:pt x="216" y="2179"/>
                </a:lnTo>
                <a:lnTo>
                  <a:pt x="210" y="2180"/>
                </a:lnTo>
                <a:lnTo>
                  <a:pt x="205" y="2186"/>
                </a:lnTo>
                <a:lnTo>
                  <a:pt x="208" y="2201"/>
                </a:lnTo>
                <a:lnTo>
                  <a:pt x="210" y="2208"/>
                </a:lnTo>
                <a:lnTo>
                  <a:pt x="217" y="2216"/>
                </a:lnTo>
                <a:lnTo>
                  <a:pt x="228" y="2212"/>
                </a:lnTo>
                <a:lnTo>
                  <a:pt x="238" y="2209"/>
                </a:lnTo>
                <a:lnTo>
                  <a:pt x="247" y="2208"/>
                </a:lnTo>
                <a:lnTo>
                  <a:pt x="259" y="2204"/>
                </a:lnTo>
                <a:lnTo>
                  <a:pt x="266" y="2198"/>
                </a:lnTo>
                <a:lnTo>
                  <a:pt x="272" y="2191"/>
                </a:lnTo>
                <a:lnTo>
                  <a:pt x="269" y="2183"/>
                </a:lnTo>
                <a:lnTo>
                  <a:pt x="268" y="2176"/>
                </a:lnTo>
                <a:lnTo>
                  <a:pt x="269" y="2170"/>
                </a:lnTo>
                <a:lnTo>
                  <a:pt x="274" y="2162"/>
                </a:lnTo>
                <a:lnTo>
                  <a:pt x="268" y="2151"/>
                </a:lnTo>
                <a:lnTo>
                  <a:pt x="283" y="2157"/>
                </a:lnTo>
                <a:lnTo>
                  <a:pt x="292" y="2161"/>
                </a:lnTo>
                <a:lnTo>
                  <a:pt x="278" y="2171"/>
                </a:lnTo>
                <a:lnTo>
                  <a:pt x="289" y="2171"/>
                </a:lnTo>
                <a:lnTo>
                  <a:pt x="290" y="2172"/>
                </a:lnTo>
                <a:lnTo>
                  <a:pt x="298" y="2180"/>
                </a:lnTo>
                <a:lnTo>
                  <a:pt x="292" y="2187"/>
                </a:lnTo>
                <a:lnTo>
                  <a:pt x="289" y="2195"/>
                </a:lnTo>
                <a:lnTo>
                  <a:pt x="281" y="2203"/>
                </a:lnTo>
                <a:lnTo>
                  <a:pt x="289" y="2212"/>
                </a:lnTo>
                <a:lnTo>
                  <a:pt x="299" y="2213"/>
                </a:lnTo>
                <a:lnTo>
                  <a:pt x="308" y="2209"/>
                </a:lnTo>
                <a:lnTo>
                  <a:pt x="320" y="2207"/>
                </a:lnTo>
                <a:lnTo>
                  <a:pt x="326" y="2201"/>
                </a:lnTo>
                <a:lnTo>
                  <a:pt x="330" y="2198"/>
                </a:lnTo>
                <a:lnTo>
                  <a:pt x="333" y="2206"/>
                </a:lnTo>
                <a:lnTo>
                  <a:pt x="324" y="2217"/>
                </a:lnTo>
                <a:lnTo>
                  <a:pt x="311" y="2224"/>
                </a:lnTo>
                <a:lnTo>
                  <a:pt x="301" y="2230"/>
                </a:lnTo>
                <a:lnTo>
                  <a:pt x="298" y="2238"/>
                </a:lnTo>
                <a:lnTo>
                  <a:pt x="313" y="2232"/>
                </a:lnTo>
                <a:lnTo>
                  <a:pt x="326" y="2228"/>
                </a:lnTo>
                <a:lnTo>
                  <a:pt x="339" y="2227"/>
                </a:lnTo>
                <a:lnTo>
                  <a:pt x="341" y="2219"/>
                </a:lnTo>
                <a:lnTo>
                  <a:pt x="350" y="2212"/>
                </a:lnTo>
                <a:lnTo>
                  <a:pt x="354" y="2207"/>
                </a:lnTo>
                <a:lnTo>
                  <a:pt x="365" y="2201"/>
                </a:lnTo>
                <a:lnTo>
                  <a:pt x="388" y="2197"/>
                </a:lnTo>
                <a:lnTo>
                  <a:pt x="400" y="2196"/>
                </a:lnTo>
                <a:lnTo>
                  <a:pt x="409" y="2188"/>
                </a:lnTo>
                <a:lnTo>
                  <a:pt x="418" y="2180"/>
                </a:lnTo>
                <a:lnTo>
                  <a:pt x="435" y="2170"/>
                </a:lnTo>
                <a:lnTo>
                  <a:pt x="444" y="2165"/>
                </a:lnTo>
                <a:lnTo>
                  <a:pt x="453" y="2170"/>
                </a:lnTo>
                <a:lnTo>
                  <a:pt x="464" y="2166"/>
                </a:lnTo>
                <a:lnTo>
                  <a:pt x="472" y="2162"/>
                </a:lnTo>
                <a:lnTo>
                  <a:pt x="481" y="2159"/>
                </a:lnTo>
                <a:lnTo>
                  <a:pt x="484" y="2156"/>
                </a:lnTo>
                <a:lnTo>
                  <a:pt x="479" y="2153"/>
                </a:lnTo>
                <a:lnTo>
                  <a:pt x="493" y="2149"/>
                </a:lnTo>
                <a:lnTo>
                  <a:pt x="490" y="2155"/>
                </a:lnTo>
                <a:lnTo>
                  <a:pt x="491" y="2160"/>
                </a:lnTo>
                <a:lnTo>
                  <a:pt x="490" y="2167"/>
                </a:lnTo>
                <a:lnTo>
                  <a:pt x="500" y="2170"/>
                </a:lnTo>
                <a:lnTo>
                  <a:pt x="502" y="2160"/>
                </a:lnTo>
                <a:lnTo>
                  <a:pt x="505" y="2154"/>
                </a:lnTo>
                <a:lnTo>
                  <a:pt x="503" y="2162"/>
                </a:lnTo>
                <a:lnTo>
                  <a:pt x="500" y="2175"/>
                </a:lnTo>
                <a:lnTo>
                  <a:pt x="508" y="2171"/>
                </a:lnTo>
                <a:lnTo>
                  <a:pt x="515" y="2165"/>
                </a:lnTo>
                <a:lnTo>
                  <a:pt x="521" y="2156"/>
                </a:lnTo>
                <a:lnTo>
                  <a:pt x="527" y="2146"/>
                </a:lnTo>
                <a:lnTo>
                  <a:pt x="530" y="2139"/>
                </a:lnTo>
                <a:lnTo>
                  <a:pt x="540" y="2130"/>
                </a:lnTo>
                <a:lnTo>
                  <a:pt x="560" y="2122"/>
                </a:lnTo>
                <a:lnTo>
                  <a:pt x="573" y="2123"/>
                </a:lnTo>
                <a:lnTo>
                  <a:pt x="579" y="2114"/>
                </a:lnTo>
                <a:lnTo>
                  <a:pt x="590" y="2107"/>
                </a:lnTo>
                <a:lnTo>
                  <a:pt x="599" y="2104"/>
                </a:lnTo>
                <a:lnTo>
                  <a:pt x="594" y="2094"/>
                </a:lnTo>
                <a:lnTo>
                  <a:pt x="604" y="2093"/>
                </a:lnTo>
                <a:lnTo>
                  <a:pt x="615" y="2091"/>
                </a:lnTo>
                <a:lnTo>
                  <a:pt x="625" y="2091"/>
                </a:lnTo>
                <a:lnTo>
                  <a:pt x="634" y="2091"/>
                </a:lnTo>
                <a:lnTo>
                  <a:pt x="642" y="2091"/>
                </a:lnTo>
                <a:lnTo>
                  <a:pt x="645" y="2081"/>
                </a:lnTo>
                <a:lnTo>
                  <a:pt x="649" y="2075"/>
                </a:lnTo>
                <a:lnTo>
                  <a:pt x="646" y="2066"/>
                </a:lnTo>
                <a:lnTo>
                  <a:pt x="657" y="2064"/>
                </a:lnTo>
                <a:lnTo>
                  <a:pt x="666" y="2061"/>
                </a:lnTo>
                <a:lnTo>
                  <a:pt x="664" y="2064"/>
                </a:lnTo>
                <a:lnTo>
                  <a:pt x="663" y="2073"/>
                </a:lnTo>
                <a:lnTo>
                  <a:pt x="670" y="2080"/>
                </a:lnTo>
                <a:lnTo>
                  <a:pt x="680" y="2083"/>
                </a:lnTo>
                <a:lnTo>
                  <a:pt x="691" y="2086"/>
                </a:lnTo>
                <a:lnTo>
                  <a:pt x="701" y="2078"/>
                </a:lnTo>
                <a:lnTo>
                  <a:pt x="710" y="2077"/>
                </a:lnTo>
                <a:lnTo>
                  <a:pt x="721" y="2073"/>
                </a:lnTo>
                <a:lnTo>
                  <a:pt x="728" y="2071"/>
                </a:lnTo>
                <a:lnTo>
                  <a:pt x="733" y="2060"/>
                </a:lnTo>
                <a:lnTo>
                  <a:pt x="736" y="2054"/>
                </a:lnTo>
                <a:lnTo>
                  <a:pt x="747" y="2044"/>
                </a:lnTo>
                <a:lnTo>
                  <a:pt x="774" y="2030"/>
                </a:lnTo>
                <a:lnTo>
                  <a:pt x="794" y="2030"/>
                </a:lnTo>
                <a:lnTo>
                  <a:pt x="798" y="2027"/>
                </a:lnTo>
                <a:lnTo>
                  <a:pt x="803" y="2023"/>
                </a:lnTo>
                <a:lnTo>
                  <a:pt x="804" y="2020"/>
                </a:lnTo>
                <a:lnTo>
                  <a:pt x="810" y="2015"/>
                </a:lnTo>
                <a:lnTo>
                  <a:pt x="825" y="2008"/>
                </a:lnTo>
                <a:lnTo>
                  <a:pt x="837" y="2006"/>
                </a:lnTo>
                <a:lnTo>
                  <a:pt x="846" y="2018"/>
                </a:lnTo>
                <a:lnTo>
                  <a:pt x="855" y="2028"/>
                </a:lnTo>
                <a:lnTo>
                  <a:pt x="855" y="2020"/>
                </a:lnTo>
                <a:lnTo>
                  <a:pt x="850" y="2012"/>
                </a:lnTo>
                <a:lnTo>
                  <a:pt x="844" y="2004"/>
                </a:lnTo>
                <a:lnTo>
                  <a:pt x="844" y="1997"/>
                </a:lnTo>
                <a:lnTo>
                  <a:pt x="853" y="1991"/>
                </a:lnTo>
                <a:lnTo>
                  <a:pt x="861" y="1987"/>
                </a:lnTo>
                <a:lnTo>
                  <a:pt x="868" y="1986"/>
                </a:lnTo>
                <a:lnTo>
                  <a:pt x="877" y="1989"/>
                </a:lnTo>
                <a:lnTo>
                  <a:pt x="888" y="1988"/>
                </a:lnTo>
                <a:lnTo>
                  <a:pt x="896" y="1988"/>
                </a:lnTo>
                <a:lnTo>
                  <a:pt x="904" y="1996"/>
                </a:lnTo>
                <a:lnTo>
                  <a:pt x="911" y="1997"/>
                </a:lnTo>
                <a:lnTo>
                  <a:pt x="907" y="1988"/>
                </a:lnTo>
                <a:lnTo>
                  <a:pt x="911" y="1985"/>
                </a:lnTo>
                <a:lnTo>
                  <a:pt x="919" y="1989"/>
                </a:lnTo>
                <a:lnTo>
                  <a:pt x="929" y="1992"/>
                </a:lnTo>
                <a:lnTo>
                  <a:pt x="931" y="1987"/>
                </a:lnTo>
                <a:lnTo>
                  <a:pt x="923" y="1987"/>
                </a:lnTo>
                <a:lnTo>
                  <a:pt x="925" y="1983"/>
                </a:lnTo>
                <a:lnTo>
                  <a:pt x="932" y="1981"/>
                </a:lnTo>
                <a:lnTo>
                  <a:pt x="932" y="1988"/>
                </a:lnTo>
                <a:lnTo>
                  <a:pt x="937" y="1987"/>
                </a:lnTo>
                <a:lnTo>
                  <a:pt x="941" y="1986"/>
                </a:lnTo>
                <a:lnTo>
                  <a:pt x="943" y="1975"/>
                </a:lnTo>
                <a:lnTo>
                  <a:pt x="940" y="1971"/>
                </a:lnTo>
                <a:lnTo>
                  <a:pt x="943" y="1966"/>
                </a:lnTo>
                <a:lnTo>
                  <a:pt x="947" y="1966"/>
                </a:lnTo>
                <a:lnTo>
                  <a:pt x="953" y="1962"/>
                </a:lnTo>
                <a:lnTo>
                  <a:pt x="969" y="1936"/>
                </a:lnTo>
                <a:lnTo>
                  <a:pt x="980" y="1920"/>
                </a:lnTo>
                <a:lnTo>
                  <a:pt x="989" y="1903"/>
                </a:lnTo>
                <a:lnTo>
                  <a:pt x="999" y="1893"/>
                </a:lnTo>
                <a:lnTo>
                  <a:pt x="1010" y="1879"/>
                </a:lnTo>
                <a:lnTo>
                  <a:pt x="1017" y="1868"/>
                </a:lnTo>
                <a:lnTo>
                  <a:pt x="1028" y="1857"/>
                </a:lnTo>
                <a:lnTo>
                  <a:pt x="1042" y="1850"/>
                </a:lnTo>
                <a:lnTo>
                  <a:pt x="1047" y="1845"/>
                </a:lnTo>
                <a:lnTo>
                  <a:pt x="1050" y="1833"/>
                </a:lnTo>
                <a:lnTo>
                  <a:pt x="1053" y="1824"/>
                </a:lnTo>
                <a:lnTo>
                  <a:pt x="1063" y="1813"/>
                </a:lnTo>
                <a:lnTo>
                  <a:pt x="1072" y="1804"/>
                </a:lnTo>
                <a:lnTo>
                  <a:pt x="1083" y="1789"/>
                </a:lnTo>
                <a:lnTo>
                  <a:pt x="1090" y="1781"/>
                </a:lnTo>
                <a:lnTo>
                  <a:pt x="1098" y="1774"/>
                </a:lnTo>
                <a:lnTo>
                  <a:pt x="1105" y="1766"/>
                </a:lnTo>
                <a:lnTo>
                  <a:pt x="1112" y="1753"/>
                </a:lnTo>
                <a:lnTo>
                  <a:pt x="1118" y="1741"/>
                </a:lnTo>
                <a:lnTo>
                  <a:pt x="1126" y="1730"/>
                </a:lnTo>
                <a:lnTo>
                  <a:pt x="1133" y="1718"/>
                </a:lnTo>
                <a:lnTo>
                  <a:pt x="1133" y="1709"/>
                </a:lnTo>
                <a:lnTo>
                  <a:pt x="1147" y="1703"/>
                </a:lnTo>
                <a:lnTo>
                  <a:pt x="1153" y="1695"/>
                </a:lnTo>
                <a:lnTo>
                  <a:pt x="1156" y="1684"/>
                </a:lnTo>
                <a:lnTo>
                  <a:pt x="1163" y="1673"/>
                </a:lnTo>
                <a:lnTo>
                  <a:pt x="1171" y="1662"/>
                </a:lnTo>
                <a:lnTo>
                  <a:pt x="1178" y="1648"/>
                </a:lnTo>
                <a:lnTo>
                  <a:pt x="1187" y="1637"/>
                </a:lnTo>
                <a:lnTo>
                  <a:pt x="1191" y="1631"/>
                </a:lnTo>
                <a:lnTo>
                  <a:pt x="1191" y="1624"/>
                </a:lnTo>
                <a:lnTo>
                  <a:pt x="1194" y="1611"/>
                </a:lnTo>
                <a:lnTo>
                  <a:pt x="1200" y="1606"/>
                </a:lnTo>
                <a:lnTo>
                  <a:pt x="1209" y="1593"/>
                </a:lnTo>
                <a:lnTo>
                  <a:pt x="1220" y="1577"/>
                </a:lnTo>
                <a:lnTo>
                  <a:pt x="1223" y="1564"/>
                </a:lnTo>
                <a:lnTo>
                  <a:pt x="1232" y="1551"/>
                </a:lnTo>
                <a:lnTo>
                  <a:pt x="1239" y="1535"/>
                </a:lnTo>
                <a:lnTo>
                  <a:pt x="1247" y="1520"/>
                </a:lnTo>
                <a:lnTo>
                  <a:pt x="1257" y="1504"/>
                </a:lnTo>
                <a:lnTo>
                  <a:pt x="1275" y="1489"/>
                </a:lnTo>
                <a:lnTo>
                  <a:pt x="1272" y="1482"/>
                </a:lnTo>
                <a:lnTo>
                  <a:pt x="1276" y="1477"/>
                </a:lnTo>
                <a:lnTo>
                  <a:pt x="1282" y="1466"/>
                </a:lnTo>
                <a:lnTo>
                  <a:pt x="1296" y="1447"/>
                </a:lnTo>
                <a:lnTo>
                  <a:pt x="1294" y="1440"/>
                </a:lnTo>
                <a:lnTo>
                  <a:pt x="1302" y="1427"/>
                </a:lnTo>
                <a:lnTo>
                  <a:pt x="1303" y="1416"/>
                </a:lnTo>
                <a:lnTo>
                  <a:pt x="1328" y="1339"/>
                </a:lnTo>
                <a:lnTo>
                  <a:pt x="1302" y="1316"/>
                </a:lnTo>
                <a:lnTo>
                  <a:pt x="1297" y="1312"/>
                </a:lnTo>
                <a:lnTo>
                  <a:pt x="1263" y="1295"/>
                </a:lnTo>
                <a:lnTo>
                  <a:pt x="1255" y="1273"/>
                </a:lnTo>
                <a:lnTo>
                  <a:pt x="1238" y="1265"/>
                </a:lnTo>
                <a:lnTo>
                  <a:pt x="1229" y="1263"/>
                </a:lnTo>
                <a:lnTo>
                  <a:pt x="1215" y="1259"/>
                </a:lnTo>
                <a:lnTo>
                  <a:pt x="1205" y="1251"/>
                </a:lnTo>
                <a:lnTo>
                  <a:pt x="1193" y="1249"/>
                </a:lnTo>
                <a:lnTo>
                  <a:pt x="1185" y="1243"/>
                </a:lnTo>
                <a:lnTo>
                  <a:pt x="1144" y="1236"/>
                </a:lnTo>
                <a:lnTo>
                  <a:pt x="1123" y="1222"/>
                </a:lnTo>
                <a:lnTo>
                  <a:pt x="1114" y="1217"/>
                </a:lnTo>
                <a:lnTo>
                  <a:pt x="1057" y="1175"/>
                </a:lnTo>
                <a:lnTo>
                  <a:pt x="1068" y="1167"/>
                </a:lnTo>
                <a:lnTo>
                  <a:pt x="1075" y="1162"/>
                </a:lnTo>
                <a:lnTo>
                  <a:pt x="1089" y="1153"/>
                </a:lnTo>
                <a:lnTo>
                  <a:pt x="1090" y="1147"/>
                </a:lnTo>
                <a:lnTo>
                  <a:pt x="1092" y="1136"/>
                </a:lnTo>
                <a:lnTo>
                  <a:pt x="1095" y="1127"/>
                </a:lnTo>
                <a:lnTo>
                  <a:pt x="1101" y="1116"/>
                </a:lnTo>
                <a:lnTo>
                  <a:pt x="1105" y="1107"/>
                </a:lnTo>
                <a:lnTo>
                  <a:pt x="1109" y="1095"/>
                </a:lnTo>
                <a:lnTo>
                  <a:pt x="1111" y="1081"/>
                </a:lnTo>
                <a:lnTo>
                  <a:pt x="1101" y="1075"/>
                </a:lnTo>
                <a:lnTo>
                  <a:pt x="1093" y="1068"/>
                </a:lnTo>
                <a:lnTo>
                  <a:pt x="1090" y="1064"/>
                </a:lnTo>
                <a:lnTo>
                  <a:pt x="1093" y="1059"/>
                </a:lnTo>
                <a:lnTo>
                  <a:pt x="1092" y="1055"/>
                </a:lnTo>
                <a:lnTo>
                  <a:pt x="1087" y="1052"/>
                </a:lnTo>
                <a:lnTo>
                  <a:pt x="1077" y="1054"/>
                </a:lnTo>
                <a:lnTo>
                  <a:pt x="1074" y="1053"/>
                </a:lnTo>
                <a:lnTo>
                  <a:pt x="1066" y="1045"/>
                </a:lnTo>
                <a:lnTo>
                  <a:pt x="1057" y="1040"/>
                </a:lnTo>
                <a:lnTo>
                  <a:pt x="1048" y="1040"/>
                </a:lnTo>
                <a:lnTo>
                  <a:pt x="1036" y="1038"/>
                </a:lnTo>
                <a:lnTo>
                  <a:pt x="1029" y="1037"/>
                </a:lnTo>
                <a:lnTo>
                  <a:pt x="1025" y="1029"/>
                </a:lnTo>
                <a:lnTo>
                  <a:pt x="1025" y="1021"/>
                </a:lnTo>
                <a:lnTo>
                  <a:pt x="1020" y="1015"/>
                </a:lnTo>
                <a:lnTo>
                  <a:pt x="1011" y="1002"/>
                </a:lnTo>
                <a:lnTo>
                  <a:pt x="1011" y="996"/>
                </a:lnTo>
                <a:lnTo>
                  <a:pt x="1010" y="990"/>
                </a:lnTo>
                <a:lnTo>
                  <a:pt x="1017" y="985"/>
                </a:lnTo>
                <a:lnTo>
                  <a:pt x="1022" y="979"/>
                </a:lnTo>
                <a:lnTo>
                  <a:pt x="1017" y="971"/>
                </a:lnTo>
                <a:lnTo>
                  <a:pt x="1010" y="966"/>
                </a:lnTo>
                <a:lnTo>
                  <a:pt x="1005" y="959"/>
                </a:lnTo>
                <a:lnTo>
                  <a:pt x="1007" y="954"/>
                </a:lnTo>
                <a:lnTo>
                  <a:pt x="1008" y="950"/>
                </a:lnTo>
                <a:lnTo>
                  <a:pt x="1002" y="947"/>
                </a:lnTo>
                <a:lnTo>
                  <a:pt x="996" y="947"/>
                </a:lnTo>
                <a:lnTo>
                  <a:pt x="983" y="949"/>
                </a:lnTo>
                <a:lnTo>
                  <a:pt x="972" y="950"/>
                </a:lnTo>
                <a:lnTo>
                  <a:pt x="961" y="950"/>
                </a:lnTo>
                <a:lnTo>
                  <a:pt x="956" y="944"/>
                </a:lnTo>
                <a:lnTo>
                  <a:pt x="953" y="940"/>
                </a:lnTo>
                <a:lnTo>
                  <a:pt x="943" y="928"/>
                </a:lnTo>
                <a:lnTo>
                  <a:pt x="940" y="918"/>
                </a:lnTo>
                <a:lnTo>
                  <a:pt x="938" y="912"/>
                </a:lnTo>
                <a:lnTo>
                  <a:pt x="935" y="902"/>
                </a:lnTo>
                <a:lnTo>
                  <a:pt x="935" y="896"/>
                </a:lnTo>
                <a:lnTo>
                  <a:pt x="938" y="892"/>
                </a:lnTo>
                <a:lnTo>
                  <a:pt x="947" y="886"/>
                </a:lnTo>
                <a:lnTo>
                  <a:pt x="958" y="882"/>
                </a:lnTo>
                <a:lnTo>
                  <a:pt x="963" y="881"/>
                </a:lnTo>
                <a:lnTo>
                  <a:pt x="962" y="877"/>
                </a:lnTo>
                <a:lnTo>
                  <a:pt x="956" y="872"/>
                </a:lnTo>
                <a:lnTo>
                  <a:pt x="961" y="866"/>
                </a:lnTo>
                <a:lnTo>
                  <a:pt x="961" y="860"/>
                </a:lnTo>
                <a:lnTo>
                  <a:pt x="953" y="855"/>
                </a:lnTo>
                <a:lnTo>
                  <a:pt x="944" y="856"/>
                </a:lnTo>
                <a:lnTo>
                  <a:pt x="937" y="858"/>
                </a:lnTo>
                <a:lnTo>
                  <a:pt x="929" y="858"/>
                </a:lnTo>
                <a:lnTo>
                  <a:pt x="925" y="854"/>
                </a:lnTo>
                <a:lnTo>
                  <a:pt x="928" y="844"/>
                </a:lnTo>
                <a:lnTo>
                  <a:pt x="934" y="835"/>
                </a:lnTo>
                <a:lnTo>
                  <a:pt x="938" y="828"/>
                </a:lnTo>
                <a:lnTo>
                  <a:pt x="937" y="822"/>
                </a:lnTo>
                <a:lnTo>
                  <a:pt x="932" y="814"/>
                </a:lnTo>
                <a:lnTo>
                  <a:pt x="929" y="804"/>
                </a:lnTo>
                <a:lnTo>
                  <a:pt x="931" y="797"/>
                </a:lnTo>
                <a:lnTo>
                  <a:pt x="935" y="790"/>
                </a:lnTo>
                <a:lnTo>
                  <a:pt x="938" y="785"/>
                </a:lnTo>
                <a:lnTo>
                  <a:pt x="941" y="780"/>
                </a:lnTo>
                <a:lnTo>
                  <a:pt x="932" y="772"/>
                </a:lnTo>
                <a:lnTo>
                  <a:pt x="923" y="769"/>
                </a:lnTo>
                <a:lnTo>
                  <a:pt x="920" y="762"/>
                </a:lnTo>
                <a:lnTo>
                  <a:pt x="934" y="754"/>
                </a:lnTo>
                <a:lnTo>
                  <a:pt x="944" y="748"/>
                </a:lnTo>
                <a:lnTo>
                  <a:pt x="950" y="744"/>
                </a:lnTo>
                <a:lnTo>
                  <a:pt x="961" y="744"/>
                </a:lnTo>
                <a:lnTo>
                  <a:pt x="966" y="744"/>
                </a:lnTo>
                <a:lnTo>
                  <a:pt x="963" y="734"/>
                </a:lnTo>
                <a:lnTo>
                  <a:pt x="955" y="713"/>
                </a:lnTo>
                <a:lnTo>
                  <a:pt x="950" y="699"/>
                </a:lnTo>
                <a:lnTo>
                  <a:pt x="938" y="680"/>
                </a:lnTo>
                <a:lnTo>
                  <a:pt x="928" y="666"/>
                </a:lnTo>
                <a:lnTo>
                  <a:pt x="920" y="655"/>
                </a:lnTo>
                <a:lnTo>
                  <a:pt x="910" y="641"/>
                </a:lnTo>
                <a:lnTo>
                  <a:pt x="895" y="633"/>
                </a:lnTo>
                <a:lnTo>
                  <a:pt x="879" y="619"/>
                </a:lnTo>
                <a:lnTo>
                  <a:pt x="877" y="614"/>
                </a:lnTo>
                <a:lnTo>
                  <a:pt x="871" y="606"/>
                </a:lnTo>
                <a:lnTo>
                  <a:pt x="864" y="594"/>
                </a:lnTo>
                <a:lnTo>
                  <a:pt x="856" y="592"/>
                </a:lnTo>
                <a:lnTo>
                  <a:pt x="843" y="575"/>
                </a:lnTo>
                <a:lnTo>
                  <a:pt x="829" y="562"/>
                </a:lnTo>
                <a:lnTo>
                  <a:pt x="801" y="543"/>
                </a:lnTo>
                <a:lnTo>
                  <a:pt x="780" y="522"/>
                </a:lnTo>
                <a:lnTo>
                  <a:pt x="770" y="508"/>
                </a:lnTo>
                <a:lnTo>
                  <a:pt x="765" y="497"/>
                </a:lnTo>
                <a:lnTo>
                  <a:pt x="762" y="488"/>
                </a:lnTo>
                <a:lnTo>
                  <a:pt x="801" y="405"/>
                </a:lnTo>
                <a:lnTo>
                  <a:pt x="816" y="394"/>
                </a:lnTo>
                <a:lnTo>
                  <a:pt x="812" y="392"/>
                </a:lnTo>
                <a:lnTo>
                  <a:pt x="837" y="346"/>
                </a:lnTo>
                <a:lnTo>
                  <a:pt x="838" y="313"/>
                </a:lnTo>
                <a:lnTo>
                  <a:pt x="792" y="293"/>
                </a:lnTo>
                <a:lnTo>
                  <a:pt x="737" y="240"/>
                </a:lnTo>
                <a:lnTo>
                  <a:pt x="652" y="226"/>
                </a:lnTo>
                <a:lnTo>
                  <a:pt x="610" y="153"/>
                </a:lnTo>
                <a:lnTo>
                  <a:pt x="633" y="106"/>
                </a:lnTo>
                <a:lnTo>
                  <a:pt x="636" y="77"/>
                </a:lnTo>
                <a:lnTo>
                  <a:pt x="618" y="77"/>
                </a:lnTo>
                <a:lnTo>
                  <a:pt x="601" y="79"/>
                </a:lnTo>
                <a:lnTo>
                  <a:pt x="593" y="73"/>
                </a:lnTo>
                <a:lnTo>
                  <a:pt x="642" y="36"/>
                </a:lnTo>
                <a:lnTo>
                  <a:pt x="628" y="28"/>
                </a:lnTo>
                <a:lnTo>
                  <a:pt x="627" y="24"/>
                </a:lnTo>
                <a:lnTo>
                  <a:pt x="625" y="20"/>
                </a:lnTo>
                <a:lnTo>
                  <a:pt x="627" y="16"/>
                </a:lnTo>
                <a:lnTo>
                  <a:pt x="624" y="10"/>
                </a:lnTo>
                <a:lnTo>
                  <a:pt x="625" y="5"/>
                </a:lnTo>
                <a:lnTo>
                  <a:pt x="622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1" name="Freeform 413"/>
          <p:cNvSpPr>
            <a:spLocks/>
          </p:cNvSpPr>
          <p:nvPr/>
        </p:nvSpPr>
        <p:spPr bwMode="auto">
          <a:xfrm>
            <a:off x="6694488" y="744538"/>
            <a:ext cx="57150" cy="42862"/>
          </a:xfrm>
          <a:custGeom>
            <a:avLst/>
            <a:gdLst>
              <a:gd name="T0" fmla="*/ 23972409 w 71"/>
              <a:gd name="T1" fmla="*/ 30739336 h 53"/>
              <a:gd name="T2" fmla="*/ 20733373 w 71"/>
              <a:gd name="T3" fmla="*/ 31392779 h 53"/>
              <a:gd name="T4" fmla="*/ 12310591 w 71"/>
              <a:gd name="T5" fmla="*/ 32047031 h 53"/>
              <a:gd name="T6" fmla="*/ 0 w 71"/>
              <a:gd name="T7" fmla="*/ 34663230 h 53"/>
              <a:gd name="T8" fmla="*/ 2591873 w 71"/>
              <a:gd name="T9" fmla="*/ 30739336 h 53"/>
              <a:gd name="T10" fmla="*/ 9070751 w 71"/>
              <a:gd name="T11" fmla="*/ 28123138 h 53"/>
              <a:gd name="T12" fmla="*/ 18789469 w 71"/>
              <a:gd name="T13" fmla="*/ 24852681 h 53"/>
              <a:gd name="T14" fmla="*/ 12310591 w 71"/>
              <a:gd name="T15" fmla="*/ 24852681 h 53"/>
              <a:gd name="T16" fmla="*/ 9070751 w 71"/>
              <a:gd name="T17" fmla="*/ 23544986 h 53"/>
              <a:gd name="T18" fmla="*/ 12958559 w 71"/>
              <a:gd name="T19" fmla="*/ 20274535 h 53"/>
              <a:gd name="T20" fmla="*/ 18141501 w 71"/>
              <a:gd name="T21" fmla="*/ 15042138 h 53"/>
              <a:gd name="T22" fmla="*/ 25916313 w 71"/>
              <a:gd name="T23" fmla="*/ 14388695 h 53"/>
              <a:gd name="T24" fmla="*/ 25916313 w 71"/>
              <a:gd name="T25" fmla="*/ 11772493 h 53"/>
              <a:gd name="T26" fmla="*/ 30452095 w 71"/>
              <a:gd name="T27" fmla="*/ 9810546 h 53"/>
              <a:gd name="T28" fmla="*/ 33691130 w 71"/>
              <a:gd name="T29" fmla="*/ 10463989 h 53"/>
              <a:gd name="T30" fmla="*/ 35635035 w 71"/>
              <a:gd name="T31" fmla="*/ 7848599 h 53"/>
              <a:gd name="T32" fmla="*/ 28508191 w 71"/>
              <a:gd name="T33" fmla="*/ 6540094 h 53"/>
              <a:gd name="T34" fmla="*/ 27860223 w 71"/>
              <a:gd name="T35" fmla="*/ 654252 h 53"/>
              <a:gd name="T36" fmla="*/ 34339099 w 71"/>
              <a:gd name="T37" fmla="*/ 0 h 53"/>
              <a:gd name="T38" fmla="*/ 46001718 w 71"/>
              <a:gd name="T39" fmla="*/ 4578147 h 53"/>
              <a:gd name="T40" fmla="*/ 46001718 w 71"/>
              <a:gd name="T41" fmla="*/ 7194347 h 53"/>
              <a:gd name="T42" fmla="*/ 42113910 w 71"/>
              <a:gd name="T43" fmla="*/ 7848599 h 53"/>
              <a:gd name="T44" fmla="*/ 42113910 w 71"/>
              <a:gd name="T45" fmla="*/ 10463989 h 53"/>
              <a:gd name="T46" fmla="*/ 37578939 w 71"/>
              <a:gd name="T47" fmla="*/ 11118241 h 53"/>
              <a:gd name="T48" fmla="*/ 39522843 w 71"/>
              <a:gd name="T49" fmla="*/ 13734443 h 53"/>
              <a:gd name="T50" fmla="*/ 34339099 w 71"/>
              <a:gd name="T51" fmla="*/ 15042138 h 53"/>
              <a:gd name="T52" fmla="*/ 28508191 w 71"/>
              <a:gd name="T53" fmla="*/ 19621092 h 53"/>
              <a:gd name="T54" fmla="*/ 25916313 w 71"/>
              <a:gd name="T55" fmla="*/ 20274535 h 53"/>
              <a:gd name="T56" fmla="*/ 25916313 w 71"/>
              <a:gd name="T57" fmla="*/ 21583039 h 53"/>
              <a:gd name="T58" fmla="*/ 28508191 w 71"/>
              <a:gd name="T59" fmla="*/ 22890734 h 53"/>
              <a:gd name="T60" fmla="*/ 23972409 w 71"/>
              <a:gd name="T61" fmla="*/ 30739336 h 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1"/>
              <a:gd name="T94" fmla="*/ 0 h 53"/>
              <a:gd name="T95" fmla="*/ 71 w 71"/>
              <a:gd name="T96" fmla="*/ 53 h 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1" h="53">
                <a:moveTo>
                  <a:pt x="37" y="47"/>
                </a:moveTo>
                <a:lnTo>
                  <a:pt x="32" y="48"/>
                </a:lnTo>
                <a:lnTo>
                  <a:pt x="19" y="49"/>
                </a:lnTo>
                <a:lnTo>
                  <a:pt x="0" y="53"/>
                </a:lnTo>
                <a:lnTo>
                  <a:pt x="4" y="47"/>
                </a:lnTo>
                <a:lnTo>
                  <a:pt x="14" y="43"/>
                </a:lnTo>
                <a:lnTo>
                  <a:pt x="29" y="38"/>
                </a:lnTo>
                <a:lnTo>
                  <a:pt x="19" y="38"/>
                </a:lnTo>
                <a:lnTo>
                  <a:pt x="14" y="36"/>
                </a:lnTo>
                <a:lnTo>
                  <a:pt x="20" y="31"/>
                </a:lnTo>
                <a:lnTo>
                  <a:pt x="28" y="23"/>
                </a:lnTo>
                <a:lnTo>
                  <a:pt x="40" y="22"/>
                </a:lnTo>
                <a:lnTo>
                  <a:pt x="40" y="18"/>
                </a:lnTo>
                <a:lnTo>
                  <a:pt x="47" y="15"/>
                </a:lnTo>
                <a:lnTo>
                  <a:pt x="52" y="16"/>
                </a:lnTo>
                <a:lnTo>
                  <a:pt x="55" y="12"/>
                </a:lnTo>
                <a:lnTo>
                  <a:pt x="44" y="10"/>
                </a:lnTo>
                <a:lnTo>
                  <a:pt x="43" y="1"/>
                </a:lnTo>
                <a:lnTo>
                  <a:pt x="53" y="0"/>
                </a:lnTo>
                <a:lnTo>
                  <a:pt x="71" y="7"/>
                </a:lnTo>
                <a:lnTo>
                  <a:pt x="71" y="11"/>
                </a:lnTo>
                <a:lnTo>
                  <a:pt x="65" y="12"/>
                </a:lnTo>
                <a:lnTo>
                  <a:pt x="65" y="16"/>
                </a:lnTo>
                <a:lnTo>
                  <a:pt x="58" y="17"/>
                </a:lnTo>
                <a:lnTo>
                  <a:pt x="61" y="21"/>
                </a:lnTo>
                <a:lnTo>
                  <a:pt x="53" y="23"/>
                </a:lnTo>
                <a:lnTo>
                  <a:pt x="44" y="30"/>
                </a:lnTo>
                <a:lnTo>
                  <a:pt x="40" y="31"/>
                </a:lnTo>
                <a:lnTo>
                  <a:pt x="40" y="33"/>
                </a:lnTo>
                <a:lnTo>
                  <a:pt x="44" y="35"/>
                </a:lnTo>
                <a:lnTo>
                  <a:pt x="37" y="4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2" name="Freeform 414"/>
          <p:cNvSpPr>
            <a:spLocks/>
          </p:cNvSpPr>
          <p:nvPr/>
        </p:nvSpPr>
        <p:spPr bwMode="auto">
          <a:xfrm>
            <a:off x="6662738" y="784225"/>
            <a:ext cx="63500" cy="19050"/>
          </a:xfrm>
          <a:custGeom>
            <a:avLst/>
            <a:gdLst>
              <a:gd name="T0" fmla="*/ 47810671 w 79"/>
              <a:gd name="T1" fmla="*/ 5670550 h 24"/>
              <a:gd name="T2" fmla="*/ 43287705 w 79"/>
              <a:gd name="T3" fmla="*/ 8190707 h 24"/>
              <a:gd name="T4" fmla="*/ 37473036 w 79"/>
              <a:gd name="T5" fmla="*/ 8190707 h 24"/>
              <a:gd name="T6" fmla="*/ 23905738 w 79"/>
              <a:gd name="T7" fmla="*/ 8820150 h 24"/>
              <a:gd name="T8" fmla="*/ 23905738 w 79"/>
              <a:gd name="T9" fmla="*/ 10080625 h 24"/>
              <a:gd name="T10" fmla="*/ 36181334 w 79"/>
              <a:gd name="T11" fmla="*/ 11341099 h 24"/>
              <a:gd name="T12" fmla="*/ 35535081 w 79"/>
              <a:gd name="T13" fmla="*/ 11970543 h 24"/>
              <a:gd name="T14" fmla="*/ 23259485 w 79"/>
              <a:gd name="T15" fmla="*/ 11341099 h 24"/>
              <a:gd name="T16" fmla="*/ 13568102 w 79"/>
              <a:gd name="T17" fmla="*/ 12600780 h 24"/>
              <a:gd name="T18" fmla="*/ 5814670 w 79"/>
              <a:gd name="T19" fmla="*/ 15120939 h 24"/>
              <a:gd name="T20" fmla="*/ 3876715 w 79"/>
              <a:gd name="T21" fmla="*/ 13231021 h 24"/>
              <a:gd name="T22" fmla="*/ 0 w 79"/>
              <a:gd name="T23" fmla="*/ 9450388 h 24"/>
              <a:gd name="T24" fmla="*/ 5814670 w 79"/>
              <a:gd name="T25" fmla="*/ 5670550 h 24"/>
              <a:gd name="T26" fmla="*/ 12275593 w 79"/>
              <a:gd name="T27" fmla="*/ 6930232 h 24"/>
              <a:gd name="T28" fmla="*/ 21320726 w 79"/>
              <a:gd name="T29" fmla="*/ 4410075 h 24"/>
              <a:gd name="T30" fmla="*/ 25197440 w 79"/>
              <a:gd name="T31" fmla="*/ 8190707 h 24"/>
              <a:gd name="T32" fmla="*/ 39411795 w 79"/>
              <a:gd name="T33" fmla="*/ 3150394 h 24"/>
              <a:gd name="T34" fmla="*/ 49103177 w 79"/>
              <a:gd name="T35" fmla="*/ 1260475 h 24"/>
              <a:gd name="T36" fmla="*/ 51041132 w 79"/>
              <a:gd name="T37" fmla="*/ 0 h 24"/>
              <a:gd name="T38" fmla="*/ 49748626 w 79"/>
              <a:gd name="T39" fmla="*/ 2520156 h 24"/>
              <a:gd name="T40" fmla="*/ 47810671 w 79"/>
              <a:gd name="T41" fmla="*/ 5670550 h 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4"/>
              <a:gd name="T65" fmla="*/ 79 w 79"/>
              <a:gd name="T66" fmla="*/ 24 h 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4">
                <a:moveTo>
                  <a:pt x="74" y="9"/>
                </a:moveTo>
                <a:lnTo>
                  <a:pt x="67" y="13"/>
                </a:lnTo>
                <a:lnTo>
                  <a:pt x="58" y="13"/>
                </a:lnTo>
                <a:lnTo>
                  <a:pt x="37" y="14"/>
                </a:lnTo>
                <a:lnTo>
                  <a:pt x="37" y="16"/>
                </a:lnTo>
                <a:lnTo>
                  <a:pt x="56" y="18"/>
                </a:lnTo>
                <a:lnTo>
                  <a:pt x="55" y="19"/>
                </a:lnTo>
                <a:lnTo>
                  <a:pt x="36" y="18"/>
                </a:lnTo>
                <a:lnTo>
                  <a:pt x="21" y="20"/>
                </a:lnTo>
                <a:lnTo>
                  <a:pt x="9" y="24"/>
                </a:lnTo>
                <a:lnTo>
                  <a:pt x="6" y="21"/>
                </a:lnTo>
                <a:lnTo>
                  <a:pt x="0" y="15"/>
                </a:lnTo>
                <a:lnTo>
                  <a:pt x="9" y="9"/>
                </a:lnTo>
                <a:lnTo>
                  <a:pt x="19" y="11"/>
                </a:lnTo>
                <a:lnTo>
                  <a:pt x="33" y="7"/>
                </a:lnTo>
                <a:lnTo>
                  <a:pt x="39" y="13"/>
                </a:lnTo>
                <a:lnTo>
                  <a:pt x="61" y="5"/>
                </a:lnTo>
                <a:lnTo>
                  <a:pt x="76" y="2"/>
                </a:lnTo>
                <a:lnTo>
                  <a:pt x="79" y="0"/>
                </a:lnTo>
                <a:lnTo>
                  <a:pt x="77" y="4"/>
                </a:lnTo>
                <a:lnTo>
                  <a:pt x="74" y="9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3" name="Freeform 415"/>
          <p:cNvSpPr>
            <a:spLocks/>
          </p:cNvSpPr>
          <p:nvPr/>
        </p:nvSpPr>
        <p:spPr bwMode="auto">
          <a:xfrm>
            <a:off x="5937250" y="1931988"/>
            <a:ext cx="100013" cy="84137"/>
          </a:xfrm>
          <a:custGeom>
            <a:avLst/>
            <a:gdLst>
              <a:gd name="T0" fmla="*/ 6822148 w 127"/>
              <a:gd name="T1" fmla="*/ 26967916 h 105"/>
              <a:gd name="T2" fmla="*/ 15504380 w 127"/>
              <a:gd name="T3" fmla="*/ 23115238 h 105"/>
              <a:gd name="T4" fmla="*/ 26667252 w 127"/>
              <a:gd name="T5" fmla="*/ 16052540 h 105"/>
              <a:gd name="T6" fmla="*/ 29767654 w 127"/>
              <a:gd name="T7" fmla="*/ 19904411 h 105"/>
              <a:gd name="T8" fmla="*/ 28527336 w 127"/>
              <a:gd name="T9" fmla="*/ 27609761 h 105"/>
              <a:gd name="T10" fmla="*/ 34109162 w 127"/>
              <a:gd name="T11" fmla="*/ 27609761 h 105"/>
              <a:gd name="T12" fmla="*/ 43411156 w 127"/>
              <a:gd name="T13" fmla="*/ 22473393 h 105"/>
              <a:gd name="T14" fmla="*/ 37209564 w 127"/>
              <a:gd name="T15" fmla="*/ 17978876 h 105"/>
              <a:gd name="T16" fmla="*/ 32248291 w 127"/>
              <a:gd name="T17" fmla="*/ 16052540 h 105"/>
              <a:gd name="T18" fmla="*/ 24806374 w 127"/>
              <a:gd name="T19" fmla="*/ 14126204 h 105"/>
              <a:gd name="T20" fmla="*/ 24186609 w 127"/>
              <a:gd name="T21" fmla="*/ 8989037 h 105"/>
              <a:gd name="T22" fmla="*/ 29767654 w 127"/>
              <a:gd name="T23" fmla="*/ 2568182 h 105"/>
              <a:gd name="T24" fmla="*/ 43411156 w 127"/>
              <a:gd name="T25" fmla="*/ 3852674 h 105"/>
              <a:gd name="T26" fmla="*/ 50853067 w 127"/>
              <a:gd name="T27" fmla="*/ 7062701 h 105"/>
              <a:gd name="T28" fmla="*/ 57675224 w 127"/>
              <a:gd name="T29" fmla="*/ 10273528 h 105"/>
              <a:gd name="T30" fmla="*/ 64496582 w 127"/>
              <a:gd name="T31" fmla="*/ 13483558 h 105"/>
              <a:gd name="T32" fmla="*/ 71938492 w 127"/>
              <a:gd name="T33" fmla="*/ 17978876 h 105"/>
              <a:gd name="T34" fmla="*/ 69457855 w 127"/>
              <a:gd name="T35" fmla="*/ 25683419 h 105"/>
              <a:gd name="T36" fmla="*/ 70078408 w 127"/>
              <a:gd name="T37" fmla="*/ 30820589 h 105"/>
              <a:gd name="T38" fmla="*/ 64496582 w 127"/>
              <a:gd name="T39" fmla="*/ 33388770 h 105"/>
              <a:gd name="T40" fmla="*/ 57675224 w 127"/>
              <a:gd name="T41" fmla="*/ 34672459 h 105"/>
              <a:gd name="T42" fmla="*/ 55814353 w 127"/>
              <a:gd name="T43" fmla="*/ 28894253 h 105"/>
              <a:gd name="T44" fmla="*/ 52093398 w 127"/>
              <a:gd name="T45" fmla="*/ 20547057 h 105"/>
              <a:gd name="T46" fmla="*/ 48372430 w 127"/>
              <a:gd name="T47" fmla="*/ 19262566 h 105"/>
              <a:gd name="T48" fmla="*/ 48372430 w 127"/>
              <a:gd name="T49" fmla="*/ 25683419 h 105"/>
              <a:gd name="T50" fmla="*/ 52093398 w 127"/>
              <a:gd name="T51" fmla="*/ 29536097 h 105"/>
              <a:gd name="T52" fmla="*/ 54574034 w 127"/>
              <a:gd name="T53" fmla="*/ 33388770 h 105"/>
              <a:gd name="T54" fmla="*/ 54574034 w 127"/>
              <a:gd name="T55" fmla="*/ 39809623 h 105"/>
              <a:gd name="T56" fmla="*/ 56434906 w 127"/>
              <a:gd name="T57" fmla="*/ 46230476 h 105"/>
              <a:gd name="T58" fmla="*/ 53954269 w 127"/>
              <a:gd name="T59" fmla="*/ 52651342 h 105"/>
              <a:gd name="T60" fmla="*/ 60155861 w 127"/>
              <a:gd name="T61" fmla="*/ 48156812 h 105"/>
              <a:gd name="T62" fmla="*/ 67597771 w 127"/>
              <a:gd name="T63" fmla="*/ 48156812 h 105"/>
              <a:gd name="T64" fmla="*/ 69457855 w 127"/>
              <a:gd name="T65" fmla="*/ 41094114 h 105"/>
              <a:gd name="T66" fmla="*/ 75659447 w 127"/>
              <a:gd name="T67" fmla="*/ 37241442 h 105"/>
              <a:gd name="T68" fmla="*/ 78760637 w 127"/>
              <a:gd name="T69" fmla="*/ 43019649 h 105"/>
              <a:gd name="T70" fmla="*/ 75659447 w 127"/>
              <a:gd name="T71" fmla="*/ 48156812 h 105"/>
              <a:gd name="T72" fmla="*/ 71938492 w 127"/>
              <a:gd name="T73" fmla="*/ 53293187 h 105"/>
              <a:gd name="T74" fmla="*/ 73799363 w 127"/>
              <a:gd name="T75" fmla="*/ 60998531 h 105"/>
              <a:gd name="T76" fmla="*/ 68217537 w 127"/>
              <a:gd name="T77" fmla="*/ 67419384 h 105"/>
              <a:gd name="T78" fmla="*/ 68217537 w 127"/>
              <a:gd name="T79" fmla="*/ 60998531 h 105"/>
              <a:gd name="T80" fmla="*/ 62636498 w 127"/>
              <a:gd name="T81" fmla="*/ 63566712 h 105"/>
              <a:gd name="T82" fmla="*/ 60775626 w 127"/>
              <a:gd name="T83" fmla="*/ 59072195 h 105"/>
              <a:gd name="T84" fmla="*/ 54574034 w 127"/>
              <a:gd name="T85" fmla="*/ 57787704 h 105"/>
              <a:gd name="T86" fmla="*/ 48372430 w 127"/>
              <a:gd name="T87" fmla="*/ 55862169 h 105"/>
              <a:gd name="T88" fmla="*/ 42791391 w 127"/>
              <a:gd name="T89" fmla="*/ 50724993 h 105"/>
              <a:gd name="T90" fmla="*/ 39690201 w 127"/>
              <a:gd name="T91" fmla="*/ 52651342 h 105"/>
              <a:gd name="T92" fmla="*/ 35349481 w 127"/>
              <a:gd name="T93" fmla="*/ 51366838 h 105"/>
              <a:gd name="T94" fmla="*/ 29767654 w 127"/>
              <a:gd name="T95" fmla="*/ 52651342 h 105"/>
              <a:gd name="T96" fmla="*/ 26667252 w 127"/>
              <a:gd name="T97" fmla="*/ 43662295 h 105"/>
              <a:gd name="T98" fmla="*/ 21085419 w 127"/>
              <a:gd name="T99" fmla="*/ 34672459 h 105"/>
              <a:gd name="T100" fmla="*/ 19225335 w 127"/>
              <a:gd name="T101" fmla="*/ 40451468 h 105"/>
              <a:gd name="T102" fmla="*/ 14883827 w 127"/>
              <a:gd name="T103" fmla="*/ 43662295 h 105"/>
              <a:gd name="T104" fmla="*/ 9302785 w 127"/>
              <a:gd name="T105" fmla="*/ 46230476 h 105"/>
              <a:gd name="T106" fmla="*/ 0 w 127"/>
              <a:gd name="T107" fmla="*/ 30177942 h 10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7"/>
              <a:gd name="T163" fmla="*/ 0 h 105"/>
              <a:gd name="T164" fmla="*/ 127 w 127"/>
              <a:gd name="T165" fmla="*/ 105 h 10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7" h="105">
                <a:moveTo>
                  <a:pt x="0" y="47"/>
                </a:moveTo>
                <a:lnTo>
                  <a:pt x="11" y="42"/>
                </a:lnTo>
                <a:lnTo>
                  <a:pt x="18" y="41"/>
                </a:lnTo>
                <a:lnTo>
                  <a:pt x="25" y="36"/>
                </a:lnTo>
                <a:lnTo>
                  <a:pt x="33" y="32"/>
                </a:lnTo>
                <a:lnTo>
                  <a:pt x="43" y="25"/>
                </a:lnTo>
                <a:lnTo>
                  <a:pt x="48" y="27"/>
                </a:lnTo>
                <a:lnTo>
                  <a:pt x="48" y="31"/>
                </a:lnTo>
                <a:lnTo>
                  <a:pt x="46" y="36"/>
                </a:lnTo>
                <a:lnTo>
                  <a:pt x="46" y="43"/>
                </a:lnTo>
                <a:lnTo>
                  <a:pt x="51" y="46"/>
                </a:lnTo>
                <a:lnTo>
                  <a:pt x="55" y="43"/>
                </a:lnTo>
                <a:lnTo>
                  <a:pt x="61" y="40"/>
                </a:lnTo>
                <a:lnTo>
                  <a:pt x="70" y="35"/>
                </a:lnTo>
                <a:lnTo>
                  <a:pt x="67" y="31"/>
                </a:lnTo>
                <a:lnTo>
                  <a:pt x="60" y="28"/>
                </a:lnTo>
                <a:lnTo>
                  <a:pt x="55" y="28"/>
                </a:lnTo>
                <a:lnTo>
                  <a:pt x="52" y="25"/>
                </a:lnTo>
                <a:lnTo>
                  <a:pt x="48" y="25"/>
                </a:lnTo>
                <a:lnTo>
                  <a:pt x="40" y="22"/>
                </a:lnTo>
                <a:lnTo>
                  <a:pt x="37" y="20"/>
                </a:lnTo>
                <a:lnTo>
                  <a:pt x="39" y="14"/>
                </a:lnTo>
                <a:lnTo>
                  <a:pt x="42" y="10"/>
                </a:lnTo>
                <a:lnTo>
                  <a:pt x="48" y="4"/>
                </a:lnTo>
                <a:lnTo>
                  <a:pt x="61" y="0"/>
                </a:lnTo>
                <a:lnTo>
                  <a:pt x="70" y="6"/>
                </a:lnTo>
                <a:lnTo>
                  <a:pt x="70" y="12"/>
                </a:lnTo>
                <a:lnTo>
                  <a:pt x="82" y="11"/>
                </a:lnTo>
                <a:lnTo>
                  <a:pt x="93" y="11"/>
                </a:lnTo>
                <a:lnTo>
                  <a:pt x="93" y="16"/>
                </a:lnTo>
                <a:lnTo>
                  <a:pt x="101" y="17"/>
                </a:lnTo>
                <a:lnTo>
                  <a:pt x="104" y="21"/>
                </a:lnTo>
                <a:lnTo>
                  <a:pt x="107" y="24"/>
                </a:lnTo>
                <a:lnTo>
                  <a:pt x="116" y="28"/>
                </a:lnTo>
                <a:lnTo>
                  <a:pt x="115" y="33"/>
                </a:lnTo>
                <a:lnTo>
                  <a:pt x="112" y="40"/>
                </a:lnTo>
                <a:lnTo>
                  <a:pt x="110" y="43"/>
                </a:lnTo>
                <a:lnTo>
                  <a:pt x="113" y="48"/>
                </a:lnTo>
                <a:lnTo>
                  <a:pt x="109" y="50"/>
                </a:lnTo>
                <a:lnTo>
                  <a:pt x="104" y="52"/>
                </a:lnTo>
                <a:lnTo>
                  <a:pt x="98" y="54"/>
                </a:lnTo>
                <a:lnTo>
                  <a:pt x="93" y="54"/>
                </a:lnTo>
                <a:lnTo>
                  <a:pt x="91" y="48"/>
                </a:lnTo>
                <a:lnTo>
                  <a:pt x="90" y="45"/>
                </a:lnTo>
                <a:lnTo>
                  <a:pt x="85" y="38"/>
                </a:lnTo>
                <a:lnTo>
                  <a:pt x="84" y="32"/>
                </a:lnTo>
                <a:lnTo>
                  <a:pt x="84" y="30"/>
                </a:lnTo>
                <a:lnTo>
                  <a:pt x="78" y="30"/>
                </a:lnTo>
                <a:lnTo>
                  <a:pt x="73" y="33"/>
                </a:lnTo>
                <a:lnTo>
                  <a:pt x="78" y="40"/>
                </a:lnTo>
                <a:lnTo>
                  <a:pt x="81" y="42"/>
                </a:lnTo>
                <a:lnTo>
                  <a:pt x="84" y="46"/>
                </a:lnTo>
                <a:lnTo>
                  <a:pt x="88" y="50"/>
                </a:lnTo>
                <a:lnTo>
                  <a:pt x="88" y="52"/>
                </a:lnTo>
                <a:lnTo>
                  <a:pt x="90" y="56"/>
                </a:lnTo>
                <a:lnTo>
                  <a:pt x="88" y="62"/>
                </a:lnTo>
                <a:lnTo>
                  <a:pt x="88" y="67"/>
                </a:lnTo>
                <a:lnTo>
                  <a:pt x="91" y="72"/>
                </a:lnTo>
                <a:lnTo>
                  <a:pt x="90" y="75"/>
                </a:lnTo>
                <a:lnTo>
                  <a:pt x="87" y="82"/>
                </a:lnTo>
                <a:lnTo>
                  <a:pt x="94" y="79"/>
                </a:lnTo>
                <a:lnTo>
                  <a:pt x="97" y="75"/>
                </a:lnTo>
                <a:lnTo>
                  <a:pt x="101" y="79"/>
                </a:lnTo>
                <a:lnTo>
                  <a:pt x="109" y="75"/>
                </a:lnTo>
                <a:lnTo>
                  <a:pt x="109" y="72"/>
                </a:lnTo>
                <a:lnTo>
                  <a:pt x="112" y="64"/>
                </a:lnTo>
                <a:lnTo>
                  <a:pt x="116" y="58"/>
                </a:lnTo>
                <a:lnTo>
                  <a:pt x="122" y="58"/>
                </a:lnTo>
                <a:lnTo>
                  <a:pt x="127" y="62"/>
                </a:lnTo>
                <a:lnTo>
                  <a:pt x="127" y="67"/>
                </a:lnTo>
                <a:lnTo>
                  <a:pt x="124" y="72"/>
                </a:lnTo>
                <a:lnTo>
                  <a:pt x="122" y="75"/>
                </a:lnTo>
                <a:lnTo>
                  <a:pt x="119" y="79"/>
                </a:lnTo>
                <a:lnTo>
                  <a:pt x="116" y="83"/>
                </a:lnTo>
                <a:lnTo>
                  <a:pt x="116" y="88"/>
                </a:lnTo>
                <a:lnTo>
                  <a:pt x="119" y="95"/>
                </a:lnTo>
                <a:lnTo>
                  <a:pt x="118" y="100"/>
                </a:lnTo>
                <a:lnTo>
                  <a:pt x="110" y="105"/>
                </a:lnTo>
                <a:lnTo>
                  <a:pt x="110" y="100"/>
                </a:lnTo>
                <a:lnTo>
                  <a:pt x="110" y="95"/>
                </a:lnTo>
                <a:lnTo>
                  <a:pt x="109" y="99"/>
                </a:lnTo>
                <a:lnTo>
                  <a:pt x="101" y="99"/>
                </a:lnTo>
                <a:lnTo>
                  <a:pt x="100" y="95"/>
                </a:lnTo>
                <a:lnTo>
                  <a:pt x="98" y="92"/>
                </a:lnTo>
                <a:lnTo>
                  <a:pt x="94" y="89"/>
                </a:lnTo>
                <a:lnTo>
                  <a:pt x="88" y="90"/>
                </a:lnTo>
                <a:lnTo>
                  <a:pt x="82" y="85"/>
                </a:lnTo>
                <a:lnTo>
                  <a:pt x="78" y="87"/>
                </a:lnTo>
                <a:lnTo>
                  <a:pt x="73" y="83"/>
                </a:lnTo>
                <a:lnTo>
                  <a:pt x="69" y="79"/>
                </a:lnTo>
                <a:lnTo>
                  <a:pt x="66" y="75"/>
                </a:lnTo>
                <a:lnTo>
                  <a:pt x="64" y="82"/>
                </a:lnTo>
                <a:lnTo>
                  <a:pt x="58" y="82"/>
                </a:lnTo>
                <a:lnTo>
                  <a:pt x="57" y="80"/>
                </a:lnTo>
                <a:lnTo>
                  <a:pt x="54" y="77"/>
                </a:lnTo>
                <a:lnTo>
                  <a:pt x="48" y="82"/>
                </a:lnTo>
                <a:lnTo>
                  <a:pt x="43" y="75"/>
                </a:lnTo>
                <a:lnTo>
                  <a:pt x="43" y="68"/>
                </a:lnTo>
                <a:lnTo>
                  <a:pt x="40" y="62"/>
                </a:lnTo>
                <a:lnTo>
                  <a:pt x="34" y="54"/>
                </a:lnTo>
                <a:lnTo>
                  <a:pt x="34" y="58"/>
                </a:lnTo>
                <a:lnTo>
                  <a:pt x="31" y="63"/>
                </a:lnTo>
                <a:lnTo>
                  <a:pt x="25" y="64"/>
                </a:lnTo>
                <a:lnTo>
                  <a:pt x="24" y="68"/>
                </a:lnTo>
                <a:lnTo>
                  <a:pt x="20" y="72"/>
                </a:lnTo>
                <a:lnTo>
                  <a:pt x="15" y="72"/>
                </a:lnTo>
                <a:lnTo>
                  <a:pt x="8" y="58"/>
                </a:lnTo>
                <a:lnTo>
                  <a:pt x="0" y="4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4" name="Freeform 416"/>
          <p:cNvSpPr>
            <a:spLocks/>
          </p:cNvSpPr>
          <p:nvPr/>
        </p:nvSpPr>
        <p:spPr bwMode="auto">
          <a:xfrm>
            <a:off x="6046788" y="1382713"/>
            <a:ext cx="39687" cy="26987"/>
          </a:xfrm>
          <a:custGeom>
            <a:avLst/>
            <a:gdLst>
              <a:gd name="T0" fmla="*/ 0 w 51"/>
              <a:gd name="T1" fmla="*/ 5351136 h 35"/>
              <a:gd name="T2" fmla="*/ 1210843 w 51"/>
              <a:gd name="T3" fmla="*/ 2972425 h 35"/>
              <a:gd name="T4" fmla="*/ 4844149 w 51"/>
              <a:gd name="T5" fmla="*/ 3566910 h 35"/>
              <a:gd name="T6" fmla="*/ 7266613 w 51"/>
              <a:gd name="T7" fmla="*/ 4755880 h 35"/>
              <a:gd name="T8" fmla="*/ 9083654 w 51"/>
              <a:gd name="T9" fmla="*/ 3566910 h 35"/>
              <a:gd name="T10" fmla="*/ 9083654 w 51"/>
              <a:gd name="T11" fmla="*/ 2377940 h 35"/>
              <a:gd name="T12" fmla="*/ 10294496 w 51"/>
              <a:gd name="T13" fmla="*/ 0 h 35"/>
              <a:gd name="T14" fmla="*/ 12716959 w 51"/>
              <a:gd name="T15" fmla="*/ 0 h 35"/>
              <a:gd name="T16" fmla="*/ 14533225 w 51"/>
              <a:gd name="T17" fmla="*/ 594485 h 35"/>
              <a:gd name="T18" fmla="*/ 14533225 w 51"/>
              <a:gd name="T19" fmla="*/ 2972425 h 35"/>
              <a:gd name="T20" fmla="*/ 12716959 w 51"/>
              <a:gd name="T21" fmla="*/ 5945621 h 35"/>
              <a:gd name="T22" fmla="*/ 10294496 w 51"/>
              <a:gd name="T23" fmla="*/ 9512531 h 35"/>
              <a:gd name="T24" fmla="*/ 12716959 w 51"/>
              <a:gd name="T25" fmla="*/ 10107016 h 35"/>
              <a:gd name="T26" fmla="*/ 15744846 w 51"/>
              <a:gd name="T27" fmla="*/ 10107016 h 35"/>
              <a:gd name="T28" fmla="*/ 17561109 w 51"/>
              <a:gd name="T29" fmla="*/ 8323561 h 35"/>
              <a:gd name="T30" fmla="*/ 19983572 w 51"/>
              <a:gd name="T31" fmla="*/ 10107016 h 35"/>
              <a:gd name="T32" fmla="*/ 19983572 w 51"/>
              <a:gd name="T33" fmla="*/ 8323561 h 35"/>
              <a:gd name="T34" fmla="*/ 20588993 w 51"/>
              <a:gd name="T35" fmla="*/ 6540107 h 35"/>
              <a:gd name="T36" fmla="*/ 22406034 w 51"/>
              <a:gd name="T37" fmla="*/ 5945621 h 35"/>
              <a:gd name="T38" fmla="*/ 25433140 w 51"/>
              <a:gd name="T39" fmla="*/ 2972425 h 35"/>
              <a:gd name="T40" fmla="*/ 27250188 w 51"/>
              <a:gd name="T41" fmla="*/ 3566910 h 35"/>
              <a:gd name="T42" fmla="*/ 29066451 w 51"/>
              <a:gd name="T43" fmla="*/ 5351136 h 35"/>
              <a:gd name="T44" fmla="*/ 30883493 w 51"/>
              <a:gd name="T45" fmla="*/ 8323561 h 35"/>
              <a:gd name="T46" fmla="*/ 30883493 w 51"/>
              <a:gd name="T47" fmla="*/ 11890470 h 35"/>
              <a:gd name="T48" fmla="*/ 29672650 w 51"/>
              <a:gd name="T49" fmla="*/ 14268412 h 35"/>
              <a:gd name="T50" fmla="*/ 27250188 w 51"/>
              <a:gd name="T51" fmla="*/ 16052638 h 35"/>
              <a:gd name="T52" fmla="*/ 25433140 w 51"/>
              <a:gd name="T53" fmla="*/ 14862897 h 35"/>
              <a:gd name="T54" fmla="*/ 26039345 w 51"/>
              <a:gd name="T55" fmla="*/ 11890470 h 35"/>
              <a:gd name="T56" fmla="*/ 25433140 w 51"/>
              <a:gd name="T57" fmla="*/ 11295985 h 35"/>
              <a:gd name="T58" fmla="*/ 22406034 w 51"/>
              <a:gd name="T59" fmla="*/ 15457382 h 35"/>
              <a:gd name="T60" fmla="*/ 21799835 w 51"/>
              <a:gd name="T61" fmla="*/ 17836092 h 35"/>
              <a:gd name="T62" fmla="*/ 18166530 w 51"/>
              <a:gd name="T63" fmla="*/ 17836092 h 35"/>
              <a:gd name="T64" fmla="*/ 21799835 w 51"/>
              <a:gd name="T65" fmla="*/ 18430577 h 35"/>
              <a:gd name="T66" fmla="*/ 20588993 w 51"/>
              <a:gd name="T67" fmla="*/ 19619546 h 35"/>
              <a:gd name="T68" fmla="*/ 18166530 w 51"/>
              <a:gd name="T69" fmla="*/ 19619546 h 35"/>
              <a:gd name="T70" fmla="*/ 16350267 w 51"/>
              <a:gd name="T71" fmla="*/ 20808516 h 35"/>
              <a:gd name="T72" fmla="*/ 13927804 w 51"/>
              <a:gd name="T73" fmla="*/ 19619546 h 35"/>
              <a:gd name="T74" fmla="*/ 14533225 w 51"/>
              <a:gd name="T75" fmla="*/ 16052638 h 35"/>
              <a:gd name="T76" fmla="*/ 12716959 w 51"/>
              <a:gd name="T77" fmla="*/ 14862897 h 35"/>
              <a:gd name="T78" fmla="*/ 10899918 w 51"/>
              <a:gd name="T79" fmla="*/ 17836092 h 35"/>
              <a:gd name="T80" fmla="*/ 9083654 w 51"/>
              <a:gd name="T81" fmla="*/ 17241607 h 35"/>
              <a:gd name="T82" fmla="*/ 7266613 w 51"/>
              <a:gd name="T83" fmla="*/ 16052638 h 35"/>
              <a:gd name="T84" fmla="*/ 7266613 w 51"/>
              <a:gd name="T85" fmla="*/ 13079443 h 35"/>
              <a:gd name="T86" fmla="*/ 5450348 w 51"/>
              <a:gd name="T87" fmla="*/ 10107016 h 35"/>
              <a:gd name="T88" fmla="*/ 3633306 w 51"/>
              <a:gd name="T89" fmla="*/ 6540107 h 35"/>
              <a:gd name="T90" fmla="*/ 0 w 51"/>
              <a:gd name="T91" fmla="*/ 5351136 h 3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1"/>
              <a:gd name="T139" fmla="*/ 0 h 35"/>
              <a:gd name="T140" fmla="*/ 51 w 51"/>
              <a:gd name="T141" fmla="*/ 35 h 3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1" h="35">
                <a:moveTo>
                  <a:pt x="0" y="9"/>
                </a:moveTo>
                <a:lnTo>
                  <a:pt x="2" y="5"/>
                </a:lnTo>
                <a:lnTo>
                  <a:pt x="8" y="6"/>
                </a:lnTo>
                <a:lnTo>
                  <a:pt x="12" y="8"/>
                </a:lnTo>
                <a:lnTo>
                  <a:pt x="15" y="6"/>
                </a:lnTo>
                <a:lnTo>
                  <a:pt x="15" y="4"/>
                </a:lnTo>
                <a:lnTo>
                  <a:pt x="17" y="0"/>
                </a:lnTo>
                <a:lnTo>
                  <a:pt x="21" y="0"/>
                </a:lnTo>
                <a:lnTo>
                  <a:pt x="24" y="1"/>
                </a:lnTo>
                <a:lnTo>
                  <a:pt x="24" y="5"/>
                </a:lnTo>
                <a:lnTo>
                  <a:pt x="21" y="10"/>
                </a:lnTo>
                <a:lnTo>
                  <a:pt x="17" y="16"/>
                </a:lnTo>
                <a:lnTo>
                  <a:pt x="21" y="17"/>
                </a:lnTo>
                <a:lnTo>
                  <a:pt x="26" y="17"/>
                </a:lnTo>
                <a:lnTo>
                  <a:pt x="29" y="14"/>
                </a:lnTo>
                <a:lnTo>
                  <a:pt x="33" y="17"/>
                </a:lnTo>
                <a:lnTo>
                  <a:pt x="33" y="14"/>
                </a:lnTo>
                <a:lnTo>
                  <a:pt x="34" y="11"/>
                </a:lnTo>
                <a:lnTo>
                  <a:pt x="37" y="10"/>
                </a:lnTo>
                <a:lnTo>
                  <a:pt x="42" y="5"/>
                </a:lnTo>
                <a:lnTo>
                  <a:pt x="45" y="6"/>
                </a:lnTo>
                <a:lnTo>
                  <a:pt x="48" y="9"/>
                </a:lnTo>
                <a:lnTo>
                  <a:pt x="51" y="14"/>
                </a:lnTo>
                <a:lnTo>
                  <a:pt x="51" y="20"/>
                </a:lnTo>
                <a:lnTo>
                  <a:pt x="49" y="24"/>
                </a:lnTo>
                <a:lnTo>
                  <a:pt x="45" y="27"/>
                </a:lnTo>
                <a:lnTo>
                  <a:pt x="42" y="25"/>
                </a:lnTo>
                <a:lnTo>
                  <a:pt x="43" y="20"/>
                </a:lnTo>
                <a:lnTo>
                  <a:pt x="42" y="19"/>
                </a:lnTo>
                <a:lnTo>
                  <a:pt x="37" y="26"/>
                </a:lnTo>
                <a:lnTo>
                  <a:pt x="36" y="30"/>
                </a:lnTo>
                <a:lnTo>
                  <a:pt x="30" y="30"/>
                </a:lnTo>
                <a:lnTo>
                  <a:pt x="36" y="31"/>
                </a:lnTo>
                <a:lnTo>
                  <a:pt x="34" y="33"/>
                </a:lnTo>
                <a:lnTo>
                  <a:pt x="30" y="33"/>
                </a:lnTo>
                <a:lnTo>
                  <a:pt x="27" y="35"/>
                </a:lnTo>
                <a:lnTo>
                  <a:pt x="23" y="33"/>
                </a:lnTo>
                <a:lnTo>
                  <a:pt x="24" y="27"/>
                </a:lnTo>
                <a:lnTo>
                  <a:pt x="21" y="25"/>
                </a:lnTo>
                <a:lnTo>
                  <a:pt x="18" y="30"/>
                </a:lnTo>
                <a:lnTo>
                  <a:pt x="15" y="29"/>
                </a:lnTo>
                <a:lnTo>
                  <a:pt x="12" y="27"/>
                </a:lnTo>
                <a:lnTo>
                  <a:pt x="12" y="22"/>
                </a:lnTo>
                <a:lnTo>
                  <a:pt x="9" y="17"/>
                </a:lnTo>
                <a:lnTo>
                  <a:pt x="6" y="11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5" name="Freeform 417"/>
          <p:cNvSpPr>
            <a:spLocks/>
          </p:cNvSpPr>
          <p:nvPr/>
        </p:nvSpPr>
        <p:spPr bwMode="auto">
          <a:xfrm>
            <a:off x="6194425" y="1949450"/>
            <a:ext cx="46038" cy="22225"/>
          </a:xfrm>
          <a:custGeom>
            <a:avLst/>
            <a:gdLst>
              <a:gd name="T0" fmla="*/ 0 w 57"/>
              <a:gd name="T1" fmla="*/ 17032782 h 29"/>
              <a:gd name="T2" fmla="*/ 1957019 w 57"/>
              <a:gd name="T3" fmla="*/ 12921158 h 29"/>
              <a:gd name="T4" fmla="*/ 2609628 w 57"/>
              <a:gd name="T5" fmla="*/ 11159249 h 29"/>
              <a:gd name="T6" fmla="*/ 0 w 57"/>
              <a:gd name="T7" fmla="*/ 9984390 h 29"/>
              <a:gd name="T8" fmla="*/ 0 w 57"/>
              <a:gd name="T9" fmla="*/ 7048392 h 29"/>
              <a:gd name="T10" fmla="*/ 4566647 w 57"/>
              <a:gd name="T11" fmla="*/ 5285718 h 29"/>
              <a:gd name="T12" fmla="*/ 11742113 w 57"/>
              <a:gd name="T13" fmla="*/ 5285718 h 29"/>
              <a:gd name="T14" fmla="*/ 16308762 w 57"/>
              <a:gd name="T15" fmla="*/ 6460579 h 29"/>
              <a:gd name="T16" fmla="*/ 22179816 w 57"/>
              <a:gd name="T17" fmla="*/ 5873531 h 29"/>
              <a:gd name="T18" fmla="*/ 25442052 w 57"/>
              <a:gd name="T19" fmla="*/ 5285718 h 29"/>
              <a:gd name="T20" fmla="*/ 29356095 w 57"/>
              <a:gd name="T21" fmla="*/ 2936765 h 29"/>
              <a:gd name="T22" fmla="*/ 33270132 w 57"/>
              <a:gd name="T23" fmla="*/ 0 h 29"/>
              <a:gd name="T24" fmla="*/ 35879759 w 57"/>
              <a:gd name="T25" fmla="*/ 587047 h 29"/>
              <a:gd name="T26" fmla="*/ 37184168 w 57"/>
              <a:gd name="T27" fmla="*/ 2349719 h 29"/>
              <a:gd name="T28" fmla="*/ 35227150 w 57"/>
              <a:gd name="T29" fmla="*/ 4111625 h 29"/>
              <a:gd name="T30" fmla="*/ 31965722 w 57"/>
              <a:gd name="T31" fmla="*/ 6460579 h 29"/>
              <a:gd name="T32" fmla="*/ 33270132 w 57"/>
              <a:gd name="T33" fmla="*/ 8222484 h 29"/>
              <a:gd name="T34" fmla="*/ 29356095 w 57"/>
              <a:gd name="T35" fmla="*/ 11159249 h 29"/>
              <a:gd name="T36" fmla="*/ 25442052 w 57"/>
              <a:gd name="T37" fmla="*/ 11159249 h 29"/>
              <a:gd name="T38" fmla="*/ 21528015 w 57"/>
              <a:gd name="T39" fmla="*/ 9984390 h 29"/>
              <a:gd name="T40" fmla="*/ 17613171 w 57"/>
              <a:gd name="T41" fmla="*/ 8810297 h 29"/>
              <a:gd name="T42" fmla="*/ 12394722 w 57"/>
              <a:gd name="T43" fmla="*/ 11159249 h 29"/>
              <a:gd name="T44" fmla="*/ 9785095 w 57"/>
              <a:gd name="T45" fmla="*/ 12921158 h 29"/>
              <a:gd name="T46" fmla="*/ 6523665 w 57"/>
              <a:gd name="T47" fmla="*/ 15270876 h 29"/>
              <a:gd name="T48" fmla="*/ 2609628 w 57"/>
              <a:gd name="T49" fmla="*/ 17032782 h 29"/>
              <a:gd name="T50" fmla="*/ 0 w 57"/>
              <a:gd name="T51" fmla="*/ 17032782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7"/>
              <a:gd name="T79" fmla="*/ 0 h 29"/>
              <a:gd name="T80" fmla="*/ 57 w 57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7" h="29">
                <a:moveTo>
                  <a:pt x="0" y="29"/>
                </a:moveTo>
                <a:lnTo>
                  <a:pt x="3" y="22"/>
                </a:lnTo>
                <a:lnTo>
                  <a:pt x="4" y="19"/>
                </a:lnTo>
                <a:lnTo>
                  <a:pt x="0" y="17"/>
                </a:lnTo>
                <a:lnTo>
                  <a:pt x="0" y="12"/>
                </a:lnTo>
                <a:lnTo>
                  <a:pt x="7" y="9"/>
                </a:lnTo>
                <a:lnTo>
                  <a:pt x="18" y="9"/>
                </a:lnTo>
                <a:lnTo>
                  <a:pt x="25" y="11"/>
                </a:lnTo>
                <a:lnTo>
                  <a:pt x="34" y="10"/>
                </a:lnTo>
                <a:lnTo>
                  <a:pt x="39" y="9"/>
                </a:lnTo>
                <a:lnTo>
                  <a:pt x="45" y="5"/>
                </a:lnTo>
                <a:lnTo>
                  <a:pt x="51" y="0"/>
                </a:lnTo>
                <a:lnTo>
                  <a:pt x="55" y="1"/>
                </a:lnTo>
                <a:lnTo>
                  <a:pt x="57" y="4"/>
                </a:lnTo>
                <a:lnTo>
                  <a:pt x="54" y="7"/>
                </a:lnTo>
                <a:lnTo>
                  <a:pt x="49" y="11"/>
                </a:lnTo>
                <a:lnTo>
                  <a:pt x="51" y="14"/>
                </a:lnTo>
                <a:lnTo>
                  <a:pt x="45" y="19"/>
                </a:lnTo>
                <a:lnTo>
                  <a:pt x="39" y="19"/>
                </a:lnTo>
                <a:lnTo>
                  <a:pt x="33" y="17"/>
                </a:lnTo>
                <a:lnTo>
                  <a:pt x="27" y="15"/>
                </a:lnTo>
                <a:lnTo>
                  <a:pt x="19" y="19"/>
                </a:lnTo>
                <a:lnTo>
                  <a:pt x="15" y="22"/>
                </a:lnTo>
                <a:lnTo>
                  <a:pt x="10" y="26"/>
                </a:lnTo>
                <a:lnTo>
                  <a:pt x="4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6" name="Freeform 418"/>
          <p:cNvSpPr>
            <a:spLocks/>
          </p:cNvSpPr>
          <p:nvPr/>
        </p:nvSpPr>
        <p:spPr bwMode="auto">
          <a:xfrm>
            <a:off x="6172200" y="1963738"/>
            <a:ext cx="19050" cy="12700"/>
          </a:xfrm>
          <a:custGeom>
            <a:avLst/>
            <a:gdLst>
              <a:gd name="T0" fmla="*/ 0 w 23"/>
              <a:gd name="T1" fmla="*/ 5040312 h 16"/>
              <a:gd name="T2" fmla="*/ 2058228 w 23"/>
              <a:gd name="T3" fmla="*/ 5040312 h 16"/>
              <a:gd name="T4" fmla="*/ 6173856 w 23"/>
              <a:gd name="T5" fmla="*/ 5040312 h 16"/>
              <a:gd name="T6" fmla="*/ 6860486 w 23"/>
              <a:gd name="T7" fmla="*/ 6299992 h 16"/>
              <a:gd name="T8" fmla="*/ 2744028 w 23"/>
              <a:gd name="T9" fmla="*/ 6930231 h 16"/>
              <a:gd name="T10" fmla="*/ 0 w 23"/>
              <a:gd name="T11" fmla="*/ 8190705 h 16"/>
              <a:gd name="T12" fmla="*/ 685800 w 23"/>
              <a:gd name="T13" fmla="*/ 10080623 h 16"/>
              <a:gd name="T14" fmla="*/ 4802257 w 23"/>
              <a:gd name="T15" fmla="*/ 8820149 h 16"/>
              <a:gd name="T16" fmla="*/ 10976113 w 23"/>
              <a:gd name="T17" fmla="*/ 10080623 h 16"/>
              <a:gd name="T18" fmla="*/ 15092571 w 23"/>
              <a:gd name="T19" fmla="*/ 7560468 h 16"/>
              <a:gd name="T20" fmla="*/ 13720143 w 23"/>
              <a:gd name="T21" fmla="*/ 6299992 h 16"/>
              <a:gd name="T22" fmla="*/ 13034340 w 23"/>
              <a:gd name="T23" fmla="*/ 5040312 h 16"/>
              <a:gd name="T24" fmla="*/ 13034340 w 23"/>
              <a:gd name="T25" fmla="*/ 3779837 h 16"/>
              <a:gd name="T26" fmla="*/ 15778371 w 23"/>
              <a:gd name="T27" fmla="*/ 3150393 h 16"/>
              <a:gd name="T28" fmla="*/ 15778371 w 23"/>
              <a:gd name="T29" fmla="*/ 0 h 16"/>
              <a:gd name="T30" fmla="*/ 10976113 w 23"/>
              <a:gd name="T31" fmla="*/ 0 h 16"/>
              <a:gd name="T32" fmla="*/ 8232085 w 23"/>
              <a:gd name="T33" fmla="*/ 0 h 16"/>
              <a:gd name="T34" fmla="*/ 4116457 w 23"/>
              <a:gd name="T35" fmla="*/ 1260475 h 16"/>
              <a:gd name="T36" fmla="*/ 685800 w 23"/>
              <a:gd name="T37" fmla="*/ 3779837 h 16"/>
              <a:gd name="T38" fmla="*/ 0 w 23"/>
              <a:gd name="T39" fmla="*/ 5040312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"/>
              <a:gd name="T61" fmla="*/ 0 h 16"/>
              <a:gd name="T62" fmla="*/ 23 w 23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" h="16">
                <a:moveTo>
                  <a:pt x="0" y="8"/>
                </a:moveTo>
                <a:lnTo>
                  <a:pt x="3" y="8"/>
                </a:lnTo>
                <a:lnTo>
                  <a:pt x="9" y="8"/>
                </a:lnTo>
                <a:lnTo>
                  <a:pt x="10" y="10"/>
                </a:lnTo>
                <a:lnTo>
                  <a:pt x="4" y="11"/>
                </a:lnTo>
                <a:lnTo>
                  <a:pt x="0" y="13"/>
                </a:lnTo>
                <a:lnTo>
                  <a:pt x="1" y="16"/>
                </a:lnTo>
                <a:lnTo>
                  <a:pt x="7" y="14"/>
                </a:lnTo>
                <a:lnTo>
                  <a:pt x="16" y="16"/>
                </a:lnTo>
                <a:lnTo>
                  <a:pt x="22" y="12"/>
                </a:lnTo>
                <a:lnTo>
                  <a:pt x="20" y="10"/>
                </a:lnTo>
                <a:lnTo>
                  <a:pt x="19" y="8"/>
                </a:lnTo>
                <a:lnTo>
                  <a:pt x="19" y="6"/>
                </a:lnTo>
                <a:lnTo>
                  <a:pt x="23" y="5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1" y="6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7" name="Freeform 419"/>
          <p:cNvSpPr>
            <a:spLocks/>
          </p:cNvSpPr>
          <p:nvPr/>
        </p:nvSpPr>
        <p:spPr bwMode="auto">
          <a:xfrm>
            <a:off x="6029325" y="1955800"/>
            <a:ext cx="19050" cy="19050"/>
          </a:xfrm>
          <a:custGeom>
            <a:avLst/>
            <a:gdLst>
              <a:gd name="T0" fmla="*/ 0 w 24"/>
              <a:gd name="T1" fmla="*/ 14490702 h 24"/>
              <a:gd name="T2" fmla="*/ 1889919 w 24"/>
              <a:gd name="T3" fmla="*/ 11341099 h 24"/>
              <a:gd name="T4" fmla="*/ 5040312 w 24"/>
              <a:gd name="T5" fmla="*/ 8190707 h 24"/>
              <a:gd name="T6" fmla="*/ 5040312 w 24"/>
              <a:gd name="T7" fmla="*/ 6300787 h 24"/>
              <a:gd name="T8" fmla="*/ 5670550 w 24"/>
              <a:gd name="T9" fmla="*/ 3780632 h 24"/>
              <a:gd name="T10" fmla="*/ 6930232 w 24"/>
              <a:gd name="T11" fmla="*/ 1260475 h 24"/>
              <a:gd name="T12" fmla="*/ 5670550 w 24"/>
              <a:gd name="T13" fmla="*/ 0 h 24"/>
              <a:gd name="T14" fmla="*/ 10710862 w 24"/>
              <a:gd name="T15" fmla="*/ 630237 h 24"/>
              <a:gd name="T16" fmla="*/ 12600780 w 24"/>
              <a:gd name="T17" fmla="*/ 3150394 h 24"/>
              <a:gd name="T18" fmla="*/ 15120939 w 24"/>
              <a:gd name="T19" fmla="*/ 5040312 h 24"/>
              <a:gd name="T20" fmla="*/ 14490702 w 24"/>
              <a:gd name="T21" fmla="*/ 8190707 h 24"/>
              <a:gd name="T22" fmla="*/ 11341099 w 24"/>
              <a:gd name="T23" fmla="*/ 12600780 h 24"/>
              <a:gd name="T24" fmla="*/ 11341099 w 24"/>
              <a:gd name="T25" fmla="*/ 9450388 h 24"/>
              <a:gd name="T26" fmla="*/ 9450388 w 24"/>
              <a:gd name="T27" fmla="*/ 6930232 h 24"/>
              <a:gd name="T28" fmla="*/ 7560469 w 24"/>
              <a:gd name="T29" fmla="*/ 10080625 h 24"/>
              <a:gd name="T30" fmla="*/ 5040312 w 24"/>
              <a:gd name="T31" fmla="*/ 13231021 h 24"/>
              <a:gd name="T32" fmla="*/ 1889919 w 24"/>
              <a:gd name="T33" fmla="*/ 15120939 h 24"/>
              <a:gd name="T34" fmla="*/ 0 w 24"/>
              <a:gd name="T35" fmla="*/ 14490702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4"/>
              <a:gd name="T56" fmla="*/ 24 w 24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4">
                <a:moveTo>
                  <a:pt x="0" y="23"/>
                </a:moveTo>
                <a:lnTo>
                  <a:pt x="3" y="18"/>
                </a:lnTo>
                <a:lnTo>
                  <a:pt x="8" y="13"/>
                </a:lnTo>
                <a:lnTo>
                  <a:pt x="8" y="10"/>
                </a:lnTo>
                <a:lnTo>
                  <a:pt x="9" y="6"/>
                </a:lnTo>
                <a:lnTo>
                  <a:pt x="11" y="2"/>
                </a:lnTo>
                <a:lnTo>
                  <a:pt x="9" y="0"/>
                </a:lnTo>
                <a:lnTo>
                  <a:pt x="17" y="1"/>
                </a:lnTo>
                <a:lnTo>
                  <a:pt x="20" y="5"/>
                </a:lnTo>
                <a:lnTo>
                  <a:pt x="24" y="8"/>
                </a:lnTo>
                <a:lnTo>
                  <a:pt x="23" y="13"/>
                </a:lnTo>
                <a:lnTo>
                  <a:pt x="18" y="20"/>
                </a:lnTo>
                <a:lnTo>
                  <a:pt x="18" y="15"/>
                </a:lnTo>
                <a:lnTo>
                  <a:pt x="15" y="11"/>
                </a:lnTo>
                <a:lnTo>
                  <a:pt x="12" y="16"/>
                </a:lnTo>
                <a:lnTo>
                  <a:pt x="8" y="21"/>
                </a:lnTo>
                <a:lnTo>
                  <a:pt x="3" y="24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8" name="Freeform 420"/>
          <p:cNvSpPr>
            <a:spLocks/>
          </p:cNvSpPr>
          <p:nvPr/>
        </p:nvSpPr>
        <p:spPr bwMode="auto">
          <a:xfrm>
            <a:off x="6038850" y="2005013"/>
            <a:ext cx="17463" cy="11112"/>
          </a:xfrm>
          <a:custGeom>
            <a:avLst/>
            <a:gdLst>
              <a:gd name="T0" fmla="*/ 0 w 23"/>
              <a:gd name="T1" fmla="*/ 8036541 h 13"/>
              <a:gd name="T2" fmla="*/ 1729596 w 23"/>
              <a:gd name="T3" fmla="*/ 4384112 h 13"/>
              <a:gd name="T4" fmla="*/ 1729596 w 23"/>
              <a:gd name="T5" fmla="*/ 2191628 h 13"/>
              <a:gd name="T6" fmla="*/ 3459193 w 23"/>
              <a:gd name="T7" fmla="*/ 730828 h 13"/>
              <a:gd name="T8" fmla="*/ 6341348 w 23"/>
              <a:gd name="T9" fmla="*/ 1461655 h 13"/>
              <a:gd name="T10" fmla="*/ 8647222 w 23"/>
              <a:gd name="T11" fmla="*/ 730828 h 13"/>
              <a:gd name="T12" fmla="*/ 11529375 w 23"/>
              <a:gd name="T13" fmla="*/ 0 h 13"/>
              <a:gd name="T14" fmla="*/ 13258974 w 23"/>
              <a:gd name="T15" fmla="*/ 1461655 h 13"/>
              <a:gd name="T16" fmla="*/ 12105654 w 23"/>
              <a:gd name="T17" fmla="*/ 4384112 h 13"/>
              <a:gd name="T18" fmla="*/ 8070943 w 23"/>
              <a:gd name="T19" fmla="*/ 5844912 h 13"/>
              <a:gd name="T20" fmla="*/ 3459193 w 23"/>
              <a:gd name="T21" fmla="*/ 5844912 h 13"/>
              <a:gd name="T22" fmla="*/ 3459193 w 23"/>
              <a:gd name="T23" fmla="*/ 9498196 h 13"/>
              <a:gd name="T24" fmla="*/ 0 w 23"/>
              <a:gd name="T25" fmla="*/ 8036541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"/>
              <a:gd name="T40" fmla="*/ 0 h 13"/>
              <a:gd name="T41" fmla="*/ 23 w 23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" h="13">
                <a:moveTo>
                  <a:pt x="0" y="11"/>
                </a:moveTo>
                <a:lnTo>
                  <a:pt x="3" y="6"/>
                </a:lnTo>
                <a:lnTo>
                  <a:pt x="3" y="3"/>
                </a:lnTo>
                <a:lnTo>
                  <a:pt x="6" y="1"/>
                </a:lnTo>
                <a:lnTo>
                  <a:pt x="11" y="2"/>
                </a:lnTo>
                <a:lnTo>
                  <a:pt x="15" y="1"/>
                </a:lnTo>
                <a:lnTo>
                  <a:pt x="20" y="0"/>
                </a:lnTo>
                <a:lnTo>
                  <a:pt x="23" y="2"/>
                </a:lnTo>
                <a:lnTo>
                  <a:pt x="21" y="6"/>
                </a:lnTo>
                <a:lnTo>
                  <a:pt x="14" y="8"/>
                </a:lnTo>
                <a:lnTo>
                  <a:pt x="6" y="8"/>
                </a:lnTo>
                <a:lnTo>
                  <a:pt x="6" y="13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49" name="Freeform 421"/>
          <p:cNvSpPr>
            <a:spLocks/>
          </p:cNvSpPr>
          <p:nvPr/>
        </p:nvSpPr>
        <p:spPr bwMode="auto">
          <a:xfrm>
            <a:off x="6061075" y="1995488"/>
            <a:ext cx="12700" cy="9525"/>
          </a:xfrm>
          <a:custGeom>
            <a:avLst/>
            <a:gdLst>
              <a:gd name="T0" fmla="*/ 0 w 14"/>
              <a:gd name="T1" fmla="*/ 5368436 h 13"/>
              <a:gd name="T2" fmla="*/ 3292021 w 14"/>
              <a:gd name="T3" fmla="*/ 6978895 h 13"/>
              <a:gd name="T4" fmla="*/ 7405914 w 14"/>
              <a:gd name="T5" fmla="*/ 5368436 h 13"/>
              <a:gd name="T6" fmla="*/ 11520715 w 14"/>
              <a:gd name="T7" fmla="*/ 4831373 h 13"/>
              <a:gd name="T8" fmla="*/ 11520715 w 14"/>
              <a:gd name="T9" fmla="*/ 2147521 h 13"/>
              <a:gd name="T10" fmla="*/ 7405914 w 14"/>
              <a:gd name="T11" fmla="*/ 2147521 h 13"/>
              <a:gd name="T12" fmla="*/ 9052380 w 14"/>
              <a:gd name="T13" fmla="*/ 0 h 13"/>
              <a:gd name="T14" fmla="*/ 5760357 w 14"/>
              <a:gd name="T15" fmla="*/ 0 h 13"/>
              <a:gd name="T16" fmla="*/ 3292021 w 14"/>
              <a:gd name="T17" fmla="*/ 1073394 h 13"/>
              <a:gd name="T18" fmla="*/ 3292021 w 14"/>
              <a:gd name="T19" fmla="*/ 3757979 h 13"/>
              <a:gd name="T20" fmla="*/ 0 w 14"/>
              <a:gd name="T21" fmla="*/ 5368436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3"/>
              <a:gd name="T35" fmla="*/ 14 w 14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3">
                <a:moveTo>
                  <a:pt x="0" y="10"/>
                </a:moveTo>
                <a:lnTo>
                  <a:pt x="4" y="13"/>
                </a:lnTo>
                <a:lnTo>
                  <a:pt x="9" y="10"/>
                </a:lnTo>
                <a:lnTo>
                  <a:pt x="14" y="9"/>
                </a:lnTo>
                <a:lnTo>
                  <a:pt x="14" y="4"/>
                </a:lnTo>
                <a:lnTo>
                  <a:pt x="9" y="4"/>
                </a:lnTo>
                <a:lnTo>
                  <a:pt x="11" y="0"/>
                </a:lnTo>
                <a:lnTo>
                  <a:pt x="7" y="0"/>
                </a:lnTo>
                <a:lnTo>
                  <a:pt x="4" y="2"/>
                </a:lnTo>
                <a:lnTo>
                  <a:pt x="4" y="7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0" name="Freeform 422"/>
          <p:cNvSpPr>
            <a:spLocks/>
          </p:cNvSpPr>
          <p:nvPr/>
        </p:nvSpPr>
        <p:spPr bwMode="auto">
          <a:xfrm>
            <a:off x="6083300" y="1949450"/>
            <a:ext cx="9525" cy="12700"/>
          </a:xfrm>
          <a:custGeom>
            <a:avLst/>
            <a:gdLst>
              <a:gd name="T0" fmla="*/ 0 w 10"/>
              <a:gd name="T1" fmla="*/ 2150534 h 15"/>
              <a:gd name="T2" fmla="*/ 2721292 w 10"/>
              <a:gd name="T3" fmla="*/ 0 h 15"/>
              <a:gd name="T4" fmla="*/ 6350317 w 10"/>
              <a:gd name="T5" fmla="*/ 0 h 15"/>
              <a:gd name="T6" fmla="*/ 8165783 w 10"/>
              <a:gd name="T7" fmla="*/ 2150534 h 15"/>
              <a:gd name="T8" fmla="*/ 9072563 w 10"/>
              <a:gd name="T9" fmla="*/ 4301067 h 15"/>
              <a:gd name="T10" fmla="*/ 9072563 w 10"/>
              <a:gd name="T11" fmla="*/ 7168728 h 15"/>
              <a:gd name="T12" fmla="*/ 6350317 w 10"/>
              <a:gd name="T13" fmla="*/ 7885008 h 15"/>
              <a:gd name="T14" fmla="*/ 8165783 w 10"/>
              <a:gd name="T15" fmla="*/ 10035541 h 15"/>
              <a:gd name="T16" fmla="*/ 6350317 w 10"/>
              <a:gd name="T17" fmla="*/ 10752667 h 15"/>
              <a:gd name="T18" fmla="*/ 3629025 w 10"/>
              <a:gd name="T19" fmla="*/ 10035541 h 15"/>
              <a:gd name="T20" fmla="*/ 3629025 w 10"/>
              <a:gd name="T21" fmla="*/ 7885008 h 15"/>
              <a:gd name="T22" fmla="*/ 2721292 w 10"/>
              <a:gd name="T23" fmla="*/ 5734474 h 15"/>
              <a:gd name="T24" fmla="*/ 0 w 10"/>
              <a:gd name="T25" fmla="*/ 2867660 h 15"/>
              <a:gd name="T26" fmla="*/ 0 w 10"/>
              <a:gd name="T27" fmla="*/ 2150534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"/>
              <a:gd name="T43" fmla="*/ 0 h 15"/>
              <a:gd name="T44" fmla="*/ 10 w 10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" h="15">
                <a:moveTo>
                  <a:pt x="0" y="3"/>
                </a:moveTo>
                <a:lnTo>
                  <a:pt x="3" y="0"/>
                </a:lnTo>
                <a:lnTo>
                  <a:pt x="7" y="0"/>
                </a:lnTo>
                <a:lnTo>
                  <a:pt x="9" y="3"/>
                </a:lnTo>
                <a:lnTo>
                  <a:pt x="10" y="6"/>
                </a:lnTo>
                <a:lnTo>
                  <a:pt x="10" y="10"/>
                </a:lnTo>
                <a:lnTo>
                  <a:pt x="7" y="11"/>
                </a:lnTo>
                <a:lnTo>
                  <a:pt x="9" y="14"/>
                </a:lnTo>
                <a:lnTo>
                  <a:pt x="7" y="15"/>
                </a:lnTo>
                <a:lnTo>
                  <a:pt x="4" y="14"/>
                </a:lnTo>
                <a:lnTo>
                  <a:pt x="4" y="11"/>
                </a:lnTo>
                <a:lnTo>
                  <a:pt x="3" y="8"/>
                </a:lnTo>
                <a:lnTo>
                  <a:pt x="0" y="4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1" name="Freeform 423"/>
          <p:cNvSpPr>
            <a:spLocks/>
          </p:cNvSpPr>
          <p:nvPr/>
        </p:nvSpPr>
        <p:spPr bwMode="auto">
          <a:xfrm>
            <a:off x="6056313" y="1993900"/>
            <a:ext cx="7937" cy="9525"/>
          </a:xfrm>
          <a:custGeom>
            <a:avLst/>
            <a:gdLst>
              <a:gd name="T0" fmla="*/ 0 w 9"/>
              <a:gd name="T1" fmla="*/ 6300787 h 12"/>
              <a:gd name="T2" fmla="*/ 777826 w 9"/>
              <a:gd name="T3" fmla="*/ 4410075 h 12"/>
              <a:gd name="T4" fmla="*/ 2333478 w 9"/>
              <a:gd name="T5" fmla="*/ 1260475 h 12"/>
              <a:gd name="T6" fmla="*/ 6999551 w 9"/>
              <a:gd name="T7" fmla="*/ 0 h 12"/>
              <a:gd name="T8" fmla="*/ 5443900 w 9"/>
              <a:gd name="T9" fmla="*/ 3780632 h 12"/>
              <a:gd name="T10" fmla="*/ 4666074 w 9"/>
              <a:gd name="T11" fmla="*/ 5670550 h 12"/>
              <a:gd name="T12" fmla="*/ 777826 w 9"/>
              <a:gd name="T13" fmla="*/ 7560469 h 12"/>
              <a:gd name="T14" fmla="*/ 0 w 9"/>
              <a:gd name="T15" fmla="*/ 630078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2"/>
              <a:gd name="T26" fmla="*/ 9 w 9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2">
                <a:moveTo>
                  <a:pt x="0" y="10"/>
                </a:moveTo>
                <a:lnTo>
                  <a:pt x="1" y="7"/>
                </a:lnTo>
                <a:lnTo>
                  <a:pt x="3" y="2"/>
                </a:lnTo>
                <a:lnTo>
                  <a:pt x="9" y="0"/>
                </a:lnTo>
                <a:lnTo>
                  <a:pt x="7" y="6"/>
                </a:lnTo>
                <a:lnTo>
                  <a:pt x="6" y="9"/>
                </a:lnTo>
                <a:lnTo>
                  <a:pt x="1" y="12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2" name="Freeform 424"/>
          <p:cNvSpPr>
            <a:spLocks/>
          </p:cNvSpPr>
          <p:nvPr/>
        </p:nvSpPr>
        <p:spPr bwMode="auto">
          <a:xfrm>
            <a:off x="6046788" y="1995488"/>
            <a:ext cx="9525" cy="7937"/>
          </a:xfrm>
          <a:custGeom>
            <a:avLst/>
            <a:gdLst>
              <a:gd name="T0" fmla="*/ 0 w 10"/>
              <a:gd name="T1" fmla="*/ 5726906 h 11"/>
              <a:gd name="T2" fmla="*/ 3629025 w 10"/>
              <a:gd name="T3" fmla="*/ 4685716 h 11"/>
              <a:gd name="T4" fmla="*/ 6350317 w 10"/>
              <a:gd name="T5" fmla="*/ 2603336 h 11"/>
              <a:gd name="T6" fmla="*/ 8165783 w 10"/>
              <a:gd name="T7" fmla="*/ 0 h 11"/>
              <a:gd name="T8" fmla="*/ 9072563 w 10"/>
              <a:gd name="T9" fmla="*/ 520956 h 11"/>
              <a:gd name="T10" fmla="*/ 9072563 w 10"/>
              <a:gd name="T11" fmla="*/ 2082380 h 11"/>
              <a:gd name="T12" fmla="*/ 8165783 w 10"/>
              <a:gd name="T13" fmla="*/ 4164760 h 11"/>
              <a:gd name="T14" fmla="*/ 6350317 w 10"/>
              <a:gd name="T15" fmla="*/ 5205950 h 11"/>
              <a:gd name="T16" fmla="*/ 3629025 w 10"/>
              <a:gd name="T17" fmla="*/ 5205950 h 11"/>
              <a:gd name="T18" fmla="*/ 0 w 10"/>
              <a:gd name="T19" fmla="*/ 5726906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1"/>
              <a:gd name="T32" fmla="*/ 10 w 10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1">
                <a:moveTo>
                  <a:pt x="0" y="11"/>
                </a:moveTo>
                <a:lnTo>
                  <a:pt x="4" y="9"/>
                </a:lnTo>
                <a:lnTo>
                  <a:pt x="7" y="5"/>
                </a:lnTo>
                <a:lnTo>
                  <a:pt x="9" y="0"/>
                </a:lnTo>
                <a:lnTo>
                  <a:pt x="10" y="1"/>
                </a:lnTo>
                <a:lnTo>
                  <a:pt x="10" y="4"/>
                </a:lnTo>
                <a:lnTo>
                  <a:pt x="9" y="8"/>
                </a:lnTo>
                <a:lnTo>
                  <a:pt x="7" y="10"/>
                </a:lnTo>
                <a:lnTo>
                  <a:pt x="4" y="1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3" name="Freeform 425"/>
          <p:cNvSpPr>
            <a:spLocks/>
          </p:cNvSpPr>
          <p:nvPr/>
        </p:nvSpPr>
        <p:spPr bwMode="auto">
          <a:xfrm>
            <a:off x="6075363" y="1962150"/>
            <a:ext cx="6350" cy="4763"/>
          </a:xfrm>
          <a:custGeom>
            <a:avLst/>
            <a:gdLst>
              <a:gd name="T0" fmla="*/ 0 w 8"/>
              <a:gd name="T1" fmla="*/ 2835771 h 8"/>
              <a:gd name="T2" fmla="*/ 1260475 w 8"/>
              <a:gd name="T3" fmla="*/ 1772431 h 8"/>
              <a:gd name="T4" fmla="*/ 1260475 w 8"/>
              <a:gd name="T5" fmla="*/ 0 h 8"/>
              <a:gd name="T6" fmla="*/ 1889919 w 8"/>
              <a:gd name="T7" fmla="*/ 1063340 h 8"/>
              <a:gd name="T8" fmla="*/ 3150393 w 8"/>
              <a:gd name="T9" fmla="*/ 1063340 h 8"/>
              <a:gd name="T10" fmla="*/ 3779837 w 8"/>
              <a:gd name="T11" fmla="*/ 1418183 h 8"/>
              <a:gd name="T12" fmla="*/ 5040312 w 8"/>
              <a:gd name="T13" fmla="*/ 2835771 h 8"/>
              <a:gd name="T14" fmla="*/ 3150393 w 8"/>
              <a:gd name="T15" fmla="*/ 2835771 h 8"/>
              <a:gd name="T16" fmla="*/ 0 w 8"/>
              <a:gd name="T17" fmla="*/ 2835771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8"/>
              <a:gd name="T29" fmla="*/ 8 w 8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8">
                <a:moveTo>
                  <a:pt x="0" y="8"/>
                </a:moveTo>
                <a:lnTo>
                  <a:pt x="2" y="5"/>
                </a:lnTo>
                <a:lnTo>
                  <a:pt x="2" y="0"/>
                </a:lnTo>
                <a:lnTo>
                  <a:pt x="3" y="3"/>
                </a:lnTo>
                <a:lnTo>
                  <a:pt x="5" y="3"/>
                </a:lnTo>
                <a:lnTo>
                  <a:pt x="6" y="4"/>
                </a:lnTo>
                <a:lnTo>
                  <a:pt x="8" y="8"/>
                </a:lnTo>
                <a:lnTo>
                  <a:pt x="5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4" name="Freeform 426"/>
          <p:cNvSpPr>
            <a:spLocks/>
          </p:cNvSpPr>
          <p:nvPr/>
        </p:nvSpPr>
        <p:spPr bwMode="auto">
          <a:xfrm>
            <a:off x="4291013" y="-53975"/>
            <a:ext cx="2478087" cy="2471738"/>
          </a:xfrm>
          <a:custGeom>
            <a:avLst/>
            <a:gdLst>
              <a:gd name="T0" fmla="*/ 73084518 w 3122"/>
              <a:gd name="T1" fmla="*/ 1751509986 h 3114"/>
              <a:gd name="T2" fmla="*/ 59223269 w 3122"/>
              <a:gd name="T3" fmla="*/ 1680945619 h 3114"/>
              <a:gd name="T4" fmla="*/ 118447332 w 3122"/>
              <a:gd name="T5" fmla="*/ 1599669994 h 3114"/>
              <a:gd name="T6" fmla="*/ 45362802 w 3122"/>
              <a:gd name="T7" fmla="*/ 1625501791 h 3114"/>
              <a:gd name="T8" fmla="*/ 3150393 w 3122"/>
              <a:gd name="T9" fmla="*/ 1544226562 h 3114"/>
              <a:gd name="T10" fmla="*/ 107736475 w 3122"/>
              <a:gd name="T11" fmla="*/ 1490042812 h 3114"/>
              <a:gd name="T12" fmla="*/ 38432574 w 3122"/>
              <a:gd name="T13" fmla="*/ 1452870710 h 3114"/>
              <a:gd name="T14" fmla="*/ 54182959 w 3122"/>
              <a:gd name="T15" fmla="*/ 1374745875 h 3114"/>
              <a:gd name="T16" fmla="*/ 57333352 w 3122"/>
              <a:gd name="T17" fmla="*/ 1330643543 h 3114"/>
              <a:gd name="T18" fmla="*/ 124747323 w 3122"/>
              <a:gd name="T19" fmla="*/ 1289060572 h 3114"/>
              <a:gd name="T20" fmla="*/ 237524902 w 3122"/>
              <a:gd name="T21" fmla="*/ 1209045025 h 3114"/>
              <a:gd name="T22" fmla="*/ 341480699 w 3122"/>
              <a:gd name="T23" fmla="*/ 1176282997 h 3114"/>
              <a:gd name="T24" fmla="*/ 458038163 w 3122"/>
              <a:gd name="T25" fmla="*/ 1166832611 h 3114"/>
              <a:gd name="T26" fmla="*/ 580895518 w 3122"/>
              <a:gd name="T27" fmla="*/ 1077996914 h 3114"/>
              <a:gd name="T28" fmla="*/ 484500187 w 3122"/>
              <a:gd name="T29" fmla="*/ 1079887627 h 3114"/>
              <a:gd name="T30" fmla="*/ 584045910 w 3122"/>
              <a:gd name="T31" fmla="*/ 1008693022 h 3114"/>
              <a:gd name="T32" fmla="*/ 659650559 w 3122"/>
              <a:gd name="T33" fmla="*/ 912296858 h 3114"/>
              <a:gd name="T34" fmla="*/ 669100942 w 3122"/>
              <a:gd name="T35" fmla="*/ 866934050 h 3114"/>
              <a:gd name="T36" fmla="*/ 688002501 w 3122"/>
              <a:gd name="T37" fmla="*/ 780619105 h 3114"/>
              <a:gd name="T38" fmla="*/ 724544351 w 3122"/>
              <a:gd name="T39" fmla="*/ 742816766 h 3114"/>
              <a:gd name="T40" fmla="*/ 768017222 w 3122"/>
              <a:gd name="T41" fmla="*/ 686743097 h 3114"/>
              <a:gd name="T42" fmla="*/ 832281570 w 3122"/>
              <a:gd name="T43" fmla="*/ 587196539 h 3114"/>
              <a:gd name="T44" fmla="*/ 914816645 w 3122"/>
              <a:gd name="T45" fmla="*/ 556324430 h 3114"/>
              <a:gd name="T46" fmla="*/ 841732151 w 3122"/>
              <a:gd name="T47" fmla="*/ 544353888 h 3114"/>
              <a:gd name="T48" fmla="*/ 923636790 w 3122"/>
              <a:gd name="T49" fmla="*/ 502771711 h 3114"/>
              <a:gd name="T50" fmla="*/ 942538349 w 3122"/>
              <a:gd name="T51" fmla="*/ 495840687 h 3114"/>
              <a:gd name="T52" fmla="*/ 953878650 w 3122"/>
              <a:gd name="T53" fmla="*/ 475679439 h 3114"/>
              <a:gd name="T54" fmla="*/ 981600354 w 3122"/>
              <a:gd name="T55" fmla="*/ 439767812 h 3114"/>
              <a:gd name="T56" fmla="*/ 944428267 w 3122"/>
              <a:gd name="T57" fmla="*/ 418976327 h 3114"/>
              <a:gd name="T58" fmla="*/ 883944548 w 3122"/>
              <a:gd name="T59" fmla="*/ 442917412 h 3114"/>
              <a:gd name="T60" fmla="*/ 851182534 w 3122"/>
              <a:gd name="T61" fmla="*/ 420866245 h 3114"/>
              <a:gd name="T62" fmla="*/ 820310239 w 3122"/>
              <a:gd name="T63" fmla="*/ 400704898 h 3114"/>
              <a:gd name="T64" fmla="*/ 872604248 w 3122"/>
              <a:gd name="T65" fmla="*/ 382433569 h 3114"/>
              <a:gd name="T66" fmla="*/ 914186408 w 3122"/>
              <a:gd name="T67" fmla="*/ 355972328 h 3114"/>
              <a:gd name="T68" fmla="*/ 981600354 w 3122"/>
              <a:gd name="T69" fmla="*/ 403225054 h 3114"/>
              <a:gd name="T70" fmla="*/ 1029483298 w 3122"/>
              <a:gd name="T71" fmla="*/ 361642878 h 3114"/>
              <a:gd name="T72" fmla="*/ 1098157719 w 3122"/>
              <a:gd name="T73" fmla="*/ 324469982 h 3114"/>
              <a:gd name="T74" fmla="*/ 1134699569 w 3122"/>
              <a:gd name="T75" fmla="*/ 291707954 h 3114"/>
              <a:gd name="T76" fmla="*/ 1196443762 w 3122"/>
              <a:gd name="T77" fmla="*/ 231854448 h 3114"/>
              <a:gd name="T78" fmla="*/ 1236136005 w 3122"/>
              <a:gd name="T79" fmla="*/ 244455228 h 3114"/>
              <a:gd name="T80" fmla="*/ 1338202677 w 3122"/>
              <a:gd name="T81" fmla="*/ 199092371 h 3114"/>
              <a:gd name="T82" fmla="*/ 1339462358 w 3122"/>
              <a:gd name="T83" fmla="*/ 159400113 h 3114"/>
              <a:gd name="T84" fmla="*/ 1415067006 w 3122"/>
              <a:gd name="T85" fmla="*/ 194052059 h 3114"/>
              <a:gd name="T86" fmla="*/ 1432078647 w 3122"/>
              <a:gd name="T87" fmla="*/ 146169096 h 3114"/>
              <a:gd name="T88" fmla="*/ 1496342202 w 3122"/>
              <a:gd name="T89" fmla="*/ 85685328 h 3114"/>
              <a:gd name="T90" fmla="*/ 1505163141 w 3122"/>
              <a:gd name="T91" fmla="*/ 51033369 h 3114"/>
              <a:gd name="T92" fmla="*/ 1568167015 w 3122"/>
              <a:gd name="T93" fmla="*/ 67413999 h 3114"/>
              <a:gd name="T94" fmla="*/ 1575097243 w 3122"/>
              <a:gd name="T95" fmla="*/ 112776831 h 3114"/>
              <a:gd name="T96" fmla="*/ 1670862734 w 3122"/>
              <a:gd name="T97" fmla="*/ 73714785 h 3114"/>
              <a:gd name="T98" fmla="*/ 1705514666 w 3122"/>
              <a:gd name="T99" fmla="*/ 6930234 h 3114"/>
              <a:gd name="T100" fmla="*/ 1746467383 w 3122"/>
              <a:gd name="T101" fmla="*/ 47252738 h 3114"/>
              <a:gd name="T102" fmla="*/ 1774818530 w 3122"/>
              <a:gd name="T103" fmla="*/ 45362820 h 3114"/>
              <a:gd name="T104" fmla="*/ 1910906898 w 3122"/>
              <a:gd name="T105" fmla="*/ 39692270 h 3114"/>
              <a:gd name="T106" fmla="*/ 1823332506 w 3122"/>
              <a:gd name="T107" fmla="*/ 123487692 h 3114"/>
              <a:gd name="T108" fmla="*/ 1927918539 w 3122"/>
              <a:gd name="T109" fmla="*/ 148689252 h 3114"/>
              <a:gd name="T110" fmla="*/ 1900826278 w 3122"/>
              <a:gd name="T111" fmla="*/ 197202453 h 3114"/>
              <a:gd name="T112" fmla="*/ 1684092952 w 3122"/>
              <a:gd name="T113" fmla="*/ 162550507 h 3114"/>
              <a:gd name="T114" fmla="*/ 1570056933 w 3122"/>
              <a:gd name="T115" fmla="*/ 366052952 h 3114"/>
              <a:gd name="T116" fmla="*/ 1088077099 w 3122"/>
              <a:gd name="T117" fmla="*/ 463078659 h 3114"/>
              <a:gd name="T118" fmla="*/ 653350568 w 3122"/>
              <a:gd name="T119" fmla="*/ 1355214865 h 3114"/>
              <a:gd name="T120" fmla="*/ 551283896 w 3122"/>
              <a:gd name="T121" fmla="*/ 1819553404 h 3114"/>
              <a:gd name="T122" fmla="*/ 413305512 w 3122"/>
              <a:gd name="T123" fmla="*/ 1824593716 h 3114"/>
              <a:gd name="T124" fmla="*/ 153729502 w 3122"/>
              <a:gd name="T125" fmla="*/ 1938630178 h 3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22"/>
              <a:gd name="T190" fmla="*/ 0 h 3114"/>
              <a:gd name="T191" fmla="*/ 3122 w 3122"/>
              <a:gd name="T192" fmla="*/ 3114 h 3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22" h="3114">
                <a:moveTo>
                  <a:pt x="168" y="3036"/>
                </a:moveTo>
                <a:lnTo>
                  <a:pt x="156" y="3031"/>
                </a:lnTo>
                <a:lnTo>
                  <a:pt x="159" y="3025"/>
                </a:lnTo>
                <a:lnTo>
                  <a:pt x="134" y="3019"/>
                </a:lnTo>
                <a:lnTo>
                  <a:pt x="119" y="3010"/>
                </a:lnTo>
                <a:lnTo>
                  <a:pt x="116" y="3011"/>
                </a:lnTo>
                <a:lnTo>
                  <a:pt x="109" y="2993"/>
                </a:lnTo>
                <a:lnTo>
                  <a:pt x="94" y="2988"/>
                </a:lnTo>
                <a:lnTo>
                  <a:pt x="82" y="2982"/>
                </a:lnTo>
                <a:lnTo>
                  <a:pt x="60" y="2962"/>
                </a:lnTo>
                <a:lnTo>
                  <a:pt x="52" y="2944"/>
                </a:lnTo>
                <a:lnTo>
                  <a:pt x="45" y="2938"/>
                </a:lnTo>
                <a:lnTo>
                  <a:pt x="40" y="2917"/>
                </a:lnTo>
                <a:lnTo>
                  <a:pt x="48" y="2905"/>
                </a:lnTo>
                <a:lnTo>
                  <a:pt x="60" y="2878"/>
                </a:lnTo>
                <a:lnTo>
                  <a:pt x="57" y="2865"/>
                </a:lnTo>
                <a:lnTo>
                  <a:pt x="58" y="2855"/>
                </a:lnTo>
                <a:lnTo>
                  <a:pt x="83" y="2869"/>
                </a:lnTo>
                <a:lnTo>
                  <a:pt x="85" y="2878"/>
                </a:lnTo>
                <a:lnTo>
                  <a:pt x="94" y="2880"/>
                </a:lnTo>
                <a:lnTo>
                  <a:pt x="101" y="2872"/>
                </a:lnTo>
                <a:lnTo>
                  <a:pt x="115" y="2879"/>
                </a:lnTo>
                <a:lnTo>
                  <a:pt x="115" y="2886"/>
                </a:lnTo>
                <a:lnTo>
                  <a:pt x="137" y="2901"/>
                </a:lnTo>
                <a:lnTo>
                  <a:pt x="130" y="2888"/>
                </a:lnTo>
                <a:lnTo>
                  <a:pt x="216" y="2858"/>
                </a:lnTo>
                <a:lnTo>
                  <a:pt x="216" y="2855"/>
                </a:lnTo>
                <a:lnTo>
                  <a:pt x="152" y="2865"/>
                </a:lnTo>
                <a:lnTo>
                  <a:pt x="131" y="2880"/>
                </a:lnTo>
                <a:lnTo>
                  <a:pt x="118" y="2870"/>
                </a:lnTo>
                <a:lnTo>
                  <a:pt x="133" y="2862"/>
                </a:lnTo>
                <a:lnTo>
                  <a:pt x="121" y="2857"/>
                </a:lnTo>
                <a:lnTo>
                  <a:pt x="113" y="2859"/>
                </a:lnTo>
                <a:lnTo>
                  <a:pt x="106" y="2852"/>
                </a:lnTo>
                <a:lnTo>
                  <a:pt x="113" y="2839"/>
                </a:lnTo>
                <a:lnTo>
                  <a:pt x="152" y="2830"/>
                </a:lnTo>
                <a:lnTo>
                  <a:pt x="128" y="2831"/>
                </a:lnTo>
                <a:lnTo>
                  <a:pt x="142" y="2813"/>
                </a:lnTo>
                <a:lnTo>
                  <a:pt x="195" y="2791"/>
                </a:lnTo>
                <a:lnTo>
                  <a:pt x="146" y="2805"/>
                </a:lnTo>
                <a:lnTo>
                  <a:pt x="142" y="2794"/>
                </a:lnTo>
                <a:lnTo>
                  <a:pt x="161" y="2790"/>
                </a:lnTo>
                <a:lnTo>
                  <a:pt x="131" y="2786"/>
                </a:lnTo>
                <a:lnTo>
                  <a:pt x="134" y="2774"/>
                </a:lnTo>
                <a:lnTo>
                  <a:pt x="146" y="2765"/>
                </a:lnTo>
                <a:lnTo>
                  <a:pt x="146" y="2764"/>
                </a:lnTo>
                <a:lnTo>
                  <a:pt x="165" y="2750"/>
                </a:lnTo>
                <a:lnTo>
                  <a:pt x="212" y="2737"/>
                </a:lnTo>
                <a:lnTo>
                  <a:pt x="197" y="2736"/>
                </a:lnTo>
                <a:lnTo>
                  <a:pt x="171" y="2743"/>
                </a:lnTo>
                <a:lnTo>
                  <a:pt x="188" y="2711"/>
                </a:lnTo>
                <a:lnTo>
                  <a:pt x="158" y="2747"/>
                </a:lnTo>
                <a:lnTo>
                  <a:pt x="156" y="2750"/>
                </a:lnTo>
                <a:lnTo>
                  <a:pt x="136" y="2770"/>
                </a:lnTo>
                <a:lnTo>
                  <a:pt x="116" y="2780"/>
                </a:lnTo>
                <a:lnTo>
                  <a:pt x="116" y="2758"/>
                </a:lnTo>
                <a:lnTo>
                  <a:pt x="154" y="2753"/>
                </a:lnTo>
                <a:lnTo>
                  <a:pt x="149" y="2748"/>
                </a:lnTo>
                <a:lnTo>
                  <a:pt x="113" y="2747"/>
                </a:lnTo>
                <a:lnTo>
                  <a:pt x="109" y="2733"/>
                </a:lnTo>
                <a:lnTo>
                  <a:pt x="101" y="2739"/>
                </a:lnTo>
                <a:lnTo>
                  <a:pt x="106" y="2752"/>
                </a:lnTo>
                <a:lnTo>
                  <a:pt x="79" y="2767"/>
                </a:lnTo>
                <a:lnTo>
                  <a:pt x="103" y="2758"/>
                </a:lnTo>
                <a:lnTo>
                  <a:pt x="112" y="2775"/>
                </a:lnTo>
                <a:lnTo>
                  <a:pt x="107" y="2781"/>
                </a:lnTo>
                <a:lnTo>
                  <a:pt x="86" y="2783"/>
                </a:lnTo>
                <a:lnTo>
                  <a:pt x="72" y="2799"/>
                </a:lnTo>
                <a:lnTo>
                  <a:pt x="75" y="2783"/>
                </a:lnTo>
                <a:lnTo>
                  <a:pt x="73" y="2744"/>
                </a:lnTo>
                <a:lnTo>
                  <a:pt x="51" y="2754"/>
                </a:lnTo>
                <a:lnTo>
                  <a:pt x="64" y="2757"/>
                </a:lnTo>
                <a:lnTo>
                  <a:pt x="63" y="2794"/>
                </a:lnTo>
                <a:lnTo>
                  <a:pt x="28" y="2792"/>
                </a:lnTo>
                <a:lnTo>
                  <a:pt x="19" y="2822"/>
                </a:lnTo>
                <a:lnTo>
                  <a:pt x="6" y="2820"/>
                </a:lnTo>
                <a:lnTo>
                  <a:pt x="15" y="2764"/>
                </a:lnTo>
                <a:lnTo>
                  <a:pt x="18" y="2739"/>
                </a:lnTo>
                <a:lnTo>
                  <a:pt x="18" y="2736"/>
                </a:lnTo>
                <a:lnTo>
                  <a:pt x="33" y="2720"/>
                </a:lnTo>
                <a:lnTo>
                  <a:pt x="34" y="2712"/>
                </a:lnTo>
                <a:lnTo>
                  <a:pt x="46" y="2707"/>
                </a:lnTo>
                <a:lnTo>
                  <a:pt x="52" y="2721"/>
                </a:lnTo>
                <a:lnTo>
                  <a:pt x="58" y="2707"/>
                </a:lnTo>
                <a:lnTo>
                  <a:pt x="52" y="2701"/>
                </a:lnTo>
                <a:lnTo>
                  <a:pt x="60" y="2692"/>
                </a:lnTo>
                <a:lnTo>
                  <a:pt x="66" y="2692"/>
                </a:lnTo>
                <a:lnTo>
                  <a:pt x="64" y="2729"/>
                </a:lnTo>
                <a:lnTo>
                  <a:pt x="58" y="2734"/>
                </a:lnTo>
                <a:lnTo>
                  <a:pt x="51" y="2738"/>
                </a:lnTo>
                <a:lnTo>
                  <a:pt x="49" y="2748"/>
                </a:lnTo>
                <a:lnTo>
                  <a:pt x="66" y="2734"/>
                </a:lnTo>
                <a:lnTo>
                  <a:pt x="69" y="2732"/>
                </a:lnTo>
                <a:lnTo>
                  <a:pt x="76" y="2702"/>
                </a:lnTo>
                <a:lnTo>
                  <a:pt x="101" y="2712"/>
                </a:lnTo>
                <a:lnTo>
                  <a:pt x="103" y="2721"/>
                </a:lnTo>
                <a:lnTo>
                  <a:pt x="107" y="2712"/>
                </a:lnTo>
                <a:lnTo>
                  <a:pt x="125" y="2708"/>
                </a:lnTo>
                <a:lnTo>
                  <a:pt x="124" y="2703"/>
                </a:lnTo>
                <a:lnTo>
                  <a:pt x="104" y="2708"/>
                </a:lnTo>
                <a:lnTo>
                  <a:pt x="103" y="2699"/>
                </a:lnTo>
                <a:lnTo>
                  <a:pt x="128" y="2687"/>
                </a:lnTo>
                <a:lnTo>
                  <a:pt x="146" y="2691"/>
                </a:lnTo>
                <a:lnTo>
                  <a:pt x="180" y="2670"/>
                </a:lnTo>
                <a:lnTo>
                  <a:pt x="131" y="2684"/>
                </a:lnTo>
                <a:lnTo>
                  <a:pt x="136" y="2663"/>
                </a:lnTo>
                <a:lnTo>
                  <a:pt x="119" y="2680"/>
                </a:lnTo>
                <a:lnTo>
                  <a:pt x="110" y="2669"/>
                </a:lnTo>
                <a:lnTo>
                  <a:pt x="104" y="2665"/>
                </a:lnTo>
                <a:lnTo>
                  <a:pt x="94" y="2668"/>
                </a:lnTo>
                <a:lnTo>
                  <a:pt x="92" y="2658"/>
                </a:lnTo>
                <a:lnTo>
                  <a:pt x="101" y="2657"/>
                </a:lnTo>
                <a:lnTo>
                  <a:pt x="109" y="2645"/>
                </a:lnTo>
                <a:lnTo>
                  <a:pt x="121" y="2642"/>
                </a:lnTo>
                <a:lnTo>
                  <a:pt x="125" y="2638"/>
                </a:lnTo>
                <a:lnTo>
                  <a:pt x="137" y="2640"/>
                </a:lnTo>
                <a:lnTo>
                  <a:pt x="145" y="2632"/>
                </a:lnTo>
                <a:lnTo>
                  <a:pt x="139" y="2626"/>
                </a:lnTo>
                <a:lnTo>
                  <a:pt x="145" y="2617"/>
                </a:lnTo>
                <a:lnTo>
                  <a:pt x="158" y="2606"/>
                </a:lnTo>
                <a:lnTo>
                  <a:pt x="188" y="2601"/>
                </a:lnTo>
                <a:lnTo>
                  <a:pt x="185" y="2597"/>
                </a:lnTo>
                <a:lnTo>
                  <a:pt x="188" y="2590"/>
                </a:lnTo>
                <a:lnTo>
                  <a:pt x="183" y="2591"/>
                </a:lnTo>
                <a:lnTo>
                  <a:pt x="180" y="2596"/>
                </a:lnTo>
                <a:lnTo>
                  <a:pt x="162" y="2602"/>
                </a:lnTo>
                <a:lnTo>
                  <a:pt x="168" y="2598"/>
                </a:lnTo>
                <a:lnTo>
                  <a:pt x="158" y="2584"/>
                </a:lnTo>
                <a:lnTo>
                  <a:pt x="162" y="2577"/>
                </a:lnTo>
                <a:lnTo>
                  <a:pt x="168" y="2579"/>
                </a:lnTo>
                <a:lnTo>
                  <a:pt x="185" y="2563"/>
                </a:lnTo>
                <a:lnTo>
                  <a:pt x="203" y="2549"/>
                </a:lnTo>
                <a:lnTo>
                  <a:pt x="200" y="2543"/>
                </a:lnTo>
                <a:lnTo>
                  <a:pt x="210" y="2542"/>
                </a:lnTo>
                <a:lnTo>
                  <a:pt x="224" y="2538"/>
                </a:lnTo>
                <a:lnTo>
                  <a:pt x="229" y="2528"/>
                </a:lnTo>
                <a:lnTo>
                  <a:pt x="243" y="2533"/>
                </a:lnTo>
                <a:lnTo>
                  <a:pt x="235" y="2550"/>
                </a:lnTo>
                <a:lnTo>
                  <a:pt x="235" y="2559"/>
                </a:lnTo>
                <a:lnTo>
                  <a:pt x="227" y="2570"/>
                </a:lnTo>
                <a:lnTo>
                  <a:pt x="228" y="2577"/>
                </a:lnTo>
                <a:lnTo>
                  <a:pt x="219" y="2607"/>
                </a:lnTo>
                <a:lnTo>
                  <a:pt x="222" y="2608"/>
                </a:lnTo>
                <a:lnTo>
                  <a:pt x="234" y="2582"/>
                </a:lnTo>
                <a:lnTo>
                  <a:pt x="238" y="2565"/>
                </a:lnTo>
                <a:lnTo>
                  <a:pt x="247" y="2545"/>
                </a:lnTo>
                <a:lnTo>
                  <a:pt x="258" y="2534"/>
                </a:lnTo>
                <a:lnTo>
                  <a:pt x="268" y="2523"/>
                </a:lnTo>
                <a:lnTo>
                  <a:pt x="288" y="2522"/>
                </a:lnTo>
                <a:lnTo>
                  <a:pt x="299" y="2523"/>
                </a:lnTo>
                <a:lnTo>
                  <a:pt x="305" y="2529"/>
                </a:lnTo>
                <a:lnTo>
                  <a:pt x="305" y="2519"/>
                </a:lnTo>
                <a:lnTo>
                  <a:pt x="299" y="2513"/>
                </a:lnTo>
                <a:lnTo>
                  <a:pt x="288" y="2516"/>
                </a:lnTo>
                <a:lnTo>
                  <a:pt x="271" y="2518"/>
                </a:lnTo>
                <a:lnTo>
                  <a:pt x="259" y="2523"/>
                </a:lnTo>
                <a:lnTo>
                  <a:pt x="247" y="2530"/>
                </a:lnTo>
                <a:lnTo>
                  <a:pt x="240" y="2521"/>
                </a:lnTo>
                <a:lnTo>
                  <a:pt x="255" y="2506"/>
                </a:lnTo>
                <a:lnTo>
                  <a:pt x="235" y="2521"/>
                </a:lnTo>
                <a:lnTo>
                  <a:pt x="225" y="2522"/>
                </a:lnTo>
                <a:lnTo>
                  <a:pt x="201" y="2530"/>
                </a:lnTo>
                <a:lnTo>
                  <a:pt x="194" y="2535"/>
                </a:lnTo>
                <a:lnTo>
                  <a:pt x="188" y="2535"/>
                </a:lnTo>
                <a:lnTo>
                  <a:pt x="188" y="2539"/>
                </a:lnTo>
                <a:lnTo>
                  <a:pt x="177" y="2538"/>
                </a:lnTo>
                <a:lnTo>
                  <a:pt x="177" y="2542"/>
                </a:lnTo>
                <a:lnTo>
                  <a:pt x="171" y="2543"/>
                </a:lnTo>
                <a:lnTo>
                  <a:pt x="176" y="2547"/>
                </a:lnTo>
                <a:lnTo>
                  <a:pt x="180" y="2547"/>
                </a:lnTo>
                <a:lnTo>
                  <a:pt x="180" y="2552"/>
                </a:lnTo>
                <a:lnTo>
                  <a:pt x="173" y="2554"/>
                </a:lnTo>
                <a:lnTo>
                  <a:pt x="171" y="2560"/>
                </a:lnTo>
                <a:lnTo>
                  <a:pt x="167" y="2570"/>
                </a:lnTo>
                <a:lnTo>
                  <a:pt x="148" y="2563"/>
                </a:lnTo>
                <a:lnTo>
                  <a:pt x="142" y="2576"/>
                </a:lnTo>
                <a:lnTo>
                  <a:pt x="134" y="2589"/>
                </a:lnTo>
                <a:lnTo>
                  <a:pt x="131" y="2606"/>
                </a:lnTo>
                <a:lnTo>
                  <a:pt x="131" y="2613"/>
                </a:lnTo>
                <a:lnTo>
                  <a:pt x="119" y="2628"/>
                </a:lnTo>
                <a:lnTo>
                  <a:pt x="106" y="2629"/>
                </a:lnTo>
                <a:lnTo>
                  <a:pt x="101" y="2623"/>
                </a:lnTo>
                <a:lnTo>
                  <a:pt x="89" y="2636"/>
                </a:lnTo>
                <a:lnTo>
                  <a:pt x="91" y="2644"/>
                </a:lnTo>
                <a:lnTo>
                  <a:pt x="85" y="2647"/>
                </a:lnTo>
                <a:lnTo>
                  <a:pt x="76" y="2650"/>
                </a:lnTo>
                <a:lnTo>
                  <a:pt x="69" y="2639"/>
                </a:lnTo>
                <a:lnTo>
                  <a:pt x="55" y="2627"/>
                </a:lnTo>
                <a:lnTo>
                  <a:pt x="57" y="2621"/>
                </a:lnTo>
                <a:lnTo>
                  <a:pt x="64" y="2626"/>
                </a:lnTo>
                <a:lnTo>
                  <a:pt x="69" y="2611"/>
                </a:lnTo>
                <a:lnTo>
                  <a:pt x="82" y="2610"/>
                </a:lnTo>
                <a:lnTo>
                  <a:pt x="98" y="2608"/>
                </a:lnTo>
                <a:lnTo>
                  <a:pt x="109" y="2610"/>
                </a:lnTo>
                <a:lnTo>
                  <a:pt x="116" y="2606"/>
                </a:lnTo>
                <a:lnTo>
                  <a:pt x="109" y="2605"/>
                </a:lnTo>
                <a:lnTo>
                  <a:pt x="104" y="2596"/>
                </a:lnTo>
                <a:lnTo>
                  <a:pt x="109" y="2594"/>
                </a:lnTo>
                <a:lnTo>
                  <a:pt x="106" y="2582"/>
                </a:lnTo>
                <a:lnTo>
                  <a:pt x="100" y="2581"/>
                </a:lnTo>
                <a:lnTo>
                  <a:pt x="89" y="2590"/>
                </a:lnTo>
                <a:lnTo>
                  <a:pt x="82" y="2586"/>
                </a:lnTo>
                <a:lnTo>
                  <a:pt x="86" y="2579"/>
                </a:lnTo>
                <a:lnTo>
                  <a:pt x="88" y="2574"/>
                </a:lnTo>
                <a:lnTo>
                  <a:pt x="94" y="2571"/>
                </a:lnTo>
                <a:lnTo>
                  <a:pt x="103" y="2569"/>
                </a:lnTo>
                <a:lnTo>
                  <a:pt x="112" y="2568"/>
                </a:lnTo>
                <a:lnTo>
                  <a:pt x="103" y="2564"/>
                </a:lnTo>
                <a:lnTo>
                  <a:pt x="92" y="2564"/>
                </a:lnTo>
                <a:lnTo>
                  <a:pt x="98" y="2548"/>
                </a:lnTo>
                <a:lnTo>
                  <a:pt x="101" y="2542"/>
                </a:lnTo>
                <a:lnTo>
                  <a:pt x="118" y="2535"/>
                </a:lnTo>
                <a:lnTo>
                  <a:pt x="122" y="2529"/>
                </a:lnTo>
                <a:lnTo>
                  <a:pt x="112" y="2529"/>
                </a:lnTo>
                <a:lnTo>
                  <a:pt x="106" y="2534"/>
                </a:lnTo>
                <a:lnTo>
                  <a:pt x="92" y="2545"/>
                </a:lnTo>
                <a:lnTo>
                  <a:pt x="86" y="2555"/>
                </a:lnTo>
                <a:lnTo>
                  <a:pt x="83" y="2564"/>
                </a:lnTo>
                <a:lnTo>
                  <a:pt x="81" y="2573"/>
                </a:lnTo>
                <a:lnTo>
                  <a:pt x="72" y="2580"/>
                </a:lnTo>
                <a:lnTo>
                  <a:pt x="64" y="2585"/>
                </a:lnTo>
                <a:lnTo>
                  <a:pt x="55" y="2585"/>
                </a:lnTo>
                <a:lnTo>
                  <a:pt x="40" y="2580"/>
                </a:lnTo>
                <a:lnTo>
                  <a:pt x="36" y="2575"/>
                </a:lnTo>
                <a:lnTo>
                  <a:pt x="40" y="2565"/>
                </a:lnTo>
                <a:lnTo>
                  <a:pt x="49" y="2561"/>
                </a:lnTo>
                <a:lnTo>
                  <a:pt x="54" y="2555"/>
                </a:lnTo>
                <a:lnTo>
                  <a:pt x="42" y="2560"/>
                </a:lnTo>
                <a:lnTo>
                  <a:pt x="36" y="2556"/>
                </a:lnTo>
                <a:lnTo>
                  <a:pt x="30" y="2556"/>
                </a:lnTo>
                <a:lnTo>
                  <a:pt x="22" y="2559"/>
                </a:lnTo>
                <a:lnTo>
                  <a:pt x="24" y="2566"/>
                </a:lnTo>
                <a:lnTo>
                  <a:pt x="22" y="2570"/>
                </a:lnTo>
                <a:lnTo>
                  <a:pt x="18" y="2570"/>
                </a:lnTo>
                <a:lnTo>
                  <a:pt x="6" y="2564"/>
                </a:lnTo>
                <a:lnTo>
                  <a:pt x="2" y="2559"/>
                </a:lnTo>
                <a:lnTo>
                  <a:pt x="0" y="2548"/>
                </a:lnTo>
                <a:lnTo>
                  <a:pt x="13" y="2545"/>
                </a:lnTo>
                <a:lnTo>
                  <a:pt x="15" y="2542"/>
                </a:lnTo>
                <a:lnTo>
                  <a:pt x="8" y="2539"/>
                </a:lnTo>
                <a:lnTo>
                  <a:pt x="2" y="2535"/>
                </a:lnTo>
                <a:lnTo>
                  <a:pt x="5" y="2528"/>
                </a:lnTo>
                <a:lnTo>
                  <a:pt x="6" y="2519"/>
                </a:lnTo>
                <a:lnTo>
                  <a:pt x="12" y="2523"/>
                </a:lnTo>
                <a:lnTo>
                  <a:pt x="18" y="2526"/>
                </a:lnTo>
                <a:lnTo>
                  <a:pt x="27" y="2524"/>
                </a:lnTo>
                <a:lnTo>
                  <a:pt x="36" y="2522"/>
                </a:lnTo>
                <a:lnTo>
                  <a:pt x="42" y="2522"/>
                </a:lnTo>
                <a:lnTo>
                  <a:pt x="51" y="2523"/>
                </a:lnTo>
                <a:lnTo>
                  <a:pt x="54" y="2519"/>
                </a:lnTo>
                <a:lnTo>
                  <a:pt x="54" y="2514"/>
                </a:lnTo>
                <a:lnTo>
                  <a:pt x="52" y="2509"/>
                </a:lnTo>
                <a:lnTo>
                  <a:pt x="51" y="2503"/>
                </a:lnTo>
                <a:lnTo>
                  <a:pt x="52" y="2498"/>
                </a:lnTo>
                <a:lnTo>
                  <a:pt x="60" y="2497"/>
                </a:lnTo>
                <a:lnTo>
                  <a:pt x="66" y="2497"/>
                </a:lnTo>
                <a:lnTo>
                  <a:pt x="61" y="2493"/>
                </a:lnTo>
                <a:lnTo>
                  <a:pt x="63" y="2491"/>
                </a:lnTo>
                <a:lnTo>
                  <a:pt x="66" y="2490"/>
                </a:lnTo>
                <a:lnTo>
                  <a:pt x="73" y="2486"/>
                </a:lnTo>
                <a:lnTo>
                  <a:pt x="82" y="2481"/>
                </a:lnTo>
                <a:lnTo>
                  <a:pt x="86" y="2477"/>
                </a:lnTo>
                <a:lnTo>
                  <a:pt x="92" y="2471"/>
                </a:lnTo>
                <a:lnTo>
                  <a:pt x="91" y="2469"/>
                </a:lnTo>
                <a:lnTo>
                  <a:pt x="83" y="2474"/>
                </a:lnTo>
                <a:lnTo>
                  <a:pt x="76" y="2475"/>
                </a:lnTo>
                <a:lnTo>
                  <a:pt x="69" y="2480"/>
                </a:lnTo>
                <a:lnTo>
                  <a:pt x="64" y="2482"/>
                </a:lnTo>
                <a:lnTo>
                  <a:pt x="55" y="2488"/>
                </a:lnTo>
                <a:lnTo>
                  <a:pt x="52" y="2488"/>
                </a:lnTo>
                <a:lnTo>
                  <a:pt x="40" y="2479"/>
                </a:lnTo>
                <a:lnTo>
                  <a:pt x="34" y="2471"/>
                </a:lnTo>
                <a:lnTo>
                  <a:pt x="28" y="2472"/>
                </a:lnTo>
                <a:lnTo>
                  <a:pt x="11" y="2459"/>
                </a:lnTo>
                <a:lnTo>
                  <a:pt x="5" y="2451"/>
                </a:lnTo>
                <a:lnTo>
                  <a:pt x="3" y="2443"/>
                </a:lnTo>
                <a:lnTo>
                  <a:pt x="11" y="2444"/>
                </a:lnTo>
                <a:lnTo>
                  <a:pt x="21" y="2450"/>
                </a:lnTo>
                <a:lnTo>
                  <a:pt x="25" y="2454"/>
                </a:lnTo>
                <a:lnTo>
                  <a:pt x="30" y="2461"/>
                </a:lnTo>
                <a:lnTo>
                  <a:pt x="30" y="2463"/>
                </a:lnTo>
                <a:lnTo>
                  <a:pt x="36" y="2456"/>
                </a:lnTo>
                <a:lnTo>
                  <a:pt x="42" y="2460"/>
                </a:lnTo>
                <a:lnTo>
                  <a:pt x="43" y="2464"/>
                </a:lnTo>
                <a:lnTo>
                  <a:pt x="46" y="2467"/>
                </a:lnTo>
                <a:lnTo>
                  <a:pt x="49" y="2471"/>
                </a:lnTo>
                <a:lnTo>
                  <a:pt x="48" y="2467"/>
                </a:lnTo>
                <a:lnTo>
                  <a:pt x="49" y="2463"/>
                </a:lnTo>
                <a:lnTo>
                  <a:pt x="45" y="2458"/>
                </a:lnTo>
                <a:lnTo>
                  <a:pt x="37" y="2453"/>
                </a:lnTo>
                <a:lnTo>
                  <a:pt x="33" y="2449"/>
                </a:lnTo>
                <a:lnTo>
                  <a:pt x="34" y="2448"/>
                </a:lnTo>
                <a:lnTo>
                  <a:pt x="39" y="2449"/>
                </a:lnTo>
                <a:lnTo>
                  <a:pt x="40" y="2449"/>
                </a:lnTo>
                <a:lnTo>
                  <a:pt x="43" y="2446"/>
                </a:lnTo>
                <a:lnTo>
                  <a:pt x="40" y="2444"/>
                </a:lnTo>
                <a:lnTo>
                  <a:pt x="36" y="2443"/>
                </a:lnTo>
                <a:lnTo>
                  <a:pt x="30" y="2442"/>
                </a:lnTo>
                <a:lnTo>
                  <a:pt x="25" y="2437"/>
                </a:lnTo>
                <a:lnTo>
                  <a:pt x="19" y="2435"/>
                </a:lnTo>
                <a:lnTo>
                  <a:pt x="18" y="2440"/>
                </a:lnTo>
                <a:lnTo>
                  <a:pt x="5" y="2437"/>
                </a:lnTo>
                <a:lnTo>
                  <a:pt x="0" y="2429"/>
                </a:lnTo>
                <a:lnTo>
                  <a:pt x="18" y="2425"/>
                </a:lnTo>
                <a:lnTo>
                  <a:pt x="27" y="2428"/>
                </a:lnTo>
                <a:lnTo>
                  <a:pt x="37" y="2432"/>
                </a:lnTo>
                <a:lnTo>
                  <a:pt x="48" y="2437"/>
                </a:lnTo>
                <a:lnTo>
                  <a:pt x="54" y="2437"/>
                </a:lnTo>
                <a:lnTo>
                  <a:pt x="55" y="2430"/>
                </a:lnTo>
                <a:lnTo>
                  <a:pt x="46" y="2424"/>
                </a:lnTo>
                <a:lnTo>
                  <a:pt x="34" y="2421"/>
                </a:lnTo>
                <a:lnTo>
                  <a:pt x="28" y="2414"/>
                </a:lnTo>
                <a:lnTo>
                  <a:pt x="39" y="2408"/>
                </a:lnTo>
                <a:lnTo>
                  <a:pt x="40" y="2396"/>
                </a:lnTo>
                <a:lnTo>
                  <a:pt x="45" y="2387"/>
                </a:lnTo>
                <a:lnTo>
                  <a:pt x="39" y="2388"/>
                </a:lnTo>
                <a:lnTo>
                  <a:pt x="30" y="2386"/>
                </a:lnTo>
                <a:lnTo>
                  <a:pt x="24" y="2379"/>
                </a:lnTo>
                <a:lnTo>
                  <a:pt x="28" y="2367"/>
                </a:lnTo>
                <a:lnTo>
                  <a:pt x="42" y="2362"/>
                </a:lnTo>
                <a:lnTo>
                  <a:pt x="60" y="2365"/>
                </a:lnTo>
                <a:lnTo>
                  <a:pt x="69" y="2374"/>
                </a:lnTo>
                <a:lnTo>
                  <a:pt x="86" y="2381"/>
                </a:lnTo>
                <a:lnTo>
                  <a:pt x="95" y="2370"/>
                </a:lnTo>
                <a:lnTo>
                  <a:pt x="113" y="2364"/>
                </a:lnTo>
                <a:lnTo>
                  <a:pt x="136" y="2360"/>
                </a:lnTo>
                <a:lnTo>
                  <a:pt x="140" y="2365"/>
                </a:lnTo>
                <a:lnTo>
                  <a:pt x="149" y="2356"/>
                </a:lnTo>
                <a:lnTo>
                  <a:pt x="161" y="2358"/>
                </a:lnTo>
                <a:lnTo>
                  <a:pt x="171" y="2365"/>
                </a:lnTo>
                <a:lnTo>
                  <a:pt x="189" y="2364"/>
                </a:lnTo>
                <a:lnTo>
                  <a:pt x="195" y="2365"/>
                </a:lnTo>
                <a:lnTo>
                  <a:pt x="206" y="2367"/>
                </a:lnTo>
                <a:lnTo>
                  <a:pt x="212" y="2375"/>
                </a:lnTo>
                <a:lnTo>
                  <a:pt x="227" y="2374"/>
                </a:lnTo>
                <a:lnTo>
                  <a:pt x="240" y="2375"/>
                </a:lnTo>
                <a:lnTo>
                  <a:pt x="255" y="2359"/>
                </a:lnTo>
                <a:lnTo>
                  <a:pt x="285" y="2361"/>
                </a:lnTo>
                <a:lnTo>
                  <a:pt x="288" y="2376"/>
                </a:lnTo>
                <a:lnTo>
                  <a:pt x="302" y="2379"/>
                </a:lnTo>
                <a:lnTo>
                  <a:pt x="310" y="2369"/>
                </a:lnTo>
                <a:lnTo>
                  <a:pt x="319" y="2369"/>
                </a:lnTo>
                <a:lnTo>
                  <a:pt x="340" y="2366"/>
                </a:lnTo>
                <a:lnTo>
                  <a:pt x="332" y="2361"/>
                </a:lnTo>
                <a:lnTo>
                  <a:pt x="310" y="2365"/>
                </a:lnTo>
                <a:lnTo>
                  <a:pt x="299" y="2369"/>
                </a:lnTo>
                <a:lnTo>
                  <a:pt x="297" y="2361"/>
                </a:lnTo>
                <a:lnTo>
                  <a:pt x="308" y="2360"/>
                </a:lnTo>
                <a:lnTo>
                  <a:pt x="308" y="2351"/>
                </a:lnTo>
                <a:lnTo>
                  <a:pt x="289" y="2354"/>
                </a:lnTo>
                <a:lnTo>
                  <a:pt x="264" y="2348"/>
                </a:lnTo>
                <a:lnTo>
                  <a:pt x="241" y="2344"/>
                </a:lnTo>
                <a:lnTo>
                  <a:pt x="238" y="2359"/>
                </a:lnTo>
                <a:lnTo>
                  <a:pt x="228" y="2361"/>
                </a:lnTo>
                <a:lnTo>
                  <a:pt x="212" y="2362"/>
                </a:lnTo>
                <a:lnTo>
                  <a:pt x="198" y="2355"/>
                </a:lnTo>
                <a:lnTo>
                  <a:pt x="195" y="2349"/>
                </a:lnTo>
                <a:lnTo>
                  <a:pt x="189" y="2351"/>
                </a:lnTo>
                <a:lnTo>
                  <a:pt x="177" y="2354"/>
                </a:lnTo>
                <a:lnTo>
                  <a:pt x="167" y="2348"/>
                </a:lnTo>
                <a:lnTo>
                  <a:pt x="154" y="2349"/>
                </a:lnTo>
                <a:lnTo>
                  <a:pt x="137" y="2345"/>
                </a:lnTo>
                <a:lnTo>
                  <a:pt x="116" y="2346"/>
                </a:lnTo>
                <a:lnTo>
                  <a:pt x="101" y="2358"/>
                </a:lnTo>
                <a:lnTo>
                  <a:pt x="83" y="2366"/>
                </a:lnTo>
                <a:lnTo>
                  <a:pt x="73" y="2362"/>
                </a:lnTo>
                <a:lnTo>
                  <a:pt x="73" y="2354"/>
                </a:lnTo>
                <a:lnTo>
                  <a:pt x="57" y="2355"/>
                </a:lnTo>
                <a:lnTo>
                  <a:pt x="63" y="2349"/>
                </a:lnTo>
                <a:lnTo>
                  <a:pt x="51" y="2344"/>
                </a:lnTo>
                <a:lnTo>
                  <a:pt x="40" y="2339"/>
                </a:lnTo>
                <a:lnTo>
                  <a:pt x="40" y="2333"/>
                </a:lnTo>
                <a:lnTo>
                  <a:pt x="51" y="2333"/>
                </a:lnTo>
                <a:lnTo>
                  <a:pt x="61" y="2340"/>
                </a:lnTo>
                <a:lnTo>
                  <a:pt x="70" y="2338"/>
                </a:lnTo>
                <a:lnTo>
                  <a:pt x="52" y="2328"/>
                </a:lnTo>
                <a:lnTo>
                  <a:pt x="31" y="2328"/>
                </a:lnTo>
                <a:lnTo>
                  <a:pt x="33" y="2325"/>
                </a:lnTo>
                <a:lnTo>
                  <a:pt x="43" y="2327"/>
                </a:lnTo>
                <a:lnTo>
                  <a:pt x="43" y="2322"/>
                </a:lnTo>
                <a:lnTo>
                  <a:pt x="33" y="2320"/>
                </a:lnTo>
                <a:lnTo>
                  <a:pt x="28" y="2318"/>
                </a:lnTo>
                <a:lnTo>
                  <a:pt x="28" y="2313"/>
                </a:lnTo>
                <a:lnTo>
                  <a:pt x="48" y="2311"/>
                </a:lnTo>
                <a:lnTo>
                  <a:pt x="61" y="2306"/>
                </a:lnTo>
                <a:lnTo>
                  <a:pt x="73" y="2306"/>
                </a:lnTo>
                <a:lnTo>
                  <a:pt x="63" y="2296"/>
                </a:lnTo>
                <a:lnTo>
                  <a:pt x="37" y="2297"/>
                </a:lnTo>
                <a:lnTo>
                  <a:pt x="36" y="2290"/>
                </a:lnTo>
                <a:lnTo>
                  <a:pt x="43" y="2287"/>
                </a:lnTo>
                <a:lnTo>
                  <a:pt x="52" y="2278"/>
                </a:lnTo>
                <a:lnTo>
                  <a:pt x="43" y="2281"/>
                </a:lnTo>
                <a:lnTo>
                  <a:pt x="30" y="2282"/>
                </a:lnTo>
                <a:lnTo>
                  <a:pt x="31" y="2277"/>
                </a:lnTo>
                <a:lnTo>
                  <a:pt x="43" y="2273"/>
                </a:lnTo>
                <a:lnTo>
                  <a:pt x="52" y="2271"/>
                </a:lnTo>
                <a:lnTo>
                  <a:pt x="63" y="2273"/>
                </a:lnTo>
                <a:lnTo>
                  <a:pt x="75" y="2270"/>
                </a:lnTo>
                <a:lnTo>
                  <a:pt x="88" y="2273"/>
                </a:lnTo>
                <a:lnTo>
                  <a:pt x="101" y="2281"/>
                </a:lnTo>
                <a:lnTo>
                  <a:pt x="113" y="2280"/>
                </a:lnTo>
                <a:lnTo>
                  <a:pt x="122" y="2275"/>
                </a:lnTo>
                <a:lnTo>
                  <a:pt x="130" y="2271"/>
                </a:lnTo>
                <a:lnTo>
                  <a:pt x="139" y="2272"/>
                </a:lnTo>
                <a:lnTo>
                  <a:pt x="149" y="2276"/>
                </a:lnTo>
                <a:lnTo>
                  <a:pt x="145" y="2270"/>
                </a:lnTo>
                <a:lnTo>
                  <a:pt x="139" y="2265"/>
                </a:lnTo>
                <a:lnTo>
                  <a:pt x="130" y="2267"/>
                </a:lnTo>
                <a:lnTo>
                  <a:pt x="115" y="2272"/>
                </a:lnTo>
                <a:lnTo>
                  <a:pt x="106" y="2275"/>
                </a:lnTo>
                <a:lnTo>
                  <a:pt x="98" y="2272"/>
                </a:lnTo>
                <a:lnTo>
                  <a:pt x="97" y="2269"/>
                </a:lnTo>
                <a:lnTo>
                  <a:pt x="86" y="2267"/>
                </a:lnTo>
                <a:lnTo>
                  <a:pt x="75" y="2264"/>
                </a:lnTo>
                <a:lnTo>
                  <a:pt x="60" y="2257"/>
                </a:lnTo>
                <a:lnTo>
                  <a:pt x="60" y="2252"/>
                </a:lnTo>
                <a:lnTo>
                  <a:pt x="64" y="2250"/>
                </a:lnTo>
                <a:lnTo>
                  <a:pt x="75" y="2255"/>
                </a:lnTo>
                <a:lnTo>
                  <a:pt x="76" y="2252"/>
                </a:lnTo>
                <a:lnTo>
                  <a:pt x="86" y="2251"/>
                </a:lnTo>
                <a:lnTo>
                  <a:pt x="79" y="2248"/>
                </a:lnTo>
                <a:lnTo>
                  <a:pt x="70" y="2244"/>
                </a:lnTo>
                <a:lnTo>
                  <a:pt x="63" y="2236"/>
                </a:lnTo>
                <a:lnTo>
                  <a:pt x="64" y="2233"/>
                </a:lnTo>
                <a:lnTo>
                  <a:pt x="63" y="2223"/>
                </a:lnTo>
                <a:lnTo>
                  <a:pt x="57" y="2224"/>
                </a:lnTo>
                <a:lnTo>
                  <a:pt x="39" y="2223"/>
                </a:lnTo>
                <a:lnTo>
                  <a:pt x="37" y="2215"/>
                </a:lnTo>
                <a:lnTo>
                  <a:pt x="37" y="2206"/>
                </a:lnTo>
                <a:lnTo>
                  <a:pt x="40" y="2198"/>
                </a:lnTo>
                <a:lnTo>
                  <a:pt x="51" y="2196"/>
                </a:lnTo>
                <a:lnTo>
                  <a:pt x="52" y="2199"/>
                </a:lnTo>
                <a:lnTo>
                  <a:pt x="55" y="2206"/>
                </a:lnTo>
                <a:lnTo>
                  <a:pt x="60" y="2208"/>
                </a:lnTo>
                <a:lnTo>
                  <a:pt x="69" y="2204"/>
                </a:lnTo>
                <a:lnTo>
                  <a:pt x="64" y="2198"/>
                </a:lnTo>
                <a:lnTo>
                  <a:pt x="86" y="2192"/>
                </a:lnTo>
                <a:lnTo>
                  <a:pt x="54" y="2193"/>
                </a:lnTo>
                <a:lnTo>
                  <a:pt x="63" y="2186"/>
                </a:lnTo>
                <a:lnTo>
                  <a:pt x="86" y="2182"/>
                </a:lnTo>
                <a:lnTo>
                  <a:pt x="83" y="2177"/>
                </a:lnTo>
                <a:lnTo>
                  <a:pt x="94" y="2176"/>
                </a:lnTo>
                <a:lnTo>
                  <a:pt x="85" y="2175"/>
                </a:lnTo>
                <a:lnTo>
                  <a:pt x="100" y="2162"/>
                </a:lnTo>
                <a:lnTo>
                  <a:pt x="139" y="2171"/>
                </a:lnTo>
                <a:lnTo>
                  <a:pt x="136" y="2185"/>
                </a:lnTo>
                <a:lnTo>
                  <a:pt x="161" y="2180"/>
                </a:lnTo>
                <a:lnTo>
                  <a:pt x="177" y="2183"/>
                </a:lnTo>
                <a:lnTo>
                  <a:pt x="174" y="2189"/>
                </a:lnTo>
                <a:lnTo>
                  <a:pt x="170" y="2197"/>
                </a:lnTo>
                <a:lnTo>
                  <a:pt x="162" y="2204"/>
                </a:lnTo>
                <a:lnTo>
                  <a:pt x="164" y="2212"/>
                </a:lnTo>
                <a:lnTo>
                  <a:pt x="173" y="2206"/>
                </a:lnTo>
                <a:lnTo>
                  <a:pt x="177" y="2194"/>
                </a:lnTo>
                <a:lnTo>
                  <a:pt x="180" y="2187"/>
                </a:lnTo>
                <a:lnTo>
                  <a:pt x="189" y="2181"/>
                </a:lnTo>
                <a:lnTo>
                  <a:pt x="186" y="2175"/>
                </a:lnTo>
                <a:lnTo>
                  <a:pt x="174" y="2176"/>
                </a:lnTo>
                <a:lnTo>
                  <a:pt x="159" y="2177"/>
                </a:lnTo>
                <a:lnTo>
                  <a:pt x="148" y="2176"/>
                </a:lnTo>
                <a:lnTo>
                  <a:pt x="148" y="2171"/>
                </a:lnTo>
                <a:lnTo>
                  <a:pt x="161" y="2171"/>
                </a:lnTo>
                <a:lnTo>
                  <a:pt x="180" y="2170"/>
                </a:lnTo>
                <a:lnTo>
                  <a:pt x="170" y="2166"/>
                </a:lnTo>
                <a:lnTo>
                  <a:pt x="152" y="2164"/>
                </a:lnTo>
                <a:lnTo>
                  <a:pt x="137" y="2165"/>
                </a:lnTo>
                <a:lnTo>
                  <a:pt x="118" y="2160"/>
                </a:lnTo>
                <a:lnTo>
                  <a:pt x="101" y="2155"/>
                </a:lnTo>
                <a:lnTo>
                  <a:pt x="86" y="2161"/>
                </a:lnTo>
                <a:lnTo>
                  <a:pt x="58" y="2156"/>
                </a:lnTo>
                <a:lnTo>
                  <a:pt x="49" y="2152"/>
                </a:lnTo>
                <a:lnTo>
                  <a:pt x="48" y="2149"/>
                </a:lnTo>
                <a:lnTo>
                  <a:pt x="55" y="2146"/>
                </a:lnTo>
                <a:lnTo>
                  <a:pt x="52" y="2140"/>
                </a:lnTo>
                <a:lnTo>
                  <a:pt x="43" y="2139"/>
                </a:lnTo>
                <a:lnTo>
                  <a:pt x="45" y="2131"/>
                </a:lnTo>
                <a:lnTo>
                  <a:pt x="51" y="2133"/>
                </a:lnTo>
                <a:lnTo>
                  <a:pt x="54" y="2138"/>
                </a:lnTo>
                <a:lnTo>
                  <a:pt x="64" y="2133"/>
                </a:lnTo>
                <a:lnTo>
                  <a:pt x="72" y="2149"/>
                </a:lnTo>
                <a:lnTo>
                  <a:pt x="88" y="2145"/>
                </a:lnTo>
                <a:lnTo>
                  <a:pt x="94" y="2136"/>
                </a:lnTo>
                <a:lnTo>
                  <a:pt x="103" y="2135"/>
                </a:lnTo>
                <a:lnTo>
                  <a:pt x="94" y="2131"/>
                </a:lnTo>
                <a:lnTo>
                  <a:pt x="91" y="2124"/>
                </a:lnTo>
                <a:lnTo>
                  <a:pt x="81" y="2117"/>
                </a:lnTo>
                <a:lnTo>
                  <a:pt x="64" y="2115"/>
                </a:lnTo>
                <a:lnTo>
                  <a:pt x="64" y="2110"/>
                </a:lnTo>
                <a:lnTo>
                  <a:pt x="70" y="2110"/>
                </a:lnTo>
                <a:lnTo>
                  <a:pt x="70" y="2105"/>
                </a:lnTo>
                <a:lnTo>
                  <a:pt x="66" y="2104"/>
                </a:lnTo>
                <a:lnTo>
                  <a:pt x="63" y="2097"/>
                </a:lnTo>
                <a:lnTo>
                  <a:pt x="76" y="2091"/>
                </a:lnTo>
                <a:lnTo>
                  <a:pt x="91" y="2100"/>
                </a:lnTo>
                <a:lnTo>
                  <a:pt x="91" y="2112"/>
                </a:lnTo>
                <a:lnTo>
                  <a:pt x="116" y="2134"/>
                </a:lnTo>
                <a:lnTo>
                  <a:pt x="122" y="2126"/>
                </a:lnTo>
                <a:lnTo>
                  <a:pt x="133" y="2130"/>
                </a:lnTo>
                <a:lnTo>
                  <a:pt x="130" y="2123"/>
                </a:lnTo>
                <a:lnTo>
                  <a:pt x="116" y="2118"/>
                </a:lnTo>
                <a:lnTo>
                  <a:pt x="109" y="2119"/>
                </a:lnTo>
                <a:lnTo>
                  <a:pt x="101" y="2112"/>
                </a:lnTo>
                <a:lnTo>
                  <a:pt x="112" y="2100"/>
                </a:lnTo>
                <a:lnTo>
                  <a:pt x="119" y="2097"/>
                </a:lnTo>
                <a:lnTo>
                  <a:pt x="128" y="2105"/>
                </a:lnTo>
                <a:lnTo>
                  <a:pt x="136" y="2105"/>
                </a:lnTo>
                <a:lnTo>
                  <a:pt x="142" y="2114"/>
                </a:lnTo>
                <a:lnTo>
                  <a:pt x="142" y="2120"/>
                </a:lnTo>
                <a:lnTo>
                  <a:pt x="146" y="2120"/>
                </a:lnTo>
                <a:lnTo>
                  <a:pt x="143" y="2107"/>
                </a:lnTo>
                <a:lnTo>
                  <a:pt x="159" y="2102"/>
                </a:lnTo>
                <a:lnTo>
                  <a:pt x="170" y="2100"/>
                </a:lnTo>
                <a:lnTo>
                  <a:pt x="177" y="2113"/>
                </a:lnTo>
                <a:lnTo>
                  <a:pt x="171" y="2123"/>
                </a:lnTo>
                <a:lnTo>
                  <a:pt x="161" y="2136"/>
                </a:lnTo>
                <a:lnTo>
                  <a:pt x="156" y="2144"/>
                </a:lnTo>
                <a:lnTo>
                  <a:pt x="173" y="2134"/>
                </a:lnTo>
                <a:lnTo>
                  <a:pt x="182" y="2124"/>
                </a:lnTo>
                <a:lnTo>
                  <a:pt x="185" y="2115"/>
                </a:lnTo>
                <a:lnTo>
                  <a:pt x="191" y="2124"/>
                </a:lnTo>
                <a:lnTo>
                  <a:pt x="189" y="2134"/>
                </a:lnTo>
                <a:lnTo>
                  <a:pt x="201" y="2129"/>
                </a:lnTo>
                <a:lnTo>
                  <a:pt x="225" y="2133"/>
                </a:lnTo>
                <a:lnTo>
                  <a:pt x="227" y="2129"/>
                </a:lnTo>
                <a:lnTo>
                  <a:pt x="206" y="2125"/>
                </a:lnTo>
                <a:lnTo>
                  <a:pt x="195" y="2117"/>
                </a:lnTo>
                <a:lnTo>
                  <a:pt x="176" y="2097"/>
                </a:lnTo>
                <a:lnTo>
                  <a:pt x="186" y="2094"/>
                </a:lnTo>
                <a:lnTo>
                  <a:pt x="182" y="2087"/>
                </a:lnTo>
                <a:lnTo>
                  <a:pt x="210" y="2072"/>
                </a:lnTo>
                <a:lnTo>
                  <a:pt x="231" y="2061"/>
                </a:lnTo>
                <a:lnTo>
                  <a:pt x="238" y="2070"/>
                </a:lnTo>
                <a:lnTo>
                  <a:pt x="244" y="2081"/>
                </a:lnTo>
                <a:lnTo>
                  <a:pt x="250" y="2093"/>
                </a:lnTo>
                <a:lnTo>
                  <a:pt x="255" y="2105"/>
                </a:lnTo>
                <a:lnTo>
                  <a:pt x="264" y="2117"/>
                </a:lnTo>
                <a:lnTo>
                  <a:pt x="270" y="2117"/>
                </a:lnTo>
                <a:lnTo>
                  <a:pt x="259" y="2093"/>
                </a:lnTo>
                <a:lnTo>
                  <a:pt x="249" y="2077"/>
                </a:lnTo>
                <a:lnTo>
                  <a:pt x="244" y="2063"/>
                </a:lnTo>
                <a:lnTo>
                  <a:pt x="247" y="2057"/>
                </a:lnTo>
                <a:lnTo>
                  <a:pt x="262" y="2057"/>
                </a:lnTo>
                <a:lnTo>
                  <a:pt x="270" y="2076"/>
                </a:lnTo>
                <a:lnTo>
                  <a:pt x="274" y="2075"/>
                </a:lnTo>
                <a:lnTo>
                  <a:pt x="267" y="2055"/>
                </a:lnTo>
                <a:lnTo>
                  <a:pt x="262" y="2047"/>
                </a:lnTo>
                <a:lnTo>
                  <a:pt x="241" y="2049"/>
                </a:lnTo>
                <a:lnTo>
                  <a:pt x="219" y="2054"/>
                </a:lnTo>
                <a:lnTo>
                  <a:pt x="207" y="2055"/>
                </a:lnTo>
                <a:lnTo>
                  <a:pt x="198" y="2046"/>
                </a:lnTo>
                <a:lnTo>
                  <a:pt x="207" y="2044"/>
                </a:lnTo>
                <a:lnTo>
                  <a:pt x="222" y="2045"/>
                </a:lnTo>
                <a:lnTo>
                  <a:pt x="235" y="2045"/>
                </a:lnTo>
                <a:lnTo>
                  <a:pt x="237" y="2040"/>
                </a:lnTo>
                <a:lnTo>
                  <a:pt x="219" y="2039"/>
                </a:lnTo>
                <a:lnTo>
                  <a:pt x="210" y="2034"/>
                </a:lnTo>
                <a:lnTo>
                  <a:pt x="234" y="2028"/>
                </a:lnTo>
                <a:lnTo>
                  <a:pt x="252" y="2029"/>
                </a:lnTo>
                <a:lnTo>
                  <a:pt x="271" y="2028"/>
                </a:lnTo>
                <a:lnTo>
                  <a:pt x="271" y="2023"/>
                </a:lnTo>
                <a:lnTo>
                  <a:pt x="234" y="2024"/>
                </a:lnTo>
                <a:lnTo>
                  <a:pt x="228" y="2013"/>
                </a:lnTo>
                <a:lnTo>
                  <a:pt x="250" y="2005"/>
                </a:lnTo>
                <a:lnTo>
                  <a:pt x="256" y="2012"/>
                </a:lnTo>
                <a:lnTo>
                  <a:pt x="259" y="2007"/>
                </a:lnTo>
                <a:lnTo>
                  <a:pt x="270" y="2005"/>
                </a:lnTo>
                <a:lnTo>
                  <a:pt x="279" y="2014"/>
                </a:lnTo>
                <a:lnTo>
                  <a:pt x="280" y="2005"/>
                </a:lnTo>
                <a:lnTo>
                  <a:pt x="302" y="2000"/>
                </a:lnTo>
                <a:lnTo>
                  <a:pt x="308" y="2007"/>
                </a:lnTo>
                <a:lnTo>
                  <a:pt x="319" y="2015"/>
                </a:lnTo>
                <a:lnTo>
                  <a:pt x="326" y="2005"/>
                </a:lnTo>
                <a:lnTo>
                  <a:pt x="341" y="2003"/>
                </a:lnTo>
                <a:lnTo>
                  <a:pt x="343" y="2029"/>
                </a:lnTo>
                <a:lnTo>
                  <a:pt x="349" y="2029"/>
                </a:lnTo>
                <a:lnTo>
                  <a:pt x="347" y="2010"/>
                </a:lnTo>
                <a:lnTo>
                  <a:pt x="372" y="2015"/>
                </a:lnTo>
                <a:lnTo>
                  <a:pt x="378" y="2015"/>
                </a:lnTo>
                <a:lnTo>
                  <a:pt x="383" y="2024"/>
                </a:lnTo>
                <a:lnTo>
                  <a:pt x="387" y="2030"/>
                </a:lnTo>
                <a:lnTo>
                  <a:pt x="395" y="2030"/>
                </a:lnTo>
                <a:lnTo>
                  <a:pt x="399" y="2041"/>
                </a:lnTo>
                <a:lnTo>
                  <a:pt x="407" y="2040"/>
                </a:lnTo>
                <a:lnTo>
                  <a:pt x="416" y="2030"/>
                </a:lnTo>
                <a:lnTo>
                  <a:pt x="432" y="2023"/>
                </a:lnTo>
                <a:lnTo>
                  <a:pt x="432" y="2018"/>
                </a:lnTo>
                <a:lnTo>
                  <a:pt x="423" y="2018"/>
                </a:lnTo>
                <a:lnTo>
                  <a:pt x="414" y="2021"/>
                </a:lnTo>
                <a:lnTo>
                  <a:pt x="404" y="2019"/>
                </a:lnTo>
                <a:lnTo>
                  <a:pt x="404" y="2010"/>
                </a:lnTo>
                <a:lnTo>
                  <a:pt x="399" y="2003"/>
                </a:lnTo>
                <a:lnTo>
                  <a:pt x="392" y="1991"/>
                </a:lnTo>
                <a:lnTo>
                  <a:pt x="392" y="1986"/>
                </a:lnTo>
                <a:lnTo>
                  <a:pt x="380" y="1986"/>
                </a:lnTo>
                <a:lnTo>
                  <a:pt x="352" y="1983"/>
                </a:lnTo>
                <a:lnTo>
                  <a:pt x="329" y="1984"/>
                </a:lnTo>
                <a:lnTo>
                  <a:pt x="329" y="1970"/>
                </a:lnTo>
                <a:lnTo>
                  <a:pt x="341" y="1961"/>
                </a:lnTo>
                <a:lnTo>
                  <a:pt x="362" y="1966"/>
                </a:lnTo>
                <a:lnTo>
                  <a:pt x="355" y="1955"/>
                </a:lnTo>
                <a:lnTo>
                  <a:pt x="334" y="1956"/>
                </a:lnTo>
                <a:lnTo>
                  <a:pt x="329" y="1949"/>
                </a:lnTo>
                <a:lnTo>
                  <a:pt x="325" y="1941"/>
                </a:lnTo>
                <a:lnTo>
                  <a:pt x="344" y="1926"/>
                </a:lnTo>
                <a:lnTo>
                  <a:pt x="377" y="1919"/>
                </a:lnTo>
                <a:lnTo>
                  <a:pt x="393" y="1934"/>
                </a:lnTo>
                <a:lnTo>
                  <a:pt x="399" y="1941"/>
                </a:lnTo>
                <a:lnTo>
                  <a:pt x="422" y="1936"/>
                </a:lnTo>
                <a:lnTo>
                  <a:pt x="437" y="1931"/>
                </a:lnTo>
                <a:lnTo>
                  <a:pt x="440" y="1924"/>
                </a:lnTo>
                <a:lnTo>
                  <a:pt x="428" y="1926"/>
                </a:lnTo>
                <a:lnTo>
                  <a:pt x="408" y="1932"/>
                </a:lnTo>
                <a:lnTo>
                  <a:pt x="395" y="1929"/>
                </a:lnTo>
                <a:lnTo>
                  <a:pt x="389" y="1921"/>
                </a:lnTo>
                <a:lnTo>
                  <a:pt x="399" y="1915"/>
                </a:lnTo>
                <a:lnTo>
                  <a:pt x="383" y="1918"/>
                </a:lnTo>
                <a:lnTo>
                  <a:pt x="384" y="1914"/>
                </a:lnTo>
                <a:lnTo>
                  <a:pt x="410" y="1911"/>
                </a:lnTo>
                <a:lnTo>
                  <a:pt x="413" y="1920"/>
                </a:lnTo>
                <a:lnTo>
                  <a:pt x="416" y="1906"/>
                </a:lnTo>
                <a:lnTo>
                  <a:pt x="425" y="1897"/>
                </a:lnTo>
                <a:lnTo>
                  <a:pt x="431" y="1915"/>
                </a:lnTo>
                <a:lnTo>
                  <a:pt x="432" y="1905"/>
                </a:lnTo>
                <a:lnTo>
                  <a:pt x="454" y="1900"/>
                </a:lnTo>
                <a:lnTo>
                  <a:pt x="453" y="1914"/>
                </a:lnTo>
                <a:lnTo>
                  <a:pt x="444" y="1918"/>
                </a:lnTo>
                <a:lnTo>
                  <a:pt x="445" y="1925"/>
                </a:lnTo>
                <a:lnTo>
                  <a:pt x="466" y="1914"/>
                </a:lnTo>
                <a:lnTo>
                  <a:pt x="466" y="1906"/>
                </a:lnTo>
                <a:lnTo>
                  <a:pt x="478" y="1899"/>
                </a:lnTo>
                <a:lnTo>
                  <a:pt x="483" y="1900"/>
                </a:lnTo>
                <a:lnTo>
                  <a:pt x="487" y="1911"/>
                </a:lnTo>
                <a:lnTo>
                  <a:pt x="496" y="1925"/>
                </a:lnTo>
                <a:lnTo>
                  <a:pt x="510" y="1935"/>
                </a:lnTo>
                <a:lnTo>
                  <a:pt x="508" y="1941"/>
                </a:lnTo>
                <a:lnTo>
                  <a:pt x="511" y="1951"/>
                </a:lnTo>
                <a:lnTo>
                  <a:pt x="535" y="1965"/>
                </a:lnTo>
                <a:lnTo>
                  <a:pt x="548" y="1955"/>
                </a:lnTo>
                <a:lnTo>
                  <a:pt x="529" y="1945"/>
                </a:lnTo>
                <a:lnTo>
                  <a:pt x="526" y="1940"/>
                </a:lnTo>
                <a:lnTo>
                  <a:pt x="513" y="1926"/>
                </a:lnTo>
                <a:lnTo>
                  <a:pt x="501" y="1914"/>
                </a:lnTo>
                <a:lnTo>
                  <a:pt x="490" y="1911"/>
                </a:lnTo>
                <a:lnTo>
                  <a:pt x="492" y="1895"/>
                </a:lnTo>
                <a:lnTo>
                  <a:pt x="502" y="1895"/>
                </a:lnTo>
                <a:lnTo>
                  <a:pt x="527" y="1895"/>
                </a:lnTo>
                <a:lnTo>
                  <a:pt x="544" y="1898"/>
                </a:lnTo>
                <a:lnTo>
                  <a:pt x="551" y="1905"/>
                </a:lnTo>
                <a:lnTo>
                  <a:pt x="556" y="1903"/>
                </a:lnTo>
                <a:lnTo>
                  <a:pt x="554" y="1885"/>
                </a:lnTo>
                <a:lnTo>
                  <a:pt x="535" y="1890"/>
                </a:lnTo>
                <a:lnTo>
                  <a:pt x="520" y="1890"/>
                </a:lnTo>
                <a:lnTo>
                  <a:pt x="508" y="1877"/>
                </a:lnTo>
                <a:lnTo>
                  <a:pt x="505" y="1866"/>
                </a:lnTo>
                <a:lnTo>
                  <a:pt x="515" y="1868"/>
                </a:lnTo>
                <a:lnTo>
                  <a:pt x="532" y="1863"/>
                </a:lnTo>
                <a:lnTo>
                  <a:pt x="539" y="1872"/>
                </a:lnTo>
                <a:lnTo>
                  <a:pt x="548" y="1884"/>
                </a:lnTo>
                <a:lnTo>
                  <a:pt x="553" y="1883"/>
                </a:lnTo>
                <a:lnTo>
                  <a:pt x="542" y="1867"/>
                </a:lnTo>
                <a:lnTo>
                  <a:pt x="541" y="1858"/>
                </a:lnTo>
                <a:lnTo>
                  <a:pt x="577" y="1850"/>
                </a:lnTo>
                <a:lnTo>
                  <a:pt x="565" y="1834"/>
                </a:lnTo>
                <a:lnTo>
                  <a:pt x="575" y="1831"/>
                </a:lnTo>
                <a:lnTo>
                  <a:pt x="588" y="1830"/>
                </a:lnTo>
                <a:lnTo>
                  <a:pt x="591" y="1836"/>
                </a:lnTo>
                <a:lnTo>
                  <a:pt x="599" y="1832"/>
                </a:lnTo>
                <a:lnTo>
                  <a:pt x="608" y="1835"/>
                </a:lnTo>
                <a:lnTo>
                  <a:pt x="605" y="1826"/>
                </a:lnTo>
                <a:lnTo>
                  <a:pt x="609" y="1822"/>
                </a:lnTo>
                <a:lnTo>
                  <a:pt x="614" y="1826"/>
                </a:lnTo>
                <a:lnTo>
                  <a:pt x="629" y="1843"/>
                </a:lnTo>
                <a:lnTo>
                  <a:pt x="615" y="1860"/>
                </a:lnTo>
                <a:lnTo>
                  <a:pt x="606" y="1866"/>
                </a:lnTo>
                <a:lnTo>
                  <a:pt x="612" y="1874"/>
                </a:lnTo>
                <a:lnTo>
                  <a:pt x="617" y="1866"/>
                </a:lnTo>
                <a:lnTo>
                  <a:pt x="632" y="1857"/>
                </a:lnTo>
                <a:lnTo>
                  <a:pt x="642" y="1855"/>
                </a:lnTo>
                <a:lnTo>
                  <a:pt x="653" y="1847"/>
                </a:lnTo>
                <a:lnTo>
                  <a:pt x="673" y="1842"/>
                </a:lnTo>
                <a:lnTo>
                  <a:pt x="672" y="1840"/>
                </a:lnTo>
                <a:lnTo>
                  <a:pt x="660" y="1843"/>
                </a:lnTo>
                <a:lnTo>
                  <a:pt x="645" y="1845"/>
                </a:lnTo>
                <a:lnTo>
                  <a:pt x="639" y="1846"/>
                </a:lnTo>
                <a:lnTo>
                  <a:pt x="630" y="1840"/>
                </a:lnTo>
                <a:lnTo>
                  <a:pt x="630" y="1832"/>
                </a:lnTo>
                <a:lnTo>
                  <a:pt x="647" y="1830"/>
                </a:lnTo>
                <a:lnTo>
                  <a:pt x="660" y="1826"/>
                </a:lnTo>
                <a:lnTo>
                  <a:pt x="670" y="1825"/>
                </a:lnTo>
                <a:lnTo>
                  <a:pt x="673" y="1819"/>
                </a:lnTo>
                <a:lnTo>
                  <a:pt x="657" y="1822"/>
                </a:lnTo>
                <a:lnTo>
                  <a:pt x="647" y="1816"/>
                </a:lnTo>
                <a:lnTo>
                  <a:pt x="648" y="1826"/>
                </a:lnTo>
                <a:lnTo>
                  <a:pt x="636" y="1824"/>
                </a:lnTo>
                <a:lnTo>
                  <a:pt x="629" y="1819"/>
                </a:lnTo>
                <a:lnTo>
                  <a:pt x="636" y="1813"/>
                </a:lnTo>
                <a:lnTo>
                  <a:pt x="657" y="1804"/>
                </a:lnTo>
                <a:lnTo>
                  <a:pt x="661" y="1803"/>
                </a:lnTo>
                <a:lnTo>
                  <a:pt x="660" y="1814"/>
                </a:lnTo>
                <a:lnTo>
                  <a:pt x="664" y="1809"/>
                </a:lnTo>
                <a:lnTo>
                  <a:pt x="672" y="1800"/>
                </a:lnTo>
                <a:lnTo>
                  <a:pt x="679" y="1800"/>
                </a:lnTo>
                <a:lnTo>
                  <a:pt x="684" y="1808"/>
                </a:lnTo>
                <a:lnTo>
                  <a:pt x="682" y="1797"/>
                </a:lnTo>
                <a:lnTo>
                  <a:pt x="678" y="1797"/>
                </a:lnTo>
                <a:lnTo>
                  <a:pt x="705" y="1784"/>
                </a:lnTo>
                <a:lnTo>
                  <a:pt x="709" y="1795"/>
                </a:lnTo>
                <a:lnTo>
                  <a:pt x="711" y="1803"/>
                </a:lnTo>
                <a:lnTo>
                  <a:pt x="718" y="1806"/>
                </a:lnTo>
                <a:lnTo>
                  <a:pt x="717" y="1811"/>
                </a:lnTo>
                <a:lnTo>
                  <a:pt x="723" y="1819"/>
                </a:lnTo>
                <a:lnTo>
                  <a:pt x="730" y="1826"/>
                </a:lnTo>
                <a:lnTo>
                  <a:pt x="736" y="1830"/>
                </a:lnTo>
                <a:lnTo>
                  <a:pt x="731" y="1846"/>
                </a:lnTo>
                <a:lnTo>
                  <a:pt x="727" y="1852"/>
                </a:lnTo>
                <a:lnTo>
                  <a:pt x="718" y="1857"/>
                </a:lnTo>
                <a:lnTo>
                  <a:pt x="714" y="1858"/>
                </a:lnTo>
                <a:lnTo>
                  <a:pt x="714" y="1863"/>
                </a:lnTo>
                <a:lnTo>
                  <a:pt x="720" y="1863"/>
                </a:lnTo>
                <a:lnTo>
                  <a:pt x="731" y="1856"/>
                </a:lnTo>
                <a:lnTo>
                  <a:pt x="743" y="1853"/>
                </a:lnTo>
                <a:lnTo>
                  <a:pt x="755" y="1858"/>
                </a:lnTo>
                <a:lnTo>
                  <a:pt x="764" y="1860"/>
                </a:lnTo>
                <a:lnTo>
                  <a:pt x="770" y="1858"/>
                </a:lnTo>
                <a:lnTo>
                  <a:pt x="772" y="1853"/>
                </a:lnTo>
                <a:lnTo>
                  <a:pt x="757" y="1852"/>
                </a:lnTo>
                <a:lnTo>
                  <a:pt x="748" y="1846"/>
                </a:lnTo>
                <a:lnTo>
                  <a:pt x="749" y="1839"/>
                </a:lnTo>
                <a:lnTo>
                  <a:pt x="760" y="1835"/>
                </a:lnTo>
                <a:lnTo>
                  <a:pt x="772" y="1830"/>
                </a:lnTo>
                <a:lnTo>
                  <a:pt x="784" y="1832"/>
                </a:lnTo>
                <a:lnTo>
                  <a:pt x="793" y="1834"/>
                </a:lnTo>
                <a:lnTo>
                  <a:pt x="799" y="1830"/>
                </a:lnTo>
                <a:lnTo>
                  <a:pt x="803" y="1829"/>
                </a:lnTo>
                <a:lnTo>
                  <a:pt x="807" y="1834"/>
                </a:lnTo>
                <a:lnTo>
                  <a:pt x="822" y="1832"/>
                </a:lnTo>
                <a:lnTo>
                  <a:pt x="839" y="1835"/>
                </a:lnTo>
                <a:lnTo>
                  <a:pt x="851" y="1834"/>
                </a:lnTo>
                <a:lnTo>
                  <a:pt x="854" y="1832"/>
                </a:lnTo>
                <a:lnTo>
                  <a:pt x="858" y="1826"/>
                </a:lnTo>
                <a:lnTo>
                  <a:pt x="848" y="1822"/>
                </a:lnTo>
                <a:lnTo>
                  <a:pt x="840" y="1816"/>
                </a:lnTo>
                <a:lnTo>
                  <a:pt x="842" y="1814"/>
                </a:lnTo>
                <a:lnTo>
                  <a:pt x="848" y="1808"/>
                </a:lnTo>
                <a:lnTo>
                  <a:pt x="857" y="1803"/>
                </a:lnTo>
                <a:lnTo>
                  <a:pt x="864" y="1795"/>
                </a:lnTo>
                <a:lnTo>
                  <a:pt x="861" y="1792"/>
                </a:lnTo>
                <a:lnTo>
                  <a:pt x="828" y="1808"/>
                </a:lnTo>
                <a:lnTo>
                  <a:pt x="833" y="1793"/>
                </a:lnTo>
                <a:lnTo>
                  <a:pt x="840" y="1789"/>
                </a:lnTo>
                <a:lnTo>
                  <a:pt x="857" y="1784"/>
                </a:lnTo>
                <a:lnTo>
                  <a:pt x="858" y="1776"/>
                </a:lnTo>
                <a:lnTo>
                  <a:pt x="875" y="1772"/>
                </a:lnTo>
                <a:lnTo>
                  <a:pt x="877" y="1773"/>
                </a:lnTo>
                <a:lnTo>
                  <a:pt x="897" y="1767"/>
                </a:lnTo>
                <a:lnTo>
                  <a:pt x="900" y="1761"/>
                </a:lnTo>
                <a:lnTo>
                  <a:pt x="915" y="1759"/>
                </a:lnTo>
                <a:lnTo>
                  <a:pt x="924" y="1757"/>
                </a:lnTo>
                <a:lnTo>
                  <a:pt x="930" y="1755"/>
                </a:lnTo>
                <a:lnTo>
                  <a:pt x="927" y="1741"/>
                </a:lnTo>
                <a:lnTo>
                  <a:pt x="921" y="1741"/>
                </a:lnTo>
                <a:lnTo>
                  <a:pt x="915" y="1741"/>
                </a:lnTo>
                <a:lnTo>
                  <a:pt x="909" y="1734"/>
                </a:lnTo>
                <a:lnTo>
                  <a:pt x="897" y="1740"/>
                </a:lnTo>
                <a:lnTo>
                  <a:pt x="883" y="1737"/>
                </a:lnTo>
                <a:lnTo>
                  <a:pt x="885" y="1727"/>
                </a:lnTo>
                <a:lnTo>
                  <a:pt x="900" y="1722"/>
                </a:lnTo>
                <a:lnTo>
                  <a:pt x="898" y="1720"/>
                </a:lnTo>
                <a:lnTo>
                  <a:pt x="907" y="1710"/>
                </a:lnTo>
                <a:lnTo>
                  <a:pt x="922" y="1711"/>
                </a:lnTo>
                <a:lnTo>
                  <a:pt x="933" y="1710"/>
                </a:lnTo>
                <a:lnTo>
                  <a:pt x="936" y="1699"/>
                </a:lnTo>
                <a:lnTo>
                  <a:pt x="925" y="1699"/>
                </a:lnTo>
                <a:lnTo>
                  <a:pt x="906" y="1695"/>
                </a:lnTo>
                <a:lnTo>
                  <a:pt x="907" y="1689"/>
                </a:lnTo>
                <a:lnTo>
                  <a:pt x="921" y="1683"/>
                </a:lnTo>
                <a:lnTo>
                  <a:pt x="916" y="1679"/>
                </a:lnTo>
                <a:lnTo>
                  <a:pt x="898" y="1688"/>
                </a:lnTo>
                <a:lnTo>
                  <a:pt x="900" y="1699"/>
                </a:lnTo>
                <a:lnTo>
                  <a:pt x="895" y="1703"/>
                </a:lnTo>
                <a:lnTo>
                  <a:pt x="873" y="1712"/>
                </a:lnTo>
                <a:lnTo>
                  <a:pt x="855" y="1729"/>
                </a:lnTo>
                <a:lnTo>
                  <a:pt x="825" y="1740"/>
                </a:lnTo>
                <a:lnTo>
                  <a:pt x="818" y="1748"/>
                </a:lnTo>
                <a:lnTo>
                  <a:pt x="825" y="1747"/>
                </a:lnTo>
                <a:lnTo>
                  <a:pt x="834" y="1740"/>
                </a:lnTo>
                <a:lnTo>
                  <a:pt x="848" y="1737"/>
                </a:lnTo>
                <a:lnTo>
                  <a:pt x="863" y="1729"/>
                </a:lnTo>
                <a:lnTo>
                  <a:pt x="876" y="1732"/>
                </a:lnTo>
                <a:lnTo>
                  <a:pt x="880" y="1741"/>
                </a:lnTo>
                <a:lnTo>
                  <a:pt x="870" y="1748"/>
                </a:lnTo>
                <a:lnTo>
                  <a:pt x="864" y="1764"/>
                </a:lnTo>
                <a:lnTo>
                  <a:pt x="840" y="1772"/>
                </a:lnTo>
                <a:lnTo>
                  <a:pt x="827" y="1779"/>
                </a:lnTo>
                <a:lnTo>
                  <a:pt x="796" y="1803"/>
                </a:lnTo>
                <a:lnTo>
                  <a:pt x="766" y="1809"/>
                </a:lnTo>
                <a:lnTo>
                  <a:pt x="752" y="1819"/>
                </a:lnTo>
                <a:lnTo>
                  <a:pt x="734" y="1819"/>
                </a:lnTo>
                <a:lnTo>
                  <a:pt x="729" y="1809"/>
                </a:lnTo>
                <a:lnTo>
                  <a:pt x="727" y="1800"/>
                </a:lnTo>
                <a:lnTo>
                  <a:pt x="730" y="1797"/>
                </a:lnTo>
                <a:lnTo>
                  <a:pt x="721" y="1797"/>
                </a:lnTo>
                <a:lnTo>
                  <a:pt x="717" y="1782"/>
                </a:lnTo>
                <a:lnTo>
                  <a:pt x="720" y="1776"/>
                </a:lnTo>
                <a:lnTo>
                  <a:pt x="734" y="1771"/>
                </a:lnTo>
                <a:lnTo>
                  <a:pt x="748" y="1766"/>
                </a:lnTo>
                <a:lnTo>
                  <a:pt x="764" y="1753"/>
                </a:lnTo>
                <a:lnTo>
                  <a:pt x="737" y="1759"/>
                </a:lnTo>
                <a:lnTo>
                  <a:pt x="721" y="1766"/>
                </a:lnTo>
                <a:lnTo>
                  <a:pt x="700" y="1769"/>
                </a:lnTo>
                <a:lnTo>
                  <a:pt x="685" y="1779"/>
                </a:lnTo>
                <a:lnTo>
                  <a:pt x="681" y="1763"/>
                </a:lnTo>
                <a:lnTo>
                  <a:pt x="711" y="1756"/>
                </a:lnTo>
                <a:lnTo>
                  <a:pt x="685" y="1756"/>
                </a:lnTo>
                <a:lnTo>
                  <a:pt x="687" y="1750"/>
                </a:lnTo>
                <a:lnTo>
                  <a:pt x="702" y="1742"/>
                </a:lnTo>
                <a:lnTo>
                  <a:pt x="721" y="1737"/>
                </a:lnTo>
                <a:lnTo>
                  <a:pt x="726" y="1732"/>
                </a:lnTo>
                <a:lnTo>
                  <a:pt x="721" y="1732"/>
                </a:lnTo>
                <a:lnTo>
                  <a:pt x="731" y="1726"/>
                </a:lnTo>
                <a:lnTo>
                  <a:pt x="734" y="1730"/>
                </a:lnTo>
                <a:lnTo>
                  <a:pt x="758" y="1720"/>
                </a:lnTo>
                <a:lnTo>
                  <a:pt x="763" y="1719"/>
                </a:lnTo>
                <a:lnTo>
                  <a:pt x="773" y="1724"/>
                </a:lnTo>
                <a:lnTo>
                  <a:pt x="769" y="1714"/>
                </a:lnTo>
                <a:lnTo>
                  <a:pt x="767" y="1711"/>
                </a:lnTo>
                <a:lnTo>
                  <a:pt x="755" y="1716"/>
                </a:lnTo>
                <a:lnTo>
                  <a:pt x="755" y="1714"/>
                </a:lnTo>
                <a:lnTo>
                  <a:pt x="767" y="1704"/>
                </a:lnTo>
                <a:lnTo>
                  <a:pt x="749" y="1710"/>
                </a:lnTo>
                <a:lnTo>
                  <a:pt x="743" y="1706"/>
                </a:lnTo>
                <a:lnTo>
                  <a:pt x="745" y="1696"/>
                </a:lnTo>
                <a:lnTo>
                  <a:pt x="752" y="1691"/>
                </a:lnTo>
                <a:lnTo>
                  <a:pt x="749" y="1689"/>
                </a:lnTo>
                <a:lnTo>
                  <a:pt x="740" y="1693"/>
                </a:lnTo>
                <a:lnTo>
                  <a:pt x="734" y="1685"/>
                </a:lnTo>
                <a:lnTo>
                  <a:pt x="742" y="1682"/>
                </a:lnTo>
                <a:lnTo>
                  <a:pt x="746" y="1684"/>
                </a:lnTo>
                <a:lnTo>
                  <a:pt x="746" y="1679"/>
                </a:lnTo>
                <a:lnTo>
                  <a:pt x="754" y="1677"/>
                </a:lnTo>
                <a:lnTo>
                  <a:pt x="761" y="1684"/>
                </a:lnTo>
                <a:lnTo>
                  <a:pt x="778" y="1677"/>
                </a:lnTo>
                <a:lnTo>
                  <a:pt x="776" y="1675"/>
                </a:lnTo>
                <a:lnTo>
                  <a:pt x="770" y="1677"/>
                </a:lnTo>
                <a:lnTo>
                  <a:pt x="761" y="1674"/>
                </a:lnTo>
                <a:lnTo>
                  <a:pt x="763" y="1670"/>
                </a:lnTo>
                <a:lnTo>
                  <a:pt x="773" y="1666"/>
                </a:lnTo>
                <a:lnTo>
                  <a:pt x="769" y="1661"/>
                </a:lnTo>
                <a:lnTo>
                  <a:pt x="772" y="1656"/>
                </a:lnTo>
                <a:lnTo>
                  <a:pt x="787" y="1654"/>
                </a:lnTo>
                <a:lnTo>
                  <a:pt x="790" y="1661"/>
                </a:lnTo>
                <a:lnTo>
                  <a:pt x="794" y="1659"/>
                </a:lnTo>
                <a:lnTo>
                  <a:pt x="793" y="1654"/>
                </a:lnTo>
                <a:lnTo>
                  <a:pt x="782" y="1648"/>
                </a:lnTo>
                <a:lnTo>
                  <a:pt x="785" y="1645"/>
                </a:lnTo>
                <a:lnTo>
                  <a:pt x="793" y="1642"/>
                </a:lnTo>
                <a:lnTo>
                  <a:pt x="790" y="1636"/>
                </a:lnTo>
                <a:lnTo>
                  <a:pt x="800" y="1632"/>
                </a:lnTo>
                <a:lnTo>
                  <a:pt x="812" y="1633"/>
                </a:lnTo>
                <a:lnTo>
                  <a:pt x="812" y="1631"/>
                </a:lnTo>
                <a:lnTo>
                  <a:pt x="806" y="1630"/>
                </a:lnTo>
                <a:lnTo>
                  <a:pt x="803" y="1621"/>
                </a:lnTo>
                <a:lnTo>
                  <a:pt x="813" y="1615"/>
                </a:lnTo>
                <a:lnTo>
                  <a:pt x="816" y="1615"/>
                </a:lnTo>
                <a:lnTo>
                  <a:pt x="818" y="1606"/>
                </a:lnTo>
                <a:lnTo>
                  <a:pt x="822" y="1595"/>
                </a:lnTo>
                <a:lnTo>
                  <a:pt x="843" y="1590"/>
                </a:lnTo>
                <a:lnTo>
                  <a:pt x="849" y="1584"/>
                </a:lnTo>
                <a:lnTo>
                  <a:pt x="867" y="1582"/>
                </a:lnTo>
                <a:lnTo>
                  <a:pt x="873" y="1575"/>
                </a:lnTo>
                <a:lnTo>
                  <a:pt x="863" y="1565"/>
                </a:lnTo>
                <a:lnTo>
                  <a:pt x="872" y="1559"/>
                </a:lnTo>
                <a:lnTo>
                  <a:pt x="882" y="1568"/>
                </a:lnTo>
                <a:lnTo>
                  <a:pt x="885" y="1582"/>
                </a:lnTo>
                <a:lnTo>
                  <a:pt x="900" y="1598"/>
                </a:lnTo>
                <a:lnTo>
                  <a:pt x="918" y="1601"/>
                </a:lnTo>
                <a:lnTo>
                  <a:pt x="915" y="1612"/>
                </a:lnTo>
                <a:lnTo>
                  <a:pt x="904" y="1621"/>
                </a:lnTo>
                <a:lnTo>
                  <a:pt x="907" y="1625"/>
                </a:lnTo>
                <a:lnTo>
                  <a:pt x="927" y="1601"/>
                </a:lnTo>
                <a:lnTo>
                  <a:pt x="937" y="1601"/>
                </a:lnTo>
                <a:lnTo>
                  <a:pt x="946" y="1594"/>
                </a:lnTo>
                <a:lnTo>
                  <a:pt x="968" y="1599"/>
                </a:lnTo>
                <a:lnTo>
                  <a:pt x="994" y="1599"/>
                </a:lnTo>
                <a:lnTo>
                  <a:pt x="997" y="1593"/>
                </a:lnTo>
                <a:lnTo>
                  <a:pt x="1004" y="1584"/>
                </a:lnTo>
                <a:lnTo>
                  <a:pt x="989" y="1588"/>
                </a:lnTo>
                <a:lnTo>
                  <a:pt x="988" y="1595"/>
                </a:lnTo>
                <a:lnTo>
                  <a:pt x="953" y="1588"/>
                </a:lnTo>
                <a:lnTo>
                  <a:pt x="931" y="1595"/>
                </a:lnTo>
                <a:lnTo>
                  <a:pt x="912" y="1586"/>
                </a:lnTo>
                <a:lnTo>
                  <a:pt x="892" y="1572"/>
                </a:lnTo>
                <a:lnTo>
                  <a:pt x="880" y="1552"/>
                </a:lnTo>
                <a:lnTo>
                  <a:pt x="886" y="1549"/>
                </a:lnTo>
                <a:lnTo>
                  <a:pt x="903" y="1543"/>
                </a:lnTo>
                <a:lnTo>
                  <a:pt x="919" y="1542"/>
                </a:lnTo>
                <a:lnTo>
                  <a:pt x="925" y="1543"/>
                </a:lnTo>
                <a:lnTo>
                  <a:pt x="931" y="1540"/>
                </a:lnTo>
                <a:lnTo>
                  <a:pt x="946" y="1526"/>
                </a:lnTo>
                <a:lnTo>
                  <a:pt x="970" y="1520"/>
                </a:lnTo>
                <a:lnTo>
                  <a:pt x="983" y="1516"/>
                </a:lnTo>
                <a:lnTo>
                  <a:pt x="980" y="1511"/>
                </a:lnTo>
                <a:lnTo>
                  <a:pt x="965" y="1515"/>
                </a:lnTo>
                <a:lnTo>
                  <a:pt x="947" y="1511"/>
                </a:lnTo>
                <a:lnTo>
                  <a:pt x="936" y="1514"/>
                </a:lnTo>
                <a:lnTo>
                  <a:pt x="927" y="1525"/>
                </a:lnTo>
                <a:lnTo>
                  <a:pt x="904" y="1532"/>
                </a:lnTo>
                <a:lnTo>
                  <a:pt x="903" y="1528"/>
                </a:lnTo>
                <a:lnTo>
                  <a:pt x="928" y="1512"/>
                </a:lnTo>
                <a:lnTo>
                  <a:pt x="909" y="1511"/>
                </a:lnTo>
                <a:lnTo>
                  <a:pt x="907" y="1504"/>
                </a:lnTo>
                <a:lnTo>
                  <a:pt x="919" y="1493"/>
                </a:lnTo>
                <a:lnTo>
                  <a:pt x="937" y="1481"/>
                </a:lnTo>
                <a:lnTo>
                  <a:pt x="953" y="1475"/>
                </a:lnTo>
                <a:lnTo>
                  <a:pt x="968" y="1478"/>
                </a:lnTo>
                <a:lnTo>
                  <a:pt x="971" y="1474"/>
                </a:lnTo>
                <a:lnTo>
                  <a:pt x="952" y="1472"/>
                </a:lnTo>
                <a:lnTo>
                  <a:pt x="965" y="1464"/>
                </a:lnTo>
                <a:lnTo>
                  <a:pt x="971" y="1468"/>
                </a:lnTo>
                <a:lnTo>
                  <a:pt x="976" y="1464"/>
                </a:lnTo>
                <a:lnTo>
                  <a:pt x="970" y="1460"/>
                </a:lnTo>
                <a:lnTo>
                  <a:pt x="986" y="1442"/>
                </a:lnTo>
                <a:lnTo>
                  <a:pt x="995" y="1436"/>
                </a:lnTo>
                <a:lnTo>
                  <a:pt x="1006" y="1438"/>
                </a:lnTo>
                <a:lnTo>
                  <a:pt x="1010" y="1441"/>
                </a:lnTo>
                <a:lnTo>
                  <a:pt x="1004" y="1449"/>
                </a:lnTo>
                <a:lnTo>
                  <a:pt x="1010" y="1454"/>
                </a:lnTo>
                <a:lnTo>
                  <a:pt x="1016" y="1447"/>
                </a:lnTo>
                <a:lnTo>
                  <a:pt x="1023" y="1446"/>
                </a:lnTo>
                <a:lnTo>
                  <a:pt x="1020" y="1441"/>
                </a:lnTo>
                <a:lnTo>
                  <a:pt x="1022" y="1433"/>
                </a:lnTo>
                <a:lnTo>
                  <a:pt x="1035" y="1426"/>
                </a:lnTo>
                <a:lnTo>
                  <a:pt x="1043" y="1437"/>
                </a:lnTo>
                <a:lnTo>
                  <a:pt x="1040" y="1447"/>
                </a:lnTo>
                <a:lnTo>
                  <a:pt x="1047" y="1448"/>
                </a:lnTo>
                <a:lnTo>
                  <a:pt x="1047" y="1451"/>
                </a:lnTo>
                <a:lnTo>
                  <a:pt x="1035" y="1459"/>
                </a:lnTo>
                <a:lnTo>
                  <a:pt x="1038" y="1463"/>
                </a:lnTo>
                <a:lnTo>
                  <a:pt x="1058" y="1454"/>
                </a:lnTo>
                <a:lnTo>
                  <a:pt x="1091" y="1439"/>
                </a:lnTo>
                <a:lnTo>
                  <a:pt x="1108" y="1421"/>
                </a:lnTo>
                <a:lnTo>
                  <a:pt x="1114" y="1412"/>
                </a:lnTo>
                <a:lnTo>
                  <a:pt x="1128" y="1404"/>
                </a:lnTo>
                <a:lnTo>
                  <a:pt x="1125" y="1399"/>
                </a:lnTo>
                <a:lnTo>
                  <a:pt x="1104" y="1417"/>
                </a:lnTo>
                <a:lnTo>
                  <a:pt x="1086" y="1432"/>
                </a:lnTo>
                <a:lnTo>
                  <a:pt x="1068" y="1443"/>
                </a:lnTo>
                <a:lnTo>
                  <a:pt x="1055" y="1438"/>
                </a:lnTo>
                <a:lnTo>
                  <a:pt x="1058" y="1432"/>
                </a:lnTo>
                <a:lnTo>
                  <a:pt x="1071" y="1431"/>
                </a:lnTo>
                <a:lnTo>
                  <a:pt x="1062" y="1427"/>
                </a:lnTo>
                <a:lnTo>
                  <a:pt x="1061" y="1422"/>
                </a:lnTo>
                <a:lnTo>
                  <a:pt x="1050" y="1423"/>
                </a:lnTo>
                <a:lnTo>
                  <a:pt x="1056" y="1420"/>
                </a:lnTo>
                <a:lnTo>
                  <a:pt x="1071" y="1420"/>
                </a:lnTo>
                <a:lnTo>
                  <a:pt x="1070" y="1417"/>
                </a:lnTo>
                <a:lnTo>
                  <a:pt x="1056" y="1413"/>
                </a:lnTo>
                <a:lnTo>
                  <a:pt x="1043" y="1421"/>
                </a:lnTo>
                <a:lnTo>
                  <a:pt x="1049" y="1406"/>
                </a:lnTo>
                <a:lnTo>
                  <a:pt x="1062" y="1404"/>
                </a:lnTo>
                <a:lnTo>
                  <a:pt x="1064" y="1400"/>
                </a:lnTo>
                <a:lnTo>
                  <a:pt x="1059" y="1400"/>
                </a:lnTo>
                <a:lnTo>
                  <a:pt x="1061" y="1396"/>
                </a:lnTo>
                <a:lnTo>
                  <a:pt x="1074" y="1391"/>
                </a:lnTo>
                <a:lnTo>
                  <a:pt x="1073" y="1390"/>
                </a:lnTo>
                <a:lnTo>
                  <a:pt x="1059" y="1391"/>
                </a:lnTo>
                <a:lnTo>
                  <a:pt x="1047" y="1401"/>
                </a:lnTo>
                <a:lnTo>
                  <a:pt x="1037" y="1404"/>
                </a:lnTo>
                <a:lnTo>
                  <a:pt x="1035" y="1407"/>
                </a:lnTo>
                <a:lnTo>
                  <a:pt x="1041" y="1409"/>
                </a:lnTo>
                <a:lnTo>
                  <a:pt x="1032" y="1418"/>
                </a:lnTo>
                <a:lnTo>
                  <a:pt x="1013" y="1427"/>
                </a:lnTo>
                <a:lnTo>
                  <a:pt x="1020" y="1411"/>
                </a:lnTo>
                <a:lnTo>
                  <a:pt x="1023" y="1405"/>
                </a:lnTo>
                <a:lnTo>
                  <a:pt x="1018" y="1405"/>
                </a:lnTo>
                <a:lnTo>
                  <a:pt x="1025" y="1390"/>
                </a:lnTo>
                <a:lnTo>
                  <a:pt x="1032" y="1394"/>
                </a:lnTo>
                <a:lnTo>
                  <a:pt x="1034" y="1388"/>
                </a:lnTo>
                <a:lnTo>
                  <a:pt x="1028" y="1388"/>
                </a:lnTo>
                <a:lnTo>
                  <a:pt x="1032" y="1378"/>
                </a:lnTo>
                <a:lnTo>
                  <a:pt x="1049" y="1371"/>
                </a:lnTo>
                <a:lnTo>
                  <a:pt x="1049" y="1364"/>
                </a:lnTo>
                <a:lnTo>
                  <a:pt x="1044" y="1363"/>
                </a:lnTo>
                <a:lnTo>
                  <a:pt x="1037" y="1370"/>
                </a:lnTo>
                <a:lnTo>
                  <a:pt x="1032" y="1368"/>
                </a:lnTo>
                <a:lnTo>
                  <a:pt x="1038" y="1344"/>
                </a:lnTo>
                <a:lnTo>
                  <a:pt x="1046" y="1344"/>
                </a:lnTo>
                <a:lnTo>
                  <a:pt x="1049" y="1354"/>
                </a:lnTo>
                <a:lnTo>
                  <a:pt x="1061" y="1364"/>
                </a:lnTo>
                <a:lnTo>
                  <a:pt x="1062" y="1376"/>
                </a:lnTo>
                <a:lnTo>
                  <a:pt x="1074" y="1374"/>
                </a:lnTo>
                <a:lnTo>
                  <a:pt x="1086" y="1375"/>
                </a:lnTo>
                <a:lnTo>
                  <a:pt x="1089" y="1370"/>
                </a:lnTo>
                <a:lnTo>
                  <a:pt x="1079" y="1360"/>
                </a:lnTo>
                <a:lnTo>
                  <a:pt x="1077" y="1342"/>
                </a:lnTo>
                <a:lnTo>
                  <a:pt x="1074" y="1355"/>
                </a:lnTo>
                <a:lnTo>
                  <a:pt x="1068" y="1360"/>
                </a:lnTo>
                <a:lnTo>
                  <a:pt x="1064" y="1358"/>
                </a:lnTo>
                <a:lnTo>
                  <a:pt x="1068" y="1352"/>
                </a:lnTo>
                <a:lnTo>
                  <a:pt x="1073" y="1344"/>
                </a:lnTo>
                <a:lnTo>
                  <a:pt x="1062" y="1355"/>
                </a:lnTo>
                <a:lnTo>
                  <a:pt x="1055" y="1347"/>
                </a:lnTo>
                <a:lnTo>
                  <a:pt x="1059" y="1342"/>
                </a:lnTo>
                <a:lnTo>
                  <a:pt x="1053" y="1343"/>
                </a:lnTo>
                <a:lnTo>
                  <a:pt x="1052" y="1332"/>
                </a:lnTo>
                <a:lnTo>
                  <a:pt x="1067" y="1310"/>
                </a:lnTo>
                <a:lnTo>
                  <a:pt x="1074" y="1312"/>
                </a:lnTo>
                <a:lnTo>
                  <a:pt x="1083" y="1322"/>
                </a:lnTo>
                <a:lnTo>
                  <a:pt x="1082" y="1328"/>
                </a:lnTo>
                <a:lnTo>
                  <a:pt x="1101" y="1333"/>
                </a:lnTo>
                <a:lnTo>
                  <a:pt x="1101" y="1339"/>
                </a:lnTo>
                <a:lnTo>
                  <a:pt x="1110" y="1336"/>
                </a:lnTo>
                <a:lnTo>
                  <a:pt x="1104" y="1329"/>
                </a:lnTo>
                <a:lnTo>
                  <a:pt x="1089" y="1327"/>
                </a:lnTo>
                <a:lnTo>
                  <a:pt x="1091" y="1320"/>
                </a:lnTo>
                <a:lnTo>
                  <a:pt x="1082" y="1316"/>
                </a:lnTo>
                <a:lnTo>
                  <a:pt x="1080" y="1310"/>
                </a:lnTo>
                <a:lnTo>
                  <a:pt x="1074" y="1307"/>
                </a:lnTo>
                <a:lnTo>
                  <a:pt x="1082" y="1295"/>
                </a:lnTo>
                <a:lnTo>
                  <a:pt x="1088" y="1294"/>
                </a:lnTo>
                <a:lnTo>
                  <a:pt x="1091" y="1300"/>
                </a:lnTo>
                <a:lnTo>
                  <a:pt x="1098" y="1295"/>
                </a:lnTo>
                <a:lnTo>
                  <a:pt x="1091" y="1282"/>
                </a:lnTo>
                <a:lnTo>
                  <a:pt x="1082" y="1290"/>
                </a:lnTo>
                <a:lnTo>
                  <a:pt x="1085" y="1279"/>
                </a:lnTo>
                <a:lnTo>
                  <a:pt x="1085" y="1269"/>
                </a:lnTo>
                <a:lnTo>
                  <a:pt x="1110" y="1255"/>
                </a:lnTo>
                <a:lnTo>
                  <a:pt x="1116" y="1259"/>
                </a:lnTo>
                <a:lnTo>
                  <a:pt x="1126" y="1265"/>
                </a:lnTo>
                <a:lnTo>
                  <a:pt x="1132" y="1266"/>
                </a:lnTo>
                <a:lnTo>
                  <a:pt x="1135" y="1273"/>
                </a:lnTo>
                <a:lnTo>
                  <a:pt x="1143" y="1274"/>
                </a:lnTo>
                <a:lnTo>
                  <a:pt x="1150" y="1281"/>
                </a:lnTo>
                <a:lnTo>
                  <a:pt x="1153" y="1291"/>
                </a:lnTo>
                <a:lnTo>
                  <a:pt x="1158" y="1300"/>
                </a:lnTo>
                <a:lnTo>
                  <a:pt x="1162" y="1299"/>
                </a:lnTo>
                <a:lnTo>
                  <a:pt x="1156" y="1286"/>
                </a:lnTo>
                <a:lnTo>
                  <a:pt x="1149" y="1273"/>
                </a:lnTo>
                <a:lnTo>
                  <a:pt x="1147" y="1263"/>
                </a:lnTo>
                <a:lnTo>
                  <a:pt x="1134" y="1261"/>
                </a:lnTo>
                <a:lnTo>
                  <a:pt x="1120" y="1255"/>
                </a:lnTo>
                <a:lnTo>
                  <a:pt x="1122" y="1240"/>
                </a:lnTo>
                <a:lnTo>
                  <a:pt x="1132" y="1234"/>
                </a:lnTo>
                <a:lnTo>
                  <a:pt x="1110" y="1236"/>
                </a:lnTo>
                <a:lnTo>
                  <a:pt x="1092" y="1239"/>
                </a:lnTo>
                <a:lnTo>
                  <a:pt x="1083" y="1253"/>
                </a:lnTo>
                <a:lnTo>
                  <a:pt x="1119" y="1242"/>
                </a:lnTo>
                <a:lnTo>
                  <a:pt x="1117" y="1250"/>
                </a:lnTo>
                <a:lnTo>
                  <a:pt x="1098" y="1257"/>
                </a:lnTo>
                <a:lnTo>
                  <a:pt x="1071" y="1274"/>
                </a:lnTo>
                <a:lnTo>
                  <a:pt x="1068" y="1282"/>
                </a:lnTo>
                <a:lnTo>
                  <a:pt x="1061" y="1279"/>
                </a:lnTo>
                <a:lnTo>
                  <a:pt x="1065" y="1273"/>
                </a:lnTo>
                <a:lnTo>
                  <a:pt x="1056" y="1274"/>
                </a:lnTo>
                <a:lnTo>
                  <a:pt x="1056" y="1268"/>
                </a:lnTo>
                <a:lnTo>
                  <a:pt x="1062" y="1264"/>
                </a:lnTo>
                <a:lnTo>
                  <a:pt x="1065" y="1254"/>
                </a:lnTo>
                <a:lnTo>
                  <a:pt x="1079" y="1245"/>
                </a:lnTo>
                <a:lnTo>
                  <a:pt x="1089" y="1229"/>
                </a:lnTo>
                <a:lnTo>
                  <a:pt x="1107" y="1219"/>
                </a:lnTo>
                <a:lnTo>
                  <a:pt x="1137" y="1213"/>
                </a:lnTo>
                <a:lnTo>
                  <a:pt x="1155" y="1207"/>
                </a:lnTo>
                <a:lnTo>
                  <a:pt x="1158" y="1202"/>
                </a:lnTo>
                <a:lnTo>
                  <a:pt x="1169" y="1197"/>
                </a:lnTo>
                <a:lnTo>
                  <a:pt x="1174" y="1198"/>
                </a:lnTo>
                <a:lnTo>
                  <a:pt x="1198" y="1195"/>
                </a:lnTo>
                <a:lnTo>
                  <a:pt x="1198" y="1198"/>
                </a:lnTo>
                <a:lnTo>
                  <a:pt x="1190" y="1203"/>
                </a:lnTo>
                <a:lnTo>
                  <a:pt x="1198" y="1203"/>
                </a:lnTo>
                <a:lnTo>
                  <a:pt x="1196" y="1221"/>
                </a:lnTo>
                <a:lnTo>
                  <a:pt x="1205" y="1211"/>
                </a:lnTo>
                <a:lnTo>
                  <a:pt x="1222" y="1210"/>
                </a:lnTo>
                <a:lnTo>
                  <a:pt x="1228" y="1215"/>
                </a:lnTo>
                <a:lnTo>
                  <a:pt x="1234" y="1215"/>
                </a:lnTo>
                <a:lnTo>
                  <a:pt x="1226" y="1205"/>
                </a:lnTo>
                <a:lnTo>
                  <a:pt x="1214" y="1206"/>
                </a:lnTo>
                <a:lnTo>
                  <a:pt x="1204" y="1196"/>
                </a:lnTo>
                <a:lnTo>
                  <a:pt x="1228" y="1191"/>
                </a:lnTo>
                <a:lnTo>
                  <a:pt x="1226" y="1197"/>
                </a:lnTo>
                <a:lnTo>
                  <a:pt x="1247" y="1190"/>
                </a:lnTo>
                <a:lnTo>
                  <a:pt x="1268" y="1177"/>
                </a:lnTo>
                <a:lnTo>
                  <a:pt x="1262" y="1173"/>
                </a:lnTo>
                <a:lnTo>
                  <a:pt x="1244" y="1182"/>
                </a:lnTo>
                <a:lnTo>
                  <a:pt x="1228" y="1184"/>
                </a:lnTo>
                <a:lnTo>
                  <a:pt x="1207" y="1191"/>
                </a:lnTo>
                <a:lnTo>
                  <a:pt x="1199" y="1190"/>
                </a:lnTo>
                <a:lnTo>
                  <a:pt x="1202" y="1184"/>
                </a:lnTo>
                <a:lnTo>
                  <a:pt x="1187" y="1190"/>
                </a:lnTo>
                <a:lnTo>
                  <a:pt x="1177" y="1194"/>
                </a:lnTo>
                <a:lnTo>
                  <a:pt x="1171" y="1191"/>
                </a:lnTo>
                <a:lnTo>
                  <a:pt x="1147" y="1203"/>
                </a:lnTo>
                <a:lnTo>
                  <a:pt x="1129" y="1210"/>
                </a:lnTo>
                <a:lnTo>
                  <a:pt x="1126" y="1205"/>
                </a:lnTo>
                <a:lnTo>
                  <a:pt x="1155" y="1187"/>
                </a:lnTo>
                <a:lnTo>
                  <a:pt x="1177" y="1179"/>
                </a:lnTo>
                <a:lnTo>
                  <a:pt x="1198" y="1180"/>
                </a:lnTo>
                <a:lnTo>
                  <a:pt x="1186" y="1174"/>
                </a:lnTo>
                <a:lnTo>
                  <a:pt x="1190" y="1169"/>
                </a:lnTo>
                <a:lnTo>
                  <a:pt x="1169" y="1177"/>
                </a:lnTo>
                <a:lnTo>
                  <a:pt x="1150" y="1179"/>
                </a:lnTo>
                <a:lnTo>
                  <a:pt x="1144" y="1181"/>
                </a:lnTo>
                <a:lnTo>
                  <a:pt x="1146" y="1175"/>
                </a:lnTo>
                <a:lnTo>
                  <a:pt x="1140" y="1176"/>
                </a:lnTo>
                <a:lnTo>
                  <a:pt x="1129" y="1171"/>
                </a:lnTo>
                <a:lnTo>
                  <a:pt x="1146" y="1163"/>
                </a:lnTo>
                <a:lnTo>
                  <a:pt x="1155" y="1156"/>
                </a:lnTo>
                <a:lnTo>
                  <a:pt x="1149" y="1148"/>
                </a:lnTo>
                <a:lnTo>
                  <a:pt x="1144" y="1145"/>
                </a:lnTo>
                <a:lnTo>
                  <a:pt x="1150" y="1143"/>
                </a:lnTo>
                <a:lnTo>
                  <a:pt x="1134" y="1138"/>
                </a:lnTo>
                <a:lnTo>
                  <a:pt x="1126" y="1131"/>
                </a:lnTo>
                <a:lnTo>
                  <a:pt x="1144" y="1123"/>
                </a:lnTo>
                <a:lnTo>
                  <a:pt x="1155" y="1128"/>
                </a:lnTo>
                <a:lnTo>
                  <a:pt x="1158" y="1138"/>
                </a:lnTo>
                <a:lnTo>
                  <a:pt x="1163" y="1147"/>
                </a:lnTo>
                <a:lnTo>
                  <a:pt x="1180" y="1142"/>
                </a:lnTo>
                <a:lnTo>
                  <a:pt x="1168" y="1143"/>
                </a:lnTo>
                <a:lnTo>
                  <a:pt x="1169" y="1132"/>
                </a:lnTo>
                <a:lnTo>
                  <a:pt x="1161" y="1129"/>
                </a:lnTo>
                <a:lnTo>
                  <a:pt x="1178" y="1127"/>
                </a:lnTo>
                <a:lnTo>
                  <a:pt x="1193" y="1127"/>
                </a:lnTo>
                <a:lnTo>
                  <a:pt x="1198" y="1127"/>
                </a:lnTo>
                <a:lnTo>
                  <a:pt x="1210" y="1132"/>
                </a:lnTo>
                <a:lnTo>
                  <a:pt x="1213" y="1132"/>
                </a:lnTo>
                <a:lnTo>
                  <a:pt x="1210" y="1127"/>
                </a:lnTo>
                <a:lnTo>
                  <a:pt x="1204" y="1123"/>
                </a:lnTo>
                <a:lnTo>
                  <a:pt x="1190" y="1121"/>
                </a:lnTo>
                <a:lnTo>
                  <a:pt x="1196" y="1117"/>
                </a:lnTo>
                <a:lnTo>
                  <a:pt x="1207" y="1113"/>
                </a:lnTo>
                <a:lnTo>
                  <a:pt x="1219" y="1113"/>
                </a:lnTo>
                <a:lnTo>
                  <a:pt x="1220" y="1112"/>
                </a:lnTo>
                <a:lnTo>
                  <a:pt x="1211" y="1111"/>
                </a:lnTo>
                <a:lnTo>
                  <a:pt x="1196" y="1113"/>
                </a:lnTo>
                <a:lnTo>
                  <a:pt x="1190" y="1116"/>
                </a:lnTo>
                <a:lnTo>
                  <a:pt x="1186" y="1121"/>
                </a:lnTo>
                <a:lnTo>
                  <a:pt x="1166" y="1123"/>
                </a:lnTo>
                <a:lnTo>
                  <a:pt x="1155" y="1122"/>
                </a:lnTo>
                <a:lnTo>
                  <a:pt x="1158" y="1110"/>
                </a:lnTo>
                <a:lnTo>
                  <a:pt x="1174" y="1106"/>
                </a:lnTo>
                <a:lnTo>
                  <a:pt x="1159" y="1106"/>
                </a:lnTo>
                <a:lnTo>
                  <a:pt x="1152" y="1101"/>
                </a:lnTo>
                <a:lnTo>
                  <a:pt x="1156" y="1097"/>
                </a:lnTo>
                <a:lnTo>
                  <a:pt x="1162" y="1098"/>
                </a:lnTo>
                <a:lnTo>
                  <a:pt x="1169" y="1097"/>
                </a:lnTo>
                <a:lnTo>
                  <a:pt x="1178" y="1098"/>
                </a:lnTo>
                <a:lnTo>
                  <a:pt x="1195" y="1101"/>
                </a:lnTo>
                <a:lnTo>
                  <a:pt x="1192" y="1096"/>
                </a:lnTo>
                <a:lnTo>
                  <a:pt x="1180" y="1092"/>
                </a:lnTo>
                <a:lnTo>
                  <a:pt x="1165" y="1090"/>
                </a:lnTo>
                <a:lnTo>
                  <a:pt x="1158" y="1085"/>
                </a:lnTo>
                <a:lnTo>
                  <a:pt x="1174" y="1084"/>
                </a:lnTo>
                <a:lnTo>
                  <a:pt x="1184" y="1086"/>
                </a:lnTo>
                <a:lnTo>
                  <a:pt x="1198" y="1088"/>
                </a:lnTo>
                <a:lnTo>
                  <a:pt x="1208" y="1091"/>
                </a:lnTo>
                <a:lnTo>
                  <a:pt x="1219" y="1090"/>
                </a:lnTo>
                <a:lnTo>
                  <a:pt x="1216" y="1087"/>
                </a:lnTo>
                <a:lnTo>
                  <a:pt x="1236" y="1084"/>
                </a:lnTo>
                <a:lnTo>
                  <a:pt x="1219" y="1085"/>
                </a:lnTo>
                <a:lnTo>
                  <a:pt x="1207" y="1087"/>
                </a:lnTo>
                <a:lnTo>
                  <a:pt x="1193" y="1084"/>
                </a:lnTo>
                <a:lnTo>
                  <a:pt x="1193" y="1075"/>
                </a:lnTo>
                <a:lnTo>
                  <a:pt x="1189" y="1069"/>
                </a:lnTo>
                <a:lnTo>
                  <a:pt x="1214" y="1065"/>
                </a:lnTo>
                <a:lnTo>
                  <a:pt x="1226" y="1069"/>
                </a:lnTo>
                <a:lnTo>
                  <a:pt x="1248" y="1067"/>
                </a:lnTo>
                <a:lnTo>
                  <a:pt x="1229" y="1065"/>
                </a:lnTo>
                <a:lnTo>
                  <a:pt x="1219" y="1061"/>
                </a:lnTo>
                <a:lnTo>
                  <a:pt x="1211" y="1054"/>
                </a:lnTo>
                <a:lnTo>
                  <a:pt x="1202" y="1046"/>
                </a:lnTo>
                <a:lnTo>
                  <a:pt x="1192" y="1044"/>
                </a:lnTo>
                <a:lnTo>
                  <a:pt x="1193" y="1040"/>
                </a:lnTo>
                <a:lnTo>
                  <a:pt x="1187" y="1037"/>
                </a:lnTo>
                <a:lnTo>
                  <a:pt x="1193" y="1035"/>
                </a:lnTo>
                <a:lnTo>
                  <a:pt x="1202" y="1035"/>
                </a:lnTo>
                <a:lnTo>
                  <a:pt x="1216" y="1035"/>
                </a:lnTo>
                <a:lnTo>
                  <a:pt x="1225" y="1033"/>
                </a:lnTo>
                <a:lnTo>
                  <a:pt x="1217" y="1030"/>
                </a:lnTo>
                <a:lnTo>
                  <a:pt x="1228" y="1028"/>
                </a:lnTo>
                <a:lnTo>
                  <a:pt x="1232" y="1027"/>
                </a:lnTo>
                <a:lnTo>
                  <a:pt x="1234" y="1023"/>
                </a:lnTo>
                <a:lnTo>
                  <a:pt x="1245" y="1022"/>
                </a:lnTo>
                <a:lnTo>
                  <a:pt x="1245" y="1028"/>
                </a:lnTo>
                <a:lnTo>
                  <a:pt x="1239" y="1032"/>
                </a:lnTo>
                <a:lnTo>
                  <a:pt x="1245" y="1032"/>
                </a:lnTo>
                <a:lnTo>
                  <a:pt x="1251" y="1027"/>
                </a:lnTo>
                <a:lnTo>
                  <a:pt x="1254" y="1025"/>
                </a:lnTo>
                <a:lnTo>
                  <a:pt x="1253" y="1014"/>
                </a:lnTo>
                <a:lnTo>
                  <a:pt x="1257" y="1008"/>
                </a:lnTo>
                <a:lnTo>
                  <a:pt x="1262" y="1014"/>
                </a:lnTo>
                <a:lnTo>
                  <a:pt x="1265" y="1022"/>
                </a:lnTo>
                <a:lnTo>
                  <a:pt x="1271" y="1024"/>
                </a:lnTo>
                <a:lnTo>
                  <a:pt x="1277" y="1022"/>
                </a:lnTo>
                <a:lnTo>
                  <a:pt x="1283" y="1014"/>
                </a:lnTo>
                <a:lnTo>
                  <a:pt x="1283" y="1006"/>
                </a:lnTo>
                <a:lnTo>
                  <a:pt x="1287" y="996"/>
                </a:lnTo>
                <a:lnTo>
                  <a:pt x="1289" y="983"/>
                </a:lnTo>
                <a:lnTo>
                  <a:pt x="1301" y="979"/>
                </a:lnTo>
                <a:lnTo>
                  <a:pt x="1321" y="976"/>
                </a:lnTo>
                <a:lnTo>
                  <a:pt x="1321" y="966"/>
                </a:lnTo>
                <a:lnTo>
                  <a:pt x="1329" y="961"/>
                </a:lnTo>
                <a:lnTo>
                  <a:pt x="1333" y="955"/>
                </a:lnTo>
                <a:lnTo>
                  <a:pt x="1311" y="958"/>
                </a:lnTo>
                <a:lnTo>
                  <a:pt x="1302" y="961"/>
                </a:lnTo>
                <a:lnTo>
                  <a:pt x="1292" y="967"/>
                </a:lnTo>
                <a:lnTo>
                  <a:pt x="1286" y="961"/>
                </a:lnTo>
                <a:lnTo>
                  <a:pt x="1290" y="956"/>
                </a:lnTo>
                <a:lnTo>
                  <a:pt x="1295" y="951"/>
                </a:lnTo>
                <a:lnTo>
                  <a:pt x="1305" y="948"/>
                </a:lnTo>
                <a:lnTo>
                  <a:pt x="1312" y="940"/>
                </a:lnTo>
                <a:lnTo>
                  <a:pt x="1321" y="932"/>
                </a:lnTo>
                <a:lnTo>
                  <a:pt x="1320" y="925"/>
                </a:lnTo>
                <a:lnTo>
                  <a:pt x="1323" y="922"/>
                </a:lnTo>
                <a:lnTo>
                  <a:pt x="1335" y="923"/>
                </a:lnTo>
                <a:lnTo>
                  <a:pt x="1342" y="920"/>
                </a:lnTo>
                <a:lnTo>
                  <a:pt x="1345" y="925"/>
                </a:lnTo>
                <a:lnTo>
                  <a:pt x="1344" y="930"/>
                </a:lnTo>
                <a:lnTo>
                  <a:pt x="1347" y="933"/>
                </a:lnTo>
                <a:lnTo>
                  <a:pt x="1350" y="930"/>
                </a:lnTo>
                <a:lnTo>
                  <a:pt x="1353" y="925"/>
                </a:lnTo>
                <a:lnTo>
                  <a:pt x="1356" y="923"/>
                </a:lnTo>
                <a:lnTo>
                  <a:pt x="1369" y="918"/>
                </a:lnTo>
                <a:lnTo>
                  <a:pt x="1369" y="917"/>
                </a:lnTo>
                <a:lnTo>
                  <a:pt x="1356" y="917"/>
                </a:lnTo>
                <a:lnTo>
                  <a:pt x="1347" y="916"/>
                </a:lnTo>
                <a:lnTo>
                  <a:pt x="1335" y="918"/>
                </a:lnTo>
                <a:lnTo>
                  <a:pt x="1324" y="913"/>
                </a:lnTo>
                <a:lnTo>
                  <a:pt x="1335" y="908"/>
                </a:lnTo>
                <a:lnTo>
                  <a:pt x="1348" y="891"/>
                </a:lnTo>
                <a:lnTo>
                  <a:pt x="1368" y="882"/>
                </a:lnTo>
                <a:lnTo>
                  <a:pt x="1375" y="887"/>
                </a:lnTo>
                <a:lnTo>
                  <a:pt x="1378" y="890"/>
                </a:lnTo>
                <a:lnTo>
                  <a:pt x="1378" y="893"/>
                </a:lnTo>
                <a:lnTo>
                  <a:pt x="1369" y="901"/>
                </a:lnTo>
                <a:lnTo>
                  <a:pt x="1360" y="907"/>
                </a:lnTo>
                <a:lnTo>
                  <a:pt x="1371" y="902"/>
                </a:lnTo>
                <a:lnTo>
                  <a:pt x="1379" y="897"/>
                </a:lnTo>
                <a:lnTo>
                  <a:pt x="1385" y="899"/>
                </a:lnTo>
                <a:lnTo>
                  <a:pt x="1390" y="901"/>
                </a:lnTo>
                <a:lnTo>
                  <a:pt x="1381" y="908"/>
                </a:lnTo>
                <a:lnTo>
                  <a:pt x="1379" y="914"/>
                </a:lnTo>
                <a:lnTo>
                  <a:pt x="1379" y="917"/>
                </a:lnTo>
                <a:lnTo>
                  <a:pt x="1393" y="904"/>
                </a:lnTo>
                <a:lnTo>
                  <a:pt x="1402" y="902"/>
                </a:lnTo>
                <a:lnTo>
                  <a:pt x="1411" y="906"/>
                </a:lnTo>
                <a:lnTo>
                  <a:pt x="1418" y="906"/>
                </a:lnTo>
                <a:lnTo>
                  <a:pt x="1421" y="913"/>
                </a:lnTo>
                <a:lnTo>
                  <a:pt x="1427" y="922"/>
                </a:lnTo>
                <a:lnTo>
                  <a:pt x="1426" y="930"/>
                </a:lnTo>
                <a:lnTo>
                  <a:pt x="1429" y="935"/>
                </a:lnTo>
                <a:lnTo>
                  <a:pt x="1435" y="943"/>
                </a:lnTo>
                <a:lnTo>
                  <a:pt x="1438" y="948"/>
                </a:lnTo>
                <a:lnTo>
                  <a:pt x="1444" y="945"/>
                </a:lnTo>
                <a:lnTo>
                  <a:pt x="1447" y="941"/>
                </a:lnTo>
                <a:lnTo>
                  <a:pt x="1444" y="930"/>
                </a:lnTo>
                <a:lnTo>
                  <a:pt x="1441" y="924"/>
                </a:lnTo>
                <a:lnTo>
                  <a:pt x="1438" y="916"/>
                </a:lnTo>
                <a:lnTo>
                  <a:pt x="1435" y="908"/>
                </a:lnTo>
                <a:lnTo>
                  <a:pt x="1433" y="899"/>
                </a:lnTo>
                <a:lnTo>
                  <a:pt x="1441" y="892"/>
                </a:lnTo>
                <a:lnTo>
                  <a:pt x="1454" y="887"/>
                </a:lnTo>
                <a:lnTo>
                  <a:pt x="1463" y="885"/>
                </a:lnTo>
                <a:lnTo>
                  <a:pt x="1473" y="880"/>
                </a:lnTo>
                <a:lnTo>
                  <a:pt x="1472" y="878"/>
                </a:lnTo>
                <a:lnTo>
                  <a:pt x="1461" y="882"/>
                </a:lnTo>
                <a:lnTo>
                  <a:pt x="1452" y="883"/>
                </a:lnTo>
                <a:lnTo>
                  <a:pt x="1436" y="890"/>
                </a:lnTo>
                <a:lnTo>
                  <a:pt x="1427" y="897"/>
                </a:lnTo>
                <a:lnTo>
                  <a:pt x="1421" y="899"/>
                </a:lnTo>
                <a:lnTo>
                  <a:pt x="1417" y="895"/>
                </a:lnTo>
                <a:lnTo>
                  <a:pt x="1406" y="896"/>
                </a:lnTo>
                <a:lnTo>
                  <a:pt x="1399" y="896"/>
                </a:lnTo>
                <a:lnTo>
                  <a:pt x="1393" y="895"/>
                </a:lnTo>
                <a:lnTo>
                  <a:pt x="1390" y="892"/>
                </a:lnTo>
                <a:lnTo>
                  <a:pt x="1391" y="883"/>
                </a:lnTo>
                <a:lnTo>
                  <a:pt x="1394" y="876"/>
                </a:lnTo>
                <a:lnTo>
                  <a:pt x="1405" y="883"/>
                </a:lnTo>
                <a:lnTo>
                  <a:pt x="1420" y="883"/>
                </a:lnTo>
                <a:lnTo>
                  <a:pt x="1420" y="880"/>
                </a:lnTo>
                <a:lnTo>
                  <a:pt x="1411" y="877"/>
                </a:lnTo>
                <a:lnTo>
                  <a:pt x="1402" y="875"/>
                </a:lnTo>
                <a:lnTo>
                  <a:pt x="1396" y="869"/>
                </a:lnTo>
                <a:lnTo>
                  <a:pt x="1388" y="876"/>
                </a:lnTo>
                <a:lnTo>
                  <a:pt x="1382" y="873"/>
                </a:lnTo>
                <a:lnTo>
                  <a:pt x="1397" y="852"/>
                </a:lnTo>
                <a:lnTo>
                  <a:pt x="1409" y="859"/>
                </a:lnTo>
                <a:lnTo>
                  <a:pt x="1420" y="860"/>
                </a:lnTo>
                <a:lnTo>
                  <a:pt x="1427" y="856"/>
                </a:lnTo>
                <a:lnTo>
                  <a:pt x="1423" y="852"/>
                </a:lnTo>
                <a:lnTo>
                  <a:pt x="1412" y="850"/>
                </a:lnTo>
                <a:lnTo>
                  <a:pt x="1420" y="844"/>
                </a:lnTo>
                <a:lnTo>
                  <a:pt x="1429" y="844"/>
                </a:lnTo>
                <a:lnTo>
                  <a:pt x="1436" y="846"/>
                </a:lnTo>
                <a:lnTo>
                  <a:pt x="1447" y="850"/>
                </a:lnTo>
                <a:lnTo>
                  <a:pt x="1454" y="855"/>
                </a:lnTo>
                <a:lnTo>
                  <a:pt x="1460" y="857"/>
                </a:lnTo>
                <a:lnTo>
                  <a:pt x="1460" y="854"/>
                </a:lnTo>
                <a:lnTo>
                  <a:pt x="1455" y="850"/>
                </a:lnTo>
                <a:lnTo>
                  <a:pt x="1448" y="845"/>
                </a:lnTo>
                <a:lnTo>
                  <a:pt x="1441" y="839"/>
                </a:lnTo>
                <a:lnTo>
                  <a:pt x="1435" y="836"/>
                </a:lnTo>
                <a:lnTo>
                  <a:pt x="1426" y="838"/>
                </a:lnTo>
                <a:lnTo>
                  <a:pt x="1417" y="835"/>
                </a:lnTo>
                <a:lnTo>
                  <a:pt x="1412" y="834"/>
                </a:lnTo>
                <a:lnTo>
                  <a:pt x="1411" y="830"/>
                </a:lnTo>
                <a:lnTo>
                  <a:pt x="1412" y="827"/>
                </a:lnTo>
                <a:lnTo>
                  <a:pt x="1414" y="824"/>
                </a:lnTo>
                <a:lnTo>
                  <a:pt x="1408" y="823"/>
                </a:lnTo>
                <a:lnTo>
                  <a:pt x="1403" y="824"/>
                </a:lnTo>
                <a:lnTo>
                  <a:pt x="1399" y="830"/>
                </a:lnTo>
                <a:lnTo>
                  <a:pt x="1396" y="839"/>
                </a:lnTo>
                <a:lnTo>
                  <a:pt x="1393" y="843"/>
                </a:lnTo>
                <a:lnTo>
                  <a:pt x="1385" y="846"/>
                </a:lnTo>
                <a:lnTo>
                  <a:pt x="1384" y="852"/>
                </a:lnTo>
                <a:lnTo>
                  <a:pt x="1375" y="857"/>
                </a:lnTo>
                <a:lnTo>
                  <a:pt x="1366" y="861"/>
                </a:lnTo>
                <a:lnTo>
                  <a:pt x="1356" y="867"/>
                </a:lnTo>
                <a:lnTo>
                  <a:pt x="1347" y="870"/>
                </a:lnTo>
                <a:lnTo>
                  <a:pt x="1338" y="870"/>
                </a:lnTo>
                <a:lnTo>
                  <a:pt x="1330" y="867"/>
                </a:lnTo>
                <a:lnTo>
                  <a:pt x="1336" y="864"/>
                </a:lnTo>
                <a:lnTo>
                  <a:pt x="1347" y="857"/>
                </a:lnTo>
                <a:lnTo>
                  <a:pt x="1342" y="857"/>
                </a:lnTo>
                <a:lnTo>
                  <a:pt x="1338" y="857"/>
                </a:lnTo>
                <a:lnTo>
                  <a:pt x="1336" y="855"/>
                </a:lnTo>
                <a:lnTo>
                  <a:pt x="1338" y="852"/>
                </a:lnTo>
                <a:lnTo>
                  <a:pt x="1342" y="852"/>
                </a:lnTo>
                <a:lnTo>
                  <a:pt x="1353" y="850"/>
                </a:lnTo>
                <a:lnTo>
                  <a:pt x="1359" y="849"/>
                </a:lnTo>
                <a:lnTo>
                  <a:pt x="1368" y="849"/>
                </a:lnTo>
                <a:lnTo>
                  <a:pt x="1375" y="846"/>
                </a:lnTo>
                <a:lnTo>
                  <a:pt x="1366" y="846"/>
                </a:lnTo>
                <a:lnTo>
                  <a:pt x="1360" y="844"/>
                </a:lnTo>
                <a:lnTo>
                  <a:pt x="1362" y="840"/>
                </a:lnTo>
                <a:lnTo>
                  <a:pt x="1356" y="841"/>
                </a:lnTo>
                <a:lnTo>
                  <a:pt x="1350" y="841"/>
                </a:lnTo>
                <a:lnTo>
                  <a:pt x="1342" y="843"/>
                </a:lnTo>
                <a:lnTo>
                  <a:pt x="1342" y="838"/>
                </a:lnTo>
                <a:lnTo>
                  <a:pt x="1333" y="840"/>
                </a:lnTo>
                <a:lnTo>
                  <a:pt x="1338" y="829"/>
                </a:lnTo>
                <a:lnTo>
                  <a:pt x="1342" y="833"/>
                </a:lnTo>
                <a:lnTo>
                  <a:pt x="1351" y="827"/>
                </a:lnTo>
                <a:lnTo>
                  <a:pt x="1362" y="827"/>
                </a:lnTo>
                <a:lnTo>
                  <a:pt x="1369" y="825"/>
                </a:lnTo>
                <a:lnTo>
                  <a:pt x="1371" y="820"/>
                </a:lnTo>
                <a:lnTo>
                  <a:pt x="1362" y="823"/>
                </a:lnTo>
                <a:lnTo>
                  <a:pt x="1351" y="825"/>
                </a:lnTo>
                <a:lnTo>
                  <a:pt x="1344" y="827"/>
                </a:lnTo>
                <a:lnTo>
                  <a:pt x="1344" y="820"/>
                </a:lnTo>
                <a:lnTo>
                  <a:pt x="1351" y="817"/>
                </a:lnTo>
                <a:lnTo>
                  <a:pt x="1362" y="817"/>
                </a:lnTo>
                <a:lnTo>
                  <a:pt x="1369" y="817"/>
                </a:lnTo>
                <a:lnTo>
                  <a:pt x="1374" y="815"/>
                </a:lnTo>
                <a:lnTo>
                  <a:pt x="1388" y="818"/>
                </a:lnTo>
                <a:lnTo>
                  <a:pt x="1396" y="813"/>
                </a:lnTo>
                <a:lnTo>
                  <a:pt x="1403" y="810"/>
                </a:lnTo>
                <a:lnTo>
                  <a:pt x="1415" y="807"/>
                </a:lnTo>
                <a:lnTo>
                  <a:pt x="1421" y="804"/>
                </a:lnTo>
                <a:lnTo>
                  <a:pt x="1424" y="809"/>
                </a:lnTo>
                <a:lnTo>
                  <a:pt x="1430" y="804"/>
                </a:lnTo>
                <a:lnTo>
                  <a:pt x="1436" y="803"/>
                </a:lnTo>
                <a:lnTo>
                  <a:pt x="1441" y="798"/>
                </a:lnTo>
                <a:lnTo>
                  <a:pt x="1448" y="798"/>
                </a:lnTo>
                <a:lnTo>
                  <a:pt x="1452" y="803"/>
                </a:lnTo>
                <a:lnTo>
                  <a:pt x="1455" y="808"/>
                </a:lnTo>
                <a:lnTo>
                  <a:pt x="1455" y="813"/>
                </a:lnTo>
                <a:lnTo>
                  <a:pt x="1457" y="818"/>
                </a:lnTo>
                <a:lnTo>
                  <a:pt x="1460" y="822"/>
                </a:lnTo>
                <a:lnTo>
                  <a:pt x="1466" y="824"/>
                </a:lnTo>
                <a:lnTo>
                  <a:pt x="1473" y="827"/>
                </a:lnTo>
                <a:lnTo>
                  <a:pt x="1478" y="824"/>
                </a:lnTo>
                <a:lnTo>
                  <a:pt x="1476" y="819"/>
                </a:lnTo>
                <a:lnTo>
                  <a:pt x="1467" y="815"/>
                </a:lnTo>
                <a:lnTo>
                  <a:pt x="1461" y="812"/>
                </a:lnTo>
                <a:lnTo>
                  <a:pt x="1463" y="802"/>
                </a:lnTo>
                <a:lnTo>
                  <a:pt x="1466" y="798"/>
                </a:lnTo>
                <a:lnTo>
                  <a:pt x="1469" y="793"/>
                </a:lnTo>
                <a:lnTo>
                  <a:pt x="1473" y="787"/>
                </a:lnTo>
                <a:lnTo>
                  <a:pt x="1469" y="782"/>
                </a:lnTo>
                <a:lnTo>
                  <a:pt x="1460" y="782"/>
                </a:lnTo>
                <a:lnTo>
                  <a:pt x="1452" y="780"/>
                </a:lnTo>
                <a:lnTo>
                  <a:pt x="1447" y="778"/>
                </a:lnTo>
                <a:lnTo>
                  <a:pt x="1436" y="780"/>
                </a:lnTo>
                <a:lnTo>
                  <a:pt x="1430" y="780"/>
                </a:lnTo>
                <a:lnTo>
                  <a:pt x="1426" y="782"/>
                </a:lnTo>
                <a:lnTo>
                  <a:pt x="1427" y="776"/>
                </a:lnTo>
                <a:lnTo>
                  <a:pt x="1421" y="776"/>
                </a:lnTo>
                <a:lnTo>
                  <a:pt x="1417" y="781"/>
                </a:lnTo>
                <a:lnTo>
                  <a:pt x="1408" y="787"/>
                </a:lnTo>
                <a:lnTo>
                  <a:pt x="1399" y="788"/>
                </a:lnTo>
                <a:lnTo>
                  <a:pt x="1396" y="787"/>
                </a:lnTo>
                <a:lnTo>
                  <a:pt x="1393" y="783"/>
                </a:lnTo>
                <a:lnTo>
                  <a:pt x="1393" y="780"/>
                </a:lnTo>
                <a:lnTo>
                  <a:pt x="1399" y="772"/>
                </a:lnTo>
                <a:lnTo>
                  <a:pt x="1403" y="765"/>
                </a:lnTo>
                <a:lnTo>
                  <a:pt x="1408" y="762"/>
                </a:lnTo>
                <a:lnTo>
                  <a:pt x="1412" y="757"/>
                </a:lnTo>
                <a:lnTo>
                  <a:pt x="1415" y="759"/>
                </a:lnTo>
                <a:lnTo>
                  <a:pt x="1415" y="764"/>
                </a:lnTo>
                <a:lnTo>
                  <a:pt x="1417" y="767"/>
                </a:lnTo>
                <a:lnTo>
                  <a:pt x="1424" y="761"/>
                </a:lnTo>
                <a:lnTo>
                  <a:pt x="1430" y="759"/>
                </a:lnTo>
                <a:lnTo>
                  <a:pt x="1432" y="755"/>
                </a:lnTo>
                <a:lnTo>
                  <a:pt x="1430" y="752"/>
                </a:lnTo>
                <a:lnTo>
                  <a:pt x="1433" y="751"/>
                </a:lnTo>
                <a:lnTo>
                  <a:pt x="1438" y="754"/>
                </a:lnTo>
                <a:lnTo>
                  <a:pt x="1441" y="755"/>
                </a:lnTo>
                <a:lnTo>
                  <a:pt x="1438" y="762"/>
                </a:lnTo>
                <a:lnTo>
                  <a:pt x="1444" y="765"/>
                </a:lnTo>
                <a:lnTo>
                  <a:pt x="1450" y="765"/>
                </a:lnTo>
                <a:lnTo>
                  <a:pt x="1457" y="761"/>
                </a:lnTo>
                <a:lnTo>
                  <a:pt x="1461" y="754"/>
                </a:lnTo>
                <a:lnTo>
                  <a:pt x="1457" y="750"/>
                </a:lnTo>
                <a:lnTo>
                  <a:pt x="1460" y="747"/>
                </a:lnTo>
                <a:lnTo>
                  <a:pt x="1464" y="749"/>
                </a:lnTo>
                <a:lnTo>
                  <a:pt x="1469" y="745"/>
                </a:lnTo>
                <a:lnTo>
                  <a:pt x="1467" y="741"/>
                </a:lnTo>
                <a:lnTo>
                  <a:pt x="1466" y="736"/>
                </a:lnTo>
                <a:lnTo>
                  <a:pt x="1469" y="733"/>
                </a:lnTo>
                <a:lnTo>
                  <a:pt x="1478" y="734"/>
                </a:lnTo>
                <a:lnTo>
                  <a:pt x="1479" y="739"/>
                </a:lnTo>
                <a:lnTo>
                  <a:pt x="1482" y="746"/>
                </a:lnTo>
                <a:lnTo>
                  <a:pt x="1485" y="749"/>
                </a:lnTo>
                <a:lnTo>
                  <a:pt x="1487" y="754"/>
                </a:lnTo>
                <a:lnTo>
                  <a:pt x="1485" y="759"/>
                </a:lnTo>
                <a:lnTo>
                  <a:pt x="1484" y="762"/>
                </a:lnTo>
                <a:lnTo>
                  <a:pt x="1485" y="770"/>
                </a:lnTo>
                <a:lnTo>
                  <a:pt x="1484" y="773"/>
                </a:lnTo>
                <a:lnTo>
                  <a:pt x="1481" y="778"/>
                </a:lnTo>
                <a:lnTo>
                  <a:pt x="1479" y="781"/>
                </a:lnTo>
                <a:lnTo>
                  <a:pt x="1496" y="787"/>
                </a:lnTo>
                <a:lnTo>
                  <a:pt x="1496" y="794"/>
                </a:lnTo>
                <a:lnTo>
                  <a:pt x="1502" y="801"/>
                </a:lnTo>
                <a:lnTo>
                  <a:pt x="1500" y="806"/>
                </a:lnTo>
                <a:lnTo>
                  <a:pt x="1500" y="813"/>
                </a:lnTo>
                <a:lnTo>
                  <a:pt x="1508" y="818"/>
                </a:lnTo>
                <a:lnTo>
                  <a:pt x="1518" y="822"/>
                </a:lnTo>
                <a:lnTo>
                  <a:pt x="1527" y="828"/>
                </a:lnTo>
                <a:lnTo>
                  <a:pt x="1539" y="831"/>
                </a:lnTo>
                <a:lnTo>
                  <a:pt x="1540" y="828"/>
                </a:lnTo>
                <a:lnTo>
                  <a:pt x="1539" y="823"/>
                </a:lnTo>
                <a:lnTo>
                  <a:pt x="1531" y="819"/>
                </a:lnTo>
                <a:lnTo>
                  <a:pt x="1524" y="817"/>
                </a:lnTo>
                <a:lnTo>
                  <a:pt x="1518" y="812"/>
                </a:lnTo>
                <a:lnTo>
                  <a:pt x="1511" y="810"/>
                </a:lnTo>
                <a:lnTo>
                  <a:pt x="1505" y="810"/>
                </a:lnTo>
                <a:lnTo>
                  <a:pt x="1512" y="801"/>
                </a:lnTo>
                <a:lnTo>
                  <a:pt x="1514" y="792"/>
                </a:lnTo>
                <a:lnTo>
                  <a:pt x="1506" y="791"/>
                </a:lnTo>
                <a:lnTo>
                  <a:pt x="1502" y="787"/>
                </a:lnTo>
                <a:lnTo>
                  <a:pt x="1505" y="781"/>
                </a:lnTo>
                <a:lnTo>
                  <a:pt x="1509" y="783"/>
                </a:lnTo>
                <a:lnTo>
                  <a:pt x="1517" y="788"/>
                </a:lnTo>
                <a:lnTo>
                  <a:pt x="1523" y="797"/>
                </a:lnTo>
                <a:lnTo>
                  <a:pt x="1525" y="802"/>
                </a:lnTo>
                <a:lnTo>
                  <a:pt x="1528" y="807"/>
                </a:lnTo>
                <a:lnTo>
                  <a:pt x="1533" y="799"/>
                </a:lnTo>
                <a:lnTo>
                  <a:pt x="1530" y="798"/>
                </a:lnTo>
                <a:lnTo>
                  <a:pt x="1524" y="794"/>
                </a:lnTo>
                <a:lnTo>
                  <a:pt x="1520" y="791"/>
                </a:lnTo>
                <a:lnTo>
                  <a:pt x="1518" y="786"/>
                </a:lnTo>
                <a:lnTo>
                  <a:pt x="1523" y="785"/>
                </a:lnTo>
                <a:lnTo>
                  <a:pt x="1527" y="789"/>
                </a:lnTo>
                <a:lnTo>
                  <a:pt x="1531" y="793"/>
                </a:lnTo>
                <a:lnTo>
                  <a:pt x="1536" y="798"/>
                </a:lnTo>
                <a:lnTo>
                  <a:pt x="1540" y="792"/>
                </a:lnTo>
                <a:lnTo>
                  <a:pt x="1533" y="789"/>
                </a:lnTo>
                <a:lnTo>
                  <a:pt x="1537" y="783"/>
                </a:lnTo>
                <a:lnTo>
                  <a:pt x="1539" y="780"/>
                </a:lnTo>
                <a:lnTo>
                  <a:pt x="1530" y="782"/>
                </a:lnTo>
                <a:lnTo>
                  <a:pt x="1525" y="780"/>
                </a:lnTo>
                <a:lnTo>
                  <a:pt x="1520" y="780"/>
                </a:lnTo>
                <a:lnTo>
                  <a:pt x="1524" y="773"/>
                </a:lnTo>
                <a:lnTo>
                  <a:pt x="1528" y="767"/>
                </a:lnTo>
                <a:lnTo>
                  <a:pt x="1533" y="764"/>
                </a:lnTo>
                <a:lnTo>
                  <a:pt x="1540" y="773"/>
                </a:lnTo>
                <a:lnTo>
                  <a:pt x="1551" y="771"/>
                </a:lnTo>
                <a:lnTo>
                  <a:pt x="1558" y="767"/>
                </a:lnTo>
                <a:lnTo>
                  <a:pt x="1546" y="766"/>
                </a:lnTo>
                <a:lnTo>
                  <a:pt x="1542" y="761"/>
                </a:lnTo>
                <a:lnTo>
                  <a:pt x="1533" y="757"/>
                </a:lnTo>
                <a:lnTo>
                  <a:pt x="1521" y="766"/>
                </a:lnTo>
                <a:lnTo>
                  <a:pt x="1515" y="766"/>
                </a:lnTo>
                <a:lnTo>
                  <a:pt x="1509" y="760"/>
                </a:lnTo>
                <a:lnTo>
                  <a:pt x="1509" y="756"/>
                </a:lnTo>
                <a:lnTo>
                  <a:pt x="1514" y="755"/>
                </a:lnTo>
                <a:lnTo>
                  <a:pt x="1521" y="752"/>
                </a:lnTo>
                <a:lnTo>
                  <a:pt x="1528" y="751"/>
                </a:lnTo>
                <a:lnTo>
                  <a:pt x="1534" y="749"/>
                </a:lnTo>
                <a:lnTo>
                  <a:pt x="1539" y="749"/>
                </a:lnTo>
                <a:lnTo>
                  <a:pt x="1530" y="746"/>
                </a:lnTo>
                <a:lnTo>
                  <a:pt x="1527" y="743"/>
                </a:lnTo>
                <a:lnTo>
                  <a:pt x="1530" y="738"/>
                </a:lnTo>
                <a:lnTo>
                  <a:pt x="1521" y="741"/>
                </a:lnTo>
                <a:lnTo>
                  <a:pt x="1511" y="743"/>
                </a:lnTo>
                <a:lnTo>
                  <a:pt x="1502" y="744"/>
                </a:lnTo>
                <a:lnTo>
                  <a:pt x="1496" y="741"/>
                </a:lnTo>
                <a:lnTo>
                  <a:pt x="1499" y="736"/>
                </a:lnTo>
                <a:lnTo>
                  <a:pt x="1503" y="738"/>
                </a:lnTo>
                <a:lnTo>
                  <a:pt x="1508" y="731"/>
                </a:lnTo>
                <a:lnTo>
                  <a:pt x="1500" y="731"/>
                </a:lnTo>
                <a:lnTo>
                  <a:pt x="1493" y="731"/>
                </a:lnTo>
                <a:lnTo>
                  <a:pt x="1488" y="729"/>
                </a:lnTo>
                <a:lnTo>
                  <a:pt x="1491" y="724"/>
                </a:lnTo>
                <a:lnTo>
                  <a:pt x="1497" y="722"/>
                </a:lnTo>
                <a:lnTo>
                  <a:pt x="1503" y="720"/>
                </a:lnTo>
                <a:lnTo>
                  <a:pt x="1511" y="723"/>
                </a:lnTo>
                <a:lnTo>
                  <a:pt x="1518" y="724"/>
                </a:lnTo>
                <a:lnTo>
                  <a:pt x="1527" y="725"/>
                </a:lnTo>
                <a:lnTo>
                  <a:pt x="1534" y="729"/>
                </a:lnTo>
                <a:lnTo>
                  <a:pt x="1539" y="733"/>
                </a:lnTo>
                <a:lnTo>
                  <a:pt x="1543" y="739"/>
                </a:lnTo>
                <a:lnTo>
                  <a:pt x="1546" y="741"/>
                </a:lnTo>
                <a:lnTo>
                  <a:pt x="1549" y="747"/>
                </a:lnTo>
                <a:lnTo>
                  <a:pt x="1555" y="749"/>
                </a:lnTo>
                <a:lnTo>
                  <a:pt x="1561" y="751"/>
                </a:lnTo>
                <a:lnTo>
                  <a:pt x="1566" y="752"/>
                </a:lnTo>
                <a:lnTo>
                  <a:pt x="1573" y="751"/>
                </a:lnTo>
                <a:lnTo>
                  <a:pt x="1567" y="746"/>
                </a:lnTo>
                <a:lnTo>
                  <a:pt x="1558" y="744"/>
                </a:lnTo>
                <a:lnTo>
                  <a:pt x="1549" y="741"/>
                </a:lnTo>
                <a:lnTo>
                  <a:pt x="1549" y="736"/>
                </a:lnTo>
                <a:lnTo>
                  <a:pt x="1546" y="735"/>
                </a:lnTo>
                <a:lnTo>
                  <a:pt x="1545" y="728"/>
                </a:lnTo>
                <a:lnTo>
                  <a:pt x="1539" y="724"/>
                </a:lnTo>
                <a:lnTo>
                  <a:pt x="1530" y="723"/>
                </a:lnTo>
                <a:lnTo>
                  <a:pt x="1525" y="720"/>
                </a:lnTo>
                <a:lnTo>
                  <a:pt x="1520" y="719"/>
                </a:lnTo>
                <a:lnTo>
                  <a:pt x="1514" y="717"/>
                </a:lnTo>
                <a:lnTo>
                  <a:pt x="1509" y="718"/>
                </a:lnTo>
                <a:lnTo>
                  <a:pt x="1508" y="715"/>
                </a:lnTo>
                <a:lnTo>
                  <a:pt x="1509" y="713"/>
                </a:lnTo>
                <a:lnTo>
                  <a:pt x="1505" y="714"/>
                </a:lnTo>
                <a:lnTo>
                  <a:pt x="1506" y="709"/>
                </a:lnTo>
                <a:lnTo>
                  <a:pt x="1514" y="707"/>
                </a:lnTo>
                <a:lnTo>
                  <a:pt x="1521" y="705"/>
                </a:lnTo>
                <a:lnTo>
                  <a:pt x="1527" y="702"/>
                </a:lnTo>
                <a:lnTo>
                  <a:pt x="1531" y="702"/>
                </a:lnTo>
                <a:lnTo>
                  <a:pt x="1537" y="699"/>
                </a:lnTo>
                <a:lnTo>
                  <a:pt x="1548" y="698"/>
                </a:lnTo>
                <a:lnTo>
                  <a:pt x="1558" y="698"/>
                </a:lnTo>
                <a:lnTo>
                  <a:pt x="1563" y="701"/>
                </a:lnTo>
                <a:lnTo>
                  <a:pt x="1575" y="703"/>
                </a:lnTo>
                <a:lnTo>
                  <a:pt x="1578" y="708"/>
                </a:lnTo>
                <a:lnTo>
                  <a:pt x="1569" y="717"/>
                </a:lnTo>
                <a:lnTo>
                  <a:pt x="1579" y="712"/>
                </a:lnTo>
                <a:lnTo>
                  <a:pt x="1585" y="708"/>
                </a:lnTo>
                <a:lnTo>
                  <a:pt x="1595" y="705"/>
                </a:lnTo>
                <a:lnTo>
                  <a:pt x="1594" y="702"/>
                </a:lnTo>
                <a:lnTo>
                  <a:pt x="1598" y="701"/>
                </a:lnTo>
                <a:lnTo>
                  <a:pt x="1606" y="698"/>
                </a:lnTo>
                <a:lnTo>
                  <a:pt x="1610" y="702"/>
                </a:lnTo>
                <a:lnTo>
                  <a:pt x="1615" y="704"/>
                </a:lnTo>
                <a:lnTo>
                  <a:pt x="1618" y="701"/>
                </a:lnTo>
                <a:lnTo>
                  <a:pt x="1622" y="696"/>
                </a:lnTo>
                <a:lnTo>
                  <a:pt x="1625" y="691"/>
                </a:lnTo>
                <a:lnTo>
                  <a:pt x="1631" y="693"/>
                </a:lnTo>
                <a:lnTo>
                  <a:pt x="1636" y="693"/>
                </a:lnTo>
                <a:lnTo>
                  <a:pt x="1639" y="687"/>
                </a:lnTo>
                <a:lnTo>
                  <a:pt x="1642" y="684"/>
                </a:lnTo>
                <a:lnTo>
                  <a:pt x="1660" y="687"/>
                </a:lnTo>
                <a:lnTo>
                  <a:pt x="1664" y="689"/>
                </a:lnTo>
                <a:lnTo>
                  <a:pt x="1666" y="686"/>
                </a:lnTo>
                <a:lnTo>
                  <a:pt x="1661" y="681"/>
                </a:lnTo>
                <a:lnTo>
                  <a:pt x="1654" y="681"/>
                </a:lnTo>
                <a:lnTo>
                  <a:pt x="1643" y="681"/>
                </a:lnTo>
                <a:lnTo>
                  <a:pt x="1648" y="675"/>
                </a:lnTo>
                <a:lnTo>
                  <a:pt x="1651" y="670"/>
                </a:lnTo>
                <a:lnTo>
                  <a:pt x="1648" y="666"/>
                </a:lnTo>
                <a:lnTo>
                  <a:pt x="1640" y="670"/>
                </a:lnTo>
                <a:lnTo>
                  <a:pt x="1633" y="671"/>
                </a:lnTo>
                <a:lnTo>
                  <a:pt x="1625" y="676"/>
                </a:lnTo>
                <a:lnTo>
                  <a:pt x="1616" y="682"/>
                </a:lnTo>
                <a:lnTo>
                  <a:pt x="1595" y="687"/>
                </a:lnTo>
                <a:lnTo>
                  <a:pt x="1588" y="686"/>
                </a:lnTo>
                <a:lnTo>
                  <a:pt x="1591" y="683"/>
                </a:lnTo>
                <a:lnTo>
                  <a:pt x="1594" y="681"/>
                </a:lnTo>
                <a:lnTo>
                  <a:pt x="1594" y="677"/>
                </a:lnTo>
                <a:lnTo>
                  <a:pt x="1590" y="673"/>
                </a:lnTo>
                <a:lnTo>
                  <a:pt x="1584" y="672"/>
                </a:lnTo>
                <a:lnTo>
                  <a:pt x="1578" y="677"/>
                </a:lnTo>
                <a:lnTo>
                  <a:pt x="1578" y="681"/>
                </a:lnTo>
                <a:lnTo>
                  <a:pt x="1572" y="684"/>
                </a:lnTo>
                <a:lnTo>
                  <a:pt x="1563" y="687"/>
                </a:lnTo>
                <a:lnTo>
                  <a:pt x="1557" y="688"/>
                </a:lnTo>
                <a:lnTo>
                  <a:pt x="1543" y="691"/>
                </a:lnTo>
                <a:lnTo>
                  <a:pt x="1534" y="693"/>
                </a:lnTo>
                <a:lnTo>
                  <a:pt x="1534" y="689"/>
                </a:lnTo>
                <a:lnTo>
                  <a:pt x="1531" y="687"/>
                </a:lnTo>
                <a:lnTo>
                  <a:pt x="1531" y="683"/>
                </a:lnTo>
                <a:lnTo>
                  <a:pt x="1525" y="682"/>
                </a:lnTo>
                <a:lnTo>
                  <a:pt x="1524" y="678"/>
                </a:lnTo>
                <a:lnTo>
                  <a:pt x="1525" y="673"/>
                </a:lnTo>
                <a:lnTo>
                  <a:pt x="1530" y="670"/>
                </a:lnTo>
                <a:lnTo>
                  <a:pt x="1505" y="665"/>
                </a:lnTo>
                <a:lnTo>
                  <a:pt x="1499" y="665"/>
                </a:lnTo>
                <a:lnTo>
                  <a:pt x="1494" y="666"/>
                </a:lnTo>
                <a:lnTo>
                  <a:pt x="1493" y="670"/>
                </a:lnTo>
                <a:lnTo>
                  <a:pt x="1488" y="671"/>
                </a:lnTo>
                <a:lnTo>
                  <a:pt x="1485" y="670"/>
                </a:lnTo>
                <a:lnTo>
                  <a:pt x="1482" y="668"/>
                </a:lnTo>
                <a:lnTo>
                  <a:pt x="1478" y="671"/>
                </a:lnTo>
                <a:lnTo>
                  <a:pt x="1478" y="676"/>
                </a:lnTo>
                <a:lnTo>
                  <a:pt x="1476" y="681"/>
                </a:lnTo>
                <a:lnTo>
                  <a:pt x="1476" y="684"/>
                </a:lnTo>
                <a:lnTo>
                  <a:pt x="1473" y="689"/>
                </a:lnTo>
                <a:lnTo>
                  <a:pt x="1472" y="696"/>
                </a:lnTo>
                <a:lnTo>
                  <a:pt x="1472" y="701"/>
                </a:lnTo>
                <a:lnTo>
                  <a:pt x="1467" y="703"/>
                </a:lnTo>
                <a:lnTo>
                  <a:pt x="1461" y="707"/>
                </a:lnTo>
                <a:lnTo>
                  <a:pt x="1457" y="708"/>
                </a:lnTo>
                <a:lnTo>
                  <a:pt x="1457" y="703"/>
                </a:lnTo>
                <a:lnTo>
                  <a:pt x="1457" y="697"/>
                </a:lnTo>
                <a:lnTo>
                  <a:pt x="1458" y="692"/>
                </a:lnTo>
                <a:lnTo>
                  <a:pt x="1458" y="688"/>
                </a:lnTo>
                <a:lnTo>
                  <a:pt x="1455" y="687"/>
                </a:lnTo>
                <a:lnTo>
                  <a:pt x="1454" y="691"/>
                </a:lnTo>
                <a:lnTo>
                  <a:pt x="1452" y="694"/>
                </a:lnTo>
                <a:lnTo>
                  <a:pt x="1451" y="698"/>
                </a:lnTo>
                <a:lnTo>
                  <a:pt x="1450" y="694"/>
                </a:lnTo>
                <a:lnTo>
                  <a:pt x="1444" y="698"/>
                </a:lnTo>
                <a:lnTo>
                  <a:pt x="1445" y="699"/>
                </a:lnTo>
                <a:lnTo>
                  <a:pt x="1448" y="702"/>
                </a:lnTo>
                <a:lnTo>
                  <a:pt x="1447" y="707"/>
                </a:lnTo>
                <a:lnTo>
                  <a:pt x="1444" y="707"/>
                </a:lnTo>
                <a:lnTo>
                  <a:pt x="1441" y="708"/>
                </a:lnTo>
                <a:lnTo>
                  <a:pt x="1438" y="708"/>
                </a:lnTo>
                <a:lnTo>
                  <a:pt x="1436" y="713"/>
                </a:lnTo>
                <a:lnTo>
                  <a:pt x="1438" y="717"/>
                </a:lnTo>
                <a:lnTo>
                  <a:pt x="1436" y="719"/>
                </a:lnTo>
                <a:lnTo>
                  <a:pt x="1432" y="722"/>
                </a:lnTo>
                <a:lnTo>
                  <a:pt x="1432" y="724"/>
                </a:lnTo>
                <a:lnTo>
                  <a:pt x="1424" y="724"/>
                </a:lnTo>
                <a:lnTo>
                  <a:pt x="1423" y="719"/>
                </a:lnTo>
                <a:lnTo>
                  <a:pt x="1417" y="720"/>
                </a:lnTo>
                <a:lnTo>
                  <a:pt x="1415" y="717"/>
                </a:lnTo>
                <a:lnTo>
                  <a:pt x="1411" y="718"/>
                </a:lnTo>
                <a:lnTo>
                  <a:pt x="1403" y="718"/>
                </a:lnTo>
                <a:lnTo>
                  <a:pt x="1397" y="719"/>
                </a:lnTo>
                <a:lnTo>
                  <a:pt x="1391" y="717"/>
                </a:lnTo>
                <a:lnTo>
                  <a:pt x="1399" y="710"/>
                </a:lnTo>
                <a:lnTo>
                  <a:pt x="1406" y="704"/>
                </a:lnTo>
                <a:lnTo>
                  <a:pt x="1412" y="698"/>
                </a:lnTo>
                <a:lnTo>
                  <a:pt x="1420" y="691"/>
                </a:lnTo>
                <a:lnTo>
                  <a:pt x="1426" y="684"/>
                </a:lnTo>
                <a:lnTo>
                  <a:pt x="1421" y="681"/>
                </a:lnTo>
                <a:lnTo>
                  <a:pt x="1418" y="684"/>
                </a:lnTo>
                <a:lnTo>
                  <a:pt x="1420" y="687"/>
                </a:lnTo>
                <a:lnTo>
                  <a:pt x="1415" y="691"/>
                </a:lnTo>
                <a:lnTo>
                  <a:pt x="1408" y="698"/>
                </a:lnTo>
                <a:lnTo>
                  <a:pt x="1403" y="703"/>
                </a:lnTo>
                <a:lnTo>
                  <a:pt x="1396" y="705"/>
                </a:lnTo>
                <a:lnTo>
                  <a:pt x="1391" y="709"/>
                </a:lnTo>
                <a:lnTo>
                  <a:pt x="1388" y="712"/>
                </a:lnTo>
                <a:lnTo>
                  <a:pt x="1382" y="714"/>
                </a:lnTo>
                <a:lnTo>
                  <a:pt x="1381" y="719"/>
                </a:lnTo>
                <a:lnTo>
                  <a:pt x="1379" y="722"/>
                </a:lnTo>
                <a:lnTo>
                  <a:pt x="1374" y="724"/>
                </a:lnTo>
                <a:lnTo>
                  <a:pt x="1371" y="726"/>
                </a:lnTo>
                <a:lnTo>
                  <a:pt x="1366" y="729"/>
                </a:lnTo>
                <a:lnTo>
                  <a:pt x="1359" y="726"/>
                </a:lnTo>
                <a:lnTo>
                  <a:pt x="1365" y="718"/>
                </a:lnTo>
                <a:lnTo>
                  <a:pt x="1371" y="710"/>
                </a:lnTo>
                <a:lnTo>
                  <a:pt x="1374" y="705"/>
                </a:lnTo>
                <a:lnTo>
                  <a:pt x="1378" y="698"/>
                </a:lnTo>
                <a:lnTo>
                  <a:pt x="1379" y="693"/>
                </a:lnTo>
                <a:lnTo>
                  <a:pt x="1388" y="693"/>
                </a:lnTo>
                <a:lnTo>
                  <a:pt x="1396" y="692"/>
                </a:lnTo>
                <a:lnTo>
                  <a:pt x="1399" y="692"/>
                </a:lnTo>
                <a:lnTo>
                  <a:pt x="1399" y="689"/>
                </a:lnTo>
                <a:lnTo>
                  <a:pt x="1393" y="689"/>
                </a:lnTo>
                <a:lnTo>
                  <a:pt x="1387" y="689"/>
                </a:lnTo>
                <a:lnTo>
                  <a:pt x="1384" y="687"/>
                </a:lnTo>
                <a:lnTo>
                  <a:pt x="1382" y="686"/>
                </a:lnTo>
                <a:lnTo>
                  <a:pt x="1384" y="683"/>
                </a:lnTo>
                <a:lnTo>
                  <a:pt x="1387" y="684"/>
                </a:lnTo>
                <a:lnTo>
                  <a:pt x="1394" y="686"/>
                </a:lnTo>
                <a:lnTo>
                  <a:pt x="1397" y="683"/>
                </a:lnTo>
                <a:lnTo>
                  <a:pt x="1394" y="682"/>
                </a:lnTo>
                <a:lnTo>
                  <a:pt x="1388" y="682"/>
                </a:lnTo>
                <a:lnTo>
                  <a:pt x="1385" y="680"/>
                </a:lnTo>
                <a:lnTo>
                  <a:pt x="1382" y="678"/>
                </a:lnTo>
                <a:lnTo>
                  <a:pt x="1378" y="678"/>
                </a:lnTo>
                <a:lnTo>
                  <a:pt x="1377" y="677"/>
                </a:lnTo>
                <a:lnTo>
                  <a:pt x="1378" y="673"/>
                </a:lnTo>
                <a:lnTo>
                  <a:pt x="1379" y="670"/>
                </a:lnTo>
                <a:lnTo>
                  <a:pt x="1382" y="670"/>
                </a:lnTo>
                <a:lnTo>
                  <a:pt x="1388" y="670"/>
                </a:lnTo>
                <a:lnTo>
                  <a:pt x="1391" y="666"/>
                </a:lnTo>
                <a:lnTo>
                  <a:pt x="1396" y="665"/>
                </a:lnTo>
                <a:lnTo>
                  <a:pt x="1403" y="658"/>
                </a:lnTo>
                <a:lnTo>
                  <a:pt x="1408" y="657"/>
                </a:lnTo>
                <a:lnTo>
                  <a:pt x="1415" y="655"/>
                </a:lnTo>
                <a:lnTo>
                  <a:pt x="1409" y="651"/>
                </a:lnTo>
                <a:lnTo>
                  <a:pt x="1405" y="649"/>
                </a:lnTo>
                <a:lnTo>
                  <a:pt x="1406" y="646"/>
                </a:lnTo>
                <a:lnTo>
                  <a:pt x="1405" y="644"/>
                </a:lnTo>
                <a:lnTo>
                  <a:pt x="1405" y="641"/>
                </a:lnTo>
                <a:lnTo>
                  <a:pt x="1399" y="645"/>
                </a:lnTo>
                <a:lnTo>
                  <a:pt x="1393" y="650"/>
                </a:lnTo>
                <a:lnTo>
                  <a:pt x="1387" y="655"/>
                </a:lnTo>
                <a:lnTo>
                  <a:pt x="1379" y="660"/>
                </a:lnTo>
                <a:lnTo>
                  <a:pt x="1375" y="662"/>
                </a:lnTo>
                <a:lnTo>
                  <a:pt x="1366" y="666"/>
                </a:lnTo>
                <a:lnTo>
                  <a:pt x="1362" y="668"/>
                </a:lnTo>
                <a:lnTo>
                  <a:pt x="1351" y="668"/>
                </a:lnTo>
                <a:lnTo>
                  <a:pt x="1347" y="671"/>
                </a:lnTo>
                <a:lnTo>
                  <a:pt x="1351" y="672"/>
                </a:lnTo>
                <a:lnTo>
                  <a:pt x="1353" y="676"/>
                </a:lnTo>
                <a:lnTo>
                  <a:pt x="1350" y="681"/>
                </a:lnTo>
                <a:lnTo>
                  <a:pt x="1341" y="683"/>
                </a:lnTo>
                <a:lnTo>
                  <a:pt x="1330" y="686"/>
                </a:lnTo>
                <a:lnTo>
                  <a:pt x="1324" y="683"/>
                </a:lnTo>
                <a:lnTo>
                  <a:pt x="1317" y="681"/>
                </a:lnTo>
                <a:lnTo>
                  <a:pt x="1312" y="675"/>
                </a:lnTo>
                <a:lnTo>
                  <a:pt x="1312" y="671"/>
                </a:lnTo>
                <a:lnTo>
                  <a:pt x="1318" y="666"/>
                </a:lnTo>
                <a:lnTo>
                  <a:pt x="1324" y="668"/>
                </a:lnTo>
                <a:lnTo>
                  <a:pt x="1332" y="670"/>
                </a:lnTo>
                <a:lnTo>
                  <a:pt x="1336" y="670"/>
                </a:lnTo>
                <a:lnTo>
                  <a:pt x="1339" y="666"/>
                </a:lnTo>
                <a:lnTo>
                  <a:pt x="1339" y="663"/>
                </a:lnTo>
                <a:lnTo>
                  <a:pt x="1336" y="661"/>
                </a:lnTo>
                <a:lnTo>
                  <a:pt x="1335" y="660"/>
                </a:lnTo>
                <a:lnTo>
                  <a:pt x="1332" y="657"/>
                </a:lnTo>
                <a:lnTo>
                  <a:pt x="1335" y="654"/>
                </a:lnTo>
                <a:lnTo>
                  <a:pt x="1342" y="651"/>
                </a:lnTo>
                <a:lnTo>
                  <a:pt x="1353" y="649"/>
                </a:lnTo>
                <a:lnTo>
                  <a:pt x="1360" y="645"/>
                </a:lnTo>
                <a:lnTo>
                  <a:pt x="1366" y="641"/>
                </a:lnTo>
                <a:lnTo>
                  <a:pt x="1372" y="637"/>
                </a:lnTo>
                <a:lnTo>
                  <a:pt x="1374" y="634"/>
                </a:lnTo>
                <a:lnTo>
                  <a:pt x="1371" y="630"/>
                </a:lnTo>
                <a:lnTo>
                  <a:pt x="1363" y="630"/>
                </a:lnTo>
                <a:lnTo>
                  <a:pt x="1359" y="629"/>
                </a:lnTo>
                <a:lnTo>
                  <a:pt x="1362" y="633"/>
                </a:lnTo>
                <a:lnTo>
                  <a:pt x="1362" y="637"/>
                </a:lnTo>
                <a:lnTo>
                  <a:pt x="1353" y="641"/>
                </a:lnTo>
                <a:lnTo>
                  <a:pt x="1351" y="636"/>
                </a:lnTo>
                <a:lnTo>
                  <a:pt x="1345" y="645"/>
                </a:lnTo>
                <a:lnTo>
                  <a:pt x="1335" y="649"/>
                </a:lnTo>
                <a:lnTo>
                  <a:pt x="1333" y="640"/>
                </a:lnTo>
                <a:lnTo>
                  <a:pt x="1329" y="650"/>
                </a:lnTo>
                <a:lnTo>
                  <a:pt x="1324" y="652"/>
                </a:lnTo>
                <a:lnTo>
                  <a:pt x="1318" y="645"/>
                </a:lnTo>
                <a:lnTo>
                  <a:pt x="1315" y="651"/>
                </a:lnTo>
                <a:lnTo>
                  <a:pt x="1312" y="654"/>
                </a:lnTo>
                <a:lnTo>
                  <a:pt x="1312" y="658"/>
                </a:lnTo>
                <a:lnTo>
                  <a:pt x="1308" y="661"/>
                </a:lnTo>
                <a:lnTo>
                  <a:pt x="1298" y="666"/>
                </a:lnTo>
                <a:lnTo>
                  <a:pt x="1292" y="663"/>
                </a:lnTo>
                <a:lnTo>
                  <a:pt x="1287" y="657"/>
                </a:lnTo>
                <a:lnTo>
                  <a:pt x="1287" y="651"/>
                </a:lnTo>
                <a:lnTo>
                  <a:pt x="1284" y="650"/>
                </a:lnTo>
                <a:lnTo>
                  <a:pt x="1284" y="647"/>
                </a:lnTo>
                <a:lnTo>
                  <a:pt x="1286" y="645"/>
                </a:lnTo>
                <a:lnTo>
                  <a:pt x="1293" y="645"/>
                </a:lnTo>
                <a:lnTo>
                  <a:pt x="1289" y="641"/>
                </a:lnTo>
                <a:lnTo>
                  <a:pt x="1292" y="639"/>
                </a:lnTo>
                <a:lnTo>
                  <a:pt x="1296" y="636"/>
                </a:lnTo>
                <a:lnTo>
                  <a:pt x="1302" y="636"/>
                </a:lnTo>
                <a:lnTo>
                  <a:pt x="1307" y="634"/>
                </a:lnTo>
                <a:lnTo>
                  <a:pt x="1296" y="634"/>
                </a:lnTo>
                <a:lnTo>
                  <a:pt x="1290" y="630"/>
                </a:lnTo>
                <a:lnTo>
                  <a:pt x="1290" y="628"/>
                </a:lnTo>
                <a:lnTo>
                  <a:pt x="1295" y="626"/>
                </a:lnTo>
                <a:lnTo>
                  <a:pt x="1301" y="624"/>
                </a:lnTo>
                <a:lnTo>
                  <a:pt x="1302" y="620"/>
                </a:lnTo>
                <a:lnTo>
                  <a:pt x="1307" y="620"/>
                </a:lnTo>
                <a:lnTo>
                  <a:pt x="1307" y="625"/>
                </a:lnTo>
                <a:lnTo>
                  <a:pt x="1305" y="630"/>
                </a:lnTo>
                <a:lnTo>
                  <a:pt x="1308" y="634"/>
                </a:lnTo>
                <a:lnTo>
                  <a:pt x="1311" y="629"/>
                </a:lnTo>
                <a:lnTo>
                  <a:pt x="1312" y="625"/>
                </a:lnTo>
                <a:lnTo>
                  <a:pt x="1309" y="624"/>
                </a:lnTo>
                <a:lnTo>
                  <a:pt x="1314" y="618"/>
                </a:lnTo>
                <a:lnTo>
                  <a:pt x="1314" y="615"/>
                </a:lnTo>
                <a:lnTo>
                  <a:pt x="1318" y="615"/>
                </a:lnTo>
                <a:lnTo>
                  <a:pt x="1318" y="621"/>
                </a:lnTo>
                <a:lnTo>
                  <a:pt x="1317" y="625"/>
                </a:lnTo>
                <a:lnTo>
                  <a:pt x="1317" y="629"/>
                </a:lnTo>
                <a:lnTo>
                  <a:pt x="1321" y="629"/>
                </a:lnTo>
                <a:lnTo>
                  <a:pt x="1324" y="626"/>
                </a:lnTo>
                <a:lnTo>
                  <a:pt x="1329" y="625"/>
                </a:lnTo>
                <a:lnTo>
                  <a:pt x="1335" y="624"/>
                </a:lnTo>
                <a:lnTo>
                  <a:pt x="1339" y="623"/>
                </a:lnTo>
                <a:lnTo>
                  <a:pt x="1341" y="628"/>
                </a:lnTo>
                <a:lnTo>
                  <a:pt x="1345" y="624"/>
                </a:lnTo>
                <a:lnTo>
                  <a:pt x="1344" y="619"/>
                </a:lnTo>
                <a:lnTo>
                  <a:pt x="1347" y="618"/>
                </a:lnTo>
                <a:lnTo>
                  <a:pt x="1339" y="613"/>
                </a:lnTo>
                <a:lnTo>
                  <a:pt x="1344" y="609"/>
                </a:lnTo>
                <a:lnTo>
                  <a:pt x="1348" y="612"/>
                </a:lnTo>
                <a:lnTo>
                  <a:pt x="1354" y="614"/>
                </a:lnTo>
                <a:lnTo>
                  <a:pt x="1354" y="619"/>
                </a:lnTo>
                <a:lnTo>
                  <a:pt x="1359" y="614"/>
                </a:lnTo>
                <a:lnTo>
                  <a:pt x="1359" y="610"/>
                </a:lnTo>
                <a:lnTo>
                  <a:pt x="1363" y="610"/>
                </a:lnTo>
                <a:lnTo>
                  <a:pt x="1366" y="616"/>
                </a:lnTo>
                <a:lnTo>
                  <a:pt x="1369" y="620"/>
                </a:lnTo>
                <a:lnTo>
                  <a:pt x="1369" y="615"/>
                </a:lnTo>
                <a:lnTo>
                  <a:pt x="1366" y="609"/>
                </a:lnTo>
                <a:lnTo>
                  <a:pt x="1363" y="604"/>
                </a:lnTo>
                <a:lnTo>
                  <a:pt x="1362" y="602"/>
                </a:lnTo>
                <a:lnTo>
                  <a:pt x="1359" y="594"/>
                </a:lnTo>
                <a:lnTo>
                  <a:pt x="1356" y="588"/>
                </a:lnTo>
                <a:lnTo>
                  <a:pt x="1357" y="578"/>
                </a:lnTo>
                <a:lnTo>
                  <a:pt x="1363" y="576"/>
                </a:lnTo>
                <a:lnTo>
                  <a:pt x="1371" y="576"/>
                </a:lnTo>
                <a:lnTo>
                  <a:pt x="1371" y="582"/>
                </a:lnTo>
                <a:lnTo>
                  <a:pt x="1369" y="587"/>
                </a:lnTo>
                <a:lnTo>
                  <a:pt x="1372" y="592"/>
                </a:lnTo>
                <a:lnTo>
                  <a:pt x="1377" y="597"/>
                </a:lnTo>
                <a:lnTo>
                  <a:pt x="1384" y="595"/>
                </a:lnTo>
                <a:lnTo>
                  <a:pt x="1387" y="600"/>
                </a:lnTo>
                <a:lnTo>
                  <a:pt x="1385" y="607"/>
                </a:lnTo>
                <a:lnTo>
                  <a:pt x="1381" y="614"/>
                </a:lnTo>
                <a:lnTo>
                  <a:pt x="1387" y="609"/>
                </a:lnTo>
                <a:lnTo>
                  <a:pt x="1391" y="607"/>
                </a:lnTo>
                <a:lnTo>
                  <a:pt x="1396" y="609"/>
                </a:lnTo>
                <a:lnTo>
                  <a:pt x="1396" y="615"/>
                </a:lnTo>
                <a:lnTo>
                  <a:pt x="1394" y="620"/>
                </a:lnTo>
                <a:lnTo>
                  <a:pt x="1388" y="620"/>
                </a:lnTo>
                <a:lnTo>
                  <a:pt x="1388" y="625"/>
                </a:lnTo>
                <a:lnTo>
                  <a:pt x="1388" y="630"/>
                </a:lnTo>
                <a:lnTo>
                  <a:pt x="1394" y="630"/>
                </a:lnTo>
                <a:lnTo>
                  <a:pt x="1397" y="634"/>
                </a:lnTo>
                <a:lnTo>
                  <a:pt x="1402" y="637"/>
                </a:lnTo>
                <a:lnTo>
                  <a:pt x="1405" y="635"/>
                </a:lnTo>
                <a:lnTo>
                  <a:pt x="1411" y="635"/>
                </a:lnTo>
                <a:lnTo>
                  <a:pt x="1412" y="633"/>
                </a:lnTo>
                <a:lnTo>
                  <a:pt x="1406" y="628"/>
                </a:lnTo>
                <a:lnTo>
                  <a:pt x="1405" y="624"/>
                </a:lnTo>
                <a:lnTo>
                  <a:pt x="1408" y="618"/>
                </a:lnTo>
                <a:lnTo>
                  <a:pt x="1411" y="614"/>
                </a:lnTo>
                <a:lnTo>
                  <a:pt x="1415" y="613"/>
                </a:lnTo>
                <a:lnTo>
                  <a:pt x="1421" y="613"/>
                </a:lnTo>
                <a:lnTo>
                  <a:pt x="1427" y="614"/>
                </a:lnTo>
                <a:lnTo>
                  <a:pt x="1429" y="612"/>
                </a:lnTo>
                <a:lnTo>
                  <a:pt x="1427" y="608"/>
                </a:lnTo>
                <a:lnTo>
                  <a:pt x="1421" y="605"/>
                </a:lnTo>
                <a:lnTo>
                  <a:pt x="1418" y="604"/>
                </a:lnTo>
                <a:lnTo>
                  <a:pt x="1415" y="602"/>
                </a:lnTo>
                <a:lnTo>
                  <a:pt x="1420" y="598"/>
                </a:lnTo>
                <a:lnTo>
                  <a:pt x="1423" y="595"/>
                </a:lnTo>
                <a:lnTo>
                  <a:pt x="1423" y="592"/>
                </a:lnTo>
                <a:lnTo>
                  <a:pt x="1426" y="586"/>
                </a:lnTo>
                <a:lnTo>
                  <a:pt x="1424" y="581"/>
                </a:lnTo>
                <a:lnTo>
                  <a:pt x="1421" y="577"/>
                </a:lnTo>
                <a:lnTo>
                  <a:pt x="1415" y="574"/>
                </a:lnTo>
                <a:lnTo>
                  <a:pt x="1412" y="571"/>
                </a:lnTo>
                <a:lnTo>
                  <a:pt x="1412" y="568"/>
                </a:lnTo>
                <a:lnTo>
                  <a:pt x="1414" y="561"/>
                </a:lnTo>
                <a:lnTo>
                  <a:pt x="1417" y="556"/>
                </a:lnTo>
                <a:lnTo>
                  <a:pt x="1423" y="549"/>
                </a:lnTo>
                <a:lnTo>
                  <a:pt x="1430" y="546"/>
                </a:lnTo>
                <a:lnTo>
                  <a:pt x="1439" y="542"/>
                </a:lnTo>
                <a:lnTo>
                  <a:pt x="1442" y="537"/>
                </a:lnTo>
                <a:lnTo>
                  <a:pt x="1445" y="531"/>
                </a:lnTo>
                <a:lnTo>
                  <a:pt x="1447" y="525"/>
                </a:lnTo>
                <a:lnTo>
                  <a:pt x="1444" y="523"/>
                </a:lnTo>
                <a:lnTo>
                  <a:pt x="1472" y="508"/>
                </a:lnTo>
                <a:lnTo>
                  <a:pt x="1476" y="510"/>
                </a:lnTo>
                <a:lnTo>
                  <a:pt x="1484" y="510"/>
                </a:lnTo>
                <a:lnTo>
                  <a:pt x="1484" y="514"/>
                </a:lnTo>
                <a:lnTo>
                  <a:pt x="1479" y="521"/>
                </a:lnTo>
                <a:lnTo>
                  <a:pt x="1473" y="530"/>
                </a:lnTo>
                <a:lnTo>
                  <a:pt x="1470" y="537"/>
                </a:lnTo>
                <a:lnTo>
                  <a:pt x="1469" y="545"/>
                </a:lnTo>
                <a:lnTo>
                  <a:pt x="1457" y="555"/>
                </a:lnTo>
                <a:lnTo>
                  <a:pt x="1451" y="565"/>
                </a:lnTo>
                <a:lnTo>
                  <a:pt x="1442" y="571"/>
                </a:lnTo>
                <a:lnTo>
                  <a:pt x="1438" y="574"/>
                </a:lnTo>
                <a:lnTo>
                  <a:pt x="1429" y="581"/>
                </a:lnTo>
                <a:lnTo>
                  <a:pt x="1435" y="584"/>
                </a:lnTo>
                <a:lnTo>
                  <a:pt x="1442" y="582"/>
                </a:lnTo>
                <a:lnTo>
                  <a:pt x="1451" y="583"/>
                </a:lnTo>
                <a:lnTo>
                  <a:pt x="1454" y="586"/>
                </a:lnTo>
                <a:lnTo>
                  <a:pt x="1460" y="597"/>
                </a:lnTo>
                <a:lnTo>
                  <a:pt x="1461" y="600"/>
                </a:lnTo>
                <a:lnTo>
                  <a:pt x="1461" y="607"/>
                </a:lnTo>
                <a:lnTo>
                  <a:pt x="1458" y="613"/>
                </a:lnTo>
                <a:lnTo>
                  <a:pt x="1457" y="618"/>
                </a:lnTo>
                <a:lnTo>
                  <a:pt x="1452" y="625"/>
                </a:lnTo>
                <a:lnTo>
                  <a:pt x="1460" y="621"/>
                </a:lnTo>
                <a:lnTo>
                  <a:pt x="1466" y="619"/>
                </a:lnTo>
                <a:lnTo>
                  <a:pt x="1469" y="621"/>
                </a:lnTo>
                <a:lnTo>
                  <a:pt x="1469" y="629"/>
                </a:lnTo>
                <a:lnTo>
                  <a:pt x="1469" y="634"/>
                </a:lnTo>
                <a:lnTo>
                  <a:pt x="1466" y="640"/>
                </a:lnTo>
                <a:lnTo>
                  <a:pt x="1461" y="642"/>
                </a:lnTo>
                <a:lnTo>
                  <a:pt x="1457" y="646"/>
                </a:lnTo>
                <a:lnTo>
                  <a:pt x="1461" y="650"/>
                </a:lnTo>
                <a:lnTo>
                  <a:pt x="1469" y="642"/>
                </a:lnTo>
                <a:lnTo>
                  <a:pt x="1475" y="634"/>
                </a:lnTo>
                <a:lnTo>
                  <a:pt x="1475" y="628"/>
                </a:lnTo>
                <a:lnTo>
                  <a:pt x="1482" y="630"/>
                </a:lnTo>
                <a:lnTo>
                  <a:pt x="1493" y="628"/>
                </a:lnTo>
                <a:lnTo>
                  <a:pt x="1496" y="624"/>
                </a:lnTo>
                <a:lnTo>
                  <a:pt x="1491" y="621"/>
                </a:lnTo>
                <a:lnTo>
                  <a:pt x="1484" y="619"/>
                </a:lnTo>
                <a:lnTo>
                  <a:pt x="1479" y="616"/>
                </a:lnTo>
                <a:lnTo>
                  <a:pt x="1478" y="612"/>
                </a:lnTo>
                <a:lnTo>
                  <a:pt x="1479" y="604"/>
                </a:lnTo>
                <a:lnTo>
                  <a:pt x="1487" y="602"/>
                </a:lnTo>
                <a:lnTo>
                  <a:pt x="1493" y="604"/>
                </a:lnTo>
                <a:lnTo>
                  <a:pt x="1497" y="607"/>
                </a:lnTo>
                <a:lnTo>
                  <a:pt x="1503" y="607"/>
                </a:lnTo>
                <a:lnTo>
                  <a:pt x="1506" y="602"/>
                </a:lnTo>
                <a:lnTo>
                  <a:pt x="1499" y="598"/>
                </a:lnTo>
                <a:lnTo>
                  <a:pt x="1496" y="592"/>
                </a:lnTo>
                <a:lnTo>
                  <a:pt x="1503" y="594"/>
                </a:lnTo>
                <a:lnTo>
                  <a:pt x="1512" y="599"/>
                </a:lnTo>
                <a:lnTo>
                  <a:pt x="1518" y="602"/>
                </a:lnTo>
                <a:lnTo>
                  <a:pt x="1524" y="602"/>
                </a:lnTo>
                <a:lnTo>
                  <a:pt x="1528" y="605"/>
                </a:lnTo>
                <a:lnTo>
                  <a:pt x="1533" y="608"/>
                </a:lnTo>
                <a:lnTo>
                  <a:pt x="1536" y="613"/>
                </a:lnTo>
                <a:lnTo>
                  <a:pt x="1536" y="620"/>
                </a:lnTo>
                <a:lnTo>
                  <a:pt x="1536" y="626"/>
                </a:lnTo>
                <a:lnTo>
                  <a:pt x="1539" y="629"/>
                </a:lnTo>
                <a:lnTo>
                  <a:pt x="1537" y="637"/>
                </a:lnTo>
                <a:lnTo>
                  <a:pt x="1536" y="642"/>
                </a:lnTo>
                <a:lnTo>
                  <a:pt x="1537" y="646"/>
                </a:lnTo>
                <a:lnTo>
                  <a:pt x="1552" y="644"/>
                </a:lnTo>
                <a:lnTo>
                  <a:pt x="1558" y="640"/>
                </a:lnTo>
                <a:lnTo>
                  <a:pt x="1569" y="636"/>
                </a:lnTo>
                <a:lnTo>
                  <a:pt x="1576" y="633"/>
                </a:lnTo>
                <a:lnTo>
                  <a:pt x="1584" y="631"/>
                </a:lnTo>
                <a:lnTo>
                  <a:pt x="1591" y="631"/>
                </a:lnTo>
                <a:lnTo>
                  <a:pt x="1597" y="630"/>
                </a:lnTo>
                <a:lnTo>
                  <a:pt x="1607" y="625"/>
                </a:lnTo>
                <a:lnTo>
                  <a:pt x="1615" y="623"/>
                </a:lnTo>
                <a:lnTo>
                  <a:pt x="1621" y="625"/>
                </a:lnTo>
                <a:lnTo>
                  <a:pt x="1627" y="625"/>
                </a:lnTo>
                <a:lnTo>
                  <a:pt x="1630" y="628"/>
                </a:lnTo>
                <a:lnTo>
                  <a:pt x="1631" y="631"/>
                </a:lnTo>
                <a:lnTo>
                  <a:pt x="1637" y="635"/>
                </a:lnTo>
                <a:lnTo>
                  <a:pt x="1640" y="636"/>
                </a:lnTo>
                <a:lnTo>
                  <a:pt x="1645" y="634"/>
                </a:lnTo>
                <a:lnTo>
                  <a:pt x="1640" y="628"/>
                </a:lnTo>
                <a:lnTo>
                  <a:pt x="1637" y="624"/>
                </a:lnTo>
                <a:lnTo>
                  <a:pt x="1633" y="619"/>
                </a:lnTo>
                <a:lnTo>
                  <a:pt x="1628" y="618"/>
                </a:lnTo>
                <a:lnTo>
                  <a:pt x="1622" y="619"/>
                </a:lnTo>
                <a:lnTo>
                  <a:pt x="1615" y="623"/>
                </a:lnTo>
                <a:lnTo>
                  <a:pt x="1613" y="614"/>
                </a:lnTo>
                <a:lnTo>
                  <a:pt x="1622" y="609"/>
                </a:lnTo>
                <a:lnTo>
                  <a:pt x="1630" y="604"/>
                </a:lnTo>
                <a:lnTo>
                  <a:pt x="1634" y="607"/>
                </a:lnTo>
                <a:lnTo>
                  <a:pt x="1642" y="609"/>
                </a:lnTo>
                <a:lnTo>
                  <a:pt x="1652" y="613"/>
                </a:lnTo>
                <a:lnTo>
                  <a:pt x="1658" y="614"/>
                </a:lnTo>
                <a:lnTo>
                  <a:pt x="1666" y="616"/>
                </a:lnTo>
                <a:lnTo>
                  <a:pt x="1671" y="618"/>
                </a:lnTo>
                <a:lnTo>
                  <a:pt x="1673" y="614"/>
                </a:lnTo>
                <a:lnTo>
                  <a:pt x="1670" y="610"/>
                </a:lnTo>
                <a:lnTo>
                  <a:pt x="1664" y="609"/>
                </a:lnTo>
                <a:lnTo>
                  <a:pt x="1657" y="609"/>
                </a:lnTo>
                <a:lnTo>
                  <a:pt x="1648" y="608"/>
                </a:lnTo>
                <a:lnTo>
                  <a:pt x="1645" y="605"/>
                </a:lnTo>
                <a:lnTo>
                  <a:pt x="1637" y="603"/>
                </a:lnTo>
                <a:lnTo>
                  <a:pt x="1646" y="595"/>
                </a:lnTo>
                <a:lnTo>
                  <a:pt x="1651" y="591"/>
                </a:lnTo>
                <a:lnTo>
                  <a:pt x="1657" y="588"/>
                </a:lnTo>
                <a:lnTo>
                  <a:pt x="1661" y="589"/>
                </a:lnTo>
                <a:lnTo>
                  <a:pt x="1661" y="593"/>
                </a:lnTo>
                <a:lnTo>
                  <a:pt x="1667" y="594"/>
                </a:lnTo>
                <a:lnTo>
                  <a:pt x="1673" y="594"/>
                </a:lnTo>
                <a:lnTo>
                  <a:pt x="1671" y="589"/>
                </a:lnTo>
                <a:lnTo>
                  <a:pt x="1667" y="586"/>
                </a:lnTo>
                <a:lnTo>
                  <a:pt x="1664" y="586"/>
                </a:lnTo>
                <a:lnTo>
                  <a:pt x="1661" y="583"/>
                </a:lnTo>
                <a:lnTo>
                  <a:pt x="1661" y="578"/>
                </a:lnTo>
                <a:lnTo>
                  <a:pt x="1651" y="584"/>
                </a:lnTo>
                <a:lnTo>
                  <a:pt x="1645" y="586"/>
                </a:lnTo>
                <a:lnTo>
                  <a:pt x="1637" y="588"/>
                </a:lnTo>
                <a:lnTo>
                  <a:pt x="1634" y="589"/>
                </a:lnTo>
                <a:lnTo>
                  <a:pt x="1631" y="586"/>
                </a:lnTo>
                <a:lnTo>
                  <a:pt x="1633" y="582"/>
                </a:lnTo>
                <a:lnTo>
                  <a:pt x="1634" y="574"/>
                </a:lnTo>
                <a:lnTo>
                  <a:pt x="1642" y="574"/>
                </a:lnTo>
                <a:lnTo>
                  <a:pt x="1642" y="570"/>
                </a:lnTo>
                <a:lnTo>
                  <a:pt x="1637" y="572"/>
                </a:lnTo>
                <a:lnTo>
                  <a:pt x="1634" y="568"/>
                </a:lnTo>
                <a:lnTo>
                  <a:pt x="1639" y="563"/>
                </a:lnTo>
                <a:lnTo>
                  <a:pt x="1645" y="556"/>
                </a:lnTo>
                <a:lnTo>
                  <a:pt x="1649" y="550"/>
                </a:lnTo>
                <a:lnTo>
                  <a:pt x="1652" y="547"/>
                </a:lnTo>
                <a:lnTo>
                  <a:pt x="1648" y="545"/>
                </a:lnTo>
                <a:lnTo>
                  <a:pt x="1655" y="541"/>
                </a:lnTo>
                <a:lnTo>
                  <a:pt x="1661" y="541"/>
                </a:lnTo>
                <a:lnTo>
                  <a:pt x="1671" y="536"/>
                </a:lnTo>
                <a:lnTo>
                  <a:pt x="1683" y="531"/>
                </a:lnTo>
                <a:lnTo>
                  <a:pt x="1694" y="530"/>
                </a:lnTo>
                <a:lnTo>
                  <a:pt x="1694" y="534"/>
                </a:lnTo>
                <a:lnTo>
                  <a:pt x="1706" y="530"/>
                </a:lnTo>
                <a:lnTo>
                  <a:pt x="1698" y="526"/>
                </a:lnTo>
                <a:lnTo>
                  <a:pt x="1692" y="525"/>
                </a:lnTo>
                <a:lnTo>
                  <a:pt x="1691" y="521"/>
                </a:lnTo>
                <a:lnTo>
                  <a:pt x="1694" y="515"/>
                </a:lnTo>
                <a:lnTo>
                  <a:pt x="1691" y="514"/>
                </a:lnTo>
                <a:lnTo>
                  <a:pt x="1683" y="515"/>
                </a:lnTo>
                <a:lnTo>
                  <a:pt x="1683" y="510"/>
                </a:lnTo>
                <a:lnTo>
                  <a:pt x="1682" y="503"/>
                </a:lnTo>
                <a:lnTo>
                  <a:pt x="1683" y="499"/>
                </a:lnTo>
                <a:lnTo>
                  <a:pt x="1689" y="495"/>
                </a:lnTo>
                <a:lnTo>
                  <a:pt x="1697" y="492"/>
                </a:lnTo>
                <a:lnTo>
                  <a:pt x="1697" y="487"/>
                </a:lnTo>
                <a:lnTo>
                  <a:pt x="1694" y="482"/>
                </a:lnTo>
                <a:lnTo>
                  <a:pt x="1701" y="481"/>
                </a:lnTo>
                <a:lnTo>
                  <a:pt x="1707" y="478"/>
                </a:lnTo>
                <a:lnTo>
                  <a:pt x="1704" y="473"/>
                </a:lnTo>
                <a:lnTo>
                  <a:pt x="1703" y="469"/>
                </a:lnTo>
                <a:lnTo>
                  <a:pt x="1703" y="464"/>
                </a:lnTo>
                <a:lnTo>
                  <a:pt x="1709" y="462"/>
                </a:lnTo>
                <a:lnTo>
                  <a:pt x="1713" y="461"/>
                </a:lnTo>
                <a:lnTo>
                  <a:pt x="1719" y="464"/>
                </a:lnTo>
                <a:lnTo>
                  <a:pt x="1727" y="467"/>
                </a:lnTo>
                <a:lnTo>
                  <a:pt x="1722" y="476"/>
                </a:lnTo>
                <a:lnTo>
                  <a:pt x="1719" y="482"/>
                </a:lnTo>
                <a:lnTo>
                  <a:pt x="1715" y="488"/>
                </a:lnTo>
                <a:lnTo>
                  <a:pt x="1709" y="497"/>
                </a:lnTo>
                <a:lnTo>
                  <a:pt x="1710" y="504"/>
                </a:lnTo>
                <a:lnTo>
                  <a:pt x="1715" y="500"/>
                </a:lnTo>
                <a:lnTo>
                  <a:pt x="1716" y="495"/>
                </a:lnTo>
                <a:lnTo>
                  <a:pt x="1721" y="489"/>
                </a:lnTo>
                <a:lnTo>
                  <a:pt x="1724" y="484"/>
                </a:lnTo>
                <a:lnTo>
                  <a:pt x="1725" y="481"/>
                </a:lnTo>
                <a:lnTo>
                  <a:pt x="1731" y="478"/>
                </a:lnTo>
                <a:lnTo>
                  <a:pt x="1739" y="479"/>
                </a:lnTo>
                <a:lnTo>
                  <a:pt x="1740" y="486"/>
                </a:lnTo>
                <a:lnTo>
                  <a:pt x="1740" y="492"/>
                </a:lnTo>
                <a:lnTo>
                  <a:pt x="1741" y="502"/>
                </a:lnTo>
                <a:lnTo>
                  <a:pt x="1740" y="509"/>
                </a:lnTo>
                <a:lnTo>
                  <a:pt x="1743" y="515"/>
                </a:lnTo>
                <a:lnTo>
                  <a:pt x="1749" y="521"/>
                </a:lnTo>
                <a:lnTo>
                  <a:pt x="1755" y="518"/>
                </a:lnTo>
                <a:lnTo>
                  <a:pt x="1752" y="511"/>
                </a:lnTo>
                <a:lnTo>
                  <a:pt x="1750" y="505"/>
                </a:lnTo>
                <a:lnTo>
                  <a:pt x="1750" y="500"/>
                </a:lnTo>
                <a:lnTo>
                  <a:pt x="1752" y="497"/>
                </a:lnTo>
                <a:lnTo>
                  <a:pt x="1753" y="494"/>
                </a:lnTo>
                <a:lnTo>
                  <a:pt x="1762" y="490"/>
                </a:lnTo>
                <a:lnTo>
                  <a:pt x="1768" y="489"/>
                </a:lnTo>
                <a:lnTo>
                  <a:pt x="1774" y="488"/>
                </a:lnTo>
                <a:lnTo>
                  <a:pt x="1780" y="489"/>
                </a:lnTo>
                <a:lnTo>
                  <a:pt x="1786" y="490"/>
                </a:lnTo>
                <a:lnTo>
                  <a:pt x="1791" y="495"/>
                </a:lnTo>
                <a:lnTo>
                  <a:pt x="1800" y="493"/>
                </a:lnTo>
                <a:lnTo>
                  <a:pt x="1797" y="488"/>
                </a:lnTo>
                <a:lnTo>
                  <a:pt x="1792" y="484"/>
                </a:lnTo>
                <a:lnTo>
                  <a:pt x="1785" y="483"/>
                </a:lnTo>
                <a:lnTo>
                  <a:pt x="1777" y="482"/>
                </a:lnTo>
                <a:lnTo>
                  <a:pt x="1764" y="479"/>
                </a:lnTo>
                <a:lnTo>
                  <a:pt x="1758" y="477"/>
                </a:lnTo>
                <a:lnTo>
                  <a:pt x="1752" y="471"/>
                </a:lnTo>
                <a:lnTo>
                  <a:pt x="1741" y="466"/>
                </a:lnTo>
                <a:lnTo>
                  <a:pt x="1737" y="462"/>
                </a:lnTo>
                <a:lnTo>
                  <a:pt x="1737" y="455"/>
                </a:lnTo>
                <a:lnTo>
                  <a:pt x="1734" y="450"/>
                </a:lnTo>
                <a:lnTo>
                  <a:pt x="1755" y="446"/>
                </a:lnTo>
                <a:lnTo>
                  <a:pt x="1762" y="443"/>
                </a:lnTo>
                <a:lnTo>
                  <a:pt x="1774" y="441"/>
                </a:lnTo>
                <a:lnTo>
                  <a:pt x="1777" y="450"/>
                </a:lnTo>
                <a:lnTo>
                  <a:pt x="1786" y="460"/>
                </a:lnTo>
                <a:lnTo>
                  <a:pt x="1789" y="467"/>
                </a:lnTo>
                <a:lnTo>
                  <a:pt x="1798" y="476"/>
                </a:lnTo>
                <a:lnTo>
                  <a:pt x="1809" y="482"/>
                </a:lnTo>
                <a:lnTo>
                  <a:pt x="1822" y="482"/>
                </a:lnTo>
                <a:lnTo>
                  <a:pt x="1832" y="481"/>
                </a:lnTo>
                <a:lnTo>
                  <a:pt x="1837" y="486"/>
                </a:lnTo>
                <a:lnTo>
                  <a:pt x="1835" y="490"/>
                </a:lnTo>
                <a:lnTo>
                  <a:pt x="1831" y="495"/>
                </a:lnTo>
                <a:lnTo>
                  <a:pt x="1826" y="502"/>
                </a:lnTo>
                <a:lnTo>
                  <a:pt x="1831" y="507"/>
                </a:lnTo>
                <a:lnTo>
                  <a:pt x="1837" y="505"/>
                </a:lnTo>
                <a:lnTo>
                  <a:pt x="1843" y="503"/>
                </a:lnTo>
                <a:lnTo>
                  <a:pt x="1858" y="508"/>
                </a:lnTo>
                <a:lnTo>
                  <a:pt x="1867" y="505"/>
                </a:lnTo>
                <a:lnTo>
                  <a:pt x="1865" y="503"/>
                </a:lnTo>
                <a:lnTo>
                  <a:pt x="1858" y="500"/>
                </a:lnTo>
                <a:lnTo>
                  <a:pt x="1850" y="497"/>
                </a:lnTo>
                <a:lnTo>
                  <a:pt x="1849" y="493"/>
                </a:lnTo>
                <a:lnTo>
                  <a:pt x="1849" y="486"/>
                </a:lnTo>
                <a:lnTo>
                  <a:pt x="1838" y="476"/>
                </a:lnTo>
                <a:lnTo>
                  <a:pt x="1828" y="473"/>
                </a:lnTo>
                <a:lnTo>
                  <a:pt x="1820" y="472"/>
                </a:lnTo>
                <a:lnTo>
                  <a:pt x="1809" y="473"/>
                </a:lnTo>
                <a:lnTo>
                  <a:pt x="1804" y="469"/>
                </a:lnTo>
                <a:lnTo>
                  <a:pt x="1801" y="463"/>
                </a:lnTo>
                <a:lnTo>
                  <a:pt x="1795" y="460"/>
                </a:lnTo>
                <a:lnTo>
                  <a:pt x="1795" y="453"/>
                </a:lnTo>
                <a:lnTo>
                  <a:pt x="1795" y="447"/>
                </a:lnTo>
                <a:lnTo>
                  <a:pt x="1794" y="441"/>
                </a:lnTo>
                <a:lnTo>
                  <a:pt x="1788" y="439"/>
                </a:lnTo>
                <a:lnTo>
                  <a:pt x="1788" y="432"/>
                </a:lnTo>
                <a:lnTo>
                  <a:pt x="1785" y="427"/>
                </a:lnTo>
                <a:lnTo>
                  <a:pt x="1791" y="421"/>
                </a:lnTo>
                <a:lnTo>
                  <a:pt x="1794" y="416"/>
                </a:lnTo>
                <a:lnTo>
                  <a:pt x="1798" y="410"/>
                </a:lnTo>
                <a:lnTo>
                  <a:pt x="1801" y="406"/>
                </a:lnTo>
                <a:lnTo>
                  <a:pt x="1803" y="401"/>
                </a:lnTo>
                <a:lnTo>
                  <a:pt x="1806" y="397"/>
                </a:lnTo>
                <a:lnTo>
                  <a:pt x="1814" y="390"/>
                </a:lnTo>
                <a:lnTo>
                  <a:pt x="1826" y="385"/>
                </a:lnTo>
                <a:lnTo>
                  <a:pt x="1835" y="384"/>
                </a:lnTo>
                <a:lnTo>
                  <a:pt x="1847" y="382"/>
                </a:lnTo>
                <a:lnTo>
                  <a:pt x="1858" y="379"/>
                </a:lnTo>
                <a:lnTo>
                  <a:pt x="1867" y="377"/>
                </a:lnTo>
                <a:lnTo>
                  <a:pt x="1871" y="379"/>
                </a:lnTo>
                <a:lnTo>
                  <a:pt x="1868" y="387"/>
                </a:lnTo>
                <a:lnTo>
                  <a:pt x="1867" y="392"/>
                </a:lnTo>
                <a:lnTo>
                  <a:pt x="1865" y="400"/>
                </a:lnTo>
                <a:lnTo>
                  <a:pt x="1864" y="406"/>
                </a:lnTo>
                <a:lnTo>
                  <a:pt x="1867" y="410"/>
                </a:lnTo>
                <a:lnTo>
                  <a:pt x="1871" y="413"/>
                </a:lnTo>
                <a:lnTo>
                  <a:pt x="1873" y="418"/>
                </a:lnTo>
                <a:lnTo>
                  <a:pt x="1870" y="424"/>
                </a:lnTo>
                <a:lnTo>
                  <a:pt x="1868" y="431"/>
                </a:lnTo>
                <a:lnTo>
                  <a:pt x="1865" y="435"/>
                </a:lnTo>
                <a:lnTo>
                  <a:pt x="1867" y="442"/>
                </a:lnTo>
                <a:lnTo>
                  <a:pt x="1870" y="446"/>
                </a:lnTo>
                <a:lnTo>
                  <a:pt x="1877" y="447"/>
                </a:lnTo>
                <a:lnTo>
                  <a:pt x="1882" y="440"/>
                </a:lnTo>
                <a:lnTo>
                  <a:pt x="1879" y="434"/>
                </a:lnTo>
                <a:lnTo>
                  <a:pt x="1877" y="429"/>
                </a:lnTo>
                <a:lnTo>
                  <a:pt x="1877" y="424"/>
                </a:lnTo>
                <a:lnTo>
                  <a:pt x="1879" y="421"/>
                </a:lnTo>
                <a:lnTo>
                  <a:pt x="1889" y="422"/>
                </a:lnTo>
                <a:lnTo>
                  <a:pt x="1898" y="424"/>
                </a:lnTo>
                <a:lnTo>
                  <a:pt x="1907" y="424"/>
                </a:lnTo>
                <a:lnTo>
                  <a:pt x="1914" y="425"/>
                </a:lnTo>
                <a:lnTo>
                  <a:pt x="1919" y="422"/>
                </a:lnTo>
                <a:lnTo>
                  <a:pt x="1916" y="419"/>
                </a:lnTo>
                <a:lnTo>
                  <a:pt x="1908" y="420"/>
                </a:lnTo>
                <a:lnTo>
                  <a:pt x="1898" y="418"/>
                </a:lnTo>
                <a:lnTo>
                  <a:pt x="1890" y="415"/>
                </a:lnTo>
                <a:lnTo>
                  <a:pt x="1883" y="414"/>
                </a:lnTo>
                <a:lnTo>
                  <a:pt x="1879" y="406"/>
                </a:lnTo>
                <a:lnTo>
                  <a:pt x="1880" y="399"/>
                </a:lnTo>
                <a:lnTo>
                  <a:pt x="1886" y="392"/>
                </a:lnTo>
                <a:lnTo>
                  <a:pt x="1886" y="387"/>
                </a:lnTo>
                <a:lnTo>
                  <a:pt x="1889" y="383"/>
                </a:lnTo>
                <a:lnTo>
                  <a:pt x="1890" y="374"/>
                </a:lnTo>
                <a:lnTo>
                  <a:pt x="1899" y="368"/>
                </a:lnTo>
                <a:lnTo>
                  <a:pt x="1901" y="377"/>
                </a:lnTo>
                <a:lnTo>
                  <a:pt x="1898" y="385"/>
                </a:lnTo>
                <a:lnTo>
                  <a:pt x="1905" y="376"/>
                </a:lnTo>
                <a:lnTo>
                  <a:pt x="1908" y="367"/>
                </a:lnTo>
                <a:lnTo>
                  <a:pt x="1913" y="357"/>
                </a:lnTo>
                <a:lnTo>
                  <a:pt x="1916" y="351"/>
                </a:lnTo>
                <a:lnTo>
                  <a:pt x="1916" y="347"/>
                </a:lnTo>
                <a:lnTo>
                  <a:pt x="1922" y="342"/>
                </a:lnTo>
                <a:lnTo>
                  <a:pt x="1925" y="340"/>
                </a:lnTo>
                <a:lnTo>
                  <a:pt x="1929" y="343"/>
                </a:lnTo>
                <a:lnTo>
                  <a:pt x="1937" y="351"/>
                </a:lnTo>
                <a:lnTo>
                  <a:pt x="1943" y="357"/>
                </a:lnTo>
                <a:lnTo>
                  <a:pt x="1937" y="369"/>
                </a:lnTo>
                <a:lnTo>
                  <a:pt x="1932" y="380"/>
                </a:lnTo>
                <a:lnTo>
                  <a:pt x="1931" y="397"/>
                </a:lnTo>
                <a:lnTo>
                  <a:pt x="1932" y="404"/>
                </a:lnTo>
                <a:lnTo>
                  <a:pt x="1944" y="408"/>
                </a:lnTo>
                <a:lnTo>
                  <a:pt x="1943" y="414"/>
                </a:lnTo>
                <a:lnTo>
                  <a:pt x="1940" y="420"/>
                </a:lnTo>
                <a:lnTo>
                  <a:pt x="1935" y="424"/>
                </a:lnTo>
                <a:lnTo>
                  <a:pt x="1934" y="432"/>
                </a:lnTo>
                <a:lnTo>
                  <a:pt x="1935" y="439"/>
                </a:lnTo>
                <a:lnTo>
                  <a:pt x="1932" y="445"/>
                </a:lnTo>
                <a:lnTo>
                  <a:pt x="1928" y="453"/>
                </a:lnTo>
                <a:lnTo>
                  <a:pt x="1928" y="460"/>
                </a:lnTo>
                <a:lnTo>
                  <a:pt x="1914" y="471"/>
                </a:lnTo>
                <a:lnTo>
                  <a:pt x="1910" y="477"/>
                </a:lnTo>
                <a:lnTo>
                  <a:pt x="1902" y="488"/>
                </a:lnTo>
                <a:lnTo>
                  <a:pt x="1907" y="489"/>
                </a:lnTo>
                <a:lnTo>
                  <a:pt x="1913" y="481"/>
                </a:lnTo>
                <a:lnTo>
                  <a:pt x="1926" y="471"/>
                </a:lnTo>
                <a:lnTo>
                  <a:pt x="1937" y="463"/>
                </a:lnTo>
                <a:lnTo>
                  <a:pt x="1943" y="466"/>
                </a:lnTo>
                <a:lnTo>
                  <a:pt x="1946" y="443"/>
                </a:lnTo>
                <a:lnTo>
                  <a:pt x="1947" y="434"/>
                </a:lnTo>
                <a:lnTo>
                  <a:pt x="1947" y="430"/>
                </a:lnTo>
                <a:lnTo>
                  <a:pt x="1950" y="419"/>
                </a:lnTo>
                <a:lnTo>
                  <a:pt x="1956" y="422"/>
                </a:lnTo>
                <a:lnTo>
                  <a:pt x="1963" y="424"/>
                </a:lnTo>
                <a:lnTo>
                  <a:pt x="1969" y="430"/>
                </a:lnTo>
                <a:lnTo>
                  <a:pt x="1975" y="435"/>
                </a:lnTo>
                <a:lnTo>
                  <a:pt x="1984" y="435"/>
                </a:lnTo>
                <a:lnTo>
                  <a:pt x="1989" y="436"/>
                </a:lnTo>
                <a:lnTo>
                  <a:pt x="1999" y="436"/>
                </a:lnTo>
                <a:lnTo>
                  <a:pt x="2002" y="432"/>
                </a:lnTo>
                <a:lnTo>
                  <a:pt x="1993" y="427"/>
                </a:lnTo>
                <a:lnTo>
                  <a:pt x="1992" y="425"/>
                </a:lnTo>
                <a:lnTo>
                  <a:pt x="1980" y="427"/>
                </a:lnTo>
                <a:lnTo>
                  <a:pt x="1978" y="421"/>
                </a:lnTo>
                <a:lnTo>
                  <a:pt x="1974" y="415"/>
                </a:lnTo>
                <a:lnTo>
                  <a:pt x="1969" y="411"/>
                </a:lnTo>
                <a:lnTo>
                  <a:pt x="1960" y="408"/>
                </a:lnTo>
                <a:lnTo>
                  <a:pt x="1962" y="401"/>
                </a:lnTo>
                <a:lnTo>
                  <a:pt x="1963" y="395"/>
                </a:lnTo>
                <a:lnTo>
                  <a:pt x="1962" y="388"/>
                </a:lnTo>
                <a:lnTo>
                  <a:pt x="1959" y="380"/>
                </a:lnTo>
                <a:lnTo>
                  <a:pt x="1965" y="378"/>
                </a:lnTo>
                <a:lnTo>
                  <a:pt x="1974" y="376"/>
                </a:lnTo>
                <a:lnTo>
                  <a:pt x="1978" y="376"/>
                </a:lnTo>
                <a:lnTo>
                  <a:pt x="1987" y="369"/>
                </a:lnTo>
                <a:lnTo>
                  <a:pt x="1989" y="366"/>
                </a:lnTo>
                <a:lnTo>
                  <a:pt x="1989" y="359"/>
                </a:lnTo>
                <a:lnTo>
                  <a:pt x="1983" y="355"/>
                </a:lnTo>
                <a:lnTo>
                  <a:pt x="1987" y="351"/>
                </a:lnTo>
                <a:lnTo>
                  <a:pt x="1996" y="345"/>
                </a:lnTo>
                <a:lnTo>
                  <a:pt x="2002" y="341"/>
                </a:lnTo>
                <a:lnTo>
                  <a:pt x="2010" y="336"/>
                </a:lnTo>
                <a:lnTo>
                  <a:pt x="2013" y="334"/>
                </a:lnTo>
                <a:lnTo>
                  <a:pt x="2016" y="336"/>
                </a:lnTo>
                <a:lnTo>
                  <a:pt x="2013" y="340"/>
                </a:lnTo>
                <a:lnTo>
                  <a:pt x="2007" y="345"/>
                </a:lnTo>
                <a:lnTo>
                  <a:pt x="2002" y="351"/>
                </a:lnTo>
                <a:lnTo>
                  <a:pt x="1995" y="358"/>
                </a:lnTo>
                <a:lnTo>
                  <a:pt x="2004" y="358"/>
                </a:lnTo>
                <a:lnTo>
                  <a:pt x="2002" y="363"/>
                </a:lnTo>
                <a:lnTo>
                  <a:pt x="2005" y="369"/>
                </a:lnTo>
                <a:lnTo>
                  <a:pt x="2016" y="362"/>
                </a:lnTo>
                <a:lnTo>
                  <a:pt x="2019" y="357"/>
                </a:lnTo>
                <a:lnTo>
                  <a:pt x="2017" y="351"/>
                </a:lnTo>
                <a:lnTo>
                  <a:pt x="2026" y="348"/>
                </a:lnTo>
                <a:lnTo>
                  <a:pt x="2029" y="350"/>
                </a:lnTo>
                <a:lnTo>
                  <a:pt x="2030" y="355"/>
                </a:lnTo>
                <a:lnTo>
                  <a:pt x="2023" y="359"/>
                </a:lnTo>
                <a:lnTo>
                  <a:pt x="2022" y="367"/>
                </a:lnTo>
                <a:lnTo>
                  <a:pt x="2033" y="362"/>
                </a:lnTo>
                <a:lnTo>
                  <a:pt x="2038" y="356"/>
                </a:lnTo>
                <a:lnTo>
                  <a:pt x="2039" y="353"/>
                </a:lnTo>
                <a:lnTo>
                  <a:pt x="2036" y="346"/>
                </a:lnTo>
                <a:lnTo>
                  <a:pt x="2042" y="345"/>
                </a:lnTo>
                <a:lnTo>
                  <a:pt x="2044" y="341"/>
                </a:lnTo>
                <a:lnTo>
                  <a:pt x="2033" y="340"/>
                </a:lnTo>
                <a:lnTo>
                  <a:pt x="2032" y="332"/>
                </a:lnTo>
                <a:lnTo>
                  <a:pt x="2032" y="325"/>
                </a:lnTo>
                <a:lnTo>
                  <a:pt x="2038" y="317"/>
                </a:lnTo>
                <a:lnTo>
                  <a:pt x="2047" y="316"/>
                </a:lnTo>
                <a:lnTo>
                  <a:pt x="2057" y="319"/>
                </a:lnTo>
                <a:lnTo>
                  <a:pt x="2060" y="322"/>
                </a:lnTo>
                <a:lnTo>
                  <a:pt x="2074" y="330"/>
                </a:lnTo>
                <a:lnTo>
                  <a:pt x="2080" y="335"/>
                </a:lnTo>
                <a:lnTo>
                  <a:pt x="2087" y="342"/>
                </a:lnTo>
                <a:lnTo>
                  <a:pt x="2099" y="346"/>
                </a:lnTo>
                <a:lnTo>
                  <a:pt x="2109" y="350"/>
                </a:lnTo>
                <a:lnTo>
                  <a:pt x="2117" y="350"/>
                </a:lnTo>
                <a:lnTo>
                  <a:pt x="2127" y="347"/>
                </a:lnTo>
                <a:lnTo>
                  <a:pt x="2123" y="341"/>
                </a:lnTo>
                <a:lnTo>
                  <a:pt x="2117" y="338"/>
                </a:lnTo>
                <a:lnTo>
                  <a:pt x="2112" y="331"/>
                </a:lnTo>
                <a:lnTo>
                  <a:pt x="2109" y="326"/>
                </a:lnTo>
                <a:lnTo>
                  <a:pt x="2112" y="320"/>
                </a:lnTo>
                <a:lnTo>
                  <a:pt x="2124" y="316"/>
                </a:lnTo>
                <a:lnTo>
                  <a:pt x="2127" y="314"/>
                </a:lnTo>
                <a:lnTo>
                  <a:pt x="2123" y="310"/>
                </a:lnTo>
                <a:lnTo>
                  <a:pt x="2109" y="311"/>
                </a:lnTo>
                <a:lnTo>
                  <a:pt x="2100" y="310"/>
                </a:lnTo>
                <a:lnTo>
                  <a:pt x="2095" y="310"/>
                </a:lnTo>
                <a:lnTo>
                  <a:pt x="2105" y="303"/>
                </a:lnTo>
                <a:lnTo>
                  <a:pt x="2112" y="300"/>
                </a:lnTo>
                <a:lnTo>
                  <a:pt x="2118" y="298"/>
                </a:lnTo>
                <a:lnTo>
                  <a:pt x="2124" y="293"/>
                </a:lnTo>
                <a:lnTo>
                  <a:pt x="2129" y="289"/>
                </a:lnTo>
                <a:lnTo>
                  <a:pt x="2114" y="298"/>
                </a:lnTo>
                <a:lnTo>
                  <a:pt x="2105" y="300"/>
                </a:lnTo>
                <a:lnTo>
                  <a:pt x="2098" y="300"/>
                </a:lnTo>
                <a:lnTo>
                  <a:pt x="2089" y="306"/>
                </a:lnTo>
                <a:lnTo>
                  <a:pt x="2086" y="304"/>
                </a:lnTo>
                <a:lnTo>
                  <a:pt x="2074" y="300"/>
                </a:lnTo>
                <a:lnTo>
                  <a:pt x="2075" y="296"/>
                </a:lnTo>
                <a:lnTo>
                  <a:pt x="2063" y="300"/>
                </a:lnTo>
                <a:lnTo>
                  <a:pt x="2059" y="296"/>
                </a:lnTo>
                <a:lnTo>
                  <a:pt x="2051" y="294"/>
                </a:lnTo>
                <a:lnTo>
                  <a:pt x="2054" y="288"/>
                </a:lnTo>
                <a:lnTo>
                  <a:pt x="2057" y="287"/>
                </a:lnTo>
                <a:lnTo>
                  <a:pt x="2059" y="284"/>
                </a:lnTo>
                <a:lnTo>
                  <a:pt x="2048" y="288"/>
                </a:lnTo>
                <a:lnTo>
                  <a:pt x="2039" y="287"/>
                </a:lnTo>
                <a:lnTo>
                  <a:pt x="2032" y="285"/>
                </a:lnTo>
                <a:lnTo>
                  <a:pt x="2029" y="282"/>
                </a:lnTo>
                <a:lnTo>
                  <a:pt x="2025" y="280"/>
                </a:lnTo>
                <a:lnTo>
                  <a:pt x="2027" y="275"/>
                </a:lnTo>
                <a:lnTo>
                  <a:pt x="2032" y="269"/>
                </a:lnTo>
                <a:lnTo>
                  <a:pt x="2039" y="267"/>
                </a:lnTo>
                <a:lnTo>
                  <a:pt x="2047" y="263"/>
                </a:lnTo>
                <a:lnTo>
                  <a:pt x="2050" y="273"/>
                </a:lnTo>
                <a:lnTo>
                  <a:pt x="2056" y="277"/>
                </a:lnTo>
                <a:lnTo>
                  <a:pt x="2053" y="257"/>
                </a:lnTo>
                <a:lnTo>
                  <a:pt x="2060" y="251"/>
                </a:lnTo>
                <a:lnTo>
                  <a:pt x="2062" y="258"/>
                </a:lnTo>
                <a:lnTo>
                  <a:pt x="2069" y="266"/>
                </a:lnTo>
                <a:lnTo>
                  <a:pt x="2072" y="263"/>
                </a:lnTo>
                <a:lnTo>
                  <a:pt x="2081" y="269"/>
                </a:lnTo>
                <a:lnTo>
                  <a:pt x="2087" y="274"/>
                </a:lnTo>
                <a:lnTo>
                  <a:pt x="2092" y="282"/>
                </a:lnTo>
                <a:lnTo>
                  <a:pt x="2095" y="273"/>
                </a:lnTo>
                <a:lnTo>
                  <a:pt x="2087" y="266"/>
                </a:lnTo>
                <a:lnTo>
                  <a:pt x="2087" y="262"/>
                </a:lnTo>
                <a:lnTo>
                  <a:pt x="2100" y="249"/>
                </a:lnTo>
                <a:lnTo>
                  <a:pt x="2106" y="246"/>
                </a:lnTo>
                <a:lnTo>
                  <a:pt x="2108" y="249"/>
                </a:lnTo>
                <a:lnTo>
                  <a:pt x="2105" y="256"/>
                </a:lnTo>
                <a:lnTo>
                  <a:pt x="2106" y="258"/>
                </a:lnTo>
                <a:lnTo>
                  <a:pt x="2117" y="248"/>
                </a:lnTo>
                <a:lnTo>
                  <a:pt x="2120" y="249"/>
                </a:lnTo>
                <a:lnTo>
                  <a:pt x="2120" y="263"/>
                </a:lnTo>
                <a:lnTo>
                  <a:pt x="2123" y="263"/>
                </a:lnTo>
                <a:lnTo>
                  <a:pt x="2126" y="253"/>
                </a:lnTo>
                <a:lnTo>
                  <a:pt x="2136" y="252"/>
                </a:lnTo>
                <a:lnTo>
                  <a:pt x="2142" y="254"/>
                </a:lnTo>
                <a:lnTo>
                  <a:pt x="2142" y="264"/>
                </a:lnTo>
                <a:lnTo>
                  <a:pt x="2142" y="278"/>
                </a:lnTo>
                <a:lnTo>
                  <a:pt x="2139" y="282"/>
                </a:lnTo>
                <a:lnTo>
                  <a:pt x="2141" y="284"/>
                </a:lnTo>
                <a:lnTo>
                  <a:pt x="2147" y="284"/>
                </a:lnTo>
                <a:lnTo>
                  <a:pt x="2154" y="282"/>
                </a:lnTo>
                <a:lnTo>
                  <a:pt x="2163" y="282"/>
                </a:lnTo>
                <a:lnTo>
                  <a:pt x="2169" y="284"/>
                </a:lnTo>
                <a:lnTo>
                  <a:pt x="2166" y="277"/>
                </a:lnTo>
                <a:lnTo>
                  <a:pt x="2159" y="275"/>
                </a:lnTo>
                <a:lnTo>
                  <a:pt x="2151" y="278"/>
                </a:lnTo>
                <a:lnTo>
                  <a:pt x="2148" y="273"/>
                </a:lnTo>
                <a:lnTo>
                  <a:pt x="2148" y="266"/>
                </a:lnTo>
                <a:lnTo>
                  <a:pt x="2148" y="263"/>
                </a:lnTo>
                <a:lnTo>
                  <a:pt x="2150" y="257"/>
                </a:lnTo>
                <a:lnTo>
                  <a:pt x="2163" y="256"/>
                </a:lnTo>
                <a:lnTo>
                  <a:pt x="2168" y="257"/>
                </a:lnTo>
                <a:lnTo>
                  <a:pt x="2169" y="262"/>
                </a:lnTo>
                <a:lnTo>
                  <a:pt x="2173" y="258"/>
                </a:lnTo>
                <a:lnTo>
                  <a:pt x="2179" y="261"/>
                </a:lnTo>
                <a:lnTo>
                  <a:pt x="2179" y="263"/>
                </a:lnTo>
                <a:lnTo>
                  <a:pt x="2184" y="261"/>
                </a:lnTo>
                <a:lnTo>
                  <a:pt x="2199" y="261"/>
                </a:lnTo>
                <a:lnTo>
                  <a:pt x="2203" y="263"/>
                </a:lnTo>
                <a:lnTo>
                  <a:pt x="2211" y="261"/>
                </a:lnTo>
                <a:lnTo>
                  <a:pt x="2217" y="261"/>
                </a:lnTo>
                <a:lnTo>
                  <a:pt x="2221" y="264"/>
                </a:lnTo>
                <a:lnTo>
                  <a:pt x="2217" y="272"/>
                </a:lnTo>
                <a:lnTo>
                  <a:pt x="2212" y="278"/>
                </a:lnTo>
                <a:lnTo>
                  <a:pt x="2206" y="282"/>
                </a:lnTo>
                <a:lnTo>
                  <a:pt x="2199" y="285"/>
                </a:lnTo>
                <a:lnTo>
                  <a:pt x="2188" y="289"/>
                </a:lnTo>
                <a:lnTo>
                  <a:pt x="2176" y="293"/>
                </a:lnTo>
                <a:lnTo>
                  <a:pt x="2169" y="294"/>
                </a:lnTo>
                <a:lnTo>
                  <a:pt x="2165" y="293"/>
                </a:lnTo>
                <a:lnTo>
                  <a:pt x="2159" y="296"/>
                </a:lnTo>
                <a:lnTo>
                  <a:pt x="2153" y="303"/>
                </a:lnTo>
                <a:lnTo>
                  <a:pt x="2153" y="305"/>
                </a:lnTo>
                <a:lnTo>
                  <a:pt x="2165" y="300"/>
                </a:lnTo>
                <a:lnTo>
                  <a:pt x="2175" y="295"/>
                </a:lnTo>
                <a:lnTo>
                  <a:pt x="2191" y="292"/>
                </a:lnTo>
                <a:lnTo>
                  <a:pt x="2202" y="288"/>
                </a:lnTo>
                <a:lnTo>
                  <a:pt x="2215" y="283"/>
                </a:lnTo>
                <a:lnTo>
                  <a:pt x="2217" y="279"/>
                </a:lnTo>
                <a:lnTo>
                  <a:pt x="2224" y="274"/>
                </a:lnTo>
                <a:lnTo>
                  <a:pt x="2226" y="277"/>
                </a:lnTo>
                <a:lnTo>
                  <a:pt x="2227" y="289"/>
                </a:lnTo>
                <a:lnTo>
                  <a:pt x="2227" y="296"/>
                </a:lnTo>
                <a:lnTo>
                  <a:pt x="2236" y="298"/>
                </a:lnTo>
                <a:lnTo>
                  <a:pt x="2238" y="295"/>
                </a:lnTo>
                <a:lnTo>
                  <a:pt x="2242" y="301"/>
                </a:lnTo>
                <a:lnTo>
                  <a:pt x="2243" y="306"/>
                </a:lnTo>
                <a:lnTo>
                  <a:pt x="2246" y="308"/>
                </a:lnTo>
                <a:lnTo>
                  <a:pt x="2248" y="310"/>
                </a:lnTo>
                <a:lnTo>
                  <a:pt x="2242" y="313"/>
                </a:lnTo>
                <a:lnTo>
                  <a:pt x="2245" y="316"/>
                </a:lnTo>
                <a:lnTo>
                  <a:pt x="2249" y="313"/>
                </a:lnTo>
                <a:lnTo>
                  <a:pt x="2255" y="311"/>
                </a:lnTo>
                <a:lnTo>
                  <a:pt x="2258" y="306"/>
                </a:lnTo>
                <a:lnTo>
                  <a:pt x="2260" y="301"/>
                </a:lnTo>
                <a:lnTo>
                  <a:pt x="2264" y="303"/>
                </a:lnTo>
                <a:lnTo>
                  <a:pt x="2267" y="304"/>
                </a:lnTo>
                <a:lnTo>
                  <a:pt x="2272" y="303"/>
                </a:lnTo>
                <a:lnTo>
                  <a:pt x="2275" y="305"/>
                </a:lnTo>
                <a:lnTo>
                  <a:pt x="2282" y="303"/>
                </a:lnTo>
                <a:lnTo>
                  <a:pt x="2287" y="300"/>
                </a:lnTo>
                <a:lnTo>
                  <a:pt x="2288" y="294"/>
                </a:lnTo>
                <a:lnTo>
                  <a:pt x="2282" y="292"/>
                </a:lnTo>
                <a:lnTo>
                  <a:pt x="2272" y="294"/>
                </a:lnTo>
                <a:lnTo>
                  <a:pt x="2269" y="295"/>
                </a:lnTo>
                <a:lnTo>
                  <a:pt x="2255" y="292"/>
                </a:lnTo>
                <a:lnTo>
                  <a:pt x="2254" y="290"/>
                </a:lnTo>
                <a:lnTo>
                  <a:pt x="2249" y="288"/>
                </a:lnTo>
                <a:lnTo>
                  <a:pt x="2245" y="285"/>
                </a:lnTo>
                <a:lnTo>
                  <a:pt x="2243" y="283"/>
                </a:lnTo>
                <a:lnTo>
                  <a:pt x="2248" y="282"/>
                </a:lnTo>
                <a:lnTo>
                  <a:pt x="2257" y="280"/>
                </a:lnTo>
                <a:lnTo>
                  <a:pt x="2261" y="278"/>
                </a:lnTo>
                <a:lnTo>
                  <a:pt x="2264" y="278"/>
                </a:lnTo>
                <a:lnTo>
                  <a:pt x="2267" y="271"/>
                </a:lnTo>
                <a:lnTo>
                  <a:pt x="2255" y="266"/>
                </a:lnTo>
                <a:lnTo>
                  <a:pt x="2255" y="263"/>
                </a:lnTo>
                <a:lnTo>
                  <a:pt x="2261" y="263"/>
                </a:lnTo>
                <a:lnTo>
                  <a:pt x="2258" y="258"/>
                </a:lnTo>
                <a:lnTo>
                  <a:pt x="2252" y="261"/>
                </a:lnTo>
                <a:lnTo>
                  <a:pt x="2246" y="259"/>
                </a:lnTo>
                <a:lnTo>
                  <a:pt x="2245" y="253"/>
                </a:lnTo>
                <a:lnTo>
                  <a:pt x="2246" y="253"/>
                </a:lnTo>
                <a:lnTo>
                  <a:pt x="2251" y="254"/>
                </a:lnTo>
                <a:lnTo>
                  <a:pt x="2260" y="253"/>
                </a:lnTo>
                <a:lnTo>
                  <a:pt x="2264" y="251"/>
                </a:lnTo>
                <a:lnTo>
                  <a:pt x="2269" y="248"/>
                </a:lnTo>
                <a:lnTo>
                  <a:pt x="2267" y="246"/>
                </a:lnTo>
                <a:lnTo>
                  <a:pt x="2261" y="247"/>
                </a:lnTo>
                <a:lnTo>
                  <a:pt x="2255" y="248"/>
                </a:lnTo>
                <a:lnTo>
                  <a:pt x="2251" y="249"/>
                </a:lnTo>
                <a:lnTo>
                  <a:pt x="2251" y="247"/>
                </a:lnTo>
                <a:lnTo>
                  <a:pt x="2252" y="245"/>
                </a:lnTo>
                <a:lnTo>
                  <a:pt x="2260" y="243"/>
                </a:lnTo>
                <a:lnTo>
                  <a:pt x="2264" y="243"/>
                </a:lnTo>
                <a:lnTo>
                  <a:pt x="2264" y="242"/>
                </a:lnTo>
                <a:lnTo>
                  <a:pt x="2263" y="240"/>
                </a:lnTo>
                <a:lnTo>
                  <a:pt x="2267" y="237"/>
                </a:lnTo>
                <a:lnTo>
                  <a:pt x="2272" y="237"/>
                </a:lnTo>
                <a:lnTo>
                  <a:pt x="2276" y="237"/>
                </a:lnTo>
                <a:lnTo>
                  <a:pt x="2279" y="237"/>
                </a:lnTo>
                <a:lnTo>
                  <a:pt x="2278" y="235"/>
                </a:lnTo>
                <a:lnTo>
                  <a:pt x="2273" y="232"/>
                </a:lnTo>
                <a:lnTo>
                  <a:pt x="2275" y="230"/>
                </a:lnTo>
                <a:lnTo>
                  <a:pt x="2273" y="228"/>
                </a:lnTo>
                <a:lnTo>
                  <a:pt x="2267" y="232"/>
                </a:lnTo>
                <a:lnTo>
                  <a:pt x="2267" y="231"/>
                </a:lnTo>
                <a:lnTo>
                  <a:pt x="2272" y="224"/>
                </a:lnTo>
                <a:lnTo>
                  <a:pt x="2276" y="220"/>
                </a:lnTo>
                <a:lnTo>
                  <a:pt x="2282" y="216"/>
                </a:lnTo>
                <a:lnTo>
                  <a:pt x="2287" y="209"/>
                </a:lnTo>
                <a:lnTo>
                  <a:pt x="2293" y="206"/>
                </a:lnTo>
                <a:lnTo>
                  <a:pt x="2300" y="201"/>
                </a:lnTo>
                <a:lnTo>
                  <a:pt x="2302" y="195"/>
                </a:lnTo>
                <a:lnTo>
                  <a:pt x="2311" y="189"/>
                </a:lnTo>
                <a:lnTo>
                  <a:pt x="2318" y="186"/>
                </a:lnTo>
                <a:lnTo>
                  <a:pt x="2322" y="186"/>
                </a:lnTo>
                <a:lnTo>
                  <a:pt x="2327" y="184"/>
                </a:lnTo>
                <a:lnTo>
                  <a:pt x="2342" y="188"/>
                </a:lnTo>
                <a:lnTo>
                  <a:pt x="2345" y="186"/>
                </a:lnTo>
                <a:lnTo>
                  <a:pt x="2351" y="188"/>
                </a:lnTo>
                <a:lnTo>
                  <a:pt x="2352" y="188"/>
                </a:lnTo>
                <a:lnTo>
                  <a:pt x="2357" y="191"/>
                </a:lnTo>
                <a:lnTo>
                  <a:pt x="2358" y="193"/>
                </a:lnTo>
                <a:lnTo>
                  <a:pt x="2357" y="185"/>
                </a:lnTo>
                <a:lnTo>
                  <a:pt x="2352" y="183"/>
                </a:lnTo>
                <a:lnTo>
                  <a:pt x="2345" y="180"/>
                </a:lnTo>
                <a:lnTo>
                  <a:pt x="2336" y="178"/>
                </a:lnTo>
                <a:lnTo>
                  <a:pt x="2333" y="178"/>
                </a:lnTo>
                <a:lnTo>
                  <a:pt x="2334" y="173"/>
                </a:lnTo>
                <a:lnTo>
                  <a:pt x="2339" y="169"/>
                </a:lnTo>
                <a:lnTo>
                  <a:pt x="2342" y="163"/>
                </a:lnTo>
                <a:lnTo>
                  <a:pt x="2343" y="162"/>
                </a:lnTo>
                <a:lnTo>
                  <a:pt x="2345" y="158"/>
                </a:lnTo>
                <a:lnTo>
                  <a:pt x="2342" y="154"/>
                </a:lnTo>
                <a:lnTo>
                  <a:pt x="2345" y="151"/>
                </a:lnTo>
                <a:lnTo>
                  <a:pt x="2346" y="148"/>
                </a:lnTo>
                <a:lnTo>
                  <a:pt x="2346" y="147"/>
                </a:lnTo>
                <a:lnTo>
                  <a:pt x="2349" y="142"/>
                </a:lnTo>
                <a:lnTo>
                  <a:pt x="2354" y="144"/>
                </a:lnTo>
                <a:lnTo>
                  <a:pt x="2354" y="142"/>
                </a:lnTo>
                <a:lnTo>
                  <a:pt x="2358" y="143"/>
                </a:lnTo>
                <a:lnTo>
                  <a:pt x="2364" y="143"/>
                </a:lnTo>
                <a:lnTo>
                  <a:pt x="2367" y="143"/>
                </a:lnTo>
                <a:lnTo>
                  <a:pt x="2369" y="146"/>
                </a:lnTo>
                <a:lnTo>
                  <a:pt x="2378" y="148"/>
                </a:lnTo>
                <a:lnTo>
                  <a:pt x="2382" y="153"/>
                </a:lnTo>
                <a:lnTo>
                  <a:pt x="2384" y="152"/>
                </a:lnTo>
                <a:lnTo>
                  <a:pt x="2385" y="154"/>
                </a:lnTo>
                <a:lnTo>
                  <a:pt x="2391" y="153"/>
                </a:lnTo>
                <a:lnTo>
                  <a:pt x="2392" y="149"/>
                </a:lnTo>
                <a:lnTo>
                  <a:pt x="2389" y="146"/>
                </a:lnTo>
                <a:lnTo>
                  <a:pt x="2382" y="141"/>
                </a:lnTo>
                <a:lnTo>
                  <a:pt x="2381" y="140"/>
                </a:lnTo>
                <a:lnTo>
                  <a:pt x="2382" y="138"/>
                </a:lnTo>
                <a:lnTo>
                  <a:pt x="2381" y="135"/>
                </a:lnTo>
                <a:lnTo>
                  <a:pt x="2379" y="135"/>
                </a:lnTo>
                <a:lnTo>
                  <a:pt x="2375" y="136"/>
                </a:lnTo>
                <a:lnTo>
                  <a:pt x="2370" y="130"/>
                </a:lnTo>
                <a:lnTo>
                  <a:pt x="2366" y="130"/>
                </a:lnTo>
                <a:lnTo>
                  <a:pt x="2354" y="131"/>
                </a:lnTo>
                <a:lnTo>
                  <a:pt x="2352" y="128"/>
                </a:lnTo>
                <a:lnTo>
                  <a:pt x="2349" y="127"/>
                </a:lnTo>
                <a:lnTo>
                  <a:pt x="2345" y="127"/>
                </a:lnTo>
                <a:lnTo>
                  <a:pt x="2340" y="127"/>
                </a:lnTo>
                <a:lnTo>
                  <a:pt x="2339" y="125"/>
                </a:lnTo>
                <a:lnTo>
                  <a:pt x="2340" y="120"/>
                </a:lnTo>
                <a:lnTo>
                  <a:pt x="2339" y="116"/>
                </a:lnTo>
                <a:lnTo>
                  <a:pt x="2336" y="114"/>
                </a:lnTo>
                <a:lnTo>
                  <a:pt x="2342" y="109"/>
                </a:lnTo>
                <a:lnTo>
                  <a:pt x="2345" y="111"/>
                </a:lnTo>
                <a:lnTo>
                  <a:pt x="2345" y="109"/>
                </a:lnTo>
                <a:lnTo>
                  <a:pt x="2343" y="107"/>
                </a:lnTo>
                <a:lnTo>
                  <a:pt x="2348" y="105"/>
                </a:lnTo>
                <a:lnTo>
                  <a:pt x="2352" y="106"/>
                </a:lnTo>
                <a:lnTo>
                  <a:pt x="2352" y="110"/>
                </a:lnTo>
                <a:lnTo>
                  <a:pt x="2357" y="109"/>
                </a:lnTo>
                <a:lnTo>
                  <a:pt x="2360" y="114"/>
                </a:lnTo>
                <a:lnTo>
                  <a:pt x="2369" y="117"/>
                </a:lnTo>
                <a:lnTo>
                  <a:pt x="2375" y="120"/>
                </a:lnTo>
                <a:lnTo>
                  <a:pt x="2378" y="120"/>
                </a:lnTo>
                <a:lnTo>
                  <a:pt x="2379" y="116"/>
                </a:lnTo>
                <a:lnTo>
                  <a:pt x="2378" y="114"/>
                </a:lnTo>
                <a:lnTo>
                  <a:pt x="2373" y="112"/>
                </a:lnTo>
                <a:lnTo>
                  <a:pt x="2372" y="109"/>
                </a:lnTo>
                <a:lnTo>
                  <a:pt x="2370" y="104"/>
                </a:lnTo>
                <a:lnTo>
                  <a:pt x="2375" y="102"/>
                </a:lnTo>
                <a:lnTo>
                  <a:pt x="2382" y="102"/>
                </a:lnTo>
                <a:lnTo>
                  <a:pt x="2382" y="98"/>
                </a:lnTo>
                <a:lnTo>
                  <a:pt x="2379" y="99"/>
                </a:lnTo>
                <a:lnTo>
                  <a:pt x="2370" y="98"/>
                </a:lnTo>
                <a:lnTo>
                  <a:pt x="2367" y="96"/>
                </a:lnTo>
                <a:lnTo>
                  <a:pt x="2372" y="94"/>
                </a:lnTo>
                <a:lnTo>
                  <a:pt x="2373" y="93"/>
                </a:lnTo>
                <a:lnTo>
                  <a:pt x="2372" y="91"/>
                </a:lnTo>
                <a:lnTo>
                  <a:pt x="2367" y="93"/>
                </a:lnTo>
                <a:lnTo>
                  <a:pt x="2366" y="90"/>
                </a:lnTo>
                <a:lnTo>
                  <a:pt x="2364" y="88"/>
                </a:lnTo>
                <a:lnTo>
                  <a:pt x="2367" y="85"/>
                </a:lnTo>
                <a:lnTo>
                  <a:pt x="2370" y="85"/>
                </a:lnTo>
                <a:lnTo>
                  <a:pt x="2369" y="83"/>
                </a:lnTo>
                <a:lnTo>
                  <a:pt x="2366" y="83"/>
                </a:lnTo>
                <a:lnTo>
                  <a:pt x="2364" y="80"/>
                </a:lnTo>
                <a:lnTo>
                  <a:pt x="2369" y="79"/>
                </a:lnTo>
                <a:lnTo>
                  <a:pt x="2373" y="77"/>
                </a:lnTo>
                <a:lnTo>
                  <a:pt x="2378" y="77"/>
                </a:lnTo>
                <a:lnTo>
                  <a:pt x="2379" y="79"/>
                </a:lnTo>
                <a:lnTo>
                  <a:pt x="2378" y="80"/>
                </a:lnTo>
                <a:lnTo>
                  <a:pt x="2379" y="80"/>
                </a:lnTo>
                <a:lnTo>
                  <a:pt x="2381" y="78"/>
                </a:lnTo>
                <a:lnTo>
                  <a:pt x="2388" y="75"/>
                </a:lnTo>
                <a:lnTo>
                  <a:pt x="2388" y="78"/>
                </a:lnTo>
                <a:lnTo>
                  <a:pt x="2389" y="81"/>
                </a:lnTo>
                <a:lnTo>
                  <a:pt x="2391" y="81"/>
                </a:lnTo>
                <a:lnTo>
                  <a:pt x="2394" y="83"/>
                </a:lnTo>
                <a:lnTo>
                  <a:pt x="2395" y="84"/>
                </a:lnTo>
                <a:lnTo>
                  <a:pt x="2397" y="88"/>
                </a:lnTo>
                <a:lnTo>
                  <a:pt x="2394" y="89"/>
                </a:lnTo>
                <a:lnTo>
                  <a:pt x="2395" y="90"/>
                </a:lnTo>
                <a:lnTo>
                  <a:pt x="2398" y="89"/>
                </a:lnTo>
                <a:lnTo>
                  <a:pt x="2401" y="88"/>
                </a:lnTo>
                <a:lnTo>
                  <a:pt x="2401" y="86"/>
                </a:lnTo>
                <a:lnTo>
                  <a:pt x="2404" y="86"/>
                </a:lnTo>
                <a:lnTo>
                  <a:pt x="2404" y="88"/>
                </a:lnTo>
                <a:lnTo>
                  <a:pt x="2404" y="90"/>
                </a:lnTo>
                <a:lnTo>
                  <a:pt x="2407" y="89"/>
                </a:lnTo>
                <a:lnTo>
                  <a:pt x="2410" y="88"/>
                </a:lnTo>
                <a:lnTo>
                  <a:pt x="2406" y="84"/>
                </a:lnTo>
                <a:lnTo>
                  <a:pt x="2409" y="79"/>
                </a:lnTo>
                <a:lnTo>
                  <a:pt x="2409" y="75"/>
                </a:lnTo>
                <a:lnTo>
                  <a:pt x="2412" y="75"/>
                </a:lnTo>
                <a:lnTo>
                  <a:pt x="2416" y="75"/>
                </a:lnTo>
                <a:lnTo>
                  <a:pt x="2416" y="84"/>
                </a:lnTo>
                <a:lnTo>
                  <a:pt x="2409" y="95"/>
                </a:lnTo>
                <a:lnTo>
                  <a:pt x="2419" y="98"/>
                </a:lnTo>
                <a:lnTo>
                  <a:pt x="2421" y="89"/>
                </a:lnTo>
                <a:lnTo>
                  <a:pt x="2430" y="83"/>
                </a:lnTo>
                <a:lnTo>
                  <a:pt x="2434" y="88"/>
                </a:lnTo>
                <a:lnTo>
                  <a:pt x="2436" y="86"/>
                </a:lnTo>
                <a:lnTo>
                  <a:pt x="2442" y="94"/>
                </a:lnTo>
                <a:lnTo>
                  <a:pt x="2443" y="104"/>
                </a:lnTo>
                <a:lnTo>
                  <a:pt x="2452" y="102"/>
                </a:lnTo>
                <a:lnTo>
                  <a:pt x="2457" y="101"/>
                </a:lnTo>
                <a:lnTo>
                  <a:pt x="2457" y="90"/>
                </a:lnTo>
                <a:lnTo>
                  <a:pt x="2455" y="83"/>
                </a:lnTo>
                <a:lnTo>
                  <a:pt x="2451" y="78"/>
                </a:lnTo>
                <a:lnTo>
                  <a:pt x="2446" y="77"/>
                </a:lnTo>
                <a:lnTo>
                  <a:pt x="2445" y="69"/>
                </a:lnTo>
                <a:lnTo>
                  <a:pt x="2449" y="70"/>
                </a:lnTo>
                <a:lnTo>
                  <a:pt x="2461" y="75"/>
                </a:lnTo>
                <a:lnTo>
                  <a:pt x="2467" y="77"/>
                </a:lnTo>
                <a:lnTo>
                  <a:pt x="2473" y="80"/>
                </a:lnTo>
                <a:lnTo>
                  <a:pt x="2464" y="90"/>
                </a:lnTo>
                <a:lnTo>
                  <a:pt x="2471" y="93"/>
                </a:lnTo>
                <a:lnTo>
                  <a:pt x="2476" y="83"/>
                </a:lnTo>
                <a:lnTo>
                  <a:pt x="2485" y="79"/>
                </a:lnTo>
                <a:lnTo>
                  <a:pt x="2491" y="79"/>
                </a:lnTo>
                <a:lnTo>
                  <a:pt x="2494" y="85"/>
                </a:lnTo>
                <a:lnTo>
                  <a:pt x="2497" y="86"/>
                </a:lnTo>
                <a:lnTo>
                  <a:pt x="2501" y="80"/>
                </a:lnTo>
                <a:lnTo>
                  <a:pt x="2506" y="77"/>
                </a:lnTo>
                <a:lnTo>
                  <a:pt x="2510" y="79"/>
                </a:lnTo>
                <a:lnTo>
                  <a:pt x="2512" y="83"/>
                </a:lnTo>
                <a:lnTo>
                  <a:pt x="2515" y="84"/>
                </a:lnTo>
                <a:lnTo>
                  <a:pt x="2513" y="89"/>
                </a:lnTo>
                <a:lnTo>
                  <a:pt x="2504" y="99"/>
                </a:lnTo>
                <a:lnTo>
                  <a:pt x="2501" y="102"/>
                </a:lnTo>
                <a:lnTo>
                  <a:pt x="2489" y="107"/>
                </a:lnTo>
                <a:lnTo>
                  <a:pt x="2492" y="110"/>
                </a:lnTo>
                <a:lnTo>
                  <a:pt x="2495" y="110"/>
                </a:lnTo>
                <a:lnTo>
                  <a:pt x="2495" y="115"/>
                </a:lnTo>
                <a:lnTo>
                  <a:pt x="2494" y="116"/>
                </a:lnTo>
                <a:lnTo>
                  <a:pt x="2491" y="116"/>
                </a:lnTo>
                <a:lnTo>
                  <a:pt x="2482" y="121"/>
                </a:lnTo>
                <a:lnTo>
                  <a:pt x="2474" y="128"/>
                </a:lnTo>
                <a:lnTo>
                  <a:pt x="2467" y="131"/>
                </a:lnTo>
                <a:lnTo>
                  <a:pt x="2467" y="137"/>
                </a:lnTo>
                <a:lnTo>
                  <a:pt x="2459" y="148"/>
                </a:lnTo>
                <a:lnTo>
                  <a:pt x="2452" y="154"/>
                </a:lnTo>
                <a:lnTo>
                  <a:pt x="2440" y="164"/>
                </a:lnTo>
                <a:lnTo>
                  <a:pt x="2439" y="170"/>
                </a:lnTo>
                <a:lnTo>
                  <a:pt x="2442" y="177"/>
                </a:lnTo>
                <a:lnTo>
                  <a:pt x="2446" y="179"/>
                </a:lnTo>
                <a:lnTo>
                  <a:pt x="2454" y="175"/>
                </a:lnTo>
                <a:lnTo>
                  <a:pt x="2458" y="173"/>
                </a:lnTo>
                <a:lnTo>
                  <a:pt x="2455" y="180"/>
                </a:lnTo>
                <a:lnTo>
                  <a:pt x="2459" y="188"/>
                </a:lnTo>
                <a:lnTo>
                  <a:pt x="2461" y="190"/>
                </a:lnTo>
                <a:lnTo>
                  <a:pt x="2459" y="193"/>
                </a:lnTo>
                <a:lnTo>
                  <a:pt x="2454" y="190"/>
                </a:lnTo>
                <a:lnTo>
                  <a:pt x="2452" y="190"/>
                </a:lnTo>
                <a:lnTo>
                  <a:pt x="2446" y="196"/>
                </a:lnTo>
                <a:lnTo>
                  <a:pt x="2448" y="201"/>
                </a:lnTo>
                <a:lnTo>
                  <a:pt x="2449" y="207"/>
                </a:lnTo>
                <a:lnTo>
                  <a:pt x="2457" y="205"/>
                </a:lnTo>
                <a:lnTo>
                  <a:pt x="2458" y="206"/>
                </a:lnTo>
                <a:lnTo>
                  <a:pt x="2457" y="211"/>
                </a:lnTo>
                <a:lnTo>
                  <a:pt x="2449" y="217"/>
                </a:lnTo>
                <a:lnTo>
                  <a:pt x="2445" y="222"/>
                </a:lnTo>
                <a:lnTo>
                  <a:pt x="2439" y="225"/>
                </a:lnTo>
                <a:lnTo>
                  <a:pt x="2436" y="228"/>
                </a:lnTo>
                <a:lnTo>
                  <a:pt x="2437" y="233"/>
                </a:lnTo>
                <a:lnTo>
                  <a:pt x="2436" y="236"/>
                </a:lnTo>
                <a:lnTo>
                  <a:pt x="2436" y="247"/>
                </a:lnTo>
                <a:lnTo>
                  <a:pt x="2439" y="252"/>
                </a:lnTo>
                <a:lnTo>
                  <a:pt x="2446" y="258"/>
                </a:lnTo>
                <a:lnTo>
                  <a:pt x="2446" y="245"/>
                </a:lnTo>
                <a:lnTo>
                  <a:pt x="2452" y="243"/>
                </a:lnTo>
                <a:lnTo>
                  <a:pt x="2455" y="249"/>
                </a:lnTo>
                <a:lnTo>
                  <a:pt x="2457" y="257"/>
                </a:lnTo>
                <a:lnTo>
                  <a:pt x="2468" y="258"/>
                </a:lnTo>
                <a:lnTo>
                  <a:pt x="2473" y="248"/>
                </a:lnTo>
                <a:lnTo>
                  <a:pt x="2476" y="235"/>
                </a:lnTo>
                <a:lnTo>
                  <a:pt x="2485" y="227"/>
                </a:lnTo>
                <a:lnTo>
                  <a:pt x="2488" y="219"/>
                </a:lnTo>
                <a:lnTo>
                  <a:pt x="2494" y="210"/>
                </a:lnTo>
                <a:lnTo>
                  <a:pt x="2492" y="204"/>
                </a:lnTo>
                <a:lnTo>
                  <a:pt x="2480" y="204"/>
                </a:lnTo>
                <a:lnTo>
                  <a:pt x="2485" y="194"/>
                </a:lnTo>
                <a:lnTo>
                  <a:pt x="2489" y="190"/>
                </a:lnTo>
                <a:lnTo>
                  <a:pt x="2495" y="188"/>
                </a:lnTo>
                <a:lnTo>
                  <a:pt x="2495" y="182"/>
                </a:lnTo>
                <a:lnTo>
                  <a:pt x="2500" y="179"/>
                </a:lnTo>
                <a:lnTo>
                  <a:pt x="2500" y="175"/>
                </a:lnTo>
                <a:lnTo>
                  <a:pt x="2506" y="164"/>
                </a:lnTo>
                <a:lnTo>
                  <a:pt x="2527" y="144"/>
                </a:lnTo>
                <a:lnTo>
                  <a:pt x="2534" y="131"/>
                </a:lnTo>
                <a:lnTo>
                  <a:pt x="2534" y="122"/>
                </a:lnTo>
                <a:lnTo>
                  <a:pt x="2537" y="112"/>
                </a:lnTo>
                <a:lnTo>
                  <a:pt x="2537" y="110"/>
                </a:lnTo>
                <a:lnTo>
                  <a:pt x="2543" y="109"/>
                </a:lnTo>
                <a:lnTo>
                  <a:pt x="2543" y="101"/>
                </a:lnTo>
                <a:lnTo>
                  <a:pt x="2555" y="95"/>
                </a:lnTo>
                <a:lnTo>
                  <a:pt x="2564" y="81"/>
                </a:lnTo>
                <a:lnTo>
                  <a:pt x="2571" y="72"/>
                </a:lnTo>
                <a:lnTo>
                  <a:pt x="2577" y="62"/>
                </a:lnTo>
                <a:lnTo>
                  <a:pt x="2589" y="52"/>
                </a:lnTo>
                <a:lnTo>
                  <a:pt x="2595" y="52"/>
                </a:lnTo>
                <a:lnTo>
                  <a:pt x="2601" y="59"/>
                </a:lnTo>
                <a:lnTo>
                  <a:pt x="2598" y="75"/>
                </a:lnTo>
                <a:lnTo>
                  <a:pt x="2603" y="79"/>
                </a:lnTo>
                <a:lnTo>
                  <a:pt x="2605" y="77"/>
                </a:lnTo>
                <a:lnTo>
                  <a:pt x="2605" y="81"/>
                </a:lnTo>
                <a:lnTo>
                  <a:pt x="2604" y="90"/>
                </a:lnTo>
                <a:lnTo>
                  <a:pt x="2600" y="101"/>
                </a:lnTo>
                <a:lnTo>
                  <a:pt x="2586" y="107"/>
                </a:lnTo>
                <a:lnTo>
                  <a:pt x="2576" y="115"/>
                </a:lnTo>
                <a:lnTo>
                  <a:pt x="2576" y="122"/>
                </a:lnTo>
                <a:lnTo>
                  <a:pt x="2589" y="114"/>
                </a:lnTo>
                <a:lnTo>
                  <a:pt x="2600" y="112"/>
                </a:lnTo>
                <a:lnTo>
                  <a:pt x="2604" y="120"/>
                </a:lnTo>
                <a:lnTo>
                  <a:pt x="2603" y="135"/>
                </a:lnTo>
                <a:lnTo>
                  <a:pt x="2601" y="141"/>
                </a:lnTo>
                <a:lnTo>
                  <a:pt x="2603" y="152"/>
                </a:lnTo>
                <a:lnTo>
                  <a:pt x="2603" y="161"/>
                </a:lnTo>
                <a:lnTo>
                  <a:pt x="2600" y="167"/>
                </a:lnTo>
                <a:lnTo>
                  <a:pt x="2601" y="172"/>
                </a:lnTo>
                <a:lnTo>
                  <a:pt x="2600" y="180"/>
                </a:lnTo>
                <a:lnTo>
                  <a:pt x="2603" y="179"/>
                </a:lnTo>
                <a:lnTo>
                  <a:pt x="2605" y="170"/>
                </a:lnTo>
                <a:lnTo>
                  <a:pt x="2611" y="170"/>
                </a:lnTo>
                <a:lnTo>
                  <a:pt x="2613" y="162"/>
                </a:lnTo>
                <a:lnTo>
                  <a:pt x="2620" y="163"/>
                </a:lnTo>
                <a:lnTo>
                  <a:pt x="2623" y="159"/>
                </a:lnTo>
                <a:lnTo>
                  <a:pt x="2622" y="146"/>
                </a:lnTo>
                <a:lnTo>
                  <a:pt x="2626" y="142"/>
                </a:lnTo>
                <a:lnTo>
                  <a:pt x="2629" y="147"/>
                </a:lnTo>
                <a:lnTo>
                  <a:pt x="2634" y="148"/>
                </a:lnTo>
                <a:lnTo>
                  <a:pt x="2640" y="144"/>
                </a:lnTo>
                <a:lnTo>
                  <a:pt x="2646" y="152"/>
                </a:lnTo>
                <a:lnTo>
                  <a:pt x="2652" y="147"/>
                </a:lnTo>
                <a:lnTo>
                  <a:pt x="2658" y="147"/>
                </a:lnTo>
                <a:lnTo>
                  <a:pt x="2656" y="142"/>
                </a:lnTo>
                <a:lnTo>
                  <a:pt x="2646" y="137"/>
                </a:lnTo>
                <a:lnTo>
                  <a:pt x="2641" y="132"/>
                </a:lnTo>
                <a:lnTo>
                  <a:pt x="2644" y="130"/>
                </a:lnTo>
                <a:lnTo>
                  <a:pt x="2643" y="125"/>
                </a:lnTo>
                <a:lnTo>
                  <a:pt x="2652" y="117"/>
                </a:lnTo>
                <a:lnTo>
                  <a:pt x="2661" y="121"/>
                </a:lnTo>
                <a:lnTo>
                  <a:pt x="2668" y="125"/>
                </a:lnTo>
                <a:lnTo>
                  <a:pt x="2670" y="119"/>
                </a:lnTo>
                <a:lnTo>
                  <a:pt x="2670" y="117"/>
                </a:lnTo>
                <a:lnTo>
                  <a:pt x="2665" y="116"/>
                </a:lnTo>
                <a:lnTo>
                  <a:pt x="2659" y="115"/>
                </a:lnTo>
                <a:lnTo>
                  <a:pt x="2653" y="112"/>
                </a:lnTo>
                <a:lnTo>
                  <a:pt x="2652" y="105"/>
                </a:lnTo>
                <a:lnTo>
                  <a:pt x="2656" y="104"/>
                </a:lnTo>
                <a:lnTo>
                  <a:pt x="2653" y="100"/>
                </a:lnTo>
                <a:lnTo>
                  <a:pt x="2647" y="99"/>
                </a:lnTo>
                <a:lnTo>
                  <a:pt x="2650" y="89"/>
                </a:lnTo>
                <a:lnTo>
                  <a:pt x="2658" y="90"/>
                </a:lnTo>
                <a:lnTo>
                  <a:pt x="2662" y="88"/>
                </a:lnTo>
                <a:lnTo>
                  <a:pt x="2670" y="89"/>
                </a:lnTo>
                <a:lnTo>
                  <a:pt x="2675" y="88"/>
                </a:lnTo>
                <a:lnTo>
                  <a:pt x="2677" y="83"/>
                </a:lnTo>
                <a:lnTo>
                  <a:pt x="2667" y="84"/>
                </a:lnTo>
                <a:lnTo>
                  <a:pt x="2668" y="68"/>
                </a:lnTo>
                <a:lnTo>
                  <a:pt x="2684" y="65"/>
                </a:lnTo>
                <a:lnTo>
                  <a:pt x="2705" y="68"/>
                </a:lnTo>
                <a:lnTo>
                  <a:pt x="2687" y="63"/>
                </a:lnTo>
                <a:lnTo>
                  <a:pt x="2690" y="56"/>
                </a:lnTo>
                <a:lnTo>
                  <a:pt x="2683" y="56"/>
                </a:lnTo>
                <a:lnTo>
                  <a:pt x="2683" y="53"/>
                </a:lnTo>
                <a:lnTo>
                  <a:pt x="2673" y="56"/>
                </a:lnTo>
                <a:lnTo>
                  <a:pt x="2674" y="52"/>
                </a:lnTo>
                <a:lnTo>
                  <a:pt x="2665" y="54"/>
                </a:lnTo>
                <a:lnTo>
                  <a:pt x="2650" y="54"/>
                </a:lnTo>
                <a:lnTo>
                  <a:pt x="2644" y="51"/>
                </a:lnTo>
                <a:lnTo>
                  <a:pt x="2647" y="39"/>
                </a:lnTo>
                <a:lnTo>
                  <a:pt x="2659" y="42"/>
                </a:lnTo>
                <a:lnTo>
                  <a:pt x="2667" y="42"/>
                </a:lnTo>
                <a:lnTo>
                  <a:pt x="2662" y="36"/>
                </a:lnTo>
                <a:lnTo>
                  <a:pt x="2650" y="32"/>
                </a:lnTo>
                <a:lnTo>
                  <a:pt x="2655" y="23"/>
                </a:lnTo>
                <a:lnTo>
                  <a:pt x="2667" y="26"/>
                </a:lnTo>
                <a:lnTo>
                  <a:pt x="2670" y="27"/>
                </a:lnTo>
                <a:lnTo>
                  <a:pt x="2673" y="27"/>
                </a:lnTo>
                <a:lnTo>
                  <a:pt x="2678" y="30"/>
                </a:lnTo>
                <a:lnTo>
                  <a:pt x="2683" y="41"/>
                </a:lnTo>
                <a:lnTo>
                  <a:pt x="2687" y="38"/>
                </a:lnTo>
                <a:lnTo>
                  <a:pt x="2686" y="32"/>
                </a:lnTo>
                <a:lnTo>
                  <a:pt x="2686" y="27"/>
                </a:lnTo>
                <a:lnTo>
                  <a:pt x="2677" y="22"/>
                </a:lnTo>
                <a:lnTo>
                  <a:pt x="2675" y="15"/>
                </a:lnTo>
                <a:lnTo>
                  <a:pt x="2681" y="9"/>
                </a:lnTo>
                <a:lnTo>
                  <a:pt x="2689" y="9"/>
                </a:lnTo>
                <a:lnTo>
                  <a:pt x="2689" y="2"/>
                </a:lnTo>
                <a:lnTo>
                  <a:pt x="2698" y="5"/>
                </a:lnTo>
                <a:lnTo>
                  <a:pt x="2699" y="4"/>
                </a:lnTo>
                <a:lnTo>
                  <a:pt x="2702" y="5"/>
                </a:lnTo>
                <a:lnTo>
                  <a:pt x="2698" y="13"/>
                </a:lnTo>
                <a:lnTo>
                  <a:pt x="2701" y="17"/>
                </a:lnTo>
                <a:lnTo>
                  <a:pt x="2707" y="11"/>
                </a:lnTo>
                <a:lnTo>
                  <a:pt x="2710" y="18"/>
                </a:lnTo>
                <a:lnTo>
                  <a:pt x="2717" y="18"/>
                </a:lnTo>
                <a:lnTo>
                  <a:pt x="2725" y="9"/>
                </a:lnTo>
                <a:lnTo>
                  <a:pt x="2728" y="13"/>
                </a:lnTo>
                <a:lnTo>
                  <a:pt x="2735" y="5"/>
                </a:lnTo>
                <a:lnTo>
                  <a:pt x="2740" y="12"/>
                </a:lnTo>
                <a:lnTo>
                  <a:pt x="2743" y="4"/>
                </a:lnTo>
                <a:lnTo>
                  <a:pt x="2751" y="0"/>
                </a:lnTo>
                <a:lnTo>
                  <a:pt x="2757" y="5"/>
                </a:lnTo>
                <a:lnTo>
                  <a:pt x="2753" y="11"/>
                </a:lnTo>
                <a:lnTo>
                  <a:pt x="2751" y="18"/>
                </a:lnTo>
                <a:lnTo>
                  <a:pt x="2756" y="26"/>
                </a:lnTo>
                <a:lnTo>
                  <a:pt x="2766" y="17"/>
                </a:lnTo>
                <a:lnTo>
                  <a:pt x="2781" y="16"/>
                </a:lnTo>
                <a:lnTo>
                  <a:pt x="2793" y="20"/>
                </a:lnTo>
                <a:lnTo>
                  <a:pt x="2793" y="22"/>
                </a:lnTo>
                <a:lnTo>
                  <a:pt x="2793" y="30"/>
                </a:lnTo>
                <a:lnTo>
                  <a:pt x="2789" y="34"/>
                </a:lnTo>
                <a:lnTo>
                  <a:pt x="2777" y="36"/>
                </a:lnTo>
                <a:lnTo>
                  <a:pt x="2777" y="38"/>
                </a:lnTo>
                <a:lnTo>
                  <a:pt x="2787" y="38"/>
                </a:lnTo>
                <a:lnTo>
                  <a:pt x="2786" y="42"/>
                </a:lnTo>
                <a:lnTo>
                  <a:pt x="2778" y="44"/>
                </a:lnTo>
                <a:lnTo>
                  <a:pt x="2781" y="47"/>
                </a:lnTo>
                <a:lnTo>
                  <a:pt x="2780" y="51"/>
                </a:lnTo>
                <a:lnTo>
                  <a:pt x="2766" y="48"/>
                </a:lnTo>
                <a:lnTo>
                  <a:pt x="2763" y="51"/>
                </a:lnTo>
                <a:lnTo>
                  <a:pt x="2775" y="54"/>
                </a:lnTo>
                <a:lnTo>
                  <a:pt x="2769" y="59"/>
                </a:lnTo>
                <a:lnTo>
                  <a:pt x="2756" y="59"/>
                </a:lnTo>
                <a:lnTo>
                  <a:pt x="2754" y="56"/>
                </a:lnTo>
                <a:lnTo>
                  <a:pt x="2751" y="60"/>
                </a:lnTo>
                <a:lnTo>
                  <a:pt x="2746" y="60"/>
                </a:lnTo>
                <a:lnTo>
                  <a:pt x="2744" y="57"/>
                </a:lnTo>
                <a:lnTo>
                  <a:pt x="2740" y="58"/>
                </a:lnTo>
                <a:lnTo>
                  <a:pt x="2738" y="63"/>
                </a:lnTo>
                <a:lnTo>
                  <a:pt x="2722" y="65"/>
                </a:lnTo>
                <a:lnTo>
                  <a:pt x="2723" y="68"/>
                </a:lnTo>
                <a:lnTo>
                  <a:pt x="2729" y="72"/>
                </a:lnTo>
                <a:lnTo>
                  <a:pt x="2737" y="68"/>
                </a:lnTo>
                <a:lnTo>
                  <a:pt x="2747" y="68"/>
                </a:lnTo>
                <a:lnTo>
                  <a:pt x="2747" y="72"/>
                </a:lnTo>
                <a:lnTo>
                  <a:pt x="2754" y="68"/>
                </a:lnTo>
                <a:lnTo>
                  <a:pt x="2760" y="69"/>
                </a:lnTo>
                <a:lnTo>
                  <a:pt x="2762" y="72"/>
                </a:lnTo>
                <a:lnTo>
                  <a:pt x="2751" y="81"/>
                </a:lnTo>
                <a:lnTo>
                  <a:pt x="2738" y="88"/>
                </a:lnTo>
                <a:lnTo>
                  <a:pt x="2735" y="91"/>
                </a:lnTo>
                <a:lnTo>
                  <a:pt x="2740" y="93"/>
                </a:lnTo>
                <a:lnTo>
                  <a:pt x="2716" y="102"/>
                </a:lnTo>
                <a:lnTo>
                  <a:pt x="2722" y="105"/>
                </a:lnTo>
                <a:lnTo>
                  <a:pt x="2746" y="95"/>
                </a:lnTo>
                <a:lnTo>
                  <a:pt x="2753" y="90"/>
                </a:lnTo>
                <a:lnTo>
                  <a:pt x="2762" y="85"/>
                </a:lnTo>
                <a:lnTo>
                  <a:pt x="2772" y="75"/>
                </a:lnTo>
                <a:lnTo>
                  <a:pt x="2778" y="74"/>
                </a:lnTo>
                <a:lnTo>
                  <a:pt x="2781" y="77"/>
                </a:lnTo>
                <a:lnTo>
                  <a:pt x="2783" y="86"/>
                </a:lnTo>
                <a:lnTo>
                  <a:pt x="2777" y="96"/>
                </a:lnTo>
                <a:lnTo>
                  <a:pt x="2768" y="106"/>
                </a:lnTo>
                <a:lnTo>
                  <a:pt x="2754" y="117"/>
                </a:lnTo>
                <a:lnTo>
                  <a:pt x="2746" y="125"/>
                </a:lnTo>
                <a:lnTo>
                  <a:pt x="2740" y="130"/>
                </a:lnTo>
                <a:lnTo>
                  <a:pt x="2744" y="130"/>
                </a:lnTo>
                <a:lnTo>
                  <a:pt x="2746" y="138"/>
                </a:lnTo>
                <a:lnTo>
                  <a:pt x="2748" y="138"/>
                </a:lnTo>
                <a:lnTo>
                  <a:pt x="2750" y="123"/>
                </a:lnTo>
                <a:lnTo>
                  <a:pt x="2759" y="122"/>
                </a:lnTo>
                <a:lnTo>
                  <a:pt x="2759" y="127"/>
                </a:lnTo>
                <a:lnTo>
                  <a:pt x="2765" y="123"/>
                </a:lnTo>
                <a:lnTo>
                  <a:pt x="2772" y="119"/>
                </a:lnTo>
                <a:lnTo>
                  <a:pt x="2777" y="117"/>
                </a:lnTo>
                <a:lnTo>
                  <a:pt x="2780" y="121"/>
                </a:lnTo>
                <a:lnTo>
                  <a:pt x="2769" y="126"/>
                </a:lnTo>
                <a:lnTo>
                  <a:pt x="2766" y="135"/>
                </a:lnTo>
                <a:lnTo>
                  <a:pt x="2769" y="135"/>
                </a:lnTo>
                <a:lnTo>
                  <a:pt x="2777" y="125"/>
                </a:lnTo>
                <a:lnTo>
                  <a:pt x="2781" y="125"/>
                </a:lnTo>
                <a:lnTo>
                  <a:pt x="2784" y="116"/>
                </a:lnTo>
                <a:lnTo>
                  <a:pt x="2789" y="117"/>
                </a:lnTo>
                <a:lnTo>
                  <a:pt x="2795" y="115"/>
                </a:lnTo>
                <a:lnTo>
                  <a:pt x="2786" y="140"/>
                </a:lnTo>
                <a:lnTo>
                  <a:pt x="2783" y="157"/>
                </a:lnTo>
                <a:lnTo>
                  <a:pt x="2784" y="165"/>
                </a:lnTo>
                <a:lnTo>
                  <a:pt x="2789" y="183"/>
                </a:lnTo>
                <a:lnTo>
                  <a:pt x="2795" y="193"/>
                </a:lnTo>
                <a:lnTo>
                  <a:pt x="2790" y="205"/>
                </a:lnTo>
                <a:lnTo>
                  <a:pt x="2781" y="211"/>
                </a:lnTo>
                <a:lnTo>
                  <a:pt x="2787" y="214"/>
                </a:lnTo>
                <a:lnTo>
                  <a:pt x="2798" y="201"/>
                </a:lnTo>
                <a:lnTo>
                  <a:pt x="2799" y="188"/>
                </a:lnTo>
                <a:lnTo>
                  <a:pt x="2792" y="173"/>
                </a:lnTo>
                <a:lnTo>
                  <a:pt x="2792" y="162"/>
                </a:lnTo>
                <a:lnTo>
                  <a:pt x="2790" y="149"/>
                </a:lnTo>
                <a:lnTo>
                  <a:pt x="2787" y="142"/>
                </a:lnTo>
                <a:lnTo>
                  <a:pt x="2795" y="133"/>
                </a:lnTo>
                <a:lnTo>
                  <a:pt x="2796" y="126"/>
                </a:lnTo>
                <a:lnTo>
                  <a:pt x="2796" y="122"/>
                </a:lnTo>
                <a:lnTo>
                  <a:pt x="2807" y="117"/>
                </a:lnTo>
                <a:lnTo>
                  <a:pt x="2814" y="123"/>
                </a:lnTo>
                <a:lnTo>
                  <a:pt x="2813" y="117"/>
                </a:lnTo>
                <a:lnTo>
                  <a:pt x="2817" y="112"/>
                </a:lnTo>
                <a:lnTo>
                  <a:pt x="2816" y="110"/>
                </a:lnTo>
                <a:lnTo>
                  <a:pt x="2808" y="114"/>
                </a:lnTo>
                <a:lnTo>
                  <a:pt x="2801" y="106"/>
                </a:lnTo>
                <a:lnTo>
                  <a:pt x="2799" y="100"/>
                </a:lnTo>
                <a:lnTo>
                  <a:pt x="2804" y="90"/>
                </a:lnTo>
                <a:lnTo>
                  <a:pt x="2804" y="77"/>
                </a:lnTo>
                <a:lnTo>
                  <a:pt x="2817" y="75"/>
                </a:lnTo>
                <a:lnTo>
                  <a:pt x="2817" y="72"/>
                </a:lnTo>
                <a:lnTo>
                  <a:pt x="2807" y="70"/>
                </a:lnTo>
                <a:lnTo>
                  <a:pt x="2804" y="67"/>
                </a:lnTo>
                <a:lnTo>
                  <a:pt x="2808" y="59"/>
                </a:lnTo>
                <a:lnTo>
                  <a:pt x="2816" y="56"/>
                </a:lnTo>
                <a:lnTo>
                  <a:pt x="2816" y="51"/>
                </a:lnTo>
                <a:lnTo>
                  <a:pt x="2821" y="39"/>
                </a:lnTo>
                <a:lnTo>
                  <a:pt x="2830" y="32"/>
                </a:lnTo>
                <a:lnTo>
                  <a:pt x="2842" y="27"/>
                </a:lnTo>
                <a:lnTo>
                  <a:pt x="2853" y="25"/>
                </a:lnTo>
                <a:lnTo>
                  <a:pt x="2857" y="30"/>
                </a:lnTo>
                <a:lnTo>
                  <a:pt x="2868" y="28"/>
                </a:lnTo>
                <a:lnTo>
                  <a:pt x="2874" y="28"/>
                </a:lnTo>
                <a:lnTo>
                  <a:pt x="2878" y="33"/>
                </a:lnTo>
                <a:lnTo>
                  <a:pt x="2881" y="38"/>
                </a:lnTo>
                <a:lnTo>
                  <a:pt x="2893" y="38"/>
                </a:lnTo>
                <a:lnTo>
                  <a:pt x="2891" y="43"/>
                </a:lnTo>
                <a:lnTo>
                  <a:pt x="2887" y="47"/>
                </a:lnTo>
                <a:lnTo>
                  <a:pt x="2881" y="49"/>
                </a:lnTo>
                <a:lnTo>
                  <a:pt x="2881" y="52"/>
                </a:lnTo>
                <a:lnTo>
                  <a:pt x="2897" y="48"/>
                </a:lnTo>
                <a:lnTo>
                  <a:pt x="2897" y="51"/>
                </a:lnTo>
                <a:lnTo>
                  <a:pt x="2890" y="54"/>
                </a:lnTo>
                <a:lnTo>
                  <a:pt x="2893" y="56"/>
                </a:lnTo>
                <a:lnTo>
                  <a:pt x="2884" y="64"/>
                </a:lnTo>
                <a:lnTo>
                  <a:pt x="2887" y="68"/>
                </a:lnTo>
                <a:lnTo>
                  <a:pt x="2890" y="65"/>
                </a:lnTo>
                <a:lnTo>
                  <a:pt x="2894" y="59"/>
                </a:lnTo>
                <a:lnTo>
                  <a:pt x="2918" y="51"/>
                </a:lnTo>
                <a:lnTo>
                  <a:pt x="2924" y="43"/>
                </a:lnTo>
                <a:lnTo>
                  <a:pt x="2939" y="42"/>
                </a:lnTo>
                <a:lnTo>
                  <a:pt x="2941" y="49"/>
                </a:lnTo>
                <a:lnTo>
                  <a:pt x="2938" y="59"/>
                </a:lnTo>
                <a:lnTo>
                  <a:pt x="2935" y="65"/>
                </a:lnTo>
                <a:lnTo>
                  <a:pt x="2939" y="67"/>
                </a:lnTo>
                <a:lnTo>
                  <a:pt x="2950" y="60"/>
                </a:lnTo>
                <a:lnTo>
                  <a:pt x="2954" y="51"/>
                </a:lnTo>
                <a:lnTo>
                  <a:pt x="2956" y="44"/>
                </a:lnTo>
                <a:lnTo>
                  <a:pt x="2964" y="42"/>
                </a:lnTo>
                <a:lnTo>
                  <a:pt x="2984" y="46"/>
                </a:lnTo>
                <a:lnTo>
                  <a:pt x="2979" y="49"/>
                </a:lnTo>
                <a:lnTo>
                  <a:pt x="2973" y="54"/>
                </a:lnTo>
                <a:lnTo>
                  <a:pt x="2987" y="52"/>
                </a:lnTo>
                <a:lnTo>
                  <a:pt x="2993" y="56"/>
                </a:lnTo>
                <a:lnTo>
                  <a:pt x="3002" y="57"/>
                </a:lnTo>
                <a:lnTo>
                  <a:pt x="3002" y="62"/>
                </a:lnTo>
                <a:lnTo>
                  <a:pt x="2997" y="64"/>
                </a:lnTo>
                <a:lnTo>
                  <a:pt x="2990" y="67"/>
                </a:lnTo>
                <a:lnTo>
                  <a:pt x="2991" y="72"/>
                </a:lnTo>
                <a:lnTo>
                  <a:pt x="2979" y="74"/>
                </a:lnTo>
                <a:lnTo>
                  <a:pt x="2982" y="77"/>
                </a:lnTo>
                <a:lnTo>
                  <a:pt x="2978" y="78"/>
                </a:lnTo>
                <a:lnTo>
                  <a:pt x="2982" y="80"/>
                </a:lnTo>
                <a:lnTo>
                  <a:pt x="3011" y="68"/>
                </a:lnTo>
                <a:lnTo>
                  <a:pt x="3029" y="67"/>
                </a:lnTo>
                <a:lnTo>
                  <a:pt x="3033" y="63"/>
                </a:lnTo>
                <a:lnTo>
                  <a:pt x="3036" y="67"/>
                </a:lnTo>
                <a:lnTo>
                  <a:pt x="3036" y="72"/>
                </a:lnTo>
                <a:lnTo>
                  <a:pt x="3051" y="77"/>
                </a:lnTo>
                <a:lnTo>
                  <a:pt x="3052" y="84"/>
                </a:lnTo>
                <a:lnTo>
                  <a:pt x="3058" y="86"/>
                </a:lnTo>
                <a:lnTo>
                  <a:pt x="3066" y="81"/>
                </a:lnTo>
                <a:lnTo>
                  <a:pt x="3076" y="77"/>
                </a:lnTo>
                <a:lnTo>
                  <a:pt x="3079" y="81"/>
                </a:lnTo>
                <a:lnTo>
                  <a:pt x="3088" y="85"/>
                </a:lnTo>
                <a:lnTo>
                  <a:pt x="3093" y="90"/>
                </a:lnTo>
                <a:lnTo>
                  <a:pt x="3093" y="100"/>
                </a:lnTo>
                <a:lnTo>
                  <a:pt x="3093" y="110"/>
                </a:lnTo>
                <a:lnTo>
                  <a:pt x="3078" y="117"/>
                </a:lnTo>
                <a:lnTo>
                  <a:pt x="3070" y="119"/>
                </a:lnTo>
                <a:lnTo>
                  <a:pt x="3061" y="123"/>
                </a:lnTo>
                <a:lnTo>
                  <a:pt x="3052" y="126"/>
                </a:lnTo>
                <a:lnTo>
                  <a:pt x="3042" y="128"/>
                </a:lnTo>
                <a:lnTo>
                  <a:pt x="3039" y="135"/>
                </a:lnTo>
                <a:lnTo>
                  <a:pt x="3037" y="137"/>
                </a:lnTo>
                <a:lnTo>
                  <a:pt x="3029" y="141"/>
                </a:lnTo>
                <a:lnTo>
                  <a:pt x="3023" y="146"/>
                </a:lnTo>
                <a:lnTo>
                  <a:pt x="3027" y="149"/>
                </a:lnTo>
                <a:lnTo>
                  <a:pt x="3030" y="153"/>
                </a:lnTo>
                <a:lnTo>
                  <a:pt x="3020" y="162"/>
                </a:lnTo>
                <a:lnTo>
                  <a:pt x="3011" y="164"/>
                </a:lnTo>
                <a:lnTo>
                  <a:pt x="3006" y="169"/>
                </a:lnTo>
                <a:lnTo>
                  <a:pt x="3011" y="172"/>
                </a:lnTo>
                <a:lnTo>
                  <a:pt x="3009" y="175"/>
                </a:lnTo>
                <a:lnTo>
                  <a:pt x="3003" y="173"/>
                </a:lnTo>
                <a:lnTo>
                  <a:pt x="2982" y="180"/>
                </a:lnTo>
                <a:lnTo>
                  <a:pt x="2966" y="179"/>
                </a:lnTo>
                <a:lnTo>
                  <a:pt x="2935" y="180"/>
                </a:lnTo>
                <a:lnTo>
                  <a:pt x="2929" y="183"/>
                </a:lnTo>
                <a:lnTo>
                  <a:pt x="2918" y="180"/>
                </a:lnTo>
                <a:lnTo>
                  <a:pt x="2902" y="182"/>
                </a:lnTo>
                <a:lnTo>
                  <a:pt x="2891" y="182"/>
                </a:lnTo>
                <a:lnTo>
                  <a:pt x="2877" y="183"/>
                </a:lnTo>
                <a:lnTo>
                  <a:pt x="2865" y="178"/>
                </a:lnTo>
                <a:lnTo>
                  <a:pt x="2853" y="178"/>
                </a:lnTo>
                <a:lnTo>
                  <a:pt x="2839" y="178"/>
                </a:lnTo>
                <a:lnTo>
                  <a:pt x="2836" y="182"/>
                </a:lnTo>
                <a:lnTo>
                  <a:pt x="2851" y="179"/>
                </a:lnTo>
                <a:lnTo>
                  <a:pt x="2856" y="182"/>
                </a:lnTo>
                <a:lnTo>
                  <a:pt x="2851" y="186"/>
                </a:lnTo>
                <a:lnTo>
                  <a:pt x="2850" y="189"/>
                </a:lnTo>
                <a:lnTo>
                  <a:pt x="2841" y="193"/>
                </a:lnTo>
                <a:lnTo>
                  <a:pt x="2847" y="195"/>
                </a:lnTo>
                <a:lnTo>
                  <a:pt x="2856" y="193"/>
                </a:lnTo>
                <a:lnTo>
                  <a:pt x="2860" y="190"/>
                </a:lnTo>
                <a:lnTo>
                  <a:pt x="2868" y="193"/>
                </a:lnTo>
                <a:lnTo>
                  <a:pt x="2868" y="195"/>
                </a:lnTo>
                <a:lnTo>
                  <a:pt x="2859" y="195"/>
                </a:lnTo>
                <a:lnTo>
                  <a:pt x="2862" y="198"/>
                </a:lnTo>
                <a:lnTo>
                  <a:pt x="2889" y="196"/>
                </a:lnTo>
                <a:lnTo>
                  <a:pt x="2894" y="196"/>
                </a:lnTo>
                <a:lnTo>
                  <a:pt x="2897" y="194"/>
                </a:lnTo>
                <a:lnTo>
                  <a:pt x="2902" y="195"/>
                </a:lnTo>
                <a:lnTo>
                  <a:pt x="2900" y="198"/>
                </a:lnTo>
                <a:lnTo>
                  <a:pt x="2905" y="198"/>
                </a:lnTo>
                <a:lnTo>
                  <a:pt x="2908" y="200"/>
                </a:lnTo>
                <a:lnTo>
                  <a:pt x="2903" y="204"/>
                </a:lnTo>
                <a:lnTo>
                  <a:pt x="2918" y="200"/>
                </a:lnTo>
                <a:lnTo>
                  <a:pt x="2936" y="198"/>
                </a:lnTo>
                <a:lnTo>
                  <a:pt x="2945" y="199"/>
                </a:lnTo>
                <a:lnTo>
                  <a:pt x="2947" y="201"/>
                </a:lnTo>
                <a:lnTo>
                  <a:pt x="2966" y="201"/>
                </a:lnTo>
                <a:lnTo>
                  <a:pt x="2962" y="207"/>
                </a:lnTo>
                <a:lnTo>
                  <a:pt x="2954" y="211"/>
                </a:lnTo>
                <a:lnTo>
                  <a:pt x="2948" y="216"/>
                </a:lnTo>
                <a:lnTo>
                  <a:pt x="2947" y="220"/>
                </a:lnTo>
                <a:lnTo>
                  <a:pt x="2942" y="226"/>
                </a:lnTo>
                <a:lnTo>
                  <a:pt x="2939" y="230"/>
                </a:lnTo>
                <a:lnTo>
                  <a:pt x="2945" y="231"/>
                </a:lnTo>
                <a:lnTo>
                  <a:pt x="2948" y="226"/>
                </a:lnTo>
                <a:lnTo>
                  <a:pt x="2953" y="220"/>
                </a:lnTo>
                <a:lnTo>
                  <a:pt x="2957" y="216"/>
                </a:lnTo>
                <a:lnTo>
                  <a:pt x="2967" y="216"/>
                </a:lnTo>
                <a:lnTo>
                  <a:pt x="2975" y="215"/>
                </a:lnTo>
                <a:lnTo>
                  <a:pt x="2979" y="222"/>
                </a:lnTo>
                <a:lnTo>
                  <a:pt x="2982" y="228"/>
                </a:lnTo>
                <a:lnTo>
                  <a:pt x="2979" y="235"/>
                </a:lnTo>
                <a:lnTo>
                  <a:pt x="2973" y="245"/>
                </a:lnTo>
                <a:lnTo>
                  <a:pt x="2969" y="253"/>
                </a:lnTo>
                <a:lnTo>
                  <a:pt x="2963" y="262"/>
                </a:lnTo>
                <a:lnTo>
                  <a:pt x="2962" y="269"/>
                </a:lnTo>
                <a:lnTo>
                  <a:pt x="2964" y="271"/>
                </a:lnTo>
                <a:lnTo>
                  <a:pt x="2969" y="264"/>
                </a:lnTo>
                <a:lnTo>
                  <a:pt x="2976" y="257"/>
                </a:lnTo>
                <a:lnTo>
                  <a:pt x="2981" y="251"/>
                </a:lnTo>
                <a:lnTo>
                  <a:pt x="2991" y="248"/>
                </a:lnTo>
                <a:lnTo>
                  <a:pt x="3006" y="243"/>
                </a:lnTo>
                <a:lnTo>
                  <a:pt x="3017" y="236"/>
                </a:lnTo>
                <a:lnTo>
                  <a:pt x="3018" y="245"/>
                </a:lnTo>
                <a:lnTo>
                  <a:pt x="3009" y="252"/>
                </a:lnTo>
                <a:lnTo>
                  <a:pt x="3021" y="247"/>
                </a:lnTo>
                <a:lnTo>
                  <a:pt x="3027" y="254"/>
                </a:lnTo>
                <a:lnTo>
                  <a:pt x="3030" y="246"/>
                </a:lnTo>
                <a:lnTo>
                  <a:pt x="3024" y="240"/>
                </a:lnTo>
                <a:lnTo>
                  <a:pt x="3035" y="232"/>
                </a:lnTo>
                <a:lnTo>
                  <a:pt x="3027" y="227"/>
                </a:lnTo>
                <a:lnTo>
                  <a:pt x="3029" y="222"/>
                </a:lnTo>
                <a:lnTo>
                  <a:pt x="3021" y="217"/>
                </a:lnTo>
                <a:lnTo>
                  <a:pt x="3023" y="212"/>
                </a:lnTo>
                <a:lnTo>
                  <a:pt x="3040" y="209"/>
                </a:lnTo>
                <a:lnTo>
                  <a:pt x="3043" y="214"/>
                </a:lnTo>
                <a:lnTo>
                  <a:pt x="3035" y="219"/>
                </a:lnTo>
                <a:lnTo>
                  <a:pt x="3049" y="216"/>
                </a:lnTo>
                <a:lnTo>
                  <a:pt x="3052" y="222"/>
                </a:lnTo>
                <a:lnTo>
                  <a:pt x="3055" y="230"/>
                </a:lnTo>
                <a:lnTo>
                  <a:pt x="3060" y="236"/>
                </a:lnTo>
                <a:lnTo>
                  <a:pt x="3061" y="243"/>
                </a:lnTo>
                <a:lnTo>
                  <a:pt x="3060" y="249"/>
                </a:lnTo>
                <a:lnTo>
                  <a:pt x="3063" y="247"/>
                </a:lnTo>
                <a:lnTo>
                  <a:pt x="3064" y="241"/>
                </a:lnTo>
                <a:lnTo>
                  <a:pt x="3066" y="235"/>
                </a:lnTo>
                <a:lnTo>
                  <a:pt x="3063" y="230"/>
                </a:lnTo>
                <a:lnTo>
                  <a:pt x="3063" y="224"/>
                </a:lnTo>
                <a:lnTo>
                  <a:pt x="3060" y="219"/>
                </a:lnTo>
                <a:lnTo>
                  <a:pt x="3067" y="215"/>
                </a:lnTo>
                <a:lnTo>
                  <a:pt x="3073" y="215"/>
                </a:lnTo>
                <a:lnTo>
                  <a:pt x="3082" y="215"/>
                </a:lnTo>
                <a:lnTo>
                  <a:pt x="3088" y="214"/>
                </a:lnTo>
                <a:lnTo>
                  <a:pt x="3090" y="219"/>
                </a:lnTo>
                <a:lnTo>
                  <a:pt x="3090" y="225"/>
                </a:lnTo>
                <a:lnTo>
                  <a:pt x="3094" y="221"/>
                </a:lnTo>
                <a:lnTo>
                  <a:pt x="3100" y="217"/>
                </a:lnTo>
                <a:lnTo>
                  <a:pt x="3109" y="230"/>
                </a:lnTo>
                <a:lnTo>
                  <a:pt x="3110" y="233"/>
                </a:lnTo>
                <a:lnTo>
                  <a:pt x="3116" y="237"/>
                </a:lnTo>
                <a:lnTo>
                  <a:pt x="3118" y="242"/>
                </a:lnTo>
                <a:lnTo>
                  <a:pt x="3121" y="249"/>
                </a:lnTo>
                <a:lnTo>
                  <a:pt x="3122" y="256"/>
                </a:lnTo>
                <a:lnTo>
                  <a:pt x="3122" y="261"/>
                </a:lnTo>
                <a:lnTo>
                  <a:pt x="3122" y="263"/>
                </a:lnTo>
                <a:lnTo>
                  <a:pt x="3119" y="268"/>
                </a:lnTo>
                <a:lnTo>
                  <a:pt x="3110" y="271"/>
                </a:lnTo>
                <a:lnTo>
                  <a:pt x="3105" y="272"/>
                </a:lnTo>
                <a:lnTo>
                  <a:pt x="3102" y="271"/>
                </a:lnTo>
                <a:lnTo>
                  <a:pt x="3094" y="273"/>
                </a:lnTo>
                <a:lnTo>
                  <a:pt x="3093" y="272"/>
                </a:lnTo>
                <a:lnTo>
                  <a:pt x="3084" y="275"/>
                </a:lnTo>
                <a:lnTo>
                  <a:pt x="3076" y="271"/>
                </a:lnTo>
                <a:lnTo>
                  <a:pt x="3070" y="267"/>
                </a:lnTo>
                <a:lnTo>
                  <a:pt x="3064" y="264"/>
                </a:lnTo>
                <a:lnTo>
                  <a:pt x="3058" y="262"/>
                </a:lnTo>
                <a:lnTo>
                  <a:pt x="3055" y="259"/>
                </a:lnTo>
                <a:lnTo>
                  <a:pt x="3049" y="259"/>
                </a:lnTo>
                <a:lnTo>
                  <a:pt x="3043" y="258"/>
                </a:lnTo>
                <a:lnTo>
                  <a:pt x="3032" y="257"/>
                </a:lnTo>
                <a:lnTo>
                  <a:pt x="3037" y="271"/>
                </a:lnTo>
                <a:lnTo>
                  <a:pt x="3040" y="275"/>
                </a:lnTo>
                <a:lnTo>
                  <a:pt x="3043" y="278"/>
                </a:lnTo>
                <a:lnTo>
                  <a:pt x="3043" y="282"/>
                </a:lnTo>
                <a:lnTo>
                  <a:pt x="3040" y="284"/>
                </a:lnTo>
                <a:lnTo>
                  <a:pt x="3037" y="287"/>
                </a:lnTo>
                <a:lnTo>
                  <a:pt x="3039" y="290"/>
                </a:lnTo>
                <a:lnTo>
                  <a:pt x="3039" y="294"/>
                </a:lnTo>
                <a:lnTo>
                  <a:pt x="3039" y="299"/>
                </a:lnTo>
                <a:lnTo>
                  <a:pt x="3039" y="303"/>
                </a:lnTo>
                <a:lnTo>
                  <a:pt x="3036" y="305"/>
                </a:lnTo>
                <a:lnTo>
                  <a:pt x="3032" y="309"/>
                </a:lnTo>
                <a:lnTo>
                  <a:pt x="3030" y="313"/>
                </a:lnTo>
                <a:lnTo>
                  <a:pt x="3026" y="315"/>
                </a:lnTo>
                <a:lnTo>
                  <a:pt x="3023" y="314"/>
                </a:lnTo>
                <a:lnTo>
                  <a:pt x="3017" y="313"/>
                </a:lnTo>
                <a:lnTo>
                  <a:pt x="3011" y="317"/>
                </a:lnTo>
                <a:lnTo>
                  <a:pt x="3006" y="320"/>
                </a:lnTo>
                <a:lnTo>
                  <a:pt x="2999" y="322"/>
                </a:lnTo>
                <a:lnTo>
                  <a:pt x="2997" y="327"/>
                </a:lnTo>
                <a:lnTo>
                  <a:pt x="2994" y="334"/>
                </a:lnTo>
                <a:lnTo>
                  <a:pt x="2988" y="337"/>
                </a:lnTo>
                <a:lnTo>
                  <a:pt x="2984" y="340"/>
                </a:lnTo>
                <a:lnTo>
                  <a:pt x="2976" y="341"/>
                </a:lnTo>
                <a:lnTo>
                  <a:pt x="2969" y="343"/>
                </a:lnTo>
                <a:lnTo>
                  <a:pt x="2962" y="347"/>
                </a:lnTo>
                <a:lnTo>
                  <a:pt x="2957" y="352"/>
                </a:lnTo>
                <a:lnTo>
                  <a:pt x="2957" y="356"/>
                </a:lnTo>
                <a:lnTo>
                  <a:pt x="2959" y="359"/>
                </a:lnTo>
                <a:lnTo>
                  <a:pt x="2964" y="362"/>
                </a:lnTo>
                <a:lnTo>
                  <a:pt x="2960" y="369"/>
                </a:lnTo>
                <a:lnTo>
                  <a:pt x="2963" y="378"/>
                </a:lnTo>
                <a:lnTo>
                  <a:pt x="2960" y="385"/>
                </a:lnTo>
                <a:lnTo>
                  <a:pt x="2959" y="393"/>
                </a:lnTo>
                <a:lnTo>
                  <a:pt x="2956" y="399"/>
                </a:lnTo>
                <a:lnTo>
                  <a:pt x="2953" y="405"/>
                </a:lnTo>
                <a:lnTo>
                  <a:pt x="2945" y="413"/>
                </a:lnTo>
                <a:lnTo>
                  <a:pt x="2939" y="411"/>
                </a:lnTo>
                <a:lnTo>
                  <a:pt x="2932" y="409"/>
                </a:lnTo>
                <a:lnTo>
                  <a:pt x="2918" y="401"/>
                </a:lnTo>
                <a:lnTo>
                  <a:pt x="2917" y="397"/>
                </a:lnTo>
                <a:lnTo>
                  <a:pt x="2915" y="393"/>
                </a:lnTo>
                <a:lnTo>
                  <a:pt x="2917" y="389"/>
                </a:lnTo>
                <a:lnTo>
                  <a:pt x="2914" y="383"/>
                </a:lnTo>
                <a:lnTo>
                  <a:pt x="2915" y="378"/>
                </a:lnTo>
                <a:lnTo>
                  <a:pt x="2912" y="373"/>
                </a:lnTo>
                <a:lnTo>
                  <a:pt x="2954" y="311"/>
                </a:lnTo>
                <a:lnTo>
                  <a:pt x="2918" y="268"/>
                </a:lnTo>
                <a:lnTo>
                  <a:pt x="2832" y="256"/>
                </a:lnTo>
                <a:lnTo>
                  <a:pt x="2827" y="252"/>
                </a:lnTo>
                <a:lnTo>
                  <a:pt x="2824" y="248"/>
                </a:lnTo>
                <a:lnTo>
                  <a:pt x="2824" y="246"/>
                </a:lnTo>
                <a:lnTo>
                  <a:pt x="2811" y="242"/>
                </a:lnTo>
                <a:lnTo>
                  <a:pt x="2802" y="240"/>
                </a:lnTo>
                <a:lnTo>
                  <a:pt x="2793" y="233"/>
                </a:lnTo>
                <a:lnTo>
                  <a:pt x="2783" y="228"/>
                </a:lnTo>
                <a:lnTo>
                  <a:pt x="2778" y="217"/>
                </a:lnTo>
                <a:lnTo>
                  <a:pt x="2777" y="210"/>
                </a:lnTo>
                <a:lnTo>
                  <a:pt x="2769" y="210"/>
                </a:lnTo>
                <a:lnTo>
                  <a:pt x="2757" y="215"/>
                </a:lnTo>
                <a:lnTo>
                  <a:pt x="2748" y="216"/>
                </a:lnTo>
                <a:lnTo>
                  <a:pt x="2741" y="217"/>
                </a:lnTo>
                <a:lnTo>
                  <a:pt x="2734" y="221"/>
                </a:lnTo>
                <a:lnTo>
                  <a:pt x="2729" y="226"/>
                </a:lnTo>
                <a:lnTo>
                  <a:pt x="2728" y="230"/>
                </a:lnTo>
                <a:lnTo>
                  <a:pt x="2717" y="236"/>
                </a:lnTo>
                <a:lnTo>
                  <a:pt x="2714" y="240"/>
                </a:lnTo>
                <a:lnTo>
                  <a:pt x="2710" y="243"/>
                </a:lnTo>
                <a:lnTo>
                  <a:pt x="2707" y="249"/>
                </a:lnTo>
                <a:lnTo>
                  <a:pt x="2680" y="261"/>
                </a:lnTo>
                <a:lnTo>
                  <a:pt x="2673" y="258"/>
                </a:lnTo>
                <a:lnTo>
                  <a:pt x="2662" y="261"/>
                </a:lnTo>
                <a:lnTo>
                  <a:pt x="2658" y="256"/>
                </a:lnTo>
                <a:lnTo>
                  <a:pt x="2646" y="262"/>
                </a:lnTo>
                <a:lnTo>
                  <a:pt x="2640" y="257"/>
                </a:lnTo>
                <a:lnTo>
                  <a:pt x="2629" y="261"/>
                </a:lnTo>
                <a:lnTo>
                  <a:pt x="2616" y="267"/>
                </a:lnTo>
                <a:lnTo>
                  <a:pt x="2616" y="273"/>
                </a:lnTo>
                <a:lnTo>
                  <a:pt x="2614" y="279"/>
                </a:lnTo>
                <a:lnTo>
                  <a:pt x="2610" y="287"/>
                </a:lnTo>
                <a:lnTo>
                  <a:pt x="2605" y="293"/>
                </a:lnTo>
                <a:lnTo>
                  <a:pt x="2598" y="300"/>
                </a:lnTo>
                <a:lnTo>
                  <a:pt x="2595" y="305"/>
                </a:lnTo>
                <a:lnTo>
                  <a:pt x="2591" y="311"/>
                </a:lnTo>
                <a:lnTo>
                  <a:pt x="2583" y="316"/>
                </a:lnTo>
                <a:lnTo>
                  <a:pt x="2576" y="320"/>
                </a:lnTo>
                <a:lnTo>
                  <a:pt x="2568" y="325"/>
                </a:lnTo>
                <a:lnTo>
                  <a:pt x="2565" y="332"/>
                </a:lnTo>
                <a:lnTo>
                  <a:pt x="2570" y="337"/>
                </a:lnTo>
                <a:lnTo>
                  <a:pt x="2576" y="342"/>
                </a:lnTo>
                <a:lnTo>
                  <a:pt x="2574" y="351"/>
                </a:lnTo>
                <a:lnTo>
                  <a:pt x="2570" y="357"/>
                </a:lnTo>
                <a:lnTo>
                  <a:pt x="2568" y="366"/>
                </a:lnTo>
                <a:lnTo>
                  <a:pt x="2568" y="374"/>
                </a:lnTo>
                <a:lnTo>
                  <a:pt x="2565" y="380"/>
                </a:lnTo>
                <a:lnTo>
                  <a:pt x="2571" y="389"/>
                </a:lnTo>
                <a:lnTo>
                  <a:pt x="2570" y="398"/>
                </a:lnTo>
                <a:lnTo>
                  <a:pt x="2564" y="403"/>
                </a:lnTo>
                <a:lnTo>
                  <a:pt x="2561" y="410"/>
                </a:lnTo>
                <a:lnTo>
                  <a:pt x="2562" y="415"/>
                </a:lnTo>
                <a:lnTo>
                  <a:pt x="2562" y="422"/>
                </a:lnTo>
                <a:lnTo>
                  <a:pt x="2559" y="430"/>
                </a:lnTo>
                <a:lnTo>
                  <a:pt x="2562" y="436"/>
                </a:lnTo>
                <a:lnTo>
                  <a:pt x="2567" y="442"/>
                </a:lnTo>
                <a:lnTo>
                  <a:pt x="2570" y="448"/>
                </a:lnTo>
                <a:lnTo>
                  <a:pt x="2571" y="457"/>
                </a:lnTo>
                <a:lnTo>
                  <a:pt x="2576" y="464"/>
                </a:lnTo>
                <a:lnTo>
                  <a:pt x="2579" y="469"/>
                </a:lnTo>
                <a:lnTo>
                  <a:pt x="2582" y="474"/>
                </a:lnTo>
                <a:lnTo>
                  <a:pt x="2574" y="484"/>
                </a:lnTo>
                <a:lnTo>
                  <a:pt x="2574" y="489"/>
                </a:lnTo>
                <a:lnTo>
                  <a:pt x="2565" y="500"/>
                </a:lnTo>
                <a:lnTo>
                  <a:pt x="2558" y="505"/>
                </a:lnTo>
                <a:lnTo>
                  <a:pt x="2549" y="507"/>
                </a:lnTo>
                <a:lnTo>
                  <a:pt x="2541" y="509"/>
                </a:lnTo>
                <a:lnTo>
                  <a:pt x="2535" y="514"/>
                </a:lnTo>
                <a:lnTo>
                  <a:pt x="2530" y="520"/>
                </a:lnTo>
                <a:lnTo>
                  <a:pt x="2525" y="528"/>
                </a:lnTo>
                <a:lnTo>
                  <a:pt x="2519" y="535"/>
                </a:lnTo>
                <a:lnTo>
                  <a:pt x="2519" y="542"/>
                </a:lnTo>
                <a:lnTo>
                  <a:pt x="2519" y="551"/>
                </a:lnTo>
                <a:lnTo>
                  <a:pt x="2518" y="561"/>
                </a:lnTo>
                <a:lnTo>
                  <a:pt x="2518" y="566"/>
                </a:lnTo>
                <a:lnTo>
                  <a:pt x="2506" y="574"/>
                </a:lnTo>
                <a:lnTo>
                  <a:pt x="2500" y="583"/>
                </a:lnTo>
                <a:lnTo>
                  <a:pt x="2492" y="581"/>
                </a:lnTo>
                <a:lnTo>
                  <a:pt x="2482" y="570"/>
                </a:lnTo>
                <a:lnTo>
                  <a:pt x="2467" y="563"/>
                </a:lnTo>
                <a:lnTo>
                  <a:pt x="2455" y="562"/>
                </a:lnTo>
                <a:lnTo>
                  <a:pt x="2442" y="560"/>
                </a:lnTo>
                <a:lnTo>
                  <a:pt x="2427" y="557"/>
                </a:lnTo>
                <a:lnTo>
                  <a:pt x="2413" y="555"/>
                </a:lnTo>
                <a:lnTo>
                  <a:pt x="2406" y="551"/>
                </a:lnTo>
                <a:lnTo>
                  <a:pt x="2406" y="546"/>
                </a:lnTo>
                <a:lnTo>
                  <a:pt x="2397" y="547"/>
                </a:lnTo>
                <a:lnTo>
                  <a:pt x="2388" y="540"/>
                </a:lnTo>
                <a:lnTo>
                  <a:pt x="2381" y="537"/>
                </a:lnTo>
                <a:lnTo>
                  <a:pt x="2372" y="539"/>
                </a:lnTo>
                <a:lnTo>
                  <a:pt x="2366" y="542"/>
                </a:lnTo>
                <a:lnTo>
                  <a:pt x="2363" y="550"/>
                </a:lnTo>
                <a:lnTo>
                  <a:pt x="2358" y="557"/>
                </a:lnTo>
                <a:lnTo>
                  <a:pt x="2357" y="562"/>
                </a:lnTo>
                <a:lnTo>
                  <a:pt x="2355" y="567"/>
                </a:lnTo>
                <a:lnTo>
                  <a:pt x="2337" y="573"/>
                </a:lnTo>
                <a:lnTo>
                  <a:pt x="2327" y="577"/>
                </a:lnTo>
                <a:lnTo>
                  <a:pt x="2302" y="594"/>
                </a:lnTo>
                <a:lnTo>
                  <a:pt x="2284" y="581"/>
                </a:lnTo>
                <a:lnTo>
                  <a:pt x="2258" y="583"/>
                </a:lnTo>
                <a:lnTo>
                  <a:pt x="2224" y="574"/>
                </a:lnTo>
                <a:lnTo>
                  <a:pt x="2208" y="583"/>
                </a:lnTo>
                <a:lnTo>
                  <a:pt x="2199" y="558"/>
                </a:lnTo>
                <a:lnTo>
                  <a:pt x="2181" y="541"/>
                </a:lnTo>
                <a:lnTo>
                  <a:pt x="2178" y="532"/>
                </a:lnTo>
                <a:lnTo>
                  <a:pt x="2150" y="509"/>
                </a:lnTo>
                <a:lnTo>
                  <a:pt x="2105" y="472"/>
                </a:lnTo>
                <a:lnTo>
                  <a:pt x="2068" y="468"/>
                </a:lnTo>
                <a:lnTo>
                  <a:pt x="2048" y="478"/>
                </a:lnTo>
                <a:lnTo>
                  <a:pt x="2038" y="486"/>
                </a:lnTo>
                <a:lnTo>
                  <a:pt x="2033" y="493"/>
                </a:lnTo>
                <a:lnTo>
                  <a:pt x="2038" y="500"/>
                </a:lnTo>
                <a:lnTo>
                  <a:pt x="2045" y="507"/>
                </a:lnTo>
                <a:lnTo>
                  <a:pt x="2050" y="511"/>
                </a:lnTo>
                <a:lnTo>
                  <a:pt x="2048" y="529"/>
                </a:lnTo>
                <a:lnTo>
                  <a:pt x="2010" y="514"/>
                </a:lnTo>
                <a:lnTo>
                  <a:pt x="1984" y="529"/>
                </a:lnTo>
                <a:lnTo>
                  <a:pt x="1929" y="536"/>
                </a:lnTo>
                <a:lnTo>
                  <a:pt x="1960" y="560"/>
                </a:lnTo>
                <a:lnTo>
                  <a:pt x="1965" y="584"/>
                </a:lnTo>
                <a:lnTo>
                  <a:pt x="1955" y="619"/>
                </a:lnTo>
                <a:lnTo>
                  <a:pt x="1923" y="645"/>
                </a:lnTo>
                <a:lnTo>
                  <a:pt x="1937" y="650"/>
                </a:lnTo>
                <a:lnTo>
                  <a:pt x="1957" y="651"/>
                </a:lnTo>
                <a:lnTo>
                  <a:pt x="1929" y="687"/>
                </a:lnTo>
                <a:lnTo>
                  <a:pt x="1814" y="661"/>
                </a:lnTo>
                <a:lnTo>
                  <a:pt x="1776" y="665"/>
                </a:lnTo>
                <a:lnTo>
                  <a:pt x="1756" y="656"/>
                </a:lnTo>
                <a:lnTo>
                  <a:pt x="1743" y="654"/>
                </a:lnTo>
                <a:lnTo>
                  <a:pt x="1718" y="663"/>
                </a:lnTo>
                <a:lnTo>
                  <a:pt x="1718" y="667"/>
                </a:lnTo>
                <a:lnTo>
                  <a:pt x="1718" y="691"/>
                </a:lnTo>
                <a:lnTo>
                  <a:pt x="1727" y="735"/>
                </a:lnTo>
                <a:lnTo>
                  <a:pt x="1701" y="788"/>
                </a:lnTo>
                <a:lnTo>
                  <a:pt x="1677" y="776"/>
                </a:lnTo>
                <a:lnTo>
                  <a:pt x="1624" y="761"/>
                </a:lnTo>
                <a:lnTo>
                  <a:pt x="1618" y="772"/>
                </a:lnTo>
                <a:lnTo>
                  <a:pt x="1567" y="806"/>
                </a:lnTo>
                <a:lnTo>
                  <a:pt x="1561" y="823"/>
                </a:lnTo>
                <a:lnTo>
                  <a:pt x="1546" y="870"/>
                </a:lnTo>
                <a:lnTo>
                  <a:pt x="1533" y="890"/>
                </a:lnTo>
                <a:lnTo>
                  <a:pt x="1502" y="897"/>
                </a:lnTo>
                <a:lnTo>
                  <a:pt x="1496" y="913"/>
                </a:lnTo>
                <a:lnTo>
                  <a:pt x="1515" y="939"/>
                </a:lnTo>
                <a:lnTo>
                  <a:pt x="1536" y="965"/>
                </a:lnTo>
                <a:lnTo>
                  <a:pt x="1537" y="998"/>
                </a:lnTo>
                <a:lnTo>
                  <a:pt x="1520" y="1009"/>
                </a:lnTo>
                <a:lnTo>
                  <a:pt x="1493" y="1030"/>
                </a:lnTo>
                <a:lnTo>
                  <a:pt x="1452" y="1098"/>
                </a:lnTo>
                <a:lnTo>
                  <a:pt x="1418" y="1128"/>
                </a:lnTo>
                <a:lnTo>
                  <a:pt x="1432" y="1159"/>
                </a:lnTo>
                <a:lnTo>
                  <a:pt x="1436" y="1171"/>
                </a:lnTo>
                <a:lnTo>
                  <a:pt x="1378" y="1206"/>
                </a:lnTo>
                <a:lnTo>
                  <a:pt x="1315" y="1212"/>
                </a:lnTo>
                <a:lnTo>
                  <a:pt x="1332" y="1284"/>
                </a:lnTo>
                <a:lnTo>
                  <a:pt x="1321" y="1305"/>
                </a:lnTo>
                <a:lnTo>
                  <a:pt x="1320" y="1396"/>
                </a:lnTo>
                <a:lnTo>
                  <a:pt x="1305" y="1410"/>
                </a:lnTo>
                <a:lnTo>
                  <a:pt x="1301" y="1439"/>
                </a:lnTo>
                <a:lnTo>
                  <a:pt x="1219" y="1564"/>
                </a:lnTo>
                <a:lnTo>
                  <a:pt x="1278" y="1596"/>
                </a:lnTo>
                <a:lnTo>
                  <a:pt x="1286" y="1657"/>
                </a:lnTo>
                <a:lnTo>
                  <a:pt x="1259" y="1699"/>
                </a:lnTo>
                <a:lnTo>
                  <a:pt x="1169" y="1680"/>
                </a:lnTo>
                <a:lnTo>
                  <a:pt x="1126" y="1691"/>
                </a:lnTo>
                <a:lnTo>
                  <a:pt x="1093" y="1711"/>
                </a:lnTo>
                <a:lnTo>
                  <a:pt x="1070" y="1745"/>
                </a:lnTo>
                <a:lnTo>
                  <a:pt x="1050" y="1772"/>
                </a:lnTo>
                <a:lnTo>
                  <a:pt x="1038" y="1789"/>
                </a:lnTo>
                <a:lnTo>
                  <a:pt x="1022" y="1803"/>
                </a:lnTo>
                <a:lnTo>
                  <a:pt x="1034" y="1827"/>
                </a:lnTo>
                <a:lnTo>
                  <a:pt x="1019" y="1852"/>
                </a:lnTo>
                <a:lnTo>
                  <a:pt x="1003" y="1874"/>
                </a:lnTo>
                <a:lnTo>
                  <a:pt x="1006" y="1881"/>
                </a:lnTo>
                <a:lnTo>
                  <a:pt x="1013" y="1897"/>
                </a:lnTo>
                <a:lnTo>
                  <a:pt x="1031" y="1925"/>
                </a:lnTo>
                <a:lnTo>
                  <a:pt x="1035" y="1929"/>
                </a:lnTo>
                <a:lnTo>
                  <a:pt x="1037" y="1937"/>
                </a:lnTo>
                <a:lnTo>
                  <a:pt x="1018" y="1961"/>
                </a:lnTo>
                <a:lnTo>
                  <a:pt x="1022" y="1997"/>
                </a:lnTo>
                <a:lnTo>
                  <a:pt x="1013" y="2030"/>
                </a:lnTo>
                <a:lnTo>
                  <a:pt x="1023" y="2058"/>
                </a:lnTo>
                <a:lnTo>
                  <a:pt x="1029" y="2072"/>
                </a:lnTo>
                <a:lnTo>
                  <a:pt x="1037" y="2086"/>
                </a:lnTo>
                <a:lnTo>
                  <a:pt x="1037" y="2094"/>
                </a:lnTo>
                <a:lnTo>
                  <a:pt x="1041" y="2108"/>
                </a:lnTo>
                <a:lnTo>
                  <a:pt x="1037" y="2146"/>
                </a:lnTo>
                <a:lnTo>
                  <a:pt x="1037" y="2151"/>
                </a:lnTo>
                <a:lnTo>
                  <a:pt x="1025" y="2244"/>
                </a:lnTo>
                <a:lnTo>
                  <a:pt x="1065" y="2277"/>
                </a:lnTo>
                <a:lnTo>
                  <a:pt x="1085" y="2277"/>
                </a:lnTo>
                <a:lnTo>
                  <a:pt x="1125" y="2324"/>
                </a:lnTo>
                <a:lnTo>
                  <a:pt x="1119" y="2339"/>
                </a:lnTo>
                <a:lnTo>
                  <a:pt x="1123" y="2349"/>
                </a:lnTo>
                <a:lnTo>
                  <a:pt x="1119" y="2356"/>
                </a:lnTo>
                <a:lnTo>
                  <a:pt x="1102" y="2379"/>
                </a:lnTo>
                <a:lnTo>
                  <a:pt x="1098" y="2398"/>
                </a:lnTo>
                <a:lnTo>
                  <a:pt x="1088" y="2401"/>
                </a:lnTo>
                <a:lnTo>
                  <a:pt x="1073" y="2400"/>
                </a:lnTo>
                <a:lnTo>
                  <a:pt x="1061" y="2403"/>
                </a:lnTo>
                <a:lnTo>
                  <a:pt x="1040" y="2407"/>
                </a:lnTo>
                <a:lnTo>
                  <a:pt x="1047" y="2421"/>
                </a:lnTo>
                <a:lnTo>
                  <a:pt x="1052" y="2433"/>
                </a:lnTo>
                <a:lnTo>
                  <a:pt x="1058" y="2448"/>
                </a:lnTo>
                <a:lnTo>
                  <a:pt x="1064" y="2464"/>
                </a:lnTo>
                <a:lnTo>
                  <a:pt x="1070" y="2480"/>
                </a:lnTo>
                <a:lnTo>
                  <a:pt x="1082" y="2496"/>
                </a:lnTo>
                <a:lnTo>
                  <a:pt x="1083" y="2506"/>
                </a:lnTo>
                <a:lnTo>
                  <a:pt x="1089" y="2513"/>
                </a:lnTo>
                <a:lnTo>
                  <a:pt x="1096" y="2524"/>
                </a:lnTo>
                <a:lnTo>
                  <a:pt x="1096" y="2539"/>
                </a:lnTo>
                <a:lnTo>
                  <a:pt x="1098" y="2554"/>
                </a:lnTo>
                <a:lnTo>
                  <a:pt x="1089" y="2566"/>
                </a:lnTo>
                <a:lnTo>
                  <a:pt x="1082" y="2577"/>
                </a:lnTo>
                <a:lnTo>
                  <a:pt x="1088" y="2603"/>
                </a:lnTo>
                <a:lnTo>
                  <a:pt x="1083" y="2623"/>
                </a:lnTo>
                <a:lnTo>
                  <a:pt x="1071" y="2648"/>
                </a:lnTo>
                <a:lnTo>
                  <a:pt x="1058" y="2663"/>
                </a:lnTo>
                <a:lnTo>
                  <a:pt x="1044" y="2674"/>
                </a:lnTo>
                <a:lnTo>
                  <a:pt x="1032" y="2678"/>
                </a:lnTo>
                <a:lnTo>
                  <a:pt x="1028" y="2676"/>
                </a:lnTo>
                <a:lnTo>
                  <a:pt x="1007" y="2678"/>
                </a:lnTo>
                <a:lnTo>
                  <a:pt x="988" y="2689"/>
                </a:lnTo>
                <a:lnTo>
                  <a:pt x="988" y="2691"/>
                </a:lnTo>
                <a:lnTo>
                  <a:pt x="995" y="2696"/>
                </a:lnTo>
                <a:lnTo>
                  <a:pt x="997" y="2703"/>
                </a:lnTo>
                <a:lnTo>
                  <a:pt x="1000" y="2712"/>
                </a:lnTo>
                <a:lnTo>
                  <a:pt x="998" y="2722"/>
                </a:lnTo>
                <a:lnTo>
                  <a:pt x="985" y="2732"/>
                </a:lnTo>
                <a:lnTo>
                  <a:pt x="962" y="2744"/>
                </a:lnTo>
                <a:lnTo>
                  <a:pt x="971" y="2780"/>
                </a:lnTo>
                <a:lnTo>
                  <a:pt x="982" y="2813"/>
                </a:lnTo>
                <a:lnTo>
                  <a:pt x="976" y="2852"/>
                </a:lnTo>
                <a:lnTo>
                  <a:pt x="976" y="2857"/>
                </a:lnTo>
                <a:lnTo>
                  <a:pt x="964" y="2881"/>
                </a:lnTo>
                <a:lnTo>
                  <a:pt x="952" y="2907"/>
                </a:lnTo>
                <a:lnTo>
                  <a:pt x="939" y="2917"/>
                </a:lnTo>
                <a:lnTo>
                  <a:pt x="928" y="2915"/>
                </a:lnTo>
                <a:lnTo>
                  <a:pt x="927" y="2906"/>
                </a:lnTo>
                <a:lnTo>
                  <a:pt x="918" y="2875"/>
                </a:lnTo>
                <a:lnTo>
                  <a:pt x="907" y="2862"/>
                </a:lnTo>
                <a:lnTo>
                  <a:pt x="880" y="2875"/>
                </a:lnTo>
                <a:lnTo>
                  <a:pt x="875" y="2888"/>
                </a:lnTo>
                <a:lnTo>
                  <a:pt x="879" y="2874"/>
                </a:lnTo>
                <a:lnTo>
                  <a:pt x="882" y="2860"/>
                </a:lnTo>
                <a:lnTo>
                  <a:pt x="886" y="2853"/>
                </a:lnTo>
                <a:lnTo>
                  <a:pt x="873" y="2849"/>
                </a:lnTo>
                <a:lnTo>
                  <a:pt x="872" y="2858"/>
                </a:lnTo>
                <a:lnTo>
                  <a:pt x="860" y="2859"/>
                </a:lnTo>
                <a:lnTo>
                  <a:pt x="861" y="2852"/>
                </a:lnTo>
                <a:lnTo>
                  <a:pt x="855" y="2848"/>
                </a:lnTo>
                <a:lnTo>
                  <a:pt x="849" y="2844"/>
                </a:lnTo>
                <a:lnTo>
                  <a:pt x="833" y="2855"/>
                </a:lnTo>
                <a:lnTo>
                  <a:pt x="827" y="2844"/>
                </a:lnTo>
                <a:lnTo>
                  <a:pt x="818" y="2833"/>
                </a:lnTo>
                <a:lnTo>
                  <a:pt x="821" y="2823"/>
                </a:lnTo>
                <a:lnTo>
                  <a:pt x="824" y="2813"/>
                </a:lnTo>
                <a:lnTo>
                  <a:pt x="815" y="2806"/>
                </a:lnTo>
                <a:lnTo>
                  <a:pt x="807" y="2796"/>
                </a:lnTo>
                <a:lnTo>
                  <a:pt x="800" y="2786"/>
                </a:lnTo>
                <a:lnTo>
                  <a:pt x="807" y="2769"/>
                </a:lnTo>
                <a:lnTo>
                  <a:pt x="807" y="2750"/>
                </a:lnTo>
                <a:lnTo>
                  <a:pt x="806" y="2728"/>
                </a:lnTo>
                <a:lnTo>
                  <a:pt x="799" y="2706"/>
                </a:lnTo>
                <a:lnTo>
                  <a:pt x="810" y="2684"/>
                </a:lnTo>
                <a:lnTo>
                  <a:pt x="819" y="2711"/>
                </a:lnTo>
                <a:lnTo>
                  <a:pt x="825" y="2689"/>
                </a:lnTo>
                <a:lnTo>
                  <a:pt x="824" y="2674"/>
                </a:lnTo>
                <a:lnTo>
                  <a:pt x="816" y="2675"/>
                </a:lnTo>
                <a:lnTo>
                  <a:pt x="797" y="2676"/>
                </a:lnTo>
                <a:lnTo>
                  <a:pt x="782" y="2689"/>
                </a:lnTo>
                <a:lnTo>
                  <a:pt x="787" y="2700"/>
                </a:lnTo>
                <a:lnTo>
                  <a:pt x="790" y="2716"/>
                </a:lnTo>
                <a:lnTo>
                  <a:pt x="794" y="2723"/>
                </a:lnTo>
                <a:lnTo>
                  <a:pt x="799" y="2726"/>
                </a:lnTo>
                <a:lnTo>
                  <a:pt x="799" y="2753"/>
                </a:lnTo>
                <a:lnTo>
                  <a:pt x="790" y="2764"/>
                </a:lnTo>
                <a:lnTo>
                  <a:pt x="773" y="2765"/>
                </a:lnTo>
                <a:lnTo>
                  <a:pt x="770" y="2762"/>
                </a:lnTo>
                <a:lnTo>
                  <a:pt x="746" y="2752"/>
                </a:lnTo>
                <a:lnTo>
                  <a:pt x="761" y="2770"/>
                </a:lnTo>
                <a:lnTo>
                  <a:pt x="782" y="2788"/>
                </a:lnTo>
                <a:lnTo>
                  <a:pt x="790" y="2813"/>
                </a:lnTo>
                <a:lnTo>
                  <a:pt x="781" y="2830"/>
                </a:lnTo>
                <a:lnTo>
                  <a:pt x="778" y="2847"/>
                </a:lnTo>
                <a:lnTo>
                  <a:pt x="766" y="2833"/>
                </a:lnTo>
                <a:lnTo>
                  <a:pt x="751" y="2858"/>
                </a:lnTo>
                <a:lnTo>
                  <a:pt x="757" y="2869"/>
                </a:lnTo>
                <a:lnTo>
                  <a:pt x="737" y="2879"/>
                </a:lnTo>
                <a:lnTo>
                  <a:pt x="720" y="2879"/>
                </a:lnTo>
                <a:lnTo>
                  <a:pt x="702" y="2854"/>
                </a:lnTo>
                <a:lnTo>
                  <a:pt x="696" y="2858"/>
                </a:lnTo>
                <a:lnTo>
                  <a:pt x="718" y="2890"/>
                </a:lnTo>
                <a:lnTo>
                  <a:pt x="684" y="2894"/>
                </a:lnTo>
                <a:lnTo>
                  <a:pt x="682" y="2869"/>
                </a:lnTo>
                <a:lnTo>
                  <a:pt x="666" y="2860"/>
                </a:lnTo>
                <a:lnTo>
                  <a:pt x="672" y="2884"/>
                </a:lnTo>
                <a:lnTo>
                  <a:pt x="656" y="2896"/>
                </a:lnTo>
                <a:lnTo>
                  <a:pt x="644" y="2904"/>
                </a:lnTo>
                <a:lnTo>
                  <a:pt x="615" y="2910"/>
                </a:lnTo>
                <a:lnTo>
                  <a:pt x="606" y="2920"/>
                </a:lnTo>
                <a:lnTo>
                  <a:pt x="629" y="2923"/>
                </a:lnTo>
                <a:lnTo>
                  <a:pt x="620" y="2933"/>
                </a:lnTo>
                <a:lnTo>
                  <a:pt x="612" y="2939"/>
                </a:lnTo>
                <a:lnTo>
                  <a:pt x="599" y="2943"/>
                </a:lnTo>
                <a:lnTo>
                  <a:pt x="577" y="2943"/>
                </a:lnTo>
                <a:lnTo>
                  <a:pt x="593" y="2949"/>
                </a:lnTo>
                <a:lnTo>
                  <a:pt x="591" y="2960"/>
                </a:lnTo>
                <a:lnTo>
                  <a:pt x="569" y="2970"/>
                </a:lnTo>
                <a:lnTo>
                  <a:pt x="551" y="2977"/>
                </a:lnTo>
                <a:lnTo>
                  <a:pt x="538" y="3000"/>
                </a:lnTo>
                <a:lnTo>
                  <a:pt x="530" y="3007"/>
                </a:lnTo>
                <a:lnTo>
                  <a:pt x="517" y="3016"/>
                </a:lnTo>
                <a:lnTo>
                  <a:pt x="504" y="3036"/>
                </a:lnTo>
                <a:lnTo>
                  <a:pt x="487" y="3047"/>
                </a:lnTo>
                <a:lnTo>
                  <a:pt x="474" y="3056"/>
                </a:lnTo>
                <a:lnTo>
                  <a:pt x="456" y="3064"/>
                </a:lnTo>
                <a:lnTo>
                  <a:pt x="441" y="3079"/>
                </a:lnTo>
                <a:lnTo>
                  <a:pt x="444" y="3083"/>
                </a:lnTo>
                <a:lnTo>
                  <a:pt x="425" y="3088"/>
                </a:lnTo>
                <a:lnTo>
                  <a:pt x="417" y="3082"/>
                </a:lnTo>
                <a:lnTo>
                  <a:pt x="414" y="3079"/>
                </a:lnTo>
                <a:lnTo>
                  <a:pt x="419" y="3064"/>
                </a:lnTo>
                <a:lnTo>
                  <a:pt x="414" y="3066"/>
                </a:lnTo>
                <a:lnTo>
                  <a:pt x="410" y="3078"/>
                </a:lnTo>
                <a:lnTo>
                  <a:pt x="404" y="3080"/>
                </a:lnTo>
                <a:lnTo>
                  <a:pt x="402" y="3090"/>
                </a:lnTo>
                <a:lnTo>
                  <a:pt x="378" y="3096"/>
                </a:lnTo>
                <a:lnTo>
                  <a:pt x="361" y="3098"/>
                </a:lnTo>
                <a:lnTo>
                  <a:pt x="356" y="3089"/>
                </a:lnTo>
                <a:lnTo>
                  <a:pt x="359" y="3101"/>
                </a:lnTo>
                <a:lnTo>
                  <a:pt x="353" y="3108"/>
                </a:lnTo>
                <a:lnTo>
                  <a:pt x="343" y="3110"/>
                </a:lnTo>
                <a:lnTo>
                  <a:pt x="329" y="3109"/>
                </a:lnTo>
                <a:lnTo>
                  <a:pt x="320" y="3104"/>
                </a:lnTo>
                <a:lnTo>
                  <a:pt x="314" y="3108"/>
                </a:lnTo>
                <a:lnTo>
                  <a:pt x="297" y="3098"/>
                </a:lnTo>
                <a:lnTo>
                  <a:pt x="286" y="3100"/>
                </a:lnTo>
                <a:lnTo>
                  <a:pt x="283" y="3096"/>
                </a:lnTo>
                <a:lnTo>
                  <a:pt x="274" y="3100"/>
                </a:lnTo>
                <a:lnTo>
                  <a:pt x="261" y="3114"/>
                </a:lnTo>
                <a:lnTo>
                  <a:pt x="259" y="3106"/>
                </a:lnTo>
                <a:lnTo>
                  <a:pt x="267" y="3096"/>
                </a:lnTo>
                <a:lnTo>
                  <a:pt x="277" y="3090"/>
                </a:lnTo>
                <a:lnTo>
                  <a:pt x="283" y="3083"/>
                </a:lnTo>
                <a:lnTo>
                  <a:pt x="267" y="3091"/>
                </a:lnTo>
                <a:lnTo>
                  <a:pt x="250" y="3101"/>
                </a:lnTo>
                <a:lnTo>
                  <a:pt x="264" y="3078"/>
                </a:lnTo>
                <a:lnTo>
                  <a:pt x="247" y="3094"/>
                </a:lnTo>
                <a:lnTo>
                  <a:pt x="246" y="3083"/>
                </a:lnTo>
                <a:lnTo>
                  <a:pt x="237" y="3089"/>
                </a:lnTo>
                <a:lnTo>
                  <a:pt x="232" y="3084"/>
                </a:lnTo>
                <a:lnTo>
                  <a:pt x="244" y="3077"/>
                </a:lnTo>
                <a:lnTo>
                  <a:pt x="262" y="3074"/>
                </a:lnTo>
                <a:lnTo>
                  <a:pt x="240" y="3072"/>
                </a:lnTo>
                <a:lnTo>
                  <a:pt x="228" y="3059"/>
                </a:lnTo>
                <a:lnTo>
                  <a:pt x="232" y="3077"/>
                </a:lnTo>
                <a:lnTo>
                  <a:pt x="221" y="3083"/>
                </a:lnTo>
                <a:lnTo>
                  <a:pt x="225" y="3090"/>
                </a:lnTo>
                <a:lnTo>
                  <a:pt x="198" y="3088"/>
                </a:lnTo>
                <a:lnTo>
                  <a:pt x="189" y="3078"/>
                </a:lnTo>
                <a:lnTo>
                  <a:pt x="200" y="3062"/>
                </a:lnTo>
                <a:lnTo>
                  <a:pt x="210" y="3063"/>
                </a:lnTo>
                <a:lnTo>
                  <a:pt x="227" y="3047"/>
                </a:lnTo>
                <a:lnTo>
                  <a:pt x="213" y="3052"/>
                </a:lnTo>
                <a:lnTo>
                  <a:pt x="204" y="3036"/>
                </a:lnTo>
                <a:lnTo>
                  <a:pt x="206" y="3048"/>
                </a:lnTo>
                <a:lnTo>
                  <a:pt x="185" y="3047"/>
                </a:lnTo>
                <a:lnTo>
                  <a:pt x="174" y="3041"/>
                </a:lnTo>
                <a:lnTo>
                  <a:pt x="168" y="3036"/>
                </a:lnTo>
                <a:close/>
              </a:path>
            </a:pathLst>
          </a:custGeom>
          <a:solidFill>
            <a:srgbClr val="4FFF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5" name="Freeform 427"/>
          <p:cNvSpPr>
            <a:spLocks/>
          </p:cNvSpPr>
          <p:nvPr/>
        </p:nvSpPr>
        <p:spPr bwMode="auto">
          <a:xfrm>
            <a:off x="4424363" y="-20638"/>
            <a:ext cx="2344737" cy="2438401"/>
          </a:xfrm>
          <a:custGeom>
            <a:avLst/>
            <a:gdLst>
              <a:gd name="T0" fmla="*/ 1743317733 w 2954"/>
              <a:gd name="T1" fmla="*/ 14490708 h 3072"/>
              <a:gd name="T2" fmla="*/ 1779858788 w 2954"/>
              <a:gd name="T3" fmla="*/ 8820948 h 3072"/>
              <a:gd name="T4" fmla="*/ 1791199882 w 2954"/>
              <a:gd name="T5" fmla="*/ 16381420 h 3072"/>
              <a:gd name="T6" fmla="*/ 1834043309 w 2954"/>
              <a:gd name="T7" fmla="*/ 24571333 h 3072"/>
              <a:gd name="T8" fmla="*/ 1808841760 w 2954"/>
              <a:gd name="T9" fmla="*/ 58593861 h 3072"/>
              <a:gd name="T10" fmla="*/ 1789939408 w 2954"/>
              <a:gd name="T11" fmla="*/ 83795426 h 3072"/>
              <a:gd name="T12" fmla="*/ 1699213832 w 2954"/>
              <a:gd name="T13" fmla="*/ 85685345 h 3072"/>
              <a:gd name="T14" fmla="*/ 1693544873 w 2954"/>
              <a:gd name="T15" fmla="*/ 95135734 h 3072"/>
              <a:gd name="T16" fmla="*/ 1721265783 w 2954"/>
              <a:gd name="T17" fmla="*/ 98286128 h 3072"/>
              <a:gd name="T18" fmla="*/ 1755287477 w 2954"/>
              <a:gd name="T19" fmla="*/ 106476859 h 3072"/>
              <a:gd name="T20" fmla="*/ 1768519282 w 2954"/>
              <a:gd name="T21" fmla="*/ 108997016 h 3072"/>
              <a:gd name="T22" fmla="*/ 1769149519 w 2954"/>
              <a:gd name="T23" fmla="*/ 135458262 h 3072"/>
              <a:gd name="T24" fmla="*/ 1799391378 w 2954"/>
              <a:gd name="T25" fmla="*/ 124748192 h 3072"/>
              <a:gd name="T26" fmla="*/ 1817031668 w 2954"/>
              <a:gd name="T27" fmla="*/ 113407091 h 3072"/>
              <a:gd name="T28" fmla="*/ 1822071978 w 2954"/>
              <a:gd name="T29" fmla="*/ 111517172 h 3072"/>
              <a:gd name="T30" fmla="*/ 1853574311 w 2954"/>
              <a:gd name="T31" fmla="*/ 120337323 h 3072"/>
              <a:gd name="T32" fmla="*/ 1848534001 w 2954"/>
              <a:gd name="T33" fmla="*/ 144279207 h 3072"/>
              <a:gd name="T34" fmla="*/ 1811361121 w 2954"/>
              <a:gd name="T35" fmla="*/ 136088500 h 3072"/>
              <a:gd name="T36" fmla="*/ 1808841760 w 2954"/>
              <a:gd name="T37" fmla="*/ 161920302 h 3072"/>
              <a:gd name="T38" fmla="*/ 1783640211 w 2954"/>
              <a:gd name="T39" fmla="*/ 176411003 h 3072"/>
              <a:gd name="T40" fmla="*/ 1758438662 w 2954"/>
              <a:gd name="T41" fmla="*/ 199722649 h 3072"/>
              <a:gd name="T42" fmla="*/ 1741427022 w 2954"/>
              <a:gd name="T43" fmla="*/ 231224258 h 3072"/>
              <a:gd name="T44" fmla="*/ 1678423943 w 2954"/>
              <a:gd name="T45" fmla="*/ 134828818 h 3072"/>
              <a:gd name="T46" fmla="*/ 1638730512 w 2954"/>
              <a:gd name="T47" fmla="*/ 105846622 h 3072"/>
              <a:gd name="T48" fmla="*/ 1599668508 w 2954"/>
              <a:gd name="T49" fmla="*/ 130417949 h 3072"/>
              <a:gd name="T50" fmla="*/ 1541074709 w 2954"/>
              <a:gd name="T51" fmla="*/ 149319520 h 3072"/>
              <a:gd name="T52" fmla="*/ 1513353005 w 2954"/>
              <a:gd name="T53" fmla="*/ 185861392 h 3072"/>
              <a:gd name="T54" fmla="*/ 1507682458 w 2954"/>
              <a:gd name="T55" fmla="*/ 231854496 h 3072"/>
              <a:gd name="T56" fmla="*/ 1520913470 w 2954"/>
              <a:gd name="T57" fmla="*/ 272176999 h 3072"/>
              <a:gd name="T58" fmla="*/ 1481221229 w 2954"/>
              <a:gd name="T59" fmla="*/ 310609584 h 3072"/>
              <a:gd name="T60" fmla="*/ 1440898751 w 2954"/>
              <a:gd name="T61" fmla="*/ 327620442 h 3072"/>
              <a:gd name="T62" fmla="*/ 1384825106 w 2954"/>
              <a:gd name="T63" fmla="*/ 315019660 h 3072"/>
              <a:gd name="T64" fmla="*/ 1295360005 w 2954"/>
              <a:gd name="T65" fmla="*/ 335180911 h 3072"/>
              <a:gd name="T66" fmla="*/ 1175022014 w 2954"/>
              <a:gd name="T67" fmla="*/ 284147544 h 3072"/>
              <a:gd name="T68" fmla="*/ 1125879391 w 2954"/>
              <a:gd name="T69" fmla="*/ 363532870 h 3072"/>
              <a:gd name="T70" fmla="*/ 976560016 w 2954"/>
              <a:gd name="T71" fmla="*/ 393774748 h 3072"/>
              <a:gd name="T72" fmla="*/ 860003448 w 2954"/>
              <a:gd name="T73" fmla="*/ 534273373 h 3072"/>
              <a:gd name="T74" fmla="*/ 796369140 w 2954"/>
              <a:gd name="T75" fmla="*/ 703754095 h 3072"/>
              <a:gd name="T76" fmla="*/ 699342781 w 2954"/>
              <a:gd name="T77" fmla="*/ 979081587 h 3072"/>
              <a:gd name="T78" fmla="*/ 545613333 w 2954"/>
              <a:gd name="T79" fmla="*/ 1124620426 h 3072"/>
              <a:gd name="T80" fmla="*/ 532383115 w 2954"/>
              <a:gd name="T81" fmla="*/ 1252518962 h 3072"/>
              <a:gd name="T82" fmla="*/ 577745903 w 2954"/>
              <a:gd name="T83" fmla="*/ 1408138427 h 3072"/>
              <a:gd name="T84" fmla="*/ 549393962 w 2954"/>
              <a:gd name="T85" fmla="*/ 1490043909 h 3072"/>
              <a:gd name="T86" fmla="*/ 584676130 w 2954"/>
              <a:gd name="T87" fmla="*/ 1573209073 h 3072"/>
              <a:gd name="T88" fmla="*/ 541833498 w 2954"/>
              <a:gd name="T89" fmla="*/ 1659523837 h 3072"/>
              <a:gd name="T90" fmla="*/ 505921092 w 2954"/>
              <a:gd name="T91" fmla="*/ 1725048303 h 3072"/>
              <a:gd name="T92" fmla="*/ 465598614 w 2954"/>
              <a:gd name="T93" fmla="*/ 1776711908 h 3072"/>
              <a:gd name="T94" fmla="*/ 432836601 w 2954"/>
              <a:gd name="T95" fmla="*/ 1767890169 h 3072"/>
              <a:gd name="T96" fmla="*/ 402594643 w 2954"/>
              <a:gd name="T97" fmla="*/ 1718117277 h 3072"/>
              <a:gd name="T98" fmla="*/ 386843476 w 2954"/>
              <a:gd name="T99" fmla="*/ 1667714148 h 3072"/>
              <a:gd name="T100" fmla="*/ 373613259 w 2954"/>
              <a:gd name="T101" fmla="*/ 1718747515 h 3072"/>
              <a:gd name="T102" fmla="*/ 336440379 w 2954"/>
              <a:gd name="T103" fmla="*/ 1771671595 h 3072"/>
              <a:gd name="T104" fmla="*/ 275956662 w 2954"/>
              <a:gd name="T105" fmla="*/ 1813252986 h 3072"/>
              <a:gd name="T106" fmla="*/ 233114029 w 2954"/>
              <a:gd name="T107" fmla="*/ 1863656116 h 3072"/>
              <a:gd name="T108" fmla="*/ 156879889 w 2954"/>
              <a:gd name="T109" fmla="*/ 1915319720 h 3072"/>
              <a:gd name="T110" fmla="*/ 120337247 w 2954"/>
              <a:gd name="T111" fmla="*/ 1927291059 h 3072"/>
              <a:gd name="T112" fmla="*/ 58593824 w 2954"/>
              <a:gd name="T113" fmla="*/ 1935480972 h 3072"/>
              <a:gd name="T114" fmla="*/ 43472883 w 2954"/>
              <a:gd name="T115" fmla="*/ 1919729796 h 3072"/>
              <a:gd name="T116" fmla="*/ 13231018 w 2954"/>
              <a:gd name="T117" fmla="*/ 1912800358 h 30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54"/>
              <a:gd name="T178" fmla="*/ 0 h 3072"/>
              <a:gd name="T179" fmla="*/ 2954 w 2954"/>
              <a:gd name="T180" fmla="*/ 3072 h 307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54" h="3072">
                <a:moveTo>
                  <a:pt x="2716" y="22"/>
                </a:moveTo>
                <a:lnTo>
                  <a:pt x="2719" y="26"/>
                </a:lnTo>
                <a:lnTo>
                  <a:pt x="2722" y="23"/>
                </a:lnTo>
                <a:lnTo>
                  <a:pt x="2726" y="17"/>
                </a:lnTo>
                <a:lnTo>
                  <a:pt x="2750" y="9"/>
                </a:lnTo>
                <a:lnTo>
                  <a:pt x="2756" y="1"/>
                </a:lnTo>
                <a:lnTo>
                  <a:pt x="2771" y="0"/>
                </a:lnTo>
                <a:lnTo>
                  <a:pt x="2773" y="7"/>
                </a:lnTo>
                <a:lnTo>
                  <a:pt x="2770" y="17"/>
                </a:lnTo>
                <a:lnTo>
                  <a:pt x="2767" y="23"/>
                </a:lnTo>
                <a:lnTo>
                  <a:pt x="2771" y="25"/>
                </a:lnTo>
                <a:lnTo>
                  <a:pt x="2782" y="18"/>
                </a:lnTo>
                <a:lnTo>
                  <a:pt x="2786" y="9"/>
                </a:lnTo>
                <a:lnTo>
                  <a:pt x="2788" y="2"/>
                </a:lnTo>
                <a:lnTo>
                  <a:pt x="2796" y="0"/>
                </a:lnTo>
                <a:lnTo>
                  <a:pt x="2816" y="4"/>
                </a:lnTo>
                <a:lnTo>
                  <a:pt x="2811" y="7"/>
                </a:lnTo>
                <a:lnTo>
                  <a:pt x="2805" y="12"/>
                </a:lnTo>
                <a:lnTo>
                  <a:pt x="2819" y="10"/>
                </a:lnTo>
                <a:lnTo>
                  <a:pt x="2825" y="14"/>
                </a:lnTo>
                <a:lnTo>
                  <a:pt x="2834" y="15"/>
                </a:lnTo>
                <a:lnTo>
                  <a:pt x="2834" y="20"/>
                </a:lnTo>
                <a:lnTo>
                  <a:pt x="2829" y="22"/>
                </a:lnTo>
                <a:lnTo>
                  <a:pt x="2822" y="25"/>
                </a:lnTo>
                <a:lnTo>
                  <a:pt x="2823" y="30"/>
                </a:lnTo>
                <a:lnTo>
                  <a:pt x="2811" y="32"/>
                </a:lnTo>
                <a:lnTo>
                  <a:pt x="2814" y="35"/>
                </a:lnTo>
                <a:lnTo>
                  <a:pt x="2810" y="36"/>
                </a:lnTo>
                <a:lnTo>
                  <a:pt x="2814" y="38"/>
                </a:lnTo>
                <a:lnTo>
                  <a:pt x="2843" y="26"/>
                </a:lnTo>
                <a:lnTo>
                  <a:pt x="2861" y="25"/>
                </a:lnTo>
                <a:lnTo>
                  <a:pt x="2865" y="21"/>
                </a:lnTo>
                <a:lnTo>
                  <a:pt x="2868" y="25"/>
                </a:lnTo>
                <a:lnTo>
                  <a:pt x="2868" y="30"/>
                </a:lnTo>
                <a:lnTo>
                  <a:pt x="2883" y="35"/>
                </a:lnTo>
                <a:lnTo>
                  <a:pt x="2884" y="42"/>
                </a:lnTo>
                <a:lnTo>
                  <a:pt x="2890" y="44"/>
                </a:lnTo>
                <a:lnTo>
                  <a:pt x="2898" y="39"/>
                </a:lnTo>
                <a:lnTo>
                  <a:pt x="2908" y="35"/>
                </a:lnTo>
                <a:lnTo>
                  <a:pt x="2911" y="39"/>
                </a:lnTo>
                <a:lnTo>
                  <a:pt x="2920" y="43"/>
                </a:lnTo>
                <a:lnTo>
                  <a:pt x="2925" y="48"/>
                </a:lnTo>
                <a:lnTo>
                  <a:pt x="2925" y="58"/>
                </a:lnTo>
                <a:lnTo>
                  <a:pt x="2925" y="68"/>
                </a:lnTo>
                <a:lnTo>
                  <a:pt x="2910" y="75"/>
                </a:lnTo>
                <a:lnTo>
                  <a:pt x="2902" y="77"/>
                </a:lnTo>
                <a:lnTo>
                  <a:pt x="2893" y="81"/>
                </a:lnTo>
                <a:lnTo>
                  <a:pt x="2884" y="84"/>
                </a:lnTo>
                <a:lnTo>
                  <a:pt x="2874" y="86"/>
                </a:lnTo>
                <a:lnTo>
                  <a:pt x="2871" y="93"/>
                </a:lnTo>
                <a:lnTo>
                  <a:pt x="2869" y="95"/>
                </a:lnTo>
                <a:lnTo>
                  <a:pt x="2861" y="99"/>
                </a:lnTo>
                <a:lnTo>
                  <a:pt x="2855" y="104"/>
                </a:lnTo>
                <a:lnTo>
                  <a:pt x="2859" y="107"/>
                </a:lnTo>
                <a:lnTo>
                  <a:pt x="2862" y="111"/>
                </a:lnTo>
                <a:lnTo>
                  <a:pt x="2852" y="120"/>
                </a:lnTo>
                <a:lnTo>
                  <a:pt x="2843" y="122"/>
                </a:lnTo>
                <a:lnTo>
                  <a:pt x="2838" y="127"/>
                </a:lnTo>
                <a:lnTo>
                  <a:pt x="2843" y="130"/>
                </a:lnTo>
                <a:lnTo>
                  <a:pt x="2841" y="133"/>
                </a:lnTo>
                <a:lnTo>
                  <a:pt x="2835" y="131"/>
                </a:lnTo>
                <a:lnTo>
                  <a:pt x="2814" y="138"/>
                </a:lnTo>
                <a:lnTo>
                  <a:pt x="2798" y="137"/>
                </a:lnTo>
                <a:lnTo>
                  <a:pt x="2767" y="138"/>
                </a:lnTo>
                <a:lnTo>
                  <a:pt x="2761" y="141"/>
                </a:lnTo>
                <a:lnTo>
                  <a:pt x="2750" y="138"/>
                </a:lnTo>
                <a:lnTo>
                  <a:pt x="2734" y="140"/>
                </a:lnTo>
                <a:lnTo>
                  <a:pt x="2723" y="140"/>
                </a:lnTo>
                <a:lnTo>
                  <a:pt x="2709" y="141"/>
                </a:lnTo>
                <a:lnTo>
                  <a:pt x="2697" y="136"/>
                </a:lnTo>
                <a:lnTo>
                  <a:pt x="2685" y="136"/>
                </a:lnTo>
                <a:lnTo>
                  <a:pt x="2671" y="136"/>
                </a:lnTo>
                <a:lnTo>
                  <a:pt x="2668" y="140"/>
                </a:lnTo>
                <a:lnTo>
                  <a:pt x="2683" y="137"/>
                </a:lnTo>
                <a:lnTo>
                  <a:pt x="2688" y="140"/>
                </a:lnTo>
                <a:lnTo>
                  <a:pt x="2683" y="144"/>
                </a:lnTo>
                <a:lnTo>
                  <a:pt x="2682" y="147"/>
                </a:lnTo>
                <a:lnTo>
                  <a:pt x="2673" y="151"/>
                </a:lnTo>
                <a:lnTo>
                  <a:pt x="2679" y="153"/>
                </a:lnTo>
                <a:lnTo>
                  <a:pt x="2688" y="151"/>
                </a:lnTo>
                <a:lnTo>
                  <a:pt x="2692" y="148"/>
                </a:lnTo>
                <a:lnTo>
                  <a:pt x="2700" y="151"/>
                </a:lnTo>
                <a:lnTo>
                  <a:pt x="2700" y="153"/>
                </a:lnTo>
                <a:lnTo>
                  <a:pt x="2691" y="153"/>
                </a:lnTo>
                <a:lnTo>
                  <a:pt x="2694" y="156"/>
                </a:lnTo>
                <a:lnTo>
                  <a:pt x="2721" y="154"/>
                </a:lnTo>
                <a:lnTo>
                  <a:pt x="2726" y="154"/>
                </a:lnTo>
                <a:lnTo>
                  <a:pt x="2729" y="152"/>
                </a:lnTo>
                <a:lnTo>
                  <a:pt x="2734" y="153"/>
                </a:lnTo>
                <a:lnTo>
                  <a:pt x="2732" y="156"/>
                </a:lnTo>
                <a:lnTo>
                  <a:pt x="2737" y="156"/>
                </a:lnTo>
                <a:lnTo>
                  <a:pt x="2740" y="158"/>
                </a:lnTo>
                <a:lnTo>
                  <a:pt x="2735" y="162"/>
                </a:lnTo>
                <a:lnTo>
                  <a:pt x="2750" y="158"/>
                </a:lnTo>
                <a:lnTo>
                  <a:pt x="2768" y="156"/>
                </a:lnTo>
                <a:lnTo>
                  <a:pt x="2777" y="157"/>
                </a:lnTo>
                <a:lnTo>
                  <a:pt x="2779" y="159"/>
                </a:lnTo>
                <a:lnTo>
                  <a:pt x="2798" y="159"/>
                </a:lnTo>
                <a:lnTo>
                  <a:pt x="2794" y="165"/>
                </a:lnTo>
                <a:lnTo>
                  <a:pt x="2786" y="169"/>
                </a:lnTo>
                <a:lnTo>
                  <a:pt x="2780" y="174"/>
                </a:lnTo>
                <a:lnTo>
                  <a:pt x="2779" y="178"/>
                </a:lnTo>
                <a:lnTo>
                  <a:pt x="2774" y="184"/>
                </a:lnTo>
                <a:lnTo>
                  <a:pt x="2771" y="188"/>
                </a:lnTo>
                <a:lnTo>
                  <a:pt x="2777" y="189"/>
                </a:lnTo>
                <a:lnTo>
                  <a:pt x="2780" y="184"/>
                </a:lnTo>
                <a:lnTo>
                  <a:pt x="2785" y="178"/>
                </a:lnTo>
                <a:lnTo>
                  <a:pt x="2789" y="174"/>
                </a:lnTo>
                <a:lnTo>
                  <a:pt x="2799" y="174"/>
                </a:lnTo>
                <a:lnTo>
                  <a:pt x="2807" y="173"/>
                </a:lnTo>
                <a:lnTo>
                  <a:pt x="2811" y="180"/>
                </a:lnTo>
                <a:lnTo>
                  <a:pt x="2814" y="186"/>
                </a:lnTo>
                <a:lnTo>
                  <a:pt x="2811" y="193"/>
                </a:lnTo>
                <a:lnTo>
                  <a:pt x="2805" y="203"/>
                </a:lnTo>
                <a:lnTo>
                  <a:pt x="2801" y="211"/>
                </a:lnTo>
                <a:lnTo>
                  <a:pt x="2795" y="220"/>
                </a:lnTo>
                <a:lnTo>
                  <a:pt x="2794" y="227"/>
                </a:lnTo>
                <a:lnTo>
                  <a:pt x="2796" y="229"/>
                </a:lnTo>
                <a:lnTo>
                  <a:pt x="2801" y="222"/>
                </a:lnTo>
                <a:lnTo>
                  <a:pt x="2808" y="215"/>
                </a:lnTo>
                <a:lnTo>
                  <a:pt x="2813" y="209"/>
                </a:lnTo>
                <a:lnTo>
                  <a:pt x="2823" y="206"/>
                </a:lnTo>
                <a:lnTo>
                  <a:pt x="2838" y="201"/>
                </a:lnTo>
                <a:lnTo>
                  <a:pt x="2849" y="194"/>
                </a:lnTo>
                <a:lnTo>
                  <a:pt x="2850" y="203"/>
                </a:lnTo>
                <a:lnTo>
                  <a:pt x="2841" y="210"/>
                </a:lnTo>
                <a:lnTo>
                  <a:pt x="2853" y="205"/>
                </a:lnTo>
                <a:lnTo>
                  <a:pt x="2859" y="212"/>
                </a:lnTo>
                <a:lnTo>
                  <a:pt x="2862" y="204"/>
                </a:lnTo>
                <a:lnTo>
                  <a:pt x="2856" y="198"/>
                </a:lnTo>
                <a:lnTo>
                  <a:pt x="2867" y="190"/>
                </a:lnTo>
                <a:lnTo>
                  <a:pt x="2859" y="185"/>
                </a:lnTo>
                <a:lnTo>
                  <a:pt x="2861" y="180"/>
                </a:lnTo>
                <a:lnTo>
                  <a:pt x="2853" y="175"/>
                </a:lnTo>
                <a:lnTo>
                  <a:pt x="2855" y="170"/>
                </a:lnTo>
                <a:lnTo>
                  <a:pt x="2872" y="167"/>
                </a:lnTo>
                <a:lnTo>
                  <a:pt x="2875" y="172"/>
                </a:lnTo>
                <a:lnTo>
                  <a:pt x="2867" y="177"/>
                </a:lnTo>
                <a:lnTo>
                  <a:pt x="2881" y="174"/>
                </a:lnTo>
                <a:lnTo>
                  <a:pt x="2884" y="180"/>
                </a:lnTo>
                <a:lnTo>
                  <a:pt x="2887" y="188"/>
                </a:lnTo>
                <a:lnTo>
                  <a:pt x="2892" y="194"/>
                </a:lnTo>
                <a:lnTo>
                  <a:pt x="2893" y="201"/>
                </a:lnTo>
                <a:lnTo>
                  <a:pt x="2892" y="207"/>
                </a:lnTo>
                <a:lnTo>
                  <a:pt x="2895" y="205"/>
                </a:lnTo>
                <a:lnTo>
                  <a:pt x="2896" y="199"/>
                </a:lnTo>
                <a:lnTo>
                  <a:pt x="2898" y="193"/>
                </a:lnTo>
                <a:lnTo>
                  <a:pt x="2895" y="188"/>
                </a:lnTo>
                <a:lnTo>
                  <a:pt x="2895" y="182"/>
                </a:lnTo>
                <a:lnTo>
                  <a:pt x="2892" y="177"/>
                </a:lnTo>
                <a:lnTo>
                  <a:pt x="2899" y="173"/>
                </a:lnTo>
                <a:lnTo>
                  <a:pt x="2905" y="173"/>
                </a:lnTo>
                <a:lnTo>
                  <a:pt x="2914" y="173"/>
                </a:lnTo>
                <a:lnTo>
                  <a:pt x="2920" y="172"/>
                </a:lnTo>
                <a:lnTo>
                  <a:pt x="2922" y="177"/>
                </a:lnTo>
                <a:lnTo>
                  <a:pt x="2922" y="183"/>
                </a:lnTo>
                <a:lnTo>
                  <a:pt x="2926" y="179"/>
                </a:lnTo>
                <a:lnTo>
                  <a:pt x="2932" y="175"/>
                </a:lnTo>
                <a:lnTo>
                  <a:pt x="2941" y="188"/>
                </a:lnTo>
                <a:lnTo>
                  <a:pt x="2942" y="191"/>
                </a:lnTo>
                <a:lnTo>
                  <a:pt x="2948" y="195"/>
                </a:lnTo>
                <a:lnTo>
                  <a:pt x="2950" y="200"/>
                </a:lnTo>
                <a:lnTo>
                  <a:pt x="2953" y="207"/>
                </a:lnTo>
                <a:lnTo>
                  <a:pt x="2954" y="214"/>
                </a:lnTo>
                <a:lnTo>
                  <a:pt x="2954" y="219"/>
                </a:lnTo>
                <a:lnTo>
                  <a:pt x="2954" y="221"/>
                </a:lnTo>
                <a:lnTo>
                  <a:pt x="2951" y="226"/>
                </a:lnTo>
                <a:lnTo>
                  <a:pt x="2942" y="229"/>
                </a:lnTo>
                <a:lnTo>
                  <a:pt x="2937" y="230"/>
                </a:lnTo>
                <a:lnTo>
                  <a:pt x="2934" y="229"/>
                </a:lnTo>
                <a:lnTo>
                  <a:pt x="2926" y="231"/>
                </a:lnTo>
                <a:lnTo>
                  <a:pt x="2925" y="230"/>
                </a:lnTo>
                <a:lnTo>
                  <a:pt x="2916" y="233"/>
                </a:lnTo>
                <a:lnTo>
                  <a:pt x="2908" y="229"/>
                </a:lnTo>
                <a:lnTo>
                  <a:pt x="2902" y="225"/>
                </a:lnTo>
                <a:lnTo>
                  <a:pt x="2896" y="222"/>
                </a:lnTo>
                <a:lnTo>
                  <a:pt x="2890" y="220"/>
                </a:lnTo>
                <a:lnTo>
                  <a:pt x="2887" y="217"/>
                </a:lnTo>
                <a:lnTo>
                  <a:pt x="2881" y="217"/>
                </a:lnTo>
                <a:lnTo>
                  <a:pt x="2875" y="216"/>
                </a:lnTo>
                <a:lnTo>
                  <a:pt x="2864" y="215"/>
                </a:lnTo>
                <a:lnTo>
                  <a:pt x="2869" y="229"/>
                </a:lnTo>
                <a:lnTo>
                  <a:pt x="2872" y="233"/>
                </a:lnTo>
                <a:lnTo>
                  <a:pt x="2875" y="236"/>
                </a:lnTo>
                <a:lnTo>
                  <a:pt x="2875" y="240"/>
                </a:lnTo>
                <a:lnTo>
                  <a:pt x="2872" y="242"/>
                </a:lnTo>
                <a:lnTo>
                  <a:pt x="2869" y="245"/>
                </a:lnTo>
                <a:lnTo>
                  <a:pt x="2871" y="248"/>
                </a:lnTo>
                <a:lnTo>
                  <a:pt x="2871" y="252"/>
                </a:lnTo>
                <a:lnTo>
                  <a:pt x="2871" y="257"/>
                </a:lnTo>
                <a:lnTo>
                  <a:pt x="2871" y="261"/>
                </a:lnTo>
                <a:lnTo>
                  <a:pt x="2868" y="263"/>
                </a:lnTo>
                <a:lnTo>
                  <a:pt x="2864" y="267"/>
                </a:lnTo>
                <a:lnTo>
                  <a:pt x="2862" y="271"/>
                </a:lnTo>
                <a:lnTo>
                  <a:pt x="2858" y="273"/>
                </a:lnTo>
                <a:lnTo>
                  <a:pt x="2855" y="272"/>
                </a:lnTo>
                <a:lnTo>
                  <a:pt x="2849" y="271"/>
                </a:lnTo>
                <a:lnTo>
                  <a:pt x="2843" y="275"/>
                </a:lnTo>
                <a:lnTo>
                  <a:pt x="2838" y="278"/>
                </a:lnTo>
                <a:lnTo>
                  <a:pt x="2831" y="280"/>
                </a:lnTo>
                <a:lnTo>
                  <a:pt x="2829" y="285"/>
                </a:lnTo>
                <a:lnTo>
                  <a:pt x="2826" y="292"/>
                </a:lnTo>
                <a:lnTo>
                  <a:pt x="2820" y="295"/>
                </a:lnTo>
                <a:lnTo>
                  <a:pt x="2816" y="298"/>
                </a:lnTo>
                <a:lnTo>
                  <a:pt x="2808" y="299"/>
                </a:lnTo>
                <a:lnTo>
                  <a:pt x="2801" y="301"/>
                </a:lnTo>
                <a:lnTo>
                  <a:pt x="2794" y="305"/>
                </a:lnTo>
                <a:lnTo>
                  <a:pt x="2789" y="310"/>
                </a:lnTo>
                <a:lnTo>
                  <a:pt x="2789" y="314"/>
                </a:lnTo>
                <a:lnTo>
                  <a:pt x="2791" y="317"/>
                </a:lnTo>
                <a:lnTo>
                  <a:pt x="2796" y="320"/>
                </a:lnTo>
                <a:lnTo>
                  <a:pt x="2792" y="327"/>
                </a:lnTo>
                <a:lnTo>
                  <a:pt x="2795" y="336"/>
                </a:lnTo>
                <a:lnTo>
                  <a:pt x="2792" y="343"/>
                </a:lnTo>
                <a:lnTo>
                  <a:pt x="2791" y="351"/>
                </a:lnTo>
                <a:lnTo>
                  <a:pt x="2788" y="357"/>
                </a:lnTo>
                <a:lnTo>
                  <a:pt x="2785" y="363"/>
                </a:lnTo>
                <a:lnTo>
                  <a:pt x="2777" y="371"/>
                </a:lnTo>
                <a:lnTo>
                  <a:pt x="2771" y="369"/>
                </a:lnTo>
                <a:lnTo>
                  <a:pt x="2764" y="367"/>
                </a:lnTo>
                <a:lnTo>
                  <a:pt x="2750" y="359"/>
                </a:lnTo>
                <a:lnTo>
                  <a:pt x="2749" y="355"/>
                </a:lnTo>
                <a:lnTo>
                  <a:pt x="2747" y="351"/>
                </a:lnTo>
                <a:lnTo>
                  <a:pt x="2749" y="347"/>
                </a:lnTo>
                <a:lnTo>
                  <a:pt x="2746" y="341"/>
                </a:lnTo>
                <a:lnTo>
                  <a:pt x="2747" y="336"/>
                </a:lnTo>
                <a:lnTo>
                  <a:pt x="2744" y="331"/>
                </a:lnTo>
                <a:lnTo>
                  <a:pt x="2786" y="269"/>
                </a:lnTo>
                <a:lnTo>
                  <a:pt x="2750" y="226"/>
                </a:lnTo>
                <a:lnTo>
                  <a:pt x="2664" y="214"/>
                </a:lnTo>
                <a:lnTo>
                  <a:pt x="2659" y="210"/>
                </a:lnTo>
                <a:lnTo>
                  <a:pt x="2656" y="206"/>
                </a:lnTo>
                <a:lnTo>
                  <a:pt x="2656" y="204"/>
                </a:lnTo>
                <a:lnTo>
                  <a:pt x="2643" y="200"/>
                </a:lnTo>
                <a:lnTo>
                  <a:pt x="2634" y="198"/>
                </a:lnTo>
                <a:lnTo>
                  <a:pt x="2625" y="191"/>
                </a:lnTo>
                <a:lnTo>
                  <a:pt x="2615" y="186"/>
                </a:lnTo>
                <a:lnTo>
                  <a:pt x="2610" y="175"/>
                </a:lnTo>
                <a:lnTo>
                  <a:pt x="2609" y="168"/>
                </a:lnTo>
                <a:lnTo>
                  <a:pt x="2601" y="168"/>
                </a:lnTo>
                <a:lnTo>
                  <a:pt x="2589" y="173"/>
                </a:lnTo>
                <a:lnTo>
                  <a:pt x="2580" y="174"/>
                </a:lnTo>
                <a:lnTo>
                  <a:pt x="2573" y="175"/>
                </a:lnTo>
                <a:lnTo>
                  <a:pt x="2566" y="179"/>
                </a:lnTo>
                <a:lnTo>
                  <a:pt x="2561" y="184"/>
                </a:lnTo>
                <a:lnTo>
                  <a:pt x="2560" y="188"/>
                </a:lnTo>
                <a:lnTo>
                  <a:pt x="2549" y="194"/>
                </a:lnTo>
                <a:lnTo>
                  <a:pt x="2546" y="198"/>
                </a:lnTo>
                <a:lnTo>
                  <a:pt x="2542" y="201"/>
                </a:lnTo>
                <a:lnTo>
                  <a:pt x="2539" y="207"/>
                </a:lnTo>
                <a:lnTo>
                  <a:pt x="2512" y="219"/>
                </a:lnTo>
                <a:lnTo>
                  <a:pt x="2505" y="216"/>
                </a:lnTo>
                <a:lnTo>
                  <a:pt x="2494" y="219"/>
                </a:lnTo>
                <a:lnTo>
                  <a:pt x="2490" y="214"/>
                </a:lnTo>
                <a:lnTo>
                  <a:pt x="2478" y="220"/>
                </a:lnTo>
                <a:lnTo>
                  <a:pt x="2472" y="215"/>
                </a:lnTo>
                <a:lnTo>
                  <a:pt x="2461" y="219"/>
                </a:lnTo>
                <a:lnTo>
                  <a:pt x="2448" y="225"/>
                </a:lnTo>
                <a:lnTo>
                  <a:pt x="2448" y="231"/>
                </a:lnTo>
                <a:lnTo>
                  <a:pt x="2446" y="237"/>
                </a:lnTo>
                <a:lnTo>
                  <a:pt x="2442" y="245"/>
                </a:lnTo>
                <a:lnTo>
                  <a:pt x="2437" y="251"/>
                </a:lnTo>
                <a:lnTo>
                  <a:pt x="2430" y="258"/>
                </a:lnTo>
                <a:lnTo>
                  <a:pt x="2427" y="263"/>
                </a:lnTo>
                <a:lnTo>
                  <a:pt x="2423" y="269"/>
                </a:lnTo>
                <a:lnTo>
                  <a:pt x="2415" y="274"/>
                </a:lnTo>
                <a:lnTo>
                  <a:pt x="2408" y="278"/>
                </a:lnTo>
                <a:lnTo>
                  <a:pt x="2400" y="283"/>
                </a:lnTo>
                <a:lnTo>
                  <a:pt x="2397" y="290"/>
                </a:lnTo>
                <a:lnTo>
                  <a:pt x="2402" y="295"/>
                </a:lnTo>
                <a:lnTo>
                  <a:pt x="2408" y="300"/>
                </a:lnTo>
                <a:lnTo>
                  <a:pt x="2406" y="309"/>
                </a:lnTo>
                <a:lnTo>
                  <a:pt x="2402" y="315"/>
                </a:lnTo>
                <a:lnTo>
                  <a:pt x="2400" y="324"/>
                </a:lnTo>
                <a:lnTo>
                  <a:pt x="2400" y="332"/>
                </a:lnTo>
                <a:lnTo>
                  <a:pt x="2397" y="338"/>
                </a:lnTo>
                <a:lnTo>
                  <a:pt x="2403" y="347"/>
                </a:lnTo>
                <a:lnTo>
                  <a:pt x="2402" y="356"/>
                </a:lnTo>
                <a:lnTo>
                  <a:pt x="2396" y="361"/>
                </a:lnTo>
                <a:lnTo>
                  <a:pt x="2393" y="368"/>
                </a:lnTo>
                <a:lnTo>
                  <a:pt x="2394" y="373"/>
                </a:lnTo>
                <a:lnTo>
                  <a:pt x="2394" y="380"/>
                </a:lnTo>
                <a:lnTo>
                  <a:pt x="2391" y="388"/>
                </a:lnTo>
                <a:lnTo>
                  <a:pt x="2394" y="394"/>
                </a:lnTo>
                <a:lnTo>
                  <a:pt x="2399" y="400"/>
                </a:lnTo>
                <a:lnTo>
                  <a:pt x="2402" y="406"/>
                </a:lnTo>
                <a:lnTo>
                  <a:pt x="2403" y="415"/>
                </a:lnTo>
                <a:lnTo>
                  <a:pt x="2408" y="422"/>
                </a:lnTo>
                <a:lnTo>
                  <a:pt x="2411" y="427"/>
                </a:lnTo>
                <a:lnTo>
                  <a:pt x="2414" y="432"/>
                </a:lnTo>
                <a:lnTo>
                  <a:pt x="2406" y="442"/>
                </a:lnTo>
                <a:lnTo>
                  <a:pt x="2406" y="447"/>
                </a:lnTo>
                <a:lnTo>
                  <a:pt x="2397" y="458"/>
                </a:lnTo>
                <a:lnTo>
                  <a:pt x="2390" y="463"/>
                </a:lnTo>
                <a:lnTo>
                  <a:pt x="2381" y="465"/>
                </a:lnTo>
                <a:lnTo>
                  <a:pt x="2373" y="467"/>
                </a:lnTo>
                <a:lnTo>
                  <a:pt x="2367" y="472"/>
                </a:lnTo>
                <a:lnTo>
                  <a:pt x="2362" y="478"/>
                </a:lnTo>
                <a:lnTo>
                  <a:pt x="2357" y="486"/>
                </a:lnTo>
                <a:lnTo>
                  <a:pt x="2351" y="493"/>
                </a:lnTo>
                <a:lnTo>
                  <a:pt x="2351" y="500"/>
                </a:lnTo>
                <a:lnTo>
                  <a:pt x="2351" y="509"/>
                </a:lnTo>
                <a:lnTo>
                  <a:pt x="2350" y="519"/>
                </a:lnTo>
                <a:lnTo>
                  <a:pt x="2350" y="524"/>
                </a:lnTo>
                <a:lnTo>
                  <a:pt x="2338" y="532"/>
                </a:lnTo>
                <a:lnTo>
                  <a:pt x="2332" y="541"/>
                </a:lnTo>
                <a:lnTo>
                  <a:pt x="2324" y="539"/>
                </a:lnTo>
                <a:lnTo>
                  <a:pt x="2314" y="528"/>
                </a:lnTo>
                <a:lnTo>
                  <a:pt x="2299" y="521"/>
                </a:lnTo>
                <a:lnTo>
                  <a:pt x="2287" y="520"/>
                </a:lnTo>
                <a:lnTo>
                  <a:pt x="2274" y="518"/>
                </a:lnTo>
                <a:lnTo>
                  <a:pt x="2259" y="515"/>
                </a:lnTo>
                <a:lnTo>
                  <a:pt x="2245" y="513"/>
                </a:lnTo>
                <a:lnTo>
                  <a:pt x="2238" y="509"/>
                </a:lnTo>
                <a:lnTo>
                  <a:pt x="2238" y="504"/>
                </a:lnTo>
                <a:lnTo>
                  <a:pt x="2229" y="505"/>
                </a:lnTo>
                <a:lnTo>
                  <a:pt x="2220" y="498"/>
                </a:lnTo>
                <a:lnTo>
                  <a:pt x="2213" y="495"/>
                </a:lnTo>
                <a:lnTo>
                  <a:pt x="2204" y="497"/>
                </a:lnTo>
                <a:lnTo>
                  <a:pt x="2198" y="500"/>
                </a:lnTo>
                <a:lnTo>
                  <a:pt x="2195" y="508"/>
                </a:lnTo>
                <a:lnTo>
                  <a:pt x="2190" y="515"/>
                </a:lnTo>
                <a:lnTo>
                  <a:pt x="2189" y="520"/>
                </a:lnTo>
                <a:lnTo>
                  <a:pt x="2187" y="525"/>
                </a:lnTo>
                <a:lnTo>
                  <a:pt x="2169" y="531"/>
                </a:lnTo>
                <a:lnTo>
                  <a:pt x="2159" y="535"/>
                </a:lnTo>
                <a:lnTo>
                  <a:pt x="2134" y="552"/>
                </a:lnTo>
                <a:lnTo>
                  <a:pt x="2116" y="539"/>
                </a:lnTo>
                <a:lnTo>
                  <a:pt x="2090" y="541"/>
                </a:lnTo>
                <a:lnTo>
                  <a:pt x="2056" y="532"/>
                </a:lnTo>
                <a:lnTo>
                  <a:pt x="2040" y="541"/>
                </a:lnTo>
                <a:lnTo>
                  <a:pt x="2031" y="516"/>
                </a:lnTo>
                <a:lnTo>
                  <a:pt x="2013" y="499"/>
                </a:lnTo>
                <a:lnTo>
                  <a:pt x="2010" y="490"/>
                </a:lnTo>
                <a:lnTo>
                  <a:pt x="1982" y="467"/>
                </a:lnTo>
                <a:lnTo>
                  <a:pt x="1937" y="430"/>
                </a:lnTo>
                <a:lnTo>
                  <a:pt x="1900" y="426"/>
                </a:lnTo>
                <a:lnTo>
                  <a:pt x="1880" y="436"/>
                </a:lnTo>
                <a:lnTo>
                  <a:pt x="1870" y="444"/>
                </a:lnTo>
                <a:lnTo>
                  <a:pt x="1865" y="451"/>
                </a:lnTo>
                <a:lnTo>
                  <a:pt x="1870" y="458"/>
                </a:lnTo>
                <a:lnTo>
                  <a:pt x="1877" y="465"/>
                </a:lnTo>
                <a:lnTo>
                  <a:pt x="1882" y="469"/>
                </a:lnTo>
                <a:lnTo>
                  <a:pt x="1880" y="487"/>
                </a:lnTo>
                <a:lnTo>
                  <a:pt x="1842" y="472"/>
                </a:lnTo>
                <a:lnTo>
                  <a:pt x="1816" y="487"/>
                </a:lnTo>
                <a:lnTo>
                  <a:pt x="1761" y="494"/>
                </a:lnTo>
                <a:lnTo>
                  <a:pt x="1792" y="518"/>
                </a:lnTo>
                <a:lnTo>
                  <a:pt x="1797" y="542"/>
                </a:lnTo>
                <a:lnTo>
                  <a:pt x="1787" y="577"/>
                </a:lnTo>
                <a:lnTo>
                  <a:pt x="1755" y="603"/>
                </a:lnTo>
                <a:lnTo>
                  <a:pt x="1769" y="608"/>
                </a:lnTo>
                <a:lnTo>
                  <a:pt x="1789" y="609"/>
                </a:lnTo>
                <a:lnTo>
                  <a:pt x="1761" y="645"/>
                </a:lnTo>
                <a:lnTo>
                  <a:pt x="1646" y="619"/>
                </a:lnTo>
                <a:lnTo>
                  <a:pt x="1608" y="623"/>
                </a:lnTo>
                <a:lnTo>
                  <a:pt x="1588" y="614"/>
                </a:lnTo>
                <a:lnTo>
                  <a:pt x="1575" y="612"/>
                </a:lnTo>
                <a:lnTo>
                  <a:pt x="1550" y="621"/>
                </a:lnTo>
                <a:lnTo>
                  <a:pt x="1550" y="625"/>
                </a:lnTo>
                <a:lnTo>
                  <a:pt x="1550" y="649"/>
                </a:lnTo>
                <a:lnTo>
                  <a:pt x="1559" y="693"/>
                </a:lnTo>
                <a:lnTo>
                  <a:pt x="1533" y="746"/>
                </a:lnTo>
                <a:lnTo>
                  <a:pt x="1509" y="734"/>
                </a:lnTo>
                <a:lnTo>
                  <a:pt x="1456" y="719"/>
                </a:lnTo>
                <a:lnTo>
                  <a:pt x="1450" y="730"/>
                </a:lnTo>
                <a:lnTo>
                  <a:pt x="1399" y="764"/>
                </a:lnTo>
                <a:lnTo>
                  <a:pt x="1393" y="781"/>
                </a:lnTo>
                <a:lnTo>
                  <a:pt x="1378" y="828"/>
                </a:lnTo>
                <a:lnTo>
                  <a:pt x="1365" y="848"/>
                </a:lnTo>
                <a:lnTo>
                  <a:pt x="1334" y="855"/>
                </a:lnTo>
                <a:lnTo>
                  <a:pt x="1328" y="871"/>
                </a:lnTo>
                <a:lnTo>
                  <a:pt x="1347" y="897"/>
                </a:lnTo>
                <a:lnTo>
                  <a:pt x="1368" y="923"/>
                </a:lnTo>
                <a:lnTo>
                  <a:pt x="1369" y="956"/>
                </a:lnTo>
                <a:lnTo>
                  <a:pt x="1352" y="967"/>
                </a:lnTo>
                <a:lnTo>
                  <a:pt x="1325" y="988"/>
                </a:lnTo>
                <a:lnTo>
                  <a:pt x="1284" y="1056"/>
                </a:lnTo>
                <a:lnTo>
                  <a:pt x="1250" y="1086"/>
                </a:lnTo>
                <a:lnTo>
                  <a:pt x="1264" y="1117"/>
                </a:lnTo>
                <a:lnTo>
                  <a:pt x="1268" y="1129"/>
                </a:lnTo>
                <a:lnTo>
                  <a:pt x="1210" y="1164"/>
                </a:lnTo>
                <a:lnTo>
                  <a:pt x="1147" y="1170"/>
                </a:lnTo>
                <a:lnTo>
                  <a:pt x="1164" y="1242"/>
                </a:lnTo>
                <a:lnTo>
                  <a:pt x="1153" y="1263"/>
                </a:lnTo>
                <a:lnTo>
                  <a:pt x="1152" y="1354"/>
                </a:lnTo>
                <a:lnTo>
                  <a:pt x="1137" y="1368"/>
                </a:lnTo>
                <a:lnTo>
                  <a:pt x="1133" y="1397"/>
                </a:lnTo>
                <a:lnTo>
                  <a:pt x="1051" y="1522"/>
                </a:lnTo>
                <a:lnTo>
                  <a:pt x="1110" y="1554"/>
                </a:lnTo>
                <a:lnTo>
                  <a:pt x="1118" y="1615"/>
                </a:lnTo>
                <a:lnTo>
                  <a:pt x="1091" y="1657"/>
                </a:lnTo>
                <a:lnTo>
                  <a:pt x="1001" y="1638"/>
                </a:lnTo>
                <a:lnTo>
                  <a:pt x="958" y="1649"/>
                </a:lnTo>
                <a:lnTo>
                  <a:pt x="925" y="1669"/>
                </a:lnTo>
                <a:lnTo>
                  <a:pt x="902" y="1703"/>
                </a:lnTo>
                <a:lnTo>
                  <a:pt x="882" y="1730"/>
                </a:lnTo>
                <a:lnTo>
                  <a:pt x="870" y="1747"/>
                </a:lnTo>
                <a:lnTo>
                  <a:pt x="854" y="1761"/>
                </a:lnTo>
                <a:lnTo>
                  <a:pt x="866" y="1785"/>
                </a:lnTo>
                <a:lnTo>
                  <a:pt x="851" y="1810"/>
                </a:lnTo>
                <a:lnTo>
                  <a:pt x="835" y="1832"/>
                </a:lnTo>
                <a:lnTo>
                  <a:pt x="838" y="1839"/>
                </a:lnTo>
                <a:lnTo>
                  <a:pt x="845" y="1855"/>
                </a:lnTo>
                <a:lnTo>
                  <a:pt x="863" y="1883"/>
                </a:lnTo>
                <a:lnTo>
                  <a:pt x="867" y="1887"/>
                </a:lnTo>
                <a:lnTo>
                  <a:pt x="869" y="1895"/>
                </a:lnTo>
                <a:lnTo>
                  <a:pt x="850" y="1919"/>
                </a:lnTo>
                <a:lnTo>
                  <a:pt x="854" y="1955"/>
                </a:lnTo>
                <a:lnTo>
                  <a:pt x="845" y="1988"/>
                </a:lnTo>
                <a:lnTo>
                  <a:pt x="855" y="2016"/>
                </a:lnTo>
                <a:lnTo>
                  <a:pt x="861" y="2030"/>
                </a:lnTo>
                <a:lnTo>
                  <a:pt x="869" y="2044"/>
                </a:lnTo>
                <a:lnTo>
                  <a:pt x="869" y="2052"/>
                </a:lnTo>
                <a:lnTo>
                  <a:pt x="873" y="2066"/>
                </a:lnTo>
                <a:lnTo>
                  <a:pt x="869" y="2104"/>
                </a:lnTo>
                <a:lnTo>
                  <a:pt x="869" y="2109"/>
                </a:lnTo>
                <a:lnTo>
                  <a:pt x="857" y="2202"/>
                </a:lnTo>
                <a:lnTo>
                  <a:pt x="897" y="2235"/>
                </a:lnTo>
                <a:lnTo>
                  <a:pt x="917" y="2235"/>
                </a:lnTo>
                <a:lnTo>
                  <a:pt x="957" y="2282"/>
                </a:lnTo>
                <a:lnTo>
                  <a:pt x="951" y="2297"/>
                </a:lnTo>
                <a:lnTo>
                  <a:pt x="955" y="2307"/>
                </a:lnTo>
                <a:lnTo>
                  <a:pt x="951" y="2314"/>
                </a:lnTo>
                <a:lnTo>
                  <a:pt x="934" y="2337"/>
                </a:lnTo>
                <a:lnTo>
                  <a:pt x="930" y="2356"/>
                </a:lnTo>
                <a:lnTo>
                  <a:pt x="920" y="2359"/>
                </a:lnTo>
                <a:lnTo>
                  <a:pt x="905" y="2358"/>
                </a:lnTo>
                <a:lnTo>
                  <a:pt x="893" y="2361"/>
                </a:lnTo>
                <a:lnTo>
                  <a:pt x="872" y="2365"/>
                </a:lnTo>
                <a:lnTo>
                  <a:pt x="879" y="2379"/>
                </a:lnTo>
                <a:lnTo>
                  <a:pt x="884" y="2391"/>
                </a:lnTo>
                <a:lnTo>
                  <a:pt x="890" y="2406"/>
                </a:lnTo>
                <a:lnTo>
                  <a:pt x="896" y="2422"/>
                </a:lnTo>
                <a:lnTo>
                  <a:pt x="902" y="2438"/>
                </a:lnTo>
                <a:lnTo>
                  <a:pt x="914" y="2454"/>
                </a:lnTo>
                <a:lnTo>
                  <a:pt x="915" y="2464"/>
                </a:lnTo>
                <a:lnTo>
                  <a:pt x="921" y="2471"/>
                </a:lnTo>
                <a:lnTo>
                  <a:pt x="928" y="2482"/>
                </a:lnTo>
                <a:lnTo>
                  <a:pt x="928" y="2497"/>
                </a:lnTo>
                <a:lnTo>
                  <a:pt x="930" y="2512"/>
                </a:lnTo>
                <a:lnTo>
                  <a:pt x="921" y="2524"/>
                </a:lnTo>
                <a:lnTo>
                  <a:pt x="914" y="2535"/>
                </a:lnTo>
                <a:lnTo>
                  <a:pt x="920" y="2561"/>
                </a:lnTo>
                <a:lnTo>
                  <a:pt x="915" y="2581"/>
                </a:lnTo>
                <a:lnTo>
                  <a:pt x="903" y="2606"/>
                </a:lnTo>
                <a:lnTo>
                  <a:pt x="890" y="2621"/>
                </a:lnTo>
                <a:lnTo>
                  <a:pt x="876" y="2632"/>
                </a:lnTo>
                <a:lnTo>
                  <a:pt x="864" y="2636"/>
                </a:lnTo>
                <a:lnTo>
                  <a:pt x="860" y="2634"/>
                </a:lnTo>
                <a:lnTo>
                  <a:pt x="839" y="2636"/>
                </a:lnTo>
                <a:lnTo>
                  <a:pt x="820" y="2647"/>
                </a:lnTo>
                <a:lnTo>
                  <a:pt x="820" y="2649"/>
                </a:lnTo>
                <a:lnTo>
                  <a:pt x="827" y="2654"/>
                </a:lnTo>
                <a:lnTo>
                  <a:pt x="829" y="2661"/>
                </a:lnTo>
                <a:lnTo>
                  <a:pt x="832" y="2670"/>
                </a:lnTo>
                <a:lnTo>
                  <a:pt x="830" y="2680"/>
                </a:lnTo>
                <a:lnTo>
                  <a:pt x="817" y="2690"/>
                </a:lnTo>
                <a:lnTo>
                  <a:pt x="794" y="2702"/>
                </a:lnTo>
                <a:lnTo>
                  <a:pt x="803" y="2738"/>
                </a:lnTo>
                <a:lnTo>
                  <a:pt x="814" y="2771"/>
                </a:lnTo>
                <a:lnTo>
                  <a:pt x="808" y="2810"/>
                </a:lnTo>
                <a:lnTo>
                  <a:pt x="808" y="2815"/>
                </a:lnTo>
                <a:lnTo>
                  <a:pt x="796" y="2839"/>
                </a:lnTo>
                <a:lnTo>
                  <a:pt x="784" y="2865"/>
                </a:lnTo>
                <a:lnTo>
                  <a:pt x="771" y="2875"/>
                </a:lnTo>
                <a:lnTo>
                  <a:pt x="760" y="2873"/>
                </a:lnTo>
                <a:lnTo>
                  <a:pt x="759" y="2864"/>
                </a:lnTo>
                <a:lnTo>
                  <a:pt x="750" y="2833"/>
                </a:lnTo>
                <a:lnTo>
                  <a:pt x="739" y="2820"/>
                </a:lnTo>
                <a:lnTo>
                  <a:pt x="712" y="2833"/>
                </a:lnTo>
                <a:lnTo>
                  <a:pt x="707" y="2846"/>
                </a:lnTo>
                <a:lnTo>
                  <a:pt x="711" y="2832"/>
                </a:lnTo>
                <a:lnTo>
                  <a:pt x="714" y="2818"/>
                </a:lnTo>
                <a:lnTo>
                  <a:pt x="718" y="2811"/>
                </a:lnTo>
                <a:lnTo>
                  <a:pt x="705" y="2807"/>
                </a:lnTo>
                <a:lnTo>
                  <a:pt x="704" y="2816"/>
                </a:lnTo>
                <a:lnTo>
                  <a:pt x="692" y="2817"/>
                </a:lnTo>
                <a:lnTo>
                  <a:pt x="693" y="2810"/>
                </a:lnTo>
                <a:lnTo>
                  <a:pt x="687" y="2806"/>
                </a:lnTo>
                <a:lnTo>
                  <a:pt x="681" y="2802"/>
                </a:lnTo>
                <a:lnTo>
                  <a:pt x="665" y="2813"/>
                </a:lnTo>
                <a:lnTo>
                  <a:pt x="659" y="2802"/>
                </a:lnTo>
                <a:lnTo>
                  <a:pt x="650" y="2791"/>
                </a:lnTo>
                <a:lnTo>
                  <a:pt x="653" y="2781"/>
                </a:lnTo>
                <a:lnTo>
                  <a:pt x="656" y="2771"/>
                </a:lnTo>
                <a:lnTo>
                  <a:pt x="647" y="2764"/>
                </a:lnTo>
                <a:lnTo>
                  <a:pt x="639" y="2754"/>
                </a:lnTo>
                <a:lnTo>
                  <a:pt x="632" y="2744"/>
                </a:lnTo>
                <a:lnTo>
                  <a:pt x="639" y="2727"/>
                </a:lnTo>
                <a:lnTo>
                  <a:pt x="639" y="2708"/>
                </a:lnTo>
                <a:lnTo>
                  <a:pt x="638" y="2686"/>
                </a:lnTo>
                <a:lnTo>
                  <a:pt x="631" y="2664"/>
                </a:lnTo>
                <a:lnTo>
                  <a:pt x="642" y="2642"/>
                </a:lnTo>
                <a:lnTo>
                  <a:pt x="651" y="2669"/>
                </a:lnTo>
                <a:lnTo>
                  <a:pt x="657" y="2647"/>
                </a:lnTo>
                <a:lnTo>
                  <a:pt x="656" y="2632"/>
                </a:lnTo>
                <a:lnTo>
                  <a:pt x="648" y="2633"/>
                </a:lnTo>
                <a:lnTo>
                  <a:pt x="629" y="2634"/>
                </a:lnTo>
                <a:lnTo>
                  <a:pt x="614" y="2647"/>
                </a:lnTo>
                <a:lnTo>
                  <a:pt x="619" y="2658"/>
                </a:lnTo>
                <a:lnTo>
                  <a:pt x="622" y="2674"/>
                </a:lnTo>
                <a:lnTo>
                  <a:pt x="626" y="2681"/>
                </a:lnTo>
                <a:lnTo>
                  <a:pt x="631" y="2684"/>
                </a:lnTo>
                <a:lnTo>
                  <a:pt x="631" y="2711"/>
                </a:lnTo>
                <a:lnTo>
                  <a:pt x="622" y="2722"/>
                </a:lnTo>
                <a:lnTo>
                  <a:pt x="605" y="2723"/>
                </a:lnTo>
                <a:lnTo>
                  <a:pt x="602" y="2720"/>
                </a:lnTo>
                <a:lnTo>
                  <a:pt x="578" y="2710"/>
                </a:lnTo>
                <a:lnTo>
                  <a:pt x="593" y="2728"/>
                </a:lnTo>
                <a:lnTo>
                  <a:pt x="614" y="2746"/>
                </a:lnTo>
                <a:lnTo>
                  <a:pt x="622" y="2771"/>
                </a:lnTo>
                <a:lnTo>
                  <a:pt x="613" y="2788"/>
                </a:lnTo>
                <a:lnTo>
                  <a:pt x="610" y="2805"/>
                </a:lnTo>
                <a:lnTo>
                  <a:pt x="598" y="2791"/>
                </a:lnTo>
                <a:lnTo>
                  <a:pt x="583" y="2816"/>
                </a:lnTo>
                <a:lnTo>
                  <a:pt x="589" y="2827"/>
                </a:lnTo>
                <a:lnTo>
                  <a:pt x="569" y="2837"/>
                </a:lnTo>
                <a:lnTo>
                  <a:pt x="552" y="2837"/>
                </a:lnTo>
                <a:lnTo>
                  <a:pt x="534" y="2812"/>
                </a:lnTo>
                <a:lnTo>
                  <a:pt x="528" y="2816"/>
                </a:lnTo>
                <a:lnTo>
                  <a:pt x="550" y="2848"/>
                </a:lnTo>
                <a:lnTo>
                  <a:pt x="516" y="2852"/>
                </a:lnTo>
                <a:lnTo>
                  <a:pt x="514" y="2827"/>
                </a:lnTo>
                <a:lnTo>
                  <a:pt x="498" y="2818"/>
                </a:lnTo>
                <a:lnTo>
                  <a:pt x="504" y="2842"/>
                </a:lnTo>
                <a:lnTo>
                  <a:pt x="488" y="2854"/>
                </a:lnTo>
                <a:lnTo>
                  <a:pt x="476" y="2862"/>
                </a:lnTo>
                <a:lnTo>
                  <a:pt x="447" y="2868"/>
                </a:lnTo>
                <a:lnTo>
                  <a:pt x="438" y="2878"/>
                </a:lnTo>
                <a:lnTo>
                  <a:pt x="461" y="2881"/>
                </a:lnTo>
                <a:lnTo>
                  <a:pt x="452" y="2891"/>
                </a:lnTo>
                <a:lnTo>
                  <a:pt x="444" y="2897"/>
                </a:lnTo>
                <a:lnTo>
                  <a:pt x="431" y="2901"/>
                </a:lnTo>
                <a:lnTo>
                  <a:pt x="409" y="2901"/>
                </a:lnTo>
                <a:lnTo>
                  <a:pt x="425" y="2907"/>
                </a:lnTo>
                <a:lnTo>
                  <a:pt x="423" y="2918"/>
                </a:lnTo>
                <a:lnTo>
                  <a:pt x="401" y="2928"/>
                </a:lnTo>
                <a:lnTo>
                  <a:pt x="383" y="2935"/>
                </a:lnTo>
                <a:lnTo>
                  <a:pt x="370" y="2958"/>
                </a:lnTo>
                <a:lnTo>
                  <a:pt x="362" y="2965"/>
                </a:lnTo>
                <a:lnTo>
                  <a:pt x="349" y="2974"/>
                </a:lnTo>
                <a:lnTo>
                  <a:pt x="336" y="2994"/>
                </a:lnTo>
                <a:lnTo>
                  <a:pt x="319" y="3005"/>
                </a:lnTo>
                <a:lnTo>
                  <a:pt x="306" y="3014"/>
                </a:lnTo>
                <a:lnTo>
                  <a:pt x="288" y="3022"/>
                </a:lnTo>
                <a:lnTo>
                  <a:pt x="273" y="3037"/>
                </a:lnTo>
                <a:lnTo>
                  <a:pt x="276" y="3041"/>
                </a:lnTo>
                <a:lnTo>
                  <a:pt x="257" y="3046"/>
                </a:lnTo>
                <a:lnTo>
                  <a:pt x="249" y="3040"/>
                </a:lnTo>
                <a:lnTo>
                  <a:pt x="246" y="3037"/>
                </a:lnTo>
                <a:lnTo>
                  <a:pt x="251" y="3022"/>
                </a:lnTo>
                <a:lnTo>
                  <a:pt x="246" y="3024"/>
                </a:lnTo>
                <a:lnTo>
                  <a:pt x="242" y="3036"/>
                </a:lnTo>
                <a:lnTo>
                  <a:pt x="236" y="3038"/>
                </a:lnTo>
                <a:lnTo>
                  <a:pt x="234" y="3048"/>
                </a:lnTo>
                <a:lnTo>
                  <a:pt x="210" y="3054"/>
                </a:lnTo>
                <a:lnTo>
                  <a:pt x="193" y="3056"/>
                </a:lnTo>
                <a:lnTo>
                  <a:pt x="188" y="3047"/>
                </a:lnTo>
                <a:lnTo>
                  <a:pt x="191" y="3059"/>
                </a:lnTo>
                <a:lnTo>
                  <a:pt x="185" y="3066"/>
                </a:lnTo>
                <a:lnTo>
                  <a:pt x="175" y="3068"/>
                </a:lnTo>
                <a:lnTo>
                  <a:pt x="161" y="3067"/>
                </a:lnTo>
                <a:lnTo>
                  <a:pt x="152" y="3062"/>
                </a:lnTo>
                <a:lnTo>
                  <a:pt x="146" y="3066"/>
                </a:lnTo>
                <a:lnTo>
                  <a:pt x="129" y="3056"/>
                </a:lnTo>
                <a:lnTo>
                  <a:pt x="118" y="3058"/>
                </a:lnTo>
                <a:lnTo>
                  <a:pt x="115" y="3054"/>
                </a:lnTo>
                <a:lnTo>
                  <a:pt x="106" y="3058"/>
                </a:lnTo>
                <a:lnTo>
                  <a:pt x="93" y="3072"/>
                </a:lnTo>
                <a:lnTo>
                  <a:pt x="91" y="3064"/>
                </a:lnTo>
                <a:lnTo>
                  <a:pt x="99" y="3054"/>
                </a:lnTo>
                <a:lnTo>
                  <a:pt x="109" y="3048"/>
                </a:lnTo>
                <a:lnTo>
                  <a:pt x="115" y="3041"/>
                </a:lnTo>
                <a:lnTo>
                  <a:pt x="99" y="3049"/>
                </a:lnTo>
                <a:lnTo>
                  <a:pt x="82" y="3059"/>
                </a:lnTo>
                <a:lnTo>
                  <a:pt x="96" y="3036"/>
                </a:lnTo>
                <a:lnTo>
                  <a:pt x="79" y="3052"/>
                </a:lnTo>
                <a:lnTo>
                  <a:pt x="78" y="3041"/>
                </a:lnTo>
                <a:lnTo>
                  <a:pt x="69" y="3047"/>
                </a:lnTo>
                <a:lnTo>
                  <a:pt x="64" y="3042"/>
                </a:lnTo>
                <a:lnTo>
                  <a:pt x="76" y="3035"/>
                </a:lnTo>
                <a:lnTo>
                  <a:pt x="94" y="3032"/>
                </a:lnTo>
                <a:lnTo>
                  <a:pt x="72" y="3030"/>
                </a:lnTo>
                <a:lnTo>
                  <a:pt x="60" y="3017"/>
                </a:lnTo>
                <a:lnTo>
                  <a:pt x="64" y="3035"/>
                </a:lnTo>
                <a:lnTo>
                  <a:pt x="53" y="3041"/>
                </a:lnTo>
                <a:lnTo>
                  <a:pt x="57" y="3048"/>
                </a:lnTo>
                <a:lnTo>
                  <a:pt x="30" y="3046"/>
                </a:lnTo>
                <a:lnTo>
                  <a:pt x="21" y="3036"/>
                </a:lnTo>
                <a:lnTo>
                  <a:pt x="32" y="3020"/>
                </a:lnTo>
                <a:lnTo>
                  <a:pt x="42" y="3021"/>
                </a:lnTo>
                <a:lnTo>
                  <a:pt x="59" y="3005"/>
                </a:lnTo>
                <a:lnTo>
                  <a:pt x="45" y="3010"/>
                </a:lnTo>
                <a:lnTo>
                  <a:pt x="36" y="2994"/>
                </a:lnTo>
                <a:lnTo>
                  <a:pt x="38" y="3006"/>
                </a:lnTo>
                <a:lnTo>
                  <a:pt x="17" y="3005"/>
                </a:lnTo>
                <a:lnTo>
                  <a:pt x="6" y="2999"/>
                </a:lnTo>
                <a:lnTo>
                  <a:pt x="0" y="2994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6" name="Freeform 428"/>
          <p:cNvSpPr>
            <a:spLocks/>
          </p:cNvSpPr>
          <p:nvPr/>
        </p:nvSpPr>
        <p:spPr bwMode="auto">
          <a:xfrm>
            <a:off x="5908675" y="-53975"/>
            <a:ext cx="681038" cy="250825"/>
          </a:xfrm>
          <a:custGeom>
            <a:avLst/>
            <a:gdLst>
              <a:gd name="T0" fmla="*/ 26462062 w 858"/>
              <a:gd name="T1" fmla="*/ 169480690 h 316"/>
              <a:gd name="T2" fmla="*/ 42212450 w 858"/>
              <a:gd name="T3" fmla="*/ 162550462 h 316"/>
              <a:gd name="T4" fmla="*/ 63003959 w 858"/>
              <a:gd name="T5" fmla="*/ 177671393 h 316"/>
              <a:gd name="T6" fmla="*/ 68674512 w 858"/>
              <a:gd name="T7" fmla="*/ 167590772 h 316"/>
              <a:gd name="T8" fmla="*/ 100806320 w 858"/>
              <a:gd name="T9" fmla="*/ 164440380 h 316"/>
              <a:gd name="T10" fmla="*/ 86315614 w 858"/>
              <a:gd name="T11" fmla="*/ 184601622 h 316"/>
              <a:gd name="T12" fmla="*/ 110886974 w 858"/>
              <a:gd name="T13" fmla="*/ 178300837 h 316"/>
              <a:gd name="T14" fmla="*/ 130417996 w 858"/>
              <a:gd name="T15" fmla="*/ 194052006 h 316"/>
              <a:gd name="T16" fmla="*/ 146799416 w 858"/>
              <a:gd name="T17" fmla="*/ 190901613 h 316"/>
              <a:gd name="T18" fmla="*/ 132308709 w 858"/>
              <a:gd name="T19" fmla="*/ 181451230 h 316"/>
              <a:gd name="T20" fmla="*/ 139869181 w 858"/>
              <a:gd name="T21" fmla="*/ 165700061 h 316"/>
              <a:gd name="T22" fmla="*/ 143649020 w 858"/>
              <a:gd name="T23" fmla="*/ 154989202 h 316"/>
              <a:gd name="T24" fmla="*/ 143649020 w 858"/>
              <a:gd name="T25" fmla="*/ 149319448 h 316"/>
              <a:gd name="T26" fmla="*/ 146799416 w 858"/>
              <a:gd name="T27" fmla="*/ 141128745 h 316"/>
              <a:gd name="T28" fmla="*/ 181451381 w 858"/>
              <a:gd name="T29" fmla="*/ 115927192 h 316"/>
              <a:gd name="T30" fmla="*/ 187121934 w 858"/>
              <a:gd name="T31" fmla="*/ 112146563 h 316"/>
              <a:gd name="T32" fmla="*/ 193421930 w 858"/>
              <a:gd name="T33" fmla="*/ 92615533 h 316"/>
              <a:gd name="T34" fmla="*/ 217363872 w 858"/>
              <a:gd name="T35" fmla="*/ 95765925 h 316"/>
              <a:gd name="T36" fmla="*/ 211693319 w 858"/>
              <a:gd name="T37" fmla="*/ 85685304 h 316"/>
              <a:gd name="T38" fmla="*/ 189011853 w 858"/>
              <a:gd name="T39" fmla="*/ 73084528 h 316"/>
              <a:gd name="T40" fmla="*/ 202242878 w 858"/>
              <a:gd name="T41" fmla="*/ 71824053 h 316"/>
              <a:gd name="T42" fmla="*/ 216103396 w 858"/>
              <a:gd name="T43" fmla="*/ 64263587 h 316"/>
              <a:gd name="T44" fmla="*/ 204763035 w 858"/>
              <a:gd name="T45" fmla="*/ 55443441 h 316"/>
              <a:gd name="T46" fmla="*/ 213583239 w 858"/>
              <a:gd name="T47" fmla="*/ 50403118 h 316"/>
              <a:gd name="T48" fmla="*/ 223663869 w 858"/>
              <a:gd name="T49" fmla="*/ 56073678 h 316"/>
              <a:gd name="T50" fmla="*/ 231224341 w 858"/>
              <a:gd name="T51" fmla="*/ 52923286 h 316"/>
              <a:gd name="T52" fmla="*/ 248865442 w 858"/>
              <a:gd name="T53" fmla="*/ 55443441 h 316"/>
              <a:gd name="T54" fmla="*/ 255796470 w 858"/>
              <a:gd name="T55" fmla="*/ 43472889 h 316"/>
              <a:gd name="T56" fmla="*/ 286668597 w 858"/>
              <a:gd name="T57" fmla="*/ 53553523 h 316"/>
              <a:gd name="T58" fmla="*/ 283518202 w 858"/>
              <a:gd name="T59" fmla="*/ 67413980 h 316"/>
              <a:gd name="T60" fmla="*/ 264616624 w 858"/>
              <a:gd name="T61" fmla="*/ 93245770 h 316"/>
              <a:gd name="T62" fmla="*/ 265877100 w 858"/>
              <a:gd name="T63" fmla="*/ 119707028 h 316"/>
              <a:gd name="T64" fmla="*/ 258316628 w 858"/>
              <a:gd name="T65" fmla="*/ 136718672 h 316"/>
              <a:gd name="T66" fmla="*/ 260206547 w 858"/>
              <a:gd name="T67" fmla="*/ 153099284 h 316"/>
              <a:gd name="T68" fmla="*/ 277847649 w 858"/>
              <a:gd name="T69" fmla="*/ 128527969 h 316"/>
              <a:gd name="T70" fmla="*/ 311870171 w 858"/>
              <a:gd name="T71" fmla="*/ 76864364 h 316"/>
              <a:gd name="T72" fmla="*/ 350301975 w 858"/>
              <a:gd name="T73" fmla="*/ 32762031 h 316"/>
              <a:gd name="T74" fmla="*/ 338331426 w 858"/>
              <a:gd name="T75" fmla="*/ 76864364 h 316"/>
              <a:gd name="T76" fmla="*/ 353452371 w 858"/>
              <a:gd name="T77" fmla="*/ 113407037 h 316"/>
              <a:gd name="T78" fmla="*/ 374874105 w 858"/>
              <a:gd name="T79" fmla="*/ 93245770 h 316"/>
              <a:gd name="T80" fmla="*/ 386214417 w 858"/>
              <a:gd name="T81" fmla="*/ 73714765 h 316"/>
              <a:gd name="T82" fmla="*/ 386844654 w 858"/>
              <a:gd name="T83" fmla="*/ 63003907 h 316"/>
              <a:gd name="T84" fmla="*/ 406375676 w 858"/>
              <a:gd name="T85" fmla="*/ 40952734 h 316"/>
              <a:gd name="T86" fmla="*/ 381174102 w 858"/>
              <a:gd name="T87" fmla="*/ 32131794 h 316"/>
              <a:gd name="T88" fmla="*/ 402595836 w 858"/>
              <a:gd name="T89" fmla="*/ 18900774 h 316"/>
              <a:gd name="T90" fmla="*/ 415196623 w 858"/>
              <a:gd name="T91" fmla="*/ 3150393 h 316"/>
              <a:gd name="T92" fmla="*/ 438507583 w 858"/>
              <a:gd name="T93" fmla="*/ 3150393 h 316"/>
              <a:gd name="T94" fmla="*/ 475050262 w 858"/>
              <a:gd name="T95" fmla="*/ 12600779 h 316"/>
              <a:gd name="T96" fmla="*/ 466859552 w 858"/>
              <a:gd name="T97" fmla="*/ 32131794 h 316"/>
              <a:gd name="T98" fmla="*/ 441657978 w 858"/>
              <a:gd name="T99" fmla="*/ 36541867 h 316"/>
              <a:gd name="T100" fmla="*/ 455519241 w 858"/>
              <a:gd name="T101" fmla="*/ 45362807 h 316"/>
              <a:gd name="T102" fmla="*/ 461819237 w 858"/>
              <a:gd name="T103" fmla="*/ 47252725 h 316"/>
              <a:gd name="T104" fmla="*/ 445438611 w 858"/>
              <a:gd name="T105" fmla="*/ 86945779 h 316"/>
              <a:gd name="T106" fmla="*/ 458039398 w 858"/>
              <a:gd name="T107" fmla="*/ 85055067 h 316"/>
              <a:gd name="T108" fmla="*/ 472530105 w 858"/>
              <a:gd name="T109" fmla="*/ 115296955 h 316"/>
              <a:gd name="T110" fmla="*/ 471269629 w 858"/>
              <a:gd name="T111" fmla="*/ 89465934 h 316"/>
              <a:gd name="T112" fmla="*/ 480090577 w 858"/>
              <a:gd name="T113" fmla="*/ 66783743 h 316"/>
              <a:gd name="T114" fmla="*/ 489540969 w 858"/>
              <a:gd name="T115" fmla="*/ 32131794 h 316"/>
              <a:gd name="T116" fmla="*/ 538054197 w 858"/>
              <a:gd name="T117" fmla="*/ 23941878 h 3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58"/>
              <a:gd name="T178" fmla="*/ 0 h 316"/>
              <a:gd name="T179" fmla="*/ 858 w 858"/>
              <a:gd name="T180" fmla="*/ 316 h 3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58" h="316">
                <a:moveTo>
                  <a:pt x="0" y="267"/>
                </a:moveTo>
                <a:lnTo>
                  <a:pt x="8" y="263"/>
                </a:lnTo>
                <a:lnTo>
                  <a:pt x="11" y="273"/>
                </a:lnTo>
                <a:lnTo>
                  <a:pt x="17" y="277"/>
                </a:lnTo>
                <a:lnTo>
                  <a:pt x="14" y="257"/>
                </a:lnTo>
                <a:lnTo>
                  <a:pt x="21" y="251"/>
                </a:lnTo>
                <a:lnTo>
                  <a:pt x="23" y="258"/>
                </a:lnTo>
                <a:lnTo>
                  <a:pt x="30" y="266"/>
                </a:lnTo>
                <a:lnTo>
                  <a:pt x="33" y="263"/>
                </a:lnTo>
                <a:lnTo>
                  <a:pt x="42" y="269"/>
                </a:lnTo>
                <a:lnTo>
                  <a:pt x="48" y="274"/>
                </a:lnTo>
                <a:lnTo>
                  <a:pt x="53" y="282"/>
                </a:lnTo>
                <a:lnTo>
                  <a:pt x="56" y="273"/>
                </a:lnTo>
                <a:lnTo>
                  <a:pt x="48" y="266"/>
                </a:lnTo>
                <a:lnTo>
                  <a:pt x="48" y="262"/>
                </a:lnTo>
                <a:lnTo>
                  <a:pt x="61" y="249"/>
                </a:lnTo>
                <a:lnTo>
                  <a:pt x="67" y="246"/>
                </a:lnTo>
                <a:lnTo>
                  <a:pt x="69" y="249"/>
                </a:lnTo>
                <a:lnTo>
                  <a:pt x="66" y="256"/>
                </a:lnTo>
                <a:lnTo>
                  <a:pt x="67" y="258"/>
                </a:lnTo>
                <a:lnTo>
                  <a:pt x="78" y="248"/>
                </a:lnTo>
                <a:lnTo>
                  <a:pt x="81" y="249"/>
                </a:lnTo>
                <a:lnTo>
                  <a:pt x="81" y="263"/>
                </a:lnTo>
                <a:lnTo>
                  <a:pt x="84" y="263"/>
                </a:lnTo>
                <a:lnTo>
                  <a:pt x="87" y="253"/>
                </a:lnTo>
                <a:lnTo>
                  <a:pt x="97" y="252"/>
                </a:lnTo>
                <a:lnTo>
                  <a:pt x="103" y="254"/>
                </a:lnTo>
                <a:lnTo>
                  <a:pt x="103" y="264"/>
                </a:lnTo>
                <a:lnTo>
                  <a:pt x="103" y="278"/>
                </a:lnTo>
                <a:lnTo>
                  <a:pt x="100" y="282"/>
                </a:lnTo>
                <a:lnTo>
                  <a:pt x="102" y="284"/>
                </a:lnTo>
                <a:lnTo>
                  <a:pt x="108" y="284"/>
                </a:lnTo>
                <a:lnTo>
                  <a:pt x="115" y="282"/>
                </a:lnTo>
                <a:lnTo>
                  <a:pt x="124" y="282"/>
                </a:lnTo>
                <a:lnTo>
                  <a:pt x="130" y="284"/>
                </a:lnTo>
                <a:lnTo>
                  <a:pt x="127" y="277"/>
                </a:lnTo>
                <a:lnTo>
                  <a:pt x="120" y="275"/>
                </a:lnTo>
                <a:lnTo>
                  <a:pt x="112" y="278"/>
                </a:lnTo>
                <a:lnTo>
                  <a:pt x="109" y="273"/>
                </a:lnTo>
                <a:lnTo>
                  <a:pt x="109" y="266"/>
                </a:lnTo>
                <a:lnTo>
                  <a:pt x="109" y="263"/>
                </a:lnTo>
                <a:lnTo>
                  <a:pt x="111" y="257"/>
                </a:lnTo>
                <a:lnTo>
                  <a:pt x="124" y="256"/>
                </a:lnTo>
                <a:lnTo>
                  <a:pt x="129" y="257"/>
                </a:lnTo>
                <a:lnTo>
                  <a:pt x="130" y="262"/>
                </a:lnTo>
                <a:lnTo>
                  <a:pt x="134" y="258"/>
                </a:lnTo>
                <a:lnTo>
                  <a:pt x="140" y="261"/>
                </a:lnTo>
                <a:lnTo>
                  <a:pt x="140" y="263"/>
                </a:lnTo>
                <a:lnTo>
                  <a:pt x="145" y="261"/>
                </a:lnTo>
                <a:lnTo>
                  <a:pt x="160" y="261"/>
                </a:lnTo>
                <a:lnTo>
                  <a:pt x="164" y="263"/>
                </a:lnTo>
                <a:lnTo>
                  <a:pt x="172" y="261"/>
                </a:lnTo>
                <a:lnTo>
                  <a:pt x="178" y="261"/>
                </a:lnTo>
                <a:lnTo>
                  <a:pt x="182" y="264"/>
                </a:lnTo>
                <a:lnTo>
                  <a:pt x="178" y="272"/>
                </a:lnTo>
                <a:lnTo>
                  <a:pt x="173" y="278"/>
                </a:lnTo>
                <a:lnTo>
                  <a:pt x="167" y="282"/>
                </a:lnTo>
                <a:lnTo>
                  <a:pt x="160" y="285"/>
                </a:lnTo>
                <a:lnTo>
                  <a:pt x="149" y="289"/>
                </a:lnTo>
                <a:lnTo>
                  <a:pt x="137" y="293"/>
                </a:lnTo>
                <a:lnTo>
                  <a:pt x="130" y="294"/>
                </a:lnTo>
                <a:lnTo>
                  <a:pt x="126" y="293"/>
                </a:lnTo>
                <a:lnTo>
                  <a:pt x="120" y="296"/>
                </a:lnTo>
                <a:lnTo>
                  <a:pt x="114" y="303"/>
                </a:lnTo>
                <a:lnTo>
                  <a:pt x="114" y="305"/>
                </a:lnTo>
                <a:lnTo>
                  <a:pt x="126" y="300"/>
                </a:lnTo>
                <a:lnTo>
                  <a:pt x="136" y="295"/>
                </a:lnTo>
                <a:lnTo>
                  <a:pt x="152" y="292"/>
                </a:lnTo>
                <a:lnTo>
                  <a:pt x="163" y="288"/>
                </a:lnTo>
                <a:lnTo>
                  <a:pt x="176" y="283"/>
                </a:lnTo>
                <a:lnTo>
                  <a:pt x="178" y="279"/>
                </a:lnTo>
                <a:lnTo>
                  <a:pt x="185" y="274"/>
                </a:lnTo>
                <a:lnTo>
                  <a:pt x="187" y="277"/>
                </a:lnTo>
                <a:lnTo>
                  <a:pt x="188" y="289"/>
                </a:lnTo>
                <a:lnTo>
                  <a:pt x="188" y="296"/>
                </a:lnTo>
                <a:lnTo>
                  <a:pt x="197" y="298"/>
                </a:lnTo>
                <a:lnTo>
                  <a:pt x="199" y="295"/>
                </a:lnTo>
                <a:lnTo>
                  <a:pt x="203" y="301"/>
                </a:lnTo>
                <a:lnTo>
                  <a:pt x="204" y="306"/>
                </a:lnTo>
                <a:lnTo>
                  <a:pt x="207" y="308"/>
                </a:lnTo>
                <a:lnTo>
                  <a:pt x="209" y="310"/>
                </a:lnTo>
                <a:lnTo>
                  <a:pt x="203" y="313"/>
                </a:lnTo>
                <a:lnTo>
                  <a:pt x="206" y="316"/>
                </a:lnTo>
                <a:lnTo>
                  <a:pt x="210" y="313"/>
                </a:lnTo>
                <a:lnTo>
                  <a:pt x="216" y="311"/>
                </a:lnTo>
                <a:lnTo>
                  <a:pt x="219" y="306"/>
                </a:lnTo>
                <a:lnTo>
                  <a:pt x="221" y="301"/>
                </a:lnTo>
                <a:lnTo>
                  <a:pt x="225" y="303"/>
                </a:lnTo>
                <a:lnTo>
                  <a:pt x="228" y="304"/>
                </a:lnTo>
                <a:lnTo>
                  <a:pt x="233" y="303"/>
                </a:lnTo>
                <a:lnTo>
                  <a:pt x="236" y="305"/>
                </a:lnTo>
                <a:lnTo>
                  <a:pt x="243" y="303"/>
                </a:lnTo>
                <a:lnTo>
                  <a:pt x="248" y="300"/>
                </a:lnTo>
                <a:lnTo>
                  <a:pt x="249" y="294"/>
                </a:lnTo>
                <a:lnTo>
                  <a:pt x="243" y="292"/>
                </a:lnTo>
                <a:lnTo>
                  <a:pt x="233" y="294"/>
                </a:lnTo>
                <a:lnTo>
                  <a:pt x="230" y="295"/>
                </a:lnTo>
                <a:lnTo>
                  <a:pt x="216" y="292"/>
                </a:lnTo>
                <a:lnTo>
                  <a:pt x="215" y="290"/>
                </a:lnTo>
                <a:lnTo>
                  <a:pt x="210" y="288"/>
                </a:lnTo>
                <a:lnTo>
                  <a:pt x="206" y="285"/>
                </a:lnTo>
                <a:lnTo>
                  <a:pt x="204" y="283"/>
                </a:lnTo>
                <a:lnTo>
                  <a:pt x="209" y="282"/>
                </a:lnTo>
                <a:lnTo>
                  <a:pt x="218" y="280"/>
                </a:lnTo>
                <a:lnTo>
                  <a:pt x="222" y="278"/>
                </a:lnTo>
                <a:lnTo>
                  <a:pt x="225" y="278"/>
                </a:lnTo>
                <a:lnTo>
                  <a:pt x="228" y="271"/>
                </a:lnTo>
                <a:lnTo>
                  <a:pt x="216" y="266"/>
                </a:lnTo>
                <a:lnTo>
                  <a:pt x="216" y="263"/>
                </a:lnTo>
                <a:lnTo>
                  <a:pt x="222" y="263"/>
                </a:lnTo>
                <a:lnTo>
                  <a:pt x="219" y="258"/>
                </a:lnTo>
                <a:lnTo>
                  <a:pt x="213" y="261"/>
                </a:lnTo>
                <a:lnTo>
                  <a:pt x="207" y="259"/>
                </a:lnTo>
                <a:lnTo>
                  <a:pt x="206" y="253"/>
                </a:lnTo>
                <a:lnTo>
                  <a:pt x="207" y="253"/>
                </a:lnTo>
                <a:lnTo>
                  <a:pt x="212" y="254"/>
                </a:lnTo>
                <a:lnTo>
                  <a:pt x="221" y="253"/>
                </a:lnTo>
                <a:lnTo>
                  <a:pt x="225" y="251"/>
                </a:lnTo>
                <a:lnTo>
                  <a:pt x="230" y="248"/>
                </a:lnTo>
                <a:lnTo>
                  <a:pt x="228" y="246"/>
                </a:lnTo>
                <a:lnTo>
                  <a:pt x="222" y="247"/>
                </a:lnTo>
                <a:lnTo>
                  <a:pt x="216" y="248"/>
                </a:lnTo>
                <a:lnTo>
                  <a:pt x="212" y="249"/>
                </a:lnTo>
                <a:lnTo>
                  <a:pt x="212" y="247"/>
                </a:lnTo>
                <a:lnTo>
                  <a:pt x="213" y="245"/>
                </a:lnTo>
                <a:lnTo>
                  <a:pt x="221" y="243"/>
                </a:lnTo>
                <a:lnTo>
                  <a:pt x="225" y="243"/>
                </a:lnTo>
                <a:lnTo>
                  <a:pt x="225" y="242"/>
                </a:lnTo>
                <a:lnTo>
                  <a:pt x="224" y="240"/>
                </a:lnTo>
                <a:lnTo>
                  <a:pt x="228" y="237"/>
                </a:lnTo>
                <a:lnTo>
                  <a:pt x="233" y="237"/>
                </a:lnTo>
                <a:lnTo>
                  <a:pt x="237" y="237"/>
                </a:lnTo>
                <a:lnTo>
                  <a:pt x="240" y="237"/>
                </a:lnTo>
                <a:lnTo>
                  <a:pt x="239" y="235"/>
                </a:lnTo>
                <a:lnTo>
                  <a:pt x="234" y="232"/>
                </a:lnTo>
                <a:lnTo>
                  <a:pt x="236" y="230"/>
                </a:lnTo>
                <a:lnTo>
                  <a:pt x="234" y="228"/>
                </a:lnTo>
                <a:lnTo>
                  <a:pt x="228" y="232"/>
                </a:lnTo>
                <a:lnTo>
                  <a:pt x="228" y="231"/>
                </a:lnTo>
                <a:lnTo>
                  <a:pt x="233" y="224"/>
                </a:lnTo>
                <a:lnTo>
                  <a:pt x="237" y="220"/>
                </a:lnTo>
                <a:lnTo>
                  <a:pt x="243" y="216"/>
                </a:lnTo>
                <a:lnTo>
                  <a:pt x="248" y="209"/>
                </a:lnTo>
                <a:lnTo>
                  <a:pt x="254" y="206"/>
                </a:lnTo>
                <a:lnTo>
                  <a:pt x="261" y="201"/>
                </a:lnTo>
                <a:lnTo>
                  <a:pt x="263" y="195"/>
                </a:lnTo>
                <a:lnTo>
                  <a:pt x="272" y="189"/>
                </a:lnTo>
                <a:lnTo>
                  <a:pt x="279" y="186"/>
                </a:lnTo>
                <a:lnTo>
                  <a:pt x="283" y="186"/>
                </a:lnTo>
                <a:lnTo>
                  <a:pt x="288" y="184"/>
                </a:lnTo>
                <a:lnTo>
                  <a:pt x="303" y="188"/>
                </a:lnTo>
                <a:lnTo>
                  <a:pt x="306" y="186"/>
                </a:lnTo>
                <a:lnTo>
                  <a:pt x="312" y="188"/>
                </a:lnTo>
                <a:lnTo>
                  <a:pt x="313" y="188"/>
                </a:lnTo>
                <a:lnTo>
                  <a:pt x="318" y="191"/>
                </a:lnTo>
                <a:lnTo>
                  <a:pt x="319" y="193"/>
                </a:lnTo>
                <a:lnTo>
                  <a:pt x="318" y="185"/>
                </a:lnTo>
                <a:lnTo>
                  <a:pt x="313" y="183"/>
                </a:lnTo>
                <a:lnTo>
                  <a:pt x="306" y="180"/>
                </a:lnTo>
                <a:lnTo>
                  <a:pt x="297" y="178"/>
                </a:lnTo>
                <a:lnTo>
                  <a:pt x="294" y="178"/>
                </a:lnTo>
                <a:lnTo>
                  <a:pt x="295" y="173"/>
                </a:lnTo>
                <a:lnTo>
                  <a:pt x="300" y="169"/>
                </a:lnTo>
                <a:lnTo>
                  <a:pt x="303" y="163"/>
                </a:lnTo>
                <a:lnTo>
                  <a:pt x="304" y="162"/>
                </a:lnTo>
                <a:lnTo>
                  <a:pt x="306" y="158"/>
                </a:lnTo>
                <a:lnTo>
                  <a:pt x="303" y="154"/>
                </a:lnTo>
                <a:lnTo>
                  <a:pt x="306" y="151"/>
                </a:lnTo>
                <a:lnTo>
                  <a:pt x="307" y="148"/>
                </a:lnTo>
                <a:lnTo>
                  <a:pt x="307" y="147"/>
                </a:lnTo>
                <a:lnTo>
                  <a:pt x="310" y="142"/>
                </a:lnTo>
                <a:lnTo>
                  <a:pt x="315" y="144"/>
                </a:lnTo>
                <a:lnTo>
                  <a:pt x="315" y="142"/>
                </a:lnTo>
                <a:lnTo>
                  <a:pt x="319" y="143"/>
                </a:lnTo>
                <a:lnTo>
                  <a:pt x="325" y="143"/>
                </a:lnTo>
                <a:lnTo>
                  <a:pt x="328" y="143"/>
                </a:lnTo>
                <a:lnTo>
                  <a:pt x="330" y="146"/>
                </a:lnTo>
                <a:lnTo>
                  <a:pt x="339" y="148"/>
                </a:lnTo>
                <a:lnTo>
                  <a:pt x="343" y="153"/>
                </a:lnTo>
                <a:lnTo>
                  <a:pt x="345" y="152"/>
                </a:lnTo>
                <a:lnTo>
                  <a:pt x="346" y="154"/>
                </a:lnTo>
                <a:lnTo>
                  <a:pt x="352" y="153"/>
                </a:lnTo>
                <a:lnTo>
                  <a:pt x="353" y="149"/>
                </a:lnTo>
                <a:lnTo>
                  <a:pt x="350" y="146"/>
                </a:lnTo>
                <a:lnTo>
                  <a:pt x="343" y="141"/>
                </a:lnTo>
                <a:lnTo>
                  <a:pt x="342" y="140"/>
                </a:lnTo>
                <a:lnTo>
                  <a:pt x="343" y="138"/>
                </a:lnTo>
                <a:lnTo>
                  <a:pt x="342" y="135"/>
                </a:lnTo>
                <a:lnTo>
                  <a:pt x="340" y="135"/>
                </a:lnTo>
                <a:lnTo>
                  <a:pt x="336" y="136"/>
                </a:lnTo>
                <a:lnTo>
                  <a:pt x="331" y="130"/>
                </a:lnTo>
                <a:lnTo>
                  <a:pt x="327" y="130"/>
                </a:lnTo>
                <a:lnTo>
                  <a:pt x="315" y="131"/>
                </a:lnTo>
                <a:lnTo>
                  <a:pt x="313" y="128"/>
                </a:lnTo>
                <a:lnTo>
                  <a:pt x="310" y="127"/>
                </a:lnTo>
                <a:lnTo>
                  <a:pt x="306" y="127"/>
                </a:lnTo>
                <a:lnTo>
                  <a:pt x="301" y="127"/>
                </a:lnTo>
                <a:lnTo>
                  <a:pt x="300" y="125"/>
                </a:lnTo>
                <a:lnTo>
                  <a:pt x="301" y="120"/>
                </a:lnTo>
                <a:lnTo>
                  <a:pt x="300" y="116"/>
                </a:lnTo>
                <a:lnTo>
                  <a:pt x="297" y="114"/>
                </a:lnTo>
                <a:lnTo>
                  <a:pt x="303" y="109"/>
                </a:lnTo>
                <a:lnTo>
                  <a:pt x="306" y="111"/>
                </a:lnTo>
                <a:lnTo>
                  <a:pt x="306" y="109"/>
                </a:lnTo>
                <a:lnTo>
                  <a:pt x="304" y="107"/>
                </a:lnTo>
                <a:lnTo>
                  <a:pt x="309" y="105"/>
                </a:lnTo>
                <a:lnTo>
                  <a:pt x="313" y="106"/>
                </a:lnTo>
                <a:lnTo>
                  <a:pt x="313" y="110"/>
                </a:lnTo>
                <a:lnTo>
                  <a:pt x="318" y="109"/>
                </a:lnTo>
                <a:lnTo>
                  <a:pt x="321" y="114"/>
                </a:lnTo>
                <a:lnTo>
                  <a:pt x="330" y="117"/>
                </a:lnTo>
                <a:lnTo>
                  <a:pt x="336" y="120"/>
                </a:lnTo>
                <a:lnTo>
                  <a:pt x="339" y="120"/>
                </a:lnTo>
                <a:lnTo>
                  <a:pt x="340" y="116"/>
                </a:lnTo>
                <a:lnTo>
                  <a:pt x="339" y="114"/>
                </a:lnTo>
                <a:lnTo>
                  <a:pt x="334" y="112"/>
                </a:lnTo>
                <a:lnTo>
                  <a:pt x="333" y="109"/>
                </a:lnTo>
                <a:lnTo>
                  <a:pt x="331" y="104"/>
                </a:lnTo>
                <a:lnTo>
                  <a:pt x="336" y="102"/>
                </a:lnTo>
                <a:lnTo>
                  <a:pt x="343" y="102"/>
                </a:lnTo>
                <a:lnTo>
                  <a:pt x="343" y="98"/>
                </a:lnTo>
                <a:lnTo>
                  <a:pt x="340" y="99"/>
                </a:lnTo>
                <a:lnTo>
                  <a:pt x="331" y="98"/>
                </a:lnTo>
                <a:lnTo>
                  <a:pt x="328" y="96"/>
                </a:lnTo>
                <a:lnTo>
                  <a:pt x="333" y="94"/>
                </a:lnTo>
                <a:lnTo>
                  <a:pt x="334" y="93"/>
                </a:lnTo>
                <a:lnTo>
                  <a:pt x="333" y="91"/>
                </a:lnTo>
                <a:lnTo>
                  <a:pt x="328" y="93"/>
                </a:lnTo>
                <a:lnTo>
                  <a:pt x="327" y="90"/>
                </a:lnTo>
                <a:lnTo>
                  <a:pt x="325" y="88"/>
                </a:lnTo>
                <a:lnTo>
                  <a:pt x="328" y="85"/>
                </a:lnTo>
                <a:lnTo>
                  <a:pt x="331" y="85"/>
                </a:lnTo>
                <a:lnTo>
                  <a:pt x="330" y="83"/>
                </a:lnTo>
                <a:lnTo>
                  <a:pt x="327" y="83"/>
                </a:lnTo>
                <a:lnTo>
                  <a:pt x="325" y="80"/>
                </a:lnTo>
                <a:lnTo>
                  <a:pt x="330" y="79"/>
                </a:lnTo>
                <a:lnTo>
                  <a:pt x="334" y="77"/>
                </a:lnTo>
                <a:lnTo>
                  <a:pt x="339" y="77"/>
                </a:lnTo>
                <a:lnTo>
                  <a:pt x="340" y="79"/>
                </a:lnTo>
                <a:lnTo>
                  <a:pt x="339" y="80"/>
                </a:lnTo>
                <a:lnTo>
                  <a:pt x="340" y="80"/>
                </a:lnTo>
                <a:lnTo>
                  <a:pt x="342" y="78"/>
                </a:lnTo>
                <a:lnTo>
                  <a:pt x="349" y="75"/>
                </a:lnTo>
                <a:lnTo>
                  <a:pt x="349" y="78"/>
                </a:lnTo>
                <a:lnTo>
                  <a:pt x="350" y="81"/>
                </a:lnTo>
                <a:lnTo>
                  <a:pt x="352" y="81"/>
                </a:lnTo>
                <a:lnTo>
                  <a:pt x="355" y="83"/>
                </a:lnTo>
                <a:lnTo>
                  <a:pt x="356" y="84"/>
                </a:lnTo>
                <a:lnTo>
                  <a:pt x="358" y="88"/>
                </a:lnTo>
                <a:lnTo>
                  <a:pt x="355" y="89"/>
                </a:lnTo>
                <a:lnTo>
                  <a:pt x="356" y="90"/>
                </a:lnTo>
                <a:lnTo>
                  <a:pt x="359" y="89"/>
                </a:lnTo>
                <a:lnTo>
                  <a:pt x="362" y="88"/>
                </a:lnTo>
                <a:lnTo>
                  <a:pt x="362" y="86"/>
                </a:lnTo>
                <a:lnTo>
                  <a:pt x="365" y="86"/>
                </a:lnTo>
                <a:lnTo>
                  <a:pt x="365" y="88"/>
                </a:lnTo>
                <a:lnTo>
                  <a:pt x="365" y="90"/>
                </a:lnTo>
                <a:lnTo>
                  <a:pt x="368" y="89"/>
                </a:lnTo>
                <a:lnTo>
                  <a:pt x="371" y="88"/>
                </a:lnTo>
                <a:lnTo>
                  <a:pt x="367" y="84"/>
                </a:lnTo>
                <a:lnTo>
                  <a:pt x="370" y="79"/>
                </a:lnTo>
                <a:lnTo>
                  <a:pt x="370" y="75"/>
                </a:lnTo>
                <a:lnTo>
                  <a:pt x="373" y="75"/>
                </a:lnTo>
                <a:lnTo>
                  <a:pt x="377" y="75"/>
                </a:lnTo>
                <a:lnTo>
                  <a:pt x="377" y="84"/>
                </a:lnTo>
                <a:lnTo>
                  <a:pt x="370" y="95"/>
                </a:lnTo>
                <a:lnTo>
                  <a:pt x="380" y="98"/>
                </a:lnTo>
                <a:lnTo>
                  <a:pt x="382" y="89"/>
                </a:lnTo>
                <a:lnTo>
                  <a:pt x="391" y="83"/>
                </a:lnTo>
                <a:lnTo>
                  <a:pt x="395" y="88"/>
                </a:lnTo>
                <a:lnTo>
                  <a:pt x="397" y="86"/>
                </a:lnTo>
                <a:lnTo>
                  <a:pt x="403" y="94"/>
                </a:lnTo>
                <a:lnTo>
                  <a:pt x="404" y="104"/>
                </a:lnTo>
                <a:lnTo>
                  <a:pt x="413" y="102"/>
                </a:lnTo>
                <a:lnTo>
                  <a:pt x="418" y="101"/>
                </a:lnTo>
                <a:lnTo>
                  <a:pt x="418" y="90"/>
                </a:lnTo>
                <a:lnTo>
                  <a:pt x="416" y="83"/>
                </a:lnTo>
                <a:lnTo>
                  <a:pt x="412" y="78"/>
                </a:lnTo>
                <a:lnTo>
                  <a:pt x="407" y="77"/>
                </a:lnTo>
                <a:lnTo>
                  <a:pt x="406" y="69"/>
                </a:lnTo>
                <a:lnTo>
                  <a:pt x="410" y="70"/>
                </a:lnTo>
                <a:lnTo>
                  <a:pt x="422" y="75"/>
                </a:lnTo>
                <a:lnTo>
                  <a:pt x="428" y="77"/>
                </a:lnTo>
                <a:lnTo>
                  <a:pt x="434" y="80"/>
                </a:lnTo>
                <a:lnTo>
                  <a:pt x="425" y="90"/>
                </a:lnTo>
                <a:lnTo>
                  <a:pt x="432" y="93"/>
                </a:lnTo>
                <a:lnTo>
                  <a:pt x="437" y="83"/>
                </a:lnTo>
                <a:lnTo>
                  <a:pt x="446" y="79"/>
                </a:lnTo>
                <a:lnTo>
                  <a:pt x="452" y="79"/>
                </a:lnTo>
                <a:lnTo>
                  <a:pt x="455" y="85"/>
                </a:lnTo>
                <a:lnTo>
                  <a:pt x="458" y="86"/>
                </a:lnTo>
                <a:lnTo>
                  <a:pt x="462" y="80"/>
                </a:lnTo>
                <a:lnTo>
                  <a:pt x="467" y="77"/>
                </a:lnTo>
                <a:lnTo>
                  <a:pt x="471" y="79"/>
                </a:lnTo>
                <a:lnTo>
                  <a:pt x="473" y="83"/>
                </a:lnTo>
                <a:lnTo>
                  <a:pt x="476" y="84"/>
                </a:lnTo>
                <a:lnTo>
                  <a:pt x="474" y="89"/>
                </a:lnTo>
                <a:lnTo>
                  <a:pt x="465" y="99"/>
                </a:lnTo>
                <a:lnTo>
                  <a:pt x="462" y="102"/>
                </a:lnTo>
                <a:lnTo>
                  <a:pt x="450" y="107"/>
                </a:lnTo>
                <a:lnTo>
                  <a:pt x="453" y="110"/>
                </a:lnTo>
                <a:lnTo>
                  <a:pt x="456" y="110"/>
                </a:lnTo>
                <a:lnTo>
                  <a:pt x="456" y="115"/>
                </a:lnTo>
                <a:lnTo>
                  <a:pt x="455" y="116"/>
                </a:lnTo>
                <a:lnTo>
                  <a:pt x="452" y="116"/>
                </a:lnTo>
                <a:lnTo>
                  <a:pt x="443" y="121"/>
                </a:lnTo>
                <a:lnTo>
                  <a:pt x="435" y="128"/>
                </a:lnTo>
                <a:lnTo>
                  <a:pt x="428" y="131"/>
                </a:lnTo>
                <a:lnTo>
                  <a:pt x="428" y="137"/>
                </a:lnTo>
                <a:lnTo>
                  <a:pt x="420" y="148"/>
                </a:lnTo>
                <a:lnTo>
                  <a:pt x="413" y="154"/>
                </a:lnTo>
                <a:lnTo>
                  <a:pt x="401" y="164"/>
                </a:lnTo>
                <a:lnTo>
                  <a:pt x="400" y="170"/>
                </a:lnTo>
                <a:lnTo>
                  <a:pt x="403" y="177"/>
                </a:lnTo>
                <a:lnTo>
                  <a:pt x="407" y="179"/>
                </a:lnTo>
                <a:lnTo>
                  <a:pt x="415" y="175"/>
                </a:lnTo>
                <a:lnTo>
                  <a:pt x="419" y="173"/>
                </a:lnTo>
                <a:lnTo>
                  <a:pt x="416" y="180"/>
                </a:lnTo>
                <a:lnTo>
                  <a:pt x="420" y="188"/>
                </a:lnTo>
                <a:lnTo>
                  <a:pt x="422" y="190"/>
                </a:lnTo>
                <a:lnTo>
                  <a:pt x="420" y="193"/>
                </a:lnTo>
                <a:lnTo>
                  <a:pt x="415" y="190"/>
                </a:lnTo>
                <a:lnTo>
                  <a:pt x="413" y="190"/>
                </a:lnTo>
                <a:lnTo>
                  <a:pt x="407" y="196"/>
                </a:lnTo>
                <a:lnTo>
                  <a:pt x="409" y="201"/>
                </a:lnTo>
                <a:lnTo>
                  <a:pt x="410" y="207"/>
                </a:lnTo>
                <a:lnTo>
                  <a:pt x="418" y="205"/>
                </a:lnTo>
                <a:lnTo>
                  <a:pt x="419" y="206"/>
                </a:lnTo>
                <a:lnTo>
                  <a:pt x="418" y="211"/>
                </a:lnTo>
                <a:lnTo>
                  <a:pt x="410" y="217"/>
                </a:lnTo>
                <a:lnTo>
                  <a:pt x="406" y="222"/>
                </a:lnTo>
                <a:lnTo>
                  <a:pt x="400" y="225"/>
                </a:lnTo>
                <a:lnTo>
                  <a:pt x="397" y="228"/>
                </a:lnTo>
                <a:lnTo>
                  <a:pt x="398" y="233"/>
                </a:lnTo>
                <a:lnTo>
                  <a:pt x="397" y="236"/>
                </a:lnTo>
                <a:lnTo>
                  <a:pt x="397" y="247"/>
                </a:lnTo>
                <a:lnTo>
                  <a:pt x="400" y="252"/>
                </a:lnTo>
                <a:lnTo>
                  <a:pt x="407" y="258"/>
                </a:lnTo>
                <a:lnTo>
                  <a:pt x="407" y="245"/>
                </a:lnTo>
                <a:lnTo>
                  <a:pt x="413" y="243"/>
                </a:lnTo>
                <a:lnTo>
                  <a:pt x="416" y="249"/>
                </a:lnTo>
                <a:lnTo>
                  <a:pt x="418" y="257"/>
                </a:lnTo>
                <a:lnTo>
                  <a:pt x="429" y="258"/>
                </a:lnTo>
                <a:lnTo>
                  <a:pt x="434" y="248"/>
                </a:lnTo>
                <a:lnTo>
                  <a:pt x="437" y="235"/>
                </a:lnTo>
                <a:lnTo>
                  <a:pt x="446" y="227"/>
                </a:lnTo>
                <a:lnTo>
                  <a:pt x="449" y="219"/>
                </a:lnTo>
                <a:lnTo>
                  <a:pt x="455" y="210"/>
                </a:lnTo>
                <a:lnTo>
                  <a:pt x="453" y="204"/>
                </a:lnTo>
                <a:lnTo>
                  <a:pt x="441" y="204"/>
                </a:lnTo>
                <a:lnTo>
                  <a:pt x="446" y="194"/>
                </a:lnTo>
                <a:lnTo>
                  <a:pt x="450" y="190"/>
                </a:lnTo>
                <a:lnTo>
                  <a:pt x="456" y="188"/>
                </a:lnTo>
                <a:lnTo>
                  <a:pt x="456" y="182"/>
                </a:lnTo>
                <a:lnTo>
                  <a:pt x="461" y="179"/>
                </a:lnTo>
                <a:lnTo>
                  <a:pt x="461" y="175"/>
                </a:lnTo>
                <a:lnTo>
                  <a:pt x="467" y="164"/>
                </a:lnTo>
                <a:lnTo>
                  <a:pt x="488" y="144"/>
                </a:lnTo>
                <a:lnTo>
                  <a:pt x="495" y="131"/>
                </a:lnTo>
                <a:lnTo>
                  <a:pt x="495" y="122"/>
                </a:lnTo>
                <a:lnTo>
                  <a:pt x="498" y="112"/>
                </a:lnTo>
                <a:lnTo>
                  <a:pt x="498" y="110"/>
                </a:lnTo>
                <a:lnTo>
                  <a:pt x="504" y="109"/>
                </a:lnTo>
                <a:lnTo>
                  <a:pt x="504" y="101"/>
                </a:lnTo>
                <a:lnTo>
                  <a:pt x="516" y="95"/>
                </a:lnTo>
                <a:lnTo>
                  <a:pt x="525" y="81"/>
                </a:lnTo>
                <a:lnTo>
                  <a:pt x="532" y="72"/>
                </a:lnTo>
                <a:lnTo>
                  <a:pt x="538" y="62"/>
                </a:lnTo>
                <a:lnTo>
                  <a:pt x="550" y="52"/>
                </a:lnTo>
                <a:lnTo>
                  <a:pt x="556" y="52"/>
                </a:lnTo>
                <a:lnTo>
                  <a:pt x="562" y="59"/>
                </a:lnTo>
                <a:lnTo>
                  <a:pt x="559" y="75"/>
                </a:lnTo>
                <a:lnTo>
                  <a:pt x="564" y="79"/>
                </a:lnTo>
                <a:lnTo>
                  <a:pt x="566" y="77"/>
                </a:lnTo>
                <a:lnTo>
                  <a:pt x="566" y="81"/>
                </a:lnTo>
                <a:lnTo>
                  <a:pt x="565" y="90"/>
                </a:lnTo>
                <a:lnTo>
                  <a:pt x="561" y="101"/>
                </a:lnTo>
                <a:lnTo>
                  <a:pt x="547" y="107"/>
                </a:lnTo>
                <a:lnTo>
                  <a:pt x="537" y="115"/>
                </a:lnTo>
                <a:lnTo>
                  <a:pt x="537" y="122"/>
                </a:lnTo>
                <a:lnTo>
                  <a:pt x="550" y="114"/>
                </a:lnTo>
                <a:lnTo>
                  <a:pt x="561" y="112"/>
                </a:lnTo>
                <a:lnTo>
                  <a:pt x="565" y="120"/>
                </a:lnTo>
                <a:lnTo>
                  <a:pt x="564" y="135"/>
                </a:lnTo>
                <a:lnTo>
                  <a:pt x="562" y="141"/>
                </a:lnTo>
                <a:lnTo>
                  <a:pt x="564" y="152"/>
                </a:lnTo>
                <a:lnTo>
                  <a:pt x="564" y="161"/>
                </a:lnTo>
                <a:lnTo>
                  <a:pt x="561" y="167"/>
                </a:lnTo>
                <a:lnTo>
                  <a:pt x="562" y="172"/>
                </a:lnTo>
                <a:lnTo>
                  <a:pt x="561" y="180"/>
                </a:lnTo>
                <a:lnTo>
                  <a:pt x="564" y="179"/>
                </a:lnTo>
                <a:lnTo>
                  <a:pt x="566" y="170"/>
                </a:lnTo>
                <a:lnTo>
                  <a:pt x="572" y="170"/>
                </a:lnTo>
                <a:lnTo>
                  <a:pt x="574" y="162"/>
                </a:lnTo>
                <a:lnTo>
                  <a:pt x="581" y="163"/>
                </a:lnTo>
                <a:lnTo>
                  <a:pt x="584" y="159"/>
                </a:lnTo>
                <a:lnTo>
                  <a:pt x="583" y="146"/>
                </a:lnTo>
                <a:lnTo>
                  <a:pt x="587" y="142"/>
                </a:lnTo>
                <a:lnTo>
                  <a:pt x="590" y="147"/>
                </a:lnTo>
                <a:lnTo>
                  <a:pt x="595" y="148"/>
                </a:lnTo>
                <a:lnTo>
                  <a:pt x="601" y="144"/>
                </a:lnTo>
                <a:lnTo>
                  <a:pt x="607" y="152"/>
                </a:lnTo>
                <a:lnTo>
                  <a:pt x="613" y="147"/>
                </a:lnTo>
                <a:lnTo>
                  <a:pt x="619" y="147"/>
                </a:lnTo>
                <a:lnTo>
                  <a:pt x="617" y="142"/>
                </a:lnTo>
                <a:lnTo>
                  <a:pt x="607" y="137"/>
                </a:lnTo>
                <a:lnTo>
                  <a:pt x="602" y="132"/>
                </a:lnTo>
                <a:lnTo>
                  <a:pt x="605" y="130"/>
                </a:lnTo>
                <a:lnTo>
                  <a:pt x="604" y="125"/>
                </a:lnTo>
                <a:lnTo>
                  <a:pt x="613" y="117"/>
                </a:lnTo>
                <a:lnTo>
                  <a:pt x="622" y="121"/>
                </a:lnTo>
                <a:lnTo>
                  <a:pt x="629" y="125"/>
                </a:lnTo>
                <a:lnTo>
                  <a:pt x="631" y="119"/>
                </a:lnTo>
                <a:lnTo>
                  <a:pt x="631" y="117"/>
                </a:lnTo>
                <a:lnTo>
                  <a:pt x="626" y="116"/>
                </a:lnTo>
                <a:lnTo>
                  <a:pt x="620" y="115"/>
                </a:lnTo>
                <a:lnTo>
                  <a:pt x="614" y="112"/>
                </a:lnTo>
                <a:lnTo>
                  <a:pt x="613" y="105"/>
                </a:lnTo>
                <a:lnTo>
                  <a:pt x="617" y="104"/>
                </a:lnTo>
                <a:lnTo>
                  <a:pt x="614" y="100"/>
                </a:lnTo>
                <a:lnTo>
                  <a:pt x="608" y="99"/>
                </a:lnTo>
                <a:lnTo>
                  <a:pt x="611" y="89"/>
                </a:lnTo>
                <a:lnTo>
                  <a:pt x="619" y="90"/>
                </a:lnTo>
                <a:lnTo>
                  <a:pt x="623" y="88"/>
                </a:lnTo>
                <a:lnTo>
                  <a:pt x="631" y="89"/>
                </a:lnTo>
                <a:lnTo>
                  <a:pt x="636" y="88"/>
                </a:lnTo>
                <a:lnTo>
                  <a:pt x="638" y="83"/>
                </a:lnTo>
                <a:lnTo>
                  <a:pt x="628" y="84"/>
                </a:lnTo>
                <a:lnTo>
                  <a:pt x="629" y="68"/>
                </a:lnTo>
                <a:lnTo>
                  <a:pt x="645" y="65"/>
                </a:lnTo>
                <a:lnTo>
                  <a:pt x="666" y="68"/>
                </a:lnTo>
                <a:lnTo>
                  <a:pt x="648" y="63"/>
                </a:lnTo>
                <a:lnTo>
                  <a:pt x="651" y="56"/>
                </a:lnTo>
                <a:lnTo>
                  <a:pt x="644" y="56"/>
                </a:lnTo>
                <a:lnTo>
                  <a:pt x="644" y="53"/>
                </a:lnTo>
                <a:lnTo>
                  <a:pt x="634" y="56"/>
                </a:lnTo>
                <a:lnTo>
                  <a:pt x="635" y="52"/>
                </a:lnTo>
                <a:lnTo>
                  <a:pt x="626" y="54"/>
                </a:lnTo>
                <a:lnTo>
                  <a:pt x="611" y="54"/>
                </a:lnTo>
                <a:lnTo>
                  <a:pt x="605" y="51"/>
                </a:lnTo>
                <a:lnTo>
                  <a:pt x="608" y="39"/>
                </a:lnTo>
                <a:lnTo>
                  <a:pt x="620" y="42"/>
                </a:lnTo>
                <a:lnTo>
                  <a:pt x="628" y="42"/>
                </a:lnTo>
                <a:lnTo>
                  <a:pt x="623" y="36"/>
                </a:lnTo>
                <a:lnTo>
                  <a:pt x="611" y="32"/>
                </a:lnTo>
                <a:lnTo>
                  <a:pt x="616" y="23"/>
                </a:lnTo>
                <a:lnTo>
                  <a:pt x="628" y="26"/>
                </a:lnTo>
                <a:lnTo>
                  <a:pt x="631" y="27"/>
                </a:lnTo>
                <a:lnTo>
                  <a:pt x="634" y="27"/>
                </a:lnTo>
                <a:lnTo>
                  <a:pt x="639" y="30"/>
                </a:lnTo>
                <a:lnTo>
                  <a:pt x="644" y="41"/>
                </a:lnTo>
                <a:lnTo>
                  <a:pt x="648" y="38"/>
                </a:lnTo>
                <a:lnTo>
                  <a:pt x="647" y="32"/>
                </a:lnTo>
                <a:lnTo>
                  <a:pt x="647" y="27"/>
                </a:lnTo>
                <a:lnTo>
                  <a:pt x="638" y="22"/>
                </a:lnTo>
                <a:lnTo>
                  <a:pt x="636" y="15"/>
                </a:lnTo>
                <a:lnTo>
                  <a:pt x="642" y="9"/>
                </a:lnTo>
                <a:lnTo>
                  <a:pt x="650" y="9"/>
                </a:lnTo>
                <a:lnTo>
                  <a:pt x="650" y="2"/>
                </a:lnTo>
                <a:lnTo>
                  <a:pt x="659" y="5"/>
                </a:lnTo>
                <a:lnTo>
                  <a:pt x="660" y="4"/>
                </a:lnTo>
                <a:lnTo>
                  <a:pt x="663" y="5"/>
                </a:lnTo>
                <a:lnTo>
                  <a:pt x="659" y="13"/>
                </a:lnTo>
                <a:lnTo>
                  <a:pt x="662" y="17"/>
                </a:lnTo>
                <a:lnTo>
                  <a:pt x="668" y="11"/>
                </a:lnTo>
                <a:lnTo>
                  <a:pt x="671" y="18"/>
                </a:lnTo>
                <a:lnTo>
                  <a:pt x="678" y="18"/>
                </a:lnTo>
                <a:lnTo>
                  <a:pt x="686" y="9"/>
                </a:lnTo>
                <a:lnTo>
                  <a:pt x="689" y="13"/>
                </a:lnTo>
                <a:lnTo>
                  <a:pt x="696" y="5"/>
                </a:lnTo>
                <a:lnTo>
                  <a:pt x="701" y="12"/>
                </a:lnTo>
                <a:lnTo>
                  <a:pt x="704" y="4"/>
                </a:lnTo>
                <a:lnTo>
                  <a:pt x="712" y="0"/>
                </a:lnTo>
                <a:lnTo>
                  <a:pt x="718" y="5"/>
                </a:lnTo>
                <a:lnTo>
                  <a:pt x="714" y="11"/>
                </a:lnTo>
                <a:lnTo>
                  <a:pt x="712" y="18"/>
                </a:lnTo>
                <a:lnTo>
                  <a:pt x="717" y="26"/>
                </a:lnTo>
                <a:lnTo>
                  <a:pt x="727" y="17"/>
                </a:lnTo>
                <a:lnTo>
                  <a:pt x="742" y="16"/>
                </a:lnTo>
                <a:lnTo>
                  <a:pt x="754" y="20"/>
                </a:lnTo>
                <a:lnTo>
                  <a:pt x="754" y="22"/>
                </a:lnTo>
                <a:lnTo>
                  <a:pt x="754" y="30"/>
                </a:lnTo>
                <a:lnTo>
                  <a:pt x="750" y="34"/>
                </a:lnTo>
                <a:lnTo>
                  <a:pt x="738" y="36"/>
                </a:lnTo>
                <a:lnTo>
                  <a:pt x="738" y="38"/>
                </a:lnTo>
                <a:lnTo>
                  <a:pt x="748" y="38"/>
                </a:lnTo>
                <a:lnTo>
                  <a:pt x="747" y="42"/>
                </a:lnTo>
                <a:lnTo>
                  <a:pt x="739" y="44"/>
                </a:lnTo>
                <a:lnTo>
                  <a:pt x="742" y="47"/>
                </a:lnTo>
                <a:lnTo>
                  <a:pt x="741" y="51"/>
                </a:lnTo>
                <a:lnTo>
                  <a:pt x="727" y="48"/>
                </a:lnTo>
                <a:lnTo>
                  <a:pt x="724" y="51"/>
                </a:lnTo>
                <a:lnTo>
                  <a:pt x="736" y="54"/>
                </a:lnTo>
                <a:lnTo>
                  <a:pt x="730" y="59"/>
                </a:lnTo>
                <a:lnTo>
                  <a:pt x="717" y="59"/>
                </a:lnTo>
                <a:lnTo>
                  <a:pt x="715" y="56"/>
                </a:lnTo>
                <a:lnTo>
                  <a:pt x="712" y="60"/>
                </a:lnTo>
                <a:lnTo>
                  <a:pt x="707" y="60"/>
                </a:lnTo>
                <a:lnTo>
                  <a:pt x="705" y="57"/>
                </a:lnTo>
                <a:lnTo>
                  <a:pt x="701" y="58"/>
                </a:lnTo>
                <a:lnTo>
                  <a:pt x="699" y="63"/>
                </a:lnTo>
                <a:lnTo>
                  <a:pt x="683" y="65"/>
                </a:lnTo>
                <a:lnTo>
                  <a:pt x="684" y="68"/>
                </a:lnTo>
                <a:lnTo>
                  <a:pt x="690" y="72"/>
                </a:lnTo>
                <a:lnTo>
                  <a:pt x="698" y="68"/>
                </a:lnTo>
                <a:lnTo>
                  <a:pt x="708" y="68"/>
                </a:lnTo>
                <a:lnTo>
                  <a:pt x="708" y="72"/>
                </a:lnTo>
                <a:lnTo>
                  <a:pt x="715" y="68"/>
                </a:lnTo>
                <a:lnTo>
                  <a:pt x="721" y="69"/>
                </a:lnTo>
                <a:lnTo>
                  <a:pt x="723" y="72"/>
                </a:lnTo>
                <a:lnTo>
                  <a:pt x="712" y="81"/>
                </a:lnTo>
                <a:lnTo>
                  <a:pt x="699" y="88"/>
                </a:lnTo>
                <a:lnTo>
                  <a:pt x="696" y="91"/>
                </a:lnTo>
                <a:lnTo>
                  <a:pt x="701" y="93"/>
                </a:lnTo>
                <a:lnTo>
                  <a:pt x="677" y="102"/>
                </a:lnTo>
                <a:lnTo>
                  <a:pt x="683" y="105"/>
                </a:lnTo>
                <a:lnTo>
                  <a:pt x="707" y="95"/>
                </a:lnTo>
                <a:lnTo>
                  <a:pt x="714" y="90"/>
                </a:lnTo>
                <a:lnTo>
                  <a:pt x="723" y="85"/>
                </a:lnTo>
                <a:lnTo>
                  <a:pt x="733" y="75"/>
                </a:lnTo>
                <a:lnTo>
                  <a:pt x="739" y="74"/>
                </a:lnTo>
                <a:lnTo>
                  <a:pt x="742" y="77"/>
                </a:lnTo>
                <a:lnTo>
                  <a:pt x="744" y="86"/>
                </a:lnTo>
                <a:lnTo>
                  <a:pt x="738" y="96"/>
                </a:lnTo>
                <a:lnTo>
                  <a:pt x="729" y="106"/>
                </a:lnTo>
                <a:lnTo>
                  <a:pt x="715" y="117"/>
                </a:lnTo>
                <a:lnTo>
                  <a:pt x="707" y="125"/>
                </a:lnTo>
                <a:lnTo>
                  <a:pt x="701" y="130"/>
                </a:lnTo>
                <a:lnTo>
                  <a:pt x="705" y="130"/>
                </a:lnTo>
                <a:lnTo>
                  <a:pt x="707" y="138"/>
                </a:lnTo>
                <a:lnTo>
                  <a:pt x="709" y="138"/>
                </a:lnTo>
                <a:lnTo>
                  <a:pt x="711" y="123"/>
                </a:lnTo>
                <a:lnTo>
                  <a:pt x="720" y="122"/>
                </a:lnTo>
                <a:lnTo>
                  <a:pt x="720" y="127"/>
                </a:lnTo>
                <a:lnTo>
                  <a:pt x="726" y="123"/>
                </a:lnTo>
                <a:lnTo>
                  <a:pt x="733" y="119"/>
                </a:lnTo>
                <a:lnTo>
                  <a:pt x="738" y="117"/>
                </a:lnTo>
                <a:lnTo>
                  <a:pt x="741" y="121"/>
                </a:lnTo>
                <a:lnTo>
                  <a:pt x="730" y="126"/>
                </a:lnTo>
                <a:lnTo>
                  <a:pt x="727" y="135"/>
                </a:lnTo>
                <a:lnTo>
                  <a:pt x="730" y="135"/>
                </a:lnTo>
                <a:lnTo>
                  <a:pt x="738" y="125"/>
                </a:lnTo>
                <a:lnTo>
                  <a:pt x="742" y="125"/>
                </a:lnTo>
                <a:lnTo>
                  <a:pt x="745" y="116"/>
                </a:lnTo>
                <a:lnTo>
                  <a:pt x="750" y="117"/>
                </a:lnTo>
                <a:lnTo>
                  <a:pt x="756" y="115"/>
                </a:lnTo>
                <a:lnTo>
                  <a:pt x="747" y="140"/>
                </a:lnTo>
                <a:lnTo>
                  <a:pt x="744" y="157"/>
                </a:lnTo>
                <a:lnTo>
                  <a:pt x="745" y="165"/>
                </a:lnTo>
                <a:lnTo>
                  <a:pt x="750" y="183"/>
                </a:lnTo>
                <a:lnTo>
                  <a:pt x="756" y="193"/>
                </a:lnTo>
                <a:lnTo>
                  <a:pt x="751" y="205"/>
                </a:lnTo>
                <a:lnTo>
                  <a:pt x="742" y="211"/>
                </a:lnTo>
                <a:lnTo>
                  <a:pt x="748" y="214"/>
                </a:lnTo>
                <a:lnTo>
                  <a:pt x="759" y="201"/>
                </a:lnTo>
                <a:lnTo>
                  <a:pt x="760" y="188"/>
                </a:lnTo>
                <a:lnTo>
                  <a:pt x="753" y="173"/>
                </a:lnTo>
                <a:lnTo>
                  <a:pt x="753" y="162"/>
                </a:lnTo>
                <a:lnTo>
                  <a:pt x="751" y="149"/>
                </a:lnTo>
                <a:lnTo>
                  <a:pt x="748" y="142"/>
                </a:lnTo>
                <a:lnTo>
                  <a:pt x="756" y="133"/>
                </a:lnTo>
                <a:lnTo>
                  <a:pt x="757" y="126"/>
                </a:lnTo>
                <a:lnTo>
                  <a:pt x="757" y="122"/>
                </a:lnTo>
                <a:lnTo>
                  <a:pt x="768" y="117"/>
                </a:lnTo>
                <a:lnTo>
                  <a:pt x="775" y="123"/>
                </a:lnTo>
                <a:lnTo>
                  <a:pt x="774" y="117"/>
                </a:lnTo>
                <a:lnTo>
                  <a:pt x="778" y="112"/>
                </a:lnTo>
                <a:lnTo>
                  <a:pt x="777" y="110"/>
                </a:lnTo>
                <a:lnTo>
                  <a:pt x="769" y="114"/>
                </a:lnTo>
                <a:lnTo>
                  <a:pt x="762" y="106"/>
                </a:lnTo>
                <a:lnTo>
                  <a:pt x="760" y="100"/>
                </a:lnTo>
                <a:lnTo>
                  <a:pt x="765" y="90"/>
                </a:lnTo>
                <a:lnTo>
                  <a:pt x="765" y="77"/>
                </a:lnTo>
                <a:lnTo>
                  <a:pt x="778" y="75"/>
                </a:lnTo>
                <a:lnTo>
                  <a:pt x="778" y="72"/>
                </a:lnTo>
                <a:lnTo>
                  <a:pt x="768" y="70"/>
                </a:lnTo>
                <a:lnTo>
                  <a:pt x="765" y="67"/>
                </a:lnTo>
                <a:lnTo>
                  <a:pt x="769" y="59"/>
                </a:lnTo>
                <a:lnTo>
                  <a:pt x="777" y="56"/>
                </a:lnTo>
                <a:lnTo>
                  <a:pt x="777" y="51"/>
                </a:lnTo>
                <a:lnTo>
                  <a:pt x="782" y="39"/>
                </a:lnTo>
                <a:lnTo>
                  <a:pt x="791" y="32"/>
                </a:lnTo>
                <a:lnTo>
                  <a:pt x="803" y="27"/>
                </a:lnTo>
                <a:lnTo>
                  <a:pt x="814" y="25"/>
                </a:lnTo>
                <a:lnTo>
                  <a:pt x="818" y="30"/>
                </a:lnTo>
                <a:lnTo>
                  <a:pt x="829" y="28"/>
                </a:lnTo>
                <a:lnTo>
                  <a:pt x="835" y="28"/>
                </a:lnTo>
                <a:lnTo>
                  <a:pt x="839" y="33"/>
                </a:lnTo>
                <a:lnTo>
                  <a:pt x="842" y="38"/>
                </a:lnTo>
                <a:lnTo>
                  <a:pt x="854" y="38"/>
                </a:lnTo>
                <a:lnTo>
                  <a:pt x="852" y="43"/>
                </a:lnTo>
                <a:lnTo>
                  <a:pt x="848" y="47"/>
                </a:lnTo>
                <a:lnTo>
                  <a:pt x="842" y="49"/>
                </a:lnTo>
                <a:lnTo>
                  <a:pt x="842" y="52"/>
                </a:lnTo>
                <a:lnTo>
                  <a:pt x="858" y="48"/>
                </a:lnTo>
                <a:lnTo>
                  <a:pt x="858" y="51"/>
                </a:lnTo>
                <a:lnTo>
                  <a:pt x="851" y="54"/>
                </a:lnTo>
                <a:lnTo>
                  <a:pt x="854" y="56"/>
                </a:lnTo>
                <a:lnTo>
                  <a:pt x="845" y="64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7" name="Freeform 429"/>
          <p:cNvSpPr>
            <a:spLocks/>
          </p:cNvSpPr>
          <p:nvPr/>
        </p:nvSpPr>
        <p:spPr bwMode="auto">
          <a:xfrm>
            <a:off x="5310188" y="157163"/>
            <a:ext cx="669925" cy="333375"/>
          </a:xfrm>
          <a:custGeom>
            <a:avLst/>
            <a:gdLst>
              <a:gd name="T0" fmla="*/ 76054329 w 845"/>
              <a:gd name="T1" fmla="*/ 236760728 h 419"/>
              <a:gd name="T2" fmla="*/ 42112516 w 845"/>
              <a:gd name="T3" fmla="*/ 256385291 h 419"/>
              <a:gd name="T4" fmla="*/ 25141610 w 845"/>
              <a:gd name="T5" fmla="*/ 253852756 h 419"/>
              <a:gd name="T6" fmla="*/ 43369914 w 845"/>
              <a:gd name="T7" fmla="*/ 241825003 h 419"/>
              <a:gd name="T8" fmla="*/ 43369914 w 845"/>
              <a:gd name="T9" fmla="*/ 236760728 h 419"/>
              <a:gd name="T10" fmla="*/ 17599605 w 845"/>
              <a:gd name="T11" fmla="*/ 247522611 h 419"/>
              <a:gd name="T12" fmla="*/ 3142701 w 845"/>
              <a:gd name="T13" fmla="*/ 236760728 h 419"/>
              <a:gd name="T14" fmla="*/ 11314201 w 845"/>
              <a:gd name="T15" fmla="*/ 223466309 h 419"/>
              <a:gd name="T16" fmla="*/ 21371004 w 845"/>
              <a:gd name="T17" fmla="*/ 220301237 h 419"/>
              <a:gd name="T18" fmla="*/ 38341117 w 845"/>
              <a:gd name="T19" fmla="*/ 225998845 h 419"/>
              <a:gd name="T20" fmla="*/ 49655315 w 845"/>
              <a:gd name="T21" fmla="*/ 217136164 h 419"/>
              <a:gd name="T22" fmla="*/ 49655315 w 845"/>
              <a:gd name="T23" fmla="*/ 195612349 h 419"/>
              <a:gd name="T24" fmla="*/ 64740131 w 845"/>
              <a:gd name="T25" fmla="*/ 216502832 h 419"/>
              <a:gd name="T26" fmla="*/ 74169025 w 845"/>
              <a:gd name="T27" fmla="*/ 234228192 h 419"/>
              <a:gd name="T28" fmla="*/ 89882528 w 845"/>
              <a:gd name="T29" fmla="*/ 219668700 h 419"/>
              <a:gd name="T30" fmla="*/ 87997225 w 845"/>
              <a:gd name="T31" fmla="*/ 198777421 h 419"/>
              <a:gd name="T32" fmla="*/ 99310629 w 845"/>
              <a:gd name="T33" fmla="*/ 170923511 h 419"/>
              <a:gd name="T34" fmla="*/ 116910253 w 845"/>
              <a:gd name="T35" fmla="*/ 170923511 h 419"/>
              <a:gd name="T36" fmla="*/ 106853453 w 845"/>
              <a:gd name="T37" fmla="*/ 201943290 h 419"/>
              <a:gd name="T38" fmla="*/ 116281554 w 845"/>
              <a:gd name="T39" fmla="*/ 229163917 h 419"/>
              <a:gd name="T40" fmla="*/ 131366358 w 845"/>
              <a:gd name="T41" fmla="*/ 228531380 h 419"/>
              <a:gd name="T42" fmla="*/ 137652552 w 845"/>
              <a:gd name="T43" fmla="*/ 215236962 h 419"/>
              <a:gd name="T44" fmla="*/ 158394058 w 845"/>
              <a:gd name="T45" fmla="*/ 219035367 h 419"/>
              <a:gd name="T46" fmla="*/ 183536455 w 845"/>
              <a:gd name="T47" fmla="*/ 231696453 h 419"/>
              <a:gd name="T48" fmla="*/ 221877609 w 845"/>
              <a:gd name="T49" fmla="*/ 232962322 h 419"/>
              <a:gd name="T50" fmla="*/ 212449508 w 845"/>
              <a:gd name="T51" fmla="*/ 216502832 h 419"/>
              <a:gd name="T52" fmla="*/ 238848509 w 845"/>
              <a:gd name="T53" fmla="*/ 216502832 h 419"/>
              <a:gd name="T54" fmla="*/ 240733812 w 845"/>
              <a:gd name="T55" fmla="*/ 207007565 h 419"/>
              <a:gd name="T56" fmla="*/ 219992306 w 845"/>
              <a:gd name="T57" fmla="*/ 203842492 h 419"/>
              <a:gd name="T58" fmla="*/ 229420408 w 845"/>
              <a:gd name="T59" fmla="*/ 179152858 h 419"/>
              <a:gd name="T60" fmla="*/ 260219507 w 845"/>
              <a:gd name="T61" fmla="*/ 163960033 h 419"/>
              <a:gd name="T62" fmla="*/ 259590808 w 845"/>
              <a:gd name="T63" fmla="*/ 142436267 h 419"/>
              <a:gd name="T64" fmla="*/ 273419008 w 845"/>
              <a:gd name="T65" fmla="*/ 124710907 h 419"/>
              <a:gd name="T66" fmla="*/ 276561708 w 845"/>
              <a:gd name="T67" fmla="*/ 137371992 h 419"/>
              <a:gd name="T68" fmla="*/ 296046610 w 845"/>
              <a:gd name="T69" fmla="*/ 158895758 h 419"/>
              <a:gd name="T70" fmla="*/ 315531512 w 845"/>
              <a:gd name="T71" fmla="*/ 141170397 h 419"/>
              <a:gd name="T72" fmla="*/ 287246414 w 845"/>
              <a:gd name="T73" fmla="*/ 125976776 h 419"/>
              <a:gd name="T74" fmla="*/ 323074310 w 845"/>
              <a:gd name="T75" fmla="*/ 132307717 h 419"/>
              <a:gd name="T76" fmla="*/ 351358615 w 845"/>
              <a:gd name="T77" fmla="*/ 149399745 h 419"/>
              <a:gd name="T78" fmla="*/ 336902509 w 845"/>
              <a:gd name="T79" fmla="*/ 129775182 h 419"/>
              <a:gd name="T80" fmla="*/ 314902813 w 845"/>
              <a:gd name="T81" fmla="*/ 101287913 h 419"/>
              <a:gd name="T82" fmla="*/ 353872617 w 845"/>
              <a:gd name="T83" fmla="*/ 72800670 h 419"/>
              <a:gd name="T84" fmla="*/ 370215611 w 845"/>
              <a:gd name="T85" fmla="*/ 95590305 h 419"/>
              <a:gd name="T86" fmla="*/ 372729612 w 845"/>
              <a:gd name="T87" fmla="*/ 99388711 h 419"/>
              <a:gd name="T88" fmla="*/ 380900317 w 845"/>
              <a:gd name="T89" fmla="*/ 93691103 h 419"/>
              <a:gd name="T90" fmla="*/ 385929113 w 845"/>
              <a:gd name="T91" fmla="*/ 74699872 h 419"/>
              <a:gd name="T92" fmla="*/ 414213418 w 845"/>
              <a:gd name="T93" fmla="*/ 56974512 h 419"/>
              <a:gd name="T94" fmla="*/ 409185414 w 845"/>
              <a:gd name="T95" fmla="*/ 108884749 h 419"/>
              <a:gd name="T96" fmla="*/ 410442019 w 845"/>
              <a:gd name="T97" fmla="*/ 124077574 h 419"/>
              <a:gd name="T98" fmla="*/ 439983820 w 845"/>
              <a:gd name="T99" fmla="*/ 106352213 h 419"/>
              <a:gd name="T100" fmla="*/ 424899016 w 845"/>
              <a:gd name="T101" fmla="*/ 89260161 h 419"/>
              <a:gd name="T102" fmla="*/ 443127313 w 845"/>
              <a:gd name="T103" fmla="*/ 58240382 h 419"/>
              <a:gd name="T104" fmla="*/ 451298017 w 845"/>
              <a:gd name="T105" fmla="*/ 53176107 h 419"/>
              <a:gd name="T106" fmla="*/ 468897616 w 845"/>
              <a:gd name="T107" fmla="*/ 55708642 h 419"/>
              <a:gd name="T108" fmla="*/ 470154220 w 845"/>
              <a:gd name="T109" fmla="*/ 41148341 h 419"/>
              <a:gd name="T110" fmla="*/ 518552918 w 845"/>
              <a:gd name="T111" fmla="*/ 52542774 h 419"/>
              <a:gd name="T112" fmla="*/ 527352321 w 845"/>
              <a:gd name="T113" fmla="*/ 27221386 h 419"/>
              <a:gd name="T114" fmla="*/ 516038916 w 845"/>
              <a:gd name="T115" fmla="*/ 20890439 h 419"/>
              <a:gd name="T116" fmla="*/ 485868516 w 845"/>
              <a:gd name="T117" fmla="*/ 12661089 h 4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45"/>
              <a:gd name="T178" fmla="*/ 0 h 419"/>
              <a:gd name="T179" fmla="*/ 845 w 845"/>
              <a:gd name="T180" fmla="*/ 419 h 4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45" h="419">
                <a:moveTo>
                  <a:pt x="107" y="399"/>
                </a:moveTo>
                <a:lnTo>
                  <a:pt x="112" y="398"/>
                </a:lnTo>
                <a:lnTo>
                  <a:pt x="119" y="391"/>
                </a:lnTo>
                <a:lnTo>
                  <a:pt x="124" y="390"/>
                </a:lnTo>
                <a:lnTo>
                  <a:pt x="131" y="388"/>
                </a:lnTo>
                <a:lnTo>
                  <a:pt x="125" y="384"/>
                </a:lnTo>
                <a:lnTo>
                  <a:pt x="121" y="382"/>
                </a:lnTo>
                <a:lnTo>
                  <a:pt x="122" y="379"/>
                </a:lnTo>
                <a:lnTo>
                  <a:pt x="121" y="377"/>
                </a:lnTo>
                <a:lnTo>
                  <a:pt x="121" y="374"/>
                </a:lnTo>
                <a:lnTo>
                  <a:pt x="115" y="378"/>
                </a:lnTo>
                <a:lnTo>
                  <a:pt x="109" y="383"/>
                </a:lnTo>
                <a:lnTo>
                  <a:pt x="103" y="388"/>
                </a:lnTo>
                <a:lnTo>
                  <a:pt x="95" y="393"/>
                </a:lnTo>
                <a:lnTo>
                  <a:pt x="91" y="395"/>
                </a:lnTo>
                <a:lnTo>
                  <a:pt x="82" y="399"/>
                </a:lnTo>
                <a:lnTo>
                  <a:pt x="78" y="401"/>
                </a:lnTo>
                <a:lnTo>
                  <a:pt x="67" y="401"/>
                </a:lnTo>
                <a:lnTo>
                  <a:pt x="63" y="404"/>
                </a:lnTo>
                <a:lnTo>
                  <a:pt x="67" y="405"/>
                </a:lnTo>
                <a:lnTo>
                  <a:pt x="69" y="409"/>
                </a:lnTo>
                <a:lnTo>
                  <a:pt x="66" y="414"/>
                </a:lnTo>
                <a:lnTo>
                  <a:pt x="57" y="416"/>
                </a:lnTo>
                <a:lnTo>
                  <a:pt x="46" y="419"/>
                </a:lnTo>
                <a:lnTo>
                  <a:pt x="40" y="416"/>
                </a:lnTo>
                <a:lnTo>
                  <a:pt x="33" y="414"/>
                </a:lnTo>
                <a:lnTo>
                  <a:pt x="28" y="408"/>
                </a:lnTo>
                <a:lnTo>
                  <a:pt x="28" y="404"/>
                </a:lnTo>
                <a:lnTo>
                  <a:pt x="34" y="399"/>
                </a:lnTo>
                <a:lnTo>
                  <a:pt x="40" y="401"/>
                </a:lnTo>
                <a:lnTo>
                  <a:pt x="48" y="403"/>
                </a:lnTo>
                <a:lnTo>
                  <a:pt x="52" y="403"/>
                </a:lnTo>
                <a:lnTo>
                  <a:pt x="55" y="399"/>
                </a:lnTo>
                <a:lnTo>
                  <a:pt x="55" y="396"/>
                </a:lnTo>
                <a:lnTo>
                  <a:pt x="52" y="394"/>
                </a:lnTo>
                <a:lnTo>
                  <a:pt x="51" y="393"/>
                </a:lnTo>
                <a:lnTo>
                  <a:pt x="48" y="390"/>
                </a:lnTo>
                <a:lnTo>
                  <a:pt x="51" y="387"/>
                </a:lnTo>
                <a:lnTo>
                  <a:pt x="58" y="384"/>
                </a:lnTo>
                <a:lnTo>
                  <a:pt x="69" y="382"/>
                </a:lnTo>
                <a:lnTo>
                  <a:pt x="76" y="378"/>
                </a:lnTo>
                <a:lnTo>
                  <a:pt x="82" y="374"/>
                </a:lnTo>
                <a:lnTo>
                  <a:pt x="88" y="370"/>
                </a:lnTo>
                <a:lnTo>
                  <a:pt x="90" y="367"/>
                </a:lnTo>
                <a:lnTo>
                  <a:pt x="87" y="363"/>
                </a:lnTo>
                <a:lnTo>
                  <a:pt x="79" y="363"/>
                </a:lnTo>
                <a:lnTo>
                  <a:pt x="75" y="362"/>
                </a:lnTo>
                <a:lnTo>
                  <a:pt x="78" y="366"/>
                </a:lnTo>
                <a:lnTo>
                  <a:pt x="78" y="370"/>
                </a:lnTo>
                <a:lnTo>
                  <a:pt x="69" y="374"/>
                </a:lnTo>
                <a:lnTo>
                  <a:pt x="67" y="369"/>
                </a:lnTo>
                <a:lnTo>
                  <a:pt x="61" y="378"/>
                </a:lnTo>
                <a:lnTo>
                  <a:pt x="51" y="382"/>
                </a:lnTo>
                <a:lnTo>
                  <a:pt x="49" y="373"/>
                </a:lnTo>
                <a:lnTo>
                  <a:pt x="45" y="383"/>
                </a:lnTo>
                <a:lnTo>
                  <a:pt x="40" y="385"/>
                </a:lnTo>
                <a:lnTo>
                  <a:pt x="34" y="378"/>
                </a:lnTo>
                <a:lnTo>
                  <a:pt x="31" y="384"/>
                </a:lnTo>
                <a:lnTo>
                  <a:pt x="28" y="387"/>
                </a:lnTo>
                <a:lnTo>
                  <a:pt x="28" y="391"/>
                </a:lnTo>
                <a:lnTo>
                  <a:pt x="24" y="394"/>
                </a:lnTo>
                <a:lnTo>
                  <a:pt x="14" y="399"/>
                </a:lnTo>
                <a:lnTo>
                  <a:pt x="8" y="396"/>
                </a:lnTo>
                <a:lnTo>
                  <a:pt x="3" y="390"/>
                </a:lnTo>
                <a:lnTo>
                  <a:pt x="3" y="384"/>
                </a:lnTo>
                <a:lnTo>
                  <a:pt x="0" y="383"/>
                </a:lnTo>
                <a:lnTo>
                  <a:pt x="0" y="380"/>
                </a:lnTo>
                <a:lnTo>
                  <a:pt x="2" y="378"/>
                </a:lnTo>
                <a:lnTo>
                  <a:pt x="9" y="378"/>
                </a:lnTo>
                <a:lnTo>
                  <a:pt x="5" y="374"/>
                </a:lnTo>
                <a:lnTo>
                  <a:pt x="8" y="372"/>
                </a:lnTo>
                <a:lnTo>
                  <a:pt x="12" y="369"/>
                </a:lnTo>
                <a:lnTo>
                  <a:pt x="18" y="369"/>
                </a:lnTo>
                <a:lnTo>
                  <a:pt x="23" y="367"/>
                </a:lnTo>
                <a:lnTo>
                  <a:pt x="12" y="367"/>
                </a:lnTo>
                <a:lnTo>
                  <a:pt x="6" y="363"/>
                </a:lnTo>
                <a:lnTo>
                  <a:pt x="6" y="361"/>
                </a:lnTo>
                <a:lnTo>
                  <a:pt x="11" y="359"/>
                </a:lnTo>
                <a:lnTo>
                  <a:pt x="17" y="357"/>
                </a:lnTo>
                <a:lnTo>
                  <a:pt x="18" y="353"/>
                </a:lnTo>
                <a:lnTo>
                  <a:pt x="23" y="353"/>
                </a:lnTo>
                <a:lnTo>
                  <a:pt x="23" y="358"/>
                </a:lnTo>
                <a:lnTo>
                  <a:pt x="21" y="363"/>
                </a:lnTo>
                <a:lnTo>
                  <a:pt x="24" y="367"/>
                </a:lnTo>
                <a:lnTo>
                  <a:pt x="27" y="362"/>
                </a:lnTo>
                <a:lnTo>
                  <a:pt x="28" y="358"/>
                </a:lnTo>
                <a:lnTo>
                  <a:pt x="25" y="357"/>
                </a:lnTo>
                <a:lnTo>
                  <a:pt x="30" y="351"/>
                </a:lnTo>
                <a:lnTo>
                  <a:pt x="30" y="348"/>
                </a:lnTo>
                <a:lnTo>
                  <a:pt x="34" y="348"/>
                </a:lnTo>
                <a:lnTo>
                  <a:pt x="34" y="354"/>
                </a:lnTo>
                <a:lnTo>
                  <a:pt x="33" y="358"/>
                </a:lnTo>
                <a:lnTo>
                  <a:pt x="33" y="362"/>
                </a:lnTo>
                <a:lnTo>
                  <a:pt x="37" y="362"/>
                </a:lnTo>
                <a:lnTo>
                  <a:pt x="40" y="359"/>
                </a:lnTo>
                <a:lnTo>
                  <a:pt x="45" y="358"/>
                </a:lnTo>
                <a:lnTo>
                  <a:pt x="51" y="357"/>
                </a:lnTo>
                <a:lnTo>
                  <a:pt x="55" y="356"/>
                </a:lnTo>
                <a:lnTo>
                  <a:pt x="57" y="361"/>
                </a:lnTo>
                <a:lnTo>
                  <a:pt x="61" y="357"/>
                </a:lnTo>
                <a:lnTo>
                  <a:pt x="60" y="352"/>
                </a:lnTo>
                <a:lnTo>
                  <a:pt x="63" y="351"/>
                </a:lnTo>
                <a:lnTo>
                  <a:pt x="55" y="346"/>
                </a:lnTo>
                <a:lnTo>
                  <a:pt x="60" y="342"/>
                </a:lnTo>
                <a:lnTo>
                  <a:pt x="64" y="345"/>
                </a:lnTo>
                <a:lnTo>
                  <a:pt x="70" y="347"/>
                </a:lnTo>
                <a:lnTo>
                  <a:pt x="70" y="352"/>
                </a:lnTo>
                <a:lnTo>
                  <a:pt x="75" y="347"/>
                </a:lnTo>
                <a:lnTo>
                  <a:pt x="75" y="343"/>
                </a:lnTo>
                <a:lnTo>
                  <a:pt x="79" y="343"/>
                </a:lnTo>
                <a:lnTo>
                  <a:pt x="82" y="349"/>
                </a:lnTo>
                <a:lnTo>
                  <a:pt x="85" y="353"/>
                </a:lnTo>
                <a:lnTo>
                  <a:pt x="85" y="348"/>
                </a:lnTo>
                <a:lnTo>
                  <a:pt x="82" y="342"/>
                </a:lnTo>
                <a:lnTo>
                  <a:pt x="79" y="337"/>
                </a:lnTo>
                <a:lnTo>
                  <a:pt x="78" y="335"/>
                </a:lnTo>
                <a:lnTo>
                  <a:pt x="75" y="327"/>
                </a:lnTo>
                <a:lnTo>
                  <a:pt x="72" y="321"/>
                </a:lnTo>
                <a:lnTo>
                  <a:pt x="73" y="311"/>
                </a:lnTo>
                <a:lnTo>
                  <a:pt x="79" y="309"/>
                </a:lnTo>
                <a:lnTo>
                  <a:pt x="87" y="309"/>
                </a:lnTo>
                <a:lnTo>
                  <a:pt x="87" y="315"/>
                </a:lnTo>
                <a:lnTo>
                  <a:pt x="85" y="320"/>
                </a:lnTo>
                <a:lnTo>
                  <a:pt x="88" y="325"/>
                </a:lnTo>
                <a:lnTo>
                  <a:pt x="93" y="330"/>
                </a:lnTo>
                <a:lnTo>
                  <a:pt x="100" y="328"/>
                </a:lnTo>
                <a:lnTo>
                  <a:pt x="103" y="333"/>
                </a:lnTo>
                <a:lnTo>
                  <a:pt x="101" y="340"/>
                </a:lnTo>
                <a:lnTo>
                  <a:pt x="97" y="347"/>
                </a:lnTo>
                <a:lnTo>
                  <a:pt x="103" y="342"/>
                </a:lnTo>
                <a:lnTo>
                  <a:pt x="107" y="340"/>
                </a:lnTo>
                <a:lnTo>
                  <a:pt x="112" y="342"/>
                </a:lnTo>
                <a:lnTo>
                  <a:pt x="112" y="348"/>
                </a:lnTo>
                <a:lnTo>
                  <a:pt x="110" y="353"/>
                </a:lnTo>
                <a:lnTo>
                  <a:pt x="104" y="353"/>
                </a:lnTo>
                <a:lnTo>
                  <a:pt x="104" y="358"/>
                </a:lnTo>
                <a:lnTo>
                  <a:pt x="104" y="363"/>
                </a:lnTo>
                <a:lnTo>
                  <a:pt x="110" y="363"/>
                </a:lnTo>
                <a:lnTo>
                  <a:pt x="113" y="367"/>
                </a:lnTo>
                <a:lnTo>
                  <a:pt x="118" y="370"/>
                </a:lnTo>
                <a:lnTo>
                  <a:pt x="121" y="368"/>
                </a:lnTo>
                <a:lnTo>
                  <a:pt x="127" y="368"/>
                </a:lnTo>
                <a:lnTo>
                  <a:pt x="128" y="366"/>
                </a:lnTo>
                <a:lnTo>
                  <a:pt x="122" y="361"/>
                </a:lnTo>
                <a:lnTo>
                  <a:pt x="121" y="357"/>
                </a:lnTo>
                <a:lnTo>
                  <a:pt x="124" y="351"/>
                </a:lnTo>
                <a:lnTo>
                  <a:pt x="127" y="347"/>
                </a:lnTo>
                <a:lnTo>
                  <a:pt x="131" y="346"/>
                </a:lnTo>
                <a:lnTo>
                  <a:pt x="137" y="346"/>
                </a:lnTo>
                <a:lnTo>
                  <a:pt x="143" y="347"/>
                </a:lnTo>
                <a:lnTo>
                  <a:pt x="145" y="345"/>
                </a:lnTo>
                <a:lnTo>
                  <a:pt x="143" y="341"/>
                </a:lnTo>
                <a:lnTo>
                  <a:pt x="137" y="338"/>
                </a:lnTo>
                <a:lnTo>
                  <a:pt x="134" y="337"/>
                </a:lnTo>
                <a:lnTo>
                  <a:pt x="131" y="335"/>
                </a:lnTo>
                <a:lnTo>
                  <a:pt x="136" y="331"/>
                </a:lnTo>
                <a:lnTo>
                  <a:pt x="139" y="328"/>
                </a:lnTo>
                <a:lnTo>
                  <a:pt x="139" y="325"/>
                </a:lnTo>
                <a:lnTo>
                  <a:pt x="142" y="319"/>
                </a:lnTo>
                <a:lnTo>
                  <a:pt x="140" y="314"/>
                </a:lnTo>
                <a:lnTo>
                  <a:pt x="137" y="310"/>
                </a:lnTo>
                <a:lnTo>
                  <a:pt x="131" y="307"/>
                </a:lnTo>
                <a:lnTo>
                  <a:pt x="128" y="304"/>
                </a:lnTo>
                <a:lnTo>
                  <a:pt x="128" y="301"/>
                </a:lnTo>
                <a:lnTo>
                  <a:pt x="130" y="294"/>
                </a:lnTo>
                <a:lnTo>
                  <a:pt x="133" y="289"/>
                </a:lnTo>
                <a:lnTo>
                  <a:pt x="139" y="282"/>
                </a:lnTo>
                <a:lnTo>
                  <a:pt x="146" y="279"/>
                </a:lnTo>
                <a:lnTo>
                  <a:pt x="155" y="275"/>
                </a:lnTo>
                <a:lnTo>
                  <a:pt x="158" y="270"/>
                </a:lnTo>
                <a:lnTo>
                  <a:pt x="161" y="264"/>
                </a:lnTo>
                <a:lnTo>
                  <a:pt x="163" y="258"/>
                </a:lnTo>
                <a:lnTo>
                  <a:pt x="160" y="256"/>
                </a:lnTo>
                <a:lnTo>
                  <a:pt x="188" y="241"/>
                </a:lnTo>
                <a:lnTo>
                  <a:pt x="192" y="243"/>
                </a:lnTo>
                <a:lnTo>
                  <a:pt x="200" y="243"/>
                </a:lnTo>
                <a:lnTo>
                  <a:pt x="200" y="247"/>
                </a:lnTo>
                <a:lnTo>
                  <a:pt x="195" y="254"/>
                </a:lnTo>
                <a:lnTo>
                  <a:pt x="189" y="263"/>
                </a:lnTo>
                <a:lnTo>
                  <a:pt x="186" y="270"/>
                </a:lnTo>
                <a:lnTo>
                  <a:pt x="185" y="278"/>
                </a:lnTo>
                <a:lnTo>
                  <a:pt x="173" y="288"/>
                </a:lnTo>
                <a:lnTo>
                  <a:pt x="167" y="298"/>
                </a:lnTo>
                <a:lnTo>
                  <a:pt x="158" y="304"/>
                </a:lnTo>
                <a:lnTo>
                  <a:pt x="154" y="307"/>
                </a:lnTo>
                <a:lnTo>
                  <a:pt x="145" y="314"/>
                </a:lnTo>
                <a:lnTo>
                  <a:pt x="151" y="317"/>
                </a:lnTo>
                <a:lnTo>
                  <a:pt x="158" y="315"/>
                </a:lnTo>
                <a:lnTo>
                  <a:pt x="167" y="316"/>
                </a:lnTo>
                <a:lnTo>
                  <a:pt x="170" y="319"/>
                </a:lnTo>
                <a:lnTo>
                  <a:pt x="176" y="330"/>
                </a:lnTo>
                <a:lnTo>
                  <a:pt x="177" y="333"/>
                </a:lnTo>
                <a:lnTo>
                  <a:pt x="177" y="340"/>
                </a:lnTo>
                <a:lnTo>
                  <a:pt x="174" y="346"/>
                </a:lnTo>
                <a:lnTo>
                  <a:pt x="173" y="351"/>
                </a:lnTo>
                <a:lnTo>
                  <a:pt x="168" y="358"/>
                </a:lnTo>
                <a:lnTo>
                  <a:pt x="176" y="354"/>
                </a:lnTo>
                <a:lnTo>
                  <a:pt x="182" y="352"/>
                </a:lnTo>
                <a:lnTo>
                  <a:pt x="185" y="354"/>
                </a:lnTo>
                <a:lnTo>
                  <a:pt x="185" y="362"/>
                </a:lnTo>
                <a:lnTo>
                  <a:pt x="185" y="367"/>
                </a:lnTo>
                <a:lnTo>
                  <a:pt x="182" y="373"/>
                </a:lnTo>
                <a:lnTo>
                  <a:pt x="177" y="375"/>
                </a:lnTo>
                <a:lnTo>
                  <a:pt x="173" y="379"/>
                </a:lnTo>
                <a:lnTo>
                  <a:pt x="177" y="383"/>
                </a:lnTo>
                <a:lnTo>
                  <a:pt x="185" y="375"/>
                </a:lnTo>
                <a:lnTo>
                  <a:pt x="191" y="367"/>
                </a:lnTo>
                <a:lnTo>
                  <a:pt x="191" y="361"/>
                </a:lnTo>
                <a:lnTo>
                  <a:pt x="198" y="363"/>
                </a:lnTo>
                <a:lnTo>
                  <a:pt x="209" y="361"/>
                </a:lnTo>
                <a:lnTo>
                  <a:pt x="212" y="357"/>
                </a:lnTo>
                <a:lnTo>
                  <a:pt x="207" y="354"/>
                </a:lnTo>
                <a:lnTo>
                  <a:pt x="200" y="352"/>
                </a:lnTo>
                <a:lnTo>
                  <a:pt x="195" y="349"/>
                </a:lnTo>
                <a:lnTo>
                  <a:pt x="194" y="345"/>
                </a:lnTo>
                <a:lnTo>
                  <a:pt x="195" y="337"/>
                </a:lnTo>
                <a:lnTo>
                  <a:pt x="203" y="335"/>
                </a:lnTo>
                <a:lnTo>
                  <a:pt x="209" y="337"/>
                </a:lnTo>
                <a:lnTo>
                  <a:pt x="213" y="340"/>
                </a:lnTo>
                <a:lnTo>
                  <a:pt x="219" y="340"/>
                </a:lnTo>
                <a:lnTo>
                  <a:pt x="222" y="335"/>
                </a:lnTo>
                <a:lnTo>
                  <a:pt x="215" y="331"/>
                </a:lnTo>
                <a:lnTo>
                  <a:pt x="212" y="325"/>
                </a:lnTo>
                <a:lnTo>
                  <a:pt x="219" y="327"/>
                </a:lnTo>
                <a:lnTo>
                  <a:pt x="228" y="332"/>
                </a:lnTo>
                <a:lnTo>
                  <a:pt x="234" y="335"/>
                </a:lnTo>
                <a:lnTo>
                  <a:pt x="240" y="335"/>
                </a:lnTo>
                <a:lnTo>
                  <a:pt x="244" y="338"/>
                </a:lnTo>
                <a:lnTo>
                  <a:pt x="249" y="341"/>
                </a:lnTo>
                <a:lnTo>
                  <a:pt x="252" y="346"/>
                </a:lnTo>
                <a:lnTo>
                  <a:pt x="252" y="353"/>
                </a:lnTo>
                <a:lnTo>
                  <a:pt x="252" y="359"/>
                </a:lnTo>
                <a:lnTo>
                  <a:pt x="255" y="362"/>
                </a:lnTo>
                <a:lnTo>
                  <a:pt x="253" y="370"/>
                </a:lnTo>
                <a:lnTo>
                  <a:pt x="252" y="375"/>
                </a:lnTo>
                <a:lnTo>
                  <a:pt x="253" y="379"/>
                </a:lnTo>
                <a:lnTo>
                  <a:pt x="268" y="377"/>
                </a:lnTo>
                <a:lnTo>
                  <a:pt x="274" y="373"/>
                </a:lnTo>
                <a:lnTo>
                  <a:pt x="285" y="369"/>
                </a:lnTo>
                <a:lnTo>
                  <a:pt x="292" y="366"/>
                </a:lnTo>
                <a:lnTo>
                  <a:pt x="300" y="364"/>
                </a:lnTo>
                <a:lnTo>
                  <a:pt x="307" y="364"/>
                </a:lnTo>
                <a:lnTo>
                  <a:pt x="313" y="363"/>
                </a:lnTo>
                <a:lnTo>
                  <a:pt x="323" y="358"/>
                </a:lnTo>
                <a:lnTo>
                  <a:pt x="331" y="356"/>
                </a:lnTo>
                <a:lnTo>
                  <a:pt x="337" y="358"/>
                </a:lnTo>
                <a:lnTo>
                  <a:pt x="343" y="358"/>
                </a:lnTo>
                <a:lnTo>
                  <a:pt x="346" y="361"/>
                </a:lnTo>
                <a:lnTo>
                  <a:pt x="347" y="364"/>
                </a:lnTo>
                <a:lnTo>
                  <a:pt x="353" y="368"/>
                </a:lnTo>
                <a:lnTo>
                  <a:pt x="356" y="369"/>
                </a:lnTo>
                <a:lnTo>
                  <a:pt x="361" y="367"/>
                </a:lnTo>
                <a:lnTo>
                  <a:pt x="356" y="361"/>
                </a:lnTo>
                <a:lnTo>
                  <a:pt x="353" y="357"/>
                </a:lnTo>
                <a:lnTo>
                  <a:pt x="349" y="352"/>
                </a:lnTo>
                <a:lnTo>
                  <a:pt x="344" y="351"/>
                </a:lnTo>
                <a:lnTo>
                  <a:pt x="338" y="352"/>
                </a:lnTo>
                <a:lnTo>
                  <a:pt x="331" y="356"/>
                </a:lnTo>
                <a:lnTo>
                  <a:pt x="329" y="347"/>
                </a:lnTo>
                <a:lnTo>
                  <a:pt x="338" y="342"/>
                </a:lnTo>
                <a:lnTo>
                  <a:pt x="346" y="337"/>
                </a:lnTo>
                <a:lnTo>
                  <a:pt x="350" y="340"/>
                </a:lnTo>
                <a:lnTo>
                  <a:pt x="358" y="342"/>
                </a:lnTo>
                <a:lnTo>
                  <a:pt x="368" y="346"/>
                </a:lnTo>
                <a:lnTo>
                  <a:pt x="374" y="347"/>
                </a:lnTo>
                <a:lnTo>
                  <a:pt x="382" y="349"/>
                </a:lnTo>
                <a:lnTo>
                  <a:pt x="387" y="351"/>
                </a:lnTo>
                <a:lnTo>
                  <a:pt x="389" y="347"/>
                </a:lnTo>
                <a:lnTo>
                  <a:pt x="386" y="343"/>
                </a:lnTo>
                <a:lnTo>
                  <a:pt x="380" y="342"/>
                </a:lnTo>
                <a:lnTo>
                  <a:pt x="373" y="342"/>
                </a:lnTo>
                <a:lnTo>
                  <a:pt x="364" y="341"/>
                </a:lnTo>
                <a:lnTo>
                  <a:pt x="361" y="338"/>
                </a:lnTo>
                <a:lnTo>
                  <a:pt x="353" y="336"/>
                </a:lnTo>
                <a:lnTo>
                  <a:pt x="362" y="328"/>
                </a:lnTo>
                <a:lnTo>
                  <a:pt x="367" y="324"/>
                </a:lnTo>
                <a:lnTo>
                  <a:pt x="373" y="321"/>
                </a:lnTo>
                <a:lnTo>
                  <a:pt x="377" y="322"/>
                </a:lnTo>
                <a:lnTo>
                  <a:pt x="377" y="326"/>
                </a:lnTo>
                <a:lnTo>
                  <a:pt x="383" y="327"/>
                </a:lnTo>
                <a:lnTo>
                  <a:pt x="389" y="327"/>
                </a:lnTo>
                <a:lnTo>
                  <a:pt x="387" y="322"/>
                </a:lnTo>
                <a:lnTo>
                  <a:pt x="383" y="319"/>
                </a:lnTo>
                <a:lnTo>
                  <a:pt x="380" y="319"/>
                </a:lnTo>
                <a:lnTo>
                  <a:pt x="377" y="316"/>
                </a:lnTo>
                <a:lnTo>
                  <a:pt x="377" y="311"/>
                </a:lnTo>
                <a:lnTo>
                  <a:pt x="367" y="317"/>
                </a:lnTo>
                <a:lnTo>
                  <a:pt x="361" y="319"/>
                </a:lnTo>
                <a:lnTo>
                  <a:pt x="353" y="321"/>
                </a:lnTo>
                <a:lnTo>
                  <a:pt x="350" y="322"/>
                </a:lnTo>
                <a:lnTo>
                  <a:pt x="347" y="319"/>
                </a:lnTo>
                <a:lnTo>
                  <a:pt x="349" y="315"/>
                </a:lnTo>
                <a:lnTo>
                  <a:pt x="350" y="307"/>
                </a:lnTo>
                <a:lnTo>
                  <a:pt x="358" y="307"/>
                </a:lnTo>
                <a:lnTo>
                  <a:pt x="358" y="303"/>
                </a:lnTo>
                <a:lnTo>
                  <a:pt x="353" y="305"/>
                </a:lnTo>
                <a:lnTo>
                  <a:pt x="350" y="301"/>
                </a:lnTo>
                <a:lnTo>
                  <a:pt x="355" y="296"/>
                </a:lnTo>
                <a:lnTo>
                  <a:pt x="361" y="289"/>
                </a:lnTo>
                <a:lnTo>
                  <a:pt x="365" y="283"/>
                </a:lnTo>
                <a:lnTo>
                  <a:pt x="368" y="280"/>
                </a:lnTo>
                <a:lnTo>
                  <a:pt x="364" y="278"/>
                </a:lnTo>
                <a:lnTo>
                  <a:pt x="371" y="274"/>
                </a:lnTo>
                <a:lnTo>
                  <a:pt x="377" y="274"/>
                </a:lnTo>
                <a:lnTo>
                  <a:pt x="387" y="269"/>
                </a:lnTo>
                <a:lnTo>
                  <a:pt x="399" y="264"/>
                </a:lnTo>
                <a:lnTo>
                  <a:pt x="410" y="263"/>
                </a:lnTo>
                <a:lnTo>
                  <a:pt x="410" y="267"/>
                </a:lnTo>
                <a:lnTo>
                  <a:pt x="422" y="263"/>
                </a:lnTo>
                <a:lnTo>
                  <a:pt x="414" y="259"/>
                </a:lnTo>
                <a:lnTo>
                  <a:pt x="408" y="258"/>
                </a:lnTo>
                <a:lnTo>
                  <a:pt x="407" y="254"/>
                </a:lnTo>
                <a:lnTo>
                  <a:pt x="410" y="248"/>
                </a:lnTo>
                <a:lnTo>
                  <a:pt x="407" y="247"/>
                </a:lnTo>
                <a:lnTo>
                  <a:pt x="399" y="248"/>
                </a:lnTo>
                <a:lnTo>
                  <a:pt x="399" y="243"/>
                </a:lnTo>
                <a:lnTo>
                  <a:pt x="398" y="236"/>
                </a:lnTo>
                <a:lnTo>
                  <a:pt x="399" y="232"/>
                </a:lnTo>
                <a:lnTo>
                  <a:pt x="405" y="228"/>
                </a:lnTo>
                <a:lnTo>
                  <a:pt x="413" y="225"/>
                </a:lnTo>
                <a:lnTo>
                  <a:pt x="413" y="220"/>
                </a:lnTo>
                <a:lnTo>
                  <a:pt x="410" y="215"/>
                </a:lnTo>
                <a:lnTo>
                  <a:pt x="417" y="214"/>
                </a:lnTo>
                <a:lnTo>
                  <a:pt x="423" y="211"/>
                </a:lnTo>
                <a:lnTo>
                  <a:pt x="420" y="206"/>
                </a:lnTo>
                <a:lnTo>
                  <a:pt x="419" y="202"/>
                </a:lnTo>
                <a:lnTo>
                  <a:pt x="419" y="197"/>
                </a:lnTo>
                <a:lnTo>
                  <a:pt x="425" y="195"/>
                </a:lnTo>
                <a:lnTo>
                  <a:pt x="429" y="194"/>
                </a:lnTo>
                <a:lnTo>
                  <a:pt x="435" y="197"/>
                </a:lnTo>
                <a:lnTo>
                  <a:pt x="443" y="200"/>
                </a:lnTo>
                <a:lnTo>
                  <a:pt x="438" y="209"/>
                </a:lnTo>
                <a:lnTo>
                  <a:pt x="435" y="215"/>
                </a:lnTo>
                <a:lnTo>
                  <a:pt x="431" y="221"/>
                </a:lnTo>
                <a:lnTo>
                  <a:pt x="425" y="230"/>
                </a:lnTo>
                <a:lnTo>
                  <a:pt x="426" y="237"/>
                </a:lnTo>
                <a:lnTo>
                  <a:pt x="431" y="233"/>
                </a:lnTo>
                <a:lnTo>
                  <a:pt x="432" y="228"/>
                </a:lnTo>
                <a:lnTo>
                  <a:pt x="437" y="222"/>
                </a:lnTo>
                <a:lnTo>
                  <a:pt x="440" y="217"/>
                </a:lnTo>
                <a:lnTo>
                  <a:pt x="441" y="214"/>
                </a:lnTo>
                <a:lnTo>
                  <a:pt x="447" y="211"/>
                </a:lnTo>
                <a:lnTo>
                  <a:pt x="455" y="212"/>
                </a:lnTo>
                <a:lnTo>
                  <a:pt x="456" y="219"/>
                </a:lnTo>
                <a:lnTo>
                  <a:pt x="456" y="225"/>
                </a:lnTo>
                <a:lnTo>
                  <a:pt x="457" y="235"/>
                </a:lnTo>
                <a:lnTo>
                  <a:pt x="456" y="242"/>
                </a:lnTo>
                <a:lnTo>
                  <a:pt x="459" y="248"/>
                </a:lnTo>
                <a:lnTo>
                  <a:pt x="465" y="254"/>
                </a:lnTo>
                <a:lnTo>
                  <a:pt x="471" y="251"/>
                </a:lnTo>
                <a:lnTo>
                  <a:pt x="468" y="244"/>
                </a:lnTo>
                <a:lnTo>
                  <a:pt x="466" y="238"/>
                </a:lnTo>
                <a:lnTo>
                  <a:pt x="466" y="233"/>
                </a:lnTo>
                <a:lnTo>
                  <a:pt x="468" y="230"/>
                </a:lnTo>
                <a:lnTo>
                  <a:pt x="469" y="227"/>
                </a:lnTo>
                <a:lnTo>
                  <a:pt x="478" y="223"/>
                </a:lnTo>
                <a:lnTo>
                  <a:pt x="484" y="222"/>
                </a:lnTo>
                <a:lnTo>
                  <a:pt x="490" y="221"/>
                </a:lnTo>
                <a:lnTo>
                  <a:pt x="496" y="222"/>
                </a:lnTo>
                <a:lnTo>
                  <a:pt x="502" y="223"/>
                </a:lnTo>
                <a:lnTo>
                  <a:pt x="507" y="228"/>
                </a:lnTo>
                <a:lnTo>
                  <a:pt x="516" y="226"/>
                </a:lnTo>
                <a:lnTo>
                  <a:pt x="513" y="221"/>
                </a:lnTo>
                <a:lnTo>
                  <a:pt x="508" y="217"/>
                </a:lnTo>
                <a:lnTo>
                  <a:pt x="501" y="216"/>
                </a:lnTo>
                <a:lnTo>
                  <a:pt x="493" y="215"/>
                </a:lnTo>
                <a:lnTo>
                  <a:pt x="480" y="212"/>
                </a:lnTo>
                <a:lnTo>
                  <a:pt x="474" y="210"/>
                </a:lnTo>
                <a:lnTo>
                  <a:pt x="468" y="204"/>
                </a:lnTo>
                <a:lnTo>
                  <a:pt x="457" y="199"/>
                </a:lnTo>
                <a:lnTo>
                  <a:pt x="453" y="195"/>
                </a:lnTo>
                <a:lnTo>
                  <a:pt x="453" y="188"/>
                </a:lnTo>
                <a:lnTo>
                  <a:pt x="450" y="183"/>
                </a:lnTo>
                <a:lnTo>
                  <a:pt x="471" y="179"/>
                </a:lnTo>
                <a:lnTo>
                  <a:pt x="478" y="176"/>
                </a:lnTo>
                <a:lnTo>
                  <a:pt x="490" y="174"/>
                </a:lnTo>
                <a:lnTo>
                  <a:pt x="493" y="183"/>
                </a:lnTo>
                <a:lnTo>
                  <a:pt x="502" y="193"/>
                </a:lnTo>
                <a:lnTo>
                  <a:pt x="505" y="200"/>
                </a:lnTo>
                <a:lnTo>
                  <a:pt x="514" y="209"/>
                </a:lnTo>
                <a:lnTo>
                  <a:pt x="525" y="215"/>
                </a:lnTo>
                <a:lnTo>
                  <a:pt x="538" y="215"/>
                </a:lnTo>
                <a:lnTo>
                  <a:pt x="548" y="214"/>
                </a:lnTo>
                <a:lnTo>
                  <a:pt x="553" y="219"/>
                </a:lnTo>
                <a:lnTo>
                  <a:pt x="551" y="223"/>
                </a:lnTo>
                <a:lnTo>
                  <a:pt x="547" y="228"/>
                </a:lnTo>
                <a:lnTo>
                  <a:pt x="542" y="235"/>
                </a:lnTo>
                <a:lnTo>
                  <a:pt x="547" y="240"/>
                </a:lnTo>
                <a:lnTo>
                  <a:pt x="553" y="238"/>
                </a:lnTo>
                <a:lnTo>
                  <a:pt x="559" y="236"/>
                </a:lnTo>
                <a:lnTo>
                  <a:pt x="574" y="241"/>
                </a:lnTo>
                <a:lnTo>
                  <a:pt x="583" y="238"/>
                </a:lnTo>
                <a:lnTo>
                  <a:pt x="581" y="236"/>
                </a:lnTo>
                <a:lnTo>
                  <a:pt x="574" y="233"/>
                </a:lnTo>
                <a:lnTo>
                  <a:pt x="566" y="230"/>
                </a:lnTo>
                <a:lnTo>
                  <a:pt x="565" y="226"/>
                </a:lnTo>
                <a:lnTo>
                  <a:pt x="565" y="219"/>
                </a:lnTo>
                <a:lnTo>
                  <a:pt x="554" y="209"/>
                </a:lnTo>
                <a:lnTo>
                  <a:pt x="544" y="206"/>
                </a:lnTo>
                <a:lnTo>
                  <a:pt x="536" y="205"/>
                </a:lnTo>
                <a:lnTo>
                  <a:pt x="525" y="206"/>
                </a:lnTo>
                <a:lnTo>
                  <a:pt x="520" y="202"/>
                </a:lnTo>
                <a:lnTo>
                  <a:pt x="517" y="196"/>
                </a:lnTo>
                <a:lnTo>
                  <a:pt x="511" y="193"/>
                </a:lnTo>
                <a:lnTo>
                  <a:pt x="511" y="186"/>
                </a:lnTo>
                <a:lnTo>
                  <a:pt x="511" y="180"/>
                </a:lnTo>
                <a:lnTo>
                  <a:pt x="510" y="174"/>
                </a:lnTo>
                <a:lnTo>
                  <a:pt x="504" y="172"/>
                </a:lnTo>
                <a:lnTo>
                  <a:pt x="504" y="165"/>
                </a:lnTo>
                <a:lnTo>
                  <a:pt x="501" y="160"/>
                </a:lnTo>
                <a:lnTo>
                  <a:pt x="507" y="154"/>
                </a:lnTo>
                <a:lnTo>
                  <a:pt x="510" y="149"/>
                </a:lnTo>
                <a:lnTo>
                  <a:pt x="514" y="143"/>
                </a:lnTo>
                <a:lnTo>
                  <a:pt x="517" y="139"/>
                </a:lnTo>
                <a:lnTo>
                  <a:pt x="519" y="134"/>
                </a:lnTo>
                <a:lnTo>
                  <a:pt x="522" y="130"/>
                </a:lnTo>
                <a:lnTo>
                  <a:pt x="530" y="123"/>
                </a:lnTo>
                <a:lnTo>
                  <a:pt x="542" y="118"/>
                </a:lnTo>
                <a:lnTo>
                  <a:pt x="551" y="117"/>
                </a:lnTo>
                <a:lnTo>
                  <a:pt x="563" y="115"/>
                </a:lnTo>
                <a:lnTo>
                  <a:pt x="574" y="112"/>
                </a:lnTo>
                <a:lnTo>
                  <a:pt x="583" y="110"/>
                </a:lnTo>
                <a:lnTo>
                  <a:pt x="587" y="112"/>
                </a:lnTo>
                <a:lnTo>
                  <a:pt x="584" y="120"/>
                </a:lnTo>
                <a:lnTo>
                  <a:pt x="583" y="125"/>
                </a:lnTo>
                <a:lnTo>
                  <a:pt x="581" y="133"/>
                </a:lnTo>
                <a:lnTo>
                  <a:pt x="580" y="139"/>
                </a:lnTo>
                <a:lnTo>
                  <a:pt x="583" y="143"/>
                </a:lnTo>
                <a:lnTo>
                  <a:pt x="587" y="146"/>
                </a:lnTo>
                <a:lnTo>
                  <a:pt x="589" y="151"/>
                </a:lnTo>
                <a:lnTo>
                  <a:pt x="586" y="157"/>
                </a:lnTo>
                <a:lnTo>
                  <a:pt x="584" y="164"/>
                </a:lnTo>
                <a:lnTo>
                  <a:pt x="581" y="168"/>
                </a:lnTo>
                <a:lnTo>
                  <a:pt x="583" y="175"/>
                </a:lnTo>
                <a:lnTo>
                  <a:pt x="586" y="179"/>
                </a:lnTo>
                <a:lnTo>
                  <a:pt x="593" y="180"/>
                </a:lnTo>
                <a:lnTo>
                  <a:pt x="598" y="173"/>
                </a:lnTo>
                <a:lnTo>
                  <a:pt x="595" y="167"/>
                </a:lnTo>
                <a:lnTo>
                  <a:pt x="593" y="162"/>
                </a:lnTo>
                <a:lnTo>
                  <a:pt x="593" y="157"/>
                </a:lnTo>
                <a:lnTo>
                  <a:pt x="595" y="154"/>
                </a:lnTo>
                <a:lnTo>
                  <a:pt x="605" y="155"/>
                </a:lnTo>
                <a:lnTo>
                  <a:pt x="614" y="157"/>
                </a:lnTo>
                <a:lnTo>
                  <a:pt x="623" y="157"/>
                </a:lnTo>
                <a:lnTo>
                  <a:pt x="630" y="158"/>
                </a:lnTo>
                <a:lnTo>
                  <a:pt x="635" y="155"/>
                </a:lnTo>
                <a:lnTo>
                  <a:pt x="632" y="152"/>
                </a:lnTo>
                <a:lnTo>
                  <a:pt x="624" y="153"/>
                </a:lnTo>
                <a:lnTo>
                  <a:pt x="614" y="151"/>
                </a:lnTo>
                <a:lnTo>
                  <a:pt x="606" y="148"/>
                </a:lnTo>
                <a:lnTo>
                  <a:pt x="599" y="147"/>
                </a:lnTo>
                <a:lnTo>
                  <a:pt x="595" y="139"/>
                </a:lnTo>
                <a:lnTo>
                  <a:pt x="596" y="132"/>
                </a:lnTo>
                <a:lnTo>
                  <a:pt x="602" y="125"/>
                </a:lnTo>
                <a:lnTo>
                  <a:pt x="602" y="120"/>
                </a:lnTo>
                <a:lnTo>
                  <a:pt x="605" y="116"/>
                </a:lnTo>
                <a:lnTo>
                  <a:pt x="606" y="107"/>
                </a:lnTo>
                <a:lnTo>
                  <a:pt x="615" y="101"/>
                </a:lnTo>
                <a:lnTo>
                  <a:pt x="617" y="110"/>
                </a:lnTo>
                <a:lnTo>
                  <a:pt x="614" y="118"/>
                </a:lnTo>
                <a:lnTo>
                  <a:pt x="621" y="109"/>
                </a:lnTo>
                <a:lnTo>
                  <a:pt x="624" y="100"/>
                </a:lnTo>
                <a:lnTo>
                  <a:pt x="629" y="90"/>
                </a:lnTo>
                <a:lnTo>
                  <a:pt x="632" y="84"/>
                </a:lnTo>
                <a:lnTo>
                  <a:pt x="632" y="80"/>
                </a:lnTo>
                <a:lnTo>
                  <a:pt x="638" y="75"/>
                </a:lnTo>
                <a:lnTo>
                  <a:pt x="641" y="73"/>
                </a:lnTo>
                <a:lnTo>
                  <a:pt x="645" y="76"/>
                </a:lnTo>
                <a:lnTo>
                  <a:pt x="653" y="84"/>
                </a:lnTo>
                <a:lnTo>
                  <a:pt x="659" y="90"/>
                </a:lnTo>
                <a:lnTo>
                  <a:pt x="653" y="102"/>
                </a:lnTo>
                <a:lnTo>
                  <a:pt x="648" y="113"/>
                </a:lnTo>
                <a:lnTo>
                  <a:pt x="647" y="130"/>
                </a:lnTo>
                <a:lnTo>
                  <a:pt x="648" y="137"/>
                </a:lnTo>
                <a:lnTo>
                  <a:pt x="660" y="141"/>
                </a:lnTo>
                <a:lnTo>
                  <a:pt x="659" y="147"/>
                </a:lnTo>
                <a:lnTo>
                  <a:pt x="656" y="153"/>
                </a:lnTo>
                <a:lnTo>
                  <a:pt x="651" y="157"/>
                </a:lnTo>
                <a:lnTo>
                  <a:pt x="650" y="165"/>
                </a:lnTo>
                <a:lnTo>
                  <a:pt x="651" y="172"/>
                </a:lnTo>
                <a:lnTo>
                  <a:pt x="648" y="178"/>
                </a:lnTo>
                <a:lnTo>
                  <a:pt x="644" y="186"/>
                </a:lnTo>
                <a:lnTo>
                  <a:pt x="644" y="193"/>
                </a:lnTo>
                <a:lnTo>
                  <a:pt x="630" y="204"/>
                </a:lnTo>
                <a:lnTo>
                  <a:pt x="626" y="210"/>
                </a:lnTo>
                <a:lnTo>
                  <a:pt x="618" y="221"/>
                </a:lnTo>
                <a:lnTo>
                  <a:pt x="623" y="222"/>
                </a:lnTo>
                <a:lnTo>
                  <a:pt x="629" y="214"/>
                </a:lnTo>
                <a:lnTo>
                  <a:pt x="642" y="204"/>
                </a:lnTo>
                <a:lnTo>
                  <a:pt x="653" y="196"/>
                </a:lnTo>
                <a:lnTo>
                  <a:pt x="659" y="199"/>
                </a:lnTo>
                <a:lnTo>
                  <a:pt x="662" y="176"/>
                </a:lnTo>
                <a:lnTo>
                  <a:pt x="663" y="167"/>
                </a:lnTo>
                <a:lnTo>
                  <a:pt x="663" y="163"/>
                </a:lnTo>
                <a:lnTo>
                  <a:pt x="666" y="152"/>
                </a:lnTo>
                <a:lnTo>
                  <a:pt x="672" y="155"/>
                </a:lnTo>
                <a:lnTo>
                  <a:pt x="679" y="157"/>
                </a:lnTo>
                <a:lnTo>
                  <a:pt x="685" y="163"/>
                </a:lnTo>
                <a:lnTo>
                  <a:pt x="691" y="168"/>
                </a:lnTo>
                <a:lnTo>
                  <a:pt x="700" y="168"/>
                </a:lnTo>
                <a:lnTo>
                  <a:pt x="705" y="169"/>
                </a:lnTo>
                <a:lnTo>
                  <a:pt x="715" y="169"/>
                </a:lnTo>
                <a:lnTo>
                  <a:pt x="718" y="165"/>
                </a:lnTo>
                <a:lnTo>
                  <a:pt x="709" y="160"/>
                </a:lnTo>
                <a:lnTo>
                  <a:pt x="708" y="158"/>
                </a:lnTo>
                <a:lnTo>
                  <a:pt x="696" y="160"/>
                </a:lnTo>
                <a:lnTo>
                  <a:pt x="694" y="154"/>
                </a:lnTo>
                <a:lnTo>
                  <a:pt x="690" y="148"/>
                </a:lnTo>
                <a:lnTo>
                  <a:pt x="685" y="144"/>
                </a:lnTo>
                <a:lnTo>
                  <a:pt x="676" y="141"/>
                </a:lnTo>
                <a:lnTo>
                  <a:pt x="678" y="134"/>
                </a:lnTo>
                <a:lnTo>
                  <a:pt x="679" y="128"/>
                </a:lnTo>
                <a:lnTo>
                  <a:pt x="678" y="121"/>
                </a:lnTo>
                <a:lnTo>
                  <a:pt x="675" y="113"/>
                </a:lnTo>
                <a:lnTo>
                  <a:pt x="681" y="111"/>
                </a:lnTo>
                <a:lnTo>
                  <a:pt x="690" y="109"/>
                </a:lnTo>
                <a:lnTo>
                  <a:pt x="694" y="109"/>
                </a:lnTo>
                <a:lnTo>
                  <a:pt x="703" y="102"/>
                </a:lnTo>
                <a:lnTo>
                  <a:pt x="705" y="99"/>
                </a:lnTo>
                <a:lnTo>
                  <a:pt x="705" y="92"/>
                </a:lnTo>
                <a:lnTo>
                  <a:pt x="699" y="88"/>
                </a:lnTo>
                <a:lnTo>
                  <a:pt x="703" y="84"/>
                </a:lnTo>
                <a:lnTo>
                  <a:pt x="712" y="78"/>
                </a:lnTo>
                <a:lnTo>
                  <a:pt x="718" y="74"/>
                </a:lnTo>
                <a:lnTo>
                  <a:pt x="726" y="69"/>
                </a:lnTo>
                <a:lnTo>
                  <a:pt x="729" y="67"/>
                </a:lnTo>
                <a:lnTo>
                  <a:pt x="732" y="69"/>
                </a:lnTo>
                <a:lnTo>
                  <a:pt x="729" y="73"/>
                </a:lnTo>
                <a:lnTo>
                  <a:pt x="723" y="78"/>
                </a:lnTo>
                <a:lnTo>
                  <a:pt x="718" y="84"/>
                </a:lnTo>
                <a:lnTo>
                  <a:pt x="711" y="91"/>
                </a:lnTo>
                <a:lnTo>
                  <a:pt x="720" y="91"/>
                </a:lnTo>
                <a:lnTo>
                  <a:pt x="718" y="96"/>
                </a:lnTo>
                <a:lnTo>
                  <a:pt x="721" y="102"/>
                </a:lnTo>
                <a:lnTo>
                  <a:pt x="732" y="95"/>
                </a:lnTo>
                <a:lnTo>
                  <a:pt x="735" y="90"/>
                </a:lnTo>
                <a:lnTo>
                  <a:pt x="733" y="84"/>
                </a:lnTo>
                <a:lnTo>
                  <a:pt x="742" y="81"/>
                </a:lnTo>
                <a:lnTo>
                  <a:pt x="745" y="83"/>
                </a:lnTo>
                <a:lnTo>
                  <a:pt x="746" y="88"/>
                </a:lnTo>
                <a:lnTo>
                  <a:pt x="739" y="92"/>
                </a:lnTo>
                <a:lnTo>
                  <a:pt x="738" y="100"/>
                </a:lnTo>
                <a:lnTo>
                  <a:pt x="749" y="95"/>
                </a:lnTo>
                <a:lnTo>
                  <a:pt x="754" y="89"/>
                </a:lnTo>
                <a:lnTo>
                  <a:pt x="755" y="86"/>
                </a:lnTo>
                <a:lnTo>
                  <a:pt x="752" y="79"/>
                </a:lnTo>
                <a:lnTo>
                  <a:pt x="758" y="78"/>
                </a:lnTo>
                <a:lnTo>
                  <a:pt x="760" y="74"/>
                </a:lnTo>
                <a:lnTo>
                  <a:pt x="749" y="73"/>
                </a:lnTo>
                <a:lnTo>
                  <a:pt x="748" y="65"/>
                </a:lnTo>
                <a:lnTo>
                  <a:pt x="748" y="58"/>
                </a:lnTo>
                <a:lnTo>
                  <a:pt x="754" y="50"/>
                </a:lnTo>
                <a:lnTo>
                  <a:pt x="763" y="49"/>
                </a:lnTo>
                <a:lnTo>
                  <a:pt x="773" y="52"/>
                </a:lnTo>
                <a:lnTo>
                  <a:pt x="776" y="55"/>
                </a:lnTo>
                <a:lnTo>
                  <a:pt x="790" y="63"/>
                </a:lnTo>
                <a:lnTo>
                  <a:pt x="796" y="68"/>
                </a:lnTo>
                <a:lnTo>
                  <a:pt x="803" y="75"/>
                </a:lnTo>
                <a:lnTo>
                  <a:pt x="815" y="79"/>
                </a:lnTo>
                <a:lnTo>
                  <a:pt x="825" y="83"/>
                </a:lnTo>
                <a:lnTo>
                  <a:pt x="833" y="83"/>
                </a:lnTo>
                <a:lnTo>
                  <a:pt x="843" y="80"/>
                </a:lnTo>
                <a:lnTo>
                  <a:pt x="839" y="74"/>
                </a:lnTo>
                <a:lnTo>
                  <a:pt x="833" y="71"/>
                </a:lnTo>
                <a:lnTo>
                  <a:pt x="828" y="64"/>
                </a:lnTo>
                <a:lnTo>
                  <a:pt x="825" y="59"/>
                </a:lnTo>
                <a:lnTo>
                  <a:pt x="828" y="53"/>
                </a:lnTo>
                <a:lnTo>
                  <a:pt x="840" y="49"/>
                </a:lnTo>
                <a:lnTo>
                  <a:pt x="843" y="47"/>
                </a:lnTo>
                <a:lnTo>
                  <a:pt x="839" y="43"/>
                </a:lnTo>
                <a:lnTo>
                  <a:pt x="825" y="44"/>
                </a:lnTo>
                <a:lnTo>
                  <a:pt x="816" y="43"/>
                </a:lnTo>
                <a:lnTo>
                  <a:pt x="811" y="43"/>
                </a:lnTo>
                <a:lnTo>
                  <a:pt x="821" y="36"/>
                </a:lnTo>
                <a:lnTo>
                  <a:pt x="828" y="33"/>
                </a:lnTo>
                <a:lnTo>
                  <a:pt x="834" y="31"/>
                </a:lnTo>
                <a:lnTo>
                  <a:pt x="840" y="26"/>
                </a:lnTo>
                <a:lnTo>
                  <a:pt x="845" y="22"/>
                </a:lnTo>
                <a:lnTo>
                  <a:pt x="830" y="31"/>
                </a:lnTo>
                <a:lnTo>
                  <a:pt x="821" y="33"/>
                </a:lnTo>
                <a:lnTo>
                  <a:pt x="814" y="33"/>
                </a:lnTo>
                <a:lnTo>
                  <a:pt x="805" y="39"/>
                </a:lnTo>
                <a:lnTo>
                  <a:pt x="802" y="37"/>
                </a:lnTo>
                <a:lnTo>
                  <a:pt x="790" y="33"/>
                </a:lnTo>
                <a:lnTo>
                  <a:pt x="791" y="29"/>
                </a:lnTo>
                <a:lnTo>
                  <a:pt x="779" y="33"/>
                </a:lnTo>
                <a:lnTo>
                  <a:pt x="775" y="29"/>
                </a:lnTo>
                <a:lnTo>
                  <a:pt x="767" y="27"/>
                </a:lnTo>
                <a:lnTo>
                  <a:pt x="770" y="21"/>
                </a:lnTo>
                <a:lnTo>
                  <a:pt x="773" y="20"/>
                </a:lnTo>
                <a:lnTo>
                  <a:pt x="775" y="17"/>
                </a:lnTo>
                <a:lnTo>
                  <a:pt x="764" y="21"/>
                </a:lnTo>
                <a:lnTo>
                  <a:pt x="755" y="20"/>
                </a:lnTo>
                <a:lnTo>
                  <a:pt x="748" y="18"/>
                </a:lnTo>
                <a:lnTo>
                  <a:pt x="745" y="15"/>
                </a:lnTo>
                <a:lnTo>
                  <a:pt x="741" y="13"/>
                </a:lnTo>
                <a:lnTo>
                  <a:pt x="743" y="8"/>
                </a:lnTo>
                <a:lnTo>
                  <a:pt x="748" y="2"/>
                </a:lnTo>
                <a:lnTo>
                  <a:pt x="755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8" name="Freeform 430"/>
          <p:cNvSpPr>
            <a:spLocks/>
          </p:cNvSpPr>
          <p:nvPr/>
        </p:nvSpPr>
        <p:spPr bwMode="auto">
          <a:xfrm>
            <a:off x="5184775" y="473075"/>
            <a:ext cx="427038" cy="433388"/>
          </a:xfrm>
          <a:custGeom>
            <a:avLst/>
            <a:gdLst>
              <a:gd name="T0" fmla="*/ 26891532 w 540"/>
              <a:gd name="T1" fmla="*/ 323765442 h 545"/>
              <a:gd name="T2" fmla="*/ 15008803 w 540"/>
              <a:gd name="T3" fmla="*/ 302265431 h 545"/>
              <a:gd name="T4" fmla="*/ 21888066 w 540"/>
              <a:gd name="T5" fmla="*/ 293412391 h 545"/>
              <a:gd name="T6" fmla="*/ 50656186 w 540"/>
              <a:gd name="T7" fmla="*/ 283294973 h 545"/>
              <a:gd name="T8" fmla="*/ 30018398 w 540"/>
              <a:gd name="T9" fmla="*/ 278868056 h 545"/>
              <a:gd name="T10" fmla="*/ 24390191 w 540"/>
              <a:gd name="T11" fmla="*/ 268750637 h 545"/>
              <a:gd name="T12" fmla="*/ 50656186 w 540"/>
              <a:gd name="T13" fmla="*/ 266853273 h 545"/>
              <a:gd name="T14" fmla="*/ 47529320 w 540"/>
              <a:gd name="T15" fmla="*/ 240927140 h 545"/>
              <a:gd name="T16" fmla="*/ 66290527 w 540"/>
              <a:gd name="T17" fmla="*/ 228912358 h 545"/>
              <a:gd name="T18" fmla="*/ 85051721 w 540"/>
              <a:gd name="T19" fmla="*/ 220691508 h 545"/>
              <a:gd name="T20" fmla="*/ 121949394 w 540"/>
              <a:gd name="T21" fmla="*/ 190338408 h 545"/>
              <a:gd name="T22" fmla="*/ 116321194 w 540"/>
              <a:gd name="T23" fmla="*/ 173897503 h 545"/>
              <a:gd name="T24" fmla="*/ 141961651 w 540"/>
              <a:gd name="T25" fmla="*/ 164412274 h 545"/>
              <a:gd name="T26" fmla="*/ 151342248 w 540"/>
              <a:gd name="T27" fmla="*/ 137220967 h 545"/>
              <a:gd name="T28" fmla="*/ 159472574 w 540"/>
              <a:gd name="T29" fmla="*/ 153661871 h 545"/>
              <a:gd name="T30" fmla="*/ 189490959 w 540"/>
              <a:gd name="T31" fmla="*/ 170735760 h 545"/>
              <a:gd name="T32" fmla="*/ 196994962 w 540"/>
              <a:gd name="T33" fmla="*/ 143544453 h 545"/>
              <a:gd name="T34" fmla="*/ 181986165 w 540"/>
              <a:gd name="T35" fmla="*/ 145441817 h 545"/>
              <a:gd name="T36" fmla="*/ 178233768 w 540"/>
              <a:gd name="T37" fmla="*/ 134059224 h 545"/>
              <a:gd name="T38" fmla="*/ 178859299 w 540"/>
              <a:gd name="T39" fmla="*/ 116985335 h 545"/>
              <a:gd name="T40" fmla="*/ 196994962 w 540"/>
              <a:gd name="T41" fmla="*/ 110029659 h 545"/>
              <a:gd name="T42" fmla="*/ 170728974 w 540"/>
              <a:gd name="T43" fmla="*/ 104338363 h 545"/>
              <a:gd name="T44" fmla="*/ 127577594 w 540"/>
              <a:gd name="T45" fmla="*/ 127735738 h 545"/>
              <a:gd name="T46" fmla="*/ 151342248 w 540"/>
              <a:gd name="T47" fmla="*/ 116353145 h 545"/>
              <a:gd name="T48" fmla="*/ 132581054 w 540"/>
              <a:gd name="T49" fmla="*/ 103706148 h 545"/>
              <a:gd name="T50" fmla="*/ 140710588 w 540"/>
              <a:gd name="T51" fmla="*/ 96118283 h 545"/>
              <a:gd name="T52" fmla="*/ 190116490 w 540"/>
              <a:gd name="T53" fmla="*/ 87897434 h 545"/>
              <a:gd name="T54" fmla="*/ 217007269 w 540"/>
              <a:gd name="T55" fmla="*/ 102441769 h 545"/>
              <a:gd name="T56" fmla="*/ 208877734 w 540"/>
              <a:gd name="T57" fmla="*/ 73985287 h 545"/>
              <a:gd name="T58" fmla="*/ 170728974 w 540"/>
              <a:gd name="T59" fmla="*/ 77779220 h 545"/>
              <a:gd name="T60" fmla="*/ 181986165 w 540"/>
              <a:gd name="T61" fmla="*/ 64500058 h 545"/>
              <a:gd name="T62" fmla="*/ 202623953 w 540"/>
              <a:gd name="T63" fmla="*/ 63235679 h 545"/>
              <a:gd name="T64" fmla="*/ 220134134 w 540"/>
              <a:gd name="T65" fmla="*/ 43632224 h 545"/>
              <a:gd name="T66" fmla="*/ 220759666 w 540"/>
              <a:gd name="T67" fmla="*/ 73353098 h 545"/>
              <a:gd name="T68" fmla="*/ 258908376 w 540"/>
              <a:gd name="T69" fmla="*/ 103073959 h 545"/>
              <a:gd name="T70" fmla="*/ 235143722 w 540"/>
              <a:gd name="T71" fmla="*/ 77147030 h 545"/>
              <a:gd name="T72" fmla="*/ 246400913 w 540"/>
              <a:gd name="T73" fmla="*/ 79676584 h 545"/>
              <a:gd name="T74" fmla="*/ 252654645 w 540"/>
              <a:gd name="T75" fmla="*/ 73985287 h 545"/>
              <a:gd name="T76" fmla="*/ 260158648 w 540"/>
              <a:gd name="T77" fmla="*/ 60706126 h 545"/>
              <a:gd name="T78" fmla="*/ 258282845 w 540"/>
              <a:gd name="T79" fmla="*/ 53117466 h 545"/>
              <a:gd name="T80" fmla="*/ 238896119 w 540"/>
              <a:gd name="T81" fmla="*/ 41735656 h 545"/>
              <a:gd name="T82" fmla="*/ 255155979 w 540"/>
              <a:gd name="T83" fmla="*/ 40470481 h 545"/>
              <a:gd name="T84" fmla="*/ 270164777 w 540"/>
              <a:gd name="T85" fmla="*/ 49955710 h 545"/>
              <a:gd name="T86" fmla="*/ 239521651 w 540"/>
              <a:gd name="T87" fmla="*/ 33514806 h 545"/>
              <a:gd name="T88" fmla="*/ 263911045 w 540"/>
              <a:gd name="T89" fmla="*/ 20867828 h 545"/>
              <a:gd name="T90" fmla="*/ 295180493 w 540"/>
              <a:gd name="T91" fmla="*/ 22764397 h 545"/>
              <a:gd name="T92" fmla="*/ 322697544 w 540"/>
              <a:gd name="T93" fmla="*/ 12014785 h 545"/>
              <a:gd name="T94" fmla="*/ 321446482 w 540"/>
              <a:gd name="T95" fmla="*/ 3161744 h 545"/>
              <a:gd name="T96" fmla="*/ 286424636 w 540"/>
              <a:gd name="T97" fmla="*/ 4426124 h 545"/>
              <a:gd name="T98" fmla="*/ 253279385 w 540"/>
              <a:gd name="T99" fmla="*/ 11382596 h 545"/>
              <a:gd name="T100" fmla="*/ 224512063 w 540"/>
              <a:gd name="T101" fmla="*/ 3161744 h 545"/>
              <a:gd name="T102" fmla="*/ 209503265 w 540"/>
              <a:gd name="T103" fmla="*/ 26559130 h 545"/>
              <a:gd name="T104" fmla="*/ 202623953 w 540"/>
              <a:gd name="T105" fmla="*/ 18338274 h 545"/>
              <a:gd name="T106" fmla="*/ 193868096 w 540"/>
              <a:gd name="T107" fmla="*/ 34146995 h 545"/>
              <a:gd name="T108" fmla="*/ 165726305 w 540"/>
              <a:gd name="T109" fmla="*/ 32882616 h 545"/>
              <a:gd name="T110" fmla="*/ 176357965 w 540"/>
              <a:gd name="T111" fmla="*/ 20867828 h 545"/>
              <a:gd name="T112" fmla="*/ 150091976 w 540"/>
              <a:gd name="T113" fmla="*/ 40470481 h 545"/>
              <a:gd name="T114" fmla="*/ 170728974 w 540"/>
              <a:gd name="T115" fmla="*/ 15176531 h 545"/>
              <a:gd name="T116" fmla="*/ 163850502 w 540"/>
              <a:gd name="T117" fmla="*/ 10750406 h 5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0"/>
              <a:gd name="T178" fmla="*/ 0 h 545"/>
              <a:gd name="T179" fmla="*/ 540 w 540"/>
              <a:gd name="T180" fmla="*/ 545 h 5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0" h="545">
                <a:moveTo>
                  <a:pt x="45" y="526"/>
                </a:moveTo>
                <a:lnTo>
                  <a:pt x="21" y="538"/>
                </a:lnTo>
                <a:lnTo>
                  <a:pt x="3" y="545"/>
                </a:lnTo>
                <a:lnTo>
                  <a:pt x="0" y="540"/>
                </a:lnTo>
                <a:lnTo>
                  <a:pt x="29" y="522"/>
                </a:lnTo>
                <a:lnTo>
                  <a:pt x="51" y="514"/>
                </a:lnTo>
                <a:lnTo>
                  <a:pt x="72" y="515"/>
                </a:lnTo>
                <a:lnTo>
                  <a:pt x="60" y="509"/>
                </a:lnTo>
                <a:lnTo>
                  <a:pt x="64" y="504"/>
                </a:lnTo>
                <a:lnTo>
                  <a:pt x="43" y="512"/>
                </a:lnTo>
                <a:lnTo>
                  <a:pt x="24" y="514"/>
                </a:lnTo>
                <a:lnTo>
                  <a:pt x="18" y="516"/>
                </a:lnTo>
                <a:lnTo>
                  <a:pt x="20" y="510"/>
                </a:lnTo>
                <a:lnTo>
                  <a:pt x="14" y="511"/>
                </a:lnTo>
                <a:lnTo>
                  <a:pt x="3" y="506"/>
                </a:lnTo>
                <a:lnTo>
                  <a:pt x="20" y="498"/>
                </a:lnTo>
                <a:lnTo>
                  <a:pt x="29" y="491"/>
                </a:lnTo>
                <a:lnTo>
                  <a:pt x="23" y="483"/>
                </a:lnTo>
                <a:lnTo>
                  <a:pt x="18" y="480"/>
                </a:lnTo>
                <a:lnTo>
                  <a:pt x="24" y="478"/>
                </a:lnTo>
                <a:lnTo>
                  <a:pt x="8" y="473"/>
                </a:lnTo>
                <a:lnTo>
                  <a:pt x="0" y="466"/>
                </a:lnTo>
                <a:lnTo>
                  <a:pt x="18" y="458"/>
                </a:lnTo>
                <a:lnTo>
                  <a:pt x="29" y="463"/>
                </a:lnTo>
                <a:lnTo>
                  <a:pt x="32" y="473"/>
                </a:lnTo>
                <a:lnTo>
                  <a:pt x="37" y="482"/>
                </a:lnTo>
                <a:lnTo>
                  <a:pt x="54" y="477"/>
                </a:lnTo>
                <a:lnTo>
                  <a:pt x="42" y="478"/>
                </a:lnTo>
                <a:lnTo>
                  <a:pt x="43" y="467"/>
                </a:lnTo>
                <a:lnTo>
                  <a:pt x="35" y="464"/>
                </a:lnTo>
                <a:lnTo>
                  <a:pt x="52" y="462"/>
                </a:lnTo>
                <a:lnTo>
                  <a:pt x="67" y="462"/>
                </a:lnTo>
                <a:lnTo>
                  <a:pt x="72" y="462"/>
                </a:lnTo>
                <a:lnTo>
                  <a:pt x="84" y="467"/>
                </a:lnTo>
                <a:lnTo>
                  <a:pt x="87" y="467"/>
                </a:lnTo>
                <a:lnTo>
                  <a:pt x="84" y="462"/>
                </a:lnTo>
                <a:lnTo>
                  <a:pt x="78" y="458"/>
                </a:lnTo>
                <a:lnTo>
                  <a:pt x="64" y="456"/>
                </a:lnTo>
                <a:lnTo>
                  <a:pt x="70" y="452"/>
                </a:lnTo>
                <a:lnTo>
                  <a:pt x="81" y="448"/>
                </a:lnTo>
                <a:lnTo>
                  <a:pt x="93" y="448"/>
                </a:lnTo>
                <a:lnTo>
                  <a:pt x="94" y="447"/>
                </a:lnTo>
                <a:lnTo>
                  <a:pt x="85" y="446"/>
                </a:lnTo>
                <a:lnTo>
                  <a:pt x="70" y="448"/>
                </a:lnTo>
                <a:lnTo>
                  <a:pt x="64" y="451"/>
                </a:lnTo>
                <a:lnTo>
                  <a:pt x="60" y="456"/>
                </a:lnTo>
                <a:lnTo>
                  <a:pt x="40" y="458"/>
                </a:lnTo>
                <a:lnTo>
                  <a:pt x="29" y="457"/>
                </a:lnTo>
                <a:lnTo>
                  <a:pt x="32" y="445"/>
                </a:lnTo>
                <a:lnTo>
                  <a:pt x="48" y="441"/>
                </a:lnTo>
                <a:lnTo>
                  <a:pt x="33" y="441"/>
                </a:lnTo>
                <a:lnTo>
                  <a:pt x="26" y="436"/>
                </a:lnTo>
                <a:lnTo>
                  <a:pt x="30" y="432"/>
                </a:lnTo>
                <a:lnTo>
                  <a:pt x="36" y="433"/>
                </a:lnTo>
                <a:lnTo>
                  <a:pt x="43" y="432"/>
                </a:lnTo>
                <a:lnTo>
                  <a:pt x="52" y="433"/>
                </a:lnTo>
                <a:lnTo>
                  <a:pt x="69" y="436"/>
                </a:lnTo>
                <a:lnTo>
                  <a:pt x="66" y="431"/>
                </a:lnTo>
                <a:lnTo>
                  <a:pt x="54" y="427"/>
                </a:lnTo>
                <a:lnTo>
                  <a:pt x="39" y="425"/>
                </a:lnTo>
                <a:lnTo>
                  <a:pt x="32" y="420"/>
                </a:lnTo>
                <a:lnTo>
                  <a:pt x="48" y="419"/>
                </a:lnTo>
                <a:lnTo>
                  <a:pt x="58" y="421"/>
                </a:lnTo>
                <a:lnTo>
                  <a:pt x="72" y="423"/>
                </a:lnTo>
                <a:lnTo>
                  <a:pt x="82" y="426"/>
                </a:lnTo>
                <a:lnTo>
                  <a:pt x="93" y="425"/>
                </a:lnTo>
                <a:lnTo>
                  <a:pt x="90" y="422"/>
                </a:lnTo>
                <a:lnTo>
                  <a:pt x="110" y="419"/>
                </a:lnTo>
                <a:lnTo>
                  <a:pt x="93" y="420"/>
                </a:lnTo>
                <a:lnTo>
                  <a:pt x="81" y="422"/>
                </a:lnTo>
                <a:lnTo>
                  <a:pt x="67" y="419"/>
                </a:lnTo>
                <a:lnTo>
                  <a:pt x="67" y="410"/>
                </a:lnTo>
                <a:lnTo>
                  <a:pt x="63" y="404"/>
                </a:lnTo>
                <a:lnTo>
                  <a:pt x="88" y="400"/>
                </a:lnTo>
                <a:lnTo>
                  <a:pt x="100" y="404"/>
                </a:lnTo>
                <a:lnTo>
                  <a:pt x="122" y="402"/>
                </a:lnTo>
                <a:lnTo>
                  <a:pt x="103" y="400"/>
                </a:lnTo>
                <a:lnTo>
                  <a:pt x="93" y="396"/>
                </a:lnTo>
                <a:lnTo>
                  <a:pt x="85" y="389"/>
                </a:lnTo>
                <a:lnTo>
                  <a:pt x="76" y="381"/>
                </a:lnTo>
                <a:lnTo>
                  <a:pt x="66" y="379"/>
                </a:lnTo>
                <a:lnTo>
                  <a:pt x="67" y="375"/>
                </a:lnTo>
                <a:lnTo>
                  <a:pt x="61" y="372"/>
                </a:lnTo>
                <a:lnTo>
                  <a:pt x="67" y="370"/>
                </a:lnTo>
                <a:lnTo>
                  <a:pt x="76" y="370"/>
                </a:lnTo>
                <a:lnTo>
                  <a:pt x="90" y="370"/>
                </a:lnTo>
                <a:lnTo>
                  <a:pt x="99" y="368"/>
                </a:lnTo>
                <a:lnTo>
                  <a:pt x="91" y="365"/>
                </a:lnTo>
                <a:lnTo>
                  <a:pt x="102" y="363"/>
                </a:lnTo>
                <a:lnTo>
                  <a:pt x="106" y="362"/>
                </a:lnTo>
                <a:lnTo>
                  <a:pt x="108" y="358"/>
                </a:lnTo>
                <a:lnTo>
                  <a:pt x="119" y="357"/>
                </a:lnTo>
                <a:lnTo>
                  <a:pt x="119" y="363"/>
                </a:lnTo>
                <a:lnTo>
                  <a:pt x="113" y="367"/>
                </a:lnTo>
                <a:lnTo>
                  <a:pt x="119" y="367"/>
                </a:lnTo>
                <a:lnTo>
                  <a:pt x="125" y="362"/>
                </a:lnTo>
                <a:lnTo>
                  <a:pt x="128" y="360"/>
                </a:lnTo>
                <a:lnTo>
                  <a:pt x="127" y="349"/>
                </a:lnTo>
                <a:lnTo>
                  <a:pt x="131" y="343"/>
                </a:lnTo>
                <a:lnTo>
                  <a:pt x="136" y="349"/>
                </a:lnTo>
                <a:lnTo>
                  <a:pt x="139" y="357"/>
                </a:lnTo>
                <a:lnTo>
                  <a:pt x="145" y="359"/>
                </a:lnTo>
                <a:lnTo>
                  <a:pt x="151" y="357"/>
                </a:lnTo>
                <a:lnTo>
                  <a:pt x="157" y="349"/>
                </a:lnTo>
                <a:lnTo>
                  <a:pt x="157" y="341"/>
                </a:lnTo>
                <a:lnTo>
                  <a:pt x="161" y="331"/>
                </a:lnTo>
                <a:lnTo>
                  <a:pt x="163" y="318"/>
                </a:lnTo>
                <a:lnTo>
                  <a:pt x="175" y="314"/>
                </a:lnTo>
                <a:lnTo>
                  <a:pt x="195" y="311"/>
                </a:lnTo>
                <a:lnTo>
                  <a:pt x="195" y="301"/>
                </a:lnTo>
                <a:lnTo>
                  <a:pt x="203" y="296"/>
                </a:lnTo>
                <a:lnTo>
                  <a:pt x="207" y="290"/>
                </a:lnTo>
                <a:lnTo>
                  <a:pt x="185" y="293"/>
                </a:lnTo>
                <a:lnTo>
                  <a:pt x="176" y="296"/>
                </a:lnTo>
                <a:lnTo>
                  <a:pt x="166" y="302"/>
                </a:lnTo>
                <a:lnTo>
                  <a:pt x="160" y="296"/>
                </a:lnTo>
                <a:lnTo>
                  <a:pt x="164" y="291"/>
                </a:lnTo>
                <a:lnTo>
                  <a:pt x="169" y="286"/>
                </a:lnTo>
                <a:lnTo>
                  <a:pt x="179" y="283"/>
                </a:lnTo>
                <a:lnTo>
                  <a:pt x="186" y="275"/>
                </a:lnTo>
                <a:lnTo>
                  <a:pt x="195" y="267"/>
                </a:lnTo>
                <a:lnTo>
                  <a:pt x="194" y="260"/>
                </a:lnTo>
                <a:lnTo>
                  <a:pt x="197" y="257"/>
                </a:lnTo>
                <a:lnTo>
                  <a:pt x="209" y="258"/>
                </a:lnTo>
                <a:lnTo>
                  <a:pt x="216" y="255"/>
                </a:lnTo>
                <a:lnTo>
                  <a:pt x="219" y="260"/>
                </a:lnTo>
                <a:lnTo>
                  <a:pt x="218" y="265"/>
                </a:lnTo>
                <a:lnTo>
                  <a:pt x="221" y="268"/>
                </a:lnTo>
                <a:lnTo>
                  <a:pt x="224" y="265"/>
                </a:lnTo>
                <a:lnTo>
                  <a:pt x="227" y="260"/>
                </a:lnTo>
                <a:lnTo>
                  <a:pt x="230" y="258"/>
                </a:lnTo>
                <a:lnTo>
                  <a:pt x="243" y="253"/>
                </a:lnTo>
                <a:lnTo>
                  <a:pt x="243" y="252"/>
                </a:lnTo>
                <a:lnTo>
                  <a:pt x="230" y="252"/>
                </a:lnTo>
                <a:lnTo>
                  <a:pt x="221" y="251"/>
                </a:lnTo>
                <a:lnTo>
                  <a:pt x="209" y="253"/>
                </a:lnTo>
                <a:lnTo>
                  <a:pt x="198" y="248"/>
                </a:lnTo>
                <a:lnTo>
                  <a:pt x="209" y="243"/>
                </a:lnTo>
                <a:lnTo>
                  <a:pt x="222" y="226"/>
                </a:lnTo>
                <a:lnTo>
                  <a:pt x="242" y="217"/>
                </a:lnTo>
                <a:lnTo>
                  <a:pt x="249" y="222"/>
                </a:lnTo>
                <a:lnTo>
                  <a:pt x="252" y="225"/>
                </a:lnTo>
                <a:lnTo>
                  <a:pt x="252" y="228"/>
                </a:lnTo>
                <a:lnTo>
                  <a:pt x="243" y="236"/>
                </a:lnTo>
                <a:lnTo>
                  <a:pt x="234" y="242"/>
                </a:lnTo>
                <a:lnTo>
                  <a:pt x="245" y="237"/>
                </a:lnTo>
                <a:lnTo>
                  <a:pt x="253" y="232"/>
                </a:lnTo>
                <a:lnTo>
                  <a:pt x="259" y="234"/>
                </a:lnTo>
                <a:lnTo>
                  <a:pt x="264" y="236"/>
                </a:lnTo>
                <a:lnTo>
                  <a:pt x="255" y="243"/>
                </a:lnTo>
                <a:lnTo>
                  <a:pt x="253" y="249"/>
                </a:lnTo>
                <a:lnTo>
                  <a:pt x="253" y="252"/>
                </a:lnTo>
                <a:lnTo>
                  <a:pt x="267" y="239"/>
                </a:lnTo>
                <a:lnTo>
                  <a:pt x="276" y="237"/>
                </a:lnTo>
                <a:lnTo>
                  <a:pt x="285" y="241"/>
                </a:lnTo>
                <a:lnTo>
                  <a:pt x="292" y="241"/>
                </a:lnTo>
                <a:lnTo>
                  <a:pt x="295" y="248"/>
                </a:lnTo>
                <a:lnTo>
                  <a:pt x="301" y="257"/>
                </a:lnTo>
                <a:lnTo>
                  <a:pt x="300" y="265"/>
                </a:lnTo>
                <a:lnTo>
                  <a:pt x="303" y="270"/>
                </a:lnTo>
                <a:lnTo>
                  <a:pt x="309" y="278"/>
                </a:lnTo>
                <a:lnTo>
                  <a:pt x="312" y="283"/>
                </a:lnTo>
                <a:lnTo>
                  <a:pt x="318" y="280"/>
                </a:lnTo>
                <a:lnTo>
                  <a:pt x="321" y="276"/>
                </a:lnTo>
                <a:lnTo>
                  <a:pt x="318" y="265"/>
                </a:lnTo>
                <a:lnTo>
                  <a:pt x="315" y="259"/>
                </a:lnTo>
                <a:lnTo>
                  <a:pt x="312" y="251"/>
                </a:lnTo>
                <a:lnTo>
                  <a:pt x="309" y="243"/>
                </a:lnTo>
                <a:lnTo>
                  <a:pt x="307" y="234"/>
                </a:lnTo>
                <a:lnTo>
                  <a:pt x="315" y="227"/>
                </a:lnTo>
                <a:lnTo>
                  <a:pt x="328" y="222"/>
                </a:lnTo>
                <a:lnTo>
                  <a:pt x="337" y="220"/>
                </a:lnTo>
                <a:lnTo>
                  <a:pt x="347" y="215"/>
                </a:lnTo>
                <a:lnTo>
                  <a:pt x="346" y="213"/>
                </a:lnTo>
                <a:lnTo>
                  <a:pt x="335" y="217"/>
                </a:lnTo>
                <a:lnTo>
                  <a:pt x="326" y="218"/>
                </a:lnTo>
                <a:lnTo>
                  <a:pt x="310" y="225"/>
                </a:lnTo>
                <a:lnTo>
                  <a:pt x="301" y="232"/>
                </a:lnTo>
                <a:lnTo>
                  <a:pt x="295" y="234"/>
                </a:lnTo>
                <a:lnTo>
                  <a:pt x="291" y="230"/>
                </a:lnTo>
                <a:lnTo>
                  <a:pt x="280" y="231"/>
                </a:lnTo>
                <a:lnTo>
                  <a:pt x="273" y="231"/>
                </a:lnTo>
                <a:lnTo>
                  <a:pt x="267" y="230"/>
                </a:lnTo>
                <a:lnTo>
                  <a:pt x="264" y="227"/>
                </a:lnTo>
                <a:lnTo>
                  <a:pt x="265" y="218"/>
                </a:lnTo>
                <a:lnTo>
                  <a:pt x="268" y="211"/>
                </a:lnTo>
                <a:lnTo>
                  <a:pt x="279" y="218"/>
                </a:lnTo>
                <a:lnTo>
                  <a:pt x="294" y="218"/>
                </a:lnTo>
                <a:lnTo>
                  <a:pt x="294" y="215"/>
                </a:lnTo>
                <a:lnTo>
                  <a:pt x="285" y="212"/>
                </a:lnTo>
                <a:lnTo>
                  <a:pt x="276" y="210"/>
                </a:lnTo>
                <a:lnTo>
                  <a:pt x="270" y="204"/>
                </a:lnTo>
                <a:lnTo>
                  <a:pt x="262" y="211"/>
                </a:lnTo>
                <a:lnTo>
                  <a:pt x="256" y="208"/>
                </a:lnTo>
                <a:lnTo>
                  <a:pt x="271" y="187"/>
                </a:lnTo>
                <a:lnTo>
                  <a:pt x="283" y="194"/>
                </a:lnTo>
                <a:lnTo>
                  <a:pt x="294" y="195"/>
                </a:lnTo>
                <a:lnTo>
                  <a:pt x="301" y="191"/>
                </a:lnTo>
                <a:lnTo>
                  <a:pt x="297" y="187"/>
                </a:lnTo>
                <a:lnTo>
                  <a:pt x="286" y="185"/>
                </a:lnTo>
                <a:lnTo>
                  <a:pt x="294" y="179"/>
                </a:lnTo>
                <a:lnTo>
                  <a:pt x="303" y="179"/>
                </a:lnTo>
                <a:lnTo>
                  <a:pt x="310" y="181"/>
                </a:lnTo>
                <a:lnTo>
                  <a:pt x="321" y="185"/>
                </a:lnTo>
                <a:lnTo>
                  <a:pt x="328" y="190"/>
                </a:lnTo>
                <a:lnTo>
                  <a:pt x="334" y="192"/>
                </a:lnTo>
                <a:lnTo>
                  <a:pt x="334" y="189"/>
                </a:lnTo>
                <a:lnTo>
                  <a:pt x="329" y="185"/>
                </a:lnTo>
                <a:lnTo>
                  <a:pt x="322" y="180"/>
                </a:lnTo>
                <a:lnTo>
                  <a:pt x="315" y="174"/>
                </a:lnTo>
                <a:lnTo>
                  <a:pt x="309" y="171"/>
                </a:lnTo>
                <a:lnTo>
                  <a:pt x="300" y="173"/>
                </a:lnTo>
                <a:lnTo>
                  <a:pt x="291" y="170"/>
                </a:lnTo>
                <a:lnTo>
                  <a:pt x="286" y="169"/>
                </a:lnTo>
                <a:lnTo>
                  <a:pt x="285" y="165"/>
                </a:lnTo>
                <a:lnTo>
                  <a:pt x="286" y="162"/>
                </a:lnTo>
                <a:lnTo>
                  <a:pt x="288" y="159"/>
                </a:lnTo>
                <a:lnTo>
                  <a:pt x="282" y="158"/>
                </a:lnTo>
                <a:lnTo>
                  <a:pt x="277" y="159"/>
                </a:lnTo>
                <a:lnTo>
                  <a:pt x="273" y="165"/>
                </a:lnTo>
                <a:lnTo>
                  <a:pt x="270" y="174"/>
                </a:lnTo>
                <a:lnTo>
                  <a:pt x="267" y="178"/>
                </a:lnTo>
                <a:lnTo>
                  <a:pt x="259" y="181"/>
                </a:lnTo>
                <a:lnTo>
                  <a:pt x="258" y="187"/>
                </a:lnTo>
                <a:lnTo>
                  <a:pt x="249" y="192"/>
                </a:lnTo>
                <a:lnTo>
                  <a:pt x="240" y="196"/>
                </a:lnTo>
                <a:lnTo>
                  <a:pt x="230" y="202"/>
                </a:lnTo>
                <a:lnTo>
                  <a:pt x="221" y="205"/>
                </a:lnTo>
                <a:lnTo>
                  <a:pt x="212" y="205"/>
                </a:lnTo>
                <a:lnTo>
                  <a:pt x="204" y="202"/>
                </a:lnTo>
                <a:lnTo>
                  <a:pt x="210" y="199"/>
                </a:lnTo>
                <a:lnTo>
                  <a:pt x="221" y="192"/>
                </a:lnTo>
                <a:lnTo>
                  <a:pt x="216" y="192"/>
                </a:lnTo>
                <a:lnTo>
                  <a:pt x="212" y="192"/>
                </a:lnTo>
                <a:lnTo>
                  <a:pt x="210" y="190"/>
                </a:lnTo>
                <a:lnTo>
                  <a:pt x="212" y="187"/>
                </a:lnTo>
                <a:lnTo>
                  <a:pt x="216" y="187"/>
                </a:lnTo>
                <a:lnTo>
                  <a:pt x="227" y="185"/>
                </a:lnTo>
                <a:lnTo>
                  <a:pt x="233" y="184"/>
                </a:lnTo>
                <a:lnTo>
                  <a:pt x="242" y="184"/>
                </a:lnTo>
                <a:lnTo>
                  <a:pt x="249" y="181"/>
                </a:lnTo>
                <a:lnTo>
                  <a:pt x="240" y="181"/>
                </a:lnTo>
                <a:lnTo>
                  <a:pt x="234" y="179"/>
                </a:lnTo>
                <a:lnTo>
                  <a:pt x="236" y="175"/>
                </a:lnTo>
                <a:lnTo>
                  <a:pt x="230" y="176"/>
                </a:lnTo>
                <a:lnTo>
                  <a:pt x="224" y="176"/>
                </a:lnTo>
                <a:lnTo>
                  <a:pt x="216" y="178"/>
                </a:lnTo>
                <a:lnTo>
                  <a:pt x="216" y="173"/>
                </a:lnTo>
                <a:lnTo>
                  <a:pt x="207" y="175"/>
                </a:lnTo>
                <a:lnTo>
                  <a:pt x="212" y="164"/>
                </a:lnTo>
                <a:lnTo>
                  <a:pt x="216" y="168"/>
                </a:lnTo>
                <a:lnTo>
                  <a:pt x="225" y="162"/>
                </a:lnTo>
                <a:lnTo>
                  <a:pt x="236" y="162"/>
                </a:lnTo>
                <a:lnTo>
                  <a:pt x="243" y="160"/>
                </a:lnTo>
                <a:lnTo>
                  <a:pt x="245" y="155"/>
                </a:lnTo>
                <a:lnTo>
                  <a:pt x="236" y="158"/>
                </a:lnTo>
                <a:lnTo>
                  <a:pt x="225" y="160"/>
                </a:lnTo>
                <a:lnTo>
                  <a:pt x="218" y="162"/>
                </a:lnTo>
                <a:lnTo>
                  <a:pt x="218" y="155"/>
                </a:lnTo>
                <a:lnTo>
                  <a:pt x="225" y="152"/>
                </a:lnTo>
                <a:lnTo>
                  <a:pt x="236" y="152"/>
                </a:lnTo>
                <a:lnTo>
                  <a:pt x="243" y="152"/>
                </a:lnTo>
                <a:lnTo>
                  <a:pt x="248" y="150"/>
                </a:lnTo>
                <a:lnTo>
                  <a:pt x="262" y="153"/>
                </a:lnTo>
                <a:lnTo>
                  <a:pt x="270" y="148"/>
                </a:lnTo>
                <a:lnTo>
                  <a:pt x="277" y="145"/>
                </a:lnTo>
                <a:lnTo>
                  <a:pt x="289" y="142"/>
                </a:lnTo>
                <a:lnTo>
                  <a:pt x="295" y="139"/>
                </a:lnTo>
                <a:lnTo>
                  <a:pt x="298" y="144"/>
                </a:lnTo>
                <a:lnTo>
                  <a:pt x="304" y="139"/>
                </a:lnTo>
                <a:lnTo>
                  <a:pt x="310" y="138"/>
                </a:lnTo>
                <a:lnTo>
                  <a:pt x="315" y="133"/>
                </a:lnTo>
                <a:lnTo>
                  <a:pt x="322" y="133"/>
                </a:lnTo>
                <a:lnTo>
                  <a:pt x="326" y="138"/>
                </a:lnTo>
                <a:lnTo>
                  <a:pt x="329" y="143"/>
                </a:lnTo>
                <a:lnTo>
                  <a:pt x="329" y="148"/>
                </a:lnTo>
                <a:lnTo>
                  <a:pt x="331" y="153"/>
                </a:lnTo>
                <a:lnTo>
                  <a:pt x="334" y="157"/>
                </a:lnTo>
                <a:lnTo>
                  <a:pt x="340" y="159"/>
                </a:lnTo>
                <a:lnTo>
                  <a:pt x="347" y="162"/>
                </a:lnTo>
                <a:lnTo>
                  <a:pt x="352" y="159"/>
                </a:lnTo>
                <a:lnTo>
                  <a:pt x="350" y="154"/>
                </a:lnTo>
                <a:lnTo>
                  <a:pt x="341" y="150"/>
                </a:lnTo>
                <a:lnTo>
                  <a:pt x="335" y="147"/>
                </a:lnTo>
                <a:lnTo>
                  <a:pt x="337" y="137"/>
                </a:lnTo>
                <a:lnTo>
                  <a:pt x="340" y="133"/>
                </a:lnTo>
                <a:lnTo>
                  <a:pt x="343" y="128"/>
                </a:lnTo>
                <a:lnTo>
                  <a:pt x="347" y="122"/>
                </a:lnTo>
                <a:lnTo>
                  <a:pt x="343" y="117"/>
                </a:lnTo>
                <a:lnTo>
                  <a:pt x="334" y="117"/>
                </a:lnTo>
                <a:lnTo>
                  <a:pt x="326" y="115"/>
                </a:lnTo>
                <a:lnTo>
                  <a:pt x="321" y="113"/>
                </a:lnTo>
                <a:lnTo>
                  <a:pt x="310" y="115"/>
                </a:lnTo>
                <a:lnTo>
                  <a:pt x="304" y="115"/>
                </a:lnTo>
                <a:lnTo>
                  <a:pt x="300" y="117"/>
                </a:lnTo>
                <a:lnTo>
                  <a:pt x="301" y="111"/>
                </a:lnTo>
                <a:lnTo>
                  <a:pt x="295" y="111"/>
                </a:lnTo>
                <a:lnTo>
                  <a:pt x="291" y="116"/>
                </a:lnTo>
                <a:lnTo>
                  <a:pt x="282" y="122"/>
                </a:lnTo>
                <a:lnTo>
                  <a:pt x="273" y="123"/>
                </a:lnTo>
                <a:lnTo>
                  <a:pt x="270" y="122"/>
                </a:lnTo>
                <a:lnTo>
                  <a:pt x="267" y="118"/>
                </a:lnTo>
                <a:lnTo>
                  <a:pt x="267" y="115"/>
                </a:lnTo>
                <a:lnTo>
                  <a:pt x="273" y="107"/>
                </a:lnTo>
                <a:lnTo>
                  <a:pt x="277" y="100"/>
                </a:lnTo>
                <a:lnTo>
                  <a:pt x="282" y="97"/>
                </a:lnTo>
                <a:lnTo>
                  <a:pt x="286" y="92"/>
                </a:lnTo>
                <a:lnTo>
                  <a:pt x="289" y="94"/>
                </a:lnTo>
                <a:lnTo>
                  <a:pt x="289" y="99"/>
                </a:lnTo>
                <a:lnTo>
                  <a:pt x="291" y="102"/>
                </a:lnTo>
                <a:lnTo>
                  <a:pt x="298" y="96"/>
                </a:lnTo>
                <a:lnTo>
                  <a:pt x="304" y="94"/>
                </a:lnTo>
                <a:lnTo>
                  <a:pt x="306" y="90"/>
                </a:lnTo>
                <a:lnTo>
                  <a:pt x="304" y="87"/>
                </a:lnTo>
                <a:lnTo>
                  <a:pt x="307" y="86"/>
                </a:lnTo>
                <a:lnTo>
                  <a:pt x="312" y="89"/>
                </a:lnTo>
                <a:lnTo>
                  <a:pt x="315" y="90"/>
                </a:lnTo>
                <a:lnTo>
                  <a:pt x="312" y="97"/>
                </a:lnTo>
                <a:lnTo>
                  <a:pt x="318" y="100"/>
                </a:lnTo>
                <a:lnTo>
                  <a:pt x="324" y="100"/>
                </a:lnTo>
                <a:lnTo>
                  <a:pt x="331" y="96"/>
                </a:lnTo>
                <a:lnTo>
                  <a:pt x="335" y="89"/>
                </a:lnTo>
                <a:lnTo>
                  <a:pt x="331" y="85"/>
                </a:lnTo>
                <a:lnTo>
                  <a:pt x="334" y="82"/>
                </a:lnTo>
                <a:lnTo>
                  <a:pt x="338" y="84"/>
                </a:lnTo>
                <a:lnTo>
                  <a:pt x="343" y="80"/>
                </a:lnTo>
                <a:lnTo>
                  <a:pt x="341" y="76"/>
                </a:lnTo>
                <a:lnTo>
                  <a:pt x="340" y="71"/>
                </a:lnTo>
                <a:lnTo>
                  <a:pt x="343" y="68"/>
                </a:lnTo>
                <a:lnTo>
                  <a:pt x="352" y="69"/>
                </a:lnTo>
                <a:lnTo>
                  <a:pt x="353" y="74"/>
                </a:lnTo>
                <a:lnTo>
                  <a:pt x="356" y="81"/>
                </a:lnTo>
                <a:lnTo>
                  <a:pt x="359" y="84"/>
                </a:lnTo>
                <a:lnTo>
                  <a:pt x="361" y="89"/>
                </a:lnTo>
                <a:lnTo>
                  <a:pt x="359" y="94"/>
                </a:lnTo>
                <a:lnTo>
                  <a:pt x="358" y="97"/>
                </a:lnTo>
                <a:lnTo>
                  <a:pt x="359" y="105"/>
                </a:lnTo>
                <a:lnTo>
                  <a:pt x="358" y="108"/>
                </a:lnTo>
                <a:lnTo>
                  <a:pt x="355" y="113"/>
                </a:lnTo>
                <a:lnTo>
                  <a:pt x="353" y="116"/>
                </a:lnTo>
                <a:lnTo>
                  <a:pt x="370" y="122"/>
                </a:lnTo>
                <a:lnTo>
                  <a:pt x="370" y="129"/>
                </a:lnTo>
                <a:lnTo>
                  <a:pt x="376" y="136"/>
                </a:lnTo>
                <a:lnTo>
                  <a:pt x="374" y="141"/>
                </a:lnTo>
                <a:lnTo>
                  <a:pt x="374" y="148"/>
                </a:lnTo>
                <a:lnTo>
                  <a:pt x="382" y="153"/>
                </a:lnTo>
                <a:lnTo>
                  <a:pt x="392" y="157"/>
                </a:lnTo>
                <a:lnTo>
                  <a:pt x="401" y="163"/>
                </a:lnTo>
                <a:lnTo>
                  <a:pt x="413" y="166"/>
                </a:lnTo>
                <a:lnTo>
                  <a:pt x="414" y="163"/>
                </a:lnTo>
                <a:lnTo>
                  <a:pt x="413" y="158"/>
                </a:lnTo>
                <a:lnTo>
                  <a:pt x="405" y="154"/>
                </a:lnTo>
                <a:lnTo>
                  <a:pt x="398" y="152"/>
                </a:lnTo>
                <a:lnTo>
                  <a:pt x="392" y="147"/>
                </a:lnTo>
                <a:lnTo>
                  <a:pt x="385" y="145"/>
                </a:lnTo>
                <a:lnTo>
                  <a:pt x="379" y="145"/>
                </a:lnTo>
                <a:lnTo>
                  <a:pt x="386" y="136"/>
                </a:lnTo>
                <a:lnTo>
                  <a:pt x="388" y="127"/>
                </a:lnTo>
                <a:lnTo>
                  <a:pt x="380" y="126"/>
                </a:lnTo>
                <a:lnTo>
                  <a:pt x="376" y="122"/>
                </a:lnTo>
                <a:lnTo>
                  <a:pt x="379" y="116"/>
                </a:lnTo>
                <a:lnTo>
                  <a:pt x="383" y="118"/>
                </a:lnTo>
                <a:lnTo>
                  <a:pt x="391" y="123"/>
                </a:lnTo>
                <a:lnTo>
                  <a:pt x="397" y="132"/>
                </a:lnTo>
                <a:lnTo>
                  <a:pt x="399" y="137"/>
                </a:lnTo>
                <a:lnTo>
                  <a:pt x="402" y="142"/>
                </a:lnTo>
                <a:lnTo>
                  <a:pt x="407" y="134"/>
                </a:lnTo>
                <a:lnTo>
                  <a:pt x="404" y="133"/>
                </a:lnTo>
                <a:lnTo>
                  <a:pt x="398" y="129"/>
                </a:lnTo>
                <a:lnTo>
                  <a:pt x="394" y="126"/>
                </a:lnTo>
                <a:lnTo>
                  <a:pt x="392" y="121"/>
                </a:lnTo>
                <a:lnTo>
                  <a:pt x="397" y="120"/>
                </a:lnTo>
                <a:lnTo>
                  <a:pt x="401" y="124"/>
                </a:lnTo>
                <a:lnTo>
                  <a:pt x="405" y="128"/>
                </a:lnTo>
                <a:lnTo>
                  <a:pt x="410" y="133"/>
                </a:lnTo>
                <a:lnTo>
                  <a:pt x="414" y="127"/>
                </a:lnTo>
                <a:lnTo>
                  <a:pt x="407" y="124"/>
                </a:lnTo>
                <a:lnTo>
                  <a:pt x="411" y="118"/>
                </a:lnTo>
                <a:lnTo>
                  <a:pt x="413" y="115"/>
                </a:lnTo>
                <a:lnTo>
                  <a:pt x="404" y="117"/>
                </a:lnTo>
                <a:lnTo>
                  <a:pt x="399" y="115"/>
                </a:lnTo>
                <a:lnTo>
                  <a:pt x="394" y="115"/>
                </a:lnTo>
                <a:lnTo>
                  <a:pt x="398" y="108"/>
                </a:lnTo>
                <a:lnTo>
                  <a:pt x="402" y="102"/>
                </a:lnTo>
                <a:lnTo>
                  <a:pt x="407" y="99"/>
                </a:lnTo>
                <a:lnTo>
                  <a:pt x="414" y="108"/>
                </a:lnTo>
                <a:lnTo>
                  <a:pt x="425" y="106"/>
                </a:lnTo>
                <a:lnTo>
                  <a:pt x="432" y="102"/>
                </a:lnTo>
                <a:lnTo>
                  <a:pt x="420" y="101"/>
                </a:lnTo>
                <a:lnTo>
                  <a:pt x="416" y="96"/>
                </a:lnTo>
                <a:lnTo>
                  <a:pt x="407" y="92"/>
                </a:lnTo>
                <a:lnTo>
                  <a:pt x="395" y="101"/>
                </a:lnTo>
                <a:lnTo>
                  <a:pt x="389" y="101"/>
                </a:lnTo>
                <a:lnTo>
                  <a:pt x="383" y="95"/>
                </a:lnTo>
                <a:lnTo>
                  <a:pt x="383" y="91"/>
                </a:lnTo>
                <a:lnTo>
                  <a:pt x="388" y="90"/>
                </a:lnTo>
                <a:lnTo>
                  <a:pt x="395" y="87"/>
                </a:lnTo>
                <a:lnTo>
                  <a:pt x="402" y="86"/>
                </a:lnTo>
                <a:lnTo>
                  <a:pt x="408" y="84"/>
                </a:lnTo>
                <a:lnTo>
                  <a:pt x="413" y="84"/>
                </a:lnTo>
                <a:lnTo>
                  <a:pt x="404" y="81"/>
                </a:lnTo>
                <a:lnTo>
                  <a:pt x="401" y="78"/>
                </a:lnTo>
                <a:lnTo>
                  <a:pt x="404" y="73"/>
                </a:lnTo>
                <a:lnTo>
                  <a:pt x="395" y="76"/>
                </a:lnTo>
                <a:lnTo>
                  <a:pt x="385" y="78"/>
                </a:lnTo>
                <a:lnTo>
                  <a:pt x="376" y="79"/>
                </a:lnTo>
                <a:lnTo>
                  <a:pt x="370" y="76"/>
                </a:lnTo>
                <a:lnTo>
                  <a:pt x="373" y="71"/>
                </a:lnTo>
                <a:lnTo>
                  <a:pt x="377" y="73"/>
                </a:lnTo>
                <a:lnTo>
                  <a:pt x="382" y="66"/>
                </a:lnTo>
                <a:lnTo>
                  <a:pt x="374" y="66"/>
                </a:lnTo>
                <a:lnTo>
                  <a:pt x="367" y="66"/>
                </a:lnTo>
                <a:lnTo>
                  <a:pt x="362" y="64"/>
                </a:lnTo>
                <a:lnTo>
                  <a:pt x="365" y="59"/>
                </a:lnTo>
                <a:lnTo>
                  <a:pt x="371" y="57"/>
                </a:lnTo>
                <a:lnTo>
                  <a:pt x="377" y="55"/>
                </a:lnTo>
                <a:lnTo>
                  <a:pt x="385" y="58"/>
                </a:lnTo>
                <a:lnTo>
                  <a:pt x="392" y="59"/>
                </a:lnTo>
                <a:lnTo>
                  <a:pt x="401" y="60"/>
                </a:lnTo>
                <a:lnTo>
                  <a:pt x="408" y="64"/>
                </a:lnTo>
                <a:lnTo>
                  <a:pt x="413" y="68"/>
                </a:lnTo>
                <a:lnTo>
                  <a:pt x="417" y="74"/>
                </a:lnTo>
                <a:lnTo>
                  <a:pt x="420" y="76"/>
                </a:lnTo>
                <a:lnTo>
                  <a:pt x="423" y="82"/>
                </a:lnTo>
                <a:lnTo>
                  <a:pt x="429" y="84"/>
                </a:lnTo>
                <a:lnTo>
                  <a:pt x="435" y="86"/>
                </a:lnTo>
                <a:lnTo>
                  <a:pt x="440" y="87"/>
                </a:lnTo>
                <a:lnTo>
                  <a:pt x="447" y="86"/>
                </a:lnTo>
                <a:lnTo>
                  <a:pt x="441" y="81"/>
                </a:lnTo>
                <a:lnTo>
                  <a:pt x="432" y="79"/>
                </a:lnTo>
                <a:lnTo>
                  <a:pt x="423" y="76"/>
                </a:lnTo>
                <a:lnTo>
                  <a:pt x="423" y="71"/>
                </a:lnTo>
                <a:lnTo>
                  <a:pt x="420" y="70"/>
                </a:lnTo>
                <a:lnTo>
                  <a:pt x="419" y="63"/>
                </a:lnTo>
                <a:lnTo>
                  <a:pt x="413" y="59"/>
                </a:lnTo>
                <a:lnTo>
                  <a:pt x="404" y="58"/>
                </a:lnTo>
                <a:lnTo>
                  <a:pt x="399" y="55"/>
                </a:lnTo>
                <a:lnTo>
                  <a:pt x="394" y="54"/>
                </a:lnTo>
                <a:lnTo>
                  <a:pt x="388" y="52"/>
                </a:lnTo>
                <a:lnTo>
                  <a:pt x="383" y="53"/>
                </a:lnTo>
                <a:lnTo>
                  <a:pt x="382" y="50"/>
                </a:lnTo>
                <a:lnTo>
                  <a:pt x="383" y="48"/>
                </a:lnTo>
                <a:lnTo>
                  <a:pt x="379" y="49"/>
                </a:lnTo>
                <a:lnTo>
                  <a:pt x="380" y="44"/>
                </a:lnTo>
                <a:lnTo>
                  <a:pt x="388" y="42"/>
                </a:lnTo>
                <a:lnTo>
                  <a:pt x="395" y="40"/>
                </a:lnTo>
                <a:lnTo>
                  <a:pt x="401" y="37"/>
                </a:lnTo>
                <a:lnTo>
                  <a:pt x="405" y="37"/>
                </a:lnTo>
                <a:lnTo>
                  <a:pt x="411" y="34"/>
                </a:lnTo>
                <a:lnTo>
                  <a:pt x="422" y="33"/>
                </a:lnTo>
                <a:lnTo>
                  <a:pt x="432" y="33"/>
                </a:lnTo>
                <a:lnTo>
                  <a:pt x="437" y="36"/>
                </a:lnTo>
                <a:lnTo>
                  <a:pt x="449" y="38"/>
                </a:lnTo>
                <a:lnTo>
                  <a:pt x="452" y="43"/>
                </a:lnTo>
                <a:lnTo>
                  <a:pt x="443" y="52"/>
                </a:lnTo>
                <a:lnTo>
                  <a:pt x="453" y="47"/>
                </a:lnTo>
                <a:lnTo>
                  <a:pt x="459" y="43"/>
                </a:lnTo>
                <a:lnTo>
                  <a:pt x="469" y="40"/>
                </a:lnTo>
                <a:lnTo>
                  <a:pt x="468" y="37"/>
                </a:lnTo>
                <a:lnTo>
                  <a:pt x="472" y="36"/>
                </a:lnTo>
                <a:lnTo>
                  <a:pt x="480" y="33"/>
                </a:lnTo>
                <a:lnTo>
                  <a:pt x="484" y="37"/>
                </a:lnTo>
                <a:lnTo>
                  <a:pt x="489" y="39"/>
                </a:lnTo>
                <a:lnTo>
                  <a:pt x="492" y="36"/>
                </a:lnTo>
                <a:lnTo>
                  <a:pt x="496" y="31"/>
                </a:lnTo>
                <a:lnTo>
                  <a:pt x="499" y="26"/>
                </a:lnTo>
                <a:lnTo>
                  <a:pt x="505" y="28"/>
                </a:lnTo>
                <a:lnTo>
                  <a:pt x="510" y="28"/>
                </a:lnTo>
                <a:lnTo>
                  <a:pt x="513" y="22"/>
                </a:lnTo>
                <a:lnTo>
                  <a:pt x="516" y="19"/>
                </a:lnTo>
                <a:lnTo>
                  <a:pt x="534" y="22"/>
                </a:lnTo>
                <a:lnTo>
                  <a:pt x="538" y="24"/>
                </a:lnTo>
                <a:lnTo>
                  <a:pt x="540" y="21"/>
                </a:lnTo>
                <a:lnTo>
                  <a:pt x="535" y="16"/>
                </a:lnTo>
                <a:lnTo>
                  <a:pt x="528" y="16"/>
                </a:lnTo>
                <a:lnTo>
                  <a:pt x="517" y="16"/>
                </a:lnTo>
                <a:lnTo>
                  <a:pt x="522" y="10"/>
                </a:lnTo>
                <a:lnTo>
                  <a:pt x="525" y="5"/>
                </a:lnTo>
                <a:lnTo>
                  <a:pt x="522" y="1"/>
                </a:lnTo>
                <a:lnTo>
                  <a:pt x="514" y="5"/>
                </a:lnTo>
                <a:lnTo>
                  <a:pt x="507" y="6"/>
                </a:lnTo>
                <a:lnTo>
                  <a:pt x="499" y="11"/>
                </a:lnTo>
                <a:lnTo>
                  <a:pt x="490" y="17"/>
                </a:lnTo>
                <a:lnTo>
                  <a:pt x="469" y="22"/>
                </a:lnTo>
                <a:lnTo>
                  <a:pt x="462" y="21"/>
                </a:lnTo>
                <a:lnTo>
                  <a:pt x="465" y="18"/>
                </a:lnTo>
                <a:lnTo>
                  <a:pt x="468" y="16"/>
                </a:lnTo>
                <a:lnTo>
                  <a:pt x="468" y="12"/>
                </a:lnTo>
                <a:lnTo>
                  <a:pt x="464" y="8"/>
                </a:lnTo>
                <a:lnTo>
                  <a:pt x="458" y="7"/>
                </a:lnTo>
                <a:lnTo>
                  <a:pt x="452" y="12"/>
                </a:lnTo>
                <a:lnTo>
                  <a:pt x="452" y="16"/>
                </a:lnTo>
                <a:lnTo>
                  <a:pt x="446" y="19"/>
                </a:lnTo>
                <a:lnTo>
                  <a:pt x="437" y="22"/>
                </a:lnTo>
                <a:lnTo>
                  <a:pt x="431" y="23"/>
                </a:lnTo>
                <a:lnTo>
                  <a:pt x="417" y="26"/>
                </a:lnTo>
                <a:lnTo>
                  <a:pt x="408" y="28"/>
                </a:lnTo>
                <a:lnTo>
                  <a:pt x="408" y="24"/>
                </a:lnTo>
                <a:lnTo>
                  <a:pt x="405" y="22"/>
                </a:lnTo>
                <a:lnTo>
                  <a:pt x="405" y="18"/>
                </a:lnTo>
                <a:lnTo>
                  <a:pt x="399" y="17"/>
                </a:lnTo>
                <a:lnTo>
                  <a:pt x="398" y="13"/>
                </a:lnTo>
                <a:lnTo>
                  <a:pt x="399" y="8"/>
                </a:lnTo>
                <a:lnTo>
                  <a:pt x="404" y="5"/>
                </a:lnTo>
                <a:lnTo>
                  <a:pt x="379" y="0"/>
                </a:lnTo>
                <a:lnTo>
                  <a:pt x="373" y="0"/>
                </a:lnTo>
                <a:lnTo>
                  <a:pt x="368" y="1"/>
                </a:lnTo>
                <a:lnTo>
                  <a:pt x="367" y="5"/>
                </a:lnTo>
                <a:lnTo>
                  <a:pt x="362" y="6"/>
                </a:lnTo>
                <a:lnTo>
                  <a:pt x="359" y="5"/>
                </a:lnTo>
                <a:lnTo>
                  <a:pt x="356" y="3"/>
                </a:lnTo>
                <a:lnTo>
                  <a:pt x="352" y="6"/>
                </a:lnTo>
                <a:lnTo>
                  <a:pt x="352" y="11"/>
                </a:lnTo>
                <a:lnTo>
                  <a:pt x="350" y="16"/>
                </a:lnTo>
                <a:lnTo>
                  <a:pt x="350" y="19"/>
                </a:lnTo>
                <a:lnTo>
                  <a:pt x="347" y="24"/>
                </a:lnTo>
                <a:lnTo>
                  <a:pt x="346" y="31"/>
                </a:lnTo>
                <a:lnTo>
                  <a:pt x="346" y="36"/>
                </a:lnTo>
                <a:lnTo>
                  <a:pt x="341" y="38"/>
                </a:lnTo>
                <a:lnTo>
                  <a:pt x="335" y="42"/>
                </a:lnTo>
                <a:lnTo>
                  <a:pt x="331" y="43"/>
                </a:lnTo>
                <a:lnTo>
                  <a:pt x="331" y="38"/>
                </a:lnTo>
                <a:lnTo>
                  <a:pt x="331" y="32"/>
                </a:lnTo>
                <a:lnTo>
                  <a:pt x="332" y="27"/>
                </a:lnTo>
                <a:lnTo>
                  <a:pt x="332" y="23"/>
                </a:lnTo>
                <a:lnTo>
                  <a:pt x="329" y="22"/>
                </a:lnTo>
                <a:lnTo>
                  <a:pt x="328" y="26"/>
                </a:lnTo>
                <a:lnTo>
                  <a:pt x="326" y="29"/>
                </a:lnTo>
                <a:lnTo>
                  <a:pt x="325" y="33"/>
                </a:lnTo>
                <a:lnTo>
                  <a:pt x="324" y="29"/>
                </a:lnTo>
                <a:lnTo>
                  <a:pt x="318" y="33"/>
                </a:lnTo>
                <a:lnTo>
                  <a:pt x="319" y="34"/>
                </a:lnTo>
                <a:lnTo>
                  <a:pt x="322" y="37"/>
                </a:lnTo>
                <a:lnTo>
                  <a:pt x="321" y="42"/>
                </a:lnTo>
                <a:lnTo>
                  <a:pt x="318" y="42"/>
                </a:lnTo>
                <a:lnTo>
                  <a:pt x="315" y="43"/>
                </a:lnTo>
                <a:lnTo>
                  <a:pt x="312" y="43"/>
                </a:lnTo>
                <a:lnTo>
                  <a:pt x="310" y="48"/>
                </a:lnTo>
                <a:lnTo>
                  <a:pt x="312" y="52"/>
                </a:lnTo>
                <a:lnTo>
                  <a:pt x="310" y="54"/>
                </a:lnTo>
                <a:lnTo>
                  <a:pt x="306" y="57"/>
                </a:lnTo>
                <a:lnTo>
                  <a:pt x="306" y="59"/>
                </a:lnTo>
                <a:lnTo>
                  <a:pt x="298" y="59"/>
                </a:lnTo>
                <a:lnTo>
                  <a:pt x="297" y="54"/>
                </a:lnTo>
                <a:lnTo>
                  <a:pt x="291" y="55"/>
                </a:lnTo>
                <a:lnTo>
                  <a:pt x="289" y="52"/>
                </a:lnTo>
                <a:lnTo>
                  <a:pt x="285" y="53"/>
                </a:lnTo>
                <a:lnTo>
                  <a:pt x="277" y="53"/>
                </a:lnTo>
                <a:lnTo>
                  <a:pt x="271" y="54"/>
                </a:lnTo>
                <a:lnTo>
                  <a:pt x="265" y="52"/>
                </a:lnTo>
                <a:lnTo>
                  <a:pt x="273" y="45"/>
                </a:lnTo>
                <a:lnTo>
                  <a:pt x="280" y="39"/>
                </a:lnTo>
                <a:lnTo>
                  <a:pt x="286" y="33"/>
                </a:lnTo>
                <a:lnTo>
                  <a:pt x="294" y="26"/>
                </a:lnTo>
                <a:lnTo>
                  <a:pt x="300" y="19"/>
                </a:lnTo>
                <a:lnTo>
                  <a:pt x="295" y="16"/>
                </a:lnTo>
                <a:lnTo>
                  <a:pt x="292" y="19"/>
                </a:lnTo>
                <a:lnTo>
                  <a:pt x="294" y="22"/>
                </a:lnTo>
                <a:lnTo>
                  <a:pt x="289" y="26"/>
                </a:lnTo>
                <a:lnTo>
                  <a:pt x="282" y="33"/>
                </a:lnTo>
                <a:lnTo>
                  <a:pt x="277" y="38"/>
                </a:lnTo>
                <a:lnTo>
                  <a:pt x="270" y="40"/>
                </a:lnTo>
                <a:lnTo>
                  <a:pt x="265" y="44"/>
                </a:lnTo>
                <a:lnTo>
                  <a:pt x="262" y="47"/>
                </a:lnTo>
                <a:lnTo>
                  <a:pt x="256" y="49"/>
                </a:lnTo>
                <a:lnTo>
                  <a:pt x="255" y="54"/>
                </a:lnTo>
                <a:lnTo>
                  <a:pt x="253" y="57"/>
                </a:lnTo>
                <a:lnTo>
                  <a:pt x="248" y="59"/>
                </a:lnTo>
                <a:lnTo>
                  <a:pt x="245" y="61"/>
                </a:lnTo>
                <a:lnTo>
                  <a:pt x="240" y="64"/>
                </a:lnTo>
                <a:lnTo>
                  <a:pt x="233" y="61"/>
                </a:lnTo>
                <a:lnTo>
                  <a:pt x="239" y="53"/>
                </a:lnTo>
                <a:lnTo>
                  <a:pt x="245" y="45"/>
                </a:lnTo>
                <a:lnTo>
                  <a:pt x="248" y="40"/>
                </a:lnTo>
                <a:lnTo>
                  <a:pt x="252" y="33"/>
                </a:lnTo>
                <a:lnTo>
                  <a:pt x="253" y="28"/>
                </a:lnTo>
                <a:lnTo>
                  <a:pt x="262" y="28"/>
                </a:lnTo>
                <a:lnTo>
                  <a:pt x="270" y="27"/>
                </a:lnTo>
                <a:lnTo>
                  <a:pt x="273" y="27"/>
                </a:lnTo>
                <a:lnTo>
                  <a:pt x="273" y="24"/>
                </a:lnTo>
                <a:lnTo>
                  <a:pt x="267" y="24"/>
                </a:lnTo>
                <a:lnTo>
                  <a:pt x="261" y="24"/>
                </a:lnTo>
                <a:lnTo>
                  <a:pt x="258" y="22"/>
                </a:lnTo>
                <a:lnTo>
                  <a:pt x="256" y="21"/>
                </a:lnTo>
                <a:lnTo>
                  <a:pt x="258" y="18"/>
                </a:lnTo>
                <a:lnTo>
                  <a:pt x="261" y="19"/>
                </a:lnTo>
                <a:lnTo>
                  <a:pt x="268" y="21"/>
                </a:lnTo>
                <a:lnTo>
                  <a:pt x="271" y="18"/>
                </a:lnTo>
                <a:lnTo>
                  <a:pt x="268" y="17"/>
                </a:lnTo>
                <a:lnTo>
                  <a:pt x="262" y="17"/>
                </a:lnTo>
                <a:lnTo>
                  <a:pt x="259" y="15"/>
                </a:lnTo>
                <a:lnTo>
                  <a:pt x="256" y="13"/>
                </a:lnTo>
                <a:lnTo>
                  <a:pt x="252" y="13"/>
                </a:lnTo>
                <a:lnTo>
                  <a:pt x="251" y="12"/>
                </a:lnTo>
                <a:lnTo>
                  <a:pt x="252" y="8"/>
                </a:lnTo>
                <a:lnTo>
                  <a:pt x="253" y="5"/>
                </a:lnTo>
                <a:lnTo>
                  <a:pt x="256" y="5"/>
                </a:lnTo>
                <a:lnTo>
                  <a:pt x="262" y="5"/>
                </a:lnTo>
                <a:lnTo>
                  <a:pt x="265" y="1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59" name="Freeform 431"/>
          <p:cNvSpPr>
            <a:spLocks/>
          </p:cNvSpPr>
          <p:nvPr/>
        </p:nvSpPr>
        <p:spPr bwMode="auto">
          <a:xfrm>
            <a:off x="4340225" y="876300"/>
            <a:ext cx="955675" cy="771525"/>
          </a:xfrm>
          <a:custGeom>
            <a:avLst/>
            <a:gdLst>
              <a:gd name="T0" fmla="*/ 28933557 w 1205"/>
              <a:gd name="T1" fmla="*/ 597245417 h 971"/>
              <a:gd name="T2" fmla="*/ 60383592 w 1205"/>
              <a:gd name="T3" fmla="*/ 586512403 h 971"/>
              <a:gd name="T4" fmla="*/ 79252812 w 1205"/>
              <a:gd name="T5" fmla="*/ 606715070 h 971"/>
              <a:gd name="T6" fmla="*/ 105670697 w 1205"/>
              <a:gd name="T7" fmla="*/ 560627785 h 971"/>
              <a:gd name="T8" fmla="*/ 115735021 w 1205"/>
              <a:gd name="T9" fmla="*/ 558102650 h 971"/>
              <a:gd name="T10" fmla="*/ 90574978 w 1205"/>
              <a:gd name="T11" fmla="*/ 549894771 h 971"/>
              <a:gd name="T12" fmla="*/ 107558253 w 1205"/>
              <a:gd name="T13" fmla="*/ 537268302 h 971"/>
              <a:gd name="T14" fmla="*/ 161022101 w 1205"/>
              <a:gd name="T15" fmla="*/ 531586352 h 971"/>
              <a:gd name="T16" fmla="*/ 208825709 w 1205"/>
              <a:gd name="T17" fmla="*/ 541056005 h 971"/>
              <a:gd name="T18" fmla="*/ 211342186 w 1205"/>
              <a:gd name="T19" fmla="*/ 524010153 h 971"/>
              <a:gd name="T20" fmla="*/ 170457504 w 1205"/>
              <a:gd name="T21" fmla="*/ 494337039 h 971"/>
              <a:gd name="T22" fmla="*/ 229582485 w 1205"/>
              <a:gd name="T23" fmla="*/ 475396939 h 971"/>
              <a:gd name="T24" fmla="*/ 227695722 w 1205"/>
              <a:gd name="T25" fmla="*/ 457088521 h 971"/>
              <a:gd name="T26" fmla="*/ 264177113 w 1205"/>
              <a:gd name="T27" fmla="*/ 458982769 h 971"/>
              <a:gd name="T28" fmla="*/ 283047127 w 1205"/>
              <a:gd name="T29" fmla="*/ 475396939 h 971"/>
              <a:gd name="T30" fmla="*/ 296884978 w 1205"/>
              <a:gd name="T31" fmla="*/ 452669137 h 971"/>
              <a:gd name="T32" fmla="*/ 300659298 w 1205"/>
              <a:gd name="T33" fmla="*/ 432466470 h 971"/>
              <a:gd name="T34" fmla="*/ 346575299 w 1205"/>
              <a:gd name="T35" fmla="*/ 412263704 h 971"/>
              <a:gd name="T36" fmla="*/ 383057484 w 1205"/>
              <a:gd name="T37" fmla="*/ 421102570 h 971"/>
              <a:gd name="T38" fmla="*/ 373622080 w 1205"/>
              <a:gd name="T39" fmla="*/ 409737775 h 971"/>
              <a:gd name="T40" fmla="*/ 383057484 w 1205"/>
              <a:gd name="T41" fmla="*/ 395848739 h 971"/>
              <a:gd name="T42" fmla="*/ 415135634 w 1205"/>
              <a:gd name="T43" fmla="*/ 407844321 h 971"/>
              <a:gd name="T44" fmla="*/ 427715742 w 1205"/>
              <a:gd name="T45" fmla="*/ 429309655 h 971"/>
              <a:gd name="T46" fmla="*/ 453504681 w 1205"/>
              <a:gd name="T47" fmla="*/ 416051406 h 971"/>
              <a:gd name="T48" fmla="*/ 493760392 w 1205"/>
              <a:gd name="T49" fmla="*/ 409737775 h 971"/>
              <a:gd name="T50" fmla="*/ 499420682 w 1205"/>
              <a:gd name="T51" fmla="*/ 385747406 h 971"/>
              <a:gd name="T52" fmla="*/ 539676393 w 1205"/>
              <a:gd name="T53" fmla="*/ 358599426 h 971"/>
              <a:gd name="T54" fmla="*/ 547224240 w 1205"/>
              <a:gd name="T55" fmla="*/ 339028440 h 971"/>
              <a:gd name="T56" fmla="*/ 509485007 w 1205"/>
              <a:gd name="T57" fmla="*/ 340291007 h 971"/>
              <a:gd name="T58" fmla="*/ 507598243 w 1205"/>
              <a:gd name="T59" fmla="*/ 363018809 h 971"/>
              <a:gd name="T60" fmla="*/ 419538974 w 1205"/>
              <a:gd name="T61" fmla="*/ 393954491 h 971"/>
              <a:gd name="T62" fmla="*/ 391234251 w 1205"/>
              <a:gd name="T63" fmla="*/ 382590590 h 971"/>
              <a:gd name="T64" fmla="*/ 422054659 w 1205"/>
              <a:gd name="T65" fmla="*/ 351654908 h 971"/>
              <a:gd name="T66" fmla="*/ 427715742 w 1205"/>
              <a:gd name="T67" fmla="*/ 336503305 h 971"/>
              <a:gd name="T68" fmla="*/ 439037908 w 1205"/>
              <a:gd name="T69" fmla="*/ 322613475 h 971"/>
              <a:gd name="T70" fmla="*/ 457278208 w 1205"/>
              <a:gd name="T71" fmla="*/ 308092758 h 971"/>
              <a:gd name="T72" fmla="*/ 467342532 w 1205"/>
              <a:gd name="T73" fmla="*/ 288520978 h 971"/>
              <a:gd name="T74" fmla="*/ 503195002 w 1205"/>
              <a:gd name="T75" fmla="*/ 247483963 h 971"/>
              <a:gd name="T76" fmla="*/ 549740718 w 1205"/>
              <a:gd name="T77" fmla="*/ 270212559 h 971"/>
              <a:gd name="T78" fmla="*/ 534015310 w 1205"/>
              <a:gd name="T79" fmla="*/ 260742112 h 971"/>
              <a:gd name="T80" fmla="*/ 578674262 w 1205"/>
              <a:gd name="T81" fmla="*/ 216549076 h 971"/>
              <a:gd name="T82" fmla="*/ 530870704 w 1205"/>
              <a:gd name="T83" fmla="*/ 208972877 h 971"/>
              <a:gd name="T84" fmla="*/ 570497494 w 1205"/>
              <a:gd name="T85" fmla="*/ 181193961 h 971"/>
              <a:gd name="T86" fmla="*/ 603204566 w 1205"/>
              <a:gd name="T87" fmla="*/ 164148110 h 971"/>
              <a:gd name="T88" fmla="*/ 657298128 w 1205"/>
              <a:gd name="T89" fmla="*/ 156571911 h 971"/>
              <a:gd name="T90" fmla="*/ 628364584 w 1205"/>
              <a:gd name="T91" fmla="*/ 160359613 h 971"/>
              <a:gd name="T92" fmla="*/ 629622426 w 1205"/>
              <a:gd name="T93" fmla="*/ 143313762 h 971"/>
              <a:gd name="T94" fmla="*/ 609494570 w 1205"/>
              <a:gd name="T95" fmla="*/ 154677663 h 971"/>
              <a:gd name="T96" fmla="*/ 620187816 w 1205"/>
              <a:gd name="T97" fmla="*/ 125004549 h 971"/>
              <a:gd name="T98" fmla="*/ 635912430 w 1205"/>
              <a:gd name="T99" fmla="*/ 126898797 h 971"/>
              <a:gd name="T100" fmla="*/ 628364584 w 1205"/>
              <a:gd name="T101" fmla="*/ 114903215 h 971"/>
              <a:gd name="T102" fmla="*/ 652895680 w 1205"/>
              <a:gd name="T103" fmla="*/ 104801882 h 971"/>
              <a:gd name="T104" fmla="*/ 646605676 w 1205"/>
              <a:gd name="T105" fmla="*/ 80179807 h 971"/>
              <a:gd name="T106" fmla="*/ 674281378 w 1205"/>
              <a:gd name="T107" fmla="*/ 63133955 h 971"/>
              <a:gd name="T108" fmla="*/ 664846768 w 1205"/>
              <a:gd name="T109" fmla="*/ 51770042 h 971"/>
              <a:gd name="T110" fmla="*/ 632138904 w 1205"/>
              <a:gd name="T111" fmla="*/ 68815906 h 971"/>
              <a:gd name="T112" fmla="*/ 675539220 w 1205"/>
              <a:gd name="T113" fmla="*/ 25253737 h 971"/>
              <a:gd name="T114" fmla="*/ 718310616 w 1205"/>
              <a:gd name="T115" fmla="*/ 23991170 h 971"/>
              <a:gd name="T116" fmla="*/ 757937406 w 1205"/>
              <a:gd name="T117" fmla="*/ 2525136 h 9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05"/>
              <a:gd name="T178" fmla="*/ 0 h 971"/>
              <a:gd name="T179" fmla="*/ 1205 w 1205"/>
              <a:gd name="T180" fmla="*/ 971 h 9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05" h="971">
                <a:moveTo>
                  <a:pt x="0" y="924"/>
                </a:moveTo>
                <a:lnTo>
                  <a:pt x="13" y="918"/>
                </a:lnTo>
                <a:lnTo>
                  <a:pt x="28" y="927"/>
                </a:lnTo>
                <a:lnTo>
                  <a:pt x="28" y="939"/>
                </a:lnTo>
                <a:lnTo>
                  <a:pt x="53" y="961"/>
                </a:lnTo>
                <a:lnTo>
                  <a:pt x="59" y="953"/>
                </a:lnTo>
                <a:lnTo>
                  <a:pt x="70" y="957"/>
                </a:lnTo>
                <a:lnTo>
                  <a:pt x="67" y="950"/>
                </a:lnTo>
                <a:lnTo>
                  <a:pt x="53" y="945"/>
                </a:lnTo>
                <a:lnTo>
                  <a:pt x="46" y="946"/>
                </a:lnTo>
                <a:lnTo>
                  <a:pt x="38" y="939"/>
                </a:lnTo>
                <a:lnTo>
                  <a:pt x="49" y="927"/>
                </a:lnTo>
                <a:lnTo>
                  <a:pt x="56" y="924"/>
                </a:lnTo>
                <a:lnTo>
                  <a:pt x="65" y="932"/>
                </a:lnTo>
                <a:lnTo>
                  <a:pt x="73" y="932"/>
                </a:lnTo>
                <a:lnTo>
                  <a:pt x="79" y="941"/>
                </a:lnTo>
                <a:lnTo>
                  <a:pt x="79" y="947"/>
                </a:lnTo>
                <a:lnTo>
                  <a:pt x="83" y="947"/>
                </a:lnTo>
                <a:lnTo>
                  <a:pt x="80" y="934"/>
                </a:lnTo>
                <a:lnTo>
                  <a:pt x="96" y="929"/>
                </a:lnTo>
                <a:lnTo>
                  <a:pt x="107" y="927"/>
                </a:lnTo>
                <a:lnTo>
                  <a:pt x="114" y="940"/>
                </a:lnTo>
                <a:lnTo>
                  <a:pt x="108" y="950"/>
                </a:lnTo>
                <a:lnTo>
                  <a:pt x="98" y="963"/>
                </a:lnTo>
                <a:lnTo>
                  <a:pt x="93" y="971"/>
                </a:lnTo>
                <a:lnTo>
                  <a:pt x="110" y="961"/>
                </a:lnTo>
                <a:lnTo>
                  <a:pt x="119" y="951"/>
                </a:lnTo>
                <a:lnTo>
                  <a:pt x="122" y="942"/>
                </a:lnTo>
                <a:lnTo>
                  <a:pt x="128" y="951"/>
                </a:lnTo>
                <a:lnTo>
                  <a:pt x="126" y="961"/>
                </a:lnTo>
                <a:lnTo>
                  <a:pt x="138" y="956"/>
                </a:lnTo>
                <a:lnTo>
                  <a:pt x="162" y="960"/>
                </a:lnTo>
                <a:lnTo>
                  <a:pt x="164" y="956"/>
                </a:lnTo>
                <a:lnTo>
                  <a:pt x="143" y="952"/>
                </a:lnTo>
                <a:lnTo>
                  <a:pt x="132" y="944"/>
                </a:lnTo>
                <a:lnTo>
                  <a:pt x="113" y="924"/>
                </a:lnTo>
                <a:lnTo>
                  <a:pt x="123" y="921"/>
                </a:lnTo>
                <a:lnTo>
                  <a:pt x="119" y="914"/>
                </a:lnTo>
                <a:lnTo>
                  <a:pt x="147" y="899"/>
                </a:lnTo>
                <a:lnTo>
                  <a:pt x="168" y="888"/>
                </a:lnTo>
                <a:lnTo>
                  <a:pt x="175" y="897"/>
                </a:lnTo>
                <a:lnTo>
                  <a:pt x="181" y="908"/>
                </a:lnTo>
                <a:lnTo>
                  <a:pt x="187" y="920"/>
                </a:lnTo>
                <a:lnTo>
                  <a:pt x="192" y="932"/>
                </a:lnTo>
                <a:lnTo>
                  <a:pt x="201" y="944"/>
                </a:lnTo>
                <a:lnTo>
                  <a:pt x="207" y="944"/>
                </a:lnTo>
                <a:lnTo>
                  <a:pt x="196" y="920"/>
                </a:lnTo>
                <a:lnTo>
                  <a:pt x="186" y="904"/>
                </a:lnTo>
                <a:lnTo>
                  <a:pt x="181" y="890"/>
                </a:lnTo>
                <a:lnTo>
                  <a:pt x="184" y="884"/>
                </a:lnTo>
                <a:lnTo>
                  <a:pt x="199" y="884"/>
                </a:lnTo>
                <a:lnTo>
                  <a:pt x="207" y="903"/>
                </a:lnTo>
                <a:lnTo>
                  <a:pt x="211" y="902"/>
                </a:lnTo>
                <a:lnTo>
                  <a:pt x="204" y="882"/>
                </a:lnTo>
                <a:lnTo>
                  <a:pt x="199" y="874"/>
                </a:lnTo>
                <a:lnTo>
                  <a:pt x="178" y="876"/>
                </a:lnTo>
                <a:lnTo>
                  <a:pt x="156" y="881"/>
                </a:lnTo>
                <a:lnTo>
                  <a:pt x="144" y="882"/>
                </a:lnTo>
                <a:lnTo>
                  <a:pt x="135" y="873"/>
                </a:lnTo>
                <a:lnTo>
                  <a:pt x="144" y="871"/>
                </a:lnTo>
                <a:lnTo>
                  <a:pt x="159" y="872"/>
                </a:lnTo>
                <a:lnTo>
                  <a:pt x="172" y="872"/>
                </a:lnTo>
                <a:lnTo>
                  <a:pt x="174" y="867"/>
                </a:lnTo>
                <a:lnTo>
                  <a:pt x="156" y="866"/>
                </a:lnTo>
                <a:lnTo>
                  <a:pt x="147" y="861"/>
                </a:lnTo>
                <a:lnTo>
                  <a:pt x="171" y="855"/>
                </a:lnTo>
                <a:lnTo>
                  <a:pt x="189" y="856"/>
                </a:lnTo>
                <a:lnTo>
                  <a:pt x="208" y="855"/>
                </a:lnTo>
                <a:lnTo>
                  <a:pt x="208" y="850"/>
                </a:lnTo>
                <a:lnTo>
                  <a:pt x="171" y="851"/>
                </a:lnTo>
                <a:lnTo>
                  <a:pt x="165" y="840"/>
                </a:lnTo>
                <a:lnTo>
                  <a:pt x="187" y="832"/>
                </a:lnTo>
                <a:lnTo>
                  <a:pt x="193" y="839"/>
                </a:lnTo>
                <a:lnTo>
                  <a:pt x="196" y="834"/>
                </a:lnTo>
                <a:lnTo>
                  <a:pt x="207" y="832"/>
                </a:lnTo>
                <a:lnTo>
                  <a:pt x="216" y="841"/>
                </a:lnTo>
                <a:lnTo>
                  <a:pt x="217" y="832"/>
                </a:lnTo>
                <a:lnTo>
                  <a:pt x="239" y="827"/>
                </a:lnTo>
                <a:lnTo>
                  <a:pt x="245" y="834"/>
                </a:lnTo>
                <a:lnTo>
                  <a:pt x="256" y="842"/>
                </a:lnTo>
                <a:lnTo>
                  <a:pt x="263" y="832"/>
                </a:lnTo>
                <a:lnTo>
                  <a:pt x="278" y="830"/>
                </a:lnTo>
                <a:lnTo>
                  <a:pt x="280" y="856"/>
                </a:lnTo>
                <a:lnTo>
                  <a:pt x="286" y="856"/>
                </a:lnTo>
                <a:lnTo>
                  <a:pt x="284" y="837"/>
                </a:lnTo>
                <a:lnTo>
                  <a:pt x="309" y="842"/>
                </a:lnTo>
                <a:lnTo>
                  <a:pt x="315" y="842"/>
                </a:lnTo>
                <a:lnTo>
                  <a:pt x="320" y="851"/>
                </a:lnTo>
                <a:lnTo>
                  <a:pt x="324" y="857"/>
                </a:lnTo>
                <a:lnTo>
                  <a:pt x="332" y="857"/>
                </a:lnTo>
                <a:lnTo>
                  <a:pt x="336" y="868"/>
                </a:lnTo>
                <a:lnTo>
                  <a:pt x="344" y="867"/>
                </a:lnTo>
                <a:lnTo>
                  <a:pt x="353" y="857"/>
                </a:lnTo>
                <a:lnTo>
                  <a:pt x="369" y="850"/>
                </a:lnTo>
                <a:lnTo>
                  <a:pt x="369" y="845"/>
                </a:lnTo>
                <a:lnTo>
                  <a:pt x="360" y="845"/>
                </a:lnTo>
                <a:lnTo>
                  <a:pt x="351" y="848"/>
                </a:lnTo>
                <a:lnTo>
                  <a:pt x="341" y="846"/>
                </a:lnTo>
                <a:lnTo>
                  <a:pt x="341" y="837"/>
                </a:lnTo>
                <a:lnTo>
                  <a:pt x="336" y="830"/>
                </a:lnTo>
                <a:lnTo>
                  <a:pt x="329" y="818"/>
                </a:lnTo>
                <a:lnTo>
                  <a:pt x="329" y="813"/>
                </a:lnTo>
                <a:lnTo>
                  <a:pt x="317" y="813"/>
                </a:lnTo>
                <a:lnTo>
                  <a:pt x="289" y="810"/>
                </a:lnTo>
                <a:lnTo>
                  <a:pt x="266" y="811"/>
                </a:lnTo>
                <a:lnTo>
                  <a:pt x="266" y="797"/>
                </a:lnTo>
                <a:lnTo>
                  <a:pt x="278" y="788"/>
                </a:lnTo>
                <a:lnTo>
                  <a:pt x="299" y="793"/>
                </a:lnTo>
                <a:lnTo>
                  <a:pt x="292" y="782"/>
                </a:lnTo>
                <a:lnTo>
                  <a:pt x="271" y="783"/>
                </a:lnTo>
                <a:lnTo>
                  <a:pt x="266" y="776"/>
                </a:lnTo>
                <a:lnTo>
                  <a:pt x="262" y="768"/>
                </a:lnTo>
                <a:lnTo>
                  <a:pt x="281" y="753"/>
                </a:lnTo>
                <a:lnTo>
                  <a:pt x="314" y="746"/>
                </a:lnTo>
                <a:lnTo>
                  <a:pt x="330" y="761"/>
                </a:lnTo>
                <a:lnTo>
                  <a:pt x="336" y="768"/>
                </a:lnTo>
                <a:lnTo>
                  <a:pt x="359" y="763"/>
                </a:lnTo>
                <a:lnTo>
                  <a:pt x="374" y="758"/>
                </a:lnTo>
                <a:lnTo>
                  <a:pt x="377" y="751"/>
                </a:lnTo>
                <a:lnTo>
                  <a:pt x="365" y="753"/>
                </a:lnTo>
                <a:lnTo>
                  <a:pt x="345" y="759"/>
                </a:lnTo>
                <a:lnTo>
                  <a:pt x="332" y="756"/>
                </a:lnTo>
                <a:lnTo>
                  <a:pt x="326" y="748"/>
                </a:lnTo>
                <a:lnTo>
                  <a:pt x="336" y="742"/>
                </a:lnTo>
                <a:lnTo>
                  <a:pt x="320" y="745"/>
                </a:lnTo>
                <a:lnTo>
                  <a:pt x="321" y="741"/>
                </a:lnTo>
                <a:lnTo>
                  <a:pt x="347" y="738"/>
                </a:lnTo>
                <a:lnTo>
                  <a:pt x="350" y="747"/>
                </a:lnTo>
                <a:lnTo>
                  <a:pt x="353" y="733"/>
                </a:lnTo>
                <a:lnTo>
                  <a:pt x="362" y="724"/>
                </a:lnTo>
                <a:lnTo>
                  <a:pt x="368" y="742"/>
                </a:lnTo>
                <a:lnTo>
                  <a:pt x="369" y="732"/>
                </a:lnTo>
                <a:lnTo>
                  <a:pt x="391" y="727"/>
                </a:lnTo>
                <a:lnTo>
                  <a:pt x="390" y="741"/>
                </a:lnTo>
                <a:lnTo>
                  <a:pt x="381" y="745"/>
                </a:lnTo>
                <a:lnTo>
                  <a:pt x="382" y="752"/>
                </a:lnTo>
                <a:lnTo>
                  <a:pt x="403" y="741"/>
                </a:lnTo>
                <a:lnTo>
                  <a:pt x="403" y="733"/>
                </a:lnTo>
                <a:lnTo>
                  <a:pt x="415" y="726"/>
                </a:lnTo>
                <a:lnTo>
                  <a:pt x="420" y="727"/>
                </a:lnTo>
                <a:lnTo>
                  <a:pt x="424" y="738"/>
                </a:lnTo>
                <a:lnTo>
                  <a:pt x="433" y="752"/>
                </a:lnTo>
                <a:lnTo>
                  <a:pt x="447" y="762"/>
                </a:lnTo>
                <a:lnTo>
                  <a:pt x="445" y="768"/>
                </a:lnTo>
                <a:lnTo>
                  <a:pt x="448" y="778"/>
                </a:lnTo>
                <a:lnTo>
                  <a:pt x="472" y="792"/>
                </a:lnTo>
                <a:lnTo>
                  <a:pt x="485" y="782"/>
                </a:lnTo>
                <a:lnTo>
                  <a:pt x="466" y="772"/>
                </a:lnTo>
                <a:lnTo>
                  <a:pt x="463" y="767"/>
                </a:lnTo>
                <a:lnTo>
                  <a:pt x="450" y="753"/>
                </a:lnTo>
                <a:lnTo>
                  <a:pt x="438" y="741"/>
                </a:lnTo>
                <a:lnTo>
                  <a:pt x="427" y="738"/>
                </a:lnTo>
                <a:lnTo>
                  <a:pt x="429" y="722"/>
                </a:lnTo>
                <a:lnTo>
                  <a:pt x="439" y="722"/>
                </a:lnTo>
                <a:lnTo>
                  <a:pt x="464" y="722"/>
                </a:lnTo>
                <a:lnTo>
                  <a:pt x="481" y="725"/>
                </a:lnTo>
                <a:lnTo>
                  <a:pt x="488" y="732"/>
                </a:lnTo>
                <a:lnTo>
                  <a:pt x="493" y="730"/>
                </a:lnTo>
                <a:lnTo>
                  <a:pt x="491" y="712"/>
                </a:lnTo>
                <a:lnTo>
                  <a:pt x="472" y="717"/>
                </a:lnTo>
                <a:lnTo>
                  <a:pt x="457" y="717"/>
                </a:lnTo>
                <a:lnTo>
                  <a:pt x="445" y="704"/>
                </a:lnTo>
                <a:lnTo>
                  <a:pt x="442" y="693"/>
                </a:lnTo>
                <a:lnTo>
                  <a:pt x="452" y="695"/>
                </a:lnTo>
                <a:lnTo>
                  <a:pt x="469" y="690"/>
                </a:lnTo>
                <a:lnTo>
                  <a:pt x="476" y="699"/>
                </a:lnTo>
                <a:lnTo>
                  <a:pt x="485" y="711"/>
                </a:lnTo>
                <a:lnTo>
                  <a:pt x="490" y="710"/>
                </a:lnTo>
                <a:lnTo>
                  <a:pt x="479" y="694"/>
                </a:lnTo>
                <a:lnTo>
                  <a:pt x="478" y="685"/>
                </a:lnTo>
                <a:lnTo>
                  <a:pt x="514" y="677"/>
                </a:lnTo>
                <a:lnTo>
                  <a:pt x="502" y="661"/>
                </a:lnTo>
                <a:lnTo>
                  <a:pt x="512" y="658"/>
                </a:lnTo>
                <a:lnTo>
                  <a:pt x="525" y="657"/>
                </a:lnTo>
                <a:lnTo>
                  <a:pt x="528" y="663"/>
                </a:lnTo>
                <a:lnTo>
                  <a:pt x="536" y="659"/>
                </a:lnTo>
                <a:lnTo>
                  <a:pt x="545" y="662"/>
                </a:lnTo>
                <a:lnTo>
                  <a:pt x="542" y="653"/>
                </a:lnTo>
                <a:lnTo>
                  <a:pt x="546" y="649"/>
                </a:lnTo>
                <a:lnTo>
                  <a:pt x="551" y="653"/>
                </a:lnTo>
                <a:lnTo>
                  <a:pt x="566" y="670"/>
                </a:lnTo>
                <a:lnTo>
                  <a:pt x="552" y="687"/>
                </a:lnTo>
                <a:lnTo>
                  <a:pt x="543" y="693"/>
                </a:lnTo>
                <a:lnTo>
                  <a:pt x="549" y="701"/>
                </a:lnTo>
                <a:lnTo>
                  <a:pt x="554" y="693"/>
                </a:lnTo>
                <a:lnTo>
                  <a:pt x="569" y="684"/>
                </a:lnTo>
                <a:lnTo>
                  <a:pt x="579" y="682"/>
                </a:lnTo>
                <a:lnTo>
                  <a:pt x="590" y="674"/>
                </a:lnTo>
                <a:lnTo>
                  <a:pt x="610" y="669"/>
                </a:lnTo>
                <a:lnTo>
                  <a:pt x="609" y="667"/>
                </a:lnTo>
                <a:lnTo>
                  <a:pt x="597" y="670"/>
                </a:lnTo>
                <a:lnTo>
                  <a:pt x="582" y="672"/>
                </a:lnTo>
                <a:lnTo>
                  <a:pt x="576" y="673"/>
                </a:lnTo>
                <a:lnTo>
                  <a:pt x="567" y="667"/>
                </a:lnTo>
                <a:lnTo>
                  <a:pt x="567" y="659"/>
                </a:lnTo>
                <a:lnTo>
                  <a:pt x="584" y="657"/>
                </a:lnTo>
                <a:lnTo>
                  <a:pt x="597" y="653"/>
                </a:lnTo>
                <a:lnTo>
                  <a:pt x="607" y="652"/>
                </a:lnTo>
                <a:lnTo>
                  <a:pt x="610" y="646"/>
                </a:lnTo>
                <a:lnTo>
                  <a:pt x="594" y="649"/>
                </a:lnTo>
                <a:lnTo>
                  <a:pt x="584" y="643"/>
                </a:lnTo>
                <a:lnTo>
                  <a:pt x="585" y="653"/>
                </a:lnTo>
                <a:lnTo>
                  <a:pt x="573" y="651"/>
                </a:lnTo>
                <a:lnTo>
                  <a:pt x="566" y="646"/>
                </a:lnTo>
                <a:lnTo>
                  <a:pt x="573" y="640"/>
                </a:lnTo>
                <a:lnTo>
                  <a:pt x="594" y="631"/>
                </a:lnTo>
                <a:lnTo>
                  <a:pt x="598" y="630"/>
                </a:lnTo>
                <a:lnTo>
                  <a:pt x="597" y="641"/>
                </a:lnTo>
                <a:lnTo>
                  <a:pt x="601" y="636"/>
                </a:lnTo>
                <a:lnTo>
                  <a:pt x="609" y="627"/>
                </a:lnTo>
                <a:lnTo>
                  <a:pt x="616" y="627"/>
                </a:lnTo>
                <a:lnTo>
                  <a:pt x="621" y="635"/>
                </a:lnTo>
                <a:lnTo>
                  <a:pt x="619" y="624"/>
                </a:lnTo>
                <a:lnTo>
                  <a:pt x="615" y="624"/>
                </a:lnTo>
                <a:lnTo>
                  <a:pt x="642" y="611"/>
                </a:lnTo>
                <a:lnTo>
                  <a:pt x="646" y="622"/>
                </a:lnTo>
                <a:lnTo>
                  <a:pt x="648" y="630"/>
                </a:lnTo>
                <a:lnTo>
                  <a:pt x="655" y="633"/>
                </a:lnTo>
                <a:lnTo>
                  <a:pt x="654" y="638"/>
                </a:lnTo>
                <a:lnTo>
                  <a:pt x="660" y="646"/>
                </a:lnTo>
                <a:lnTo>
                  <a:pt x="667" y="653"/>
                </a:lnTo>
                <a:lnTo>
                  <a:pt x="673" y="657"/>
                </a:lnTo>
                <a:lnTo>
                  <a:pt x="668" y="673"/>
                </a:lnTo>
                <a:lnTo>
                  <a:pt x="664" y="679"/>
                </a:lnTo>
                <a:lnTo>
                  <a:pt x="655" y="684"/>
                </a:lnTo>
                <a:lnTo>
                  <a:pt x="651" y="685"/>
                </a:lnTo>
                <a:lnTo>
                  <a:pt x="651" y="690"/>
                </a:lnTo>
                <a:lnTo>
                  <a:pt x="657" y="690"/>
                </a:lnTo>
                <a:lnTo>
                  <a:pt x="668" y="683"/>
                </a:lnTo>
                <a:lnTo>
                  <a:pt x="680" y="680"/>
                </a:lnTo>
                <a:lnTo>
                  <a:pt x="692" y="685"/>
                </a:lnTo>
                <a:lnTo>
                  <a:pt x="701" y="687"/>
                </a:lnTo>
                <a:lnTo>
                  <a:pt x="707" y="685"/>
                </a:lnTo>
                <a:lnTo>
                  <a:pt x="709" y="680"/>
                </a:lnTo>
                <a:lnTo>
                  <a:pt x="694" y="679"/>
                </a:lnTo>
                <a:lnTo>
                  <a:pt x="685" y="673"/>
                </a:lnTo>
                <a:lnTo>
                  <a:pt x="686" y="666"/>
                </a:lnTo>
                <a:lnTo>
                  <a:pt x="697" y="662"/>
                </a:lnTo>
                <a:lnTo>
                  <a:pt x="709" y="657"/>
                </a:lnTo>
                <a:lnTo>
                  <a:pt x="721" y="659"/>
                </a:lnTo>
                <a:lnTo>
                  <a:pt x="730" y="661"/>
                </a:lnTo>
                <a:lnTo>
                  <a:pt x="736" y="657"/>
                </a:lnTo>
                <a:lnTo>
                  <a:pt x="740" y="656"/>
                </a:lnTo>
                <a:lnTo>
                  <a:pt x="744" y="661"/>
                </a:lnTo>
                <a:lnTo>
                  <a:pt x="759" y="659"/>
                </a:lnTo>
                <a:lnTo>
                  <a:pt x="776" y="662"/>
                </a:lnTo>
                <a:lnTo>
                  <a:pt x="788" y="661"/>
                </a:lnTo>
                <a:lnTo>
                  <a:pt x="791" y="659"/>
                </a:lnTo>
                <a:lnTo>
                  <a:pt x="795" y="653"/>
                </a:lnTo>
                <a:lnTo>
                  <a:pt x="785" y="649"/>
                </a:lnTo>
                <a:lnTo>
                  <a:pt x="777" y="643"/>
                </a:lnTo>
                <a:lnTo>
                  <a:pt x="779" y="641"/>
                </a:lnTo>
                <a:lnTo>
                  <a:pt x="785" y="635"/>
                </a:lnTo>
                <a:lnTo>
                  <a:pt x="794" y="630"/>
                </a:lnTo>
                <a:lnTo>
                  <a:pt x="801" y="622"/>
                </a:lnTo>
                <a:lnTo>
                  <a:pt x="798" y="619"/>
                </a:lnTo>
                <a:lnTo>
                  <a:pt x="765" y="635"/>
                </a:lnTo>
                <a:lnTo>
                  <a:pt x="770" y="620"/>
                </a:lnTo>
                <a:lnTo>
                  <a:pt x="777" y="616"/>
                </a:lnTo>
                <a:lnTo>
                  <a:pt x="794" y="611"/>
                </a:lnTo>
                <a:lnTo>
                  <a:pt x="795" y="603"/>
                </a:lnTo>
                <a:lnTo>
                  <a:pt x="812" y="599"/>
                </a:lnTo>
                <a:lnTo>
                  <a:pt x="814" y="600"/>
                </a:lnTo>
                <a:lnTo>
                  <a:pt x="834" y="594"/>
                </a:lnTo>
                <a:lnTo>
                  <a:pt x="837" y="588"/>
                </a:lnTo>
                <a:lnTo>
                  <a:pt x="852" y="586"/>
                </a:lnTo>
                <a:lnTo>
                  <a:pt x="861" y="584"/>
                </a:lnTo>
                <a:lnTo>
                  <a:pt x="867" y="582"/>
                </a:lnTo>
                <a:lnTo>
                  <a:pt x="864" y="568"/>
                </a:lnTo>
                <a:lnTo>
                  <a:pt x="858" y="568"/>
                </a:lnTo>
                <a:lnTo>
                  <a:pt x="852" y="568"/>
                </a:lnTo>
                <a:lnTo>
                  <a:pt x="846" y="561"/>
                </a:lnTo>
                <a:lnTo>
                  <a:pt x="834" y="567"/>
                </a:lnTo>
                <a:lnTo>
                  <a:pt x="820" y="564"/>
                </a:lnTo>
                <a:lnTo>
                  <a:pt x="822" y="554"/>
                </a:lnTo>
                <a:lnTo>
                  <a:pt x="837" y="549"/>
                </a:lnTo>
                <a:lnTo>
                  <a:pt x="835" y="547"/>
                </a:lnTo>
                <a:lnTo>
                  <a:pt x="844" y="537"/>
                </a:lnTo>
                <a:lnTo>
                  <a:pt x="859" y="538"/>
                </a:lnTo>
                <a:lnTo>
                  <a:pt x="870" y="537"/>
                </a:lnTo>
                <a:lnTo>
                  <a:pt x="873" y="526"/>
                </a:lnTo>
                <a:lnTo>
                  <a:pt x="862" y="526"/>
                </a:lnTo>
                <a:lnTo>
                  <a:pt x="843" y="522"/>
                </a:lnTo>
                <a:lnTo>
                  <a:pt x="844" y="516"/>
                </a:lnTo>
                <a:lnTo>
                  <a:pt x="858" y="510"/>
                </a:lnTo>
                <a:lnTo>
                  <a:pt x="853" y="506"/>
                </a:lnTo>
                <a:lnTo>
                  <a:pt x="835" y="515"/>
                </a:lnTo>
                <a:lnTo>
                  <a:pt x="837" y="526"/>
                </a:lnTo>
                <a:lnTo>
                  <a:pt x="832" y="530"/>
                </a:lnTo>
                <a:lnTo>
                  <a:pt x="810" y="539"/>
                </a:lnTo>
                <a:lnTo>
                  <a:pt x="792" y="556"/>
                </a:lnTo>
                <a:lnTo>
                  <a:pt x="762" y="567"/>
                </a:lnTo>
                <a:lnTo>
                  <a:pt x="755" y="575"/>
                </a:lnTo>
                <a:lnTo>
                  <a:pt x="762" y="574"/>
                </a:lnTo>
                <a:lnTo>
                  <a:pt x="771" y="567"/>
                </a:lnTo>
                <a:lnTo>
                  <a:pt x="785" y="564"/>
                </a:lnTo>
                <a:lnTo>
                  <a:pt x="800" y="556"/>
                </a:lnTo>
                <a:lnTo>
                  <a:pt x="813" y="559"/>
                </a:lnTo>
                <a:lnTo>
                  <a:pt x="817" y="568"/>
                </a:lnTo>
                <a:lnTo>
                  <a:pt x="807" y="575"/>
                </a:lnTo>
                <a:lnTo>
                  <a:pt x="801" y="591"/>
                </a:lnTo>
                <a:lnTo>
                  <a:pt x="777" y="599"/>
                </a:lnTo>
                <a:lnTo>
                  <a:pt x="764" y="606"/>
                </a:lnTo>
                <a:lnTo>
                  <a:pt x="733" y="630"/>
                </a:lnTo>
                <a:lnTo>
                  <a:pt x="703" y="636"/>
                </a:lnTo>
                <a:lnTo>
                  <a:pt x="689" y="646"/>
                </a:lnTo>
                <a:lnTo>
                  <a:pt x="671" y="646"/>
                </a:lnTo>
                <a:lnTo>
                  <a:pt x="666" y="636"/>
                </a:lnTo>
                <a:lnTo>
                  <a:pt x="664" y="627"/>
                </a:lnTo>
                <a:lnTo>
                  <a:pt x="667" y="624"/>
                </a:lnTo>
                <a:lnTo>
                  <a:pt x="658" y="624"/>
                </a:lnTo>
                <a:lnTo>
                  <a:pt x="654" y="609"/>
                </a:lnTo>
                <a:lnTo>
                  <a:pt x="657" y="603"/>
                </a:lnTo>
                <a:lnTo>
                  <a:pt x="671" y="598"/>
                </a:lnTo>
                <a:lnTo>
                  <a:pt x="685" y="593"/>
                </a:lnTo>
                <a:lnTo>
                  <a:pt x="701" y="580"/>
                </a:lnTo>
                <a:lnTo>
                  <a:pt x="674" y="586"/>
                </a:lnTo>
                <a:lnTo>
                  <a:pt x="658" y="593"/>
                </a:lnTo>
                <a:lnTo>
                  <a:pt x="637" y="596"/>
                </a:lnTo>
                <a:lnTo>
                  <a:pt x="622" y="606"/>
                </a:lnTo>
                <a:lnTo>
                  <a:pt x="618" y="590"/>
                </a:lnTo>
                <a:lnTo>
                  <a:pt x="648" y="583"/>
                </a:lnTo>
                <a:lnTo>
                  <a:pt x="622" y="583"/>
                </a:lnTo>
                <a:lnTo>
                  <a:pt x="624" y="577"/>
                </a:lnTo>
                <a:lnTo>
                  <a:pt x="639" y="569"/>
                </a:lnTo>
                <a:lnTo>
                  <a:pt x="658" y="564"/>
                </a:lnTo>
                <a:lnTo>
                  <a:pt x="663" y="559"/>
                </a:lnTo>
                <a:lnTo>
                  <a:pt x="658" y="559"/>
                </a:lnTo>
                <a:lnTo>
                  <a:pt x="668" y="553"/>
                </a:lnTo>
                <a:lnTo>
                  <a:pt x="671" y="557"/>
                </a:lnTo>
                <a:lnTo>
                  <a:pt x="695" y="547"/>
                </a:lnTo>
                <a:lnTo>
                  <a:pt x="700" y="546"/>
                </a:lnTo>
                <a:lnTo>
                  <a:pt x="710" y="551"/>
                </a:lnTo>
                <a:lnTo>
                  <a:pt x="706" y="541"/>
                </a:lnTo>
                <a:lnTo>
                  <a:pt x="704" y="538"/>
                </a:lnTo>
                <a:lnTo>
                  <a:pt x="692" y="543"/>
                </a:lnTo>
                <a:lnTo>
                  <a:pt x="692" y="541"/>
                </a:lnTo>
                <a:lnTo>
                  <a:pt x="704" y="531"/>
                </a:lnTo>
                <a:lnTo>
                  <a:pt x="686" y="537"/>
                </a:lnTo>
                <a:lnTo>
                  <a:pt x="680" y="533"/>
                </a:lnTo>
                <a:lnTo>
                  <a:pt x="682" y="523"/>
                </a:lnTo>
                <a:lnTo>
                  <a:pt x="689" y="518"/>
                </a:lnTo>
                <a:lnTo>
                  <a:pt x="686" y="516"/>
                </a:lnTo>
                <a:lnTo>
                  <a:pt x="677" y="520"/>
                </a:lnTo>
                <a:lnTo>
                  <a:pt x="671" y="512"/>
                </a:lnTo>
                <a:lnTo>
                  <a:pt x="679" y="509"/>
                </a:lnTo>
                <a:lnTo>
                  <a:pt x="683" y="511"/>
                </a:lnTo>
                <a:lnTo>
                  <a:pt x="683" y="506"/>
                </a:lnTo>
                <a:lnTo>
                  <a:pt x="691" y="504"/>
                </a:lnTo>
                <a:lnTo>
                  <a:pt x="698" y="511"/>
                </a:lnTo>
                <a:lnTo>
                  <a:pt x="715" y="504"/>
                </a:lnTo>
                <a:lnTo>
                  <a:pt x="713" y="502"/>
                </a:lnTo>
                <a:lnTo>
                  <a:pt x="707" y="504"/>
                </a:lnTo>
                <a:lnTo>
                  <a:pt x="698" y="501"/>
                </a:lnTo>
                <a:lnTo>
                  <a:pt x="700" y="497"/>
                </a:lnTo>
                <a:lnTo>
                  <a:pt x="710" y="493"/>
                </a:lnTo>
                <a:lnTo>
                  <a:pt x="706" y="488"/>
                </a:lnTo>
                <a:lnTo>
                  <a:pt x="709" y="483"/>
                </a:lnTo>
                <a:lnTo>
                  <a:pt x="724" y="481"/>
                </a:lnTo>
                <a:lnTo>
                  <a:pt x="727" y="488"/>
                </a:lnTo>
                <a:lnTo>
                  <a:pt x="731" y="486"/>
                </a:lnTo>
                <a:lnTo>
                  <a:pt x="730" y="481"/>
                </a:lnTo>
                <a:lnTo>
                  <a:pt x="719" y="475"/>
                </a:lnTo>
                <a:lnTo>
                  <a:pt x="722" y="472"/>
                </a:lnTo>
                <a:lnTo>
                  <a:pt x="730" y="469"/>
                </a:lnTo>
                <a:lnTo>
                  <a:pt x="727" y="463"/>
                </a:lnTo>
                <a:lnTo>
                  <a:pt x="737" y="459"/>
                </a:lnTo>
                <a:lnTo>
                  <a:pt x="749" y="460"/>
                </a:lnTo>
                <a:lnTo>
                  <a:pt x="749" y="458"/>
                </a:lnTo>
                <a:lnTo>
                  <a:pt x="743" y="457"/>
                </a:lnTo>
                <a:lnTo>
                  <a:pt x="740" y="448"/>
                </a:lnTo>
                <a:lnTo>
                  <a:pt x="750" y="442"/>
                </a:lnTo>
                <a:lnTo>
                  <a:pt x="753" y="442"/>
                </a:lnTo>
                <a:lnTo>
                  <a:pt x="755" y="433"/>
                </a:lnTo>
                <a:lnTo>
                  <a:pt x="759" y="422"/>
                </a:lnTo>
                <a:lnTo>
                  <a:pt x="780" y="417"/>
                </a:lnTo>
                <a:lnTo>
                  <a:pt x="786" y="411"/>
                </a:lnTo>
                <a:lnTo>
                  <a:pt x="804" y="409"/>
                </a:lnTo>
                <a:lnTo>
                  <a:pt x="810" y="402"/>
                </a:lnTo>
                <a:lnTo>
                  <a:pt x="800" y="392"/>
                </a:lnTo>
                <a:lnTo>
                  <a:pt x="809" y="386"/>
                </a:lnTo>
                <a:lnTo>
                  <a:pt x="819" y="395"/>
                </a:lnTo>
                <a:lnTo>
                  <a:pt x="822" y="409"/>
                </a:lnTo>
                <a:lnTo>
                  <a:pt x="837" y="425"/>
                </a:lnTo>
                <a:lnTo>
                  <a:pt x="855" y="428"/>
                </a:lnTo>
                <a:lnTo>
                  <a:pt x="852" y="439"/>
                </a:lnTo>
                <a:lnTo>
                  <a:pt x="841" y="448"/>
                </a:lnTo>
                <a:lnTo>
                  <a:pt x="844" y="452"/>
                </a:lnTo>
                <a:lnTo>
                  <a:pt x="864" y="428"/>
                </a:lnTo>
                <a:lnTo>
                  <a:pt x="874" y="428"/>
                </a:lnTo>
                <a:lnTo>
                  <a:pt x="883" y="421"/>
                </a:lnTo>
                <a:lnTo>
                  <a:pt x="905" y="426"/>
                </a:lnTo>
                <a:lnTo>
                  <a:pt x="931" y="426"/>
                </a:lnTo>
                <a:lnTo>
                  <a:pt x="934" y="420"/>
                </a:lnTo>
                <a:lnTo>
                  <a:pt x="941" y="411"/>
                </a:lnTo>
                <a:lnTo>
                  <a:pt x="926" y="415"/>
                </a:lnTo>
                <a:lnTo>
                  <a:pt x="925" y="422"/>
                </a:lnTo>
                <a:lnTo>
                  <a:pt x="890" y="415"/>
                </a:lnTo>
                <a:lnTo>
                  <a:pt x="868" y="422"/>
                </a:lnTo>
                <a:lnTo>
                  <a:pt x="849" y="413"/>
                </a:lnTo>
                <a:lnTo>
                  <a:pt x="829" y="399"/>
                </a:lnTo>
                <a:lnTo>
                  <a:pt x="817" y="379"/>
                </a:lnTo>
                <a:lnTo>
                  <a:pt x="823" y="376"/>
                </a:lnTo>
                <a:lnTo>
                  <a:pt x="840" y="370"/>
                </a:lnTo>
                <a:lnTo>
                  <a:pt x="856" y="369"/>
                </a:lnTo>
                <a:lnTo>
                  <a:pt x="862" y="370"/>
                </a:lnTo>
                <a:lnTo>
                  <a:pt x="868" y="367"/>
                </a:lnTo>
                <a:lnTo>
                  <a:pt x="883" y="353"/>
                </a:lnTo>
                <a:lnTo>
                  <a:pt x="907" y="347"/>
                </a:lnTo>
                <a:lnTo>
                  <a:pt x="920" y="343"/>
                </a:lnTo>
                <a:lnTo>
                  <a:pt x="917" y="338"/>
                </a:lnTo>
                <a:lnTo>
                  <a:pt x="902" y="342"/>
                </a:lnTo>
                <a:lnTo>
                  <a:pt x="884" y="338"/>
                </a:lnTo>
                <a:lnTo>
                  <a:pt x="873" y="341"/>
                </a:lnTo>
                <a:lnTo>
                  <a:pt x="864" y="352"/>
                </a:lnTo>
                <a:lnTo>
                  <a:pt x="841" y="359"/>
                </a:lnTo>
                <a:lnTo>
                  <a:pt x="840" y="355"/>
                </a:lnTo>
                <a:lnTo>
                  <a:pt x="865" y="339"/>
                </a:lnTo>
                <a:lnTo>
                  <a:pt x="846" y="338"/>
                </a:lnTo>
                <a:lnTo>
                  <a:pt x="844" y="331"/>
                </a:lnTo>
                <a:lnTo>
                  <a:pt x="856" y="320"/>
                </a:lnTo>
                <a:lnTo>
                  <a:pt x="874" y="308"/>
                </a:lnTo>
                <a:lnTo>
                  <a:pt x="890" y="302"/>
                </a:lnTo>
                <a:lnTo>
                  <a:pt x="905" y="305"/>
                </a:lnTo>
                <a:lnTo>
                  <a:pt x="908" y="301"/>
                </a:lnTo>
                <a:lnTo>
                  <a:pt x="889" y="299"/>
                </a:lnTo>
                <a:lnTo>
                  <a:pt x="902" y="291"/>
                </a:lnTo>
                <a:lnTo>
                  <a:pt x="908" y="295"/>
                </a:lnTo>
                <a:lnTo>
                  <a:pt x="913" y="291"/>
                </a:lnTo>
                <a:lnTo>
                  <a:pt x="907" y="287"/>
                </a:lnTo>
                <a:lnTo>
                  <a:pt x="923" y="269"/>
                </a:lnTo>
                <a:lnTo>
                  <a:pt x="932" y="263"/>
                </a:lnTo>
                <a:lnTo>
                  <a:pt x="943" y="265"/>
                </a:lnTo>
                <a:lnTo>
                  <a:pt x="947" y="268"/>
                </a:lnTo>
                <a:lnTo>
                  <a:pt x="941" y="276"/>
                </a:lnTo>
                <a:lnTo>
                  <a:pt x="947" y="281"/>
                </a:lnTo>
                <a:lnTo>
                  <a:pt x="953" y="274"/>
                </a:lnTo>
                <a:lnTo>
                  <a:pt x="960" y="273"/>
                </a:lnTo>
                <a:lnTo>
                  <a:pt x="957" y="268"/>
                </a:lnTo>
                <a:lnTo>
                  <a:pt x="959" y="260"/>
                </a:lnTo>
                <a:lnTo>
                  <a:pt x="972" y="253"/>
                </a:lnTo>
                <a:lnTo>
                  <a:pt x="980" y="264"/>
                </a:lnTo>
                <a:lnTo>
                  <a:pt x="977" y="274"/>
                </a:lnTo>
                <a:lnTo>
                  <a:pt x="984" y="275"/>
                </a:lnTo>
                <a:lnTo>
                  <a:pt x="984" y="278"/>
                </a:lnTo>
                <a:lnTo>
                  <a:pt x="972" y="286"/>
                </a:lnTo>
                <a:lnTo>
                  <a:pt x="975" y="290"/>
                </a:lnTo>
                <a:lnTo>
                  <a:pt x="995" y="281"/>
                </a:lnTo>
                <a:lnTo>
                  <a:pt x="1028" y="266"/>
                </a:lnTo>
                <a:lnTo>
                  <a:pt x="1045" y="248"/>
                </a:lnTo>
                <a:lnTo>
                  <a:pt x="1051" y="239"/>
                </a:lnTo>
                <a:lnTo>
                  <a:pt x="1065" y="231"/>
                </a:lnTo>
                <a:lnTo>
                  <a:pt x="1062" y="226"/>
                </a:lnTo>
                <a:lnTo>
                  <a:pt x="1041" y="244"/>
                </a:lnTo>
                <a:lnTo>
                  <a:pt x="1023" y="259"/>
                </a:lnTo>
                <a:lnTo>
                  <a:pt x="1005" y="270"/>
                </a:lnTo>
                <a:lnTo>
                  <a:pt x="992" y="265"/>
                </a:lnTo>
                <a:lnTo>
                  <a:pt x="995" y="259"/>
                </a:lnTo>
                <a:lnTo>
                  <a:pt x="1008" y="258"/>
                </a:lnTo>
                <a:lnTo>
                  <a:pt x="999" y="254"/>
                </a:lnTo>
                <a:lnTo>
                  <a:pt x="998" y="249"/>
                </a:lnTo>
                <a:lnTo>
                  <a:pt x="987" y="250"/>
                </a:lnTo>
                <a:lnTo>
                  <a:pt x="993" y="247"/>
                </a:lnTo>
                <a:lnTo>
                  <a:pt x="1008" y="247"/>
                </a:lnTo>
                <a:lnTo>
                  <a:pt x="1007" y="244"/>
                </a:lnTo>
                <a:lnTo>
                  <a:pt x="993" y="240"/>
                </a:lnTo>
                <a:lnTo>
                  <a:pt x="980" y="248"/>
                </a:lnTo>
                <a:lnTo>
                  <a:pt x="986" y="233"/>
                </a:lnTo>
                <a:lnTo>
                  <a:pt x="999" y="231"/>
                </a:lnTo>
                <a:lnTo>
                  <a:pt x="1001" y="227"/>
                </a:lnTo>
                <a:lnTo>
                  <a:pt x="996" y="227"/>
                </a:lnTo>
                <a:lnTo>
                  <a:pt x="998" y="223"/>
                </a:lnTo>
                <a:lnTo>
                  <a:pt x="1011" y="218"/>
                </a:lnTo>
                <a:lnTo>
                  <a:pt x="1010" y="217"/>
                </a:lnTo>
                <a:lnTo>
                  <a:pt x="996" y="218"/>
                </a:lnTo>
                <a:lnTo>
                  <a:pt x="984" y="228"/>
                </a:lnTo>
                <a:lnTo>
                  <a:pt x="974" y="231"/>
                </a:lnTo>
                <a:lnTo>
                  <a:pt x="972" y="234"/>
                </a:lnTo>
                <a:lnTo>
                  <a:pt x="978" y="236"/>
                </a:lnTo>
                <a:lnTo>
                  <a:pt x="969" y="245"/>
                </a:lnTo>
                <a:lnTo>
                  <a:pt x="950" y="254"/>
                </a:lnTo>
                <a:lnTo>
                  <a:pt x="957" y="238"/>
                </a:lnTo>
                <a:lnTo>
                  <a:pt x="960" y="232"/>
                </a:lnTo>
                <a:lnTo>
                  <a:pt x="955" y="232"/>
                </a:lnTo>
                <a:lnTo>
                  <a:pt x="962" y="217"/>
                </a:lnTo>
                <a:lnTo>
                  <a:pt x="969" y="221"/>
                </a:lnTo>
                <a:lnTo>
                  <a:pt x="971" y="215"/>
                </a:lnTo>
                <a:lnTo>
                  <a:pt x="965" y="215"/>
                </a:lnTo>
                <a:lnTo>
                  <a:pt x="969" y="205"/>
                </a:lnTo>
                <a:lnTo>
                  <a:pt x="986" y="198"/>
                </a:lnTo>
                <a:lnTo>
                  <a:pt x="986" y="191"/>
                </a:lnTo>
                <a:lnTo>
                  <a:pt x="981" y="190"/>
                </a:lnTo>
                <a:lnTo>
                  <a:pt x="974" y="197"/>
                </a:lnTo>
                <a:lnTo>
                  <a:pt x="969" y="195"/>
                </a:lnTo>
                <a:lnTo>
                  <a:pt x="975" y="171"/>
                </a:lnTo>
                <a:lnTo>
                  <a:pt x="983" y="171"/>
                </a:lnTo>
                <a:lnTo>
                  <a:pt x="986" y="181"/>
                </a:lnTo>
                <a:lnTo>
                  <a:pt x="998" y="191"/>
                </a:lnTo>
                <a:lnTo>
                  <a:pt x="999" y="203"/>
                </a:lnTo>
                <a:lnTo>
                  <a:pt x="1011" y="201"/>
                </a:lnTo>
                <a:lnTo>
                  <a:pt x="1023" y="202"/>
                </a:lnTo>
                <a:lnTo>
                  <a:pt x="1026" y="197"/>
                </a:lnTo>
                <a:lnTo>
                  <a:pt x="1016" y="187"/>
                </a:lnTo>
                <a:lnTo>
                  <a:pt x="1014" y="169"/>
                </a:lnTo>
                <a:lnTo>
                  <a:pt x="1011" y="182"/>
                </a:lnTo>
                <a:lnTo>
                  <a:pt x="1005" y="187"/>
                </a:lnTo>
                <a:lnTo>
                  <a:pt x="1001" y="185"/>
                </a:lnTo>
                <a:lnTo>
                  <a:pt x="1005" y="179"/>
                </a:lnTo>
                <a:lnTo>
                  <a:pt x="1010" y="171"/>
                </a:lnTo>
                <a:lnTo>
                  <a:pt x="999" y="182"/>
                </a:lnTo>
                <a:lnTo>
                  <a:pt x="992" y="174"/>
                </a:lnTo>
                <a:lnTo>
                  <a:pt x="996" y="169"/>
                </a:lnTo>
                <a:lnTo>
                  <a:pt x="990" y="170"/>
                </a:lnTo>
                <a:lnTo>
                  <a:pt x="989" y="159"/>
                </a:lnTo>
                <a:lnTo>
                  <a:pt x="1004" y="137"/>
                </a:lnTo>
                <a:lnTo>
                  <a:pt x="1011" y="139"/>
                </a:lnTo>
                <a:lnTo>
                  <a:pt x="1020" y="149"/>
                </a:lnTo>
                <a:lnTo>
                  <a:pt x="1019" y="155"/>
                </a:lnTo>
                <a:lnTo>
                  <a:pt x="1038" y="160"/>
                </a:lnTo>
                <a:lnTo>
                  <a:pt x="1038" y="166"/>
                </a:lnTo>
                <a:lnTo>
                  <a:pt x="1047" y="163"/>
                </a:lnTo>
                <a:lnTo>
                  <a:pt x="1041" y="156"/>
                </a:lnTo>
                <a:lnTo>
                  <a:pt x="1026" y="154"/>
                </a:lnTo>
                <a:lnTo>
                  <a:pt x="1028" y="147"/>
                </a:lnTo>
                <a:lnTo>
                  <a:pt x="1019" y="143"/>
                </a:lnTo>
                <a:lnTo>
                  <a:pt x="1017" y="137"/>
                </a:lnTo>
                <a:lnTo>
                  <a:pt x="1011" y="134"/>
                </a:lnTo>
                <a:lnTo>
                  <a:pt x="1019" y="122"/>
                </a:lnTo>
                <a:lnTo>
                  <a:pt x="1025" y="121"/>
                </a:lnTo>
                <a:lnTo>
                  <a:pt x="1028" y="127"/>
                </a:lnTo>
                <a:lnTo>
                  <a:pt x="1035" y="122"/>
                </a:lnTo>
                <a:lnTo>
                  <a:pt x="1028" y="109"/>
                </a:lnTo>
                <a:lnTo>
                  <a:pt x="1019" y="117"/>
                </a:lnTo>
                <a:lnTo>
                  <a:pt x="1022" y="106"/>
                </a:lnTo>
                <a:lnTo>
                  <a:pt x="1022" y="96"/>
                </a:lnTo>
                <a:lnTo>
                  <a:pt x="1047" y="82"/>
                </a:lnTo>
                <a:lnTo>
                  <a:pt x="1053" y="86"/>
                </a:lnTo>
                <a:lnTo>
                  <a:pt x="1063" y="92"/>
                </a:lnTo>
                <a:lnTo>
                  <a:pt x="1069" y="93"/>
                </a:lnTo>
                <a:lnTo>
                  <a:pt x="1072" y="100"/>
                </a:lnTo>
                <a:lnTo>
                  <a:pt x="1080" y="101"/>
                </a:lnTo>
                <a:lnTo>
                  <a:pt x="1087" y="108"/>
                </a:lnTo>
                <a:lnTo>
                  <a:pt x="1090" y="118"/>
                </a:lnTo>
                <a:lnTo>
                  <a:pt x="1095" y="127"/>
                </a:lnTo>
                <a:lnTo>
                  <a:pt x="1099" y="126"/>
                </a:lnTo>
                <a:lnTo>
                  <a:pt x="1093" y="113"/>
                </a:lnTo>
                <a:lnTo>
                  <a:pt x="1086" y="100"/>
                </a:lnTo>
                <a:lnTo>
                  <a:pt x="1084" y="90"/>
                </a:lnTo>
                <a:lnTo>
                  <a:pt x="1071" y="88"/>
                </a:lnTo>
                <a:lnTo>
                  <a:pt x="1057" y="82"/>
                </a:lnTo>
                <a:lnTo>
                  <a:pt x="1059" y="67"/>
                </a:lnTo>
                <a:lnTo>
                  <a:pt x="1069" y="61"/>
                </a:lnTo>
                <a:lnTo>
                  <a:pt x="1047" y="63"/>
                </a:lnTo>
                <a:lnTo>
                  <a:pt x="1029" y="66"/>
                </a:lnTo>
                <a:lnTo>
                  <a:pt x="1020" y="80"/>
                </a:lnTo>
                <a:lnTo>
                  <a:pt x="1056" y="69"/>
                </a:lnTo>
                <a:lnTo>
                  <a:pt x="1054" y="77"/>
                </a:lnTo>
                <a:lnTo>
                  <a:pt x="1035" y="84"/>
                </a:lnTo>
                <a:lnTo>
                  <a:pt x="1008" y="101"/>
                </a:lnTo>
                <a:lnTo>
                  <a:pt x="1005" y="109"/>
                </a:lnTo>
                <a:lnTo>
                  <a:pt x="998" y="106"/>
                </a:lnTo>
                <a:lnTo>
                  <a:pt x="1002" y="100"/>
                </a:lnTo>
                <a:lnTo>
                  <a:pt x="993" y="101"/>
                </a:lnTo>
                <a:lnTo>
                  <a:pt x="993" y="95"/>
                </a:lnTo>
                <a:lnTo>
                  <a:pt x="999" y="91"/>
                </a:lnTo>
                <a:lnTo>
                  <a:pt x="1002" y="81"/>
                </a:lnTo>
                <a:lnTo>
                  <a:pt x="1016" y="72"/>
                </a:lnTo>
                <a:lnTo>
                  <a:pt x="1026" y="56"/>
                </a:lnTo>
                <a:lnTo>
                  <a:pt x="1044" y="46"/>
                </a:lnTo>
                <a:lnTo>
                  <a:pt x="1074" y="40"/>
                </a:lnTo>
                <a:lnTo>
                  <a:pt x="1092" y="34"/>
                </a:lnTo>
                <a:lnTo>
                  <a:pt x="1095" y="29"/>
                </a:lnTo>
                <a:lnTo>
                  <a:pt x="1106" y="24"/>
                </a:lnTo>
                <a:lnTo>
                  <a:pt x="1111" y="25"/>
                </a:lnTo>
                <a:lnTo>
                  <a:pt x="1135" y="22"/>
                </a:lnTo>
                <a:lnTo>
                  <a:pt x="1135" y="25"/>
                </a:lnTo>
                <a:lnTo>
                  <a:pt x="1127" y="30"/>
                </a:lnTo>
                <a:lnTo>
                  <a:pt x="1135" y="30"/>
                </a:lnTo>
                <a:lnTo>
                  <a:pt x="1133" y="48"/>
                </a:lnTo>
                <a:lnTo>
                  <a:pt x="1142" y="38"/>
                </a:lnTo>
                <a:lnTo>
                  <a:pt x="1159" y="37"/>
                </a:lnTo>
                <a:lnTo>
                  <a:pt x="1165" y="42"/>
                </a:lnTo>
                <a:lnTo>
                  <a:pt x="1171" y="42"/>
                </a:lnTo>
                <a:lnTo>
                  <a:pt x="1163" y="32"/>
                </a:lnTo>
                <a:lnTo>
                  <a:pt x="1151" y="33"/>
                </a:lnTo>
                <a:lnTo>
                  <a:pt x="1141" y="23"/>
                </a:lnTo>
                <a:lnTo>
                  <a:pt x="1165" y="18"/>
                </a:lnTo>
                <a:lnTo>
                  <a:pt x="1163" y="24"/>
                </a:lnTo>
                <a:lnTo>
                  <a:pt x="1184" y="17"/>
                </a:lnTo>
                <a:lnTo>
                  <a:pt x="1205" y="4"/>
                </a:lnTo>
                <a:lnTo>
                  <a:pt x="1199" y="0"/>
                </a:lnTo>
                <a:lnTo>
                  <a:pt x="1181" y="9"/>
                </a:lnTo>
                <a:lnTo>
                  <a:pt x="1165" y="11"/>
                </a:lnTo>
                <a:lnTo>
                  <a:pt x="1144" y="18"/>
                </a:lnTo>
                <a:lnTo>
                  <a:pt x="1136" y="17"/>
                </a:lnTo>
                <a:lnTo>
                  <a:pt x="1139" y="11"/>
                </a:lnTo>
                <a:lnTo>
                  <a:pt x="1124" y="17"/>
                </a:lnTo>
                <a:lnTo>
                  <a:pt x="1114" y="21"/>
                </a:lnTo>
                <a:lnTo>
                  <a:pt x="1108" y="1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0" name="Freeform 432"/>
          <p:cNvSpPr>
            <a:spLocks/>
          </p:cNvSpPr>
          <p:nvPr/>
        </p:nvSpPr>
        <p:spPr bwMode="auto">
          <a:xfrm>
            <a:off x="4291013" y="1609725"/>
            <a:ext cx="268287" cy="746125"/>
          </a:xfrm>
          <a:custGeom>
            <a:avLst/>
            <a:gdLst>
              <a:gd name="T0" fmla="*/ 58528391 w 340"/>
              <a:gd name="T1" fmla="*/ 562560821 h 939"/>
              <a:gd name="T2" fmla="*/ 35491213 w 340"/>
              <a:gd name="T3" fmla="*/ 484901068 h 939"/>
              <a:gd name="T4" fmla="*/ 85302635 w 340"/>
              <a:gd name="T5" fmla="*/ 507631256 h 939"/>
              <a:gd name="T6" fmla="*/ 75340511 w 340"/>
              <a:gd name="T7" fmla="*/ 479849827 h 939"/>
              <a:gd name="T8" fmla="*/ 90906675 w 340"/>
              <a:gd name="T9" fmla="*/ 447018747 h 939"/>
              <a:gd name="T10" fmla="*/ 132001151 w 340"/>
              <a:gd name="T11" fmla="*/ 404084290 h 939"/>
              <a:gd name="T12" fmla="*/ 72226805 w 340"/>
              <a:gd name="T13" fmla="*/ 417343798 h 939"/>
              <a:gd name="T14" fmla="*/ 64132431 w 340"/>
              <a:gd name="T15" fmla="*/ 417343798 h 939"/>
              <a:gd name="T16" fmla="*/ 39849297 w 340"/>
              <a:gd name="T17" fmla="*/ 416712095 h 939"/>
              <a:gd name="T18" fmla="*/ 20547627 w 340"/>
              <a:gd name="T19" fmla="*/ 393350899 h 939"/>
              <a:gd name="T20" fmla="*/ 39849297 w 340"/>
              <a:gd name="T21" fmla="*/ 399033049 h 939"/>
              <a:gd name="T22" fmla="*/ 64132431 w 340"/>
              <a:gd name="T23" fmla="*/ 393982602 h 939"/>
              <a:gd name="T24" fmla="*/ 112076114 w 340"/>
              <a:gd name="T25" fmla="*/ 361781636 h 939"/>
              <a:gd name="T26" fmla="*/ 62887264 w 340"/>
              <a:gd name="T27" fmla="*/ 353573468 h 939"/>
              <a:gd name="T28" fmla="*/ 98378465 w 340"/>
              <a:gd name="T29" fmla="*/ 321373296 h 939"/>
              <a:gd name="T30" fmla="*/ 98378465 w 340"/>
              <a:gd name="T31" fmla="*/ 307482979 h 939"/>
              <a:gd name="T32" fmla="*/ 142585859 w 340"/>
              <a:gd name="T33" fmla="*/ 272125880 h 939"/>
              <a:gd name="T34" fmla="*/ 145699565 w 340"/>
              <a:gd name="T35" fmla="*/ 306220367 h 939"/>
              <a:gd name="T36" fmla="*/ 189906934 w 340"/>
              <a:gd name="T37" fmla="*/ 266442936 h 939"/>
              <a:gd name="T38" fmla="*/ 146322148 w 340"/>
              <a:gd name="T39" fmla="*/ 267705548 h 939"/>
              <a:gd name="T40" fmla="*/ 106472863 w 340"/>
              <a:gd name="T41" fmla="*/ 281596659 h 939"/>
              <a:gd name="T42" fmla="*/ 88415552 w 340"/>
              <a:gd name="T43" fmla="*/ 302431738 h 939"/>
              <a:gd name="T44" fmla="*/ 56660641 w 340"/>
              <a:gd name="T45" fmla="*/ 345366095 h 939"/>
              <a:gd name="T46" fmla="*/ 51057377 w 340"/>
              <a:gd name="T47" fmla="*/ 323898519 h 939"/>
              <a:gd name="T48" fmla="*/ 62264681 w 340"/>
              <a:gd name="T49" fmla="*/ 305588664 h 939"/>
              <a:gd name="T50" fmla="*/ 64132431 w 340"/>
              <a:gd name="T51" fmla="*/ 294855273 h 939"/>
              <a:gd name="T52" fmla="*/ 57283224 w 340"/>
              <a:gd name="T53" fmla="*/ 282859271 h 939"/>
              <a:gd name="T54" fmla="*/ 22415377 w 340"/>
              <a:gd name="T55" fmla="*/ 301800829 h 939"/>
              <a:gd name="T56" fmla="*/ 14943587 w 340"/>
              <a:gd name="T57" fmla="*/ 296117885 h 939"/>
              <a:gd name="T58" fmla="*/ 4981458 w 340"/>
              <a:gd name="T59" fmla="*/ 279070642 h 939"/>
              <a:gd name="T60" fmla="*/ 26150884 w 340"/>
              <a:gd name="T61" fmla="*/ 268337251 h 939"/>
              <a:gd name="T62" fmla="*/ 41094464 w 340"/>
              <a:gd name="T63" fmla="*/ 252552619 h 939"/>
              <a:gd name="T64" fmla="*/ 56660641 w 340"/>
              <a:gd name="T65" fmla="*/ 234873673 h 939"/>
              <a:gd name="T66" fmla="*/ 21170210 w 340"/>
              <a:gd name="T67" fmla="*/ 236137079 h 939"/>
              <a:gd name="T68" fmla="*/ 18679087 w 340"/>
              <a:gd name="T69" fmla="*/ 229823226 h 939"/>
              <a:gd name="T70" fmla="*/ 30509757 w 340"/>
              <a:gd name="T71" fmla="*/ 231085838 h 939"/>
              <a:gd name="T72" fmla="*/ 24905711 w 340"/>
              <a:gd name="T73" fmla="*/ 219089835 h 939"/>
              <a:gd name="T74" fmla="*/ 11207294 w 340"/>
              <a:gd name="T75" fmla="*/ 207092989 h 939"/>
              <a:gd name="T76" fmla="*/ 17433920 w 340"/>
              <a:gd name="T77" fmla="*/ 200148228 h 939"/>
              <a:gd name="T78" fmla="*/ 26150884 w 340"/>
              <a:gd name="T79" fmla="*/ 167316352 h 939"/>
              <a:gd name="T80" fmla="*/ 92774425 w 340"/>
              <a:gd name="T81" fmla="*/ 163527723 h 939"/>
              <a:gd name="T82" fmla="*/ 149435066 w 340"/>
              <a:gd name="T83" fmla="*/ 175524520 h 939"/>
              <a:gd name="T84" fmla="*/ 206718265 w 340"/>
              <a:gd name="T85" fmla="*/ 166684649 h 939"/>
              <a:gd name="T86" fmla="*/ 150057649 w 340"/>
              <a:gd name="T87" fmla="*/ 155951258 h 939"/>
              <a:gd name="T88" fmla="*/ 103981741 w 340"/>
              <a:gd name="T89" fmla="*/ 158476482 h 939"/>
              <a:gd name="T90" fmla="*/ 35491213 w 340"/>
              <a:gd name="T91" fmla="*/ 162896814 h 939"/>
              <a:gd name="T92" fmla="*/ 32377507 w 340"/>
              <a:gd name="T93" fmla="*/ 145849571 h 939"/>
              <a:gd name="T94" fmla="*/ 29887173 w 340"/>
              <a:gd name="T95" fmla="*/ 135115386 h 939"/>
              <a:gd name="T96" fmla="*/ 26773467 w 340"/>
              <a:gd name="T97" fmla="*/ 116174622 h 939"/>
              <a:gd name="T98" fmla="*/ 62887264 w 340"/>
              <a:gd name="T99" fmla="*/ 116174622 h 939"/>
              <a:gd name="T100" fmla="*/ 80943762 w 340"/>
              <a:gd name="T101" fmla="*/ 107334751 h 939"/>
              <a:gd name="T102" fmla="*/ 37358964 w 340"/>
              <a:gd name="T103" fmla="*/ 97863947 h 939"/>
              <a:gd name="T104" fmla="*/ 39849297 w 340"/>
              <a:gd name="T105" fmla="*/ 85867945 h 939"/>
              <a:gd name="T106" fmla="*/ 32377507 w 340"/>
              <a:gd name="T107" fmla="*/ 64401164 h 939"/>
              <a:gd name="T108" fmla="*/ 53547723 w 340"/>
              <a:gd name="T109" fmla="*/ 53667773 h 939"/>
              <a:gd name="T110" fmla="*/ 110208364 w 340"/>
              <a:gd name="T111" fmla="*/ 54298682 h 939"/>
              <a:gd name="T112" fmla="*/ 117680154 w 340"/>
              <a:gd name="T113" fmla="*/ 53036070 h 939"/>
              <a:gd name="T114" fmla="*/ 105850280 w 340"/>
              <a:gd name="T115" fmla="*/ 43565278 h 939"/>
              <a:gd name="T116" fmla="*/ 29887173 w 340"/>
              <a:gd name="T117" fmla="*/ 32831888 h 939"/>
              <a:gd name="T118" fmla="*/ 44830754 w 340"/>
              <a:gd name="T119" fmla="*/ 32831888 h 939"/>
              <a:gd name="T120" fmla="*/ 39849297 w 340"/>
              <a:gd name="T121" fmla="*/ 8208171 h 9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0"/>
              <a:gd name="T184" fmla="*/ 0 h 939"/>
              <a:gd name="T185" fmla="*/ 340 w 340"/>
              <a:gd name="T186" fmla="*/ 939 h 93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0" h="939">
                <a:moveTo>
                  <a:pt x="168" y="939"/>
                </a:moveTo>
                <a:lnTo>
                  <a:pt x="156" y="934"/>
                </a:lnTo>
                <a:lnTo>
                  <a:pt x="159" y="928"/>
                </a:lnTo>
                <a:lnTo>
                  <a:pt x="134" y="922"/>
                </a:lnTo>
                <a:lnTo>
                  <a:pt x="119" y="913"/>
                </a:lnTo>
                <a:lnTo>
                  <a:pt x="116" y="914"/>
                </a:lnTo>
                <a:lnTo>
                  <a:pt x="109" y="896"/>
                </a:lnTo>
                <a:lnTo>
                  <a:pt x="94" y="891"/>
                </a:lnTo>
                <a:lnTo>
                  <a:pt x="82" y="885"/>
                </a:lnTo>
                <a:lnTo>
                  <a:pt x="60" y="865"/>
                </a:lnTo>
                <a:lnTo>
                  <a:pt x="52" y="847"/>
                </a:lnTo>
                <a:lnTo>
                  <a:pt x="45" y="841"/>
                </a:lnTo>
                <a:lnTo>
                  <a:pt x="40" y="820"/>
                </a:lnTo>
                <a:lnTo>
                  <a:pt x="48" y="808"/>
                </a:lnTo>
                <a:lnTo>
                  <a:pt x="60" y="781"/>
                </a:lnTo>
                <a:lnTo>
                  <a:pt x="57" y="768"/>
                </a:lnTo>
                <a:lnTo>
                  <a:pt x="58" y="758"/>
                </a:lnTo>
                <a:lnTo>
                  <a:pt x="83" y="772"/>
                </a:lnTo>
                <a:lnTo>
                  <a:pt x="85" y="781"/>
                </a:lnTo>
                <a:lnTo>
                  <a:pt x="94" y="783"/>
                </a:lnTo>
                <a:lnTo>
                  <a:pt x="101" y="775"/>
                </a:lnTo>
                <a:lnTo>
                  <a:pt x="115" y="782"/>
                </a:lnTo>
                <a:lnTo>
                  <a:pt x="115" y="789"/>
                </a:lnTo>
                <a:lnTo>
                  <a:pt x="137" y="804"/>
                </a:lnTo>
                <a:lnTo>
                  <a:pt x="130" y="791"/>
                </a:lnTo>
                <a:lnTo>
                  <a:pt x="216" y="761"/>
                </a:lnTo>
                <a:lnTo>
                  <a:pt x="216" y="758"/>
                </a:lnTo>
                <a:lnTo>
                  <a:pt x="152" y="768"/>
                </a:lnTo>
                <a:lnTo>
                  <a:pt x="131" y="783"/>
                </a:lnTo>
                <a:lnTo>
                  <a:pt x="118" y="773"/>
                </a:lnTo>
                <a:lnTo>
                  <a:pt x="133" y="765"/>
                </a:lnTo>
                <a:lnTo>
                  <a:pt x="121" y="760"/>
                </a:lnTo>
                <a:lnTo>
                  <a:pt x="113" y="762"/>
                </a:lnTo>
                <a:lnTo>
                  <a:pt x="106" y="755"/>
                </a:lnTo>
                <a:lnTo>
                  <a:pt x="113" y="742"/>
                </a:lnTo>
                <a:lnTo>
                  <a:pt x="152" y="733"/>
                </a:lnTo>
                <a:lnTo>
                  <a:pt x="128" y="734"/>
                </a:lnTo>
                <a:lnTo>
                  <a:pt x="142" y="716"/>
                </a:lnTo>
                <a:lnTo>
                  <a:pt x="195" y="694"/>
                </a:lnTo>
                <a:lnTo>
                  <a:pt x="146" y="708"/>
                </a:lnTo>
                <a:lnTo>
                  <a:pt x="142" y="697"/>
                </a:lnTo>
                <a:lnTo>
                  <a:pt x="161" y="693"/>
                </a:lnTo>
                <a:lnTo>
                  <a:pt x="131" y="689"/>
                </a:lnTo>
                <a:lnTo>
                  <a:pt x="134" y="677"/>
                </a:lnTo>
                <a:lnTo>
                  <a:pt x="146" y="668"/>
                </a:lnTo>
                <a:lnTo>
                  <a:pt x="146" y="667"/>
                </a:lnTo>
                <a:lnTo>
                  <a:pt x="165" y="653"/>
                </a:lnTo>
                <a:lnTo>
                  <a:pt x="212" y="640"/>
                </a:lnTo>
                <a:lnTo>
                  <a:pt x="197" y="639"/>
                </a:lnTo>
                <a:lnTo>
                  <a:pt x="171" y="646"/>
                </a:lnTo>
                <a:lnTo>
                  <a:pt x="188" y="614"/>
                </a:lnTo>
                <a:lnTo>
                  <a:pt x="158" y="650"/>
                </a:lnTo>
                <a:lnTo>
                  <a:pt x="156" y="653"/>
                </a:lnTo>
                <a:lnTo>
                  <a:pt x="136" y="673"/>
                </a:lnTo>
                <a:lnTo>
                  <a:pt x="116" y="683"/>
                </a:lnTo>
                <a:lnTo>
                  <a:pt x="116" y="661"/>
                </a:lnTo>
                <a:lnTo>
                  <a:pt x="154" y="656"/>
                </a:lnTo>
                <a:lnTo>
                  <a:pt x="149" y="651"/>
                </a:lnTo>
                <a:lnTo>
                  <a:pt x="113" y="650"/>
                </a:lnTo>
                <a:lnTo>
                  <a:pt x="109" y="636"/>
                </a:lnTo>
                <a:lnTo>
                  <a:pt x="101" y="642"/>
                </a:lnTo>
                <a:lnTo>
                  <a:pt x="106" y="655"/>
                </a:lnTo>
                <a:lnTo>
                  <a:pt x="79" y="670"/>
                </a:lnTo>
                <a:lnTo>
                  <a:pt x="103" y="661"/>
                </a:lnTo>
                <a:lnTo>
                  <a:pt x="112" y="678"/>
                </a:lnTo>
                <a:lnTo>
                  <a:pt x="107" y="684"/>
                </a:lnTo>
                <a:lnTo>
                  <a:pt x="86" y="686"/>
                </a:lnTo>
                <a:lnTo>
                  <a:pt x="72" y="702"/>
                </a:lnTo>
                <a:lnTo>
                  <a:pt x="75" y="686"/>
                </a:lnTo>
                <a:lnTo>
                  <a:pt x="73" y="647"/>
                </a:lnTo>
                <a:lnTo>
                  <a:pt x="51" y="657"/>
                </a:lnTo>
                <a:lnTo>
                  <a:pt x="64" y="660"/>
                </a:lnTo>
                <a:lnTo>
                  <a:pt x="63" y="697"/>
                </a:lnTo>
                <a:lnTo>
                  <a:pt x="28" y="695"/>
                </a:lnTo>
                <a:lnTo>
                  <a:pt x="19" y="725"/>
                </a:lnTo>
                <a:lnTo>
                  <a:pt x="6" y="723"/>
                </a:lnTo>
                <a:lnTo>
                  <a:pt x="15" y="667"/>
                </a:lnTo>
                <a:lnTo>
                  <a:pt x="18" y="642"/>
                </a:lnTo>
                <a:lnTo>
                  <a:pt x="18" y="639"/>
                </a:lnTo>
                <a:lnTo>
                  <a:pt x="33" y="623"/>
                </a:lnTo>
                <a:lnTo>
                  <a:pt x="34" y="615"/>
                </a:lnTo>
                <a:lnTo>
                  <a:pt x="46" y="610"/>
                </a:lnTo>
                <a:lnTo>
                  <a:pt x="52" y="624"/>
                </a:lnTo>
                <a:lnTo>
                  <a:pt x="58" y="610"/>
                </a:lnTo>
                <a:lnTo>
                  <a:pt x="52" y="604"/>
                </a:lnTo>
                <a:lnTo>
                  <a:pt x="60" y="595"/>
                </a:lnTo>
                <a:lnTo>
                  <a:pt x="66" y="595"/>
                </a:lnTo>
                <a:lnTo>
                  <a:pt x="64" y="632"/>
                </a:lnTo>
                <a:lnTo>
                  <a:pt x="58" y="637"/>
                </a:lnTo>
                <a:lnTo>
                  <a:pt x="51" y="641"/>
                </a:lnTo>
                <a:lnTo>
                  <a:pt x="49" y="651"/>
                </a:lnTo>
                <a:lnTo>
                  <a:pt x="66" y="637"/>
                </a:lnTo>
                <a:lnTo>
                  <a:pt x="69" y="635"/>
                </a:lnTo>
                <a:lnTo>
                  <a:pt x="76" y="605"/>
                </a:lnTo>
                <a:lnTo>
                  <a:pt x="101" y="615"/>
                </a:lnTo>
                <a:lnTo>
                  <a:pt x="103" y="624"/>
                </a:lnTo>
                <a:lnTo>
                  <a:pt x="107" y="615"/>
                </a:lnTo>
                <a:lnTo>
                  <a:pt x="125" y="611"/>
                </a:lnTo>
                <a:lnTo>
                  <a:pt x="124" y="606"/>
                </a:lnTo>
                <a:lnTo>
                  <a:pt x="104" y="611"/>
                </a:lnTo>
                <a:lnTo>
                  <a:pt x="103" y="602"/>
                </a:lnTo>
                <a:lnTo>
                  <a:pt x="128" y="590"/>
                </a:lnTo>
                <a:lnTo>
                  <a:pt x="146" y="594"/>
                </a:lnTo>
                <a:lnTo>
                  <a:pt x="180" y="573"/>
                </a:lnTo>
                <a:lnTo>
                  <a:pt x="131" y="587"/>
                </a:lnTo>
                <a:lnTo>
                  <a:pt x="136" y="566"/>
                </a:lnTo>
                <a:lnTo>
                  <a:pt x="119" y="583"/>
                </a:lnTo>
                <a:lnTo>
                  <a:pt x="110" y="572"/>
                </a:lnTo>
                <a:lnTo>
                  <a:pt x="104" y="568"/>
                </a:lnTo>
                <a:lnTo>
                  <a:pt x="94" y="571"/>
                </a:lnTo>
                <a:lnTo>
                  <a:pt x="92" y="561"/>
                </a:lnTo>
                <a:lnTo>
                  <a:pt x="101" y="560"/>
                </a:lnTo>
                <a:lnTo>
                  <a:pt x="109" y="548"/>
                </a:lnTo>
                <a:lnTo>
                  <a:pt x="121" y="545"/>
                </a:lnTo>
                <a:lnTo>
                  <a:pt x="125" y="541"/>
                </a:lnTo>
                <a:lnTo>
                  <a:pt x="137" y="543"/>
                </a:lnTo>
                <a:lnTo>
                  <a:pt x="145" y="535"/>
                </a:lnTo>
                <a:lnTo>
                  <a:pt x="139" y="529"/>
                </a:lnTo>
                <a:lnTo>
                  <a:pt x="145" y="520"/>
                </a:lnTo>
                <a:lnTo>
                  <a:pt x="158" y="509"/>
                </a:lnTo>
                <a:lnTo>
                  <a:pt x="188" y="504"/>
                </a:lnTo>
                <a:lnTo>
                  <a:pt x="185" y="500"/>
                </a:lnTo>
                <a:lnTo>
                  <a:pt x="188" y="493"/>
                </a:lnTo>
                <a:lnTo>
                  <a:pt x="183" y="494"/>
                </a:lnTo>
                <a:lnTo>
                  <a:pt x="180" y="499"/>
                </a:lnTo>
                <a:lnTo>
                  <a:pt x="162" y="505"/>
                </a:lnTo>
                <a:lnTo>
                  <a:pt x="168" y="501"/>
                </a:lnTo>
                <a:lnTo>
                  <a:pt x="158" y="487"/>
                </a:lnTo>
                <a:lnTo>
                  <a:pt x="162" y="480"/>
                </a:lnTo>
                <a:lnTo>
                  <a:pt x="168" y="482"/>
                </a:lnTo>
                <a:lnTo>
                  <a:pt x="185" y="466"/>
                </a:lnTo>
                <a:lnTo>
                  <a:pt x="203" y="452"/>
                </a:lnTo>
                <a:lnTo>
                  <a:pt x="200" y="446"/>
                </a:lnTo>
                <a:lnTo>
                  <a:pt x="210" y="445"/>
                </a:lnTo>
                <a:lnTo>
                  <a:pt x="224" y="441"/>
                </a:lnTo>
                <a:lnTo>
                  <a:pt x="229" y="431"/>
                </a:lnTo>
                <a:lnTo>
                  <a:pt x="243" y="436"/>
                </a:lnTo>
                <a:lnTo>
                  <a:pt x="235" y="453"/>
                </a:lnTo>
                <a:lnTo>
                  <a:pt x="235" y="462"/>
                </a:lnTo>
                <a:lnTo>
                  <a:pt x="227" y="473"/>
                </a:lnTo>
                <a:lnTo>
                  <a:pt x="228" y="480"/>
                </a:lnTo>
                <a:lnTo>
                  <a:pt x="219" y="510"/>
                </a:lnTo>
                <a:lnTo>
                  <a:pt x="222" y="511"/>
                </a:lnTo>
                <a:lnTo>
                  <a:pt x="234" y="485"/>
                </a:lnTo>
                <a:lnTo>
                  <a:pt x="238" y="468"/>
                </a:lnTo>
                <a:lnTo>
                  <a:pt x="247" y="448"/>
                </a:lnTo>
                <a:lnTo>
                  <a:pt x="258" y="437"/>
                </a:lnTo>
                <a:lnTo>
                  <a:pt x="268" y="426"/>
                </a:lnTo>
                <a:lnTo>
                  <a:pt x="288" y="425"/>
                </a:lnTo>
                <a:lnTo>
                  <a:pt x="299" y="426"/>
                </a:lnTo>
                <a:lnTo>
                  <a:pt x="305" y="432"/>
                </a:lnTo>
                <a:lnTo>
                  <a:pt x="305" y="422"/>
                </a:lnTo>
                <a:lnTo>
                  <a:pt x="299" y="416"/>
                </a:lnTo>
                <a:lnTo>
                  <a:pt x="288" y="419"/>
                </a:lnTo>
                <a:lnTo>
                  <a:pt x="271" y="421"/>
                </a:lnTo>
                <a:lnTo>
                  <a:pt x="259" y="426"/>
                </a:lnTo>
                <a:lnTo>
                  <a:pt x="247" y="433"/>
                </a:lnTo>
                <a:lnTo>
                  <a:pt x="240" y="424"/>
                </a:lnTo>
                <a:lnTo>
                  <a:pt x="255" y="409"/>
                </a:lnTo>
                <a:lnTo>
                  <a:pt x="235" y="424"/>
                </a:lnTo>
                <a:lnTo>
                  <a:pt x="225" y="425"/>
                </a:lnTo>
                <a:lnTo>
                  <a:pt x="201" y="433"/>
                </a:lnTo>
                <a:lnTo>
                  <a:pt x="194" y="438"/>
                </a:lnTo>
                <a:lnTo>
                  <a:pt x="188" y="438"/>
                </a:lnTo>
                <a:lnTo>
                  <a:pt x="188" y="442"/>
                </a:lnTo>
                <a:lnTo>
                  <a:pt x="177" y="441"/>
                </a:lnTo>
                <a:lnTo>
                  <a:pt x="177" y="445"/>
                </a:lnTo>
                <a:lnTo>
                  <a:pt x="171" y="446"/>
                </a:lnTo>
                <a:lnTo>
                  <a:pt x="176" y="450"/>
                </a:lnTo>
                <a:lnTo>
                  <a:pt x="180" y="450"/>
                </a:lnTo>
                <a:lnTo>
                  <a:pt x="180" y="455"/>
                </a:lnTo>
                <a:lnTo>
                  <a:pt x="173" y="457"/>
                </a:lnTo>
                <a:lnTo>
                  <a:pt x="171" y="463"/>
                </a:lnTo>
                <a:lnTo>
                  <a:pt x="167" y="473"/>
                </a:lnTo>
                <a:lnTo>
                  <a:pt x="148" y="466"/>
                </a:lnTo>
                <a:lnTo>
                  <a:pt x="142" y="479"/>
                </a:lnTo>
                <a:lnTo>
                  <a:pt x="134" y="492"/>
                </a:lnTo>
                <a:lnTo>
                  <a:pt x="131" y="509"/>
                </a:lnTo>
                <a:lnTo>
                  <a:pt x="131" y="516"/>
                </a:lnTo>
                <a:lnTo>
                  <a:pt x="119" y="531"/>
                </a:lnTo>
                <a:lnTo>
                  <a:pt x="106" y="532"/>
                </a:lnTo>
                <a:lnTo>
                  <a:pt x="101" y="526"/>
                </a:lnTo>
                <a:lnTo>
                  <a:pt x="89" y="539"/>
                </a:lnTo>
                <a:lnTo>
                  <a:pt x="91" y="547"/>
                </a:lnTo>
                <a:lnTo>
                  <a:pt x="85" y="550"/>
                </a:lnTo>
                <a:lnTo>
                  <a:pt x="76" y="553"/>
                </a:lnTo>
                <a:lnTo>
                  <a:pt x="69" y="542"/>
                </a:lnTo>
                <a:lnTo>
                  <a:pt x="55" y="530"/>
                </a:lnTo>
                <a:lnTo>
                  <a:pt x="57" y="524"/>
                </a:lnTo>
                <a:lnTo>
                  <a:pt x="64" y="529"/>
                </a:lnTo>
                <a:lnTo>
                  <a:pt x="69" y="514"/>
                </a:lnTo>
                <a:lnTo>
                  <a:pt x="82" y="513"/>
                </a:lnTo>
                <a:lnTo>
                  <a:pt x="98" y="511"/>
                </a:lnTo>
                <a:lnTo>
                  <a:pt x="109" y="513"/>
                </a:lnTo>
                <a:lnTo>
                  <a:pt x="116" y="509"/>
                </a:lnTo>
                <a:lnTo>
                  <a:pt x="109" y="508"/>
                </a:lnTo>
                <a:lnTo>
                  <a:pt x="104" y="499"/>
                </a:lnTo>
                <a:lnTo>
                  <a:pt x="109" y="497"/>
                </a:lnTo>
                <a:lnTo>
                  <a:pt x="106" y="485"/>
                </a:lnTo>
                <a:lnTo>
                  <a:pt x="100" y="484"/>
                </a:lnTo>
                <a:lnTo>
                  <a:pt x="89" y="493"/>
                </a:lnTo>
                <a:lnTo>
                  <a:pt x="82" y="489"/>
                </a:lnTo>
                <a:lnTo>
                  <a:pt x="86" y="482"/>
                </a:lnTo>
                <a:lnTo>
                  <a:pt x="88" y="477"/>
                </a:lnTo>
                <a:lnTo>
                  <a:pt x="94" y="474"/>
                </a:lnTo>
                <a:lnTo>
                  <a:pt x="103" y="472"/>
                </a:lnTo>
                <a:lnTo>
                  <a:pt x="112" y="471"/>
                </a:lnTo>
                <a:lnTo>
                  <a:pt x="103" y="467"/>
                </a:lnTo>
                <a:lnTo>
                  <a:pt x="92" y="467"/>
                </a:lnTo>
                <a:lnTo>
                  <a:pt x="98" y="451"/>
                </a:lnTo>
                <a:lnTo>
                  <a:pt x="101" y="445"/>
                </a:lnTo>
                <a:lnTo>
                  <a:pt x="118" y="438"/>
                </a:lnTo>
                <a:lnTo>
                  <a:pt x="122" y="432"/>
                </a:lnTo>
                <a:lnTo>
                  <a:pt x="112" y="432"/>
                </a:lnTo>
                <a:lnTo>
                  <a:pt x="106" y="437"/>
                </a:lnTo>
                <a:lnTo>
                  <a:pt x="92" y="448"/>
                </a:lnTo>
                <a:lnTo>
                  <a:pt x="86" y="458"/>
                </a:lnTo>
                <a:lnTo>
                  <a:pt x="83" y="467"/>
                </a:lnTo>
                <a:lnTo>
                  <a:pt x="81" y="476"/>
                </a:lnTo>
                <a:lnTo>
                  <a:pt x="72" y="483"/>
                </a:lnTo>
                <a:lnTo>
                  <a:pt x="64" y="488"/>
                </a:lnTo>
                <a:lnTo>
                  <a:pt x="55" y="488"/>
                </a:lnTo>
                <a:lnTo>
                  <a:pt x="40" y="483"/>
                </a:lnTo>
                <a:lnTo>
                  <a:pt x="36" y="478"/>
                </a:lnTo>
                <a:lnTo>
                  <a:pt x="40" y="468"/>
                </a:lnTo>
                <a:lnTo>
                  <a:pt x="49" y="464"/>
                </a:lnTo>
                <a:lnTo>
                  <a:pt x="54" y="458"/>
                </a:lnTo>
                <a:lnTo>
                  <a:pt x="42" y="463"/>
                </a:lnTo>
                <a:lnTo>
                  <a:pt x="36" y="459"/>
                </a:lnTo>
                <a:lnTo>
                  <a:pt x="30" y="459"/>
                </a:lnTo>
                <a:lnTo>
                  <a:pt x="22" y="462"/>
                </a:lnTo>
                <a:lnTo>
                  <a:pt x="24" y="469"/>
                </a:lnTo>
                <a:lnTo>
                  <a:pt x="22" y="473"/>
                </a:lnTo>
                <a:lnTo>
                  <a:pt x="18" y="473"/>
                </a:lnTo>
                <a:lnTo>
                  <a:pt x="6" y="467"/>
                </a:lnTo>
                <a:lnTo>
                  <a:pt x="2" y="462"/>
                </a:lnTo>
                <a:lnTo>
                  <a:pt x="0" y="451"/>
                </a:lnTo>
                <a:lnTo>
                  <a:pt x="13" y="448"/>
                </a:lnTo>
                <a:lnTo>
                  <a:pt x="15" y="445"/>
                </a:lnTo>
                <a:lnTo>
                  <a:pt x="8" y="442"/>
                </a:lnTo>
                <a:lnTo>
                  <a:pt x="2" y="438"/>
                </a:lnTo>
                <a:lnTo>
                  <a:pt x="5" y="431"/>
                </a:lnTo>
                <a:lnTo>
                  <a:pt x="6" y="422"/>
                </a:lnTo>
                <a:lnTo>
                  <a:pt x="12" y="426"/>
                </a:lnTo>
                <a:lnTo>
                  <a:pt x="18" y="429"/>
                </a:lnTo>
                <a:lnTo>
                  <a:pt x="27" y="427"/>
                </a:lnTo>
                <a:lnTo>
                  <a:pt x="36" y="425"/>
                </a:lnTo>
                <a:lnTo>
                  <a:pt x="42" y="425"/>
                </a:lnTo>
                <a:lnTo>
                  <a:pt x="51" y="426"/>
                </a:lnTo>
                <a:lnTo>
                  <a:pt x="54" y="422"/>
                </a:lnTo>
                <a:lnTo>
                  <a:pt x="54" y="417"/>
                </a:lnTo>
                <a:lnTo>
                  <a:pt x="52" y="412"/>
                </a:lnTo>
                <a:lnTo>
                  <a:pt x="51" y="406"/>
                </a:lnTo>
                <a:lnTo>
                  <a:pt x="52" y="401"/>
                </a:lnTo>
                <a:lnTo>
                  <a:pt x="60" y="400"/>
                </a:lnTo>
                <a:lnTo>
                  <a:pt x="66" y="400"/>
                </a:lnTo>
                <a:lnTo>
                  <a:pt x="61" y="396"/>
                </a:lnTo>
                <a:lnTo>
                  <a:pt x="63" y="394"/>
                </a:lnTo>
                <a:lnTo>
                  <a:pt x="66" y="393"/>
                </a:lnTo>
                <a:lnTo>
                  <a:pt x="73" y="389"/>
                </a:lnTo>
                <a:lnTo>
                  <a:pt x="82" y="384"/>
                </a:lnTo>
                <a:lnTo>
                  <a:pt x="86" y="380"/>
                </a:lnTo>
                <a:lnTo>
                  <a:pt x="92" y="374"/>
                </a:lnTo>
                <a:lnTo>
                  <a:pt x="91" y="372"/>
                </a:lnTo>
                <a:lnTo>
                  <a:pt x="83" y="377"/>
                </a:lnTo>
                <a:lnTo>
                  <a:pt x="76" y="378"/>
                </a:lnTo>
                <a:lnTo>
                  <a:pt x="69" y="383"/>
                </a:lnTo>
                <a:lnTo>
                  <a:pt x="64" y="385"/>
                </a:lnTo>
                <a:lnTo>
                  <a:pt x="55" y="391"/>
                </a:lnTo>
                <a:lnTo>
                  <a:pt x="52" y="391"/>
                </a:lnTo>
                <a:lnTo>
                  <a:pt x="40" y="382"/>
                </a:lnTo>
                <a:lnTo>
                  <a:pt x="34" y="374"/>
                </a:lnTo>
                <a:lnTo>
                  <a:pt x="28" y="375"/>
                </a:lnTo>
                <a:lnTo>
                  <a:pt x="11" y="362"/>
                </a:lnTo>
                <a:lnTo>
                  <a:pt x="5" y="354"/>
                </a:lnTo>
                <a:lnTo>
                  <a:pt x="3" y="346"/>
                </a:lnTo>
                <a:lnTo>
                  <a:pt x="11" y="347"/>
                </a:lnTo>
                <a:lnTo>
                  <a:pt x="21" y="353"/>
                </a:lnTo>
                <a:lnTo>
                  <a:pt x="25" y="357"/>
                </a:lnTo>
                <a:lnTo>
                  <a:pt x="30" y="364"/>
                </a:lnTo>
                <a:lnTo>
                  <a:pt x="30" y="366"/>
                </a:lnTo>
                <a:lnTo>
                  <a:pt x="36" y="359"/>
                </a:lnTo>
                <a:lnTo>
                  <a:pt x="42" y="363"/>
                </a:lnTo>
                <a:lnTo>
                  <a:pt x="43" y="367"/>
                </a:lnTo>
                <a:lnTo>
                  <a:pt x="46" y="370"/>
                </a:lnTo>
                <a:lnTo>
                  <a:pt x="49" y="374"/>
                </a:lnTo>
                <a:lnTo>
                  <a:pt x="48" y="370"/>
                </a:lnTo>
                <a:lnTo>
                  <a:pt x="49" y="366"/>
                </a:lnTo>
                <a:lnTo>
                  <a:pt x="45" y="361"/>
                </a:lnTo>
                <a:lnTo>
                  <a:pt x="37" y="356"/>
                </a:lnTo>
                <a:lnTo>
                  <a:pt x="33" y="352"/>
                </a:lnTo>
                <a:lnTo>
                  <a:pt x="34" y="351"/>
                </a:lnTo>
                <a:lnTo>
                  <a:pt x="39" y="352"/>
                </a:lnTo>
                <a:lnTo>
                  <a:pt x="40" y="352"/>
                </a:lnTo>
                <a:lnTo>
                  <a:pt x="43" y="349"/>
                </a:lnTo>
                <a:lnTo>
                  <a:pt x="40" y="347"/>
                </a:lnTo>
                <a:lnTo>
                  <a:pt x="36" y="346"/>
                </a:lnTo>
                <a:lnTo>
                  <a:pt x="30" y="345"/>
                </a:lnTo>
                <a:lnTo>
                  <a:pt x="25" y="340"/>
                </a:lnTo>
                <a:lnTo>
                  <a:pt x="19" y="338"/>
                </a:lnTo>
                <a:lnTo>
                  <a:pt x="18" y="343"/>
                </a:lnTo>
                <a:lnTo>
                  <a:pt x="5" y="340"/>
                </a:lnTo>
                <a:lnTo>
                  <a:pt x="0" y="332"/>
                </a:lnTo>
                <a:lnTo>
                  <a:pt x="18" y="328"/>
                </a:lnTo>
                <a:lnTo>
                  <a:pt x="27" y="331"/>
                </a:lnTo>
                <a:lnTo>
                  <a:pt x="37" y="335"/>
                </a:lnTo>
                <a:lnTo>
                  <a:pt x="48" y="340"/>
                </a:lnTo>
                <a:lnTo>
                  <a:pt x="54" y="340"/>
                </a:lnTo>
                <a:lnTo>
                  <a:pt x="55" y="333"/>
                </a:lnTo>
                <a:lnTo>
                  <a:pt x="46" y="327"/>
                </a:lnTo>
                <a:lnTo>
                  <a:pt x="34" y="324"/>
                </a:lnTo>
                <a:lnTo>
                  <a:pt x="28" y="317"/>
                </a:lnTo>
                <a:lnTo>
                  <a:pt x="39" y="311"/>
                </a:lnTo>
                <a:lnTo>
                  <a:pt x="40" y="299"/>
                </a:lnTo>
                <a:lnTo>
                  <a:pt x="45" y="290"/>
                </a:lnTo>
                <a:lnTo>
                  <a:pt x="39" y="291"/>
                </a:lnTo>
                <a:lnTo>
                  <a:pt x="30" y="289"/>
                </a:lnTo>
                <a:lnTo>
                  <a:pt x="24" y="282"/>
                </a:lnTo>
                <a:lnTo>
                  <a:pt x="28" y="270"/>
                </a:lnTo>
                <a:lnTo>
                  <a:pt x="42" y="265"/>
                </a:lnTo>
                <a:lnTo>
                  <a:pt x="60" y="268"/>
                </a:lnTo>
                <a:lnTo>
                  <a:pt x="69" y="277"/>
                </a:lnTo>
                <a:lnTo>
                  <a:pt x="86" y="284"/>
                </a:lnTo>
                <a:lnTo>
                  <a:pt x="95" y="273"/>
                </a:lnTo>
                <a:lnTo>
                  <a:pt x="113" y="267"/>
                </a:lnTo>
                <a:lnTo>
                  <a:pt x="136" y="263"/>
                </a:lnTo>
                <a:lnTo>
                  <a:pt x="140" y="268"/>
                </a:lnTo>
                <a:lnTo>
                  <a:pt x="149" y="259"/>
                </a:lnTo>
                <a:lnTo>
                  <a:pt x="161" y="261"/>
                </a:lnTo>
                <a:lnTo>
                  <a:pt x="171" y="268"/>
                </a:lnTo>
                <a:lnTo>
                  <a:pt x="189" y="267"/>
                </a:lnTo>
                <a:lnTo>
                  <a:pt x="195" y="268"/>
                </a:lnTo>
                <a:lnTo>
                  <a:pt x="206" y="270"/>
                </a:lnTo>
                <a:lnTo>
                  <a:pt x="212" y="278"/>
                </a:lnTo>
                <a:lnTo>
                  <a:pt x="227" y="277"/>
                </a:lnTo>
                <a:lnTo>
                  <a:pt x="240" y="278"/>
                </a:lnTo>
                <a:lnTo>
                  <a:pt x="255" y="262"/>
                </a:lnTo>
                <a:lnTo>
                  <a:pt x="285" y="264"/>
                </a:lnTo>
                <a:lnTo>
                  <a:pt x="288" y="279"/>
                </a:lnTo>
                <a:lnTo>
                  <a:pt x="302" y="282"/>
                </a:lnTo>
                <a:lnTo>
                  <a:pt x="310" y="272"/>
                </a:lnTo>
                <a:lnTo>
                  <a:pt x="319" y="272"/>
                </a:lnTo>
                <a:lnTo>
                  <a:pt x="340" y="269"/>
                </a:lnTo>
                <a:lnTo>
                  <a:pt x="332" y="264"/>
                </a:lnTo>
                <a:lnTo>
                  <a:pt x="310" y="268"/>
                </a:lnTo>
                <a:lnTo>
                  <a:pt x="299" y="272"/>
                </a:lnTo>
                <a:lnTo>
                  <a:pt x="297" y="264"/>
                </a:lnTo>
                <a:lnTo>
                  <a:pt x="308" y="263"/>
                </a:lnTo>
                <a:lnTo>
                  <a:pt x="308" y="254"/>
                </a:lnTo>
                <a:lnTo>
                  <a:pt x="289" y="257"/>
                </a:lnTo>
                <a:lnTo>
                  <a:pt x="264" y="251"/>
                </a:lnTo>
                <a:lnTo>
                  <a:pt x="241" y="247"/>
                </a:lnTo>
                <a:lnTo>
                  <a:pt x="238" y="262"/>
                </a:lnTo>
                <a:lnTo>
                  <a:pt x="228" y="264"/>
                </a:lnTo>
                <a:lnTo>
                  <a:pt x="212" y="265"/>
                </a:lnTo>
                <a:lnTo>
                  <a:pt x="198" y="258"/>
                </a:lnTo>
                <a:lnTo>
                  <a:pt x="195" y="252"/>
                </a:lnTo>
                <a:lnTo>
                  <a:pt x="189" y="254"/>
                </a:lnTo>
                <a:lnTo>
                  <a:pt x="177" y="257"/>
                </a:lnTo>
                <a:lnTo>
                  <a:pt x="167" y="251"/>
                </a:lnTo>
                <a:lnTo>
                  <a:pt x="154" y="252"/>
                </a:lnTo>
                <a:lnTo>
                  <a:pt x="137" y="248"/>
                </a:lnTo>
                <a:lnTo>
                  <a:pt x="116" y="249"/>
                </a:lnTo>
                <a:lnTo>
                  <a:pt x="101" y="261"/>
                </a:lnTo>
                <a:lnTo>
                  <a:pt x="83" y="269"/>
                </a:lnTo>
                <a:lnTo>
                  <a:pt x="73" y="265"/>
                </a:lnTo>
                <a:lnTo>
                  <a:pt x="73" y="257"/>
                </a:lnTo>
                <a:lnTo>
                  <a:pt x="57" y="258"/>
                </a:lnTo>
                <a:lnTo>
                  <a:pt x="63" y="252"/>
                </a:lnTo>
                <a:lnTo>
                  <a:pt x="51" y="247"/>
                </a:lnTo>
                <a:lnTo>
                  <a:pt x="40" y="242"/>
                </a:lnTo>
                <a:lnTo>
                  <a:pt x="40" y="236"/>
                </a:lnTo>
                <a:lnTo>
                  <a:pt x="51" y="236"/>
                </a:lnTo>
                <a:lnTo>
                  <a:pt x="61" y="243"/>
                </a:lnTo>
                <a:lnTo>
                  <a:pt x="70" y="241"/>
                </a:lnTo>
                <a:lnTo>
                  <a:pt x="52" y="231"/>
                </a:lnTo>
                <a:lnTo>
                  <a:pt x="31" y="231"/>
                </a:lnTo>
                <a:lnTo>
                  <a:pt x="33" y="228"/>
                </a:lnTo>
                <a:lnTo>
                  <a:pt x="43" y="230"/>
                </a:lnTo>
                <a:lnTo>
                  <a:pt x="43" y="225"/>
                </a:lnTo>
                <a:lnTo>
                  <a:pt x="33" y="223"/>
                </a:lnTo>
                <a:lnTo>
                  <a:pt x="28" y="221"/>
                </a:lnTo>
                <a:lnTo>
                  <a:pt x="28" y="216"/>
                </a:lnTo>
                <a:lnTo>
                  <a:pt x="48" y="214"/>
                </a:lnTo>
                <a:lnTo>
                  <a:pt x="61" y="209"/>
                </a:lnTo>
                <a:lnTo>
                  <a:pt x="73" y="209"/>
                </a:lnTo>
                <a:lnTo>
                  <a:pt x="63" y="199"/>
                </a:lnTo>
                <a:lnTo>
                  <a:pt x="37" y="200"/>
                </a:lnTo>
                <a:lnTo>
                  <a:pt x="36" y="193"/>
                </a:lnTo>
                <a:lnTo>
                  <a:pt x="43" y="190"/>
                </a:lnTo>
                <a:lnTo>
                  <a:pt x="52" y="181"/>
                </a:lnTo>
                <a:lnTo>
                  <a:pt x="43" y="184"/>
                </a:lnTo>
                <a:lnTo>
                  <a:pt x="30" y="185"/>
                </a:lnTo>
                <a:lnTo>
                  <a:pt x="31" y="180"/>
                </a:lnTo>
                <a:lnTo>
                  <a:pt x="43" y="176"/>
                </a:lnTo>
                <a:lnTo>
                  <a:pt x="52" y="174"/>
                </a:lnTo>
                <a:lnTo>
                  <a:pt x="63" y="176"/>
                </a:lnTo>
                <a:lnTo>
                  <a:pt x="75" y="173"/>
                </a:lnTo>
                <a:lnTo>
                  <a:pt x="88" y="176"/>
                </a:lnTo>
                <a:lnTo>
                  <a:pt x="101" y="184"/>
                </a:lnTo>
                <a:lnTo>
                  <a:pt x="113" y="183"/>
                </a:lnTo>
                <a:lnTo>
                  <a:pt x="122" y="178"/>
                </a:lnTo>
                <a:lnTo>
                  <a:pt x="130" y="174"/>
                </a:lnTo>
                <a:lnTo>
                  <a:pt x="139" y="175"/>
                </a:lnTo>
                <a:lnTo>
                  <a:pt x="149" y="179"/>
                </a:lnTo>
                <a:lnTo>
                  <a:pt x="145" y="173"/>
                </a:lnTo>
                <a:lnTo>
                  <a:pt x="139" y="168"/>
                </a:lnTo>
                <a:lnTo>
                  <a:pt x="130" y="170"/>
                </a:lnTo>
                <a:lnTo>
                  <a:pt x="115" y="175"/>
                </a:lnTo>
                <a:lnTo>
                  <a:pt x="106" y="178"/>
                </a:lnTo>
                <a:lnTo>
                  <a:pt x="98" y="175"/>
                </a:lnTo>
                <a:lnTo>
                  <a:pt x="97" y="172"/>
                </a:lnTo>
                <a:lnTo>
                  <a:pt x="86" y="170"/>
                </a:lnTo>
                <a:lnTo>
                  <a:pt x="75" y="167"/>
                </a:lnTo>
                <a:lnTo>
                  <a:pt x="60" y="160"/>
                </a:lnTo>
                <a:lnTo>
                  <a:pt x="60" y="155"/>
                </a:lnTo>
                <a:lnTo>
                  <a:pt x="64" y="153"/>
                </a:lnTo>
                <a:lnTo>
                  <a:pt x="75" y="158"/>
                </a:lnTo>
                <a:lnTo>
                  <a:pt x="76" y="155"/>
                </a:lnTo>
                <a:lnTo>
                  <a:pt x="86" y="154"/>
                </a:lnTo>
                <a:lnTo>
                  <a:pt x="79" y="151"/>
                </a:lnTo>
                <a:lnTo>
                  <a:pt x="70" y="147"/>
                </a:lnTo>
                <a:lnTo>
                  <a:pt x="63" y="139"/>
                </a:lnTo>
                <a:lnTo>
                  <a:pt x="64" y="136"/>
                </a:lnTo>
                <a:lnTo>
                  <a:pt x="63" y="126"/>
                </a:lnTo>
                <a:lnTo>
                  <a:pt x="57" y="127"/>
                </a:lnTo>
                <a:lnTo>
                  <a:pt x="39" y="126"/>
                </a:lnTo>
                <a:lnTo>
                  <a:pt x="37" y="118"/>
                </a:lnTo>
                <a:lnTo>
                  <a:pt x="37" y="109"/>
                </a:lnTo>
                <a:lnTo>
                  <a:pt x="40" y="101"/>
                </a:lnTo>
                <a:lnTo>
                  <a:pt x="51" y="99"/>
                </a:lnTo>
                <a:lnTo>
                  <a:pt x="52" y="102"/>
                </a:lnTo>
                <a:lnTo>
                  <a:pt x="55" y="109"/>
                </a:lnTo>
                <a:lnTo>
                  <a:pt x="60" y="111"/>
                </a:lnTo>
                <a:lnTo>
                  <a:pt x="69" y="107"/>
                </a:lnTo>
                <a:lnTo>
                  <a:pt x="64" y="101"/>
                </a:lnTo>
                <a:lnTo>
                  <a:pt x="86" y="95"/>
                </a:lnTo>
                <a:lnTo>
                  <a:pt x="54" y="96"/>
                </a:lnTo>
                <a:lnTo>
                  <a:pt x="63" y="89"/>
                </a:lnTo>
                <a:lnTo>
                  <a:pt x="86" y="85"/>
                </a:lnTo>
                <a:lnTo>
                  <a:pt x="83" y="80"/>
                </a:lnTo>
                <a:lnTo>
                  <a:pt x="94" y="79"/>
                </a:lnTo>
                <a:lnTo>
                  <a:pt x="85" y="78"/>
                </a:lnTo>
                <a:lnTo>
                  <a:pt x="100" y="65"/>
                </a:lnTo>
                <a:lnTo>
                  <a:pt x="139" y="74"/>
                </a:lnTo>
                <a:lnTo>
                  <a:pt x="136" y="88"/>
                </a:lnTo>
                <a:lnTo>
                  <a:pt x="161" y="83"/>
                </a:lnTo>
                <a:lnTo>
                  <a:pt x="177" y="86"/>
                </a:lnTo>
                <a:lnTo>
                  <a:pt x="174" y="92"/>
                </a:lnTo>
                <a:lnTo>
                  <a:pt x="170" y="100"/>
                </a:lnTo>
                <a:lnTo>
                  <a:pt x="162" y="107"/>
                </a:lnTo>
                <a:lnTo>
                  <a:pt x="164" y="115"/>
                </a:lnTo>
                <a:lnTo>
                  <a:pt x="173" y="109"/>
                </a:lnTo>
                <a:lnTo>
                  <a:pt x="177" y="97"/>
                </a:lnTo>
                <a:lnTo>
                  <a:pt x="180" y="90"/>
                </a:lnTo>
                <a:lnTo>
                  <a:pt x="189" y="84"/>
                </a:lnTo>
                <a:lnTo>
                  <a:pt x="186" y="78"/>
                </a:lnTo>
                <a:lnTo>
                  <a:pt x="174" y="79"/>
                </a:lnTo>
                <a:lnTo>
                  <a:pt x="159" y="80"/>
                </a:lnTo>
                <a:lnTo>
                  <a:pt x="148" y="79"/>
                </a:lnTo>
                <a:lnTo>
                  <a:pt x="148" y="74"/>
                </a:lnTo>
                <a:lnTo>
                  <a:pt x="161" y="74"/>
                </a:lnTo>
                <a:lnTo>
                  <a:pt x="180" y="73"/>
                </a:lnTo>
                <a:lnTo>
                  <a:pt x="170" y="69"/>
                </a:lnTo>
                <a:lnTo>
                  <a:pt x="152" y="67"/>
                </a:lnTo>
                <a:lnTo>
                  <a:pt x="137" y="68"/>
                </a:lnTo>
                <a:lnTo>
                  <a:pt x="118" y="63"/>
                </a:lnTo>
                <a:lnTo>
                  <a:pt x="101" y="58"/>
                </a:lnTo>
                <a:lnTo>
                  <a:pt x="86" y="64"/>
                </a:lnTo>
                <a:lnTo>
                  <a:pt x="58" y="59"/>
                </a:lnTo>
                <a:lnTo>
                  <a:pt x="49" y="55"/>
                </a:lnTo>
                <a:lnTo>
                  <a:pt x="48" y="52"/>
                </a:lnTo>
                <a:lnTo>
                  <a:pt x="55" y="49"/>
                </a:lnTo>
                <a:lnTo>
                  <a:pt x="52" y="43"/>
                </a:lnTo>
                <a:lnTo>
                  <a:pt x="43" y="42"/>
                </a:lnTo>
                <a:lnTo>
                  <a:pt x="45" y="34"/>
                </a:lnTo>
                <a:lnTo>
                  <a:pt x="51" y="36"/>
                </a:lnTo>
                <a:lnTo>
                  <a:pt x="54" y="41"/>
                </a:lnTo>
                <a:lnTo>
                  <a:pt x="64" y="36"/>
                </a:lnTo>
                <a:lnTo>
                  <a:pt x="72" y="52"/>
                </a:lnTo>
                <a:lnTo>
                  <a:pt x="88" y="48"/>
                </a:lnTo>
                <a:lnTo>
                  <a:pt x="94" y="39"/>
                </a:lnTo>
                <a:lnTo>
                  <a:pt x="103" y="38"/>
                </a:lnTo>
                <a:lnTo>
                  <a:pt x="94" y="34"/>
                </a:lnTo>
                <a:lnTo>
                  <a:pt x="91" y="27"/>
                </a:lnTo>
                <a:lnTo>
                  <a:pt x="81" y="20"/>
                </a:lnTo>
                <a:lnTo>
                  <a:pt x="64" y="18"/>
                </a:lnTo>
                <a:lnTo>
                  <a:pt x="64" y="13"/>
                </a:lnTo>
                <a:lnTo>
                  <a:pt x="70" y="13"/>
                </a:lnTo>
                <a:lnTo>
                  <a:pt x="70" y="8"/>
                </a:lnTo>
                <a:lnTo>
                  <a:pt x="66" y="7"/>
                </a:lnTo>
                <a:lnTo>
                  <a:pt x="63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1" name="Freeform 433"/>
          <p:cNvSpPr>
            <a:spLocks/>
          </p:cNvSpPr>
          <p:nvPr/>
        </p:nvSpPr>
        <p:spPr bwMode="auto">
          <a:xfrm>
            <a:off x="5522913" y="293688"/>
            <a:ext cx="111125" cy="103187"/>
          </a:xfrm>
          <a:custGeom>
            <a:avLst/>
            <a:gdLst>
              <a:gd name="T0" fmla="*/ 648229 w 138"/>
              <a:gd name="T1" fmla="*/ 69536744 h 128"/>
              <a:gd name="T2" fmla="*/ 12320378 w 138"/>
              <a:gd name="T3" fmla="*/ 64987650 h 128"/>
              <a:gd name="T4" fmla="*/ 21398001 w 138"/>
              <a:gd name="T5" fmla="*/ 63688140 h 128"/>
              <a:gd name="T6" fmla="*/ 18156052 w 138"/>
              <a:gd name="T7" fmla="*/ 58488485 h 128"/>
              <a:gd name="T8" fmla="*/ 9726657 w 138"/>
              <a:gd name="T9" fmla="*/ 53289636 h 128"/>
              <a:gd name="T10" fmla="*/ 22047035 w 138"/>
              <a:gd name="T11" fmla="*/ 54589147 h 128"/>
              <a:gd name="T12" fmla="*/ 25937214 w 138"/>
              <a:gd name="T13" fmla="*/ 45490947 h 128"/>
              <a:gd name="T14" fmla="*/ 14265873 w 138"/>
              <a:gd name="T15" fmla="*/ 46141509 h 128"/>
              <a:gd name="T16" fmla="*/ 13616839 w 138"/>
              <a:gd name="T17" fmla="*/ 40941854 h 128"/>
              <a:gd name="T18" fmla="*/ 23343493 w 138"/>
              <a:gd name="T19" fmla="*/ 38342832 h 128"/>
              <a:gd name="T20" fmla="*/ 16210560 w 138"/>
              <a:gd name="T21" fmla="*/ 35743005 h 128"/>
              <a:gd name="T22" fmla="*/ 10374886 w 138"/>
              <a:gd name="T23" fmla="*/ 31843667 h 128"/>
              <a:gd name="T24" fmla="*/ 21398001 w 138"/>
              <a:gd name="T25" fmla="*/ 31193912 h 128"/>
              <a:gd name="T26" fmla="*/ 34366612 w 138"/>
              <a:gd name="T27" fmla="*/ 27294573 h 128"/>
              <a:gd name="T28" fmla="*/ 28530941 w 138"/>
              <a:gd name="T29" fmla="*/ 19495891 h 128"/>
              <a:gd name="T30" fmla="*/ 32421925 w 138"/>
              <a:gd name="T31" fmla="*/ 18196380 h 128"/>
              <a:gd name="T32" fmla="*/ 33718383 w 138"/>
              <a:gd name="T33" fmla="*/ 13647287 h 128"/>
              <a:gd name="T34" fmla="*/ 43445037 w 138"/>
              <a:gd name="T35" fmla="*/ 11048262 h 128"/>
              <a:gd name="T36" fmla="*/ 49929741 w 138"/>
              <a:gd name="T37" fmla="*/ 15597359 h 128"/>
              <a:gd name="T38" fmla="*/ 51226199 w 138"/>
              <a:gd name="T39" fmla="*/ 9098190 h 128"/>
              <a:gd name="T40" fmla="*/ 53819933 w 138"/>
              <a:gd name="T41" fmla="*/ 5848606 h 128"/>
              <a:gd name="T42" fmla="*/ 59007374 w 138"/>
              <a:gd name="T43" fmla="*/ 7148924 h 128"/>
              <a:gd name="T44" fmla="*/ 59655603 w 138"/>
              <a:gd name="T45" fmla="*/ 0 h 128"/>
              <a:gd name="T46" fmla="*/ 68734028 w 138"/>
              <a:gd name="T47" fmla="*/ 2599828 h 128"/>
              <a:gd name="T48" fmla="*/ 75217928 w 138"/>
              <a:gd name="T49" fmla="*/ 4549095 h 128"/>
              <a:gd name="T50" fmla="*/ 71327749 w 138"/>
              <a:gd name="T51" fmla="*/ 14297042 h 128"/>
              <a:gd name="T52" fmla="*/ 75217928 w 138"/>
              <a:gd name="T53" fmla="*/ 17546625 h 128"/>
              <a:gd name="T54" fmla="*/ 83648124 w 138"/>
              <a:gd name="T55" fmla="*/ 13647287 h 128"/>
              <a:gd name="T56" fmla="*/ 85592811 w 138"/>
              <a:gd name="T57" fmla="*/ 17546625 h 128"/>
              <a:gd name="T58" fmla="*/ 81702632 w 138"/>
              <a:gd name="T59" fmla="*/ 24695546 h 128"/>
              <a:gd name="T60" fmla="*/ 89483794 w 138"/>
              <a:gd name="T61" fmla="*/ 21445963 h 128"/>
              <a:gd name="T62" fmla="*/ 86890074 w 138"/>
              <a:gd name="T63" fmla="*/ 30544156 h 128"/>
              <a:gd name="T64" fmla="*/ 77811648 w 138"/>
              <a:gd name="T65" fmla="*/ 37693077 h 128"/>
              <a:gd name="T66" fmla="*/ 77163419 w 138"/>
              <a:gd name="T67" fmla="*/ 51340358 h 128"/>
              <a:gd name="T68" fmla="*/ 73273241 w 138"/>
              <a:gd name="T69" fmla="*/ 59138240 h 128"/>
              <a:gd name="T70" fmla="*/ 57061882 w 138"/>
              <a:gd name="T71" fmla="*/ 60438557 h 128"/>
              <a:gd name="T72" fmla="*/ 49929741 w 138"/>
              <a:gd name="T73" fmla="*/ 59788802 h 128"/>
              <a:gd name="T74" fmla="*/ 49280707 w 138"/>
              <a:gd name="T75" fmla="*/ 54589147 h 128"/>
              <a:gd name="T76" fmla="*/ 39554053 w 138"/>
              <a:gd name="T77" fmla="*/ 66936916 h 128"/>
              <a:gd name="T78" fmla="*/ 27882712 w 138"/>
              <a:gd name="T79" fmla="*/ 75385348 h 128"/>
              <a:gd name="T80" fmla="*/ 30476433 w 138"/>
              <a:gd name="T81" fmla="*/ 80584197 h 128"/>
              <a:gd name="T82" fmla="*/ 21398001 w 138"/>
              <a:gd name="T83" fmla="*/ 80584197 h 128"/>
              <a:gd name="T84" fmla="*/ 25937214 w 138"/>
              <a:gd name="T85" fmla="*/ 72786327 h 128"/>
              <a:gd name="T86" fmla="*/ 16210560 w 138"/>
              <a:gd name="T87" fmla="*/ 72786327 h 128"/>
              <a:gd name="T88" fmla="*/ 0 w 138"/>
              <a:gd name="T89" fmla="*/ 76035103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8"/>
              <a:gd name="T136" fmla="*/ 0 h 128"/>
              <a:gd name="T137" fmla="*/ 138 w 138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8" h="128">
                <a:moveTo>
                  <a:pt x="0" y="117"/>
                </a:moveTo>
                <a:lnTo>
                  <a:pt x="0" y="111"/>
                </a:lnTo>
                <a:lnTo>
                  <a:pt x="1" y="107"/>
                </a:lnTo>
                <a:lnTo>
                  <a:pt x="9" y="105"/>
                </a:lnTo>
                <a:lnTo>
                  <a:pt x="13" y="105"/>
                </a:lnTo>
                <a:lnTo>
                  <a:pt x="19" y="100"/>
                </a:lnTo>
                <a:lnTo>
                  <a:pt x="25" y="100"/>
                </a:lnTo>
                <a:lnTo>
                  <a:pt x="30" y="101"/>
                </a:lnTo>
                <a:lnTo>
                  <a:pt x="33" y="98"/>
                </a:lnTo>
                <a:lnTo>
                  <a:pt x="33" y="93"/>
                </a:lnTo>
                <a:lnTo>
                  <a:pt x="37" y="91"/>
                </a:lnTo>
                <a:lnTo>
                  <a:pt x="28" y="90"/>
                </a:lnTo>
                <a:lnTo>
                  <a:pt x="21" y="90"/>
                </a:lnTo>
                <a:lnTo>
                  <a:pt x="16" y="89"/>
                </a:lnTo>
                <a:lnTo>
                  <a:pt x="15" y="82"/>
                </a:lnTo>
                <a:lnTo>
                  <a:pt x="24" y="80"/>
                </a:lnTo>
                <a:lnTo>
                  <a:pt x="31" y="80"/>
                </a:lnTo>
                <a:lnTo>
                  <a:pt x="34" y="84"/>
                </a:lnTo>
                <a:lnTo>
                  <a:pt x="37" y="77"/>
                </a:lnTo>
                <a:lnTo>
                  <a:pt x="37" y="74"/>
                </a:lnTo>
                <a:lnTo>
                  <a:pt x="40" y="70"/>
                </a:lnTo>
                <a:lnTo>
                  <a:pt x="36" y="70"/>
                </a:lnTo>
                <a:lnTo>
                  <a:pt x="31" y="75"/>
                </a:lnTo>
                <a:lnTo>
                  <a:pt x="22" y="71"/>
                </a:lnTo>
                <a:lnTo>
                  <a:pt x="16" y="68"/>
                </a:lnTo>
                <a:lnTo>
                  <a:pt x="15" y="65"/>
                </a:lnTo>
                <a:lnTo>
                  <a:pt x="21" y="63"/>
                </a:lnTo>
                <a:lnTo>
                  <a:pt x="27" y="61"/>
                </a:lnTo>
                <a:lnTo>
                  <a:pt x="33" y="64"/>
                </a:lnTo>
                <a:lnTo>
                  <a:pt x="36" y="59"/>
                </a:lnTo>
                <a:lnTo>
                  <a:pt x="36" y="56"/>
                </a:lnTo>
                <a:lnTo>
                  <a:pt x="33" y="53"/>
                </a:lnTo>
                <a:lnTo>
                  <a:pt x="25" y="55"/>
                </a:lnTo>
                <a:lnTo>
                  <a:pt x="19" y="58"/>
                </a:lnTo>
                <a:lnTo>
                  <a:pt x="9" y="55"/>
                </a:lnTo>
                <a:lnTo>
                  <a:pt x="16" y="49"/>
                </a:lnTo>
                <a:lnTo>
                  <a:pt x="19" y="50"/>
                </a:lnTo>
                <a:lnTo>
                  <a:pt x="25" y="47"/>
                </a:lnTo>
                <a:lnTo>
                  <a:pt x="33" y="48"/>
                </a:lnTo>
                <a:lnTo>
                  <a:pt x="37" y="44"/>
                </a:lnTo>
                <a:lnTo>
                  <a:pt x="44" y="43"/>
                </a:lnTo>
                <a:lnTo>
                  <a:pt x="53" y="42"/>
                </a:lnTo>
                <a:lnTo>
                  <a:pt x="58" y="37"/>
                </a:lnTo>
                <a:lnTo>
                  <a:pt x="50" y="34"/>
                </a:lnTo>
                <a:lnTo>
                  <a:pt x="44" y="30"/>
                </a:lnTo>
                <a:lnTo>
                  <a:pt x="41" y="28"/>
                </a:lnTo>
                <a:lnTo>
                  <a:pt x="46" y="24"/>
                </a:lnTo>
                <a:lnTo>
                  <a:pt x="50" y="28"/>
                </a:lnTo>
                <a:lnTo>
                  <a:pt x="55" y="30"/>
                </a:lnTo>
                <a:lnTo>
                  <a:pt x="58" y="24"/>
                </a:lnTo>
                <a:lnTo>
                  <a:pt x="52" y="21"/>
                </a:lnTo>
                <a:lnTo>
                  <a:pt x="49" y="18"/>
                </a:lnTo>
                <a:lnTo>
                  <a:pt x="56" y="17"/>
                </a:lnTo>
                <a:lnTo>
                  <a:pt x="67" y="17"/>
                </a:lnTo>
                <a:lnTo>
                  <a:pt x="68" y="22"/>
                </a:lnTo>
                <a:lnTo>
                  <a:pt x="74" y="21"/>
                </a:lnTo>
                <a:lnTo>
                  <a:pt x="77" y="24"/>
                </a:lnTo>
                <a:lnTo>
                  <a:pt x="83" y="27"/>
                </a:lnTo>
                <a:lnTo>
                  <a:pt x="91" y="25"/>
                </a:lnTo>
                <a:lnTo>
                  <a:pt x="79" y="14"/>
                </a:lnTo>
                <a:lnTo>
                  <a:pt x="68" y="7"/>
                </a:lnTo>
                <a:lnTo>
                  <a:pt x="79" y="4"/>
                </a:lnTo>
                <a:lnTo>
                  <a:pt x="83" y="9"/>
                </a:lnTo>
                <a:lnTo>
                  <a:pt x="85" y="18"/>
                </a:lnTo>
                <a:lnTo>
                  <a:pt x="95" y="14"/>
                </a:lnTo>
                <a:lnTo>
                  <a:pt x="91" y="11"/>
                </a:lnTo>
                <a:lnTo>
                  <a:pt x="89" y="6"/>
                </a:lnTo>
                <a:lnTo>
                  <a:pt x="86" y="0"/>
                </a:lnTo>
                <a:lnTo>
                  <a:pt x="92" y="0"/>
                </a:lnTo>
                <a:lnTo>
                  <a:pt x="97" y="4"/>
                </a:lnTo>
                <a:lnTo>
                  <a:pt x="101" y="11"/>
                </a:lnTo>
                <a:lnTo>
                  <a:pt x="106" y="4"/>
                </a:lnTo>
                <a:lnTo>
                  <a:pt x="109" y="1"/>
                </a:lnTo>
                <a:lnTo>
                  <a:pt x="114" y="6"/>
                </a:lnTo>
                <a:lnTo>
                  <a:pt x="116" y="7"/>
                </a:lnTo>
                <a:lnTo>
                  <a:pt x="116" y="12"/>
                </a:lnTo>
                <a:lnTo>
                  <a:pt x="114" y="18"/>
                </a:lnTo>
                <a:lnTo>
                  <a:pt x="110" y="22"/>
                </a:lnTo>
                <a:lnTo>
                  <a:pt x="110" y="25"/>
                </a:lnTo>
                <a:lnTo>
                  <a:pt x="110" y="30"/>
                </a:lnTo>
                <a:lnTo>
                  <a:pt x="116" y="27"/>
                </a:lnTo>
                <a:lnTo>
                  <a:pt x="119" y="19"/>
                </a:lnTo>
                <a:lnTo>
                  <a:pt x="122" y="17"/>
                </a:lnTo>
                <a:lnTo>
                  <a:pt x="129" y="21"/>
                </a:lnTo>
                <a:lnTo>
                  <a:pt x="138" y="18"/>
                </a:lnTo>
                <a:lnTo>
                  <a:pt x="135" y="23"/>
                </a:lnTo>
                <a:lnTo>
                  <a:pt x="132" y="27"/>
                </a:lnTo>
                <a:lnTo>
                  <a:pt x="126" y="32"/>
                </a:lnTo>
                <a:lnTo>
                  <a:pt x="123" y="35"/>
                </a:lnTo>
                <a:lnTo>
                  <a:pt x="126" y="38"/>
                </a:lnTo>
                <a:lnTo>
                  <a:pt x="131" y="33"/>
                </a:lnTo>
                <a:lnTo>
                  <a:pt x="134" y="30"/>
                </a:lnTo>
                <a:lnTo>
                  <a:pt x="138" y="33"/>
                </a:lnTo>
                <a:lnTo>
                  <a:pt x="137" y="37"/>
                </a:lnTo>
                <a:lnTo>
                  <a:pt x="135" y="43"/>
                </a:lnTo>
                <a:lnTo>
                  <a:pt x="134" y="47"/>
                </a:lnTo>
                <a:lnTo>
                  <a:pt x="131" y="49"/>
                </a:lnTo>
                <a:lnTo>
                  <a:pt x="120" y="54"/>
                </a:lnTo>
                <a:lnTo>
                  <a:pt x="120" y="58"/>
                </a:lnTo>
                <a:lnTo>
                  <a:pt x="116" y="64"/>
                </a:lnTo>
                <a:lnTo>
                  <a:pt x="120" y="71"/>
                </a:lnTo>
                <a:lnTo>
                  <a:pt x="119" y="79"/>
                </a:lnTo>
                <a:lnTo>
                  <a:pt x="131" y="82"/>
                </a:lnTo>
                <a:lnTo>
                  <a:pt x="122" y="89"/>
                </a:lnTo>
                <a:lnTo>
                  <a:pt x="113" y="91"/>
                </a:lnTo>
                <a:lnTo>
                  <a:pt x="107" y="89"/>
                </a:lnTo>
                <a:lnTo>
                  <a:pt x="91" y="96"/>
                </a:lnTo>
                <a:lnTo>
                  <a:pt x="88" y="93"/>
                </a:lnTo>
                <a:lnTo>
                  <a:pt x="83" y="92"/>
                </a:lnTo>
                <a:lnTo>
                  <a:pt x="77" y="96"/>
                </a:lnTo>
                <a:lnTo>
                  <a:pt x="77" y="92"/>
                </a:lnTo>
                <a:lnTo>
                  <a:pt x="79" y="87"/>
                </a:lnTo>
                <a:lnTo>
                  <a:pt x="80" y="84"/>
                </a:lnTo>
                <a:lnTo>
                  <a:pt x="76" y="84"/>
                </a:lnTo>
                <a:lnTo>
                  <a:pt x="71" y="90"/>
                </a:lnTo>
                <a:lnTo>
                  <a:pt x="68" y="97"/>
                </a:lnTo>
                <a:lnTo>
                  <a:pt x="61" y="103"/>
                </a:lnTo>
                <a:lnTo>
                  <a:pt x="52" y="108"/>
                </a:lnTo>
                <a:lnTo>
                  <a:pt x="46" y="112"/>
                </a:lnTo>
                <a:lnTo>
                  <a:pt x="43" y="116"/>
                </a:lnTo>
                <a:lnTo>
                  <a:pt x="44" y="121"/>
                </a:lnTo>
                <a:lnTo>
                  <a:pt x="50" y="119"/>
                </a:lnTo>
                <a:lnTo>
                  <a:pt x="47" y="124"/>
                </a:lnTo>
                <a:lnTo>
                  <a:pt x="40" y="128"/>
                </a:lnTo>
                <a:lnTo>
                  <a:pt x="34" y="128"/>
                </a:lnTo>
                <a:lnTo>
                  <a:pt x="33" y="124"/>
                </a:lnTo>
                <a:lnTo>
                  <a:pt x="33" y="121"/>
                </a:lnTo>
                <a:lnTo>
                  <a:pt x="37" y="116"/>
                </a:lnTo>
                <a:lnTo>
                  <a:pt x="40" y="112"/>
                </a:lnTo>
                <a:lnTo>
                  <a:pt x="33" y="114"/>
                </a:lnTo>
                <a:lnTo>
                  <a:pt x="30" y="116"/>
                </a:lnTo>
                <a:lnTo>
                  <a:pt x="25" y="112"/>
                </a:lnTo>
                <a:lnTo>
                  <a:pt x="15" y="119"/>
                </a:lnTo>
                <a:lnTo>
                  <a:pt x="7" y="119"/>
                </a:lnTo>
                <a:lnTo>
                  <a:pt x="0" y="11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2" name="Freeform 434"/>
          <p:cNvSpPr>
            <a:spLocks/>
          </p:cNvSpPr>
          <p:nvPr/>
        </p:nvSpPr>
        <p:spPr bwMode="auto">
          <a:xfrm>
            <a:off x="5160963" y="495300"/>
            <a:ext cx="222250" cy="114300"/>
          </a:xfrm>
          <a:custGeom>
            <a:avLst/>
            <a:gdLst>
              <a:gd name="T0" fmla="*/ 7614651 w 279"/>
              <a:gd name="T1" fmla="*/ 88835693 h 144"/>
              <a:gd name="T2" fmla="*/ 26651679 w 279"/>
              <a:gd name="T3" fmla="*/ 73084525 h 144"/>
              <a:gd name="T4" fmla="*/ 34266327 w 279"/>
              <a:gd name="T5" fmla="*/ 66783740 h 144"/>
              <a:gd name="T6" fmla="*/ 53938244 w 279"/>
              <a:gd name="T7" fmla="*/ 45993043 h 144"/>
              <a:gd name="T8" fmla="*/ 50765395 w 279"/>
              <a:gd name="T9" fmla="*/ 56073676 h 144"/>
              <a:gd name="T10" fmla="*/ 60283917 w 279"/>
              <a:gd name="T11" fmla="*/ 50403116 h 144"/>
              <a:gd name="T12" fmla="*/ 63455957 w 279"/>
              <a:gd name="T13" fmla="*/ 54182964 h 144"/>
              <a:gd name="T14" fmla="*/ 69167540 w 279"/>
              <a:gd name="T15" fmla="*/ 50403116 h 144"/>
              <a:gd name="T16" fmla="*/ 76782188 w 279"/>
              <a:gd name="T17" fmla="*/ 49772879 h 144"/>
              <a:gd name="T18" fmla="*/ 77417074 w 279"/>
              <a:gd name="T19" fmla="*/ 44103125 h 144"/>
              <a:gd name="T20" fmla="*/ 82492975 w 279"/>
              <a:gd name="T21" fmla="*/ 42212413 h 144"/>
              <a:gd name="T22" fmla="*/ 94550232 w 279"/>
              <a:gd name="T23" fmla="*/ 37172103 h 144"/>
              <a:gd name="T24" fmla="*/ 102164880 w 279"/>
              <a:gd name="T25" fmla="*/ 32131793 h 144"/>
              <a:gd name="T26" fmla="*/ 104702855 w 279"/>
              <a:gd name="T27" fmla="*/ 39062021 h 144"/>
              <a:gd name="T28" fmla="*/ 119932151 w 279"/>
              <a:gd name="T29" fmla="*/ 39062021 h 144"/>
              <a:gd name="T30" fmla="*/ 135162244 w 279"/>
              <a:gd name="T31" fmla="*/ 30241875 h 144"/>
              <a:gd name="T32" fmla="*/ 141507917 w 279"/>
              <a:gd name="T33" fmla="*/ 22681403 h 144"/>
              <a:gd name="T34" fmla="*/ 145314843 w 279"/>
              <a:gd name="T35" fmla="*/ 20161248 h 144"/>
              <a:gd name="T36" fmla="*/ 146583818 w 279"/>
              <a:gd name="T37" fmla="*/ 27721719 h 144"/>
              <a:gd name="T38" fmla="*/ 163717772 w 279"/>
              <a:gd name="T39" fmla="*/ 15751175 h 144"/>
              <a:gd name="T40" fmla="*/ 177043207 w 279"/>
              <a:gd name="T41" fmla="*/ 0 h 144"/>
              <a:gd name="T42" fmla="*/ 162448000 w 279"/>
              <a:gd name="T43" fmla="*/ 3150393 h 144"/>
              <a:gd name="T44" fmla="*/ 149122565 w 279"/>
              <a:gd name="T45" fmla="*/ 6299993 h 144"/>
              <a:gd name="T46" fmla="*/ 143410982 w 279"/>
              <a:gd name="T47" fmla="*/ 10710861 h 144"/>
              <a:gd name="T48" fmla="*/ 135162244 w 279"/>
              <a:gd name="T49" fmla="*/ 5670549 h 144"/>
              <a:gd name="T50" fmla="*/ 129450661 w 279"/>
              <a:gd name="T51" fmla="*/ 13860463 h 144"/>
              <a:gd name="T52" fmla="*/ 119932151 w 279"/>
              <a:gd name="T53" fmla="*/ 12600779 h 144"/>
              <a:gd name="T54" fmla="*/ 121836013 w 279"/>
              <a:gd name="T55" fmla="*/ 17641092 h 144"/>
              <a:gd name="T56" fmla="*/ 114221365 w 279"/>
              <a:gd name="T57" fmla="*/ 19531010 h 144"/>
              <a:gd name="T58" fmla="*/ 109779553 w 279"/>
              <a:gd name="T59" fmla="*/ 30241875 h 144"/>
              <a:gd name="T60" fmla="*/ 105971830 w 279"/>
              <a:gd name="T61" fmla="*/ 22681403 h 144"/>
              <a:gd name="T62" fmla="*/ 97088182 w 279"/>
              <a:gd name="T63" fmla="*/ 19531010 h 144"/>
              <a:gd name="T64" fmla="*/ 96453296 w 279"/>
              <a:gd name="T65" fmla="*/ 23311640 h 144"/>
              <a:gd name="T66" fmla="*/ 95184321 w 279"/>
              <a:gd name="T67" fmla="*/ 27091482 h 144"/>
              <a:gd name="T68" fmla="*/ 89473534 w 279"/>
              <a:gd name="T69" fmla="*/ 24571321 h 144"/>
              <a:gd name="T70" fmla="*/ 84396837 w 279"/>
              <a:gd name="T71" fmla="*/ 19531010 h 144"/>
              <a:gd name="T72" fmla="*/ 67898565 w 279"/>
              <a:gd name="T73" fmla="*/ 27721719 h 144"/>
              <a:gd name="T74" fmla="*/ 56476195 w 279"/>
              <a:gd name="T75" fmla="*/ 29611637 h 144"/>
              <a:gd name="T76" fmla="*/ 61552892 w 279"/>
              <a:gd name="T77" fmla="*/ 34021710 h 144"/>
              <a:gd name="T78" fmla="*/ 54572333 w 279"/>
              <a:gd name="T79" fmla="*/ 39692258 h 144"/>
              <a:gd name="T80" fmla="*/ 38074050 w 279"/>
              <a:gd name="T81" fmla="*/ 44103125 h 144"/>
              <a:gd name="T82" fmla="*/ 36170188 w 279"/>
              <a:gd name="T83" fmla="*/ 51033353 h 144"/>
              <a:gd name="T84" fmla="*/ 25382698 w 279"/>
              <a:gd name="T85" fmla="*/ 50403116 h 144"/>
              <a:gd name="T86" fmla="*/ 19671114 w 279"/>
              <a:gd name="T87" fmla="*/ 56703120 h 144"/>
              <a:gd name="T88" fmla="*/ 12056463 w 279"/>
              <a:gd name="T89" fmla="*/ 69303895 h 144"/>
              <a:gd name="T90" fmla="*/ 4441813 w 279"/>
              <a:gd name="T91" fmla="*/ 80644991 h 1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9"/>
              <a:gd name="T139" fmla="*/ 0 h 144"/>
              <a:gd name="T140" fmla="*/ 279 w 279"/>
              <a:gd name="T141" fmla="*/ 144 h 1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9" h="144">
                <a:moveTo>
                  <a:pt x="0" y="143"/>
                </a:moveTo>
                <a:lnTo>
                  <a:pt x="6" y="144"/>
                </a:lnTo>
                <a:lnTo>
                  <a:pt x="12" y="141"/>
                </a:lnTo>
                <a:lnTo>
                  <a:pt x="22" y="136"/>
                </a:lnTo>
                <a:lnTo>
                  <a:pt x="34" y="126"/>
                </a:lnTo>
                <a:lnTo>
                  <a:pt x="42" y="116"/>
                </a:lnTo>
                <a:lnTo>
                  <a:pt x="49" y="105"/>
                </a:lnTo>
                <a:lnTo>
                  <a:pt x="52" y="96"/>
                </a:lnTo>
                <a:lnTo>
                  <a:pt x="54" y="106"/>
                </a:lnTo>
                <a:lnTo>
                  <a:pt x="70" y="96"/>
                </a:lnTo>
                <a:lnTo>
                  <a:pt x="79" y="78"/>
                </a:lnTo>
                <a:lnTo>
                  <a:pt x="85" y="73"/>
                </a:lnTo>
                <a:lnTo>
                  <a:pt x="80" y="79"/>
                </a:lnTo>
                <a:lnTo>
                  <a:pt x="80" y="83"/>
                </a:lnTo>
                <a:lnTo>
                  <a:pt x="80" y="89"/>
                </a:lnTo>
                <a:lnTo>
                  <a:pt x="86" y="93"/>
                </a:lnTo>
                <a:lnTo>
                  <a:pt x="92" y="86"/>
                </a:lnTo>
                <a:lnTo>
                  <a:pt x="95" y="80"/>
                </a:lnTo>
                <a:lnTo>
                  <a:pt x="98" y="75"/>
                </a:lnTo>
                <a:lnTo>
                  <a:pt x="98" y="78"/>
                </a:lnTo>
                <a:lnTo>
                  <a:pt x="100" y="86"/>
                </a:lnTo>
                <a:lnTo>
                  <a:pt x="104" y="88"/>
                </a:lnTo>
                <a:lnTo>
                  <a:pt x="109" y="84"/>
                </a:lnTo>
                <a:lnTo>
                  <a:pt x="109" y="80"/>
                </a:lnTo>
                <a:lnTo>
                  <a:pt x="112" y="76"/>
                </a:lnTo>
                <a:lnTo>
                  <a:pt x="115" y="80"/>
                </a:lnTo>
                <a:lnTo>
                  <a:pt x="121" y="79"/>
                </a:lnTo>
                <a:lnTo>
                  <a:pt x="127" y="76"/>
                </a:lnTo>
                <a:lnTo>
                  <a:pt x="125" y="73"/>
                </a:lnTo>
                <a:lnTo>
                  <a:pt x="122" y="70"/>
                </a:lnTo>
                <a:lnTo>
                  <a:pt x="125" y="67"/>
                </a:lnTo>
                <a:lnTo>
                  <a:pt x="128" y="63"/>
                </a:lnTo>
                <a:lnTo>
                  <a:pt x="130" y="67"/>
                </a:lnTo>
                <a:lnTo>
                  <a:pt x="136" y="63"/>
                </a:lnTo>
                <a:lnTo>
                  <a:pt x="141" y="64"/>
                </a:lnTo>
                <a:lnTo>
                  <a:pt x="149" y="59"/>
                </a:lnTo>
                <a:lnTo>
                  <a:pt x="155" y="54"/>
                </a:lnTo>
                <a:lnTo>
                  <a:pt x="155" y="51"/>
                </a:lnTo>
                <a:lnTo>
                  <a:pt x="161" y="51"/>
                </a:lnTo>
                <a:lnTo>
                  <a:pt x="168" y="51"/>
                </a:lnTo>
                <a:lnTo>
                  <a:pt x="165" y="55"/>
                </a:lnTo>
                <a:lnTo>
                  <a:pt x="165" y="62"/>
                </a:lnTo>
                <a:lnTo>
                  <a:pt x="165" y="67"/>
                </a:lnTo>
                <a:lnTo>
                  <a:pt x="173" y="65"/>
                </a:lnTo>
                <a:lnTo>
                  <a:pt x="189" y="62"/>
                </a:lnTo>
                <a:lnTo>
                  <a:pt x="201" y="59"/>
                </a:lnTo>
                <a:lnTo>
                  <a:pt x="207" y="51"/>
                </a:lnTo>
                <a:lnTo>
                  <a:pt x="213" y="48"/>
                </a:lnTo>
                <a:lnTo>
                  <a:pt x="219" y="46"/>
                </a:lnTo>
                <a:lnTo>
                  <a:pt x="222" y="41"/>
                </a:lnTo>
                <a:lnTo>
                  <a:pt x="223" y="36"/>
                </a:lnTo>
                <a:lnTo>
                  <a:pt x="225" y="28"/>
                </a:lnTo>
                <a:lnTo>
                  <a:pt x="226" y="25"/>
                </a:lnTo>
                <a:lnTo>
                  <a:pt x="229" y="32"/>
                </a:lnTo>
                <a:lnTo>
                  <a:pt x="226" y="38"/>
                </a:lnTo>
                <a:lnTo>
                  <a:pt x="226" y="44"/>
                </a:lnTo>
                <a:lnTo>
                  <a:pt x="231" y="44"/>
                </a:lnTo>
                <a:lnTo>
                  <a:pt x="241" y="38"/>
                </a:lnTo>
                <a:lnTo>
                  <a:pt x="249" y="32"/>
                </a:lnTo>
                <a:lnTo>
                  <a:pt x="258" y="25"/>
                </a:lnTo>
                <a:lnTo>
                  <a:pt x="264" y="18"/>
                </a:lnTo>
                <a:lnTo>
                  <a:pt x="270" y="10"/>
                </a:lnTo>
                <a:lnTo>
                  <a:pt x="279" y="0"/>
                </a:lnTo>
                <a:lnTo>
                  <a:pt x="270" y="1"/>
                </a:lnTo>
                <a:lnTo>
                  <a:pt x="264" y="2"/>
                </a:lnTo>
                <a:lnTo>
                  <a:pt x="256" y="5"/>
                </a:lnTo>
                <a:lnTo>
                  <a:pt x="247" y="5"/>
                </a:lnTo>
                <a:lnTo>
                  <a:pt x="243" y="10"/>
                </a:lnTo>
                <a:lnTo>
                  <a:pt x="235" y="10"/>
                </a:lnTo>
                <a:lnTo>
                  <a:pt x="229" y="9"/>
                </a:lnTo>
                <a:lnTo>
                  <a:pt x="223" y="10"/>
                </a:lnTo>
                <a:lnTo>
                  <a:pt x="226" y="17"/>
                </a:lnTo>
                <a:lnTo>
                  <a:pt x="222" y="17"/>
                </a:lnTo>
                <a:lnTo>
                  <a:pt x="219" y="9"/>
                </a:lnTo>
                <a:lnTo>
                  <a:pt x="213" y="9"/>
                </a:lnTo>
                <a:lnTo>
                  <a:pt x="204" y="12"/>
                </a:lnTo>
                <a:lnTo>
                  <a:pt x="209" y="20"/>
                </a:lnTo>
                <a:lnTo>
                  <a:pt x="204" y="22"/>
                </a:lnTo>
                <a:lnTo>
                  <a:pt x="201" y="16"/>
                </a:lnTo>
                <a:lnTo>
                  <a:pt x="198" y="18"/>
                </a:lnTo>
                <a:lnTo>
                  <a:pt x="189" y="20"/>
                </a:lnTo>
                <a:lnTo>
                  <a:pt x="189" y="22"/>
                </a:lnTo>
                <a:lnTo>
                  <a:pt x="197" y="26"/>
                </a:lnTo>
                <a:lnTo>
                  <a:pt x="192" y="28"/>
                </a:lnTo>
                <a:lnTo>
                  <a:pt x="194" y="32"/>
                </a:lnTo>
                <a:lnTo>
                  <a:pt x="188" y="34"/>
                </a:lnTo>
                <a:lnTo>
                  <a:pt x="180" y="31"/>
                </a:lnTo>
                <a:lnTo>
                  <a:pt x="179" y="37"/>
                </a:lnTo>
                <a:lnTo>
                  <a:pt x="179" y="43"/>
                </a:lnTo>
                <a:lnTo>
                  <a:pt x="173" y="48"/>
                </a:lnTo>
                <a:lnTo>
                  <a:pt x="168" y="47"/>
                </a:lnTo>
                <a:lnTo>
                  <a:pt x="173" y="39"/>
                </a:lnTo>
                <a:lnTo>
                  <a:pt x="167" y="36"/>
                </a:lnTo>
                <a:lnTo>
                  <a:pt x="162" y="36"/>
                </a:lnTo>
                <a:lnTo>
                  <a:pt x="159" y="30"/>
                </a:lnTo>
                <a:lnTo>
                  <a:pt x="153" y="31"/>
                </a:lnTo>
                <a:lnTo>
                  <a:pt x="146" y="34"/>
                </a:lnTo>
                <a:lnTo>
                  <a:pt x="144" y="39"/>
                </a:lnTo>
                <a:lnTo>
                  <a:pt x="152" y="37"/>
                </a:lnTo>
                <a:lnTo>
                  <a:pt x="159" y="37"/>
                </a:lnTo>
                <a:lnTo>
                  <a:pt x="156" y="42"/>
                </a:lnTo>
                <a:lnTo>
                  <a:pt x="150" y="43"/>
                </a:lnTo>
                <a:lnTo>
                  <a:pt x="147" y="44"/>
                </a:lnTo>
                <a:lnTo>
                  <a:pt x="138" y="44"/>
                </a:lnTo>
                <a:lnTo>
                  <a:pt x="141" y="39"/>
                </a:lnTo>
                <a:lnTo>
                  <a:pt x="141" y="34"/>
                </a:lnTo>
                <a:lnTo>
                  <a:pt x="140" y="31"/>
                </a:lnTo>
                <a:lnTo>
                  <a:pt x="133" y="31"/>
                </a:lnTo>
                <a:lnTo>
                  <a:pt x="125" y="39"/>
                </a:lnTo>
                <a:lnTo>
                  <a:pt x="116" y="46"/>
                </a:lnTo>
                <a:lnTo>
                  <a:pt x="107" y="44"/>
                </a:lnTo>
                <a:lnTo>
                  <a:pt x="103" y="37"/>
                </a:lnTo>
                <a:lnTo>
                  <a:pt x="89" y="46"/>
                </a:lnTo>
                <a:lnTo>
                  <a:pt x="89" y="47"/>
                </a:lnTo>
                <a:lnTo>
                  <a:pt x="85" y="53"/>
                </a:lnTo>
                <a:lnTo>
                  <a:pt x="97" y="52"/>
                </a:lnTo>
                <a:lnTo>
                  <a:pt x="97" y="54"/>
                </a:lnTo>
                <a:lnTo>
                  <a:pt x="88" y="54"/>
                </a:lnTo>
                <a:lnTo>
                  <a:pt x="79" y="63"/>
                </a:lnTo>
                <a:lnTo>
                  <a:pt x="86" y="63"/>
                </a:lnTo>
                <a:lnTo>
                  <a:pt x="71" y="70"/>
                </a:lnTo>
                <a:lnTo>
                  <a:pt x="67" y="70"/>
                </a:lnTo>
                <a:lnTo>
                  <a:pt x="60" y="70"/>
                </a:lnTo>
                <a:lnTo>
                  <a:pt x="58" y="74"/>
                </a:lnTo>
                <a:lnTo>
                  <a:pt x="61" y="78"/>
                </a:lnTo>
                <a:lnTo>
                  <a:pt x="57" y="81"/>
                </a:lnTo>
                <a:lnTo>
                  <a:pt x="49" y="84"/>
                </a:lnTo>
                <a:lnTo>
                  <a:pt x="39" y="93"/>
                </a:lnTo>
                <a:lnTo>
                  <a:pt x="40" y="80"/>
                </a:lnTo>
                <a:lnTo>
                  <a:pt x="33" y="81"/>
                </a:lnTo>
                <a:lnTo>
                  <a:pt x="34" y="90"/>
                </a:lnTo>
                <a:lnTo>
                  <a:pt x="31" y="90"/>
                </a:lnTo>
                <a:lnTo>
                  <a:pt x="28" y="94"/>
                </a:lnTo>
                <a:lnTo>
                  <a:pt x="22" y="100"/>
                </a:lnTo>
                <a:lnTo>
                  <a:pt x="19" y="110"/>
                </a:lnTo>
                <a:lnTo>
                  <a:pt x="13" y="110"/>
                </a:lnTo>
                <a:lnTo>
                  <a:pt x="10" y="118"/>
                </a:lnTo>
                <a:lnTo>
                  <a:pt x="7" y="128"/>
                </a:lnTo>
                <a:lnTo>
                  <a:pt x="3" y="137"/>
                </a:lnTo>
                <a:lnTo>
                  <a:pt x="0" y="14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3" name="Freeform 435"/>
          <p:cNvSpPr>
            <a:spLocks/>
          </p:cNvSpPr>
          <p:nvPr/>
        </p:nvSpPr>
        <p:spPr bwMode="auto">
          <a:xfrm>
            <a:off x="5951538" y="39688"/>
            <a:ext cx="131762" cy="74612"/>
          </a:xfrm>
          <a:custGeom>
            <a:avLst/>
            <a:gdLst>
              <a:gd name="T0" fmla="*/ 3188640 w 165"/>
              <a:gd name="T1" fmla="*/ 41193846 h 93"/>
              <a:gd name="T2" fmla="*/ 4463937 w 165"/>
              <a:gd name="T3" fmla="*/ 46342874 h 93"/>
              <a:gd name="T4" fmla="*/ 11478465 w 165"/>
              <a:gd name="T5" fmla="*/ 46342874 h 93"/>
              <a:gd name="T6" fmla="*/ 19131043 w 165"/>
              <a:gd name="T7" fmla="*/ 43124932 h 93"/>
              <a:gd name="T8" fmla="*/ 23594978 w 165"/>
              <a:gd name="T9" fmla="*/ 45699446 h 93"/>
              <a:gd name="T10" fmla="*/ 19768292 w 165"/>
              <a:gd name="T11" fmla="*/ 48917389 h 93"/>
              <a:gd name="T12" fmla="*/ 21043588 w 165"/>
              <a:gd name="T13" fmla="*/ 51491903 h 93"/>
              <a:gd name="T14" fmla="*/ 15942404 w 165"/>
              <a:gd name="T15" fmla="*/ 59859689 h 93"/>
              <a:gd name="T16" fmla="*/ 24870274 w 165"/>
              <a:gd name="T17" fmla="*/ 54710660 h 93"/>
              <a:gd name="T18" fmla="*/ 32522056 w 165"/>
              <a:gd name="T19" fmla="*/ 54066430 h 93"/>
              <a:gd name="T20" fmla="*/ 36985991 w 165"/>
              <a:gd name="T21" fmla="*/ 56641746 h 93"/>
              <a:gd name="T22" fmla="*/ 38899335 w 165"/>
              <a:gd name="T23" fmla="*/ 54066430 h 93"/>
              <a:gd name="T24" fmla="*/ 42725223 w 165"/>
              <a:gd name="T25" fmla="*/ 54066430 h 93"/>
              <a:gd name="T26" fmla="*/ 50377797 w 165"/>
              <a:gd name="T27" fmla="*/ 54066430 h 93"/>
              <a:gd name="T28" fmla="*/ 52291140 w 165"/>
              <a:gd name="T29" fmla="*/ 47630533 h 93"/>
              <a:gd name="T30" fmla="*/ 54841745 w 165"/>
              <a:gd name="T31" fmla="*/ 51491903 h 93"/>
              <a:gd name="T32" fmla="*/ 58030384 w 165"/>
              <a:gd name="T33" fmla="*/ 47630533 h 93"/>
              <a:gd name="T34" fmla="*/ 62494319 w 165"/>
              <a:gd name="T35" fmla="*/ 49561619 h 93"/>
              <a:gd name="T36" fmla="*/ 71421391 w 165"/>
              <a:gd name="T37" fmla="*/ 47630533 h 93"/>
              <a:gd name="T38" fmla="*/ 70146095 w 165"/>
              <a:gd name="T39" fmla="*/ 43124932 h 93"/>
              <a:gd name="T40" fmla="*/ 75248077 w 165"/>
              <a:gd name="T41" fmla="*/ 42480702 h 93"/>
              <a:gd name="T42" fmla="*/ 75248077 w 165"/>
              <a:gd name="T43" fmla="*/ 39262760 h 93"/>
              <a:gd name="T44" fmla="*/ 81624557 w 165"/>
              <a:gd name="T45" fmla="*/ 36044817 h 93"/>
              <a:gd name="T46" fmla="*/ 84813197 w 165"/>
              <a:gd name="T47" fmla="*/ 28964702 h 93"/>
              <a:gd name="T48" fmla="*/ 87363789 w 165"/>
              <a:gd name="T49" fmla="*/ 27033616 h 93"/>
              <a:gd name="T50" fmla="*/ 94379114 w 165"/>
              <a:gd name="T51" fmla="*/ 20596923 h 93"/>
              <a:gd name="T52" fmla="*/ 104581482 w 165"/>
              <a:gd name="T53" fmla="*/ 11585719 h 93"/>
              <a:gd name="T54" fmla="*/ 100755594 w 165"/>
              <a:gd name="T55" fmla="*/ 3862174 h 93"/>
              <a:gd name="T56" fmla="*/ 90552428 w 165"/>
              <a:gd name="T57" fmla="*/ 5149030 h 93"/>
              <a:gd name="T58" fmla="*/ 91190475 w 165"/>
              <a:gd name="T59" fmla="*/ 13516808 h 93"/>
              <a:gd name="T60" fmla="*/ 83537901 w 165"/>
              <a:gd name="T61" fmla="*/ 7080118 h 93"/>
              <a:gd name="T62" fmla="*/ 81624557 w 165"/>
              <a:gd name="T63" fmla="*/ 8367776 h 93"/>
              <a:gd name="T64" fmla="*/ 80987309 w 165"/>
              <a:gd name="T65" fmla="*/ 10942291 h 93"/>
              <a:gd name="T66" fmla="*/ 73972782 w 165"/>
              <a:gd name="T67" fmla="*/ 13516808 h 93"/>
              <a:gd name="T68" fmla="*/ 79073965 w 165"/>
              <a:gd name="T69" fmla="*/ 21240351 h 93"/>
              <a:gd name="T70" fmla="*/ 71421391 w 165"/>
              <a:gd name="T71" fmla="*/ 29608130 h 93"/>
              <a:gd name="T72" fmla="*/ 67595503 w 165"/>
              <a:gd name="T73" fmla="*/ 24459095 h 93"/>
              <a:gd name="T74" fmla="*/ 63769615 w 165"/>
              <a:gd name="T75" fmla="*/ 23814865 h 93"/>
              <a:gd name="T76" fmla="*/ 58030384 w 165"/>
              <a:gd name="T77" fmla="*/ 21240351 h 93"/>
              <a:gd name="T78" fmla="*/ 50377797 w 165"/>
              <a:gd name="T79" fmla="*/ 19309265 h 93"/>
              <a:gd name="T80" fmla="*/ 56117041 w 165"/>
              <a:gd name="T81" fmla="*/ 27033616 h 93"/>
              <a:gd name="T82" fmla="*/ 54203697 w 165"/>
              <a:gd name="T83" fmla="*/ 40550418 h 93"/>
              <a:gd name="T84" fmla="*/ 44638566 w 165"/>
              <a:gd name="T85" fmla="*/ 37331673 h 93"/>
              <a:gd name="T86" fmla="*/ 46551909 w 165"/>
              <a:gd name="T87" fmla="*/ 30894986 h 93"/>
              <a:gd name="T88" fmla="*/ 38899335 w 165"/>
              <a:gd name="T89" fmla="*/ 25745951 h 93"/>
              <a:gd name="T90" fmla="*/ 30609512 w 165"/>
              <a:gd name="T91" fmla="*/ 27677044 h 93"/>
              <a:gd name="T92" fmla="*/ 29334216 w 165"/>
              <a:gd name="T93" fmla="*/ 34757159 h 93"/>
              <a:gd name="T94" fmla="*/ 23594978 w 165"/>
              <a:gd name="T95" fmla="*/ 34113731 h 93"/>
              <a:gd name="T96" fmla="*/ 19768292 w 165"/>
              <a:gd name="T97" fmla="*/ 37975101 h 93"/>
              <a:gd name="T98" fmla="*/ 12116513 w 165"/>
              <a:gd name="T99" fmla="*/ 37975101 h 93"/>
              <a:gd name="T100" fmla="*/ 3188640 w 165"/>
              <a:gd name="T101" fmla="*/ 36044817 h 93"/>
              <a:gd name="T102" fmla="*/ 0 w 165"/>
              <a:gd name="T103" fmla="*/ 41193846 h 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5"/>
              <a:gd name="T157" fmla="*/ 0 h 93"/>
              <a:gd name="T158" fmla="*/ 165 w 165"/>
              <a:gd name="T159" fmla="*/ 93 h 9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5" h="93">
                <a:moveTo>
                  <a:pt x="0" y="64"/>
                </a:moveTo>
                <a:lnTo>
                  <a:pt x="5" y="64"/>
                </a:lnTo>
                <a:lnTo>
                  <a:pt x="6" y="66"/>
                </a:lnTo>
                <a:lnTo>
                  <a:pt x="7" y="72"/>
                </a:lnTo>
                <a:lnTo>
                  <a:pt x="13" y="71"/>
                </a:lnTo>
                <a:lnTo>
                  <a:pt x="18" y="72"/>
                </a:lnTo>
                <a:lnTo>
                  <a:pt x="22" y="71"/>
                </a:lnTo>
                <a:lnTo>
                  <a:pt x="30" y="67"/>
                </a:lnTo>
                <a:lnTo>
                  <a:pt x="39" y="66"/>
                </a:lnTo>
                <a:lnTo>
                  <a:pt x="37" y="71"/>
                </a:lnTo>
                <a:lnTo>
                  <a:pt x="31" y="72"/>
                </a:lnTo>
                <a:lnTo>
                  <a:pt x="31" y="76"/>
                </a:lnTo>
                <a:lnTo>
                  <a:pt x="34" y="76"/>
                </a:lnTo>
                <a:lnTo>
                  <a:pt x="33" y="80"/>
                </a:lnTo>
                <a:lnTo>
                  <a:pt x="24" y="86"/>
                </a:lnTo>
                <a:lnTo>
                  <a:pt x="25" y="93"/>
                </a:lnTo>
                <a:lnTo>
                  <a:pt x="39" y="91"/>
                </a:lnTo>
                <a:lnTo>
                  <a:pt x="39" y="85"/>
                </a:lnTo>
                <a:lnTo>
                  <a:pt x="43" y="87"/>
                </a:lnTo>
                <a:lnTo>
                  <a:pt x="51" y="84"/>
                </a:lnTo>
                <a:lnTo>
                  <a:pt x="55" y="87"/>
                </a:lnTo>
                <a:lnTo>
                  <a:pt x="58" y="88"/>
                </a:lnTo>
                <a:lnTo>
                  <a:pt x="63" y="86"/>
                </a:lnTo>
                <a:lnTo>
                  <a:pt x="61" y="84"/>
                </a:lnTo>
                <a:lnTo>
                  <a:pt x="61" y="80"/>
                </a:lnTo>
                <a:lnTo>
                  <a:pt x="67" y="84"/>
                </a:lnTo>
                <a:lnTo>
                  <a:pt x="73" y="84"/>
                </a:lnTo>
                <a:lnTo>
                  <a:pt x="79" y="84"/>
                </a:lnTo>
                <a:lnTo>
                  <a:pt x="78" y="76"/>
                </a:lnTo>
                <a:lnTo>
                  <a:pt x="82" y="74"/>
                </a:lnTo>
                <a:lnTo>
                  <a:pt x="85" y="79"/>
                </a:lnTo>
                <a:lnTo>
                  <a:pt x="86" y="80"/>
                </a:lnTo>
                <a:lnTo>
                  <a:pt x="88" y="75"/>
                </a:lnTo>
                <a:lnTo>
                  <a:pt x="91" y="74"/>
                </a:lnTo>
                <a:lnTo>
                  <a:pt x="92" y="79"/>
                </a:lnTo>
                <a:lnTo>
                  <a:pt x="98" y="77"/>
                </a:lnTo>
                <a:lnTo>
                  <a:pt x="107" y="76"/>
                </a:lnTo>
                <a:lnTo>
                  <a:pt x="112" y="74"/>
                </a:lnTo>
                <a:lnTo>
                  <a:pt x="110" y="70"/>
                </a:lnTo>
                <a:lnTo>
                  <a:pt x="110" y="67"/>
                </a:lnTo>
                <a:lnTo>
                  <a:pt x="113" y="67"/>
                </a:lnTo>
                <a:lnTo>
                  <a:pt x="118" y="66"/>
                </a:lnTo>
                <a:lnTo>
                  <a:pt x="116" y="61"/>
                </a:lnTo>
                <a:lnTo>
                  <a:pt x="118" y="61"/>
                </a:lnTo>
                <a:lnTo>
                  <a:pt x="122" y="64"/>
                </a:lnTo>
                <a:lnTo>
                  <a:pt x="128" y="56"/>
                </a:lnTo>
                <a:lnTo>
                  <a:pt x="134" y="49"/>
                </a:lnTo>
                <a:lnTo>
                  <a:pt x="133" y="45"/>
                </a:lnTo>
                <a:lnTo>
                  <a:pt x="131" y="40"/>
                </a:lnTo>
                <a:lnTo>
                  <a:pt x="137" y="42"/>
                </a:lnTo>
                <a:lnTo>
                  <a:pt x="143" y="37"/>
                </a:lnTo>
                <a:lnTo>
                  <a:pt x="148" y="32"/>
                </a:lnTo>
                <a:lnTo>
                  <a:pt x="153" y="30"/>
                </a:lnTo>
                <a:lnTo>
                  <a:pt x="164" y="18"/>
                </a:lnTo>
                <a:lnTo>
                  <a:pt x="165" y="14"/>
                </a:lnTo>
                <a:lnTo>
                  <a:pt x="158" y="6"/>
                </a:lnTo>
                <a:lnTo>
                  <a:pt x="143" y="0"/>
                </a:lnTo>
                <a:lnTo>
                  <a:pt x="142" y="8"/>
                </a:lnTo>
                <a:lnTo>
                  <a:pt x="145" y="16"/>
                </a:lnTo>
                <a:lnTo>
                  <a:pt x="143" y="21"/>
                </a:lnTo>
                <a:lnTo>
                  <a:pt x="137" y="17"/>
                </a:lnTo>
                <a:lnTo>
                  <a:pt x="131" y="11"/>
                </a:lnTo>
                <a:lnTo>
                  <a:pt x="127" y="11"/>
                </a:lnTo>
                <a:lnTo>
                  <a:pt x="128" y="13"/>
                </a:lnTo>
                <a:lnTo>
                  <a:pt x="130" y="19"/>
                </a:lnTo>
                <a:lnTo>
                  <a:pt x="127" y="17"/>
                </a:lnTo>
                <a:lnTo>
                  <a:pt x="118" y="13"/>
                </a:lnTo>
                <a:lnTo>
                  <a:pt x="116" y="21"/>
                </a:lnTo>
                <a:lnTo>
                  <a:pt x="128" y="28"/>
                </a:lnTo>
                <a:lnTo>
                  <a:pt x="124" y="33"/>
                </a:lnTo>
                <a:lnTo>
                  <a:pt x="116" y="44"/>
                </a:lnTo>
                <a:lnTo>
                  <a:pt x="112" y="46"/>
                </a:lnTo>
                <a:lnTo>
                  <a:pt x="106" y="43"/>
                </a:lnTo>
                <a:lnTo>
                  <a:pt x="106" y="38"/>
                </a:lnTo>
                <a:lnTo>
                  <a:pt x="106" y="35"/>
                </a:lnTo>
                <a:lnTo>
                  <a:pt x="100" y="37"/>
                </a:lnTo>
                <a:lnTo>
                  <a:pt x="97" y="30"/>
                </a:lnTo>
                <a:lnTo>
                  <a:pt x="91" y="33"/>
                </a:lnTo>
                <a:lnTo>
                  <a:pt x="89" y="27"/>
                </a:lnTo>
                <a:lnTo>
                  <a:pt x="79" y="30"/>
                </a:lnTo>
                <a:lnTo>
                  <a:pt x="79" y="38"/>
                </a:lnTo>
                <a:lnTo>
                  <a:pt x="88" y="42"/>
                </a:lnTo>
                <a:lnTo>
                  <a:pt x="94" y="54"/>
                </a:lnTo>
                <a:lnTo>
                  <a:pt x="85" y="63"/>
                </a:lnTo>
                <a:lnTo>
                  <a:pt x="80" y="51"/>
                </a:lnTo>
                <a:lnTo>
                  <a:pt x="70" y="58"/>
                </a:lnTo>
                <a:lnTo>
                  <a:pt x="69" y="54"/>
                </a:lnTo>
                <a:lnTo>
                  <a:pt x="73" y="48"/>
                </a:lnTo>
                <a:lnTo>
                  <a:pt x="73" y="44"/>
                </a:lnTo>
                <a:lnTo>
                  <a:pt x="61" y="40"/>
                </a:lnTo>
                <a:lnTo>
                  <a:pt x="55" y="50"/>
                </a:lnTo>
                <a:lnTo>
                  <a:pt x="48" y="43"/>
                </a:lnTo>
                <a:lnTo>
                  <a:pt x="43" y="49"/>
                </a:lnTo>
                <a:lnTo>
                  <a:pt x="46" y="54"/>
                </a:lnTo>
                <a:lnTo>
                  <a:pt x="45" y="61"/>
                </a:lnTo>
                <a:lnTo>
                  <a:pt x="37" y="53"/>
                </a:lnTo>
                <a:lnTo>
                  <a:pt x="30" y="53"/>
                </a:lnTo>
                <a:lnTo>
                  <a:pt x="31" y="59"/>
                </a:lnTo>
                <a:lnTo>
                  <a:pt x="24" y="63"/>
                </a:lnTo>
                <a:lnTo>
                  <a:pt x="19" y="59"/>
                </a:lnTo>
                <a:lnTo>
                  <a:pt x="10" y="59"/>
                </a:lnTo>
                <a:lnTo>
                  <a:pt x="5" y="56"/>
                </a:lnTo>
                <a:lnTo>
                  <a:pt x="0" y="58"/>
                </a:lnTo>
                <a:lnTo>
                  <a:pt x="0" y="6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4" name="Freeform 436"/>
          <p:cNvSpPr>
            <a:spLocks/>
          </p:cNvSpPr>
          <p:nvPr/>
        </p:nvSpPr>
        <p:spPr bwMode="auto">
          <a:xfrm>
            <a:off x="5626100" y="241300"/>
            <a:ext cx="90488" cy="65088"/>
          </a:xfrm>
          <a:custGeom>
            <a:avLst/>
            <a:gdLst>
              <a:gd name="T0" fmla="*/ 0 w 114"/>
              <a:gd name="T1" fmla="*/ 41202269 h 83"/>
              <a:gd name="T2" fmla="*/ 11341163 w 114"/>
              <a:gd name="T3" fmla="*/ 35667439 h 83"/>
              <a:gd name="T4" fmla="*/ 17010952 w 114"/>
              <a:gd name="T5" fmla="*/ 30748200 h 83"/>
              <a:gd name="T6" fmla="*/ 10710922 w 114"/>
              <a:gd name="T7" fmla="*/ 25213363 h 83"/>
              <a:gd name="T8" fmla="*/ 20791603 w 114"/>
              <a:gd name="T9" fmla="*/ 25828176 h 83"/>
              <a:gd name="T10" fmla="*/ 27721877 w 114"/>
              <a:gd name="T11" fmla="*/ 23983749 h 83"/>
              <a:gd name="T12" fmla="*/ 34022698 w 114"/>
              <a:gd name="T13" fmla="*/ 23983749 h 83"/>
              <a:gd name="T14" fmla="*/ 41583206 w 114"/>
              <a:gd name="T15" fmla="*/ 25213363 h 83"/>
              <a:gd name="T16" fmla="*/ 39693277 w 114"/>
              <a:gd name="T17" fmla="*/ 22753351 h 83"/>
              <a:gd name="T18" fmla="*/ 33392457 w 114"/>
              <a:gd name="T19" fmla="*/ 22753351 h 83"/>
              <a:gd name="T20" fmla="*/ 23942013 w 114"/>
              <a:gd name="T21" fmla="*/ 22753351 h 83"/>
              <a:gd name="T22" fmla="*/ 20791603 w 114"/>
              <a:gd name="T23" fmla="*/ 19063725 h 83"/>
              <a:gd name="T24" fmla="*/ 20161362 w 114"/>
              <a:gd name="T25" fmla="*/ 14143702 h 83"/>
              <a:gd name="T26" fmla="*/ 23942013 w 114"/>
              <a:gd name="T27" fmla="*/ 12299278 h 83"/>
              <a:gd name="T28" fmla="*/ 26462189 w 114"/>
              <a:gd name="T29" fmla="*/ 14143702 h 83"/>
              <a:gd name="T30" fmla="*/ 30242046 w 114"/>
              <a:gd name="T31" fmla="*/ 13528895 h 83"/>
              <a:gd name="T32" fmla="*/ 35282385 w 114"/>
              <a:gd name="T33" fmla="*/ 12299278 h 83"/>
              <a:gd name="T34" fmla="*/ 38432796 w 114"/>
              <a:gd name="T35" fmla="*/ 16603714 h 83"/>
              <a:gd name="T36" fmla="*/ 44103376 w 114"/>
              <a:gd name="T37" fmla="*/ 20908930 h 83"/>
              <a:gd name="T38" fmla="*/ 47883233 w 114"/>
              <a:gd name="T39" fmla="*/ 15374100 h 83"/>
              <a:gd name="T40" fmla="*/ 47883233 w 114"/>
              <a:gd name="T41" fmla="*/ 9839266 h 83"/>
              <a:gd name="T42" fmla="*/ 43473135 w 114"/>
              <a:gd name="T43" fmla="*/ 6149639 h 83"/>
              <a:gd name="T44" fmla="*/ 44103376 w 114"/>
              <a:gd name="T45" fmla="*/ 614807 h 83"/>
              <a:gd name="T46" fmla="*/ 49143715 w 114"/>
              <a:gd name="T47" fmla="*/ 0 h 83"/>
              <a:gd name="T48" fmla="*/ 56704235 w 114"/>
              <a:gd name="T49" fmla="*/ 4920025 h 83"/>
              <a:gd name="T50" fmla="*/ 68044601 w 114"/>
              <a:gd name="T51" fmla="*/ 10454073 h 83"/>
              <a:gd name="T52" fmla="*/ 69935324 w 114"/>
              <a:gd name="T53" fmla="*/ 15988907 h 83"/>
              <a:gd name="T54" fmla="*/ 59224405 w 114"/>
              <a:gd name="T55" fmla="*/ 23368158 h 83"/>
              <a:gd name="T56" fmla="*/ 49143715 w 114"/>
              <a:gd name="T57" fmla="*/ 28902995 h 83"/>
              <a:gd name="T58" fmla="*/ 52923584 w 114"/>
              <a:gd name="T59" fmla="*/ 31977813 h 83"/>
              <a:gd name="T60" fmla="*/ 57334476 w 114"/>
              <a:gd name="T61" fmla="*/ 35667439 h 83"/>
              <a:gd name="T62" fmla="*/ 49773955 w 114"/>
              <a:gd name="T63" fmla="*/ 41202269 h 83"/>
              <a:gd name="T64" fmla="*/ 39693277 w 114"/>
              <a:gd name="T65" fmla="*/ 43046690 h 83"/>
              <a:gd name="T66" fmla="*/ 24571460 w 114"/>
              <a:gd name="T67" fmla="*/ 47966714 h 83"/>
              <a:gd name="T68" fmla="*/ 9450440 w 114"/>
              <a:gd name="T69" fmla="*/ 51041533 h 83"/>
              <a:gd name="T70" fmla="*/ 0 w 114"/>
              <a:gd name="T71" fmla="*/ 44891895 h 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"/>
              <a:gd name="T109" fmla="*/ 0 h 83"/>
              <a:gd name="T110" fmla="*/ 114 w 114"/>
              <a:gd name="T111" fmla="*/ 83 h 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" h="83">
                <a:moveTo>
                  <a:pt x="0" y="73"/>
                </a:moveTo>
                <a:lnTo>
                  <a:pt x="0" y="67"/>
                </a:lnTo>
                <a:lnTo>
                  <a:pt x="8" y="58"/>
                </a:lnTo>
                <a:lnTo>
                  <a:pt x="18" y="58"/>
                </a:lnTo>
                <a:lnTo>
                  <a:pt x="29" y="55"/>
                </a:lnTo>
                <a:lnTo>
                  <a:pt x="27" y="50"/>
                </a:lnTo>
                <a:lnTo>
                  <a:pt x="17" y="44"/>
                </a:lnTo>
                <a:lnTo>
                  <a:pt x="17" y="41"/>
                </a:lnTo>
                <a:lnTo>
                  <a:pt x="24" y="38"/>
                </a:lnTo>
                <a:lnTo>
                  <a:pt x="33" y="42"/>
                </a:lnTo>
                <a:lnTo>
                  <a:pt x="39" y="41"/>
                </a:lnTo>
                <a:lnTo>
                  <a:pt x="44" y="39"/>
                </a:lnTo>
                <a:lnTo>
                  <a:pt x="50" y="39"/>
                </a:lnTo>
                <a:lnTo>
                  <a:pt x="54" y="39"/>
                </a:lnTo>
                <a:lnTo>
                  <a:pt x="58" y="41"/>
                </a:lnTo>
                <a:lnTo>
                  <a:pt x="66" y="41"/>
                </a:lnTo>
                <a:lnTo>
                  <a:pt x="66" y="38"/>
                </a:lnTo>
                <a:lnTo>
                  <a:pt x="63" y="37"/>
                </a:lnTo>
                <a:lnTo>
                  <a:pt x="58" y="36"/>
                </a:lnTo>
                <a:lnTo>
                  <a:pt x="53" y="37"/>
                </a:lnTo>
                <a:lnTo>
                  <a:pt x="47" y="36"/>
                </a:lnTo>
                <a:lnTo>
                  <a:pt x="38" y="37"/>
                </a:lnTo>
                <a:lnTo>
                  <a:pt x="33" y="36"/>
                </a:lnTo>
                <a:lnTo>
                  <a:pt x="33" y="31"/>
                </a:lnTo>
                <a:lnTo>
                  <a:pt x="30" y="27"/>
                </a:lnTo>
                <a:lnTo>
                  <a:pt x="32" y="23"/>
                </a:lnTo>
                <a:lnTo>
                  <a:pt x="35" y="21"/>
                </a:lnTo>
                <a:lnTo>
                  <a:pt x="38" y="20"/>
                </a:lnTo>
                <a:lnTo>
                  <a:pt x="42" y="21"/>
                </a:lnTo>
                <a:lnTo>
                  <a:pt x="42" y="23"/>
                </a:lnTo>
                <a:lnTo>
                  <a:pt x="45" y="22"/>
                </a:lnTo>
                <a:lnTo>
                  <a:pt x="48" y="22"/>
                </a:lnTo>
                <a:lnTo>
                  <a:pt x="47" y="29"/>
                </a:lnTo>
                <a:lnTo>
                  <a:pt x="56" y="20"/>
                </a:lnTo>
                <a:lnTo>
                  <a:pt x="63" y="18"/>
                </a:lnTo>
                <a:lnTo>
                  <a:pt x="61" y="27"/>
                </a:lnTo>
                <a:lnTo>
                  <a:pt x="64" y="33"/>
                </a:lnTo>
                <a:lnTo>
                  <a:pt x="70" y="34"/>
                </a:lnTo>
                <a:lnTo>
                  <a:pt x="73" y="29"/>
                </a:lnTo>
                <a:lnTo>
                  <a:pt x="76" y="25"/>
                </a:lnTo>
                <a:lnTo>
                  <a:pt x="79" y="18"/>
                </a:lnTo>
                <a:lnTo>
                  <a:pt x="76" y="16"/>
                </a:lnTo>
                <a:lnTo>
                  <a:pt x="70" y="13"/>
                </a:lnTo>
                <a:lnTo>
                  <a:pt x="69" y="10"/>
                </a:lnTo>
                <a:lnTo>
                  <a:pt x="67" y="5"/>
                </a:lnTo>
                <a:lnTo>
                  <a:pt x="70" y="1"/>
                </a:lnTo>
                <a:lnTo>
                  <a:pt x="73" y="5"/>
                </a:lnTo>
                <a:lnTo>
                  <a:pt x="78" y="0"/>
                </a:lnTo>
                <a:lnTo>
                  <a:pt x="85" y="4"/>
                </a:lnTo>
                <a:lnTo>
                  <a:pt x="90" y="8"/>
                </a:lnTo>
                <a:lnTo>
                  <a:pt x="99" y="12"/>
                </a:lnTo>
                <a:lnTo>
                  <a:pt x="108" y="17"/>
                </a:lnTo>
                <a:lnTo>
                  <a:pt x="114" y="22"/>
                </a:lnTo>
                <a:lnTo>
                  <a:pt x="111" y="26"/>
                </a:lnTo>
                <a:lnTo>
                  <a:pt x="102" y="31"/>
                </a:lnTo>
                <a:lnTo>
                  <a:pt x="94" y="38"/>
                </a:lnTo>
                <a:lnTo>
                  <a:pt x="87" y="42"/>
                </a:lnTo>
                <a:lnTo>
                  <a:pt x="78" y="47"/>
                </a:lnTo>
                <a:lnTo>
                  <a:pt x="75" y="52"/>
                </a:lnTo>
                <a:lnTo>
                  <a:pt x="84" y="52"/>
                </a:lnTo>
                <a:lnTo>
                  <a:pt x="87" y="57"/>
                </a:lnTo>
                <a:lnTo>
                  <a:pt x="91" y="58"/>
                </a:lnTo>
                <a:lnTo>
                  <a:pt x="87" y="63"/>
                </a:lnTo>
                <a:lnTo>
                  <a:pt x="79" y="67"/>
                </a:lnTo>
                <a:lnTo>
                  <a:pt x="67" y="65"/>
                </a:lnTo>
                <a:lnTo>
                  <a:pt x="63" y="70"/>
                </a:lnTo>
                <a:lnTo>
                  <a:pt x="53" y="73"/>
                </a:lnTo>
                <a:lnTo>
                  <a:pt x="39" y="78"/>
                </a:lnTo>
                <a:lnTo>
                  <a:pt x="27" y="80"/>
                </a:lnTo>
                <a:lnTo>
                  <a:pt x="15" y="83"/>
                </a:lnTo>
                <a:lnTo>
                  <a:pt x="14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5" name="Freeform 437"/>
          <p:cNvSpPr>
            <a:spLocks/>
          </p:cNvSpPr>
          <p:nvPr/>
        </p:nvSpPr>
        <p:spPr bwMode="auto">
          <a:xfrm>
            <a:off x="5680075" y="201613"/>
            <a:ext cx="84138" cy="53975"/>
          </a:xfrm>
          <a:custGeom>
            <a:avLst/>
            <a:gdLst>
              <a:gd name="T0" fmla="*/ 0 w 106"/>
              <a:gd name="T1" fmla="*/ 23311639 h 68"/>
              <a:gd name="T2" fmla="*/ 2520171 w 106"/>
              <a:gd name="T3" fmla="*/ 21421722 h 68"/>
              <a:gd name="T4" fmla="*/ 7560515 w 106"/>
              <a:gd name="T5" fmla="*/ 22681402 h 68"/>
              <a:gd name="T6" fmla="*/ 11341167 w 106"/>
              <a:gd name="T7" fmla="*/ 22681402 h 68"/>
              <a:gd name="T8" fmla="*/ 13231100 w 106"/>
              <a:gd name="T9" fmla="*/ 18271329 h 68"/>
              <a:gd name="T10" fmla="*/ 9450444 w 106"/>
              <a:gd name="T11" fmla="*/ 15751174 h 68"/>
              <a:gd name="T12" fmla="*/ 7560515 w 106"/>
              <a:gd name="T13" fmla="*/ 13231019 h 68"/>
              <a:gd name="T14" fmla="*/ 11970615 w 106"/>
              <a:gd name="T15" fmla="*/ 10080624 h 68"/>
              <a:gd name="T16" fmla="*/ 17010959 w 106"/>
              <a:gd name="T17" fmla="*/ 10080624 h 68"/>
              <a:gd name="T18" fmla="*/ 20791611 w 106"/>
              <a:gd name="T19" fmla="*/ 8820149 h 68"/>
              <a:gd name="T20" fmla="*/ 25201711 w 106"/>
              <a:gd name="T21" fmla="*/ 6930231 h 68"/>
              <a:gd name="T22" fmla="*/ 27091647 w 106"/>
              <a:gd name="T23" fmla="*/ 2520156 h 68"/>
              <a:gd name="T24" fmla="*/ 32131988 w 106"/>
              <a:gd name="T25" fmla="*/ 1889919 h 68"/>
              <a:gd name="T26" fmla="*/ 37173123 w 106"/>
              <a:gd name="T27" fmla="*/ 0 h 68"/>
              <a:gd name="T28" fmla="*/ 40322740 w 106"/>
              <a:gd name="T29" fmla="*/ 1889919 h 68"/>
              <a:gd name="T30" fmla="*/ 40952981 w 106"/>
              <a:gd name="T31" fmla="*/ 5670549 h 68"/>
              <a:gd name="T32" fmla="*/ 44103393 w 106"/>
              <a:gd name="T33" fmla="*/ 9450386 h 68"/>
              <a:gd name="T34" fmla="*/ 46623564 w 106"/>
              <a:gd name="T35" fmla="*/ 13231019 h 68"/>
              <a:gd name="T36" fmla="*/ 48513493 w 106"/>
              <a:gd name="T37" fmla="*/ 8190706 h 68"/>
              <a:gd name="T38" fmla="*/ 48513493 w 106"/>
              <a:gd name="T39" fmla="*/ 5670549 h 68"/>
              <a:gd name="T40" fmla="*/ 57334499 w 106"/>
              <a:gd name="T41" fmla="*/ 5040312 h 68"/>
              <a:gd name="T42" fmla="*/ 57334499 w 106"/>
              <a:gd name="T43" fmla="*/ 10080624 h 68"/>
              <a:gd name="T44" fmla="*/ 57334499 w 106"/>
              <a:gd name="T45" fmla="*/ 13860462 h 68"/>
              <a:gd name="T46" fmla="*/ 59854670 w 106"/>
              <a:gd name="T47" fmla="*/ 10710861 h 68"/>
              <a:gd name="T48" fmla="*/ 61114358 w 106"/>
              <a:gd name="T49" fmla="*/ 8820149 h 68"/>
              <a:gd name="T50" fmla="*/ 63634528 w 106"/>
              <a:gd name="T51" fmla="*/ 10080624 h 68"/>
              <a:gd name="T52" fmla="*/ 66784940 w 106"/>
              <a:gd name="T53" fmla="*/ 11970541 h 68"/>
              <a:gd name="T54" fmla="*/ 63634528 w 106"/>
              <a:gd name="T55" fmla="*/ 15120937 h 68"/>
              <a:gd name="T56" fmla="*/ 57963946 w 106"/>
              <a:gd name="T57" fmla="*/ 17010855 h 68"/>
              <a:gd name="T58" fmla="*/ 53553846 w 106"/>
              <a:gd name="T59" fmla="*/ 20161247 h 68"/>
              <a:gd name="T60" fmla="*/ 56074017 w 106"/>
              <a:gd name="T61" fmla="*/ 25201557 h 68"/>
              <a:gd name="T62" fmla="*/ 52294158 w 106"/>
              <a:gd name="T63" fmla="*/ 28351956 h 68"/>
              <a:gd name="T64" fmla="*/ 46623564 w 106"/>
              <a:gd name="T65" fmla="*/ 35282184 h 68"/>
              <a:gd name="T66" fmla="*/ 42213464 w 106"/>
              <a:gd name="T67" fmla="*/ 39062020 h 68"/>
              <a:gd name="T68" fmla="*/ 34652952 w 106"/>
              <a:gd name="T69" fmla="*/ 42212412 h 68"/>
              <a:gd name="T70" fmla="*/ 30242058 w 106"/>
              <a:gd name="T71" fmla="*/ 42842649 h 68"/>
              <a:gd name="T72" fmla="*/ 26462200 w 106"/>
              <a:gd name="T73" fmla="*/ 37172102 h 68"/>
              <a:gd name="T74" fmla="*/ 21421852 w 106"/>
              <a:gd name="T75" fmla="*/ 35912421 h 68"/>
              <a:gd name="T76" fmla="*/ 15751270 w 106"/>
              <a:gd name="T77" fmla="*/ 34651947 h 68"/>
              <a:gd name="T78" fmla="*/ 13231100 w 106"/>
              <a:gd name="T79" fmla="*/ 32131792 h 68"/>
              <a:gd name="T80" fmla="*/ 11341167 w 106"/>
              <a:gd name="T81" fmla="*/ 29611637 h 68"/>
              <a:gd name="T82" fmla="*/ 4410101 w 106"/>
              <a:gd name="T83" fmla="*/ 28981399 h 68"/>
              <a:gd name="T84" fmla="*/ 2520171 w 106"/>
              <a:gd name="T85" fmla="*/ 25831795 h 68"/>
              <a:gd name="T86" fmla="*/ 0 w 106"/>
              <a:gd name="T87" fmla="*/ 23311639 h 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6"/>
              <a:gd name="T133" fmla="*/ 0 h 68"/>
              <a:gd name="T134" fmla="*/ 106 w 106"/>
              <a:gd name="T135" fmla="*/ 68 h 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6" h="68">
                <a:moveTo>
                  <a:pt x="0" y="37"/>
                </a:moveTo>
                <a:lnTo>
                  <a:pt x="4" y="34"/>
                </a:lnTo>
                <a:lnTo>
                  <a:pt x="12" y="36"/>
                </a:lnTo>
                <a:lnTo>
                  <a:pt x="18" y="36"/>
                </a:lnTo>
                <a:lnTo>
                  <a:pt x="21" y="29"/>
                </a:lnTo>
                <a:lnTo>
                  <a:pt x="15" y="25"/>
                </a:lnTo>
                <a:lnTo>
                  <a:pt x="12" y="21"/>
                </a:lnTo>
                <a:lnTo>
                  <a:pt x="19" y="16"/>
                </a:lnTo>
                <a:lnTo>
                  <a:pt x="27" y="16"/>
                </a:lnTo>
                <a:lnTo>
                  <a:pt x="33" y="14"/>
                </a:lnTo>
                <a:lnTo>
                  <a:pt x="40" y="11"/>
                </a:lnTo>
                <a:lnTo>
                  <a:pt x="43" y="4"/>
                </a:lnTo>
                <a:lnTo>
                  <a:pt x="51" y="3"/>
                </a:lnTo>
                <a:lnTo>
                  <a:pt x="59" y="0"/>
                </a:lnTo>
                <a:lnTo>
                  <a:pt x="64" y="3"/>
                </a:lnTo>
                <a:lnTo>
                  <a:pt x="65" y="9"/>
                </a:lnTo>
                <a:lnTo>
                  <a:pt x="70" y="15"/>
                </a:lnTo>
                <a:lnTo>
                  <a:pt x="74" y="21"/>
                </a:lnTo>
                <a:lnTo>
                  <a:pt x="77" y="13"/>
                </a:lnTo>
                <a:lnTo>
                  <a:pt x="77" y="9"/>
                </a:lnTo>
                <a:lnTo>
                  <a:pt x="91" y="8"/>
                </a:lnTo>
                <a:lnTo>
                  <a:pt x="91" y="16"/>
                </a:lnTo>
                <a:lnTo>
                  <a:pt x="91" y="22"/>
                </a:lnTo>
                <a:lnTo>
                  <a:pt x="95" y="17"/>
                </a:lnTo>
                <a:lnTo>
                  <a:pt x="97" y="14"/>
                </a:lnTo>
                <a:lnTo>
                  <a:pt x="101" y="16"/>
                </a:lnTo>
                <a:lnTo>
                  <a:pt x="106" y="19"/>
                </a:lnTo>
                <a:lnTo>
                  <a:pt x="101" y="24"/>
                </a:lnTo>
                <a:lnTo>
                  <a:pt x="92" y="27"/>
                </a:lnTo>
                <a:lnTo>
                  <a:pt x="85" y="32"/>
                </a:lnTo>
                <a:lnTo>
                  <a:pt x="89" y="40"/>
                </a:lnTo>
                <a:lnTo>
                  <a:pt x="83" y="45"/>
                </a:lnTo>
                <a:lnTo>
                  <a:pt x="74" y="56"/>
                </a:lnTo>
                <a:lnTo>
                  <a:pt x="67" y="62"/>
                </a:lnTo>
                <a:lnTo>
                  <a:pt x="55" y="67"/>
                </a:lnTo>
                <a:lnTo>
                  <a:pt x="48" y="68"/>
                </a:lnTo>
                <a:lnTo>
                  <a:pt x="42" y="59"/>
                </a:lnTo>
                <a:lnTo>
                  <a:pt x="34" y="57"/>
                </a:lnTo>
                <a:lnTo>
                  <a:pt x="25" y="55"/>
                </a:lnTo>
                <a:lnTo>
                  <a:pt x="21" y="51"/>
                </a:lnTo>
                <a:lnTo>
                  <a:pt x="18" y="47"/>
                </a:lnTo>
                <a:lnTo>
                  <a:pt x="7" y="46"/>
                </a:lnTo>
                <a:lnTo>
                  <a:pt x="4" y="41"/>
                </a:lnTo>
                <a:lnTo>
                  <a:pt x="0" y="3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6" name="Freeform 438"/>
          <p:cNvSpPr>
            <a:spLocks/>
          </p:cNvSpPr>
          <p:nvPr/>
        </p:nvSpPr>
        <p:spPr bwMode="auto">
          <a:xfrm>
            <a:off x="6037263" y="77788"/>
            <a:ext cx="65087" cy="61912"/>
          </a:xfrm>
          <a:custGeom>
            <a:avLst/>
            <a:gdLst>
              <a:gd name="T0" fmla="*/ 0 w 84"/>
              <a:gd name="T1" fmla="*/ 31190614 h 76"/>
              <a:gd name="T2" fmla="*/ 3602256 w 84"/>
              <a:gd name="T3" fmla="*/ 34508607 h 76"/>
              <a:gd name="T4" fmla="*/ 1201010 w 84"/>
              <a:gd name="T5" fmla="*/ 35835641 h 76"/>
              <a:gd name="T6" fmla="*/ 3001750 w 84"/>
              <a:gd name="T7" fmla="*/ 38490525 h 76"/>
              <a:gd name="T8" fmla="*/ 5403770 w 84"/>
              <a:gd name="T9" fmla="*/ 40481484 h 76"/>
              <a:gd name="T10" fmla="*/ 8405521 w 84"/>
              <a:gd name="T11" fmla="*/ 42471628 h 76"/>
              <a:gd name="T12" fmla="*/ 8405521 w 84"/>
              <a:gd name="T13" fmla="*/ 40481484 h 76"/>
              <a:gd name="T14" fmla="*/ 10206261 w 84"/>
              <a:gd name="T15" fmla="*/ 40481484 h 76"/>
              <a:gd name="T16" fmla="*/ 12608280 w 84"/>
              <a:gd name="T17" fmla="*/ 41808518 h 76"/>
              <a:gd name="T18" fmla="*/ 16210537 w 84"/>
              <a:gd name="T19" fmla="*/ 35835641 h 76"/>
              <a:gd name="T20" fmla="*/ 18011277 w 84"/>
              <a:gd name="T21" fmla="*/ 35171717 h 76"/>
              <a:gd name="T22" fmla="*/ 15610033 w 84"/>
              <a:gd name="T23" fmla="*/ 42471628 h 76"/>
              <a:gd name="T24" fmla="*/ 15610033 w 84"/>
              <a:gd name="T25" fmla="*/ 45790435 h 76"/>
              <a:gd name="T26" fmla="*/ 18011277 w 84"/>
              <a:gd name="T27" fmla="*/ 49771538 h 76"/>
              <a:gd name="T28" fmla="*/ 23415046 w 84"/>
              <a:gd name="T29" fmla="*/ 50435463 h 76"/>
              <a:gd name="T30" fmla="*/ 29418551 w 84"/>
              <a:gd name="T31" fmla="*/ 48444504 h 76"/>
              <a:gd name="T32" fmla="*/ 33020805 w 84"/>
              <a:gd name="T33" fmla="*/ 45126511 h 76"/>
              <a:gd name="T34" fmla="*/ 34822319 w 84"/>
              <a:gd name="T35" fmla="*/ 43799477 h 76"/>
              <a:gd name="T36" fmla="*/ 34221814 w 84"/>
              <a:gd name="T37" fmla="*/ 42471628 h 76"/>
              <a:gd name="T38" fmla="*/ 32421075 w 84"/>
              <a:gd name="T39" fmla="*/ 41808518 h 76"/>
              <a:gd name="T40" fmla="*/ 31220065 w 84"/>
              <a:gd name="T41" fmla="*/ 39817559 h 76"/>
              <a:gd name="T42" fmla="*/ 34221814 w 84"/>
              <a:gd name="T43" fmla="*/ 39153635 h 76"/>
              <a:gd name="T44" fmla="*/ 39625583 w 84"/>
              <a:gd name="T45" fmla="*/ 36499566 h 76"/>
              <a:gd name="T46" fmla="*/ 41426323 w 84"/>
              <a:gd name="T47" fmla="*/ 33181573 h 76"/>
              <a:gd name="T48" fmla="*/ 43828342 w 84"/>
              <a:gd name="T49" fmla="*/ 32517648 h 76"/>
              <a:gd name="T50" fmla="*/ 50432346 w 84"/>
              <a:gd name="T51" fmla="*/ 24553807 h 76"/>
              <a:gd name="T52" fmla="*/ 49231336 w 84"/>
              <a:gd name="T53" fmla="*/ 17253896 h 76"/>
              <a:gd name="T54" fmla="*/ 43828342 w 84"/>
              <a:gd name="T55" fmla="*/ 13935903 h 76"/>
              <a:gd name="T56" fmla="*/ 43227837 w 84"/>
              <a:gd name="T57" fmla="*/ 11281831 h 76"/>
              <a:gd name="T58" fmla="*/ 45028577 w 84"/>
              <a:gd name="T59" fmla="*/ 5308953 h 76"/>
              <a:gd name="T60" fmla="*/ 42026828 w 84"/>
              <a:gd name="T61" fmla="*/ 0 h 76"/>
              <a:gd name="T62" fmla="*/ 39625583 w 84"/>
              <a:gd name="T63" fmla="*/ 1327035 h 76"/>
              <a:gd name="T64" fmla="*/ 36023329 w 84"/>
              <a:gd name="T65" fmla="*/ 0 h 76"/>
              <a:gd name="T66" fmla="*/ 29418551 w 84"/>
              <a:gd name="T67" fmla="*/ 663925 h 76"/>
              <a:gd name="T68" fmla="*/ 29418551 w 84"/>
              <a:gd name="T69" fmla="*/ 3317994 h 76"/>
              <a:gd name="T70" fmla="*/ 34221814 w 84"/>
              <a:gd name="T71" fmla="*/ 3317994 h 76"/>
              <a:gd name="T72" fmla="*/ 36623834 w 84"/>
              <a:gd name="T73" fmla="*/ 7963838 h 76"/>
              <a:gd name="T74" fmla="*/ 33020805 w 84"/>
              <a:gd name="T75" fmla="*/ 9953982 h 76"/>
              <a:gd name="T76" fmla="*/ 30619560 w 84"/>
              <a:gd name="T77" fmla="*/ 14599828 h 76"/>
              <a:gd name="T78" fmla="*/ 27017306 w 84"/>
              <a:gd name="T79" fmla="*/ 11281831 h 76"/>
              <a:gd name="T80" fmla="*/ 23415046 w 84"/>
              <a:gd name="T81" fmla="*/ 11944941 h 76"/>
              <a:gd name="T82" fmla="*/ 25216560 w 84"/>
              <a:gd name="T83" fmla="*/ 15263752 h 76"/>
              <a:gd name="T84" fmla="*/ 25816296 w 84"/>
              <a:gd name="T85" fmla="*/ 22562848 h 76"/>
              <a:gd name="T86" fmla="*/ 24616055 w 84"/>
              <a:gd name="T87" fmla="*/ 23890697 h 76"/>
              <a:gd name="T88" fmla="*/ 23415046 w 84"/>
              <a:gd name="T89" fmla="*/ 17917821 h 76"/>
              <a:gd name="T90" fmla="*/ 19812792 w 84"/>
              <a:gd name="T91" fmla="*/ 12608866 h 76"/>
              <a:gd name="T92" fmla="*/ 17411547 w 84"/>
              <a:gd name="T93" fmla="*/ 11944941 h 76"/>
              <a:gd name="T94" fmla="*/ 14409023 w 84"/>
              <a:gd name="T95" fmla="*/ 14599828 h 76"/>
              <a:gd name="T96" fmla="*/ 17411547 w 84"/>
              <a:gd name="T97" fmla="*/ 17253896 h 76"/>
              <a:gd name="T98" fmla="*/ 17411547 w 84"/>
              <a:gd name="T99" fmla="*/ 20572704 h 76"/>
              <a:gd name="T100" fmla="*/ 13808518 w 84"/>
              <a:gd name="T101" fmla="*/ 17917821 h 76"/>
              <a:gd name="T102" fmla="*/ 6604007 w 84"/>
              <a:gd name="T103" fmla="*/ 21899738 h 76"/>
              <a:gd name="T104" fmla="*/ 7204511 w 84"/>
              <a:gd name="T105" fmla="*/ 25217731 h 76"/>
              <a:gd name="T106" fmla="*/ 4803265 w 84"/>
              <a:gd name="T107" fmla="*/ 26544766 h 76"/>
              <a:gd name="T108" fmla="*/ 1201010 w 84"/>
              <a:gd name="T109" fmla="*/ 27872621 h 76"/>
              <a:gd name="T110" fmla="*/ 0 w 84"/>
              <a:gd name="T111" fmla="*/ 31190614 h 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4"/>
              <a:gd name="T169" fmla="*/ 0 h 76"/>
              <a:gd name="T170" fmla="*/ 84 w 84"/>
              <a:gd name="T171" fmla="*/ 76 h 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4" h="76">
                <a:moveTo>
                  <a:pt x="0" y="47"/>
                </a:moveTo>
                <a:lnTo>
                  <a:pt x="6" y="52"/>
                </a:lnTo>
                <a:lnTo>
                  <a:pt x="2" y="54"/>
                </a:lnTo>
                <a:lnTo>
                  <a:pt x="5" y="58"/>
                </a:lnTo>
                <a:lnTo>
                  <a:pt x="9" y="61"/>
                </a:lnTo>
                <a:lnTo>
                  <a:pt x="14" y="64"/>
                </a:lnTo>
                <a:lnTo>
                  <a:pt x="14" y="61"/>
                </a:lnTo>
                <a:lnTo>
                  <a:pt x="17" y="61"/>
                </a:lnTo>
                <a:lnTo>
                  <a:pt x="21" y="63"/>
                </a:lnTo>
                <a:lnTo>
                  <a:pt x="27" y="54"/>
                </a:lnTo>
                <a:lnTo>
                  <a:pt x="30" y="53"/>
                </a:lnTo>
                <a:lnTo>
                  <a:pt x="26" y="64"/>
                </a:lnTo>
                <a:lnTo>
                  <a:pt x="26" y="69"/>
                </a:lnTo>
                <a:lnTo>
                  <a:pt x="30" y="75"/>
                </a:lnTo>
                <a:lnTo>
                  <a:pt x="39" y="76"/>
                </a:lnTo>
                <a:lnTo>
                  <a:pt x="49" y="73"/>
                </a:lnTo>
                <a:lnTo>
                  <a:pt x="55" y="68"/>
                </a:lnTo>
                <a:lnTo>
                  <a:pt x="58" y="66"/>
                </a:lnTo>
                <a:lnTo>
                  <a:pt x="57" y="64"/>
                </a:lnTo>
                <a:lnTo>
                  <a:pt x="54" y="63"/>
                </a:lnTo>
                <a:lnTo>
                  <a:pt x="52" y="60"/>
                </a:lnTo>
                <a:lnTo>
                  <a:pt x="57" y="59"/>
                </a:lnTo>
                <a:lnTo>
                  <a:pt x="66" y="55"/>
                </a:lnTo>
                <a:lnTo>
                  <a:pt x="69" y="50"/>
                </a:lnTo>
                <a:lnTo>
                  <a:pt x="73" y="49"/>
                </a:lnTo>
                <a:lnTo>
                  <a:pt x="84" y="37"/>
                </a:lnTo>
                <a:lnTo>
                  <a:pt x="82" y="26"/>
                </a:lnTo>
                <a:lnTo>
                  <a:pt x="73" y="21"/>
                </a:lnTo>
                <a:lnTo>
                  <a:pt x="72" y="17"/>
                </a:lnTo>
                <a:lnTo>
                  <a:pt x="75" y="8"/>
                </a:lnTo>
                <a:lnTo>
                  <a:pt x="70" y="0"/>
                </a:lnTo>
                <a:lnTo>
                  <a:pt x="66" y="2"/>
                </a:lnTo>
                <a:lnTo>
                  <a:pt x="60" y="0"/>
                </a:lnTo>
                <a:lnTo>
                  <a:pt x="49" y="1"/>
                </a:lnTo>
                <a:lnTo>
                  <a:pt x="49" y="5"/>
                </a:lnTo>
                <a:lnTo>
                  <a:pt x="57" y="5"/>
                </a:lnTo>
                <a:lnTo>
                  <a:pt x="61" y="12"/>
                </a:lnTo>
                <a:lnTo>
                  <a:pt x="55" y="15"/>
                </a:lnTo>
                <a:lnTo>
                  <a:pt x="51" y="22"/>
                </a:lnTo>
                <a:lnTo>
                  <a:pt x="45" y="17"/>
                </a:lnTo>
                <a:lnTo>
                  <a:pt x="39" y="18"/>
                </a:lnTo>
                <a:lnTo>
                  <a:pt x="42" y="23"/>
                </a:lnTo>
                <a:lnTo>
                  <a:pt x="43" y="34"/>
                </a:lnTo>
                <a:lnTo>
                  <a:pt x="41" y="36"/>
                </a:lnTo>
                <a:lnTo>
                  <a:pt x="39" y="27"/>
                </a:lnTo>
                <a:lnTo>
                  <a:pt x="33" y="19"/>
                </a:lnTo>
                <a:lnTo>
                  <a:pt x="29" y="18"/>
                </a:lnTo>
                <a:lnTo>
                  <a:pt x="24" y="22"/>
                </a:lnTo>
                <a:lnTo>
                  <a:pt x="29" y="26"/>
                </a:lnTo>
                <a:lnTo>
                  <a:pt x="29" y="31"/>
                </a:lnTo>
                <a:lnTo>
                  <a:pt x="23" y="27"/>
                </a:lnTo>
                <a:lnTo>
                  <a:pt x="11" y="33"/>
                </a:lnTo>
                <a:lnTo>
                  <a:pt x="12" y="38"/>
                </a:lnTo>
                <a:lnTo>
                  <a:pt x="8" y="40"/>
                </a:lnTo>
                <a:lnTo>
                  <a:pt x="2" y="42"/>
                </a:lnTo>
                <a:lnTo>
                  <a:pt x="0" y="4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7" name="Freeform 439"/>
          <p:cNvSpPr>
            <a:spLocks/>
          </p:cNvSpPr>
          <p:nvPr/>
        </p:nvSpPr>
        <p:spPr bwMode="auto">
          <a:xfrm>
            <a:off x="6224588" y="-36513"/>
            <a:ext cx="82550" cy="42863"/>
          </a:xfrm>
          <a:custGeom>
            <a:avLst/>
            <a:gdLst>
              <a:gd name="T0" fmla="*/ 0 w 104"/>
              <a:gd name="T1" fmla="*/ 19434864 h 55"/>
              <a:gd name="T2" fmla="*/ 3780632 w 104"/>
              <a:gd name="T3" fmla="*/ 24901064 h 55"/>
              <a:gd name="T4" fmla="*/ 12600781 w 104"/>
              <a:gd name="T5" fmla="*/ 21256931 h 55"/>
              <a:gd name="T6" fmla="*/ 19531013 w 104"/>
              <a:gd name="T7" fmla="*/ 20649835 h 55"/>
              <a:gd name="T8" fmla="*/ 12600781 w 104"/>
              <a:gd name="T9" fmla="*/ 27331012 h 55"/>
              <a:gd name="T10" fmla="*/ 18900776 w 104"/>
              <a:gd name="T11" fmla="*/ 30975145 h 55"/>
              <a:gd name="T12" fmla="*/ 26462042 w 104"/>
              <a:gd name="T13" fmla="*/ 33404308 h 55"/>
              <a:gd name="T14" fmla="*/ 34651952 w 104"/>
              <a:gd name="T15" fmla="*/ 30367270 h 55"/>
              <a:gd name="T16" fmla="*/ 32131797 w 104"/>
              <a:gd name="T17" fmla="*/ 28545204 h 55"/>
              <a:gd name="T18" fmla="*/ 35912427 w 104"/>
              <a:gd name="T19" fmla="*/ 24293968 h 55"/>
              <a:gd name="T20" fmla="*/ 39692263 w 104"/>
              <a:gd name="T21" fmla="*/ 25508939 h 55"/>
              <a:gd name="T22" fmla="*/ 45993049 w 104"/>
              <a:gd name="T23" fmla="*/ 24901064 h 55"/>
              <a:gd name="T24" fmla="*/ 47882967 w 104"/>
              <a:gd name="T25" fmla="*/ 21864806 h 55"/>
              <a:gd name="T26" fmla="*/ 49772885 w 104"/>
              <a:gd name="T27" fmla="*/ 21256931 h 55"/>
              <a:gd name="T28" fmla="*/ 51663597 w 104"/>
              <a:gd name="T29" fmla="*/ 24293968 h 55"/>
              <a:gd name="T30" fmla="*/ 65524068 w 104"/>
              <a:gd name="T31" fmla="*/ 14576539 h 55"/>
              <a:gd name="T32" fmla="*/ 64893831 w 104"/>
              <a:gd name="T33" fmla="*/ 12147374 h 55"/>
              <a:gd name="T34" fmla="*/ 56703921 w 104"/>
              <a:gd name="T35" fmla="*/ 15183635 h 55"/>
              <a:gd name="T36" fmla="*/ 54813209 w 104"/>
              <a:gd name="T37" fmla="*/ 18827768 h 55"/>
              <a:gd name="T38" fmla="*/ 45362812 w 104"/>
              <a:gd name="T39" fmla="*/ 20649835 h 55"/>
              <a:gd name="T40" fmla="*/ 43472893 w 104"/>
              <a:gd name="T41" fmla="*/ 18827768 h 55"/>
              <a:gd name="T42" fmla="*/ 49143442 w 104"/>
              <a:gd name="T43" fmla="*/ 17612798 h 55"/>
              <a:gd name="T44" fmla="*/ 44103131 w 104"/>
              <a:gd name="T45" fmla="*/ 15791510 h 55"/>
              <a:gd name="T46" fmla="*/ 42212419 w 104"/>
              <a:gd name="T47" fmla="*/ 16398606 h 55"/>
              <a:gd name="T48" fmla="*/ 42212419 w 104"/>
              <a:gd name="T49" fmla="*/ 13361568 h 55"/>
              <a:gd name="T50" fmla="*/ 39692263 w 104"/>
              <a:gd name="T51" fmla="*/ 12754470 h 55"/>
              <a:gd name="T52" fmla="*/ 51663597 w 104"/>
              <a:gd name="T53" fmla="*/ 6073297 h 55"/>
              <a:gd name="T54" fmla="*/ 47252730 w 104"/>
              <a:gd name="T55" fmla="*/ 3037038 h 55"/>
              <a:gd name="T56" fmla="*/ 44103131 w 104"/>
              <a:gd name="T57" fmla="*/ 6073297 h 55"/>
              <a:gd name="T58" fmla="*/ 43472893 w 104"/>
              <a:gd name="T59" fmla="*/ 4859106 h 55"/>
              <a:gd name="T60" fmla="*/ 40322501 w 104"/>
              <a:gd name="T61" fmla="*/ 6073297 h 55"/>
              <a:gd name="T62" fmla="*/ 38432582 w 104"/>
              <a:gd name="T63" fmla="*/ 7288270 h 55"/>
              <a:gd name="T64" fmla="*/ 34651952 w 104"/>
              <a:gd name="T65" fmla="*/ 7288270 h 55"/>
              <a:gd name="T66" fmla="*/ 32131797 w 104"/>
              <a:gd name="T67" fmla="*/ 7288270 h 55"/>
              <a:gd name="T68" fmla="*/ 34021715 w 104"/>
              <a:gd name="T69" fmla="*/ 1822067 h 55"/>
              <a:gd name="T70" fmla="*/ 30241879 w 104"/>
              <a:gd name="T71" fmla="*/ 1822067 h 55"/>
              <a:gd name="T72" fmla="*/ 27091486 w 104"/>
              <a:gd name="T73" fmla="*/ 3037038 h 55"/>
              <a:gd name="T74" fmla="*/ 24571324 w 104"/>
              <a:gd name="T75" fmla="*/ 0 h 55"/>
              <a:gd name="T76" fmla="*/ 22681406 w 104"/>
              <a:gd name="T77" fmla="*/ 2429163 h 55"/>
              <a:gd name="T78" fmla="*/ 19531013 w 104"/>
              <a:gd name="T79" fmla="*/ 3644135 h 55"/>
              <a:gd name="T80" fmla="*/ 17010857 w 104"/>
              <a:gd name="T81" fmla="*/ 3644135 h 55"/>
              <a:gd name="T82" fmla="*/ 17010857 w 104"/>
              <a:gd name="T83" fmla="*/ 6073297 h 55"/>
              <a:gd name="T84" fmla="*/ 23311643 w 104"/>
              <a:gd name="T85" fmla="*/ 9110336 h 55"/>
              <a:gd name="T86" fmla="*/ 30241879 w 104"/>
              <a:gd name="T87" fmla="*/ 11539499 h 55"/>
              <a:gd name="T88" fmla="*/ 32131797 w 104"/>
              <a:gd name="T89" fmla="*/ 12147374 h 55"/>
              <a:gd name="T90" fmla="*/ 30241879 w 104"/>
              <a:gd name="T91" fmla="*/ 14576539 h 55"/>
              <a:gd name="T92" fmla="*/ 22681406 w 104"/>
              <a:gd name="T93" fmla="*/ 11539499 h 55"/>
              <a:gd name="T94" fmla="*/ 19531013 w 104"/>
              <a:gd name="T95" fmla="*/ 12147374 h 55"/>
              <a:gd name="T96" fmla="*/ 18900776 w 104"/>
              <a:gd name="T97" fmla="*/ 10325307 h 55"/>
              <a:gd name="T98" fmla="*/ 15120939 w 104"/>
              <a:gd name="T99" fmla="*/ 10325307 h 55"/>
              <a:gd name="T100" fmla="*/ 13861258 w 104"/>
              <a:gd name="T101" fmla="*/ 11539499 h 55"/>
              <a:gd name="T102" fmla="*/ 11341100 w 104"/>
              <a:gd name="T103" fmla="*/ 9717432 h 55"/>
              <a:gd name="T104" fmla="*/ 12600781 w 104"/>
              <a:gd name="T105" fmla="*/ 13361568 h 55"/>
              <a:gd name="T106" fmla="*/ 0 w 104"/>
              <a:gd name="T107" fmla="*/ 13361568 h 55"/>
              <a:gd name="T108" fmla="*/ 3150394 w 104"/>
              <a:gd name="T109" fmla="*/ 17612798 h 55"/>
              <a:gd name="T110" fmla="*/ 0 w 104"/>
              <a:gd name="T111" fmla="*/ 19434864 h 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4"/>
              <a:gd name="T169" fmla="*/ 0 h 55"/>
              <a:gd name="T170" fmla="*/ 104 w 104"/>
              <a:gd name="T171" fmla="*/ 55 h 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4" h="55">
                <a:moveTo>
                  <a:pt x="0" y="32"/>
                </a:moveTo>
                <a:lnTo>
                  <a:pt x="6" y="41"/>
                </a:lnTo>
                <a:lnTo>
                  <a:pt x="20" y="35"/>
                </a:lnTo>
                <a:lnTo>
                  <a:pt x="31" y="34"/>
                </a:lnTo>
                <a:lnTo>
                  <a:pt x="20" y="45"/>
                </a:lnTo>
                <a:lnTo>
                  <a:pt x="30" y="51"/>
                </a:lnTo>
                <a:lnTo>
                  <a:pt x="42" y="55"/>
                </a:lnTo>
                <a:lnTo>
                  <a:pt x="55" y="50"/>
                </a:lnTo>
                <a:lnTo>
                  <a:pt x="51" y="47"/>
                </a:lnTo>
                <a:lnTo>
                  <a:pt x="57" y="40"/>
                </a:lnTo>
                <a:lnTo>
                  <a:pt x="63" y="42"/>
                </a:lnTo>
                <a:lnTo>
                  <a:pt x="73" y="41"/>
                </a:lnTo>
                <a:lnTo>
                  <a:pt x="76" y="36"/>
                </a:lnTo>
                <a:lnTo>
                  <a:pt x="79" y="35"/>
                </a:lnTo>
                <a:lnTo>
                  <a:pt x="82" y="40"/>
                </a:lnTo>
                <a:lnTo>
                  <a:pt x="104" y="24"/>
                </a:lnTo>
                <a:lnTo>
                  <a:pt x="103" y="20"/>
                </a:lnTo>
                <a:lnTo>
                  <a:pt x="90" y="25"/>
                </a:lnTo>
                <a:lnTo>
                  <a:pt x="87" y="31"/>
                </a:lnTo>
                <a:lnTo>
                  <a:pt x="72" y="34"/>
                </a:lnTo>
                <a:lnTo>
                  <a:pt x="69" y="31"/>
                </a:lnTo>
                <a:lnTo>
                  <a:pt x="78" y="29"/>
                </a:lnTo>
                <a:lnTo>
                  <a:pt x="70" y="26"/>
                </a:lnTo>
                <a:lnTo>
                  <a:pt x="67" y="27"/>
                </a:lnTo>
                <a:lnTo>
                  <a:pt x="67" y="22"/>
                </a:lnTo>
                <a:lnTo>
                  <a:pt x="63" y="21"/>
                </a:lnTo>
                <a:lnTo>
                  <a:pt x="82" y="10"/>
                </a:lnTo>
                <a:lnTo>
                  <a:pt x="75" y="5"/>
                </a:lnTo>
                <a:lnTo>
                  <a:pt x="70" y="10"/>
                </a:lnTo>
                <a:lnTo>
                  <a:pt x="69" y="8"/>
                </a:lnTo>
                <a:lnTo>
                  <a:pt x="64" y="10"/>
                </a:lnTo>
                <a:lnTo>
                  <a:pt x="61" y="12"/>
                </a:lnTo>
                <a:lnTo>
                  <a:pt x="55" y="12"/>
                </a:lnTo>
                <a:lnTo>
                  <a:pt x="51" y="12"/>
                </a:lnTo>
                <a:lnTo>
                  <a:pt x="54" y="3"/>
                </a:lnTo>
                <a:lnTo>
                  <a:pt x="48" y="3"/>
                </a:lnTo>
                <a:lnTo>
                  <a:pt x="43" y="5"/>
                </a:lnTo>
                <a:lnTo>
                  <a:pt x="39" y="0"/>
                </a:lnTo>
                <a:lnTo>
                  <a:pt x="36" y="4"/>
                </a:lnTo>
                <a:lnTo>
                  <a:pt x="31" y="6"/>
                </a:lnTo>
                <a:lnTo>
                  <a:pt x="27" y="6"/>
                </a:lnTo>
                <a:lnTo>
                  <a:pt x="27" y="10"/>
                </a:lnTo>
                <a:lnTo>
                  <a:pt x="37" y="15"/>
                </a:lnTo>
                <a:lnTo>
                  <a:pt x="48" y="19"/>
                </a:lnTo>
                <a:lnTo>
                  <a:pt x="51" y="20"/>
                </a:lnTo>
                <a:lnTo>
                  <a:pt x="48" y="24"/>
                </a:lnTo>
                <a:lnTo>
                  <a:pt x="36" y="19"/>
                </a:lnTo>
                <a:lnTo>
                  <a:pt x="31" y="20"/>
                </a:lnTo>
                <a:lnTo>
                  <a:pt x="30" y="17"/>
                </a:lnTo>
                <a:lnTo>
                  <a:pt x="24" y="17"/>
                </a:lnTo>
                <a:lnTo>
                  <a:pt x="22" y="19"/>
                </a:lnTo>
                <a:lnTo>
                  <a:pt x="18" y="16"/>
                </a:lnTo>
                <a:lnTo>
                  <a:pt x="20" y="22"/>
                </a:lnTo>
                <a:lnTo>
                  <a:pt x="0" y="22"/>
                </a:lnTo>
                <a:lnTo>
                  <a:pt x="5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8" name="Freeform 440"/>
          <p:cNvSpPr>
            <a:spLocks/>
          </p:cNvSpPr>
          <p:nvPr/>
        </p:nvSpPr>
        <p:spPr bwMode="auto">
          <a:xfrm>
            <a:off x="4700588" y="1358900"/>
            <a:ext cx="90487" cy="39688"/>
          </a:xfrm>
          <a:custGeom>
            <a:avLst/>
            <a:gdLst>
              <a:gd name="T0" fmla="*/ 0 w 113"/>
              <a:gd name="T1" fmla="*/ 24223686 h 51"/>
              <a:gd name="T2" fmla="*/ 7694599 w 113"/>
              <a:gd name="T3" fmla="*/ 27857089 h 51"/>
              <a:gd name="T4" fmla="*/ 10259464 w 113"/>
              <a:gd name="T5" fmla="*/ 30885049 h 51"/>
              <a:gd name="T6" fmla="*/ 17954864 w 113"/>
              <a:gd name="T7" fmla="*/ 30279613 h 51"/>
              <a:gd name="T8" fmla="*/ 28855748 w 113"/>
              <a:gd name="T9" fmla="*/ 24829123 h 51"/>
              <a:gd name="T10" fmla="*/ 37191761 w 113"/>
              <a:gd name="T11" fmla="*/ 24223686 h 51"/>
              <a:gd name="T12" fmla="*/ 44244940 w 113"/>
              <a:gd name="T13" fmla="*/ 24223686 h 51"/>
              <a:gd name="T14" fmla="*/ 66046709 w 113"/>
              <a:gd name="T15" fmla="*/ 17562330 h 51"/>
              <a:gd name="T16" fmla="*/ 70535824 w 113"/>
              <a:gd name="T17" fmla="*/ 15745243 h 51"/>
              <a:gd name="T18" fmla="*/ 72459272 w 113"/>
              <a:gd name="T19" fmla="*/ 10900970 h 51"/>
              <a:gd name="T20" fmla="*/ 68611574 w 113"/>
              <a:gd name="T21" fmla="*/ 8478447 h 51"/>
              <a:gd name="T22" fmla="*/ 60916978 w 113"/>
              <a:gd name="T23" fmla="*/ 8478447 h 51"/>
              <a:gd name="T24" fmla="*/ 56428664 w 113"/>
              <a:gd name="T25" fmla="*/ 4845049 h 51"/>
              <a:gd name="T26" fmla="*/ 57070080 w 113"/>
              <a:gd name="T27" fmla="*/ 0 h 51"/>
              <a:gd name="T28" fmla="*/ 48734055 w 113"/>
              <a:gd name="T29" fmla="*/ 2422524 h 51"/>
              <a:gd name="T30" fmla="*/ 53222382 w 113"/>
              <a:gd name="T31" fmla="*/ 3633398 h 51"/>
              <a:gd name="T32" fmla="*/ 49374671 w 113"/>
              <a:gd name="T33" fmla="*/ 6661359 h 51"/>
              <a:gd name="T34" fmla="*/ 47451222 w 113"/>
              <a:gd name="T35" fmla="*/ 1817088 h 51"/>
              <a:gd name="T36" fmla="*/ 23725211 w 113"/>
              <a:gd name="T37" fmla="*/ 5450485 h 51"/>
              <a:gd name="T38" fmla="*/ 17313448 w 113"/>
              <a:gd name="T39" fmla="*/ 9689320 h 51"/>
              <a:gd name="T40" fmla="*/ 25649460 w 113"/>
              <a:gd name="T41" fmla="*/ 12111843 h 51"/>
              <a:gd name="T42" fmla="*/ 12183714 w 113"/>
              <a:gd name="T43" fmla="*/ 13322719 h 51"/>
              <a:gd name="T44" fmla="*/ 8336016 w 113"/>
              <a:gd name="T45" fmla="*/ 18167766 h 51"/>
              <a:gd name="T46" fmla="*/ 0 w 113"/>
              <a:gd name="T47" fmla="*/ 24223686 h 5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3"/>
              <a:gd name="T73" fmla="*/ 0 h 51"/>
              <a:gd name="T74" fmla="*/ 113 w 113"/>
              <a:gd name="T75" fmla="*/ 51 h 5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3" h="51">
                <a:moveTo>
                  <a:pt x="0" y="40"/>
                </a:moveTo>
                <a:lnTo>
                  <a:pt x="12" y="46"/>
                </a:lnTo>
                <a:lnTo>
                  <a:pt x="16" y="51"/>
                </a:lnTo>
                <a:lnTo>
                  <a:pt x="28" y="50"/>
                </a:lnTo>
                <a:lnTo>
                  <a:pt x="45" y="41"/>
                </a:lnTo>
                <a:lnTo>
                  <a:pt x="58" y="40"/>
                </a:lnTo>
                <a:lnTo>
                  <a:pt x="69" y="40"/>
                </a:lnTo>
                <a:lnTo>
                  <a:pt x="103" y="29"/>
                </a:lnTo>
                <a:lnTo>
                  <a:pt x="110" y="26"/>
                </a:lnTo>
                <a:lnTo>
                  <a:pt x="113" y="18"/>
                </a:lnTo>
                <a:lnTo>
                  <a:pt x="107" y="14"/>
                </a:lnTo>
                <a:lnTo>
                  <a:pt x="95" y="14"/>
                </a:lnTo>
                <a:lnTo>
                  <a:pt x="88" y="8"/>
                </a:lnTo>
                <a:lnTo>
                  <a:pt x="89" y="0"/>
                </a:lnTo>
                <a:lnTo>
                  <a:pt x="76" y="4"/>
                </a:lnTo>
                <a:lnTo>
                  <a:pt x="83" y="6"/>
                </a:lnTo>
                <a:lnTo>
                  <a:pt x="77" y="11"/>
                </a:lnTo>
                <a:lnTo>
                  <a:pt x="74" y="3"/>
                </a:lnTo>
                <a:lnTo>
                  <a:pt x="37" y="9"/>
                </a:lnTo>
                <a:lnTo>
                  <a:pt x="27" y="16"/>
                </a:lnTo>
                <a:lnTo>
                  <a:pt x="40" y="20"/>
                </a:lnTo>
                <a:lnTo>
                  <a:pt x="19" y="22"/>
                </a:lnTo>
                <a:lnTo>
                  <a:pt x="13" y="30"/>
                </a:lnTo>
                <a:lnTo>
                  <a:pt x="0" y="4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69" name="Freeform 441"/>
          <p:cNvSpPr>
            <a:spLocks/>
          </p:cNvSpPr>
          <p:nvPr/>
        </p:nvSpPr>
        <p:spPr bwMode="auto">
          <a:xfrm>
            <a:off x="6096000" y="55563"/>
            <a:ext cx="46038" cy="38100"/>
          </a:xfrm>
          <a:custGeom>
            <a:avLst/>
            <a:gdLst>
              <a:gd name="T0" fmla="*/ 1889940 w 58"/>
              <a:gd name="T1" fmla="*/ 21027957 h 47"/>
              <a:gd name="T2" fmla="*/ 3780673 w 58"/>
              <a:gd name="T3" fmla="*/ 20371340 h 47"/>
              <a:gd name="T4" fmla="*/ 4410123 w 58"/>
              <a:gd name="T5" fmla="*/ 22342812 h 47"/>
              <a:gd name="T6" fmla="*/ 11341223 w 58"/>
              <a:gd name="T7" fmla="*/ 30227894 h 47"/>
              <a:gd name="T8" fmla="*/ 17641287 w 58"/>
              <a:gd name="T9" fmla="*/ 30885322 h 47"/>
              <a:gd name="T10" fmla="*/ 24572385 w 58"/>
              <a:gd name="T11" fmla="*/ 30227894 h 47"/>
              <a:gd name="T12" fmla="*/ 27722025 w 58"/>
              <a:gd name="T13" fmla="*/ 27599806 h 47"/>
              <a:gd name="T14" fmla="*/ 29612757 w 58"/>
              <a:gd name="T15" fmla="*/ 25628328 h 47"/>
              <a:gd name="T16" fmla="*/ 32762391 w 58"/>
              <a:gd name="T17" fmla="*/ 22342812 h 47"/>
              <a:gd name="T18" fmla="*/ 36543062 w 58"/>
              <a:gd name="T19" fmla="*/ 17085824 h 47"/>
              <a:gd name="T20" fmla="*/ 35282574 w 58"/>
              <a:gd name="T21" fmla="*/ 12485450 h 47"/>
              <a:gd name="T22" fmla="*/ 33392635 w 58"/>
              <a:gd name="T23" fmla="*/ 11828023 h 47"/>
              <a:gd name="T24" fmla="*/ 31502696 w 58"/>
              <a:gd name="T25" fmla="*/ 8542507 h 47"/>
              <a:gd name="T26" fmla="*/ 27092575 w 58"/>
              <a:gd name="T27" fmla="*/ 5256989 h 47"/>
              <a:gd name="T28" fmla="*/ 23311897 w 58"/>
              <a:gd name="T29" fmla="*/ 5914417 h 47"/>
              <a:gd name="T30" fmla="*/ 15751348 w 58"/>
              <a:gd name="T31" fmla="*/ 3942945 h 47"/>
              <a:gd name="T32" fmla="*/ 13231165 w 58"/>
              <a:gd name="T33" fmla="*/ 5914417 h 47"/>
              <a:gd name="T34" fmla="*/ 11341223 w 58"/>
              <a:gd name="T35" fmla="*/ 5914417 h 47"/>
              <a:gd name="T36" fmla="*/ 11970674 w 58"/>
              <a:gd name="T37" fmla="*/ 3942945 h 47"/>
              <a:gd name="T38" fmla="*/ 11970674 w 58"/>
              <a:gd name="T39" fmla="*/ 0 h 47"/>
              <a:gd name="T40" fmla="*/ 3780673 w 58"/>
              <a:gd name="T41" fmla="*/ 0 h 47"/>
              <a:gd name="T42" fmla="*/ 0 w 58"/>
              <a:gd name="T43" fmla="*/ 3942945 h 47"/>
              <a:gd name="T44" fmla="*/ 0 w 58"/>
              <a:gd name="T45" fmla="*/ 8542507 h 47"/>
              <a:gd name="T46" fmla="*/ 2520184 w 58"/>
              <a:gd name="T47" fmla="*/ 11828023 h 47"/>
              <a:gd name="T48" fmla="*/ 5670612 w 58"/>
              <a:gd name="T49" fmla="*/ 15770969 h 47"/>
              <a:gd name="T50" fmla="*/ 1889940 w 58"/>
              <a:gd name="T51" fmla="*/ 19057296 h 47"/>
              <a:gd name="T52" fmla="*/ 1889940 w 58"/>
              <a:gd name="T53" fmla="*/ 21027957 h 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8"/>
              <a:gd name="T82" fmla="*/ 0 h 47"/>
              <a:gd name="T83" fmla="*/ 58 w 58"/>
              <a:gd name="T84" fmla="*/ 47 h 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8" h="47">
                <a:moveTo>
                  <a:pt x="3" y="32"/>
                </a:moveTo>
                <a:lnTo>
                  <a:pt x="6" y="31"/>
                </a:lnTo>
                <a:lnTo>
                  <a:pt x="7" y="34"/>
                </a:lnTo>
                <a:lnTo>
                  <a:pt x="18" y="46"/>
                </a:lnTo>
                <a:lnTo>
                  <a:pt x="28" y="47"/>
                </a:lnTo>
                <a:lnTo>
                  <a:pt x="39" y="46"/>
                </a:lnTo>
                <a:lnTo>
                  <a:pt x="44" y="42"/>
                </a:lnTo>
                <a:lnTo>
                  <a:pt x="47" y="39"/>
                </a:lnTo>
                <a:lnTo>
                  <a:pt x="52" y="34"/>
                </a:lnTo>
                <a:lnTo>
                  <a:pt x="58" y="26"/>
                </a:lnTo>
                <a:lnTo>
                  <a:pt x="56" y="19"/>
                </a:lnTo>
                <a:lnTo>
                  <a:pt x="53" y="18"/>
                </a:lnTo>
                <a:lnTo>
                  <a:pt x="50" y="13"/>
                </a:lnTo>
                <a:lnTo>
                  <a:pt x="43" y="8"/>
                </a:lnTo>
                <a:lnTo>
                  <a:pt x="37" y="9"/>
                </a:lnTo>
                <a:lnTo>
                  <a:pt x="25" y="6"/>
                </a:lnTo>
                <a:lnTo>
                  <a:pt x="21" y="9"/>
                </a:lnTo>
                <a:lnTo>
                  <a:pt x="18" y="9"/>
                </a:lnTo>
                <a:lnTo>
                  <a:pt x="19" y="6"/>
                </a:lnTo>
                <a:lnTo>
                  <a:pt x="19" y="0"/>
                </a:lnTo>
                <a:lnTo>
                  <a:pt x="6" y="0"/>
                </a:lnTo>
                <a:lnTo>
                  <a:pt x="0" y="6"/>
                </a:lnTo>
                <a:lnTo>
                  <a:pt x="0" y="13"/>
                </a:lnTo>
                <a:lnTo>
                  <a:pt x="4" y="18"/>
                </a:lnTo>
                <a:lnTo>
                  <a:pt x="9" y="24"/>
                </a:lnTo>
                <a:lnTo>
                  <a:pt x="3" y="29"/>
                </a:lnTo>
                <a:lnTo>
                  <a:pt x="3" y="3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0" name="Freeform 442"/>
          <p:cNvSpPr>
            <a:spLocks/>
          </p:cNvSpPr>
          <p:nvPr/>
        </p:nvSpPr>
        <p:spPr bwMode="auto">
          <a:xfrm>
            <a:off x="5827713" y="166688"/>
            <a:ext cx="36512" cy="34925"/>
          </a:xfrm>
          <a:custGeom>
            <a:avLst/>
            <a:gdLst>
              <a:gd name="T0" fmla="*/ 0 w 46"/>
              <a:gd name="T1" fmla="*/ 17010857 h 44"/>
              <a:gd name="T2" fmla="*/ 630229 w 46"/>
              <a:gd name="T3" fmla="*/ 12600780 h 44"/>
              <a:gd name="T4" fmla="*/ 5670472 w 46"/>
              <a:gd name="T5" fmla="*/ 7560469 h 44"/>
              <a:gd name="T6" fmla="*/ 16380395 w 46"/>
              <a:gd name="T7" fmla="*/ 2520156 h 44"/>
              <a:gd name="T8" fmla="*/ 23940758 w 46"/>
              <a:gd name="T9" fmla="*/ 0 h 44"/>
              <a:gd name="T10" fmla="*/ 27721342 w 46"/>
              <a:gd name="T11" fmla="*/ 1260475 h 44"/>
              <a:gd name="T12" fmla="*/ 28981006 w 46"/>
              <a:gd name="T13" fmla="*/ 5670550 h 44"/>
              <a:gd name="T14" fmla="*/ 25830650 w 46"/>
              <a:gd name="T15" fmla="*/ 10710862 h 44"/>
              <a:gd name="T16" fmla="*/ 27091114 w 46"/>
              <a:gd name="T17" fmla="*/ 16380619 h 44"/>
              <a:gd name="T18" fmla="*/ 28981006 w 46"/>
              <a:gd name="T19" fmla="*/ 24571323 h 44"/>
              <a:gd name="T20" fmla="*/ 23940758 w 46"/>
              <a:gd name="T21" fmla="*/ 25831797 h 44"/>
              <a:gd name="T22" fmla="*/ 20160973 w 46"/>
              <a:gd name="T23" fmla="*/ 23941879 h 44"/>
              <a:gd name="T24" fmla="*/ 18270287 w 46"/>
              <a:gd name="T25" fmla="*/ 27721722 h 44"/>
              <a:gd name="T26" fmla="*/ 12600608 w 46"/>
              <a:gd name="T27" fmla="*/ 26462041 h 44"/>
              <a:gd name="T28" fmla="*/ 15750167 w 46"/>
              <a:gd name="T29" fmla="*/ 20791486 h 44"/>
              <a:gd name="T30" fmla="*/ 11340150 w 46"/>
              <a:gd name="T31" fmla="*/ 18900775 h 44"/>
              <a:gd name="T32" fmla="*/ 11970379 w 46"/>
              <a:gd name="T33" fmla="*/ 22681405 h 44"/>
              <a:gd name="T34" fmla="*/ 11340150 w 46"/>
              <a:gd name="T35" fmla="*/ 24571323 h 44"/>
              <a:gd name="T36" fmla="*/ 8190594 w 46"/>
              <a:gd name="T37" fmla="*/ 26462041 h 44"/>
              <a:gd name="T38" fmla="*/ 4410015 w 46"/>
              <a:gd name="T39" fmla="*/ 25831797 h 44"/>
              <a:gd name="T40" fmla="*/ 630229 w 46"/>
              <a:gd name="T41" fmla="*/ 22051167 h 44"/>
              <a:gd name="T42" fmla="*/ 0 w 46"/>
              <a:gd name="T43" fmla="*/ 17010857 h 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"/>
              <a:gd name="T67" fmla="*/ 0 h 44"/>
              <a:gd name="T68" fmla="*/ 46 w 46"/>
              <a:gd name="T69" fmla="*/ 44 h 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" h="44">
                <a:moveTo>
                  <a:pt x="0" y="27"/>
                </a:moveTo>
                <a:lnTo>
                  <a:pt x="1" y="20"/>
                </a:lnTo>
                <a:lnTo>
                  <a:pt x="9" y="12"/>
                </a:lnTo>
                <a:lnTo>
                  <a:pt x="26" y="4"/>
                </a:lnTo>
                <a:lnTo>
                  <a:pt x="38" y="0"/>
                </a:lnTo>
                <a:lnTo>
                  <a:pt x="44" y="2"/>
                </a:lnTo>
                <a:lnTo>
                  <a:pt x="46" y="9"/>
                </a:lnTo>
                <a:lnTo>
                  <a:pt x="41" y="17"/>
                </a:lnTo>
                <a:lnTo>
                  <a:pt x="43" y="26"/>
                </a:lnTo>
                <a:lnTo>
                  <a:pt x="46" y="39"/>
                </a:lnTo>
                <a:lnTo>
                  <a:pt x="38" y="41"/>
                </a:lnTo>
                <a:lnTo>
                  <a:pt x="32" y="38"/>
                </a:lnTo>
                <a:lnTo>
                  <a:pt x="29" y="44"/>
                </a:lnTo>
                <a:lnTo>
                  <a:pt x="20" y="42"/>
                </a:lnTo>
                <a:lnTo>
                  <a:pt x="25" y="33"/>
                </a:lnTo>
                <a:lnTo>
                  <a:pt x="18" y="30"/>
                </a:lnTo>
                <a:lnTo>
                  <a:pt x="19" y="36"/>
                </a:lnTo>
                <a:lnTo>
                  <a:pt x="18" y="39"/>
                </a:lnTo>
                <a:lnTo>
                  <a:pt x="13" y="42"/>
                </a:lnTo>
                <a:lnTo>
                  <a:pt x="7" y="41"/>
                </a:lnTo>
                <a:lnTo>
                  <a:pt x="1" y="35"/>
                </a:lnTo>
                <a:lnTo>
                  <a:pt x="0" y="2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1" name="Freeform 443"/>
          <p:cNvSpPr>
            <a:spLocks/>
          </p:cNvSpPr>
          <p:nvPr/>
        </p:nvSpPr>
        <p:spPr bwMode="auto">
          <a:xfrm>
            <a:off x="5994400" y="123825"/>
            <a:ext cx="60325" cy="23813"/>
          </a:xfrm>
          <a:custGeom>
            <a:avLst/>
            <a:gdLst>
              <a:gd name="T0" fmla="*/ 0 w 76"/>
              <a:gd name="T1" fmla="*/ 12136419 h 29"/>
              <a:gd name="T2" fmla="*/ 1889919 w 76"/>
              <a:gd name="T3" fmla="*/ 12136419 h 29"/>
              <a:gd name="T4" fmla="*/ 2520156 w 76"/>
              <a:gd name="T5" fmla="*/ 12811394 h 29"/>
              <a:gd name="T6" fmla="*/ 6299993 w 76"/>
              <a:gd name="T7" fmla="*/ 15508013 h 29"/>
              <a:gd name="T8" fmla="*/ 9450387 w 76"/>
              <a:gd name="T9" fmla="*/ 16182167 h 29"/>
              <a:gd name="T10" fmla="*/ 16380618 w 76"/>
              <a:gd name="T11" fmla="*/ 18879605 h 29"/>
              <a:gd name="T12" fmla="*/ 21421723 w 76"/>
              <a:gd name="T13" fmla="*/ 18205451 h 29"/>
              <a:gd name="T14" fmla="*/ 30872113 w 76"/>
              <a:gd name="T15" fmla="*/ 18879605 h 29"/>
              <a:gd name="T16" fmla="*/ 36541866 w 76"/>
              <a:gd name="T17" fmla="*/ 18879605 h 29"/>
              <a:gd name="T18" fmla="*/ 46623281 w 76"/>
              <a:gd name="T19" fmla="*/ 19553759 h 29"/>
              <a:gd name="T20" fmla="*/ 47882962 w 76"/>
              <a:gd name="T21" fmla="*/ 18879605 h 29"/>
              <a:gd name="T22" fmla="*/ 46623281 w 76"/>
              <a:gd name="T23" fmla="*/ 15508013 h 29"/>
              <a:gd name="T24" fmla="*/ 44103126 w 76"/>
              <a:gd name="T25" fmla="*/ 11462265 h 29"/>
              <a:gd name="T26" fmla="*/ 40952733 w 76"/>
              <a:gd name="T27" fmla="*/ 12136419 h 29"/>
              <a:gd name="T28" fmla="*/ 40322496 w 76"/>
              <a:gd name="T29" fmla="*/ 12136419 h 29"/>
              <a:gd name="T30" fmla="*/ 42212414 w 76"/>
              <a:gd name="T31" fmla="*/ 8765648 h 29"/>
              <a:gd name="T32" fmla="*/ 42212414 w 76"/>
              <a:gd name="T33" fmla="*/ 7417340 h 29"/>
              <a:gd name="T34" fmla="*/ 40322496 w 76"/>
              <a:gd name="T35" fmla="*/ 8765648 h 29"/>
              <a:gd name="T36" fmla="*/ 37172104 w 76"/>
              <a:gd name="T37" fmla="*/ 9439802 h 29"/>
              <a:gd name="T38" fmla="*/ 37172104 w 76"/>
              <a:gd name="T39" fmla="*/ 6068209 h 29"/>
              <a:gd name="T40" fmla="*/ 33392268 w 76"/>
              <a:gd name="T41" fmla="*/ 6068209 h 29"/>
              <a:gd name="T42" fmla="*/ 32762030 w 76"/>
              <a:gd name="T43" fmla="*/ 8765648 h 29"/>
              <a:gd name="T44" fmla="*/ 30872113 w 76"/>
              <a:gd name="T45" fmla="*/ 6068209 h 29"/>
              <a:gd name="T46" fmla="*/ 30872113 w 76"/>
              <a:gd name="T47" fmla="*/ 2022463 h 29"/>
              <a:gd name="T48" fmla="*/ 28981401 w 76"/>
              <a:gd name="T49" fmla="*/ 0 h 29"/>
              <a:gd name="T50" fmla="*/ 25831796 w 76"/>
              <a:gd name="T51" fmla="*/ 674154 h 29"/>
              <a:gd name="T52" fmla="*/ 27091483 w 76"/>
              <a:gd name="T53" fmla="*/ 5394055 h 29"/>
              <a:gd name="T54" fmla="*/ 25201559 w 76"/>
              <a:gd name="T55" fmla="*/ 8765648 h 29"/>
              <a:gd name="T56" fmla="*/ 23311641 w 76"/>
              <a:gd name="T57" fmla="*/ 1348309 h 29"/>
              <a:gd name="T58" fmla="*/ 21421723 w 76"/>
              <a:gd name="T59" fmla="*/ 1348309 h 29"/>
              <a:gd name="T60" fmla="*/ 21421723 w 76"/>
              <a:gd name="T61" fmla="*/ 4045747 h 29"/>
              <a:gd name="T62" fmla="*/ 21421723 w 76"/>
              <a:gd name="T63" fmla="*/ 6068209 h 29"/>
              <a:gd name="T64" fmla="*/ 18271330 w 76"/>
              <a:gd name="T65" fmla="*/ 2022463 h 29"/>
              <a:gd name="T66" fmla="*/ 16380618 w 76"/>
              <a:gd name="T67" fmla="*/ 2022463 h 29"/>
              <a:gd name="T68" fmla="*/ 16380618 w 76"/>
              <a:gd name="T69" fmla="*/ 7417340 h 29"/>
              <a:gd name="T70" fmla="*/ 15751175 w 76"/>
              <a:gd name="T71" fmla="*/ 7417340 h 29"/>
              <a:gd name="T72" fmla="*/ 15120938 w 76"/>
              <a:gd name="T73" fmla="*/ 2022463 h 29"/>
              <a:gd name="T74" fmla="*/ 11970542 w 76"/>
              <a:gd name="T75" fmla="*/ 4045747 h 29"/>
              <a:gd name="T76" fmla="*/ 13231020 w 76"/>
              <a:gd name="T77" fmla="*/ 5394055 h 29"/>
              <a:gd name="T78" fmla="*/ 11970542 w 76"/>
              <a:gd name="T79" fmla="*/ 6068209 h 29"/>
              <a:gd name="T80" fmla="*/ 9450387 w 76"/>
              <a:gd name="T81" fmla="*/ 4045747 h 29"/>
              <a:gd name="T82" fmla="*/ 7560469 w 76"/>
              <a:gd name="T83" fmla="*/ 5394055 h 29"/>
              <a:gd name="T84" fmla="*/ 9450387 w 76"/>
              <a:gd name="T85" fmla="*/ 8765648 h 29"/>
              <a:gd name="T86" fmla="*/ 9450387 w 76"/>
              <a:gd name="T87" fmla="*/ 11462265 h 29"/>
              <a:gd name="T88" fmla="*/ 5670549 w 76"/>
              <a:gd name="T89" fmla="*/ 7417340 h 29"/>
              <a:gd name="T90" fmla="*/ 2520156 w 76"/>
              <a:gd name="T91" fmla="*/ 8091494 h 29"/>
              <a:gd name="T92" fmla="*/ 0 w 76"/>
              <a:gd name="T93" fmla="*/ 9439802 h 29"/>
              <a:gd name="T94" fmla="*/ 0 w 76"/>
              <a:gd name="T95" fmla="*/ 12136419 h 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6"/>
              <a:gd name="T145" fmla="*/ 0 h 29"/>
              <a:gd name="T146" fmla="*/ 76 w 76"/>
              <a:gd name="T147" fmla="*/ 29 h 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6" h="29">
                <a:moveTo>
                  <a:pt x="0" y="18"/>
                </a:moveTo>
                <a:lnTo>
                  <a:pt x="3" y="18"/>
                </a:lnTo>
                <a:lnTo>
                  <a:pt x="4" y="19"/>
                </a:lnTo>
                <a:lnTo>
                  <a:pt x="10" y="23"/>
                </a:lnTo>
                <a:lnTo>
                  <a:pt x="15" y="24"/>
                </a:lnTo>
                <a:lnTo>
                  <a:pt x="26" y="28"/>
                </a:lnTo>
                <a:lnTo>
                  <a:pt x="34" y="27"/>
                </a:lnTo>
                <a:lnTo>
                  <a:pt x="49" y="28"/>
                </a:lnTo>
                <a:lnTo>
                  <a:pt x="58" y="28"/>
                </a:lnTo>
                <a:lnTo>
                  <a:pt x="74" y="29"/>
                </a:lnTo>
                <a:lnTo>
                  <a:pt x="76" y="28"/>
                </a:lnTo>
                <a:lnTo>
                  <a:pt x="74" y="23"/>
                </a:lnTo>
                <a:lnTo>
                  <a:pt x="70" y="17"/>
                </a:lnTo>
                <a:lnTo>
                  <a:pt x="65" y="18"/>
                </a:lnTo>
                <a:lnTo>
                  <a:pt x="64" y="18"/>
                </a:lnTo>
                <a:lnTo>
                  <a:pt x="67" y="13"/>
                </a:lnTo>
                <a:lnTo>
                  <a:pt x="67" y="11"/>
                </a:lnTo>
                <a:lnTo>
                  <a:pt x="64" y="13"/>
                </a:lnTo>
                <a:lnTo>
                  <a:pt x="59" y="14"/>
                </a:lnTo>
                <a:lnTo>
                  <a:pt x="59" y="9"/>
                </a:lnTo>
                <a:lnTo>
                  <a:pt x="53" y="9"/>
                </a:lnTo>
                <a:lnTo>
                  <a:pt x="52" y="13"/>
                </a:lnTo>
                <a:lnTo>
                  <a:pt x="49" y="9"/>
                </a:lnTo>
                <a:lnTo>
                  <a:pt x="49" y="3"/>
                </a:lnTo>
                <a:lnTo>
                  <a:pt x="46" y="0"/>
                </a:lnTo>
                <a:lnTo>
                  <a:pt x="41" y="1"/>
                </a:lnTo>
                <a:lnTo>
                  <a:pt x="43" y="8"/>
                </a:lnTo>
                <a:lnTo>
                  <a:pt x="40" y="13"/>
                </a:lnTo>
                <a:lnTo>
                  <a:pt x="37" y="2"/>
                </a:lnTo>
                <a:lnTo>
                  <a:pt x="34" y="2"/>
                </a:lnTo>
                <a:lnTo>
                  <a:pt x="34" y="6"/>
                </a:lnTo>
                <a:lnTo>
                  <a:pt x="34" y="9"/>
                </a:lnTo>
                <a:lnTo>
                  <a:pt x="29" y="3"/>
                </a:lnTo>
                <a:lnTo>
                  <a:pt x="26" y="3"/>
                </a:lnTo>
                <a:lnTo>
                  <a:pt x="26" y="11"/>
                </a:lnTo>
                <a:lnTo>
                  <a:pt x="25" y="11"/>
                </a:lnTo>
                <a:lnTo>
                  <a:pt x="24" y="3"/>
                </a:lnTo>
                <a:lnTo>
                  <a:pt x="19" y="6"/>
                </a:lnTo>
                <a:lnTo>
                  <a:pt x="21" y="8"/>
                </a:lnTo>
                <a:lnTo>
                  <a:pt x="19" y="9"/>
                </a:lnTo>
                <a:lnTo>
                  <a:pt x="15" y="6"/>
                </a:lnTo>
                <a:lnTo>
                  <a:pt x="12" y="8"/>
                </a:lnTo>
                <a:lnTo>
                  <a:pt x="15" y="13"/>
                </a:lnTo>
                <a:lnTo>
                  <a:pt x="15" y="17"/>
                </a:lnTo>
                <a:lnTo>
                  <a:pt x="9" y="11"/>
                </a:lnTo>
                <a:lnTo>
                  <a:pt x="4" y="12"/>
                </a:lnTo>
                <a:lnTo>
                  <a:pt x="0" y="14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2" name="Freeform 444"/>
          <p:cNvSpPr>
            <a:spLocks/>
          </p:cNvSpPr>
          <p:nvPr/>
        </p:nvSpPr>
        <p:spPr bwMode="auto">
          <a:xfrm>
            <a:off x="5749925" y="166688"/>
            <a:ext cx="55563" cy="36512"/>
          </a:xfrm>
          <a:custGeom>
            <a:avLst/>
            <a:gdLst>
              <a:gd name="T0" fmla="*/ 0 w 70"/>
              <a:gd name="T1" fmla="*/ 6035355 h 47"/>
              <a:gd name="T2" fmla="*/ 3150422 w 70"/>
              <a:gd name="T3" fmla="*/ 6035355 h 47"/>
              <a:gd name="T4" fmla="*/ 3780665 w 70"/>
              <a:gd name="T5" fmla="*/ 2413676 h 47"/>
              <a:gd name="T6" fmla="*/ 8821022 w 70"/>
              <a:gd name="T7" fmla="*/ 0 h 47"/>
              <a:gd name="T8" fmla="*/ 9450472 w 70"/>
              <a:gd name="T9" fmla="*/ 1207227 h 47"/>
              <a:gd name="T10" fmla="*/ 9450472 w 70"/>
              <a:gd name="T11" fmla="*/ 5431742 h 47"/>
              <a:gd name="T12" fmla="*/ 11341200 w 70"/>
              <a:gd name="T13" fmla="*/ 6035355 h 47"/>
              <a:gd name="T14" fmla="*/ 14490830 w 70"/>
              <a:gd name="T15" fmla="*/ 7241806 h 47"/>
              <a:gd name="T16" fmla="*/ 15121073 w 70"/>
              <a:gd name="T17" fmla="*/ 10862708 h 47"/>
              <a:gd name="T18" fmla="*/ 16381559 w 70"/>
              <a:gd name="T19" fmla="*/ 13277163 h 47"/>
              <a:gd name="T20" fmla="*/ 18901737 w 70"/>
              <a:gd name="T21" fmla="*/ 15087226 h 47"/>
              <a:gd name="T22" fmla="*/ 20791672 w 70"/>
              <a:gd name="T23" fmla="*/ 13880776 h 47"/>
              <a:gd name="T24" fmla="*/ 22052158 w 70"/>
              <a:gd name="T25" fmla="*/ 10259095 h 47"/>
              <a:gd name="T26" fmla="*/ 27721969 w 70"/>
              <a:gd name="T27" fmla="*/ 9656259 h 47"/>
              <a:gd name="T28" fmla="*/ 28982454 w 70"/>
              <a:gd name="T29" fmla="*/ 12069934 h 47"/>
              <a:gd name="T30" fmla="*/ 27721969 w 70"/>
              <a:gd name="T31" fmla="*/ 13880776 h 47"/>
              <a:gd name="T32" fmla="*/ 28982454 w 70"/>
              <a:gd name="T33" fmla="*/ 15690839 h 47"/>
              <a:gd name="T34" fmla="*/ 32132875 w 70"/>
              <a:gd name="T35" fmla="*/ 16898065 h 47"/>
              <a:gd name="T36" fmla="*/ 36542988 w 70"/>
              <a:gd name="T37" fmla="*/ 19311740 h 47"/>
              <a:gd name="T38" fmla="*/ 44103521 w 70"/>
              <a:gd name="T39" fmla="*/ 19311740 h 47"/>
              <a:gd name="T40" fmla="*/ 44103521 w 70"/>
              <a:gd name="T41" fmla="*/ 21726193 h 47"/>
              <a:gd name="T42" fmla="*/ 37802680 w 70"/>
              <a:gd name="T43" fmla="*/ 22932642 h 47"/>
              <a:gd name="T44" fmla="*/ 34653053 w 70"/>
              <a:gd name="T45" fmla="*/ 24743481 h 47"/>
              <a:gd name="T46" fmla="*/ 32132875 w 70"/>
              <a:gd name="T47" fmla="*/ 26553550 h 47"/>
              <a:gd name="T48" fmla="*/ 24572335 w 70"/>
              <a:gd name="T49" fmla="*/ 28364389 h 47"/>
              <a:gd name="T50" fmla="*/ 18901737 w 70"/>
              <a:gd name="T51" fmla="*/ 28364389 h 47"/>
              <a:gd name="T52" fmla="*/ 15121073 w 70"/>
              <a:gd name="T53" fmla="*/ 26553550 h 47"/>
              <a:gd name="T54" fmla="*/ 16381559 w 70"/>
              <a:gd name="T55" fmla="*/ 22932642 h 47"/>
              <a:gd name="T56" fmla="*/ 16381559 w 70"/>
              <a:gd name="T57" fmla="*/ 21122580 h 47"/>
              <a:gd name="T58" fmla="*/ 13231138 w 70"/>
              <a:gd name="T59" fmla="*/ 16294452 h 47"/>
              <a:gd name="T60" fmla="*/ 9450472 w 70"/>
              <a:gd name="T61" fmla="*/ 12069934 h 47"/>
              <a:gd name="T62" fmla="*/ 5670600 w 70"/>
              <a:gd name="T63" fmla="*/ 10259095 h 47"/>
              <a:gd name="T64" fmla="*/ 0 w 70"/>
              <a:gd name="T65" fmla="*/ 6035355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47"/>
              <a:gd name="T101" fmla="*/ 70 w 70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47">
                <a:moveTo>
                  <a:pt x="0" y="10"/>
                </a:moveTo>
                <a:lnTo>
                  <a:pt x="5" y="10"/>
                </a:lnTo>
                <a:lnTo>
                  <a:pt x="6" y="4"/>
                </a:lnTo>
                <a:lnTo>
                  <a:pt x="14" y="0"/>
                </a:lnTo>
                <a:lnTo>
                  <a:pt x="15" y="2"/>
                </a:lnTo>
                <a:lnTo>
                  <a:pt x="15" y="9"/>
                </a:lnTo>
                <a:lnTo>
                  <a:pt x="18" y="10"/>
                </a:lnTo>
                <a:lnTo>
                  <a:pt x="23" y="12"/>
                </a:lnTo>
                <a:lnTo>
                  <a:pt x="24" y="18"/>
                </a:lnTo>
                <a:lnTo>
                  <a:pt x="26" y="22"/>
                </a:lnTo>
                <a:lnTo>
                  <a:pt x="30" y="25"/>
                </a:lnTo>
                <a:lnTo>
                  <a:pt x="33" y="23"/>
                </a:lnTo>
                <a:lnTo>
                  <a:pt x="35" y="17"/>
                </a:lnTo>
                <a:lnTo>
                  <a:pt x="44" y="16"/>
                </a:lnTo>
                <a:lnTo>
                  <a:pt x="46" y="20"/>
                </a:lnTo>
                <a:lnTo>
                  <a:pt x="44" y="23"/>
                </a:lnTo>
                <a:lnTo>
                  <a:pt x="46" y="26"/>
                </a:lnTo>
                <a:lnTo>
                  <a:pt x="51" y="28"/>
                </a:lnTo>
                <a:lnTo>
                  <a:pt x="58" y="32"/>
                </a:lnTo>
                <a:lnTo>
                  <a:pt x="70" y="32"/>
                </a:lnTo>
                <a:lnTo>
                  <a:pt x="70" y="36"/>
                </a:lnTo>
                <a:lnTo>
                  <a:pt x="60" y="38"/>
                </a:lnTo>
                <a:lnTo>
                  <a:pt x="55" y="41"/>
                </a:lnTo>
                <a:lnTo>
                  <a:pt x="51" y="44"/>
                </a:lnTo>
                <a:lnTo>
                  <a:pt x="39" y="47"/>
                </a:lnTo>
                <a:lnTo>
                  <a:pt x="30" y="47"/>
                </a:lnTo>
                <a:lnTo>
                  <a:pt x="24" y="44"/>
                </a:lnTo>
                <a:lnTo>
                  <a:pt x="26" y="38"/>
                </a:lnTo>
                <a:lnTo>
                  <a:pt x="26" y="35"/>
                </a:lnTo>
                <a:lnTo>
                  <a:pt x="21" y="27"/>
                </a:lnTo>
                <a:lnTo>
                  <a:pt x="15" y="20"/>
                </a:lnTo>
                <a:lnTo>
                  <a:pt x="9" y="17"/>
                </a:lnTo>
                <a:lnTo>
                  <a:pt x="0" y="1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3" name="Freeform 445"/>
          <p:cNvSpPr>
            <a:spLocks/>
          </p:cNvSpPr>
          <p:nvPr/>
        </p:nvSpPr>
        <p:spPr bwMode="auto">
          <a:xfrm>
            <a:off x="5553075" y="409575"/>
            <a:ext cx="36513" cy="22225"/>
          </a:xfrm>
          <a:custGeom>
            <a:avLst/>
            <a:gdLst>
              <a:gd name="T0" fmla="*/ 0 w 46"/>
              <a:gd name="T1" fmla="*/ 3523813 h 29"/>
              <a:gd name="T2" fmla="*/ 1260492 w 46"/>
              <a:gd name="T3" fmla="*/ 2349719 h 29"/>
              <a:gd name="T4" fmla="*/ 2520191 w 46"/>
              <a:gd name="T5" fmla="*/ 587047 h 29"/>
              <a:gd name="T6" fmla="*/ 6300873 w 46"/>
              <a:gd name="T7" fmla="*/ 2349719 h 29"/>
              <a:gd name="T8" fmla="*/ 8190819 w 46"/>
              <a:gd name="T9" fmla="*/ 1761906 h 29"/>
              <a:gd name="T10" fmla="*/ 9450517 w 46"/>
              <a:gd name="T11" fmla="*/ 0 h 29"/>
              <a:gd name="T12" fmla="*/ 13231202 w 46"/>
              <a:gd name="T13" fmla="*/ 0 h 29"/>
              <a:gd name="T14" fmla="*/ 17641336 w 46"/>
              <a:gd name="T15" fmla="*/ 587047 h 29"/>
              <a:gd name="T16" fmla="*/ 20791772 w 46"/>
              <a:gd name="T17" fmla="*/ 0 h 29"/>
              <a:gd name="T18" fmla="*/ 22681716 w 46"/>
              <a:gd name="T19" fmla="*/ 2349719 h 29"/>
              <a:gd name="T20" fmla="*/ 24572453 w 46"/>
              <a:gd name="T21" fmla="*/ 4698672 h 29"/>
              <a:gd name="T22" fmla="*/ 28352347 w 46"/>
              <a:gd name="T23" fmla="*/ 5285718 h 29"/>
              <a:gd name="T24" fmla="*/ 28982593 w 46"/>
              <a:gd name="T25" fmla="*/ 5873531 h 29"/>
              <a:gd name="T26" fmla="*/ 28982593 w 46"/>
              <a:gd name="T27" fmla="*/ 6460579 h 29"/>
              <a:gd name="T28" fmla="*/ 27092649 w 46"/>
              <a:gd name="T29" fmla="*/ 9397344 h 29"/>
              <a:gd name="T30" fmla="*/ 26462403 w 46"/>
              <a:gd name="T31" fmla="*/ 9397344 h 29"/>
              <a:gd name="T32" fmla="*/ 23311961 w 46"/>
              <a:gd name="T33" fmla="*/ 11159249 h 29"/>
              <a:gd name="T34" fmla="*/ 20791772 w 46"/>
              <a:gd name="T35" fmla="*/ 12921158 h 29"/>
              <a:gd name="T36" fmla="*/ 17011884 w 46"/>
              <a:gd name="T37" fmla="*/ 15270876 h 29"/>
              <a:gd name="T38" fmla="*/ 13861448 w 46"/>
              <a:gd name="T39" fmla="*/ 17032782 h 29"/>
              <a:gd name="T40" fmla="*/ 11341255 w 46"/>
              <a:gd name="T41" fmla="*/ 17032782 h 29"/>
              <a:gd name="T42" fmla="*/ 7560573 w 46"/>
              <a:gd name="T43" fmla="*/ 15857923 h 29"/>
              <a:gd name="T44" fmla="*/ 6300873 w 46"/>
              <a:gd name="T45" fmla="*/ 14096017 h 29"/>
              <a:gd name="T46" fmla="*/ 6300873 w 46"/>
              <a:gd name="T47" fmla="*/ 11159249 h 29"/>
              <a:gd name="T48" fmla="*/ 2520191 w 46"/>
              <a:gd name="T49" fmla="*/ 6460579 h 29"/>
              <a:gd name="T50" fmla="*/ 1260492 w 46"/>
              <a:gd name="T51" fmla="*/ 5873531 h 29"/>
              <a:gd name="T52" fmla="*/ 0 w 46"/>
              <a:gd name="T53" fmla="*/ 3523813 h 2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6"/>
              <a:gd name="T82" fmla="*/ 0 h 29"/>
              <a:gd name="T83" fmla="*/ 46 w 46"/>
              <a:gd name="T84" fmla="*/ 29 h 2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6" h="29">
                <a:moveTo>
                  <a:pt x="0" y="6"/>
                </a:moveTo>
                <a:lnTo>
                  <a:pt x="2" y="4"/>
                </a:lnTo>
                <a:lnTo>
                  <a:pt x="4" y="1"/>
                </a:lnTo>
                <a:lnTo>
                  <a:pt x="10" y="4"/>
                </a:lnTo>
                <a:lnTo>
                  <a:pt x="13" y="3"/>
                </a:lnTo>
                <a:lnTo>
                  <a:pt x="15" y="0"/>
                </a:lnTo>
                <a:lnTo>
                  <a:pt x="21" y="0"/>
                </a:lnTo>
                <a:lnTo>
                  <a:pt x="28" y="1"/>
                </a:lnTo>
                <a:lnTo>
                  <a:pt x="33" y="0"/>
                </a:lnTo>
                <a:lnTo>
                  <a:pt x="36" y="4"/>
                </a:lnTo>
                <a:lnTo>
                  <a:pt x="39" y="8"/>
                </a:lnTo>
                <a:lnTo>
                  <a:pt x="45" y="9"/>
                </a:lnTo>
                <a:lnTo>
                  <a:pt x="46" y="10"/>
                </a:lnTo>
                <a:lnTo>
                  <a:pt x="46" y="11"/>
                </a:lnTo>
                <a:lnTo>
                  <a:pt x="43" y="16"/>
                </a:lnTo>
                <a:lnTo>
                  <a:pt x="42" y="16"/>
                </a:lnTo>
                <a:lnTo>
                  <a:pt x="37" y="19"/>
                </a:lnTo>
                <a:lnTo>
                  <a:pt x="33" y="22"/>
                </a:lnTo>
                <a:lnTo>
                  <a:pt x="27" y="26"/>
                </a:lnTo>
                <a:lnTo>
                  <a:pt x="22" y="29"/>
                </a:lnTo>
                <a:lnTo>
                  <a:pt x="18" y="29"/>
                </a:lnTo>
                <a:lnTo>
                  <a:pt x="12" y="27"/>
                </a:lnTo>
                <a:lnTo>
                  <a:pt x="10" y="24"/>
                </a:lnTo>
                <a:lnTo>
                  <a:pt x="10" y="19"/>
                </a:lnTo>
                <a:lnTo>
                  <a:pt x="4" y="11"/>
                </a:lnTo>
                <a:lnTo>
                  <a:pt x="2" y="10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4" name="Freeform 446"/>
          <p:cNvSpPr>
            <a:spLocks/>
          </p:cNvSpPr>
          <p:nvPr/>
        </p:nvSpPr>
        <p:spPr bwMode="auto">
          <a:xfrm>
            <a:off x="4646613" y="1390650"/>
            <a:ext cx="39687" cy="23813"/>
          </a:xfrm>
          <a:custGeom>
            <a:avLst/>
            <a:gdLst>
              <a:gd name="T0" fmla="*/ 0 w 51"/>
              <a:gd name="T1" fmla="*/ 11971589 h 30"/>
              <a:gd name="T2" fmla="*/ 0 w 51"/>
              <a:gd name="T3" fmla="*/ 6930378 h 30"/>
              <a:gd name="T4" fmla="*/ 3633306 w 51"/>
              <a:gd name="T5" fmla="*/ 4410168 h 30"/>
              <a:gd name="T6" fmla="*/ 10294496 w 51"/>
              <a:gd name="T7" fmla="*/ 3780711 h 30"/>
              <a:gd name="T8" fmla="*/ 13927804 w 51"/>
              <a:gd name="T9" fmla="*/ 0 h 30"/>
              <a:gd name="T10" fmla="*/ 21799835 w 51"/>
              <a:gd name="T11" fmla="*/ 0 h 30"/>
              <a:gd name="T12" fmla="*/ 26644767 w 51"/>
              <a:gd name="T13" fmla="*/ 2520209 h 30"/>
              <a:gd name="T14" fmla="*/ 30883493 w 51"/>
              <a:gd name="T15" fmla="*/ 9451380 h 30"/>
              <a:gd name="T16" fmla="*/ 30883493 w 51"/>
              <a:gd name="T17" fmla="*/ 13231299 h 30"/>
              <a:gd name="T18" fmla="*/ 24827719 w 51"/>
              <a:gd name="T19" fmla="*/ 18901967 h 30"/>
              <a:gd name="T20" fmla="*/ 18166530 w 51"/>
              <a:gd name="T21" fmla="*/ 18901967 h 30"/>
              <a:gd name="T22" fmla="*/ 10899918 w 51"/>
              <a:gd name="T23" fmla="*/ 13861550 h 30"/>
              <a:gd name="T24" fmla="*/ 4844149 w 51"/>
              <a:gd name="T25" fmla="*/ 12601046 h 30"/>
              <a:gd name="T26" fmla="*/ 0 w 51"/>
              <a:gd name="T27" fmla="*/ 11971589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30"/>
              <a:gd name="T44" fmla="*/ 51 w 51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30">
                <a:moveTo>
                  <a:pt x="0" y="19"/>
                </a:moveTo>
                <a:lnTo>
                  <a:pt x="0" y="11"/>
                </a:lnTo>
                <a:lnTo>
                  <a:pt x="6" y="7"/>
                </a:lnTo>
                <a:lnTo>
                  <a:pt x="17" y="6"/>
                </a:lnTo>
                <a:lnTo>
                  <a:pt x="23" y="0"/>
                </a:lnTo>
                <a:lnTo>
                  <a:pt x="36" y="0"/>
                </a:lnTo>
                <a:lnTo>
                  <a:pt x="44" y="4"/>
                </a:lnTo>
                <a:lnTo>
                  <a:pt x="51" y="15"/>
                </a:lnTo>
                <a:lnTo>
                  <a:pt x="51" y="21"/>
                </a:lnTo>
                <a:lnTo>
                  <a:pt x="41" y="30"/>
                </a:lnTo>
                <a:lnTo>
                  <a:pt x="30" y="30"/>
                </a:lnTo>
                <a:lnTo>
                  <a:pt x="18" y="22"/>
                </a:lnTo>
                <a:lnTo>
                  <a:pt x="8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5" name="Freeform 447"/>
          <p:cNvSpPr>
            <a:spLocks/>
          </p:cNvSpPr>
          <p:nvPr/>
        </p:nvSpPr>
        <p:spPr bwMode="auto">
          <a:xfrm>
            <a:off x="5748338" y="214313"/>
            <a:ext cx="34925" cy="30162"/>
          </a:xfrm>
          <a:custGeom>
            <a:avLst/>
            <a:gdLst>
              <a:gd name="T0" fmla="*/ 0 w 45"/>
              <a:gd name="T1" fmla="*/ 18270233 h 38"/>
              <a:gd name="T2" fmla="*/ 5421136 w 45"/>
              <a:gd name="T3" fmla="*/ 12600570 h 38"/>
              <a:gd name="T4" fmla="*/ 9637748 w 45"/>
              <a:gd name="T5" fmla="*/ 9450230 h 38"/>
              <a:gd name="T6" fmla="*/ 16865671 w 45"/>
              <a:gd name="T7" fmla="*/ 5040228 h 38"/>
              <a:gd name="T8" fmla="*/ 18672457 w 45"/>
              <a:gd name="T9" fmla="*/ 0 h 38"/>
              <a:gd name="T10" fmla="*/ 25298891 w 45"/>
              <a:gd name="T11" fmla="*/ 0 h 38"/>
              <a:gd name="T12" fmla="*/ 27105683 w 45"/>
              <a:gd name="T13" fmla="*/ 2520114 h 38"/>
              <a:gd name="T14" fmla="*/ 25901159 w 45"/>
              <a:gd name="T15" fmla="*/ 5670455 h 38"/>
              <a:gd name="T16" fmla="*/ 21684543 w 45"/>
              <a:gd name="T17" fmla="*/ 9450230 h 38"/>
              <a:gd name="T18" fmla="*/ 18672457 w 45"/>
              <a:gd name="T19" fmla="*/ 18900460 h 38"/>
              <a:gd name="T20" fmla="*/ 12649058 w 45"/>
              <a:gd name="T21" fmla="*/ 20790347 h 38"/>
              <a:gd name="T22" fmla="*/ 1806787 w 45"/>
              <a:gd name="T23" fmla="*/ 23940687 h 38"/>
              <a:gd name="T24" fmla="*/ 0 w 45"/>
              <a:gd name="T25" fmla="*/ 18270233 h 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38"/>
              <a:gd name="T41" fmla="*/ 45 w 45"/>
              <a:gd name="T42" fmla="*/ 38 h 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38">
                <a:moveTo>
                  <a:pt x="0" y="29"/>
                </a:moveTo>
                <a:lnTo>
                  <a:pt x="9" y="20"/>
                </a:lnTo>
                <a:lnTo>
                  <a:pt x="16" y="15"/>
                </a:lnTo>
                <a:lnTo>
                  <a:pt x="28" y="8"/>
                </a:lnTo>
                <a:lnTo>
                  <a:pt x="31" y="0"/>
                </a:lnTo>
                <a:lnTo>
                  <a:pt x="42" y="0"/>
                </a:lnTo>
                <a:lnTo>
                  <a:pt x="45" y="4"/>
                </a:lnTo>
                <a:lnTo>
                  <a:pt x="43" y="9"/>
                </a:lnTo>
                <a:lnTo>
                  <a:pt x="36" y="15"/>
                </a:lnTo>
                <a:lnTo>
                  <a:pt x="31" y="30"/>
                </a:lnTo>
                <a:lnTo>
                  <a:pt x="21" y="33"/>
                </a:lnTo>
                <a:lnTo>
                  <a:pt x="3" y="38"/>
                </a:lnTo>
                <a:lnTo>
                  <a:pt x="0" y="29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6" name="Freeform 448"/>
          <p:cNvSpPr>
            <a:spLocks/>
          </p:cNvSpPr>
          <p:nvPr/>
        </p:nvSpPr>
        <p:spPr bwMode="auto">
          <a:xfrm>
            <a:off x="6657975" y="114300"/>
            <a:ext cx="28575" cy="25400"/>
          </a:xfrm>
          <a:custGeom>
            <a:avLst/>
            <a:gdLst>
              <a:gd name="T0" fmla="*/ 0 w 34"/>
              <a:gd name="T1" fmla="*/ 18975291 h 34"/>
              <a:gd name="T2" fmla="*/ 8475849 w 34"/>
              <a:gd name="T3" fmla="*/ 17301133 h 34"/>
              <a:gd name="T4" fmla="*/ 4238345 w 34"/>
              <a:gd name="T5" fmla="*/ 14510870 h 34"/>
              <a:gd name="T6" fmla="*/ 6357096 w 34"/>
              <a:gd name="T7" fmla="*/ 14510870 h 34"/>
              <a:gd name="T8" fmla="*/ 7063068 w 34"/>
              <a:gd name="T9" fmla="*/ 16743081 h 34"/>
              <a:gd name="T10" fmla="*/ 14832946 w 34"/>
              <a:gd name="T11" fmla="*/ 13394017 h 34"/>
              <a:gd name="T12" fmla="*/ 19071289 w 34"/>
              <a:gd name="T13" fmla="*/ 11719856 h 34"/>
              <a:gd name="T14" fmla="*/ 23309632 w 34"/>
              <a:gd name="T15" fmla="*/ 9487646 h 34"/>
              <a:gd name="T16" fmla="*/ 24015602 w 34"/>
              <a:gd name="T17" fmla="*/ 7255435 h 34"/>
              <a:gd name="T18" fmla="*/ 21896851 w 34"/>
              <a:gd name="T19" fmla="*/ 7255435 h 34"/>
              <a:gd name="T20" fmla="*/ 19071289 w 34"/>
              <a:gd name="T21" fmla="*/ 10603751 h 34"/>
              <a:gd name="T22" fmla="*/ 14832946 w 34"/>
              <a:gd name="T23" fmla="*/ 8929593 h 34"/>
              <a:gd name="T24" fmla="*/ 17658508 w 34"/>
              <a:gd name="T25" fmla="*/ 7813488 h 34"/>
              <a:gd name="T26" fmla="*/ 17658508 w 34"/>
              <a:gd name="T27" fmla="*/ 5581275 h 34"/>
              <a:gd name="T28" fmla="*/ 16952538 w 34"/>
              <a:gd name="T29" fmla="*/ 3348318 h 34"/>
              <a:gd name="T30" fmla="*/ 15539757 w 34"/>
              <a:gd name="T31" fmla="*/ 1674159 h 34"/>
              <a:gd name="T32" fmla="*/ 10595440 w 34"/>
              <a:gd name="T33" fmla="*/ 558053 h 34"/>
              <a:gd name="T34" fmla="*/ 705970 w 34"/>
              <a:gd name="T35" fmla="*/ 0 h 34"/>
              <a:gd name="T36" fmla="*/ 2118752 w 34"/>
              <a:gd name="T37" fmla="*/ 3348318 h 34"/>
              <a:gd name="T38" fmla="*/ 4238345 w 34"/>
              <a:gd name="T39" fmla="*/ 7813488 h 34"/>
              <a:gd name="T40" fmla="*/ 4238345 w 34"/>
              <a:gd name="T41" fmla="*/ 10603751 h 34"/>
              <a:gd name="T42" fmla="*/ 4238345 w 34"/>
              <a:gd name="T43" fmla="*/ 12277912 h 34"/>
              <a:gd name="T44" fmla="*/ 2118752 w 34"/>
              <a:gd name="T45" fmla="*/ 13394017 h 34"/>
              <a:gd name="T46" fmla="*/ 705970 w 34"/>
              <a:gd name="T47" fmla="*/ 17301133 h 34"/>
              <a:gd name="T48" fmla="*/ 0 w 34"/>
              <a:gd name="T49" fmla="*/ 18975291 h 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34"/>
              <a:gd name="T77" fmla="*/ 34 w 34"/>
              <a:gd name="T78" fmla="*/ 34 h 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34">
                <a:moveTo>
                  <a:pt x="0" y="34"/>
                </a:moveTo>
                <a:lnTo>
                  <a:pt x="12" y="31"/>
                </a:lnTo>
                <a:lnTo>
                  <a:pt x="6" y="26"/>
                </a:lnTo>
                <a:lnTo>
                  <a:pt x="9" y="26"/>
                </a:lnTo>
                <a:lnTo>
                  <a:pt x="10" y="30"/>
                </a:lnTo>
                <a:lnTo>
                  <a:pt x="21" y="24"/>
                </a:lnTo>
                <a:lnTo>
                  <a:pt x="27" y="21"/>
                </a:lnTo>
                <a:lnTo>
                  <a:pt x="33" y="17"/>
                </a:lnTo>
                <a:lnTo>
                  <a:pt x="34" y="13"/>
                </a:lnTo>
                <a:lnTo>
                  <a:pt x="31" y="13"/>
                </a:lnTo>
                <a:lnTo>
                  <a:pt x="27" y="19"/>
                </a:lnTo>
                <a:lnTo>
                  <a:pt x="21" y="16"/>
                </a:lnTo>
                <a:lnTo>
                  <a:pt x="25" y="14"/>
                </a:lnTo>
                <a:lnTo>
                  <a:pt x="25" y="10"/>
                </a:lnTo>
                <a:lnTo>
                  <a:pt x="24" y="6"/>
                </a:lnTo>
                <a:lnTo>
                  <a:pt x="22" y="3"/>
                </a:lnTo>
                <a:lnTo>
                  <a:pt x="15" y="1"/>
                </a:lnTo>
                <a:lnTo>
                  <a:pt x="1" y="0"/>
                </a:lnTo>
                <a:lnTo>
                  <a:pt x="3" y="6"/>
                </a:lnTo>
                <a:lnTo>
                  <a:pt x="6" y="14"/>
                </a:lnTo>
                <a:lnTo>
                  <a:pt x="6" y="19"/>
                </a:lnTo>
                <a:lnTo>
                  <a:pt x="6" y="22"/>
                </a:lnTo>
                <a:lnTo>
                  <a:pt x="3" y="24"/>
                </a:lnTo>
                <a:lnTo>
                  <a:pt x="1" y="31"/>
                </a:lnTo>
                <a:lnTo>
                  <a:pt x="0" y="34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7" name="Freeform 449"/>
          <p:cNvSpPr>
            <a:spLocks/>
          </p:cNvSpPr>
          <p:nvPr/>
        </p:nvSpPr>
        <p:spPr bwMode="auto">
          <a:xfrm>
            <a:off x="5532438" y="419100"/>
            <a:ext cx="31750" cy="26988"/>
          </a:xfrm>
          <a:custGeom>
            <a:avLst/>
            <a:gdLst>
              <a:gd name="T0" fmla="*/ 0 w 40"/>
              <a:gd name="T1" fmla="*/ 22071273 h 33"/>
              <a:gd name="T2" fmla="*/ 0 w 40"/>
              <a:gd name="T3" fmla="*/ 20733323 h 33"/>
              <a:gd name="T4" fmla="*/ 1260475 w 40"/>
              <a:gd name="T5" fmla="*/ 18727216 h 33"/>
              <a:gd name="T6" fmla="*/ 1260475 w 40"/>
              <a:gd name="T7" fmla="*/ 17389266 h 33"/>
              <a:gd name="T8" fmla="*/ 1889919 w 40"/>
              <a:gd name="T9" fmla="*/ 16052134 h 33"/>
              <a:gd name="T10" fmla="*/ 1889919 w 40"/>
              <a:gd name="T11" fmla="*/ 14714184 h 33"/>
              <a:gd name="T12" fmla="*/ 5040312 w 40"/>
              <a:gd name="T13" fmla="*/ 14045209 h 33"/>
              <a:gd name="T14" fmla="*/ 5670549 w 40"/>
              <a:gd name="T15" fmla="*/ 12708074 h 33"/>
              <a:gd name="T16" fmla="*/ 6930232 w 40"/>
              <a:gd name="T17" fmla="*/ 12039099 h 33"/>
              <a:gd name="T18" fmla="*/ 5670549 w 40"/>
              <a:gd name="T19" fmla="*/ 10032174 h 33"/>
              <a:gd name="T20" fmla="*/ 6930232 w 40"/>
              <a:gd name="T21" fmla="*/ 8026067 h 33"/>
              <a:gd name="T22" fmla="*/ 7560469 w 40"/>
              <a:gd name="T23" fmla="*/ 7357092 h 33"/>
              <a:gd name="T24" fmla="*/ 8820150 w 40"/>
              <a:gd name="T25" fmla="*/ 5350983 h 33"/>
              <a:gd name="T26" fmla="*/ 11341099 w 40"/>
              <a:gd name="T27" fmla="*/ 2006108 h 33"/>
              <a:gd name="T28" fmla="*/ 12600780 w 40"/>
              <a:gd name="T29" fmla="*/ 0 h 33"/>
              <a:gd name="T30" fmla="*/ 14490701 w 40"/>
              <a:gd name="T31" fmla="*/ 668975 h 33"/>
              <a:gd name="T32" fmla="*/ 14490701 w 40"/>
              <a:gd name="T33" fmla="*/ 4013034 h 33"/>
              <a:gd name="T34" fmla="*/ 16380619 w 40"/>
              <a:gd name="T35" fmla="*/ 4013034 h 33"/>
              <a:gd name="T36" fmla="*/ 18271330 w 40"/>
              <a:gd name="T37" fmla="*/ 8026067 h 33"/>
              <a:gd name="T38" fmla="*/ 19531011 w 40"/>
              <a:gd name="T39" fmla="*/ 8695042 h 33"/>
              <a:gd name="T40" fmla="*/ 20791486 w 40"/>
              <a:gd name="T41" fmla="*/ 10032174 h 33"/>
              <a:gd name="T42" fmla="*/ 23311641 w 40"/>
              <a:gd name="T43" fmla="*/ 12039099 h 33"/>
              <a:gd name="T44" fmla="*/ 24571322 w 40"/>
              <a:gd name="T45" fmla="*/ 10701149 h 33"/>
              <a:gd name="T46" fmla="*/ 25201559 w 40"/>
              <a:gd name="T47" fmla="*/ 12039099 h 33"/>
              <a:gd name="T48" fmla="*/ 24571322 w 40"/>
              <a:gd name="T49" fmla="*/ 14714184 h 33"/>
              <a:gd name="T50" fmla="*/ 22681404 w 40"/>
              <a:gd name="T51" fmla="*/ 16052134 h 33"/>
              <a:gd name="T52" fmla="*/ 20791486 w 40"/>
              <a:gd name="T53" fmla="*/ 17389266 h 33"/>
              <a:gd name="T54" fmla="*/ 18900774 w 40"/>
              <a:gd name="T55" fmla="*/ 18058241 h 33"/>
              <a:gd name="T56" fmla="*/ 17010856 w 40"/>
              <a:gd name="T57" fmla="*/ 18058241 h 33"/>
              <a:gd name="T58" fmla="*/ 11341099 w 40"/>
              <a:gd name="T59" fmla="*/ 18727216 h 33"/>
              <a:gd name="T60" fmla="*/ 8820150 w 40"/>
              <a:gd name="T61" fmla="*/ 18727216 h 33"/>
              <a:gd name="T62" fmla="*/ 6930232 w 40"/>
              <a:gd name="T63" fmla="*/ 20733323 h 33"/>
              <a:gd name="T64" fmla="*/ 3150393 w 40"/>
              <a:gd name="T65" fmla="*/ 21402298 h 33"/>
              <a:gd name="T66" fmla="*/ 0 w 40"/>
              <a:gd name="T67" fmla="*/ 22071273 h 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"/>
              <a:gd name="T103" fmla="*/ 0 h 33"/>
              <a:gd name="T104" fmla="*/ 40 w 40"/>
              <a:gd name="T105" fmla="*/ 33 h 3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" h="33">
                <a:moveTo>
                  <a:pt x="0" y="33"/>
                </a:moveTo>
                <a:lnTo>
                  <a:pt x="0" y="31"/>
                </a:lnTo>
                <a:lnTo>
                  <a:pt x="2" y="28"/>
                </a:lnTo>
                <a:lnTo>
                  <a:pt x="2" y="26"/>
                </a:lnTo>
                <a:lnTo>
                  <a:pt x="3" y="24"/>
                </a:lnTo>
                <a:lnTo>
                  <a:pt x="3" y="22"/>
                </a:lnTo>
                <a:lnTo>
                  <a:pt x="8" y="21"/>
                </a:lnTo>
                <a:lnTo>
                  <a:pt x="9" y="19"/>
                </a:lnTo>
                <a:lnTo>
                  <a:pt x="11" y="18"/>
                </a:lnTo>
                <a:lnTo>
                  <a:pt x="9" y="15"/>
                </a:lnTo>
                <a:lnTo>
                  <a:pt x="11" y="12"/>
                </a:lnTo>
                <a:lnTo>
                  <a:pt x="12" y="11"/>
                </a:lnTo>
                <a:lnTo>
                  <a:pt x="14" y="8"/>
                </a:lnTo>
                <a:lnTo>
                  <a:pt x="18" y="3"/>
                </a:lnTo>
                <a:lnTo>
                  <a:pt x="20" y="0"/>
                </a:lnTo>
                <a:lnTo>
                  <a:pt x="23" y="1"/>
                </a:lnTo>
                <a:lnTo>
                  <a:pt x="23" y="6"/>
                </a:lnTo>
                <a:lnTo>
                  <a:pt x="26" y="6"/>
                </a:lnTo>
                <a:lnTo>
                  <a:pt x="29" y="12"/>
                </a:lnTo>
                <a:lnTo>
                  <a:pt x="31" y="13"/>
                </a:lnTo>
                <a:lnTo>
                  <a:pt x="33" y="15"/>
                </a:lnTo>
                <a:lnTo>
                  <a:pt x="37" y="18"/>
                </a:lnTo>
                <a:lnTo>
                  <a:pt x="39" y="16"/>
                </a:lnTo>
                <a:lnTo>
                  <a:pt x="40" y="18"/>
                </a:lnTo>
                <a:lnTo>
                  <a:pt x="39" y="22"/>
                </a:lnTo>
                <a:lnTo>
                  <a:pt x="36" y="24"/>
                </a:lnTo>
                <a:lnTo>
                  <a:pt x="33" y="26"/>
                </a:lnTo>
                <a:lnTo>
                  <a:pt x="30" y="27"/>
                </a:lnTo>
                <a:lnTo>
                  <a:pt x="27" y="27"/>
                </a:lnTo>
                <a:lnTo>
                  <a:pt x="18" y="28"/>
                </a:lnTo>
                <a:lnTo>
                  <a:pt x="14" y="28"/>
                </a:lnTo>
                <a:lnTo>
                  <a:pt x="11" y="31"/>
                </a:lnTo>
                <a:lnTo>
                  <a:pt x="5" y="32"/>
                </a:lnTo>
                <a:lnTo>
                  <a:pt x="0" y="33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8" name="Freeform 450"/>
          <p:cNvSpPr>
            <a:spLocks/>
          </p:cNvSpPr>
          <p:nvPr/>
        </p:nvSpPr>
        <p:spPr bwMode="auto">
          <a:xfrm>
            <a:off x="6107113" y="6350"/>
            <a:ext cx="31750" cy="19050"/>
          </a:xfrm>
          <a:custGeom>
            <a:avLst/>
            <a:gdLst>
              <a:gd name="T0" fmla="*/ 0 w 40"/>
              <a:gd name="T1" fmla="*/ 5488056 h 23"/>
              <a:gd name="T2" fmla="*/ 1889919 w 40"/>
              <a:gd name="T3" fmla="*/ 4802257 h 23"/>
              <a:gd name="T4" fmla="*/ 2520156 w 40"/>
              <a:gd name="T5" fmla="*/ 4116457 h 23"/>
              <a:gd name="T6" fmla="*/ 4410075 w 40"/>
              <a:gd name="T7" fmla="*/ 4116457 h 23"/>
              <a:gd name="T8" fmla="*/ 4410075 w 40"/>
              <a:gd name="T9" fmla="*/ 2744028 h 23"/>
              <a:gd name="T10" fmla="*/ 2520156 w 40"/>
              <a:gd name="T11" fmla="*/ 1372428 h 23"/>
              <a:gd name="T12" fmla="*/ 5670549 w 40"/>
              <a:gd name="T13" fmla="*/ 0 h 23"/>
              <a:gd name="T14" fmla="*/ 10080624 w 40"/>
              <a:gd name="T15" fmla="*/ 685800 h 23"/>
              <a:gd name="T16" fmla="*/ 9450387 w 40"/>
              <a:gd name="T17" fmla="*/ 0 h 23"/>
              <a:gd name="T18" fmla="*/ 11341099 w 40"/>
              <a:gd name="T19" fmla="*/ 0 h 23"/>
              <a:gd name="T20" fmla="*/ 13860463 w 40"/>
              <a:gd name="T21" fmla="*/ 685800 h 23"/>
              <a:gd name="T22" fmla="*/ 13231020 w 40"/>
              <a:gd name="T23" fmla="*/ 1372428 h 23"/>
              <a:gd name="T24" fmla="*/ 11970542 w 40"/>
              <a:gd name="T25" fmla="*/ 2744028 h 23"/>
              <a:gd name="T26" fmla="*/ 15751175 w 40"/>
              <a:gd name="T27" fmla="*/ 2744028 h 23"/>
              <a:gd name="T28" fmla="*/ 23311641 w 40"/>
              <a:gd name="T29" fmla="*/ 1372428 h 23"/>
              <a:gd name="T30" fmla="*/ 23941878 w 40"/>
              <a:gd name="T31" fmla="*/ 2744028 h 23"/>
              <a:gd name="T32" fmla="*/ 18271330 w 40"/>
              <a:gd name="T33" fmla="*/ 4116457 h 23"/>
              <a:gd name="T34" fmla="*/ 15751175 w 40"/>
              <a:gd name="T35" fmla="*/ 4802257 h 23"/>
              <a:gd name="T36" fmla="*/ 13860463 w 40"/>
              <a:gd name="T37" fmla="*/ 6173856 h 23"/>
              <a:gd name="T38" fmla="*/ 13231020 w 40"/>
              <a:gd name="T39" fmla="*/ 8232085 h 23"/>
              <a:gd name="T40" fmla="*/ 17641093 w 40"/>
              <a:gd name="T41" fmla="*/ 7546286 h 23"/>
              <a:gd name="T42" fmla="*/ 22051167 w 40"/>
              <a:gd name="T43" fmla="*/ 6173856 h 23"/>
              <a:gd name="T44" fmla="*/ 25201559 w 40"/>
              <a:gd name="T45" fmla="*/ 8232085 h 23"/>
              <a:gd name="T46" fmla="*/ 23311641 w 40"/>
              <a:gd name="T47" fmla="*/ 8917885 h 23"/>
              <a:gd name="T48" fmla="*/ 25201559 w 40"/>
              <a:gd name="T49" fmla="*/ 9604513 h 23"/>
              <a:gd name="T50" fmla="*/ 23941878 w 40"/>
              <a:gd name="T51" fmla="*/ 9604513 h 23"/>
              <a:gd name="T52" fmla="*/ 21421723 w 40"/>
              <a:gd name="T53" fmla="*/ 12348540 h 23"/>
              <a:gd name="T54" fmla="*/ 19531011 w 40"/>
              <a:gd name="T55" fmla="*/ 13034340 h 23"/>
              <a:gd name="T56" fmla="*/ 16380619 w 40"/>
              <a:gd name="T57" fmla="*/ 13034340 h 23"/>
              <a:gd name="T58" fmla="*/ 16380619 w 40"/>
              <a:gd name="T59" fmla="*/ 15778371 h 23"/>
              <a:gd name="T60" fmla="*/ 11341099 w 40"/>
              <a:gd name="T61" fmla="*/ 15778371 h 23"/>
              <a:gd name="T62" fmla="*/ 10080624 w 40"/>
              <a:gd name="T63" fmla="*/ 15092571 h 23"/>
              <a:gd name="T64" fmla="*/ 8190706 w 40"/>
              <a:gd name="T65" fmla="*/ 15778371 h 23"/>
              <a:gd name="T66" fmla="*/ 6300787 w 40"/>
              <a:gd name="T67" fmla="*/ 14405943 h 23"/>
              <a:gd name="T68" fmla="*/ 8190706 w 40"/>
              <a:gd name="T69" fmla="*/ 13034340 h 23"/>
              <a:gd name="T70" fmla="*/ 8190706 w 40"/>
              <a:gd name="T71" fmla="*/ 12348540 h 23"/>
              <a:gd name="T72" fmla="*/ 7560469 w 40"/>
              <a:gd name="T73" fmla="*/ 12348540 h 23"/>
              <a:gd name="T74" fmla="*/ 6300787 w 40"/>
              <a:gd name="T75" fmla="*/ 11661912 h 23"/>
              <a:gd name="T76" fmla="*/ 2520156 w 40"/>
              <a:gd name="T77" fmla="*/ 11661912 h 23"/>
              <a:gd name="T78" fmla="*/ 3779838 w 40"/>
              <a:gd name="T79" fmla="*/ 9604513 h 23"/>
              <a:gd name="T80" fmla="*/ 4410075 w 40"/>
              <a:gd name="T81" fmla="*/ 8917885 h 23"/>
              <a:gd name="T82" fmla="*/ 6300787 w 40"/>
              <a:gd name="T83" fmla="*/ 7546286 h 23"/>
              <a:gd name="T84" fmla="*/ 9450387 w 40"/>
              <a:gd name="T85" fmla="*/ 8232085 h 23"/>
              <a:gd name="T86" fmla="*/ 11341099 w 40"/>
              <a:gd name="T87" fmla="*/ 6173856 h 23"/>
              <a:gd name="T88" fmla="*/ 11341099 w 40"/>
              <a:gd name="T89" fmla="*/ 5488056 h 23"/>
              <a:gd name="T90" fmla="*/ 9450387 w 40"/>
              <a:gd name="T91" fmla="*/ 6173856 h 23"/>
              <a:gd name="T92" fmla="*/ 8190706 w 40"/>
              <a:gd name="T93" fmla="*/ 6173856 h 23"/>
              <a:gd name="T94" fmla="*/ 2520156 w 40"/>
              <a:gd name="T95" fmla="*/ 7546286 h 23"/>
              <a:gd name="T96" fmla="*/ 630237 w 40"/>
              <a:gd name="T97" fmla="*/ 6173856 h 23"/>
              <a:gd name="T98" fmla="*/ 0 w 40"/>
              <a:gd name="T99" fmla="*/ 5488056 h 2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"/>
              <a:gd name="T151" fmla="*/ 0 h 23"/>
              <a:gd name="T152" fmla="*/ 40 w 40"/>
              <a:gd name="T153" fmla="*/ 23 h 2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" h="23">
                <a:moveTo>
                  <a:pt x="0" y="8"/>
                </a:moveTo>
                <a:lnTo>
                  <a:pt x="3" y="7"/>
                </a:lnTo>
                <a:lnTo>
                  <a:pt x="4" y="6"/>
                </a:lnTo>
                <a:lnTo>
                  <a:pt x="7" y="6"/>
                </a:lnTo>
                <a:lnTo>
                  <a:pt x="7" y="4"/>
                </a:lnTo>
                <a:lnTo>
                  <a:pt x="4" y="2"/>
                </a:lnTo>
                <a:lnTo>
                  <a:pt x="9" y="0"/>
                </a:lnTo>
                <a:lnTo>
                  <a:pt x="16" y="1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1" y="2"/>
                </a:lnTo>
                <a:lnTo>
                  <a:pt x="19" y="4"/>
                </a:lnTo>
                <a:lnTo>
                  <a:pt x="25" y="4"/>
                </a:lnTo>
                <a:lnTo>
                  <a:pt x="37" y="2"/>
                </a:lnTo>
                <a:lnTo>
                  <a:pt x="38" y="4"/>
                </a:lnTo>
                <a:lnTo>
                  <a:pt x="29" y="6"/>
                </a:lnTo>
                <a:lnTo>
                  <a:pt x="25" y="7"/>
                </a:lnTo>
                <a:lnTo>
                  <a:pt x="22" y="9"/>
                </a:lnTo>
                <a:lnTo>
                  <a:pt x="21" y="12"/>
                </a:lnTo>
                <a:lnTo>
                  <a:pt x="28" y="11"/>
                </a:lnTo>
                <a:lnTo>
                  <a:pt x="35" y="9"/>
                </a:lnTo>
                <a:lnTo>
                  <a:pt x="40" y="12"/>
                </a:lnTo>
                <a:lnTo>
                  <a:pt x="37" y="13"/>
                </a:lnTo>
                <a:lnTo>
                  <a:pt x="40" y="14"/>
                </a:lnTo>
                <a:lnTo>
                  <a:pt x="38" y="14"/>
                </a:lnTo>
                <a:lnTo>
                  <a:pt x="34" y="18"/>
                </a:lnTo>
                <a:lnTo>
                  <a:pt x="31" y="19"/>
                </a:lnTo>
                <a:lnTo>
                  <a:pt x="26" y="19"/>
                </a:lnTo>
                <a:lnTo>
                  <a:pt x="26" y="23"/>
                </a:lnTo>
                <a:lnTo>
                  <a:pt x="18" y="23"/>
                </a:lnTo>
                <a:lnTo>
                  <a:pt x="16" y="22"/>
                </a:lnTo>
                <a:lnTo>
                  <a:pt x="13" y="23"/>
                </a:lnTo>
                <a:lnTo>
                  <a:pt x="10" y="21"/>
                </a:lnTo>
                <a:lnTo>
                  <a:pt x="13" y="19"/>
                </a:lnTo>
                <a:lnTo>
                  <a:pt x="13" y="18"/>
                </a:lnTo>
                <a:lnTo>
                  <a:pt x="12" y="18"/>
                </a:lnTo>
                <a:lnTo>
                  <a:pt x="10" y="17"/>
                </a:lnTo>
                <a:lnTo>
                  <a:pt x="4" y="17"/>
                </a:lnTo>
                <a:lnTo>
                  <a:pt x="6" y="14"/>
                </a:lnTo>
                <a:lnTo>
                  <a:pt x="7" y="13"/>
                </a:lnTo>
                <a:lnTo>
                  <a:pt x="10" y="11"/>
                </a:lnTo>
                <a:lnTo>
                  <a:pt x="15" y="12"/>
                </a:lnTo>
                <a:lnTo>
                  <a:pt x="18" y="9"/>
                </a:lnTo>
                <a:lnTo>
                  <a:pt x="18" y="8"/>
                </a:lnTo>
                <a:lnTo>
                  <a:pt x="15" y="9"/>
                </a:lnTo>
                <a:lnTo>
                  <a:pt x="13" y="9"/>
                </a:lnTo>
                <a:lnTo>
                  <a:pt x="4" y="11"/>
                </a:lnTo>
                <a:lnTo>
                  <a:pt x="1" y="9"/>
                </a:lnTo>
                <a:lnTo>
                  <a:pt x="0" y="8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79" name="Freeform 451"/>
          <p:cNvSpPr>
            <a:spLocks/>
          </p:cNvSpPr>
          <p:nvPr/>
        </p:nvSpPr>
        <p:spPr bwMode="auto">
          <a:xfrm>
            <a:off x="4702175" y="1331913"/>
            <a:ext cx="53975" cy="22225"/>
          </a:xfrm>
          <a:custGeom>
            <a:avLst/>
            <a:gdLst>
              <a:gd name="T0" fmla="*/ 0 w 67"/>
              <a:gd name="T1" fmla="*/ 16939567 h 27"/>
              <a:gd name="T2" fmla="*/ 2595633 w 67"/>
              <a:gd name="T3" fmla="*/ 18294469 h 27"/>
              <a:gd name="T4" fmla="*/ 19469666 w 67"/>
              <a:gd name="T5" fmla="*/ 15583843 h 27"/>
              <a:gd name="T6" fmla="*/ 38939332 w 67"/>
              <a:gd name="T7" fmla="*/ 14906392 h 27"/>
              <a:gd name="T8" fmla="*/ 43482092 w 67"/>
              <a:gd name="T9" fmla="*/ 13551491 h 27"/>
              <a:gd name="T10" fmla="*/ 43482092 w 67"/>
              <a:gd name="T11" fmla="*/ 0 h 27"/>
              <a:gd name="T12" fmla="*/ 27257375 w 67"/>
              <a:gd name="T13" fmla="*/ 6775334 h 27"/>
              <a:gd name="T14" fmla="*/ 23363115 w 67"/>
              <a:gd name="T15" fmla="*/ 10840861 h 27"/>
              <a:gd name="T16" fmla="*/ 10384144 w 67"/>
              <a:gd name="T17" fmla="*/ 13551491 h 27"/>
              <a:gd name="T18" fmla="*/ 0 w 67"/>
              <a:gd name="T19" fmla="*/ 1693956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27"/>
              <a:gd name="T32" fmla="*/ 67 w 67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27">
                <a:moveTo>
                  <a:pt x="0" y="25"/>
                </a:moveTo>
                <a:lnTo>
                  <a:pt x="4" y="27"/>
                </a:lnTo>
                <a:lnTo>
                  <a:pt x="30" y="23"/>
                </a:lnTo>
                <a:lnTo>
                  <a:pt x="60" y="22"/>
                </a:lnTo>
                <a:lnTo>
                  <a:pt x="67" y="20"/>
                </a:lnTo>
                <a:lnTo>
                  <a:pt x="67" y="0"/>
                </a:lnTo>
                <a:lnTo>
                  <a:pt x="42" y="10"/>
                </a:lnTo>
                <a:lnTo>
                  <a:pt x="36" y="16"/>
                </a:lnTo>
                <a:lnTo>
                  <a:pt x="16" y="20"/>
                </a:lnTo>
                <a:lnTo>
                  <a:pt x="0" y="2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0" name="Freeform 452"/>
          <p:cNvSpPr>
            <a:spLocks/>
          </p:cNvSpPr>
          <p:nvPr/>
        </p:nvSpPr>
        <p:spPr bwMode="auto">
          <a:xfrm>
            <a:off x="5857875" y="201613"/>
            <a:ext cx="31750" cy="15875"/>
          </a:xfrm>
          <a:custGeom>
            <a:avLst/>
            <a:gdLst>
              <a:gd name="T0" fmla="*/ 0 w 41"/>
              <a:gd name="T1" fmla="*/ 2857500 h 21"/>
              <a:gd name="T2" fmla="*/ 1798909 w 41"/>
              <a:gd name="T3" fmla="*/ 5714999 h 21"/>
              <a:gd name="T4" fmla="*/ 5397500 w 41"/>
              <a:gd name="T5" fmla="*/ 10857743 h 21"/>
              <a:gd name="T6" fmla="*/ 8395165 w 41"/>
              <a:gd name="T7" fmla="*/ 12000743 h 21"/>
              <a:gd name="T8" fmla="*/ 12593132 w 41"/>
              <a:gd name="T9" fmla="*/ 11429243 h 21"/>
              <a:gd name="T10" fmla="*/ 17990634 w 41"/>
              <a:gd name="T11" fmla="*/ 8000244 h 21"/>
              <a:gd name="T12" fmla="*/ 23387357 w 41"/>
              <a:gd name="T13" fmla="*/ 5143500 h 21"/>
              <a:gd name="T14" fmla="*/ 24586887 w 41"/>
              <a:gd name="T15" fmla="*/ 2286000 h 21"/>
              <a:gd name="T16" fmla="*/ 22787979 w 41"/>
              <a:gd name="T17" fmla="*/ 571500 h 21"/>
              <a:gd name="T18" fmla="*/ 17390481 w 41"/>
              <a:gd name="T19" fmla="*/ 2857500 h 21"/>
              <a:gd name="T20" fmla="*/ 13792666 w 41"/>
              <a:gd name="T21" fmla="*/ 5143500 h 21"/>
              <a:gd name="T22" fmla="*/ 10194847 w 41"/>
              <a:gd name="T23" fmla="*/ 1714500 h 21"/>
              <a:gd name="T24" fmla="*/ 8395165 w 41"/>
              <a:gd name="T25" fmla="*/ 0 h 21"/>
              <a:gd name="T26" fmla="*/ 3597817 w 41"/>
              <a:gd name="T27" fmla="*/ 0 h 21"/>
              <a:gd name="T28" fmla="*/ 0 w 41"/>
              <a:gd name="T29" fmla="*/ 2857500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"/>
              <a:gd name="T46" fmla="*/ 0 h 21"/>
              <a:gd name="T47" fmla="*/ 41 w 41"/>
              <a:gd name="T48" fmla="*/ 21 h 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" h="21">
                <a:moveTo>
                  <a:pt x="0" y="5"/>
                </a:moveTo>
                <a:lnTo>
                  <a:pt x="3" y="10"/>
                </a:lnTo>
                <a:lnTo>
                  <a:pt x="9" y="19"/>
                </a:lnTo>
                <a:lnTo>
                  <a:pt x="14" y="21"/>
                </a:lnTo>
                <a:lnTo>
                  <a:pt x="21" y="20"/>
                </a:lnTo>
                <a:lnTo>
                  <a:pt x="30" y="14"/>
                </a:lnTo>
                <a:lnTo>
                  <a:pt x="39" y="9"/>
                </a:lnTo>
                <a:lnTo>
                  <a:pt x="41" y="4"/>
                </a:lnTo>
                <a:lnTo>
                  <a:pt x="38" y="1"/>
                </a:lnTo>
                <a:lnTo>
                  <a:pt x="29" y="5"/>
                </a:lnTo>
                <a:lnTo>
                  <a:pt x="23" y="9"/>
                </a:lnTo>
                <a:lnTo>
                  <a:pt x="17" y="3"/>
                </a:lnTo>
                <a:lnTo>
                  <a:pt x="14" y="0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1" name="Freeform 453"/>
          <p:cNvSpPr>
            <a:spLocks/>
          </p:cNvSpPr>
          <p:nvPr/>
        </p:nvSpPr>
        <p:spPr bwMode="auto">
          <a:xfrm>
            <a:off x="6169025" y="-14288"/>
            <a:ext cx="20638" cy="14288"/>
          </a:xfrm>
          <a:custGeom>
            <a:avLst/>
            <a:gdLst>
              <a:gd name="T0" fmla="*/ 0 w 25"/>
              <a:gd name="T1" fmla="*/ 7770150 h 17"/>
              <a:gd name="T2" fmla="*/ 0 w 25"/>
              <a:gd name="T3" fmla="*/ 6357318 h 17"/>
              <a:gd name="T4" fmla="*/ 1362934 w 25"/>
              <a:gd name="T5" fmla="*/ 6357318 h 17"/>
              <a:gd name="T6" fmla="*/ 3407747 w 25"/>
              <a:gd name="T7" fmla="*/ 4944488 h 17"/>
              <a:gd name="T8" fmla="*/ 2044813 w 25"/>
              <a:gd name="T9" fmla="*/ 4238493 h 17"/>
              <a:gd name="T10" fmla="*/ 4088801 w 25"/>
              <a:gd name="T11" fmla="*/ 3531657 h 17"/>
              <a:gd name="T12" fmla="*/ 6133613 w 25"/>
              <a:gd name="T13" fmla="*/ 4238493 h 17"/>
              <a:gd name="T14" fmla="*/ 7496548 w 25"/>
              <a:gd name="T15" fmla="*/ 4944488 h 17"/>
              <a:gd name="T16" fmla="*/ 6133613 w 25"/>
              <a:gd name="T17" fmla="*/ 5651323 h 17"/>
              <a:gd name="T18" fmla="*/ 7496548 w 25"/>
              <a:gd name="T19" fmla="*/ 4944488 h 17"/>
              <a:gd name="T20" fmla="*/ 9540535 w 25"/>
              <a:gd name="T21" fmla="*/ 5651323 h 17"/>
              <a:gd name="T22" fmla="*/ 10222414 w 25"/>
              <a:gd name="T23" fmla="*/ 5651323 h 17"/>
              <a:gd name="T24" fmla="*/ 9540535 w 25"/>
              <a:gd name="T25" fmla="*/ 4944488 h 17"/>
              <a:gd name="T26" fmla="*/ 10222414 w 25"/>
              <a:gd name="T27" fmla="*/ 4238493 h 17"/>
              <a:gd name="T28" fmla="*/ 9540535 w 25"/>
              <a:gd name="T29" fmla="*/ 3531657 h 17"/>
              <a:gd name="T30" fmla="*/ 8177602 w 25"/>
              <a:gd name="T31" fmla="*/ 3531657 h 17"/>
              <a:gd name="T32" fmla="*/ 6133613 w 25"/>
              <a:gd name="T33" fmla="*/ 705995 h 17"/>
              <a:gd name="T34" fmla="*/ 6133613 w 25"/>
              <a:gd name="T35" fmla="*/ 0 h 17"/>
              <a:gd name="T36" fmla="*/ 9540535 w 25"/>
              <a:gd name="T37" fmla="*/ 0 h 17"/>
              <a:gd name="T38" fmla="*/ 10222414 w 25"/>
              <a:gd name="T39" fmla="*/ 1412831 h 17"/>
              <a:gd name="T40" fmla="*/ 12266401 w 25"/>
              <a:gd name="T41" fmla="*/ 2118826 h 17"/>
              <a:gd name="T42" fmla="*/ 13629337 w 25"/>
              <a:gd name="T43" fmla="*/ 705995 h 17"/>
              <a:gd name="T44" fmla="*/ 14992271 w 25"/>
              <a:gd name="T45" fmla="*/ 0 h 17"/>
              <a:gd name="T46" fmla="*/ 16355204 w 25"/>
              <a:gd name="T47" fmla="*/ 0 h 17"/>
              <a:gd name="T48" fmla="*/ 16355204 w 25"/>
              <a:gd name="T49" fmla="*/ 2118826 h 17"/>
              <a:gd name="T50" fmla="*/ 14992271 w 25"/>
              <a:gd name="T51" fmla="*/ 2118826 h 17"/>
              <a:gd name="T52" fmla="*/ 14992271 w 25"/>
              <a:gd name="T53" fmla="*/ 3531657 h 17"/>
              <a:gd name="T54" fmla="*/ 17037083 w 25"/>
              <a:gd name="T55" fmla="*/ 4238493 h 17"/>
              <a:gd name="T56" fmla="*/ 14311217 w 25"/>
              <a:gd name="T57" fmla="*/ 4238493 h 17"/>
              <a:gd name="T58" fmla="*/ 12266401 w 25"/>
              <a:gd name="T59" fmla="*/ 5651323 h 17"/>
              <a:gd name="T60" fmla="*/ 12266401 w 25"/>
              <a:gd name="T61" fmla="*/ 6357318 h 17"/>
              <a:gd name="T62" fmla="*/ 13629337 w 25"/>
              <a:gd name="T63" fmla="*/ 6357318 h 17"/>
              <a:gd name="T64" fmla="*/ 14311217 w 25"/>
              <a:gd name="T65" fmla="*/ 7770150 h 17"/>
              <a:gd name="T66" fmla="*/ 13629337 w 25"/>
              <a:gd name="T67" fmla="*/ 8476986 h 17"/>
              <a:gd name="T68" fmla="*/ 13629337 w 25"/>
              <a:gd name="T69" fmla="*/ 9889816 h 17"/>
              <a:gd name="T70" fmla="*/ 13629337 w 25"/>
              <a:gd name="T71" fmla="*/ 11302647 h 17"/>
              <a:gd name="T72" fmla="*/ 12266401 w 25"/>
              <a:gd name="T73" fmla="*/ 12008642 h 17"/>
              <a:gd name="T74" fmla="*/ 9540535 w 25"/>
              <a:gd name="T75" fmla="*/ 12008642 h 17"/>
              <a:gd name="T76" fmla="*/ 8177602 w 25"/>
              <a:gd name="T77" fmla="*/ 9889816 h 17"/>
              <a:gd name="T78" fmla="*/ 6133613 w 25"/>
              <a:gd name="T79" fmla="*/ 9889816 h 17"/>
              <a:gd name="T80" fmla="*/ 5451734 w 25"/>
              <a:gd name="T81" fmla="*/ 9182981 h 17"/>
              <a:gd name="T82" fmla="*/ 1362934 w 25"/>
              <a:gd name="T83" fmla="*/ 9182981 h 17"/>
              <a:gd name="T84" fmla="*/ 0 w 25"/>
              <a:gd name="T85" fmla="*/ 7770150 h 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17"/>
              <a:gd name="T131" fmla="*/ 25 w 25"/>
              <a:gd name="T132" fmla="*/ 17 h 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17">
                <a:moveTo>
                  <a:pt x="0" y="11"/>
                </a:moveTo>
                <a:lnTo>
                  <a:pt x="0" y="9"/>
                </a:lnTo>
                <a:lnTo>
                  <a:pt x="2" y="9"/>
                </a:lnTo>
                <a:lnTo>
                  <a:pt x="5" y="7"/>
                </a:lnTo>
                <a:lnTo>
                  <a:pt x="3" y="6"/>
                </a:lnTo>
                <a:lnTo>
                  <a:pt x="6" y="5"/>
                </a:lnTo>
                <a:lnTo>
                  <a:pt x="9" y="6"/>
                </a:lnTo>
                <a:lnTo>
                  <a:pt x="11" y="7"/>
                </a:lnTo>
                <a:lnTo>
                  <a:pt x="9" y="8"/>
                </a:lnTo>
                <a:lnTo>
                  <a:pt x="11" y="7"/>
                </a:lnTo>
                <a:lnTo>
                  <a:pt x="14" y="8"/>
                </a:lnTo>
                <a:lnTo>
                  <a:pt x="15" y="8"/>
                </a:lnTo>
                <a:lnTo>
                  <a:pt x="14" y="7"/>
                </a:lnTo>
                <a:lnTo>
                  <a:pt x="15" y="6"/>
                </a:lnTo>
                <a:lnTo>
                  <a:pt x="14" y="5"/>
                </a:lnTo>
                <a:lnTo>
                  <a:pt x="12" y="5"/>
                </a:lnTo>
                <a:lnTo>
                  <a:pt x="9" y="1"/>
                </a:lnTo>
                <a:lnTo>
                  <a:pt x="9" y="0"/>
                </a:lnTo>
                <a:lnTo>
                  <a:pt x="14" y="0"/>
                </a:lnTo>
                <a:lnTo>
                  <a:pt x="15" y="2"/>
                </a:lnTo>
                <a:lnTo>
                  <a:pt x="18" y="3"/>
                </a:lnTo>
                <a:lnTo>
                  <a:pt x="20" y="1"/>
                </a:lnTo>
                <a:lnTo>
                  <a:pt x="22" y="0"/>
                </a:lnTo>
                <a:lnTo>
                  <a:pt x="24" y="0"/>
                </a:lnTo>
                <a:lnTo>
                  <a:pt x="24" y="3"/>
                </a:lnTo>
                <a:lnTo>
                  <a:pt x="22" y="3"/>
                </a:lnTo>
                <a:lnTo>
                  <a:pt x="22" y="5"/>
                </a:lnTo>
                <a:lnTo>
                  <a:pt x="25" y="6"/>
                </a:lnTo>
                <a:lnTo>
                  <a:pt x="21" y="6"/>
                </a:lnTo>
                <a:lnTo>
                  <a:pt x="18" y="8"/>
                </a:lnTo>
                <a:lnTo>
                  <a:pt x="18" y="9"/>
                </a:lnTo>
                <a:lnTo>
                  <a:pt x="20" y="9"/>
                </a:lnTo>
                <a:lnTo>
                  <a:pt x="21" y="11"/>
                </a:lnTo>
                <a:lnTo>
                  <a:pt x="20" y="12"/>
                </a:lnTo>
                <a:lnTo>
                  <a:pt x="20" y="14"/>
                </a:lnTo>
                <a:lnTo>
                  <a:pt x="20" y="16"/>
                </a:lnTo>
                <a:lnTo>
                  <a:pt x="18" y="17"/>
                </a:lnTo>
                <a:lnTo>
                  <a:pt x="14" y="17"/>
                </a:lnTo>
                <a:lnTo>
                  <a:pt x="12" y="14"/>
                </a:lnTo>
                <a:lnTo>
                  <a:pt x="9" y="14"/>
                </a:lnTo>
                <a:lnTo>
                  <a:pt x="8" y="13"/>
                </a:lnTo>
                <a:lnTo>
                  <a:pt x="2" y="13"/>
                </a:lnTo>
                <a:lnTo>
                  <a:pt x="0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2" name="Freeform 454"/>
          <p:cNvSpPr>
            <a:spLocks/>
          </p:cNvSpPr>
          <p:nvPr/>
        </p:nvSpPr>
        <p:spPr bwMode="auto">
          <a:xfrm>
            <a:off x="6111875" y="-4763"/>
            <a:ext cx="17463" cy="9526"/>
          </a:xfrm>
          <a:custGeom>
            <a:avLst/>
            <a:gdLst>
              <a:gd name="T0" fmla="*/ 0 w 22"/>
              <a:gd name="T1" fmla="*/ 5249692 h 11"/>
              <a:gd name="T2" fmla="*/ 0 w 22"/>
              <a:gd name="T3" fmla="*/ 3749780 h 11"/>
              <a:gd name="T4" fmla="*/ 2520228 w 22"/>
              <a:gd name="T5" fmla="*/ 4499736 h 11"/>
              <a:gd name="T6" fmla="*/ 5670712 w 22"/>
              <a:gd name="T7" fmla="*/ 7499561 h 11"/>
              <a:gd name="T8" fmla="*/ 5670712 w 22"/>
              <a:gd name="T9" fmla="*/ 6749603 h 11"/>
              <a:gd name="T10" fmla="*/ 5670712 w 22"/>
              <a:gd name="T11" fmla="*/ 5249692 h 11"/>
              <a:gd name="T12" fmla="*/ 7560686 w 22"/>
              <a:gd name="T13" fmla="*/ 5249692 h 11"/>
              <a:gd name="T14" fmla="*/ 7560686 w 22"/>
              <a:gd name="T15" fmla="*/ 4499736 h 11"/>
              <a:gd name="T16" fmla="*/ 5670712 w 22"/>
              <a:gd name="T17" fmla="*/ 2999824 h 11"/>
              <a:gd name="T18" fmla="*/ 6300967 w 22"/>
              <a:gd name="T19" fmla="*/ 749956 h 11"/>
              <a:gd name="T20" fmla="*/ 8190941 w 22"/>
              <a:gd name="T21" fmla="*/ 3749780 h 11"/>
              <a:gd name="T22" fmla="*/ 10080913 w 22"/>
              <a:gd name="T23" fmla="*/ 1499912 h 11"/>
              <a:gd name="T24" fmla="*/ 11971679 w 22"/>
              <a:gd name="T25" fmla="*/ 0 h 11"/>
              <a:gd name="T26" fmla="*/ 13861655 w 22"/>
              <a:gd name="T27" fmla="*/ 1499912 h 11"/>
              <a:gd name="T28" fmla="*/ 10080913 w 22"/>
              <a:gd name="T29" fmla="*/ 5249692 h 11"/>
              <a:gd name="T30" fmla="*/ 9451452 w 22"/>
              <a:gd name="T31" fmla="*/ 6749603 h 11"/>
              <a:gd name="T32" fmla="*/ 11971679 w 22"/>
              <a:gd name="T33" fmla="*/ 6749603 h 11"/>
              <a:gd name="T34" fmla="*/ 9451452 w 22"/>
              <a:gd name="T35" fmla="*/ 8249517 h 11"/>
              <a:gd name="T36" fmla="*/ 6300967 w 22"/>
              <a:gd name="T37" fmla="*/ 8249517 h 11"/>
              <a:gd name="T38" fmla="*/ 2520228 w 22"/>
              <a:gd name="T39" fmla="*/ 8249517 h 11"/>
              <a:gd name="T40" fmla="*/ 630256 w 22"/>
              <a:gd name="T41" fmla="*/ 7499561 h 11"/>
              <a:gd name="T42" fmla="*/ 630256 w 22"/>
              <a:gd name="T43" fmla="*/ 5249692 h 11"/>
              <a:gd name="T44" fmla="*/ 0 w 22"/>
              <a:gd name="T45" fmla="*/ 5249692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"/>
              <a:gd name="T70" fmla="*/ 0 h 11"/>
              <a:gd name="T71" fmla="*/ 22 w 22"/>
              <a:gd name="T72" fmla="*/ 11 h 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" h="11">
                <a:moveTo>
                  <a:pt x="0" y="7"/>
                </a:moveTo>
                <a:lnTo>
                  <a:pt x="0" y="5"/>
                </a:lnTo>
                <a:lnTo>
                  <a:pt x="4" y="6"/>
                </a:lnTo>
                <a:lnTo>
                  <a:pt x="9" y="10"/>
                </a:lnTo>
                <a:lnTo>
                  <a:pt x="9" y="9"/>
                </a:lnTo>
                <a:lnTo>
                  <a:pt x="9" y="7"/>
                </a:lnTo>
                <a:lnTo>
                  <a:pt x="12" y="7"/>
                </a:lnTo>
                <a:lnTo>
                  <a:pt x="12" y="6"/>
                </a:lnTo>
                <a:lnTo>
                  <a:pt x="9" y="4"/>
                </a:lnTo>
                <a:lnTo>
                  <a:pt x="10" y="1"/>
                </a:lnTo>
                <a:lnTo>
                  <a:pt x="13" y="5"/>
                </a:lnTo>
                <a:lnTo>
                  <a:pt x="16" y="2"/>
                </a:lnTo>
                <a:lnTo>
                  <a:pt x="19" y="0"/>
                </a:lnTo>
                <a:lnTo>
                  <a:pt x="22" y="2"/>
                </a:lnTo>
                <a:lnTo>
                  <a:pt x="16" y="7"/>
                </a:lnTo>
                <a:lnTo>
                  <a:pt x="15" y="9"/>
                </a:lnTo>
                <a:lnTo>
                  <a:pt x="19" y="9"/>
                </a:lnTo>
                <a:lnTo>
                  <a:pt x="15" y="11"/>
                </a:lnTo>
                <a:lnTo>
                  <a:pt x="10" y="11"/>
                </a:lnTo>
                <a:lnTo>
                  <a:pt x="4" y="11"/>
                </a:lnTo>
                <a:lnTo>
                  <a:pt x="1" y="10"/>
                </a:lnTo>
                <a:lnTo>
                  <a:pt x="1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3" name="Freeform 455"/>
          <p:cNvSpPr>
            <a:spLocks/>
          </p:cNvSpPr>
          <p:nvPr/>
        </p:nvSpPr>
        <p:spPr bwMode="auto">
          <a:xfrm>
            <a:off x="6165850" y="3175"/>
            <a:ext cx="12700" cy="3175"/>
          </a:xfrm>
          <a:custGeom>
            <a:avLst/>
            <a:gdLst>
              <a:gd name="T0" fmla="*/ 0 w 16"/>
              <a:gd name="T1" fmla="*/ 806450 h 5"/>
              <a:gd name="T2" fmla="*/ 5670549 w 16"/>
              <a:gd name="T3" fmla="*/ 2016125 h 5"/>
              <a:gd name="T4" fmla="*/ 10080623 w 16"/>
              <a:gd name="T5" fmla="*/ 806450 h 5"/>
              <a:gd name="T6" fmla="*/ 9450386 w 16"/>
              <a:gd name="T7" fmla="*/ 806450 h 5"/>
              <a:gd name="T8" fmla="*/ 5670549 w 16"/>
              <a:gd name="T9" fmla="*/ 403225 h 5"/>
              <a:gd name="T10" fmla="*/ 4410074 w 16"/>
              <a:gd name="T11" fmla="*/ 403225 h 5"/>
              <a:gd name="T12" fmla="*/ 1889919 w 16"/>
              <a:gd name="T13" fmla="*/ 0 h 5"/>
              <a:gd name="T14" fmla="*/ 0 w 16"/>
              <a:gd name="T15" fmla="*/ 80645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5"/>
              <a:gd name="T26" fmla="*/ 16 w 16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5">
                <a:moveTo>
                  <a:pt x="0" y="2"/>
                </a:moveTo>
                <a:lnTo>
                  <a:pt x="9" y="5"/>
                </a:lnTo>
                <a:lnTo>
                  <a:pt x="16" y="2"/>
                </a:lnTo>
                <a:lnTo>
                  <a:pt x="15" y="2"/>
                </a:lnTo>
                <a:lnTo>
                  <a:pt x="9" y="1"/>
                </a:lnTo>
                <a:lnTo>
                  <a:pt x="7" y="1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4" name="Freeform 456"/>
          <p:cNvSpPr>
            <a:spLocks/>
          </p:cNvSpPr>
          <p:nvPr/>
        </p:nvSpPr>
        <p:spPr bwMode="auto">
          <a:xfrm>
            <a:off x="6138863" y="28575"/>
            <a:ext cx="9525" cy="6350"/>
          </a:xfrm>
          <a:custGeom>
            <a:avLst/>
            <a:gdLst>
              <a:gd name="T0" fmla="*/ 0 w 14"/>
              <a:gd name="T1" fmla="*/ 4937579 h 7"/>
              <a:gd name="T2" fmla="*/ 1388609 w 14"/>
              <a:gd name="T3" fmla="*/ 5760357 h 7"/>
              <a:gd name="T4" fmla="*/ 2314575 w 14"/>
              <a:gd name="T5" fmla="*/ 5760357 h 7"/>
              <a:gd name="T6" fmla="*/ 6480403 w 14"/>
              <a:gd name="T7" fmla="*/ 0 h 7"/>
              <a:gd name="T8" fmla="*/ 5554436 w 14"/>
              <a:gd name="T9" fmla="*/ 0 h 7"/>
              <a:gd name="T10" fmla="*/ 2314575 w 14"/>
              <a:gd name="T11" fmla="*/ 2468336 h 7"/>
              <a:gd name="T12" fmla="*/ 0 w 14"/>
              <a:gd name="T13" fmla="*/ 4937579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7"/>
              <a:gd name="T23" fmla="*/ 14 w 1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7">
                <a:moveTo>
                  <a:pt x="0" y="6"/>
                </a:moveTo>
                <a:lnTo>
                  <a:pt x="3" y="7"/>
                </a:lnTo>
                <a:lnTo>
                  <a:pt x="5" y="7"/>
                </a:lnTo>
                <a:lnTo>
                  <a:pt x="14" y="0"/>
                </a:lnTo>
                <a:lnTo>
                  <a:pt x="12" y="0"/>
                </a:lnTo>
                <a:lnTo>
                  <a:pt x="5" y="3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5" name="Freeform 457"/>
          <p:cNvSpPr>
            <a:spLocks/>
          </p:cNvSpPr>
          <p:nvPr/>
        </p:nvSpPr>
        <p:spPr bwMode="auto">
          <a:xfrm>
            <a:off x="6143625" y="28575"/>
            <a:ext cx="1588" cy="1588"/>
          </a:xfrm>
          <a:custGeom>
            <a:avLst/>
            <a:gdLst>
              <a:gd name="T0" fmla="*/ 0 w 2"/>
              <a:gd name="T1" fmla="*/ 630436 h 2"/>
              <a:gd name="T2" fmla="*/ 0 w 2"/>
              <a:gd name="T3" fmla="*/ 0 h 2"/>
              <a:gd name="T4" fmla="*/ 1260872 w 2"/>
              <a:gd name="T5" fmla="*/ 0 h 2"/>
              <a:gd name="T6" fmla="*/ 1260872 w 2"/>
              <a:gd name="T7" fmla="*/ 1260872 h 2"/>
              <a:gd name="T8" fmla="*/ 0 w 2"/>
              <a:gd name="T9" fmla="*/ 63043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1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6" name="Freeform 458"/>
          <p:cNvSpPr>
            <a:spLocks/>
          </p:cNvSpPr>
          <p:nvPr/>
        </p:nvSpPr>
        <p:spPr bwMode="auto">
          <a:xfrm>
            <a:off x="4983163" y="365125"/>
            <a:ext cx="1308100" cy="2576513"/>
          </a:xfrm>
          <a:custGeom>
            <a:avLst/>
            <a:gdLst>
              <a:gd name="T0" fmla="*/ 565774712 w 1648"/>
              <a:gd name="T1" fmla="*/ 1072327164 h 3246"/>
              <a:gd name="T2" fmla="*/ 542463869 w 1648"/>
              <a:gd name="T3" fmla="*/ 1109499266 h 3246"/>
              <a:gd name="T4" fmla="*/ 543723550 w 1648"/>
              <a:gd name="T5" fmla="*/ 1158012467 h 3246"/>
              <a:gd name="T6" fmla="*/ 558214246 w 1648"/>
              <a:gd name="T7" fmla="*/ 1215976055 h 3246"/>
              <a:gd name="T8" fmla="*/ 617438297 w 1648"/>
              <a:gd name="T9" fmla="*/ 1230466753 h 3246"/>
              <a:gd name="T10" fmla="*/ 669101881 w 1648"/>
              <a:gd name="T11" fmla="*/ 1274569086 h 3246"/>
              <a:gd name="T12" fmla="*/ 705013502 w 1648"/>
              <a:gd name="T13" fmla="*/ 1301661358 h 3246"/>
              <a:gd name="T14" fmla="*/ 705013502 w 1648"/>
              <a:gd name="T15" fmla="*/ 1362145101 h 3246"/>
              <a:gd name="T16" fmla="*/ 699973191 w 1648"/>
              <a:gd name="T17" fmla="*/ 1408138146 h 3246"/>
              <a:gd name="T18" fmla="*/ 682332103 w 1648"/>
              <a:gd name="T19" fmla="*/ 1441530412 h 3246"/>
              <a:gd name="T20" fmla="*/ 638859222 w 1648"/>
              <a:gd name="T21" fmla="*/ 1496973843 h 3246"/>
              <a:gd name="T22" fmla="*/ 607357675 w 1648"/>
              <a:gd name="T23" fmla="*/ 1451611036 h 3246"/>
              <a:gd name="T24" fmla="*/ 551914254 w 1648"/>
              <a:gd name="T25" fmla="*/ 1532885471 h 3246"/>
              <a:gd name="T26" fmla="*/ 538053002 w 1648"/>
              <a:gd name="T27" fmla="*/ 1600929682 h 3246"/>
              <a:gd name="T28" fmla="*/ 526712699 w 1648"/>
              <a:gd name="T29" fmla="*/ 1681574277 h 3246"/>
              <a:gd name="T30" fmla="*/ 519782469 w 1648"/>
              <a:gd name="T31" fmla="*/ 1788681303 h 3246"/>
              <a:gd name="T32" fmla="*/ 456148345 w 1648"/>
              <a:gd name="T33" fmla="*/ 1914689102 h 3246"/>
              <a:gd name="T34" fmla="*/ 352191632 w 1648"/>
              <a:gd name="T35" fmla="*/ 1914058864 h 3246"/>
              <a:gd name="T36" fmla="*/ 320059848 w 1648"/>
              <a:gd name="T37" fmla="*/ 2015495341 h 3246"/>
              <a:gd name="T38" fmla="*/ 164440395 w 1648"/>
              <a:gd name="T39" fmla="*/ 2038177539 h 3246"/>
              <a:gd name="T40" fmla="*/ 172631098 w 1648"/>
              <a:gd name="T41" fmla="*/ 1966352696 h 3246"/>
              <a:gd name="T42" fmla="*/ 153099298 w 1648"/>
              <a:gd name="T43" fmla="*/ 1885077467 h 3246"/>
              <a:gd name="T44" fmla="*/ 139868283 w 1648"/>
              <a:gd name="T45" fmla="*/ 1813252625 h 3246"/>
              <a:gd name="T46" fmla="*/ 86315549 w 1648"/>
              <a:gd name="T47" fmla="*/ 1725678197 h 3246"/>
              <a:gd name="T48" fmla="*/ 57333364 w 1648"/>
              <a:gd name="T49" fmla="*/ 1668344053 h 3246"/>
              <a:gd name="T50" fmla="*/ 53553528 w 1648"/>
              <a:gd name="T51" fmla="*/ 1571948285 h 3246"/>
              <a:gd name="T52" fmla="*/ 0 w 1648"/>
              <a:gd name="T53" fmla="*/ 1493193212 h 3246"/>
              <a:gd name="T54" fmla="*/ 97655852 w 1648"/>
              <a:gd name="T55" fmla="*/ 1352694715 h 3246"/>
              <a:gd name="T56" fmla="*/ 135458209 w 1648"/>
              <a:gd name="T57" fmla="*/ 1179433396 h 3246"/>
              <a:gd name="T58" fmla="*/ 88205467 w 1648"/>
              <a:gd name="T59" fmla="*/ 861893742 h 3246"/>
              <a:gd name="T60" fmla="*/ 354711788 w 1648"/>
              <a:gd name="T61" fmla="*/ 404485531 h 3246"/>
              <a:gd name="T62" fmla="*/ 548133624 w 1648"/>
              <a:gd name="T63" fmla="*/ 78755098 h 3246"/>
              <a:gd name="T64" fmla="*/ 774318175 w 1648"/>
              <a:gd name="T65" fmla="*/ 49143451 h 3246"/>
              <a:gd name="T66" fmla="*/ 936868007 w 1648"/>
              <a:gd name="T67" fmla="*/ 120337299 h 3246"/>
              <a:gd name="T68" fmla="*/ 969630028 w 1648"/>
              <a:gd name="T69" fmla="*/ 219253670 h 3246"/>
              <a:gd name="T70" fmla="*/ 991051747 w 1648"/>
              <a:gd name="T71" fmla="*/ 362902560 h 3246"/>
              <a:gd name="T72" fmla="*/ 994202140 w 1648"/>
              <a:gd name="T73" fmla="*/ 430946871 h 3246"/>
              <a:gd name="T74" fmla="*/ 918597475 w 1648"/>
              <a:gd name="T75" fmla="*/ 424016641 h 3246"/>
              <a:gd name="T76" fmla="*/ 896545519 w 1648"/>
              <a:gd name="T77" fmla="*/ 457408906 h 3246"/>
              <a:gd name="T78" fmla="*/ 881424586 w 1648"/>
              <a:gd name="T79" fmla="*/ 485760065 h 3246"/>
              <a:gd name="T80" fmla="*/ 854333112 w 1648"/>
              <a:gd name="T81" fmla="*/ 509071707 h 3246"/>
              <a:gd name="T82" fmla="*/ 841732335 w 1648"/>
              <a:gd name="T83" fmla="*/ 556954670 h 3246"/>
              <a:gd name="T84" fmla="*/ 822201130 w 1648"/>
              <a:gd name="T85" fmla="*/ 599167084 h 3246"/>
              <a:gd name="T86" fmla="*/ 856223031 w 1648"/>
              <a:gd name="T87" fmla="*/ 632559350 h 3246"/>
              <a:gd name="T88" fmla="*/ 832281752 w 1648"/>
              <a:gd name="T89" fmla="*/ 680442313 h 3246"/>
              <a:gd name="T90" fmla="*/ 801409648 w 1648"/>
              <a:gd name="T91" fmla="*/ 737146220 h 3246"/>
              <a:gd name="T92" fmla="*/ 707533658 w 1648"/>
              <a:gd name="T93" fmla="*/ 794479570 h 3246"/>
              <a:gd name="T94" fmla="*/ 679811947 w 1648"/>
              <a:gd name="T95" fmla="*/ 827871835 h 3246"/>
              <a:gd name="T96" fmla="*/ 645790245 w 1648"/>
              <a:gd name="T97" fmla="*/ 832912345 h 3246"/>
              <a:gd name="T98" fmla="*/ 615548379 w 1648"/>
              <a:gd name="T99" fmla="*/ 875124760 h 3246"/>
              <a:gd name="T100" fmla="*/ 597907290 w 1648"/>
              <a:gd name="T101" fmla="*/ 935608503 h 3246"/>
              <a:gd name="T102" fmla="*/ 553804172 w 1648"/>
              <a:gd name="T103" fmla="*/ 955769751 h 3246"/>
              <a:gd name="T104" fmla="*/ 557584802 w 1648"/>
              <a:gd name="T105" fmla="*/ 991051935 h 3246"/>
              <a:gd name="T106" fmla="*/ 118447358 w 1648"/>
              <a:gd name="T107" fmla="*/ 1580138991 h 3246"/>
              <a:gd name="T108" fmla="*/ 220514103 w 1648"/>
              <a:gd name="T109" fmla="*/ 1537925783 h 3246"/>
              <a:gd name="T110" fmla="*/ 273436574 w 1648"/>
              <a:gd name="T111" fmla="*/ 1474292439 h 3246"/>
              <a:gd name="T112" fmla="*/ 243824946 w 1648"/>
              <a:gd name="T113" fmla="*/ 1424518764 h 3246"/>
              <a:gd name="T114" fmla="*/ 185861320 w 1648"/>
              <a:gd name="T115" fmla="*/ 1437119543 h 3246"/>
              <a:gd name="T116" fmla="*/ 182081483 w 1648"/>
              <a:gd name="T117" fmla="*/ 1491303294 h 3246"/>
              <a:gd name="T118" fmla="*/ 323840478 w 1648"/>
              <a:gd name="T119" fmla="*/ 1616050618 h 3246"/>
              <a:gd name="T120" fmla="*/ 317539693 w 1648"/>
              <a:gd name="T121" fmla="*/ 1561237424 h 3246"/>
              <a:gd name="T122" fmla="*/ 417715775 w 1648"/>
              <a:gd name="T123" fmla="*/ 1444050568 h 3246"/>
              <a:gd name="T124" fmla="*/ 429687109 w 1648"/>
              <a:gd name="T125" fmla="*/ 1431449788 h 32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48"/>
              <a:gd name="T190" fmla="*/ 0 h 3246"/>
              <a:gd name="T191" fmla="*/ 1648 w 1648"/>
              <a:gd name="T192" fmla="*/ 3246 h 32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48" h="3246">
                <a:moveTo>
                  <a:pt x="888" y="1591"/>
                </a:moveTo>
                <a:lnTo>
                  <a:pt x="882" y="1621"/>
                </a:lnTo>
                <a:lnTo>
                  <a:pt x="877" y="1622"/>
                </a:lnTo>
                <a:lnTo>
                  <a:pt x="882" y="1626"/>
                </a:lnTo>
                <a:lnTo>
                  <a:pt x="882" y="1628"/>
                </a:lnTo>
                <a:lnTo>
                  <a:pt x="877" y="1631"/>
                </a:lnTo>
                <a:lnTo>
                  <a:pt x="876" y="1637"/>
                </a:lnTo>
                <a:lnTo>
                  <a:pt x="870" y="1638"/>
                </a:lnTo>
                <a:lnTo>
                  <a:pt x="873" y="1649"/>
                </a:lnTo>
                <a:lnTo>
                  <a:pt x="874" y="1657"/>
                </a:lnTo>
                <a:lnTo>
                  <a:pt x="874" y="1659"/>
                </a:lnTo>
                <a:lnTo>
                  <a:pt x="870" y="1663"/>
                </a:lnTo>
                <a:lnTo>
                  <a:pt x="871" y="1665"/>
                </a:lnTo>
                <a:lnTo>
                  <a:pt x="873" y="1672"/>
                </a:lnTo>
                <a:lnTo>
                  <a:pt x="880" y="1673"/>
                </a:lnTo>
                <a:lnTo>
                  <a:pt x="880" y="1677"/>
                </a:lnTo>
                <a:lnTo>
                  <a:pt x="876" y="1681"/>
                </a:lnTo>
                <a:lnTo>
                  <a:pt x="877" y="1684"/>
                </a:lnTo>
                <a:lnTo>
                  <a:pt x="880" y="1695"/>
                </a:lnTo>
                <a:lnTo>
                  <a:pt x="886" y="1693"/>
                </a:lnTo>
                <a:lnTo>
                  <a:pt x="897" y="1695"/>
                </a:lnTo>
                <a:lnTo>
                  <a:pt x="900" y="1696"/>
                </a:lnTo>
                <a:lnTo>
                  <a:pt x="898" y="1702"/>
                </a:lnTo>
                <a:lnTo>
                  <a:pt x="894" y="1711"/>
                </a:lnTo>
                <a:lnTo>
                  <a:pt x="892" y="1716"/>
                </a:lnTo>
                <a:lnTo>
                  <a:pt x="886" y="1717"/>
                </a:lnTo>
                <a:lnTo>
                  <a:pt x="883" y="1711"/>
                </a:lnTo>
                <a:lnTo>
                  <a:pt x="879" y="1705"/>
                </a:lnTo>
                <a:lnTo>
                  <a:pt x="874" y="1706"/>
                </a:lnTo>
                <a:lnTo>
                  <a:pt x="867" y="1707"/>
                </a:lnTo>
                <a:lnTo>
                  <a:pt x="861" y="1711"/>
                </a:lnTo>
                <a:lnTo>
                  <a:pt x="860" y="1716"/>
                </a:lnTo>
                <a:lnTo>
                  <a:pt x="863" y="1721"/>
                </a:lnTo>
                <a:lnTo>
                  <a:pt x="860" y="1726"/>
                </a:lnTo>
                <a:lnTo>
                  <a:pt x="855" y="1727"/>
                </a:lnTo>
                <a:lnTo>
                  <a:pt x="854" y="1731"/>
                </a:lnTo>
                <a:lnTo>
                  <a:pt x="855" y="1736"/>
                </a:lnTo>
                <a:lnTo>
                  <a:pt x="860" y="1738"/>
                </a:lnTo>
                <a:lnTo>
                  <a:pt x="858" y="1741"/>
                </a:lnTo>
                <a:lnTo>
                  <a:pt x="854" y="1744"/>
                </a:lnTo>
                <a:lnTo>
                  <a:pt x="851" y="1748"/>
                </a:lnTo>
                <a:lnTo>
                  <a:pt x="854" y="1751"/>
                </a:lnTo>
                <a:lnTo>
                  <a:pt x="852" y="1757"/>
                </a:lnTo>
                <a:lnTo>
                  <a:pt x="852" y="1762"/>
                </a:lnTo>
                <a:lnTo>
                  <a:pt x="857" y="1764"/>
                </a:lnTo>
                <a:lnTo>
                  <a:pt x="861" y="1761"/>
                </a:lnTo>
                <a:lnTo>
                  <a:pt x="863" y="1765"/>
                </a:lnTo>
                <a:lnTo>
                  <a:pt x="860" y="1769"/>
                </a:lnTo>
                <a:lnTo>
                  <a:pt x="855" y="1770"/>
                </a:lnTo>
                <a:lnTo>
                  <a:pt x="849" y="1772"/>
                </a:lnTo>
                <a:lnTo>
                  <a:pt x="846" y="1777"/>
                </a:lnTo>
                <a:lnTo>
                  <a:pt x="851" y="1779"/>
                </a:lnTo>
                <a:lnTo>
                  <a:pt x="852" y="1784"/>
                </a:lnTo>
                <a:lnTo>
                  <a:pt x="857" y="1790"/>
                </a:lnTo>
                <a:lnTo>
                  <a:pt x="864" y="1793"/>
                </a:lnTo>
                <a:lnTo>
                  <a:pt x="867" y="1794"/>
                </a:lnTo>
                <a:lnTo>
                  <a:pt x="870" y="1798"/>
                </a:lnTo>
                <a:lnTo>
                  <a:pt x="871" y="1801"/>
                </a:lnTo>
                <a:lnTo>
                  <a:pt x="863" y="1801"/>
                </a:lnTo>
                <a:lnTo>
                  <a:pt x="861" y="1805"/>
                </a:lnTo>
                <a:lnTo>
                  <a:pt x="863" y="1811"/>
                </a:lnTo>
                <a:lnTo>
                  <a:pt x="866" y="1816"/>
                </a:lnTo>
                <a:lnTo>
                  <a:pt x="861" y="1817"/>
                </a:lnTo>
                <a:lnTo>
                  <a:pt x="863" y="1822"/>
                </a:lnTo>
                <a:lnTo>
                  <a:pt x="864" y="1825"/>
                </a:lnTo>
                <a:lnTo>
                  <a:pt x="861" y="1829"/>
                </a:lnTo>
                <a:lnTo>
                  <a:pt x="861" y="1830"/>
                </a:lnTo>
                <a:lnTo>
                  <a:pt x="863" y="1833"/>
                </a:lnTo>
                <a:lnTo>
                  <a:pt x="863" y="1838"/>
                </a:lnTo>
                <a:lnTo>
                  <a:pt x="864" y="1843"/>
                </a:lnTo>
                <a:lnTo>
                  <a:pt x="863" y="1853"/>
                </a:lnTo>
                <a:lnTo>
                  <a:pt x="861" y="1861"/>
                </a:lnTo>
                <a:lnTo>
                  <a:pt x="860" y="1866"/>
                </a:lnTo>
                <a:lnTo>
                  <a:pt x="870" y="1867"/>
                </a:lnTo>
                <a:lnTo>
                  <a:pt x="870" y="1869"/>
                </a:lnTo>
                <a:lnTo>
                  <a:pt x="866" y="1871"/>
                </a:lnTo>
                <a:lnTo>
                  <a:pt x="863" y="1874"/>
                </a:lnTo>
                <a:lnTo>
                  <a:pt x="861" y="1879"/>
                </a:lnTo>
                <a:lnTo>
                  <a:pt x="866" y="1880"/>
                </a:lnTo>
                <a:lnTo>
                  <a:pt x="870" y="1887"/>
                </a:lnTo>
                <a:lnTo>
                  <a:pt x="871" y="1892"/>
                </a:lnTo>
                <a:lnTo>
                  <a:pt x="877" y="1892"/>
                </a:lnTo>
                <a:lnTo>
                  <a:pt x="880" y="1898"/>
                </a:lnTo>
                <a:lnTo>
                  <a:pt x="886" y="1903"/>
                </a:lnTo>
                <a:lnTo>
                  <a:pt x="880" y="1908"/>
                </a:lnTo>
                <a:lnTo>
                  <a:pt x="877" y="1913"/>
                </a:lnTo>
                <a:lnTo>
                  <a:pt x="885" y="1910"/>
                </a:lnTo>
                <a:lnTo>
                  <a:pt x="885" y="1916"/>
                </a:lnTo>
                <a:lnTo>
                  <a:pt x="885" y="1921"/>
                </a:lnTo>
                <a:lnTo>
                  <a:pt x="891" y="1920"/>
                </a:lnTo>
                <a:lnTo>
                  <a:pt x="894" y="1924"/>
                </a:lnTo>
                <a:lnTo>
                  <a:pt x="886" y="1930"/>
                </a:lnTo>
                <a:lnTo>
                  <a:pt x="882" y="1936"/>
                </a:lnTo>
                <a:lnTo>
                  <a:pt x="874" y="1942"/>
                </a:lnTo>
                <a:lnTo>
                  <a:pt x="885" y="1942"/>
                </a:lnTo>
                <a:lnTo>
                  <a:pt x="891" y="1946"/>
                </a:lnTo>
                <a:lnTo>
                  <a:pt x="897" y="1947"/>
                </a:lnTo>
                <a:lnTo>
                  <a:pt x="901" y="1947"/>
                </a:lnTo>
                <a:lnTo>
                  <a:pt x="912" y="1946"/>
                </a:lnTo>
                <a:lnTo>
                  <a:pt x="924" y="1942"/>
                </a:lnTo>
                <a:lnTo>
                  <a:pt x="931" y="1945"/>
                </a:lnTo>
                <a:lnTo>
                  <a:pt x="934" y="1955"/>
                </a:lnTo>
                <a:lnTo>
                  <a:pt x="936" y="1958"/>
                </a:lnTo>
                <a:lnTo>
                  <a:pt x="931" y="1963"/>
                </a:lnTo>
                <a:lnTo>
                  <a:pt x="936" y="1971"/>
                </a:lnTo>
                <a:lnTo>
                  <a:pt x="944" y="1978"/>
                </a:lnTo>
                <a:lnTo>
                  <a:pt x="950" y="1978"/>
                </a:lnTo>
                <a:lnTo>
                  <a:pt x="949" y="1971"/>
                </a:lnTo>
                <a:lnTo>
                  <a:pt x="947" y="1966"/>
                </a:lnTo>
                <a:lnTo>
                  <a:pt x="956" y="1964"/>
                </a:lnTo>
                <a:lnTo>
                  <a:pt x="961" y="1964"/>
                </a:lnTo>
                <a:lnTo>
                  <a:pt x="961" y="1961"/>
                </a:lnTo>
                <a:lnTo>
                  <a:pt x="967" y="1958"/>
                </a:lnTo>
                <a:lnTo>
                  <a:pt x="974" y="1956"/>
                </a:lnTo>
                <a:lnTo>
                  <a:pt x="980" y="1953"/>
                </a:lnTo>
                <a:lnTo>
                  <a:pt x="988" y="1953"/>
                </a:lnTo>
                <a:lnTo>
                  <a:pt x="992" y="1958"/>
                </a:lnTo>
                <a:lnTo>
                  <a:pt x="991" y="1964"/>
                </a:lnTo>
                <a:lnTo>
                  <a:pt x="991" y="1972"/>
                </a:lnTo>
                <a:lnTo>
                  <a:pt x="988" y="1974"/>
                </a:lnTo>
                <a:lnTo>
                  <a:pt x="994" y="1977"/>
                </a:lnTo>
                <a:lnTo>
                  <a:pt x="998" y="1976"/>
                </a:lnTo>
                <a:lnTo>
                  <a:pt x="1001" y="1980"/>
                </a:lnTo>
                <a:lnTo>
                  <a:pt x="1007" y="1987"/>
                </a:lnTo>
                <a:lnTo>
                  <a:pt x="1013" y="1995"/>
                </a:lnTo>
                <a:lnTo>
                  <a:pt x="1019" y="1998"/>
                </a:lnTo>
                <a:lnTo>
                  <a:pt x="1026" y="2003"/>
                </a:lnTo>
                <a:lnTo>
                  <a:pt x="1034" y="2005"/>
                </a:lnTo>
                <a:lnTo>
                  <a:pt x="1028" y="2010"/>
                </a:lnTo>
                <a:lnTo>
                  <a:pt x="1029" y="2013"/>
                </a:lnTo>
                <a:lnTo>
                  <a:pt x="1035" y="2010"/>
                </a:lnTo>
                <a:lnTo>
                  <a:pt x="1040" y="2006"/>
                </a:lnTo>
                <a:lnTo>
                  <a:pt x="1047" y="2006"/>
                </a:lnTo>
                <a:lnTo>
                  <a:pt x="1052" y="2010"/>
                </a:lnTo>
                <a:lnTo>
                  <a:pt x="1056" y="2010"/>
                </a:lnTo>
                <a:lnTo>
                  <a:pt x="1062" y="2016"/>
                </a:lnTo>
                <a:lnTo>
                  <a:pt x="1067" y="2020"/>
                </a:lnTo>
                <a:lnTo>
                  <a:pt x="1062" y="2023"/>
                </a:lnTo>
                <a:lnTo>
                  <a:pt x="1070" y="2024"/>
                </a:lnTo>
                <a:lnTo>
                  <a:pt x="1074" y="2025"/>
                </a:lnTo>
                <a:lnTo>
                  <a:pt x="1077" y="2026"/>
                </a:lnTo>
                <a:lnTo>
                  <a:pt x="1082" y="2027"/>
                </a:lnTo>
                <a:lnTo>
                  <a:pt x="1084" y="2032"/>
                </a:lnTo>
                <a:lnTo>
                  <a:pt x="1083" y="2035"/>
                </a:lnTo>
                <a:lnTo>
                  <a:pt x="1079" y="2037"/>
                </a:lnTo>
                <a:lnTo>
                  <a:pt x="1074" y="2035"/>
                </a:lnTo>
                <a:lnTo>
                  <a:pt x="1067" y="2035"/>
                </a:lnTo>
                <a:lnTo>
                  <a:pt x="1059" y="2032"/>
                </a:lnTo>
                <a:lnTo>
                  <a:pt x="1055" y="2031"/>
                </a:lnTo>
                <a:lnTo>
                  <a:pt x="1058" y="2039"/>
                </a:lnTo>
                <a:lnTo>
                  <a:pt x="1061" y="2045"/>
                </a:lnTo>
                <a:lnTo>
                  <a:pt x="1065" y="2048"/>
                </a:lnTo>
                <a:lnTo>
                  <a:pt x="1071" y="2050"/>
                </a:lnTo>
                <a:lnTo>
                  <a:pt x="1076" y="2052"/>
                </a:lnTo>
                <a:lnTo>
                  <a:pt x="1083" y="2055"/>
                </a:lnTo>
                <a:lnTo>
                  <a:pt x="1089" y="2056"/>
                </a:lnTo>
                <a:lnTo>
                  <a:pt x="1095" y="2057"/>
                </a:lnTo>
                <a:lnTo>
                  <a:pt x="1101" y="2061"/>
                </a:lnTo>
                <a:lnTo>
                  <a:pt x="1110" y="2062"/>
                </a:lnTo>
                <a:lnTo>
                  <a:pt x="1116" y="2061"/>
                </a:lnTo>
                <a:lnTo>
                  <a:pt x="1119" y="2066"/>
                </a:lnTo>
                <a:lnTo>
                  <a:pt x="1120" y="2076"/>
                </a:lnTo>
                <a:lnTo>
                  <a:pt x="1125" y="2084"/>
                </a:lnTo>
                <a:lnTo>
                  <a:pt x="1129" y="2093"/>
                </a:lnTo>
                <a:lnTo>
                  <a:pt x="1134" y="2099"/>
                </a:lnTo>
                <a:lnTo>
                  <a:pt x="1134" y="2104"/>
                </a:lnTo>
                <a:lnTo>
                  <a:pt x="1143" y="2105"/>
                </a:lnTo>
                <a:lnTo>
                  <a:pt x="1149" y="2110"/>
                </a:lnTo>
                <a:lnTo>
                  <a:pt x="1152" y="2111"/>
                </a:lnTo>
                <a:lnTo>
                  <a:pt x="1157" y="2111"/>
                </a:lnTo>
                <a:lnTo>
                  <a:pt x="1163" y="2113"/>
                </a:lnTo>
                <a:lnTo>
                  <a:pt x="1165" y="2115"/>
                </a:lnTo>
                <a:lnTo>
                  <a:pt x="1163" y="2121"/>
                </a:lnTo>
                <a:lnTo>
                  <a:pt x="1159" y="2125"/>
                </a:lnTo>
                <a:lnTo>
                  <a:pt x="1154" y="2129"/>
                </a:lnTo>
                <a:lnTo>
                  <a:pt x="1150" y="2132"/>
                </a:lnTo>
                <a:lnTo>
                  <a:pt x="1153" y="2136"/>
                </a:lnTo>
                <a:lnTo>
                  <a:pt x="1160" y="2140"/>
                </a:lnTo>
                <a:lnTo>
                  <a:pt x="1163" y="2145"/>
                </a:lnTo>
                <a:lnTo>
                  <a:pt x="1156" y="2149"/>
                </a:lnTo>
                <a:lnTo>
                  <a:pt x="1149" y="2153"/>
                </a:lnTo>
                <a:lnTo>
                  <a:pt x="1140" y="2153"/>
                </a:lnTo>
                <a:lnTo>
                  <a:pt x="1129" y="2158"/>
                </a:lnTo>
                <a:lnTo>
                  <a:pt x="1119" y="2162"/>
                </a:lnTo>
                <a:lnTo>
                  <a:pt x="1110" y="2172"/>
                </a:lnTo>
                <a:lnTo>
                  <a:pt x="1119" y="2179"/>
                </a:lnTo>
                <a:lnTo>
                  <a:pt x="1113" y="2183"/>
                </a:lnTo>
                <a:lnTo>
                  <a:pt x="1101" y="2191"/>
                </a:lnTo>
                <a:lnTo>
                  <a:pt x="1089" y="2199"/>
                </a:lnTo>
                <a:lnTo>
                  <a:pt x="1082" y="2203"/>
                </a:lnTo>
                <a:lnTo>
                  <a:pt x="1073" y="2210"/>
                </a:lnTo>
                <a:lnTo>
                  <a:pt x="1065" y="2216"/>
                </a:lnTo>
                <a:lnTo>
                  <a:pt x="1059" y="2218"/>
                </a:lnTo>
                <a:lnTo>
                  <a:pt x="1053" y="2215"/>
                </a:lnTo>
                <a:lnTo>
                  <a:pt x="1052" y="2219"/>
                </a:lnTo>
                <a:lnTo>
                  <a:pt x="1055" y="2225"/>
                </a:lnTo>
                <a:lnTo>
                  <a:pt x="1055" y="2228"/>
                </a:lnTo>
                <a:lnTo>
                  <a:pt x="1059" y="2231"/>
                </a:lnTo>
                <a:lnTo>
                  <a:pt x="1067" y="2233"/>
                </a:lnTo>
                <a:lnTo>
                  <a:pt x="1074" y="2234"/>
                </a:lnTo>
                <a:lnTo>
                  <a:pt x="1073" y="2229"/>
                </a:lnTo>
                <a:lnTo>
                  <a:pt x="1076" y="2225"/>
                </a:lnTo>
                <a:lnTo>
                  <a:pt x="1082" y="2226"/>
                </a:lnTo>
                <a:lnTo>
                  <a:pt x="1090" y="2230"/>
                </a:lnTo>
                <a:lnTo>
                  <a:pt x="1095" y="2234"/>
                </a:lnTo>
                <a:lnTo>
                  <a:pt x="1101" y="2236"/>
                </a:lnTo>
                <a:lnTo>
                  <a:pt x="1111" y="2235"/>
                </a:lnTo>
                <a:lnTo>
                  <a:pt x="1119" y="2234"/>
                </a:lnTo>
                <a:lnTo>
                  <a:pt x="1122" y="2242"/>
                </a:lnTo>
                <a:lnTo>
                  <a:pt x="1120" y="2249"/>
                </a:lnTo>
                <a:lnTo>
                  <a:pt x="1114" y="2251"/>
                </a:lnTo>
                <a:lnTo>
                  <a:pt x="1108" y="2254"/>
                </a:lnTo>
                <a:lnTo>
                  <a:pt x="1113" y="2255"/>
                </a:lnTo>
                <a:lnTo>
                  <a:pt x="1117" y="2257"/>
                </a:lnTo>
                <a:lnTo>
                  <a:pt x="1123" y="2252"/>
                </a:lnTo>
                <a:lnTo>
                  <a:pt x="1131" y="2251"/>
                </a:lnTo>
                <a:lnTo>
                  <a:pt x="1134" y="2256"/>
                </a:lnTo>
                <a:lnTo>
                  <a:pt x="1128" y="2260"/>
                </a:lnTo>
                <a:lnTo>
                  <a:pt x="1120" y="2263"/>
                </a:lnTo>
                <a:lnTo>
                  <a:pt x="1111" y="2266"/>
                </a:lnTo>
                <a:lnTo>
                  <a:pt x="1107" y="2265"/>
                </a:lnTo>
                <a:lnTo>
                  <a:pt x="1101" y="2270"/>
                </a:lnTo>
                <a:lnTo>
                  <a:pt x="1092" y="2273"/>
                </a:lnTo>
                <a:lnTo>
                  <a:pt x="1083" y="2271"/>
                </a:lnTo>
                <a:lnTo>
                  <a:pt x="1076" y="2262"/>
                </a:lnTo>
                <a:lnTo>
                  <a:pt x="1068" y="2262"/>
                </a:lnTo>
                <a:lnTo>
                  <a:pt x="1061" y="2271"/>
                </a:lnTo>
                <a:lnTo>
                  <a:pt x="1073" y="2273"/>
                </a:lnTo>
                <a:lnTo>
                  <a:pt x="1079" y="2282"/>
                </a:lnTo>
                <a:lnTo>
                  <a:pt x="1083" y="2288"/>
                </a:lnTo>
                <a:lnTo>
                  <a:pt x="1071" y="2296"/>
                </a:lnTo>
                <a:lnTo>
                  <a:pt x="1065" y="2299"/>
                </a:lnTo>
                <a:lnTo>
                  <a:pt x="1059" y="2302"/>
                </a:lnTo>
                <a:lnTo>
                  <a:pt x="1067" y="2301"/>
                </a:lnTo>
                <a:lnTo>
                  <a:pt x="1076" y="2299"/>
                </a:lnTo>
                <a:lnTo>
                  <a:pt x="1070" y="2303"/>
                </a:lnTo>
                <a:lnTo>
                  <a:pt x="1068" y="2305"/>
                </a:lnTo>
                <a:lnTo>
                  <a:pt x="1058" y="2310"/>
                </a:lnTo>
                <a:lnTo>
                  <a:pt x="1046" y="2315"/>
                </a:lnTo>
                <a:lnTo>
                  <a:pt x="1049" y="2309"/>
                </a:lnTo>
                <a:lnTo>
                  <a:pt x="1050" y="2302"/>
                </a:lnTo>
                <a:lnTo>
                  <a:pt x="1047" y="2302"/>
                </a:lnTo>
                <a:lnTo>
                  <a:pt x="1043" y="2308"/>
                </a:lnTo>
                <a:lnTo>
                  <a:pt x="1034" y="2315"/>
                </a:lnTo>
                <a:lnTo>
                  <a:pt x="1029" y="2319"/>
                </a:lnTo>
                <a:lnTo>
                  <a:pt x="1023" y="2324"/>
                </a:lnTo>
                <a:lnTo>
                  <a:pt x="1020" y="2330"/>
                </a:lnTo>
                <a:lnTo>
                  <a:pt x="1016" y="2336"/>
                </a:lnTo>
                <a:lnTo>
                  <a:pt x="1019" y="2341"/>
                </a:lnTo>
                <a:lnTo>
                  <a:pt x="1020" y="2347"/>
                </a:lnTo>
                <a:lnTo>
                  <a:pt x="1013" y="2357"/>
                </a:lnTo>
                <a:lnTo>
                  <a:pt x="1011" y="2366"/>
                </a:lnTo>
                <a:lnTo>
                  <a:pt x="1014" y="2376"/>
                </a:lnTo>
                <a:lnTo>
                  <a:pt x="1009" y="2382"/>
                </a:lnTo>
                <a:lnTo>
                  <a:pt x="1000" y="2378"/>
                </a:lnTo>
                <a:lnTo>
                  <a:pt x="994" y="2373"/>
                </a:lnTo>
                <a:lnTo>
                  <a:pt x="992" y="2367"/>
                </a:lnTo>
                <a:lnTo>
                  <a:pt x="992" y="2362"/>
                </a:lnTo>
                <a:lnTo>
                  <a:pt x="986" y="2355"/>
                </a:lnTo>
                <a:lnTo>
                  <a:pt x="982" y="2350"/>
                </a:lnTo>
                <a:lnTo>
                  <a:pt x="980" y="2345"/>
                </a:lnTo>
                <a:lnTo>
                  <a:pt x="979" y="2341"/>
                </a:lnTo>
                <a:lnTo>
                  <a:pt x="980" y="2334"/>
                </a:lnTo>
                <a:lnTo>
                  <a:pt x="979" y="2325"/>
                </a:lnTo>
                <a:lnTo>
                  <a:pt x="979" y="2318"/>
                </a:lnTo>
                <a:lnTo>
                  <a:pt x="982" y="2310"/>
                </a:lnTo>
                <a:lnTo>
                  <a:pt x="982" y="2307"/>
                </a:lnTo>
                <a:lnTo>
                  <a:pt x="983" y="2305"/>
                </a:lnTo>
                <a:lnTo>
                  <a:pt x="980" y="2305"/>
                </a:lnTo>
                <a:lnTo>
                  <a:pt x="977" y="2314"/>
                </a:lnTo>
                <a:lnTo>
                  <a:pt x="977" y="2318"/>
                </a:lnTo>
                <a:lnTo>
                  <a:pt x="973" y="2322"/>
                </a:lnTo>
                <a:lnTo>
                  <a:pt x="968" y="2314"/>
                </a:lnTo>
                <a:lnTo>
                  <a:pt x="970" y="2307"/>
                </a:lnTo>
                <a:lnTo>
                  <a:pt x="965" y="2298"/>
                </a:lnTo>
                <a:lnTo>
                  <a:pt x="964" y="2304"/>
                </a:lnTo>
                <a:lnTo>
                  <a:pt x="964" y="2314"/>
                </a:lnTo>
                <a:lnTo>
                  <a:pt x="962" y="2323"/>
                </a:lnTo>
                <a:lnTo>
                  <a:pt x="962" y="2330"/>
                </a:lnTo>
                <a:lnTo>
                  <a:pt x="959" y="2341"/>
                </a:lnTo>
                <a:lnTo>
                  <a:pt x="959" y="2345"/>
                </a:lnTo>
                <a:lnTo>
                  <a:pt x="958" y="2351"/>
                </a:lnTo>
                <a:lnTo>
                  <a:pt x="959" y="2357"/>
                </a:lnTo>
                <a:lnTo>
                  <a:pt x="959" y="2367"/>
                </a:lnTo>
                <a:lnTo>
                  <a:pt x="955" y="2375"/>
                </a:lnTo>
                <a:lnTo>
                  <a:pt x="946" y="2382"/>
                </a:lnTo>
                <a:lnTo>
                  <a:pt x="943" y="2391"/>
                </a:lnTo>
                <a:lnTo>
                  <a:pt x="931" y="2389"/>
                </a:lnTo>
                <a:lnTo>
                  <a:pt x="933" y="2393"/>
                </a:lnTo>
                <a:lnTo>
                  <a:pt x="933" y="2399"/>
                </a:lnTo>
                <a:lnTo>
                  <a:pt x="925" y="2398"/>
                </a:lnTo>
                <a:lnTo>
                  <a:pt x="921" y="2403"/>
                </a:lnTo>
                <a:lnTo>
                  <a:pt x="913" y="2408"/>
                </a:lnTo>
                <a:lnTo>
                  <a:pt x="898" y="2414"/>
                </a:lnTo>
                <a:lnTo>
                  <a:pt x="892" y="2410"/>
                </a:lnTo>
                <a:lnTo>
                  <a:pt x="885" y="2415"/>
                </a:lnTo>
                <a:lnTo>
                  <a:pt x="889" y="2419"/>
                </a:lnTo>
                <a:lnTo>
                  <a:pt x="882" y="2428"/>
                </a:lnTo>
                <a:lnTo>
                  <a:pt x="876" y="2433"/>
                </a:lnTo>
                <a:lnTo>
                  <a:pt x="868" y="2433"/>
                </a:lnTo>
                <a:lnTo>
                  <a:pt x="863" y="2438"/>
                </a:lnTo>
                <a:lnTo>
                  <a:pt x="857" y="2436"/>
                </a:lnTo>
                <a:lnTo>
                  <a:pt x="843" y="2435"/>
                </a:lnTo>
                <a:lnTo>
                  <a:pt x="836" y="2435"/>
                </a:lnTo>
                <a:lnTo>
                  <a:pt x="845" y="2436"/>
                </a:lnTo>
                <a:lnTo>
                  <a:pt x="845" y="2444"/>
                </a:lnTo>
                <a:lnTo>
                  <a:pt x="855" y="2451"/>
                </a:lnTo>
                <a:lnTo>
                  <a:pt x="866" y="2461"/>
                </a:lnTo>
                <a:lnTo>
                  <a:pt x="861" y="2467"/>
                </a:lnTo>
                <a:lnTo>
                  <a:pt x="842" y="2478"/>
                </a:lnTo>
                <a:lnTo>
                  <a:pt x="791" y="2469"/>
                </a:lnTo>
                <a:lnTo>
                  <a:pt x="821" y="2480"/>
                </a:lnTo>
                <a:lnTo>
                  <a:pt x="851" y="2499"/>
                </a:lnTo>
                <a:lnTo>
                  <a:pt x="827" y="2501"/>
                </a:lnTo>
                <a:lnTo>
                  <a:pt x="866" y="2507"/>
                </a:lnTo>
                <a:lnTo>
                  <a:pt x="864" y="2516"/>
                </a:lnTo>
                <a:lnTo>
                  <a:pt x="855" y="2508"/>
                </a:lnTo>
                <a:lnTo>
                  <a:pt x="839" y="2517"/>
                </a:lnTo>
                <a:lnTo>
                  <a:pt x="858" y="2525"/>
                </a:lnTo>
                <a:lnTo>
                  <a:pt x="857" y="2532"/>
                </a:lnTo>
                <a:lnTo>
                  <a:pt x="864" y="2537"/>
                </a:lnTo>
                <a:lnTo>
                  <a:pt x="854" y="2541"/>
                </a:lnTo>
                <a:lnTo>
                  <a:pt x="863" y="2548"/>
                </a:lnTo>
                <a:lnTo>
                  <a:pt x="851" y="2551"/>
                </a:lnTo>
                <a:lnTo>
                  <a:pt x="827" y="2538"/>
                </a:lnTo>
                <a:lnTo>
                  <a:pt x="848" y="2560"/>
                </a:lnTo>
                <a:lnTo>
                  <a:pt x="858" y="2569"/>
                </a:lnTo>
                <a:lnTo>
                  <a:pt x="848" y="2570"/>
                </a:lnTo>
                <a:lnTo>
                  <a:pt x="854" y="2579"/>
                </a:lnTo>
                <a:lnTo>
                  <a:pt x="843" y="2580"/>
                </a:lnTo>
                <a:lnTo>
                  <a:pt x="828" y="2572"/>
                </a:lnTo>
                <a:lnTo>
                  <a:pt x="831" y="2586"/>
                </a:lnTo>
                <a:lnTo>
                  <a:pt x="854" y="2593"/>
                </a:lnTo>
                <a:lnTo>
                  <a:pt x="855" y="2613"/>
                </a:lnTo>
                <a:lnTo>
                  <a:pt x="812" y="2588"/>
                </a:lnTo>
                <a:lnTo>
                  <a:pt x="828" y="2611"/>
                </a:lnTo>
                <a:lnTo>
                  <a:pt x="815" y="2609"/>
                </a:lnTo>
                <a:lnTo>
                  <a:pt x="846" y="2635"/>
                </a:lnTo>
                <a:lnTo>
                  <a:pt x="845" y="2639"/>
                </a:lnTo>
                <a:lnTo>
                  <a:pt x="810" y="2612"/>
                </a:lnTo>
                <a:lnTo>
                  <a:pt x="810" y="2618"/>
                </a:lnTo>
                <a:lnTo>
                  <a:pt x="843" y="2644"/>
                </a:lnTo>
                <a:lnTo>
                  <a:pt x="851" y="2653"/>
                </a:lnTo>
                <a:lnTo>
                  <a:pt x="840" y="2661"/>
                </a:lnTo>
                <a:lnTo>
                  <a:pt x="836" y="2669"/>
                </a:lnTo>
                <a:lnTo>
                  <a:pt x="843" y="2677"/>
                </a:lnTo>
                <a:lnTo>
                  <a:pt x="839" y="2686"/>
                </a:lnTo>
                <a:lnTo>
                  <a:pt x="824" y="2677"/>
                </a:lnTo>
                <a:lnTo>
                  <a:pt x="827" y="2689"/>
                </a:lnTo>
                <a:lnTo>
                  <a:pt x="831" y="2693"/>
                </a:lnTo>
                <a:lnTo>
                  <a:pt x="843" y="2695"/>
                </a:lnTo>
                <a:lnTo>
                  <a:pt x="852" y="2708"/>
                </a:lnTo>
                <a:lnTo>
                  <a:pt x="849" y="2723"/>
                </a:lnTo>
                <a:lnTo>
                  <a:pt x="839" y="2737"/>
                </a:lnTo>
                <a:lnTo>
                  <a:pt x="836" y="2734"/>
                </a:lnTo>
                <a:lnTo>
                  <a:pt x="833" y="2734"/>
                </a:lnTo>
                <a:lnTo>
                  <a:pt x="834" y="2750"/>
                </a:lnTo>
                <a:lnTo>
                  <a:pt x="821" y="2758"/>
                </a:lnTo>
                <a:lnTo>
                  <a:pt x="822" y="2764"/>
                </a:lnTo>
                <a:lnTo>
                  <a:pt x="825" y="2773"/>
                </a:lnTo>
                <a:lnTo>
                  <a:pt x="818" y="2779"/>
                </a:lnTo>
                <a:lnTo>
                  <a:pt x="822" y="2787"/>
                </a:lnTo>
                <a:lnTo>
                  <a:pt x="833" y="2800"/>
                </a:lnTo>
                <a:lnTo>
                  <a:pt x="837" y="2808"/>
                </a:lnTo>
                <a:lnTo>
                  <a:pt x="834" y="2818"/>
                </a:lnTo>
                <a:lnTo>
                  <a:pt x="827" y="2828"/>
                </a:lnTo>
                <a:lnTo>
                  <a:pt x="818" y="2831"/>
                </a:lnTo>
                <a:lnTo>
                  <a:pt x="825" y="2839"/>
                </a:lnTo>
                <a:lnTo>
                  <a:pt x="819" y="2845"/>
                </a:lnTo>
                <a:lnTo>
                  <a:pt x="822" y="2849"/>
                </a:lnTo>
                <a:lnTo>
                  <a:pt x="815" y="2875"/>
                </a:lnTo>
                <a:lnTo>
                  <a:pt x="822" y="2878"/>
                </a:lnTo>
                <a:lnTo>
                  <a:pt x="828" y="2874"/>
                </a:lnTo>
                <a:lnTo>
                  <a:pt x="825" y="2883"/>
                </a:lnTo>
                <a:lnTo>
                  <a:pt x="815" y="2883"/>
                </a:lnTo>
                <a:lnTo>
                  <a:pt x="813" y="2895"/>
                </a:lnTo>
                <a:lnTo>
                  <a:pt x="815" y="2910"/>
                </a:lnTo>
                <a:lnTo>
                  <a:pt x="800" y="2912"/>
                </a:lnTo>
                <a:lnTo>
                  <a:pt x="793" y="2923"/>
                </a:lnTo>
                <a:lnTo>
                  <a:pt x="788" y="2939"/>
                </a:lnTo>
                <a:lnTo>
                  <a:pt x="781" y="2954"/>
                </a:lnTo>
                <a:lnTo>
                  <a:pt x="775" y="2969"/>
                </a:lnTo>
                <a:lnTo>
                  <a:pt x="770" y="2985"/>
                </a:lnTo>
                <a:lnTo>
                  <a:pt x="769" y="3005"/>
                </a:lnTo>
                <a:lnTo>
                  <a:pt x="766" y="3011"/>
                </a:lnTo>
                <a:lnTo>
                  <a:pt x="763" y="3025"/>
                </a:lnTo>
                <a:lnTo>
                  <a:pt x="739" y="3054"/>
                </a:lnTo>
                <a:lnTo>
                  <a:pt x="734" y="3049"/>
                </a:lnTo>
                <a:lnTo>
                  <a:pt x="730" y="3049"/>
                </a:lnTo>
                <a:lnTo>
                  <a:pt x="734" y="3032"/>
                </a:lnTo>
                <a:lnTo>
                  <a:pt x="724" y="3039"/>
                </a:lnTo>
                <a:lnTo>
                  <a:pt x="717" y="3031"/>
                </a:lnTo>
                <a:lnTo>
                  <a:pt x="700" y="3031"/>
                </a:lnTo>
                <a:lnTo>
                  <a:pt x="699" y="3025"/>
                </a:lnTo>
                <a:lnTo>
                  <a:pt x="688" y="3032"/>
                </a:lnTo>
                <a:lnTo>
                  <a:pt x="682" y="3032"/>
                </a:lnTo>
                <a:lnTo>
                  <a:pt x="681" y="3038"/>
                </a:lnTo>
                <a:lnTo>
                  <a:pt x="675" y="3031"/>
                </a:lnTo>
                <a:lnTo>
                  <a:pt x="667" y="3033"/>
                </a:lnTo>
                <a:lnTo>
                  <a:pt x="664" y="3043"/>
                </a:lnTo>
                <a:lnTo>
                  <a:pt x="660" y="3046"/>
                </a:lnTo>
                <a:lnTo>
                  <a:pt x="652" y="3043"/>
                </a:lnTo>
                <a:lnTo>
                  <a:pt x="652" y="3033"/>
                </a:lnTo>
                <a:lnTo>
                  <a:pt x="648" y="3033"/>
                </a:lnTo>
                <a:lnTo>
                  <a:pt x="630" y="3038"/>
                </a:lnTo>
                <a:lnTo>
                  <a:pt x="617" y="3039"/>
                </a:lnTo>
                <a:lnTo>
                  <a:pt x="614" y="3030"/>
                </a:lnTo>
                <a:lnTo>
                  <a:pt x="606" y="3032"/>
                </a:lnTo>
                <a:lnTo>
                  <a:pt x="608" y="3039"/>
                </a:lnTo>
                <a:lnTo>
                  <a:pt x="588" y="3039"/>
                </a:lnTo>
                <a:lnTo>
                  <a:pt x="582" y="3042"/>
                </a:lnTo>
                <a:lnTo>
                  <a:pt x="578" y="3038"/>
                </a:lnTo>
                <a:lnTo>
                  <a:pt x="568" y="3042"/>
                </a:lnTo>
                <a:lnTo>
                  <a:pt x="559" y="3038"/>
                </a:lnTo>
                <a:lnTo>
                  <a:pt x="554" y="3047"/>
                </a:lnTo>
                <a:lnTo>
                  <a:pt x="560" y="3054"/>
                </a:lnTo>
                <a:lnTo>
                  <a:pt x="563" y="3063"/>
                </a:lnTo>
                <a:lnTo>
                  <a:pt x="572" y="3069"/>
                </a:lnTo>
                <a:lnTo>
                  <a:pt x="563" y="3079"/>
                </a:lnTo>
                <a:lnTo>
                  <a:pt x="556" y="3080"/>
                </a:lnTo>
                <a:lnTo>
                  <a:pt x="547" y="3079"/>
                </a:lnTo>
                <a:lnTo>
                  <a:pt x="542" y="3073"/>
                </a:lnTo>
                <a:lnTo>
                  <a:pt x="542" y="3068"/>
                </a:lnTo>
                <a:lnTo>
                  <a:pt x="538" y="3072"/>
                </a:lnTo>
                <a:lnTo>
                  <a:pt x="533" y="3068"/>
                </a:lnTo>
                <a:lnTo>
                  <a:pt x="523" y="3070"/>
                </a:lnTo>
                <a:lnTo>
                  <a:pt x="521" y="3078"/>
                </a:lnTo>
                <a:lnTo>
                  <a:pt x="512" y="3089"/>
                </a:lnTo>
                <a:lnTo>
                  <a:pt x="504" y="3089"/>
                </a:lnTo>
                <a:lnTo>
                  <a:pt x="502" y="3098"/>
                </a:lnTo>
                <a:lnTo>
                  <a:pt x="487" y="3116"/>
                </a:lnTo>
                <a:lnTo>
                  <a:pt x="481" y="3133"/>
                </a:lnTo>
                <a:lnTo>
                  <a:pt x="481" y="3149"/>
                </a:lnTo>
                <a:lnTo>
                  <a:pt x="495" y="3161"/>
                </a:lnTo>
                <a:lnTo>
                  <a:pt x="495" y="3173"/>
                </a:lnTo>
                <a:lnTo>
                  <a:pt x="508" y="3185"/>
                </a:lnTo>
                <a:lnTo>
                  <a:pt x="508" y="3199"/>
                </a:lnTo>
                <a:lnTo>
                  <a:pt x="501" y="3207"/>
                </a:lnTo>
                <a:lnTo>
                  <a:pt x="492" y="3219"/>
                </a:lnTo>
                <a:lnTo>
                  <a:pt x="490" y="3222"/>
                </a:lnTo>
                <a:lnTo>
                  <a:pt x="486" y="3230"/>
                </a:lnTo>
                <a:lnTo>
                  <a:pt x="465" y="3230"/>
                </a:lnTo>
                <a:lnTo>
                  <a:pt x="462" y="3232"/>
                </a:lnTo>
                <a:lnTo>
                  <a:pt x="441" y="3217"/>
                </a:lnTo>
                <a:lnTo>
                  <a:pt x="428" y="3222"/>
                </a:lnTo>
                <a:lnTo>
                  <a:pt x="405" y="3222"/>
                </a:lnTo>
                <a:lnTo>
                  <a:pt x="399" y="3225"/>
                </a:lnTo>
                <a:lnTo>
                  <a:pt x="395" y="3224"/>
                </a:lnTo>
                <a:lnTo>
                  <a:pt x="390" y="3231"/>
                </a:lnTo>
                <a:lnTo>
                  <a:pt x="381" y="3233"/>
                </a:lnTo>
                <a:lnTo>
                  <a:pt x="371" y="3231"/>
                </a:lnTo>
                <a:lnTo>
                  <a:pt x="349" y="3246"/>
                </a:lnTo>
                <a:lnTo>
                  <a:pt x="320" y="3238"/>
                </a:lnTo>
                <a:lnTo>
                  <a:pt x="308" y="3236"/>
                </a:lnTo>
                <a:lnTo>
                  <a:pt x="302" y="3237"/>
                </a:lnTo>
                <a:lnTo>
                  <a:pt x="286" y="3230"/>
                </a:lnTo>
                <a:lnTo>
                  <a:pt x="279" y="3235"/>
                </a:lnTo>
                <a:lnTo>
                  <a:pt x="271" y="3231"/>
                </a:lnTo>
                <a:lnTo>
                  <a:pt x="262" y="3236"/>
                </a:lnTo>
                <a:lnTo>
                  <a:pt x="261" y="3235"/>
                </a:lnTo>
                <a:lnTo>
                  <a:pt x="267" y="3224"/>
                </a:lnTo>
                <a:lnTo>
                  <a:pt x="271" y="3222"/>
                </a:lnTo>
                <a:lnTo>
                  <a:pt x="274" y="3227"/>
                </a:lnTo>
                <a:lnTo>
                  <a:pt x="283" y="3227"/>
                </a:lnTo>
                <a:lnTo>
                  <a:pt x="282" y="3217"/>
                </a:lnTo>
                <a:lnTo>
                  <a:pt x="288" y="3217"/>
                </a:lnTo>
                <a:lnTo>
                  <a:pt x="279" y="3201"/>
                </a:lnTo>
                <a:lnTo>
                  <a:pt x="273" y="3201"/>
                </a:lnTo>
                <a:lnTo>
                  <a:pt x="277" y="3196"/>
                </a:lnTo>
                <a:lnTo>
                  <a:pt x="274" y="3188"/>
                </a:lnTo>
                <a:lnTo>
                  <a:pt x="286" y="3180"/>
                </a:lnTo>
                <a:lnTo>
                  <a:pt x="298" y="3169"/>
                </a:lnTo>
                <a:lnTo>
                  <a:pt x="299" y="3167"/>
                </a:lnTo>
                <a:lnTo>
                  <a:pt x="298" y="3157"/>
                </a:lnTo>
                <a:lnTo>
                  <a:pt x="293" y="3152"/>
                </a:lnTo>
                <a:lnTo>
                  <a:pt x="289" y="3149"/>
                </a:lnTo>
                <a:lnTo>
                  <a:pt x="286" y="3152"/>
                </a:lnTo>
                <a:lnTo>
                  <a:pt x="283" y="3149"/>
                </a:lnTo>
                <a:lnTo>
                  <a:pt x="283" y="3144"/>
                </a:lnTo>
                <a:lnTo>
                  <a:pt x="279" y="3147"/>
                </a:lnTo>
                <a:lnTo>
                  <a:pt x="274" y="3143"/>
                </a:lnTo>
                <a:lnTo>
                  <a:pt x="279" y="3132"/>
                </a:lnTo>
                <a:lnTo>
                  <a:pt x="274" y="3121"/>
                </a:lnTo>
                <a:lnTo>
                  <a:pt x="270" y="3117"/>
                </a:lnTo>
                <a:lnTo>
                  <a:pt x="262" y="3120"/>
                </a:lnTo>
                <a:lnTo>
                  <a:pt x="259" y="3110"/>
                </a:lnTo>
                <a:lnTo>
                  <a:pt x="258" y="3102"/>
                </a:lnTo>
                <a:lnTo>
                  <a:pt x="249" y="3089"/>
                </a:lnTo>
                <a:lnTo>
                  <a:pt x="237" y="3065"/>
                </a:lnTo>
                <a:lnTo>
                  <a:pt x="226" y="3054"/>
                </a:lnTo>
                <a:lnTo>
                  <a:pt x="219" y="3039"/>
                </a:lnTo>
                <a:lnTo>
                  <a:pt x="215" y="3023"/>
                </a:lnTo>
                <a:lnTo>
                  <a:pt x="210" y="3017"/>
                </a:lnTo>
                <a:lnTo>
                  <a:pt x="203" y="3011"/>
                </a:lnTo>
                <a:lnTo>
                  <a:pt x="219" y="3013"/>
                </a:lnTo>
                <a:lnTo>
                  <a:pt x="235" y="3021"/>
                </a:lnTo>
                <a:lnTo>
                  <a:pt x="238" y="3026"/>
                </a:lnTo>
                <a:lnTo>
                  <a:pt x="241" y="3030"/>
                </a:lnTo>
                <a:lnTo>
                  <a:pt x="247" y="3027"/>
                </a:lnTo>
                <a:lnTo>
                  <a:pt x="253" y="3030"/>
                </a:lnTo>
                <a:lnTo>
                  <a:pt x="256" y="3028"/>
                </a:lnTo>
                <a:lnTo>
                  <a:pt x="261" y="3025"/>
                </a:lnTo>
                <a:lnTo>
                  <a:pt x="262" y="3016"/>
                </a:lnTo>
                <a:lnTo>
                  <a:pt x="253" y="3009"/>
                </a:lnTo>
                <a:lnTo>
                  <a:pt x="247" y="2995"/>
                </a:lnTo>
                <a:lnTo>
                  <a:pt x="243" y="2992"/>
                </a:lnTo>
                <a:lnTo>
                  <a:pt x="238" y="2989"/>
                </a:lnTo>
                <a:lnTo>
                  <a:pt x="229" y="2988"/>
                </a:lnTo>
                <a:lnTo>
                  <a:pt x="229" y="2979"/>
                </a:lnTo>
                <a:lnTo>
                  <a:pt x="234" y="2973"/>
                </a:lnTo>
                <a:lnTo>
                  <a:pt x="246" y="2968"/>
                </a:lnTo>
                <a:lnTo>
                  <a:pt x="262" y="2976"/>
                </a:lnTo>
                <a:lnTo>
                  <a:pt x="268" y="2975"/>
                </a:lnTo>
                <a:lnTo>
                  <a:pt x="273" y="2971"/>
                </a:lnTo>
                <a:lnTo>
                  <a:pt x="277" y="2965"/>
                </a:lnTo>
                <a:lnTo>
                  <a:pt x="279" y="2943"/>
                </a:lnTo>
                <a:lnTo>
                  <a:pt x="276" y="2939"/>
                </a:lnTo>
                <a:lnTo>
                  <a:pt x="270" y="2925"/>
                </a:lnTo>
                <a:lnTo>
                  <a:pt x="264" y="2921"/>
                </a:lnTo>
                <a:lnTo>
                  <a:pt x="253" y="2926"/>
                </a:lnTo>
                <a:lnTo>
                  <a:pt x="247" y="2927"/>
                </a:lnTo>
                <a:lnTo>
                  <a:pt x="244" y="2917"/>
                </a:lnTo>
                <a:lnTo>
                  <a:pt x="237" y="2916"/>
                </a:lnTo>
                <a:lnTo>
                  <a:pt x="237" y="2910"/>
                </a:lnTo>
                <a:lnTo>
                  <a:pt x="234" y="2907"/>
                </a:lnTo>
                <a:lnTo>
                  <a:pt x="229" y="2899"/>
                </a:lnTo>
                <a:lnTo>
                  <a:pt x="225" y="2889"/>
                </a:lnTo>
                <a:lnTo>
                  <a:pt x="226" y="2885"/>
                </a:lnTo>
                <a:lnTo>
                  <a:pt x="222" y="2878"/>
                </a:lnTo>
                <a:lnTo>
                  <a:pt x="218" y="2878"/>
                </a:lnTo>
                <a:lnTo>
                  <a:pt x="209" y="2865"/>
                </a:lnTo>
                <a:lnTo>
                  <a:pt x="200" y="2865"/>
                </a:lnTo>
                <a:lnTo>
                  <a:pt x="188" y="2859"/>
                </a:lnTo>
                <a:lnTo>
                  <a:pt x="186" y="2844"/>
                </a:lnTo>
                <a:lnTo>
                  <a:pt x="186" y="2837"/>
                </a:lnTo>
                <a:lnTo>
                  <a:pt x="174" y="2824"/>
                </a:lnTo>
                <a:lnTo>
                  <a:pt x="168" y="2815"/>
                </a:lnTo>
                <a:lnTo>
                  <a:pt x="162" y="2812"/>
                </a:lnTo>
                <a:lnTo>
                  <a:pt x="165" y="2808"/>
                </a:lnTo>
                <a:lnTo>
                  <a:pt x="159" y="2787"/>
                </a:lnTo>
                <a:lnTo>
                  <a:pt x="146" y="2781"/>
                </a:lnTo>
                <a:lnTo>
                  <a:pt x="146" y="2777"/>
                </a:lnTo>
                <a:lnTo>
                  <a:pt x="152" y="2771"/>
                </a:lnTo>
                <a:lnTo>
                  <a:pt x="155" y="2771"/>
                </a:lnTo>
                <a:lnTo>
                  <a:pt x="155" y="2758"/>
                </a:lnTo>
                <a:lnTo>
                  <a:pt x="143" y="2758"/>
                </a:lnTo>
                <a:lnTo>
                  <a:pt x="147" y="2750"/>
                </a:lnTo>
                <a:lnTo>
                  <a:pt x="150" y="2743"/>
                </a:lnTo>
                <a:lnTo>
                  <a:pt x="145" y="2744"/>
                </a:lnTo>
                <a:lnTo>
                  <a:pt x="146" y="2740"/>
                </a:lnTo>
                <a:lnTo>
                  <a:pt x="143" y="2729"/>
                </a:lnTo>
                <a:lnTo>
                  <a:pt x="137" y="2739"/>
                </a:lnTo>
                <a:lnTo>
                  <a:pt x="136" y="2744"/>
                </a:lnTo>
                <a:lnTo>
                  <a:pt x="136" y="2754"/>
                </a:lnTo>
                <a:lnTo>
                  <a:pt x="128" y="2749"/>
                </a:lnTo>
                <a:lnTo>
                  <a:pt x="124" y="2753"/>
                </a:lnTo>
                <a:lnTo>
                  <a:pt x="124" y="2744"/>
                </a:lnTo>
                <a:lnTo>
                  <a:pt x="118" y="2745"/>
                </a:lnTo>
                <a:lnTo>
                  <a:pt x="116" y="2731"/>
                </a:lnTo>
                <a:lnTo>
                  <a:pt x="121" y="2712"/>
                </a:lnTo>
                <a:lnTo>
                  <a:pt x="122" y="2703"/>
                </a:lnTo>
                <a:lnTo>
                  <a:pt x="122" y="2689"/>
                </a:lnTo>
                <a:lnTo>
                  <a:pt x="119" y="2685"/>
                </a:lnTo>
                <a:lnTo>
                  <a:pt x="115" y="2691"/>
                </a:lnTo>
                <a:lnTo>
                  <a:pt x="112" y="2682"/>
                </a:lnTo>
                <a:lnTo>
                  <a:pt x="107" y="2681"/>
                </a:lnTo>
                <a:lnTo>
                  <a:pt x="109" y="2675"/>
                </a:lnTo>
                <a:lnTo>
                  <a:pt x="128" y="2664"/>
                </a:lnTo>
                <a:lnTo>
                  <a:pt x="112" y="2671"/>
                </a:lnTo>
                <a:lnTo>
                  <a:pt x="103" y="2668"/>
                </a:lnTo>
                <a:lnTo>
                  <a:pt x="86" y="2669"/>
                </a:lnTo>
                <a:lnTo>
                  <a:pt x="91" y="2656"/>
                </a:lnTo>
                <a:lnTo>
                  <a:pt x="104" y="2654"/>
                </a:lnTo>
                <a:lnTo>
                  <a:pt x="109" y="2645"/>
                </a:lnTo>
                <a:lnTo>
                  <a:pt x="91" y="2648"/>
                </a:lnTo>
                <a:lnTo>
                  <a:pt x="89" y="2639"/>
                </a:lnTo>
                <a:lnTo>
                  <a:pt x="86" y="2635"/>
                </a:lnTo>
                <a:lnTo>
                  <a:pt x="88" y="2625"/>
                </a:lnTo>
                <a:lnTo>
                  <a:pt x="88" y="2622"/>
                </a:lnTo>
                <a:lnTo>
                  <a:pt x="98" y="2619"/>
                </a:lnTo>
                <a:lnTo>
                  <a:pt x="98" y="2614"/>
                </a:lnTo>
                <a:lnTo>
                  <a:pt x="94" y="2613"/>
                </a:lnTo>
                <a:lnTo>
                  <a:pt x="104" y="2596"/>
                </a:lnTo>
                <a:lnTo>
                  <a:pt x="106" y="2580"/>
                </a:lnTo>
                <a:lnTo>
                  <a:pt x="109" y="2565"/>
                </a:lnTo>
                <a:lnTo>
                  <a:pt x="112" y="2553"/>
                </a:lnTo>
                <a:lnTo>
                  <a:pt x="113" y="2540"/>
                </a:lnTo>
                <a:lnTo>
                  <a:pt x="110" y="2532"/>
                </a:lnTo>
                <a:lnTo>
                  <a:pt x="106" y="2529"/>
                </a:lnTo>
                <a:lnTo>
                  <a:pt x="109" y="2522"/>
                </a:lnTo>
                <a:lnTo>
                  <a:pt x="122" y="2516"/>
                </a:lnTo>
                <a:lnTo>
                  <a:pt x="104" y="2520"/>
                </a:lnTo>
                <a:lnTo>
                  <a:pt x="88" y="2518"/>
                </a:lnTo>
                <a:lnTo>
                  <a:pt x="79" y="2533"/>
                </a:lnTo>
                <a:lnTo>
                  <a:pt x="66" y="2538"/>
                </a:lnTo>
                <a:lnTo>
                  <a:pt x="60" y="2538"/>
                </a:lnTo>
                <a:lnTo>
                  <a:pt x="69" y="2516"/>
                </a:lnTo>
                <a:lnTo>
                  <a:pt x="85" y="2495"/>
                </a:lnTo>
                <a:lnTo>
                  <a:pt x="74" y="2501"/>
                </a:lnTo>
                <a:lnTo>
                  <a:pt x="69" y="2485"/>
                </a:lnTo>
                <a:lnTo>
                  <a:pt x="64" y="2516"/>
                </a:lnTo>
                <a:lnTo>
                  <a:pt x="55" y="2525"/>
                </a:lnTo>
                <a:lnTo>
                  <a:pt x="42" y="2524"/>
                </a:lnTo>
                <a:lnTo>
                  <a:pt x="49" y="2504"/>
                </a:lnTo>
                <a:lnTo>
                  <a:pt x="36" y="2516"/>
                </a:lnTo>
                <a:lnTo>
                  <a:pt x="42" y="2503"/>
                </a:lnTo>
                <a:lnTo>
                  <a:pt x="33" y="2511"/>
                </a:lnTo>
                <a:lnTo>
                  <a:pt x="16" y="2514"/>
                </a:lnTo>
                <a:lnTo>
                  <a:pt x="18" y="2493"/>
                </a:lnTo>
                <a:lnTo>
                  <a:pt x="37" y="2483"/>
                </a:lnTo>
                <a:lnTo>
                  <a:pt x="30" y="2485"/>
                </a:lnTo>
                <a:lnTo>
                  <a:pt x="21" y="2474"/>
                </a:lnTo>
                <a:lnTo>
                  <a:pt x="22" y="2465"/>
                </a:lnTo>
                <a:lnTo>
                  <a:pt x="28" y="2461"/>
                </a:lnTo>
                <a:lnTo>
                  <a:pt x="22" y="2441"/>
                </a:lnTo>
                <a:lnTo>
                  <a:pt x="16" y="2430"/>
                </a:lnTo>
                <a:lnTo>
                  <a:pt x="7" y="2425"/>
                </a:lnTo>
                <a:lnTo>
                  <a:pt x="10" y="2408"/>
                </a:lnTo>
                <a:lnTo>
                  <a:pt x="13" y="2391"/>
                </a:lnTo>
                <a:lnTo>
                  <a:pt x="9" y="2376"/>
                </a:lnTo>
                <a:lnTo>
                  <a:pt x="0" y="2370"/>
                </a:lnTo>
                <a:lnTo>
                  <a:pt x="2" y="2359"/>
                </a:lnTo>
                <a:lnTo>
                  <a:pt x="7" y="2346"/>
                </a:lnTo>
                <a:lnTo>
                  <a:pt x="34" y="2333"/>
                </a:lnTo>
                <a:lnTo>
                  <a:pt x="45" y="2346"/>
                </a:lnTo>
                <a:lnTo>
                  <a:pt x="54" y="2377"/>
                </a:lnTo>
                <a:lnTo>
                  <a:pt x="55" y="2386"/>
                </a:lnTo>
                <a:lnTo>
                  <a:pt x="66" y="2388"/>
                </a:lnTo>
                <a:lnTo>
                  <a:pt x="79" y="2378"/>
                </a:lnTo>
                <a:lnTo>
                  <a:pt x="91" y="2352"/>
                </a:lnTo>
                <a:lnTo>
                  <a:pt x="103" y="2328"/>
                </a:lnTo>
                <a:lnTo>
                  <a:pt x="103" y="2323"/>
                </a:lnTo>
                <a:lnTo>
                  <a:pt x="109" y="2284"/>
                </a:lnTo>
                <a:lnTo>
                  <a:pt x="98" y="2251"/>
                </a:lnTo>
                <a:lnTo>
                  <a:pt x="89" y="2215"/>
                </a:lnTo>
                <a:lnTo>
                  <a:pt x="112" y="2203"/>
                </a:lnTo>
                <a:lnTo>
                  <a:pt x="125" y="2193"/>
                </a:lnTo>
                <a:lnTo>
                  <a:pt x="127" y="2183"/>
                </a:lnTo>
                <a:lnTo>
                  <a:pt x="124" y="2174"/>
                </a:lnTo>
                <a:lnTo>
                  <a:pt x="122" y="2167"/>
                </a:lnTo>
                <a:lnTo>
                  <a:pt x="115" y="2162"/>
                </a:lnTo>
                <a:lnTo>
                  <a:pt x="115" y="2160"/>
                </a:lnTo>
                <a:lnTo>
                  <a:pt x="134" y="2149"/>
                </a:lnTo>
                <a:lnTo>
                  <a:pt x="155" y="2147"/>
                </a:lnTo>
                <a:lnTo>
                  <a:pt x="159" y="2149"/>
                </a:lnTo>
                <a:lnTo>
                  <a:pt x="171" y="2145"/>
                </a:lnTo>
                <a:lnTo>
                  <a:pt x="185" y="2134"/>
                </a:lnTo>
                <a:lnTo>
                  <a:pt x="198" y="2119"/>
                </a:lnTo>
                <a:lnTo>
                  <a:pt x="210" y="2094"/>
                </a:lnTo>
                <a:lnTo>
                  <a:pt x="215" y="2074"/>
                </a:lnTo>
                <a:lnTo>
                  <a:pt x="209" y="2048"/>
                </a:lnTo>
                <a:lnTo>
                  <a:pt x="216" y="2037"/>
                </a:lnTo>
                <a:lnTo>
                  <a:pt x="225" y="2025"/>
                </a:lnTo>
                <a:lnTo>
                  <a:pt x="223" y="2010"/>
                </a:lnTo>
                <a:lnTo>
                  <a:pt x="223" y="1995"/>
                </a:lnTo>
                <a:lnTo>
                  <a:pt x="216" y="1984"/>
                </a:lnTo>
                <a:lnTo>
                  <a:pt x="210" y="1977"/>
                </a:lnTo>
                <a:lnTo>
                  <a:pt x="209" y="1967"/>
                </a:lnTo>
                <a:lnTo>
                  <a:pt x="197" y="1951"/>
                </a:lnTo>
                <a:lnTo>
                  <a:pt x="191" y="1935"/>
                </a:lnTo>
                <a:lnTo>
                  <a:pt x="185" y="1919"/>
                </a:lnTo>
                <a:lnTo>
                  <a:pt x="179" y="1904"/>
                </a:lnTo>
                <a:lnTo>
                  <a:pt x="174" y="1892"/>
                </a:lnTo>
                <a:lnTo>
                  <a:pt x="167" y="1878"/>
                </a:lnTo>
                <a:lnTo>
                  <a:pt x="188" y="1874"/>
                </a:lnTo>
                <a:lnTo>
                  <a:pt x="200" y="1871"/>
                </a:lnTo>
                <a:lnTo>
                  <a:pt x="215" y="1872"/>
                </a:lnTo>
                <a:lnTo>
                  <a:pt x="225" y="1869"/>
                </a:lnTo>
                <a:lnTo>
                  <a:pt x="229" y="1850"/>
                </a:lnTo>
                <a:lnTo>
                  <a:pt x="246" y="1827"/>
                </a:lnTo>
                <a:lnTo>
                  <a:pt x="250" y="1820"/>
                </a:lnTo>
                <a:lnTo>
                  <a:pt x="246" y="1810"/>
                </a:lnTo>
                <a:lnTo>
                  <a:pt x="252" y="1795"/>
                </a:lnTo>
                <a:lnTo>
                  <a:pt x="212" y="1748"/>
                </a:lnTo>
                <a:lnTo>
                  <a:pt x="192" y="1748"/>
                </a:lnTo>
                <a:lnTo>
                  <a:pt x="152" y="1715"/>
                </a:lnTo>
                <a:lnTo>
                  <a:pt x="164" y="1622"/>
                </a:lnTo>
                <a:lnTo>
                  <a:pt x="164" y="1617"/>
                </a:lnTo>
                <a:lnTo>
                  <a:pt x="168" y="1579"/>
                </a:lnTo>
                <a:lnTo>
                  <a:pt x="164" y="1565"/>
                </a:lnTo>
                <a:lnTo>
                  <a:pt x="164" y="1557"/>
                </a:lnTo>
                <a:lnTo>
                  <a:pt x="156" y="1543"/>
                </a:lnTo>
                <a:lnTo>
                  <a:pt x="150" y="1529"/>
                </a:lnTo>
                <a:lnTo>
                  <a:pt x="140" y="1501"/>
                </a:lnTo>
                <a:lnTo>
                  <a:pt x="149" y="1468"/>
                </a:lnTo>
                <a:lnTo>
                  <a:pt x="145" y="1432"/>
                </a:lnTo>
                <a:lnTo>
                  <a:pt x="164" y="1408"/>
                </a:lnTo>
                <a:lnTo>
                  <a:pt x="162" y="1400"/>
                </a:lnTo>
                <a:lnTo>
                  <a:pt x="158" y="1396"/>
                </a:lnTo>
                <a:lnTo>
                  <a:pt x="140" y="1368"/>
                </a:lnTo>
                <a:lnTo>
                  <a:pt x="133" y="1352"/>
                </a:lnTo>
                <a:lnTo>
                  <a:pt x="130" y="1345"/>
                </a:lnTo>
                <a:lnTo>
                  <a:pt x="146" y="1323"/>
                </a:lnTo>
                <a:lnTo>
                  <a:pt x="161" y="1298"/>
                </a:lnTo>
                <a:lnTo>
                  <a:pt x="149" y="1274"/>
                </a:lnTo>
                <a:lnTo>
                  <a:pt x="165" y="1260"/>
                </a:lnTo>
                <a:lnTo>
                  <a:pt x="177" y="1243"/>
                </a:lnTo>
                <a:lnTo>
                  <a:pt x="197" y="1216"/>
                </a:lnTo>
                <a:lnTo>
                  <a:pt x="220" y="1182"/>
                </a:lnTo>
                <a:lnTo>
                  <a:pt x="253" y="1162"/>
                </a:lnTo>
                <a:lnTo>
                  <a:pt x="296" y="1151"/>
                </a:lnTo>
                <a:lnTo>
                  <a:pt x="386" y="1170"/>
                </a:lnTo>
                <a:lnTo>
                  <a:pt x="413" y="1128"/>
                </a:lnTo>
                <a:lnTo>
                  <a:pt x="405" y="1067"/>
                </a:lnTo>
                <a:lnTo>
                  <a:pt x="346" y="1035"/>
                </a:lnTo>
                <a:lnTo>
                  <a:pt x="428" y="910"/>
                </a:lnTo>
                <a:lnTo>
                  <a:pt x="432" y="881"/>
                </a:lnTo>
                <a:lnTo>
                  <a:pt x="447" y="867"/>
                </a:lnTo>
                <a:lnTo>
                  <a:pt x="448" y="776"/>
                </a:lnTo>
                <a:lnTo>
                  <a:pt x="459" y="755"/>
                </a:lnTo>
                <a:lnTo>
                  <a:pt x="442" y="683"/>
                </a:lnTo>
                <a:lnTo>
                  <a:pt x="505" y="677"/>
                </a:lnTo>
                <a:lnTo>
                  <a:pt x="563" y="642"/>
                </a:lnTo>
                <a:lnTo>
                  <a:pt x="559" y="630"/>
                </a:lnTo>
                <a:lnTo>
                  <a:pt x="545" y="599"/>
                </a:lnTo>
                <a:lnTo>
                  <a:pt x="579" y="569"/>
                </a:lnTo>
                <a:lnTo>
                  <a:pt x="620" y="501"/>
                </a:lnTo>
                <a:lnTo>
                  <a:pt x="647" y="480"/>
                </a:lnTo>
                <a:lnTo>
                  <a:pt x="664" y="469"/>
                </a:lnTo>
                <a:lnTo>
                  <a:pt x="663" y="436"/>
                </a:lnTo>
                <a:lnTo>
                  <a:pt x="642" y="410"/>
                </a:lnTo>
                <a:lnTo>
                  <a:pt x="623" y="384"/>
                </a:lnTo>
                <a:lnTo>
                  <a:pt x="629" y="368"/>
                </a:lnTo>
                <a:lnTo>
                  <a:pt x="660" y="361"/>
                </a:lnTo>
                <a:lnTo>
                  <a:pt x="673" y="341"/>
                </a:lnTo>
                <a:lnTo>
                  <a:pt x="688" y="294"/>
                </a:lnTo>
                <a:lnTo>
                  <a:pt x="694" y="277"/>
                </a:lnTo>
                <a:lnTo>
                  <a:pt x="745" y="243"/>
                </a:lnTo>
                <a:lnTo>
                  <a:pt x="751" y="232"/>
                </a:lnTo>
                <a:lnTo>
                  <a:pt x="804" y="247"/>
                </a:lnTo>
                <a:lnTo>
                  <a:pt x="828" y="259"/>
                </a:lnTo>
                <a:lnTo>
                  <a:pt x="854" y="206"/>
                </a:lnTo>
                <a:lnTo>
                  <a:pt x="845" y="162"/>
                </a:lnTo>
                <a:lnTo>
                  <a:pt x="845" y="138"/>
                </a:lnTo>
                <a:lnTo>
                  <a:pt x="845" y="134"/>
                </a:lnTo>
                <a:lnTo>
                  <a:pt x="870" y="125"/>
                </a:lnTo>
                <a:lnTo>
                  <a:pt x="883" y="127"/>
                </a:lnTo>
                <a:lnTo>
                  <a:pt x="903" y="136"/>
                </a:lnTo>
                <a:lnTo>
                  <a:pt x="941" y="132"/>
                </a:lnTo>
                <a:lnTo>
                  <a:pt x="1056" y="158"/>
                </a:lnTo>
                <a:lnTo>
                  <a:pt x="1084" y="122"/>
                </a:lnTo>
                <a:lnTo>
                  <a:pt x="1064" y="121"/>
                </a:lnTo>
                <a:lnTo>
                  <a:pt x="1050" y="116"/>
                </a:lnTo>
                <a:lnTo>
                  <a:pt x="1082" y="90"/>
                </a:lnTo>
                <a:lnTo>
                  <a:pt x="1092" y="55"/>
                </a:lnTo>
                <a:lnTo>
                  <a:pt x="1087" y="31"/>
                </a:lnTo>
                <a:lnTo>
                  <a:pt x="1056" y="7"/>
                </a:lnTo>
                <a:lnTo>
                  <a:pt x="1111" y="0"/>
                </a:lnTo>
                <a:lnTo>
                  <a:pt x="1134" y="2"/>
                </a:lnTo>
                <a:lnTo>
                  <a:pt x="1152" y="12"/>
                </a:lnTo>
                <a:lnTo>
                  <a:pt x="1154" y="15"/>
                </a:lnTo>
                <a:lnTo>
                  <a:pt x="1152" y="24"/>
                </a:lnTo>
                <a:lnTo>
                  <a:pt x="1172" y="34"/>
                </a:lnTo>
                <a:lnTo>
                  <a:pt x="1196" y="49"/>
                </a:lnTo>
                <a:lnTo>
                  <a:pt x="1201" y="58"/>
                </a:lnTo>
                <a:lnTo>
                  <a:pt x="1211" y="59"/>
                </a:lnTo>
                <a:lnTo>
                  <a:pt x="1214" y="68"/>
                </a:lnTo>
                <a:lnTo>
                  <a:pt x="1220" y="74"/>
                </a:lnTo>
                <a:lnTo>
                  <a:pt x="1229" y="78"/>
                </a:lnTo>
                <a:lnTo>
                  <a:pt x="1247" y="78"/>
                </a:lnTo>
                <a:lnTo>
                  <a:pt x="1250" y="84"/>
                </a:lnTo>
                <a:lnTo>
                  <a:pt x="1253" y="90"/>
                </a:lnTo>
                <a:lnTo>
                  <a:pt x="1260" y="92"/>
                </a:lnTo>
                <a:lnTo>
                  <a:pt x="1277" y="91"/>
                </a:lnTo>
                <a:lnTo>
                  <a:pt x="1283" y="95"/>
                </a:lnTo>
                <a:lnTo>
                  <a:pt x="1289" y="104"/>
                </a:lnTo>
                <a:lnTo>
                  <a:pt x="1298" y="111"/>
                </a:lnTo>
                <a:lnTo>
                  <a:pt x="1311" y="112"/>
                </a:lnTo>
                <a:lnTo>
                  <a:pt x="1327" y="108"/>
                </a:lnTo>
                <a:lnTo>
                  <a:pt x="1344" y="110"/>
                </a:lnTo>
                <a:lnTo>
                  <a:pt x="1363" y="112"/>
                </a:lnTo>
                <a:lnTo>
                  <a:pt x="1378" y="116"/>
                </a:lnTo>
                <a:lnTo>
                  <a:pt x="1391" y="122"/>
                </a:lnTo>
                <a:lnTo>
                  <a:pt x="1414" y="131"/>
                </a:lnTo>
                <a:lnTo>
                  <a:pt x="1432" y="143"/>
                </a:lnTo>
                <a:lnTo>
                  <a:pt x="1439" y="149"/>
                </a:lnTo>
                <a:lnTo>
                  <a:pt x="1439" y="164"/>
                </a:lnTo>
                <a:lnTo>
                  <a:pt x="1443" y="169"/>
                </a:lnTo>
                <a:lnTo>
                  <a:pt x="1455" y="167"/>
                </a:lnTo>
                <a:lnTo>
                  <a:pt x="1464" y="178"/>
                </a:lnTo>
                <a:lnTo>
                  <a:pt x="1472" y="186"/>
                </a:lnTo>
                <a:lnTo>
                  <a:pt x="1487" y="191"/>
                </a:lnTo>
                <a:lnTo>
                  <a:pt x="1496" y="197"/>
                </a:lnTo>
                <a:lnTo>
                  <a:pt x="1505" y="201"/>
                </a:lnTo>
                <a:lnTo>
                  <a:pt x="1506" y="209"/>
                </a:lnTo>
                <a:lnTo>
                  <a:pt x="1496" y="217"/>
                </a:lnTo>
                <a:lnTo>
                  <a:pt x="1491" y="231"/>
                </a:lnTo>
                <a:lnTo>
                  <a:pt x="1493" y="251"/>
                </a:lnTo>
                <a:lnTo>
                  <a:pt x="1494" y="262"/>
                </a:lnTo>
                <a:lnTo>
                  <a:pt x="1499" y="270"/>
                </a:lnTo>
                <a:lnTo>
                  <a:pt x="1506" y="277"/>
                </a:lnTo>
                <a:lnTo>
                  <a:pt x="1508" y="284"/>
                </a:lnTo>
                <a:lnTo>
                  <a:pt x="1500" y="290"/>
                </a:lnTo>
                <a:lnTo>
                  <a:pt x="1497" y="293"/>
                </a:lnTo>
                <a:lnTo>
                  <a:pt x="1497" y="298"/>
                </a:lnTo>
                <a:lnTo>
                  <a:pt x="1494" y="305"/>
                </a:lnTo>
                <a:lnTo>
                  <a:pt x="1494" y="312"/>
                </a:lnTo>
                <a:lnTo>
                  <a:pt x="1508" y="315"/>
                </a:lnTo>
                <a:lnTo>
                  <a:pt x="1516" y="312"/>
                </a:lnTo>
                <a:lnTo>
                  <a:pt x="1533" y="314"/>
                </a:lnTo>
                <a:lnTo>
                  <a:pt x="1539" y="316"/>
                </a:lnTo>
                <a:lnTo>
                  <a:pt x="1537" y="325"/>
                </a:lnTo>
                <a:lnTo>
                  <a:pt x="1543" y="335"/>
                </a:lnTo>
                <a:lnTo>
                  <a:pt x="1542" y="342"/>
                </a:lnTo>
                <a:lnTo>
                  <a:pt x="1539" y="348"/>
                </a:lnTo>
                <a:lnTo>
                  <a:pt x="1528" y="352"/>
                </a:lnTo>
                <a:lnTo>
                  <a:pt x="1521" y="356"/>
                </a:lnTo>
                <a:lnTo>
                  <a:pt x="1524" y="364"/>
                </a:lnTo>
                <a:lnTo>
                  <a:pt x="1528" y="368"/>
                </a:lnTo>
                <a:lnTo>
                  <a:pt x="1525" y="375"/>
                </a:lnTo>
                <a:lnTo>
                  <a:pt x="1531" y="384"/>
                </a:lnTo>
                <a:lnTo>
                  <a:pt x="1540" y="394"/>
                </a:lnTo>
                <a:lnTo>
                  <a:pt x="1557" y="409"/>
                </a:lnTo>
                <a:lnTo>
                  <a:pt x="1572" y="422"/>
                </a:lnTo>
                <a:lnTo>
                  <a:pt x="1584" y="436"/>
                </a:lnTo>
                <a:lnTo>
                  <a:pt x="1589" y="446"/>
                </a:lnTo>
                <a:lnTo>
                  <a:pt x="1592" y="452"/>
                </a:lnTo>
                <a:lnTo>
                  <a:pt x="1584" y="453"/>
                </a:lnTo>
                <a:lnTo>
                  <a:pt x="1581" y="462"/>
                </a:lnTo>
                <a:lnTo>
                  <a:pt x="1582" y="477"/>
                </a:lnTo>
                <a:lnTo>
                  <a:pt x="1584" y="492"/>
                </a:lnTo>
                <a:lnTo>
                  <a:pt x="1584" y="501"/>
                </a:lnTo>
                <a:lnTo>
                  <a:pt x="1579" y="511"/>
                </a:lnTo>
                <a:lnTo>
                  <a:pt x="1572" y="522"/>
                </a:lnTo>
                <a:lnTo>
                  <a:pt x="1563" y="534"/>
                </a:lnTo>
                <a:lnTo>
                  <a:pt x="1569" y="546"/>
                </a:lnTo>
                <a:lnTo>
                  <a:pt x="1567" y="562"/>
                </a:lnTo>
                <a:lnTo>
                  <a:pt x="1573" y="576"/>
                </a:lnTo>
                <a:lnTo>
                  <a:pt x="1584" y="587"/>
                </a:lnTo>
                <a:lnTo>
                  <a:pt x="1603" y="593"/>
                </a:lnTo>
                <a:lnTo>
                  <a:pt x="1610" y="603"/>
                </a:lnTo>
                <a:lnTo>
                  <a:pt x="1619" y="616"/>
                </a:lnTo>
                <a:lnTo>
                  <a:pt x="1628" y="627"/>
                </a:lnTo>
                <a:lnTo>
                  <a:pt x="1633" y="637"/>
                </a:lnTo>
                <a:lnTo>
                  <a:pt x="1639" y="642"/>
                </a:lnTo>
                <a:lnTo>
                  <a:pt x="1643" y="650"/>
                </a:lnTo>
                <a:lnTo>
                  <a:pt x="1648" y="657"/>
                </a:lnTo>
                <a:lnTo>
                  <a:pt x="1639" y="672"/>
                </a:lnTo>
                <a:lnTo>
                  <a:pt x="1636" y="674"/>
                </a:lnTo>
                <a:lnTo>
                  <a:pt x="1631" y="673"/>
                </a:lnTo>
                <a:lnTo>
                  <a:pt x="1624" y="676"/>
                </a:lnTo>
                <a:lnTo>
                  <a:pt x="1625" y="681"/>
                </a:lnTo>
                <a:lnTo>
                  <a:pt x="1616" y="682"/>
                </a:lnTo>
                <a:lnTo>
                  <a:pt x="1610" y="677"/>
                </a:lnTo>
                <a:lnTo>
                  <a:pt x="1609" y="683"/>
                </a:lnTo>
                <a:lnTo>
                  <a:pt x="1600" y="684"/>
                </a:lnTo>
                <a:lnTo>
                  <a:pt x="1598" y="679"/>
                </a:lnTo>
                <a:lnTo>
                  <a:pt x="1592" y="673"/>
                </a:lnTo>
                <a:lnTo>
                  <a:pt x="1586" y="674"/>
                </a:lnTo>
                <a:lnTo>
                  <a:pt x="1582" y="681"/>
                </a:lnTo>
                <a:lnTo>
                  <a:pt x="1578" y="684"/>
                </a:lnTo>
                <a:lnTo>
                  <a:pt x="1572" y="682"/>
                </a:lnTo>
                <a:lnTo>
                  <a:pt x="1566" y="679"/>
                </a:lnTo>
                <a:lnTo>
                  <a:pt x="1563" y="673"/>
                </a:lnTo>
                <a:lnTo>
                  <a:pt x="1561" y="679"/>
                </a:lnTo>
                <a:lnTo>
                  <a:pt x="1555" y="682"/>
                </a:lnTo>
                <a:lnTo>
                  <a:pt x="1554" y="689"/>
                </a:lnTo>
                <a:lnTo>
                  <a:pt x="1546" y="686"/>
                </a:lnTo>
                <a:lnTo>
                  <a:pt x="1543" y="681"/>
                </a:lnTo>
                <a:lnTo>
                  <a:pt x="1536" y="687"/>
                </a:lnTo>
                <a:lnTo>
                  <a:pt x="1534" y="683"/>
                </a:lnTo>
                <a:lnTo>
                  <a:pt x="1522" y="682"/>
                </a:lnTo>
                <a:lnTo>
                  <a:pt x="1530" y="693"/>
                </a:lnTo>
                <a:lnTo>
                  <a:pt x="1521" y="697"/>
                </a:lnTo>
                <a:lnTo>
                  <a:pt x="1521" y="705"/>
                </a:lnTo>
                <a:lnTo>
                  <a:pt x="1518" y="708"/>
                </a:lnTo>
                <a:lnTo>
                  <a:pt x="1514" y="702"/>
                </a:lnTo>
                <a:lnTo>
                  <a:pt x="1508" y="699"/>
                </a:lnTo>
                <a:lnTo>
                  <a:pt x="1500" y="698"/>
                </a:lnTo>
                <a:lnTo>
                  <a:pt x="1494" y="694"/>
                </a:lnTo>
                <a:lnTo>
                  <a:pt x="1484" y="688"/>
                </a:lnTo>
                <a:lnTo>
                  <a:pt x="1476" y="683"/>
                </a:lnTo>
                <a:lnTo>
                  <a:pt x="1467" y="679"/>
                </a:lnTo>
                <a:lnTo>
                  <a:pt x="1458" y="673"/>
                </a:lnTo>
                <a:lnTo>
                  <a:pt x="1461" y="679"/>
                </a:lnTo>
                <a:lnTo>
                  <a:pt x="1469" y="688"/>
                </a:lnTo>
                <a:lnTo>
                  <a:pt x="1469" y="695"/>
                </a:lnTo>
                <a:lnTo>
                  <a:pt x="1466" y="698"/>
                </a:lnTo>
                <a:lnTo>
                  <a:pt x="1466" y="702"/>
                </a:lnTo>
                <a:lnTo>
                  <a:pt x="1463" y="704"/>
                </a:lnTo>
                <a:lnTo>
                  <a:pt x="1460" y="703"/>
                </a:lnTo>
                <a:lnTo>
                  <a:pt x="1460" y="698"/>
                </a:lnTo>
                <a:lnTo>
                  <a:pt x="1452" y="695"/>
                </a:lnTo>
                <a:lnTo>
                  <a:pt x="1442" y="699"/>
                </a:lnTo>
                <a:lnTo>
                  <a:pt x="1439" y="698"/>
                </a:lnTo>
                <a:lnTo>
                  <a:pt x="1442" y="693"/>
                </a:lnTo>
                <a:lnTo>
                  <a:pt x="1436" y="688"/>
                </a:lnTo>
                <a:lnTo>
                  <a:pt x="1430" y="684"/>
                </a:lnTo>
                <a:lnTo>
                  <a:pt x="1423" y="686"/>
                </a:lnTo>
                <a:lnTo>
                  <a:pt x="1420" y="689"/>
                </a:lnTo>
                <a:lnTo>
                  <a:pt x="1424" y="697"/>
                </a:lnTo>
                <a:lnTo>
                  <a:pt x="1418" y="705"/>
                </a:lnTo>
                <a:lnTo>
                  <a:pt x="1423" y="713"/>
                </a:lnTo>
                <a:lnTo>
                  <a:pt x="1420" y="716"/>
                </a:lnTo>
                <a:lnTo>
                  <a:pt x="1427" y="720"/>
                </a:lnTo>
                <a:lnTo>
                  <a:pt x="1427" y="726"/>
                </a:lnTo>
                <a:lnTo>
                  <a:pt x="1423" y="726"/>
                </a:lnTo>
                <a:lnTo>
                  <a:pt x="1415" y="723"/>
                </a:lnTo>
                <a:lnTo>
                  <a:pt x="1412" y="730"/>
                </a:lnTo>
                <a:lnTo>
                  <a:pt x="1415" y="740"/>
                </a:lnTo>
                <a:lnTo>
                  <a:pt x="1418" y="736"/>
                </a:lnTo>
                <a:lnTo>
                  <a:pt x="1417" y="732"/>
                </a:lnTo>
                <a:lnTo>
                  <a:pt x="1417" y="729"/>
                </a:lnTo>
                <a:lnTo>
                  <a:pt x="1421" y="731"/>
                </a:lnTo>
                <a:lnTo>
                  <a:pt x="1423" y="735"/>
                </a:lnTo>
                <a:lnTo>
                  <a:pt x="1430" y="734"/>
                </a:lnTo>
                <a:lnTo>
                  <a:pt x="1433" y="737"/>
                </a:lnTo>
                <a:lnTo>
                  <a:pt x="1430" y="744"/>
                </a:lnTo>
                <a:lnTo>
                  <a:pt x="1438" y="750"/>
                </a:lnTo>
                <a:lnTo>
                  <a:pt x="1438" y="758"/>
                </a:lnTo>
                <a:lnTo>
                  <a:pt x="1429" y="761"/>
                </a:lnTo>
                <a:lnTo>
                  <a:pt x="1435" y="765"/>
                </a:lnTo>
                <a:lnTo>
                  <a:pt x="1430" y="767"/>
                </a:lnTo>
                <a:lnTo>
                  <a:pt x="1423" y="765"/>
                </a:lnTo>
                <a:lnTo>
                  <a:pt x="1423" y="770"/>
                </a:lnTo>
                <a:lnTo>
                  <a:pt x="1421" y="772"/>
                </a:lnTo>
                <a:lnTo>
                  <a:pt x="1417" y="768"/>
                </a:lnTo>
                <a:lnTo>
                  <a:pt x="1408" y="762"/>
                </a:lnTo>
                <a:lnTo>
                  <a:pt x="1403" y="766"/>
                </a:lnTo>
                <a:lnTo>
                  <a:pt x="1399" y="771"/>
                </a:lnTo>
                <a:lnTo>
                  <a:pt x="1396" y="771"/>
                </a:lnTo>
                <a:lnTo>
                  <a:pt x="1397" y="766"/>
                </a:lnTo>
                <a:lnTo>
                  <a:pt x="1391" y="766"/>
                </a:lnTo>
                <a:lnTo>
                  <a:pt x="1372" y="766"/>
                </a:lnTo>
                <a:lnTo>
                  <a:pt x="1369" y="768"/>
                </a:lnTo>
                <a:lnTo>
                  <a:pt x="1376" y="775"/>
                </a:lnTo>
                <a:lnTo>
                  <a:pt x="1379" y="770"/>
                </a:lnTo>
                <a:lnTo>
                  <a:pt x="1388" y="777"/>
                </a:lnTo>
                <a:lnTo>
                  <a:pt x="1394" y="777"/>
                </a:lnTo>
                <a:lnTo>
                  <a:pt x="1391" y="781"/>
                </a:lnTo>
                <a:lnTo>
                  <a:pt x="1391" y="791"/>
                </a:lnTo>
                <a:lnTo>
                  <a:pt x="1388" y="788"/>
                </a:lnTo>
                <a:lnTo>
                  <a:pt x="1381" y="782"/>
                </a:lnTo>
                <a:lnTo>
                  <a:pt x="1379" y="787"/>
                </a:lnTo>
                <a:lnTo>
                  <a:pt x="1381" y="794"/>
                </a:lnTo>
                <a:lnTo>
                  <a:pt x="1372" y="793"/>
                </a:lnTo>
                <a:lnTo>
                  <a:pt x="1370" y="796"/>
                </a:lnTo>
                <a:lnTo>
                  <a:pt x="1363" y="797"/>
                </a:lnTo>
                <a:lnTo>
                  <a:pt x="1354" y="794"/>
                </a:lnTo>
                <a:lnTo>
                  <a:pt x="1347" y="797"/>
                </a:lnTo>
                <a:lnTo>
                  <a:pt x="1341" y="799"/>
                </a:lnTo>
                <a:lnTo>
                  <a:pt x="1347" y="802"/>
                </a:lnTo>
                <a:lnTo>
                  <a:pt x="1356" y="808"/>
                </a:lnTo>
                <a:lnTo>
                  <a:pt x="1350" y="810"/>
                </a:lnTo>
                <a:lnTo>
                  <a:pt x="1339" y="805"/>
                </a:lnTo>
                <a:lnTo>
                  <a:pt x="1333" y="808"/>
                </a:lnTo>
                <a:lnTo>
                  <a:pt x="1333" y="814"/>
                </a:lnTo>
                <a:lnTo>
                  <a:pt x="1338" y="813"/>
                </a:lnTo>
                <a:lnTo>
                  <a:pt x="1347" y="812"/>
                </a:lnTo>
                <a:lnTo>
                  <a:pt x="1357" y="817"/>
                </a:lnTo>
                <a:lnTo>
                  <a:pt x="1357" y="820"/>
                </a:lnTo>
                <a:lnTo>
                  <a:pt x="1353" y="830"/>
                </a:lnTo>
                <a:lnTo>
                  <a:pt x="1356" y="833"/>
                </a:lnTo>
                <a:lnTo>
                  <a:pt x="1365" y="836"/>
                </a:lnTo>
                <a:lnTo>
                  <a:pt x="1365" y="842"/>
                </a:lnTo>
                <a:lnTo>
                  <a:pt x="1342" y="835"/>
                </a:lnTo>
                <a:lnTo>
                  <a:pt x="1339" y="840"/>
                </a:lnTo>
                <a:lnTo>
                  <a:pt x="1344" y="845"/>
                </a:lnTo>
                <a:lnTo>
                  <a:pt x="1350" y="857"/>
                </a:lnTo>
                <a:lnTo>
                  <a:pt x="1341" y="859"/>
                </a:lnTo>
                <a:lnTo>
                  <a:pt x="1344" y="867"/>
                </a:lnTo>
                <a:lnTo>
                  <a:pt x="1345" y="873"/>
                </a:lnTo>
                <a:lnTo>
                  <a:pt x="1339" y="883"/>
                </a:lnTo>
                <a:lnTo>
                  <a:pt x="1335" y="880"/>
                </a:lnTo>
                <a:lnTo>
                  <a:pt x="1333" y="883"/>
                </a:lnTo>
                <a:lnTo>
                  <a:pt x="1336" y="884"/>
                </a:lnTo>
                <a:lnTo>
                  <a:pt x="1336" y="891"/>
                </a:lnTo>
                <a:lnTo>
                  <a:pt x="1333" y="893"/>
                </a:lnTo>
                <a:lnTo>
                  <a:pt x="1327" y="897"/>
                </a:lnTo>
                <a:lnTo>
                  <a:pt x="1324" y="902"/>
                </a:lnTo>
                <a:lnTo>
                  <a:pt x="1329" y="905"/>
                </a:lnTo>
                <a:lnTo>
                  <a:pt x="1323" y="905"/>
                </a:lnTo>
                <a:lnTo>
                  <a:pt x="1315" y="909"/>
                </a:lnTo>
                <a:lnTo>
                  <a:pt x="1311" y="912"/>
                </a:lnTo>
                <a:lnTo>
                  <a:pt x="1314" y="915"/>
                </a:lnTo>
                <a:lnTo>
                  <a:pt x="1312" y="920"/>
                </a:lnTo>
                <a:lnTo>
                  <a:pt x="1308" y="925"/>
                </a:lnTo>
                <a:lnTo>
                  <a:pt x="1311" y="930"/>
                </a:lnTo>
                <a:lnTo>
                  <a:pt x="1305" y="930"/>
                </a:lnTo>
                <a:lnTo>
                  <a:pt x="1306" y="935"/>
                </a:lnTo>
                <a:lnTo>
                  <a:pt x="1303" y="940"/>
                </a:lnTo>
                <a:lnTo>
                  <a:pt x="1299" y="939"/>
                </a:lnTo>
                <a:lnTo>
                  <a:pt x="1293" y="938"/>
                </a:lnTo>
                <a:lnTo>
                  <a:pt x="1290" y="933"/>
                </a:lnTo>
                <a:lnTo>
                  <a:pt x="1287" y="935"/>
                </a:lnTo>
                <a:lnTo>
                  <a:pt x="1289" y="939"/>
                </a:lnTo>
                <a:lnTo>
                  <a:pt x="1295" y="941"/>
                </a:lnTo>
                <a:lnTo>
                  <a:pt x="1299" y="946"/>
                </a:lnTo>
                <a:lnTo>
                  <a:pt x="1305" y="951"/>
                </a:lnTo>
                <a:lnTo>
                  <a:pt x="1317" y="950"/>
                </a:lnTo>
                <a:lnTo>
                  <a:pt x="1321" y="951"/>
                </a:lnTo>
                <a:lnTo>
                  <a:pt x="1324" y="954"/>
                </a:lnTo>
                <a:lnTo>
                  <a:pt x="1317" y="957"/>
                </a:lnTo>
                <a:lnTo>
                  <a:pt x="1317" y="961"/>
                </a:lnTo>
                <a:lnTo>
                  <a:pt x="1327" y="968"/>
                </a:lnTo>
                <a:lnTo>
                  <a:pt x="1324" y="972"/>
                </a:lnTo>
                <a:lnTo>
                  <a:pt x="1315" y="968"/>
                </a:lnTo>
                <a:lnTo>
                  <a:pt x="1312" y="976"/>
                </a:lnTo>
                <a:lnTo>
                  <a:pt x="1318" y="978"/>
                </a:lnTo>
                <a:lnTo>
                  <a:pt x="1321" y="983"/>
                </a:lnTo>
                <a:lnTo>
                  <a:pt x="1327" y="982"/>
                </a:lnTo>
                <a:lnTo>
                  <a:pt x="1329" y="987"/>
                </a:lnTo>
                <a:lnTo>
                  <a:pt x="1332" y="990"/>
                </a:lnTo>
                <a:lnTo>
                  <a:pt x="1338" y="987"/>
                </a:lnTo>
                <a:lnTo>
                  <a:pt x="1344" y="994"/>
                </a:lnTo>
                <a:lnTo>
                  <a:pt x="1347" y="990"/>
                </a:lnTo>
                <a:lnTo>
                  <a:pt x="1351" y="992"/>
                </a:lnTo>
                <a:lnTo>
                  <a:pt x="1353" y="997"/>
                </a:lnTo>
                <a:lnTo>
                  <a:pt x="1356" y="998"/>
                </a:lnTo>
                <a:lnTo>
                  <a:pt x="1360" y="999"/>
                </a:lnTo>
                <a:lnTo>
                  <a:pt x="1363" y="1003"/>
                </a:lnTo>
                <a:lnTo>
                  <a:pt x="1359" y="1004"/>
                </a:lnTo>
                <a:lnTo>
                  <a:pt x="1354" y="1003"/>
                </a:lnTo>
                <a:lnTo>
                  <a:pt x="1347" y="1004"/>
                </a:lnTo>
                <a:lnTo>
                  <a:pt x="1350" y="1008"/>
                </a:lnTo>
                <a:lnTo>
                  <a:pt x="1353" y="1013"/>
                </a:lnTo>
                <a:lnTo>
                  <a:pt x="1357" y="1017"/>
                </a:lnTo>
                <a:lnTo>
                  <a:pt x="1360" y="1015"/>
                </a:lnTo>
                <a:lnTo>
                  <a:pt x="1366" y="1012"/>
                </a:lnTo>
                <a:lnTo>
                  <a:pt x="1373" y="1018"/>
                </a:lnTo>
                <a:lnTo>
                  <a:pt x="1372" y="1022"/>
                </a:lnTo>
                <a:lnTo>
                  <a:pt x="1365" y="1027"/>
                </a:lnTo>
                <a:lnTo>
                  <a:pt x="1362" y="1032"/>
                </a:lnTo>
                <a:lnTo>
                  <a:pt x="1359" y="1038"/>
                </a:lnTo>
                <a:lnTo>
                  <a:pt x="1356" y="1041"/>
                </a:lnTo>
                <a:lnTo>
                  <a:pt x="1351" y="1046"/>
                </a:lnTo>
                <a:lnTo>
                  <a:pt x="1347" y="1050"/>
                </a:lnTo>
                <a:lnTo>
                  <a:pt x="1345" y="1054"/>
                </a:lnTo>
                <a:lnTo>
                  <a:pt x="1341" y="1057"/>
                </a:lnTo>
                <a:lnTo>
                  <a:pt x="1335" y="1060"/>
                </a:lnTo>
                <a:lnTo>
                  <a:pt x="1330" y="1056"/>
                </a:lnTo>
                <a:lnTo>
                  <a:pt x="1329" y="1061"/>
                </a:lnTo>
                <a:lnTo>
                  <a:pt x="1323" y="1070"/>
                </a:lnTo>
                <a:lnTo>
                  <a:pt x="1320" y="1075"/>
                </a:lnTo>
                <a:lnTo>
                  <a:pt x="1321" y="1080"/>
                </a:lnTo>
                <a:lnTo>
                  <a:pt x="1312" y="1077"/>
                </a:lnTo>
                <a:lnTo>
                  <a:pt x="1311" y="1086"/>
                </a:lnTo>
                <a:lnTo>
                  <a:pt x="1306" y="1091"/>
                </a:lnTo>
                <a:lnTo>
                  <a:pt x="1303" y="1093"/>
                </a:lnTo>
                <a:lnTo>
                  <a:pt x="1300" y="1097"/>
                </a:lnTo>
                <a:lnTo>
                  <a:pt x="1299" y="1103"/>
                </a:lnTo>
                <a:lnTo>
                  <a:pt x="1300" y="1107"/>
                </a:lnTo>
                <a:lnTo>
                  <a:pt x="1298" y="1111"/>
                </a:lnTo>
                <a:lnTo>
                  <a:pt x="1298" y="1116"/>
                </a:lnTo>
                <a:lnTo>
                  <a:pt x="1296" y="1119"/>
                </a:lnTo>
                <a:lnTo>
                  <a:pt x="1298" y="1127"/>
                </a:lnTo>
                <a:lnTo>
                  <a:pt x="1295" y="1134"/>
                </a:lnTo>
                <a:lnTo>
                  <a:pt x="1290" y="1135"/>
                </a:lnTo>
                <a:lnTo>
                  <a:pt x="1292" y="1141"/>
                </a:lnTo>
                <a:lnTo>
                  <a:pt x="1287" y="1143"/>
                </a:lnTo>
                <a:lnTo>
                  <a:pt x="1284" y="1145"/>
                </a:lnTo>
                <a:lnTo>
                  <a:pt x="1286" y="1150"/>
                </a:lnTo>
                <a:lnTo>
                  <a:pt x="1284" y="1155"/>
                </a:lnTo>
                <a:lnTo>
                  <a:pt x="1280" y="1160"/>
                </a:lnTo>
                <a:lnTo>
                  <a:pt x="1277" y="1161"/>
                </a:lnTo>
                <a:lnTo>
                  <a:pt x="1277" y="1167"/>
                </a:lnTo>
                <a:lnTo>
                  <a:pt x="1271" y="1166"/>
                </a:lnTo>
                <a:lnTo>
                  <a:pt x="1272" y="1170"/>
                </a:lnTo>
                <a:lnTo>
                  <a:pt x="1269" y="1179"/>
                </a:lnTo>
                <a:lnTo>
                  <a:pt x="1265" y="1175"/>
                </a:lnTo>
                <a:lnTo>
                  <a:pt x="1262" y="1177"/>
                </a:lnTo>
                <a:lnTo>
                  <a:pt x="1259" y="1181"/>
                </a:lnTo>
                <a:lnTo>
                  <a:pt x="1257" y="1193"/>
                </a:lnTo>
                <a:lnTo>
                  <a:pt x="1238" y="1206"/>
                </a:lnTo>
                <a:lnTo>
                  <a:pt x="1220" y="1214"/>
                </a:lnTo>
                <a:lnTo>
                  <a:pt x="1205" y="1218"/>
                </a:lnTo>
                <a:lnTo>
                  <a:pt x="1195" y="1212"/>
                </a:lnTo>
                <a:lnTo>
                  <a:pt x="1187" y="1217"/>
                </a:lnTo>
                <a:lnTo>
                  <a:pt x="1189" y="1226"/>
                </a:lnTo>
                <a:lnTo>
                  <a:pt x="1180" y="1226"/>
                </a:lnTo>
                <a:lnTo>
                  <a:pt x="1166" y="1242"/>
                </a:lnTo>
                <a:lnTo>
                  <a:pt x="1157" y="1251"/>
                </a:lnTo>
                <a:lnTo>
                  <a:pt x="1162" y="1261"/>
                </a:lnTo>
                <a:lnTo>
                  <a:pt x="1152" y="1271"/>
                </a:lnTo>
                <a:lnTo>
                  <a:pt x="1141" y="1259"/>
                </a:lnTo>
                <a:lnTo>
                  <a:pt x="1134" y="1249"/>
                </a:lnTo>
                <a:lnTo>
                  <a:pt x="1123" y="1244"/>
                </a:lnTo>
                <a:lnTo>
                  <a:pt x="1117" y="1244"/>
                </a:lnTo>
                <a:lnTo>
                  <a:pt x="1119" y="1249"/>
                </a:lnTo>
                <a:lnTo>
                  <a:pt x="1119" y="1256"/>
                </a:lnTo>
                <a:lnTo>
                  <a:pt x="1123" y="1261"/>
                </a:lnTo>
                <a:lnTo>
                  <a:pt x="1129" y="1266"/>
                </a:lnTo>
                <a:lnTo>
                  <a:pt x="1132" y="1271"/>
                </a:lnTo>
                <a:lnTo>
                  <a:pt x="1129" y="1274"/>
                </a:lnTo>
                <a:lnTo>
                  <a:pt x="1132" y="1279"/>
                </a:lnTo>
                <a:lnTo>
                  <a:pt x="1123" y="1276"/>
                </a:lnTo>
                <a:lnTo>
                  <a:pt x="1120" y="1271"/>
                </a:lnTo>
                <a:lnTo>
                  <a:pt x="1114" y="1268"/>
                </a:lnTo>
                <a:lnTo>
                  <a:pt x="1105" y="1259"/>
                </a:lnTo>
                <a:lnTo>
                  <a:pt x="1111" y="1271"/>
                </a:lnTo>
                <a:lnTo>
                  <a:pt x="1104" y="1272"/>
                </a:lnTo>
                <a:lnTo>
                  <a:pt x="1099" y="1266"/>
                </a:lnTo>
                <a:lnTo>
                  <a:pt x="1096" y="1275"/>
                </a:lnTo>
                <a:lnTo>
                  <a:pt x="1096" y="1281"/>
                </a:lnTo>
                <a:lnTo>
                  <a:pt x="1098" y="1290"/>
                </a:lnTo>
                <a:lnTo>
                  <a:pt x="1099" y="1298"/>
                </a:lnTo>
                <a:lnTo>
                  <a:pt x="1093" y="1301"/>
                </a:lnTo>
                <a:lnTo>
                  <a:pt x="1087" y="1301"/>
                </a:lnTo>
                <a:lnTo>
                  <a:pt x="1082" y="1300"/>
                </a:lnTo>
                <a:lnTo>
                  <a:pt x="1080" y="1300"/>
                </a:lnTo>
                <a:lnTo>
                  <a:pt x="1082" y="1308"/>
                </a:lnTo>
                <a:lnTo>
                  <a:pt x="1083" y="1307"/>
                </a:lnTo>
                <a:lnTo>
                  <a:pt x="1082" y="1312"/>
                </a:lnTo>
                <a:lnTo>
                  <a:pt x="1079" y="1314"/>
                </a:lnTo>
                <a:lnTo>
                  <a:pt x="1074" y="1316"/>
                </a:lnTo>
                <a:lnTo>
                  <a:pt x="1070" y="1313"/>
                </a:lnTo>
                <a:lnTo>
                  <a:pt x="1065" y="1311"/>
                </a:lnTo>
                <a:lnTo>
                  <a:pt x="1059" y="1316"/>
                </a:lnTo>
                <a:lnTo>
                  <a:pt x="1065" y="1321"/>
                </a:lnTo>
                <a:lnTo>
                  <a:pt x="1073" y="1322"/>
                </a:lnTo>
                <a:lnTo>
                  <a:pt x="1079" y="1324"/>
                </a:lnTo>
                <a:lnTo>
                  <a:pt x="1074" y="1328"/>
                </a:lnTo>
                <a:lnTo>
                  <a:pt x="1071" y="1331"/>
                </a:lnTo>
                <a:lnTo>
                  <a:pt x="1071" y="1333"/>
                </a:lnTo>
                <a:lnTo>
                  <a:pt x="1070" y="1334"/>
                </a:lnTo>
                <a:lnTo>
                  <a:pt x="1067" y="1333"/>
                </a:lnTo>
                <a:lnTo>
                  <a:pt x="1062" y="1332"/>
                </a:lnTo>
                <a:lnTo>
                  <a:pt x="1058" y="1329"/>
                </a:lnTo>
                <a:lnTo>
                  <a:pt x="1053" y="1332"/>
                </a:lnTo>
                <a:lnTo>
                  <a:pt x="1046" y="1332"/>
                </a:lnTo>
                <a:lnTo>
                  <a:pt x="1041" y="1333"/>
                </a:lnTo>
                <a:lnTo>
                  <a:pt x="1035" y="1335"/>
                </a:lnTo>
                <a:lnTo>
                  <a:pt x="1031" y="1338"/>
                </a:lnTo>
                <a:lnTo>
                  <a:pt x="1029" y="1333"/>
                </a:lnTo>
                <a:lnTo>
                  <a:pt x="1032" y="1331"/>
                </a:lnTo>
                <a:lnTo>
                  <a:pt x="1035" y="1327"/>
                </a:lnTo>
                <a:lnTo>
                  <a:pt x="1025" y="1322"/>
                </a:lnTo>
                <a:lnTo>
                  <a:pt x="1022" y="1327"/>
                </a:lnTo>
                <a:lnTo>
                  <a:pt x="1025" y="1328"/>
                </a:lnTo>
                <a:lnTo>
                  <a:pt x="1026" y="1334"/>
                </a:lnTo>
                <a:lnTo>
                  <a:pt x="1028" y="1340"/>
                </a:lnTo>
                <a:lnTo>
                  <a:pt x="1025" y="1343"/>
                </a:lnTo>
                <a:lnTo>
                  <a:pt x="1017" y="1338"/>
                </a:lnTo>
                <a:lnTo>
                  <a:pt x="1014" y="1340"/>
                </a:lnTo>
                <a:lnTo>
                  <a:pt x="1014" y="1354"/>
                </a:lnTo>
                <a:lnTo>
                  <a:pt x="1006" y="1348"/>
                </a:lnTo>
                <a:lnTo>
                  <a:pt x="1006" y="1356"/>
                </a:lnTo>
                <a:lnTo>
                  <a:pt x="1007" y="1364"/>
                </a:lnTo>
                <a:lnTo>
                  <a:pt x="997" y="1376"/>
                </a:lnTo>
                <a:lnTo>
                  <a:pt x="994" y="1369"/>
                </a:lnTo>
                <a:lnTo>
                  <a:pt x="988" y="1370"/>
                </a:lnTo>
                <a:lnTo>
                  <a:pt x="992" y="1377"/>
                </a:lnTo>
                <a:lnTo>
                  <a:pt x="988" y="1377"/>
                </a:lnTo>
                <a:lnTo>
                  <a:pt x="985" y="1375"/>
                </a:lnTo>
                <a:lnTo>
                  <a:pt x="982" y="1371"/>
                </a:lnTo>
                <a:lnTo>
                  <a:pt x="979" y="1371"/>
                </a:lnTo>
                <a:lnTo>
                  <a:pt x="982" y="1380"/>
                </a:lnTo>
                <a:lnTo>
                  <a:pt x="977" y="1384"/>
                </a:lnTo>
                <a:lnTo>
                  <a:pt x="976" y="1385"/>
                </a:lnTo>
                <a:lnTo>
                  <a:pt x="977" y="1389"/>
                </a:lnTo>
                <a:lnTo>
                  <a:pt x="992" y="1382"/>
                </a:lnTo>
                <a:lnTo>
                  <a:pt x="1001" y="1379"/>
                </a:lnTo>
                <a:lnTo>
                  <a:pt x="1004" y="1380"/>
                </a:lnTo>
                <a:lnTo>
                  <a:pt x="1010" y="1384"/>
                </a:lnTo>
                <a:lnTo>
                  <a:pt x="1011" y="1386"/>
                </a:lnTo>
                <a:lnTo>
                  <a:pt x="1011" y="1392"/>
                </a:lnTo>
                <a:lnTo>
                  <a:pt x="1006" y="1399"/>
                </a:lnTo>
                <a:lnTo>
                  <a:pt x="1003" y="1407"/>
                </a:lnTo>
                <a:lnTo>
                  <a:pt x="1000" y="1411"/>
                </a:lnTo>
                <a:lnTo>
                  <a:pt x="995" y="1416"/>
                </a:lnTo>
                <a:lnTo>
                  <a:pt x="989" y="1420"/>
                </a:lnTo>
                <a:lnTo>
                  <a:pt x="983" y="1424"/>
                </a:lnTo>
                <a:lnTo>
                  <a:pt x="980" y="1429"/>
                </a:lnTo>
                <a:lnTo>
                  <a:pt x="977" y="1434"/>
                </a:lnTo>
                <a:lnTo>
                  <a:pt x="974" y="1439"/>
                </a:lnTo>
                <a:lnTo>
                  <a:pt x="970" y="1447"/>
                </a:lnTo>
                <a:lnTo>
                  <a:pt x="968" y="1453"/>
                </a:lnTo>
                <a:lnTo>
                  <a:pt x="965" y="1459"/>
                </a:lnTo>
                <a:lnTo>
                  <a:pt x="962" y="1466"/>
                </a:lnTo>
                <a:lnTo>
                  <a:pt x="959" y="1471"/>
                </a:lnTo>
                <a:lnTo>
                  <a:pt x="958" y="1475"/>
                </a:lnTo>
                <a:lnTo>
                  <a:pt x="955" y="1481"/>
                </a:lnTo>
                <a:lnTo>
                  <a:pt x="949" y="1485"/>
                </a:lnTo>
                <a:lnTo>
                  <a:pt x="946" y="1490"/>
                </a:lnTo>
                <a:lnTo>
                  <a:pt x="938" y="1494"/>
                </a:lnTo>
                <a:lnTo>
                  <a:pt x="936" y="1500"/>
                </a:lnTo>
                <a:lnTo>
                  <a:pt x="931" y="1504"/>
                </a:lnTo>
                <a:lnTo>
                  <a:pt x="921" y="1510"/>
                </a:lnTo>
                <a:lnTo>
                  <a:pt x="916" y="1506"/>
                </a:lnTo>
                <a:lnTo>
                  <a:pt x="912" y="1507"/>
                </a:lnTo>
                <a:lnTo>
                  <a:pt x="907" y="1512"/>
                </a:lnTo>
                <a:lnTo>
                  <a:pt x="906" y="1516"/>
                </a:lnTo>
                <a:lnTo>
                  <a:pt x="909" y="1520"/>
                </a:lnTo>
                <a:lnTo>
                  <a:pt x="904" y="1521"/>
                </a:lnTo>
                <a:lnTo>
                  <a:pt x="897" y="1520"/>
                </a:lnTo>
                <a:lnTo>
                  <a:pt x="886" y="1521"/>
                </a:lnTo>
                <a:lnTo>
                  <a:pt x="885" y="1513"/>
                </a:lnTo>
                <a:lnTo>
                  <a:pt x="882" y="1508"/>
                </a:lnTo>
                <a:lnTo>
                  <a:pt x="877" y="1505"/>
                </a:lnTo>
                <a:lnTo>
                  <a:pt x="871" y="1497"/>
                </a:lnTo>
                <a:lnTo>
                  <a:pt x="868" y="1497"/>
                </a:lnTo>
                <a:lnTo>
                  <a:pt x="867" y="1501"/>
                </a:lnTo>
                <a:lnTo>
                  <a:pt x="868" y="1507"/>
                </a:lnTo>
                <a:lnTo>
                  <a:pt x="866" y="1513"/>
                </a:lnTo>
                <a:lnTo>
                  <a:pt x="870" y="1515"/>
                </a:lnTo>
                <a:lnTo>
                  <a:pt x="879" y="1517"/>
                </a:lnTo>
                <a:lnTo>
                  <a:pt x="880" y="1522"/>
                </a:lnTo>
                <a:lnTo>
                  <a:pt x="885" y="1528"/>
                </a:lnTo>
                <a:lnTo>
                  <a:pt x="886" y="1533"/>
                </a:lnTo>
                <a:lnTo>
                  <a:pt x="885" y="1541"/>
                </a:lnTo>
                <a:lnTo>
                  <a:pt x="877" y="1543"/>
                </a:lnTo>
                <a:lnTo>
                  <a:pt x="868" y="1542"/>
                </a:lnTo>
                <a:lnTo>
                  <a:pt x="867" y="1547"/>
                </a:lnTo>
                <a:lnTo>
                  <a:pt x="867" y="1555"/>
                </a:lnTo>
                <a:lnTo>
                  <a:pt x="871" y="1549"/>
                </a:lnTo>
                <a:lnTo>
                  <a:pt x="874" y="1552"/>
                </a:lnTo>
                <a:lnTo>
                  <a:pt x="879" y="1554"/>
                </a:lnTo>
                <a:lnTo>
                  <a:pt x="877" y="1559"/>
                </a:lnTo>
                <a:lnTo>
                  <a:pt x="883" y="1562"/>
                </a:lnTo>
                <a:lnTo>
                  <a:pt x="879" y="1567"/>
                </a:lnTo>
                <a:lnTo>
                  <a:pt x="892" y="1567"/>
                </a:lnTo>
                <a:lnTo>
                  <a:pt x="897" y="1567"/>
                </a:lnTo>
                <a:lnTo>
                  <a:pt x="907" y="1569"/>
                </a:lnTo>
                <a:lnTo>
                  <a:pt x="900" y="1578"/>
                </a:lnTo>
                <a:lnTo>
                  <a:pt x="892" y="1580"/>
                </a:lnTo>
                <a:lnTo>
                  <a:pt x="889" y="1576"/>
                </a:lnTo>
                <a:lnTo>
                  <a:pt x="894" y="1574"/>
                </a:lnTo>
                <a:lnTo>
                  <a:pt x="894" y="1573"/>
                </a:lnTo>
                <a:lnTo>
                  <a:pt x="885" y="1573"/>
                </a:lnTo>
                <a:lnTo>
                  <a:pt x="888" y="1580"/>
                </a:lnTo>
                <a:lnTo>
                  <a:pt x="892" y="1584"/>
                </a:lnTo>
                <a:lnTo>
                  <a:pt x="892" y="1586"/>
                </a:lnTo>
                <a:lnTo>
                  <a:pt x="889" y="1586"/>
                </a:lnTo>
                <a:lnTo>
                  <a:pt x="888" y="1591"/>
                </a:lnTo>
                <a:lnTo>
                  <a:pt x="247" y="2351"/>
                </a:lnTo>
                <a:lnTo>
                  <a:pt x="235" y="2362"/>
                </a:lnTo>
                <a:lnTo>
                  <a:pt x="231" y="2373"/>
                </a:lnTo>
                <a:lnTo>
                  <a:pt x="226" y="2387"/>
                </a:lnTo>
                <a:lnTo>
                  <a:pt x="229" y="2393"/>
                </a:lnTo>
                <a:lnTo>
                  <a:pt x="222" y="2403"/>
                </a:lnTo>
                <a:lnTo>
                  <a:pt x="212" y="2403"/>
                </a:lnTo>
                <a:lnTo>
                  <a:pt x="206" y="2428"/>
                </a:lnTo>
                <a:lnTo>
                  <a:pt x="219" y="2445"/>
                </a:lnTo>
                <a:lnTo>
                  <a:pt x="229" y="2443"/>
                </a:lnTo>
                <a:lnTo>
                  <a:pt x="232" y="2446"/>
                </a:lnTo>
                <a:lnTo>
                  <a:pt x="223" y="2456"/>
                </a:lnTo>
                <a:lnTo>
                  <a:pt x="215" y="2469"/>
                </a:lnTo>
                <a:lnTo>
                  <a:pt x="203" y="2482"/>
                </a:lnTo>
                <a:lnTo>
                  <a:pt x="186" y="2492"/>
                </a:lnTo>
                <a:lnTo>
                  <a:pt x="183" y="2499"/>
                </a:lnTo>
                <a:lnTo>
                  <a:pt x="180" y="2506"/>
                </a:lnTo>
                <a:lnTo>
                  <a:pt x="188" y="2508"/>
                </a:lnTo>
                <a:lnTo>
                  <a:pt x="204" y="2503"/>
                </a:lnTo>
                <a:lnTo>
                  <a:pt x="213" y="2497"/>
                </a:lnTo>
                <a:lnTo>
                  <a:pt x="226" y="2485"/>
                </a:lnTo>
                <a:lnTo>
                  <a:pt x="223" y="2499"/>
                </a:lnTo>
                <a:lnTo>
                  <a:pt x="212" y="2508"/>
                </a:lnTo>
                <a:lnTo>
                  <a:pt x="215" y="2512"/>
                </a:lnTo>
                <a:lnTo>
                  <a:pt x="231" y="2508"/>
                </a:lnTo>
                <a:lnTo>
                  <a:pt x="237" y="2496"/>
                </a:lnTo>
                <a:lnTo>
                  <a:pt x="232" y="2491"/>
                </a:lnTo>
                <a:lnTo>
                  <a:pt x="249" y="2485"/>
                </a:lnTo>
                <a:lnTo>
                  <a:pt x="270" y="2478"/>
                </a:lnTo>
                <a:lnTo>
                  <a:pt x="276" y="2467"/>
                </a:lnTo>
                <a:lnTo>
                  <a:pt x="270" y="2461"/>
                </a:lnTo>
                <a:lnTo>
                  <a:pt x="279" y="2462"/>
                </a:lnTo>
                <a:lnTo>
                  <a:pt x="285" y="2453"/>
                </a:lnTo>
                <a:lnTo>
                  <a:pt x="301" y="2450"/>
                </a:lnTo>
                <a:lnTo>
                  <a:pt x="310" y="2451"/>
                </a:lnTo>
                <a:lnTo>
                  <a:pt x="301" y="2470"/>
                </a:lnTo>
                <a:lnTo>
                  <a:pt x="316" y="2480"/>
                </a:lnTo>
                <a:lnTo>
                  <a:pt x="332" y="2460"/>
                </a:lnTo>
                <a:lnTo>
                  <a:pt x="337" y="2449"/>
                </a:lnTo>
                <a:lnTo>
                  <a:pt x="350" y="2445"/>
                </a:lnTo>
                <a:lnTo>
                  <a:pt x="350" y="2441"/>
                </a:lnTo>
                <a:lnTo>
                  <a:pt x="358" y="2438"/>
                </a:lnTo>
                <a:lnTo>
                  <a:pt x="362" y="2441"/>
                </a:lnTo>
                <a:lnTo>
                  <a:pt x="380" y="2429"/>
                </a:lnTo>
                <a:lnTo>
                  <a:pt x="381" y="2415"/>
                </a:lnTo>
                <a:lnTo>
                  <a:pt x="386" y="2417"/>
                </a:lnTo>
                <a:lnTo>
                  <a:pt x="383" y="2434"/>
                </a:lnTo>
                <a:lnTo>
                  <a:pt x="389" y="2434"/>
                </a:lnTo>
                <a:lnTo>
                  <a:pt x="407" y="2418"/>
                </a:lnTo>
                <a:lnTo>
                  <a:pt x="414" y="2412"/>
                </a:lnTo>
                <a:lnTo>
                  <a:pt x="413" y="2407"/>
                </a:lnTo>
                <a:lnTo>
                  <a:pt x="410" y="2406"/>
                </a:lnTo>
                <a:lnTo>
                  <a:pt x="414" y="2399"/>
                </a:lnTo>
                <a:lnTo>
                  <a:pt x="420" y="2398"/>
                </a:lnTo>
                <a:lnTo>
                  <a:pt x="422" y="2392"/>
                </a:lnTo>
                <a:lnTo>
                  <a:pt x="429" y="2380"/>
                </a:lnTo>
                <a:lnTo>
                  <a:pt x="432" y="2366"/>
                </a:lnTo>
                <a:lnTo>
                  <a:pt x="426" y="2356"/>
                </a:lnTo>
                <a:lnTo>
                  <a:pt x="429" y="2352"/>
                </a:lnTo>
                <a:lnTo>
                  <a:pt x="434" y="2352"/>
                </a:lnTo>
                <a:lnTo>
                  <a:pt x="441" y="2344"/>
                </a:lnTo>
                <a:lnTo>
                  <a:pt x="444" y="2326"/>
                </a:lnTo>
                <a:lnTo>
                  <a:pt x="438" y="2325"/>
                </a:lnTo>
                <a:lnTo>
                  <a:pt x="434" y="2340"/>
                </a:lnTo>
                <a:lnTo>
                  <a:pt x="425" y="2345"/>
                </a:lnTo>
                <a:lnTo>
                  <a:pt x="420" y="2331"/>
                </a:lnTo>
                <a:lnTo>
                  <a:pt x="425" y="2320"/>
                </a:lnTo>
                <a:lnTo>
                  <a:pt x="432" y="2308"/>
                </a:lnTo>
                <a:lnTo>
                  <a:pt x="439" y="2297"/>
                </a:lnTo>
                <a:lnTo>
                  <a:pt x="435" y="2286"/>
                </a:lnTo>
                <a:lnTo>
                  <a:pt x="438" y="2273"/>
                </a:lnTo>
                <a:lnTo>
                  <a:pt x="428" y="2287"/>
                </a:lnTo>
                <a:lnTo>
                  <a:pt x="426" y="2283"/>
                </a:lnTo>
                <a:lnTo>
                  <a:pt x="426" y="2272"/>
                </a:lnTo>
                <a:lnTo>
                  <a:pt x="422" y="2271"/>
                </a:lnTo>
                <a:lnTo>
                  <a:pt x="419" y="2283"/>
                </a:lnTo>
                <a:lnTo>
                  <a:pt x="408" y="2281"/>
                </a:lnTo>
                <a:lnTo>
                  <a:pt x="402" y="2275"/>
                </a:lnTo>
                <a:lnTo>
                  <a:pt x="402" y="2268"/>
                </a:lnTo>
                <a:lnTo>
                  <a:pt x="396" y="2273"/>
                </a:lnTo>
                <a:lnTo>
                  <a:pt x="399" y="2277"/>
                </a:lnTo>
                <a:lnTo>
                  <a:pt x="389" y="2280"/>
                </a:lnTo>
                <a:lnTo>
                  <a:pt x="386" y="2273"/>
                </a:lnTo>
                <a:lnTo>
                  <a:pt x="392" y="2267"/>
                </a:lnTo>
                <a:lnTo>
                  <a:pt x="395" y="2268"/>
                </a:lnTo>
                <a:lnTo>
                  <a:pt x="396" y="2265"/>
                </a:lnTo>
                <a:lnTo>
                  <a:pt x="387" y="2261"/>
                </a:lnTo>
                <a:lnTo>
                  <a:pt x="378" y="2261"/>
                </a:lnTo>
                <a:lnTo>
                  <a:pt x="365" y="2267"/>
                </a:lnTo>
                <a:lnTo>
                  <a:pt x="362" y="2270"/>
                </a:lnTo>
                <a:lnTo>
                  <a:pt x="366" y="2280"/>
                </a:lnTo>
                <a:lnTo>
                  <a:pt x="366" y="2283"/>
                </a:lnTo>
                <a:lnTo>
                  <a:pt x="362" y="2284"/>
                </a:lnTo>
                <a:lnTo>
                  <a:pt x="366" y="2288"/>
                </a:lnTo>
                <a:lnTo>
                  <a:pt x="356" y="2297"/>
                </a:lnTo>
                <a:lnTo>
                  <a:pt x="350" y="2292"/>
                </a:lnTo>
                <a:lnTo>
                  <a:pt x="353" y="2284"/>
                </a:lnTo>
                <a:lnTo>
                  <a:pt x="344" y="2281"/>
                </a:lnTo>
                <a:lnTo>
                  <a:pt x="343" y="2272"/>
                </a:lnTo>
                <a:lnTo>
                  <a:pt x="338" y="2267"/>
                </a:lnTo>
                <a:lnTo>
                  <a:pt x="332" y="2271"/>
                </a:lnTo>
                <a:lnTo>
                  <a:pt x="317" y="2275"/>
                </a:lnTo>
                <a:lnTo>
                  <a:pt x="320" y="2282"/>
                </a:lnTo>
                <a:lnTo>
                  <a:pt x="326" y="2287"/>
                </a:lnTo>
                <a:lnTo>
                  <a:pt x="320" y="2291"/>
                </a:lnTo>
                <a:lnTo>
                  <a:pt x="314" y="2288"/>
                </a:lnTo>
                <a:lnTo>
                  <a:pt x="311" y="2294"/>
                </a:lnTo>
                <a:lnTo>
                  <a:pt x="307" y="2289"/>
                </a:lnTo>
                <a:lnTo>
                  <a:pt x="307" y="2277"/>
                </a:lnTo>
                <a:lnTo>
                  <a:pt x="295" y="2281"/>
                </a:lnTo>
                <a:lnTo>
                  <a:pt x="301" y="2289"/>
                </a:lnTo>
                <a:lnTo>
                  <a:pt x="302" y="2296"/>
                </a:lnTo>
                <a:lnTo>
                  <a:pt x="296" y="2297"/>
                </a:lnTo>
                <a:lnTo>
                  <a:pt x="292" y="2294"/>
                </a:lnTo>
                <a:lnTo>
                  <a:pt x="292" y="2301"/>
                </a:lnTo>
                <a:lnTo>
                  <a:pt x="301" y="2304"/>
                </a:lnTo>
                <a:lnTo>
                  <a:pt x="302" y="2308"/>
                </a:lnTo>
                <a:lnTo>
                  <a:pt x="296" y="2309"/>
                </a:lnTo>
                <a:lnTo>
                  <a:pt x="301" y="2313"/>
                </a:lnTo>
                <a:lnTo>
                  <a:pt x="302" y="2319"/>
                </a:lnTo>
                <a:lnTo>
                  <a:pt x="301" y="2320"/>
                </a:lnTo>
                <a:lnTo>
                  <a:pt x="310" y="2339"/>
                </a:lnTo>
                <a:lnTo>
                  <a:pt x="314" y="2352"/>
                </a:lnTo>
                <a:lnTo>
                  <a:pt x="317" y="2364"/>
                </a:lnTo>
                <a:lnTo>
                  <a:pt x="317" y="2373"/>
                </a:lnTo>
                <a:lnTo>
                  <a:pt x="319" y="2382"/>
                </a:lnTo>
                <a:lnTo>
                  <a:pt x="317" y="2386"/>
                </a:lnTo>
                <a:lnTo>
                  <a:pt x="314" y="2385"/>
                </a:lnTo>
                <a:lnTo>
                  <a:pt x="313" y="2387"/>
                </a:lnTo>
                <a:lnTo>
                  <a:pt x="308" y="2382"/>
                </a:lnTo>
                <a:lnTo>
                  <a:pt x="302" y="2385"/>
                </a:lnTo>
                <a:lnTo>
                  <a:pt x="295" y="2370"/>
                </a:lnTo>
                <a:lnTo>
                  <a:pt x="289" y="2367"/>
                </a:lnTo>
                <a:lnTo>
                  <a:pt x="295" y="2367"/>
                </a:lnTo>
                <a:lnTo>
                  <a:pt x="296" y="2362"/>
                </a:lnTo>
                <a:lnTo>
                  <a:pt x="293" y="2356"/>
                </a:lnTo>
                <a:lnTo>
                  <a:pt x="288" y="2359"/>
                </a:lnTo>
                <a:lnTo>
                  <a:pt x="282" y="2351"/>
                </a:lnTo>
                <a:lnTo>
                  <a:pt x="282" y="2349"/>
                </a:lnTo>
                <a:lnTo>
                  <a:pt x="270" y="2352"/>
                </a:lnTo>
                <a:lnTo>
                  <a:pt x="262" y="2349"/>
                </a:lnTo>
                <a:lnTo>
                  <a:pt x="267" y="2339"/>
                </a:lnTo>
                <a:lnTo>
                  <a:pt x="259" y="2338"/>
                </a:lnTo>
                <a:lnTo>
                  <a:pt x="250" y="2344"/>
                </a:lnTo>
                <a:lnTo>
                  <a:pt x="255" y="2350"/>
                </a:lnTo>
                <a:lnTo>
                  <a:pt x="247" y="2351"/>
                </a:lnTo>
                <a:lnTo>
                  <a:pt x="888" y="1591"/>
                </a:lnTo>
                <a:lnTo>
                  <a:pt x="454" y="2624"/>
                </a:lnTo>
                <a:lnTo>
                  <a:pt x="460" y="2637"/>
                </a:lnTo>
                <a:lnTo>
                  <a:pt x="460" y="2647"/>
                </a:lnTo>
                <a:lnTo>
                  <a:pt x="471" y="2643"/>
                </a:lnTo>
                <a:lnTo>
                  <a:pt x="472" y="2623"/>
                </a:lnTo>
                <a:lnTo>
                  <a:pt x="483" y="2602"/>
                </a:lnTo>
                <a:lnTo>
                  <a:pt x="498" y="2586"/>
                </a:lnTo>
                <a:lnTo>
                  <a:pt x="509" y="2571"/>
                </a:lnTo>
                <a:lnTo>
                  <a:pt x="514" y="2565"/>
                </a:lnTo>
                <a:lnTo>
                  <a:pt x="524" y="2541"/>
                </a:lnTo>
                <a:lnTo>
                  <a:pt x="529" y="2524"/>
                </a:lnTo>
                <a:lnTo>
                  <a:pt x="532" y="2502"/>
                </a:lnTo>
                <a:lnTo>
                  <a:pt x="542" y="2491"/>
                </a:lnTo>
                <a:lnTo>
                  <a:pt x="554" y="2477"/>
                </a:lnTo>
                <a:lnTo>
                  <a:pt x="560" y="2485"/>
                </a:lnTo>
                <a:lnTo>
                  <a:pt x="569" y="2475"/>
                </a:lnTo>
                <a:lnTo>
                  <a:pt x="579" y="2465"/>
                </a:lnTo>
                <a:lnTo>
                  <a:pt x="577" y="2454"/>
                </a:lnTo>
                <a:lnTo>
                  <a:pt x="557" y="2451"/>
                </a:lnTo>
                <a:lnTo>
                  <a:pt x="566" y="2441"/>
                </a:lnTo>
                <a:lnTo>
                  <a:pt x="565" y="2424"/>
                </a:lnTo>
                <a:lnTo>
                  <a:pt x="571" y="2413"/>
                </a:lnTo>
                <a:lnTo>
                  <a:pt x="569" y="2404"/>
                </a:lnTo>
                <a:lnTo>
                  <a:pt x="563" y="2397"/>
                </a:lnTo>
                <a:lnTo>
                  <a:pt x="550" y="2410"/>
                </a:lnTo>
                <a:lnTo>
                  <a:pt x="535" y="2425"/>
                </a:lnTo>
                <a:lnTo>
                  <a:pt x="520" y="2439"/>
                </a:lnTo>
                <a:lnTo>
                  <a:pt x="511" y="2444"/>
                </a:lnTo>
                <a:lnTo>
                  <a:pt x="512" y="2451"/>
                </a:lnTo>
                <a:lnTo>
                  <a:pt x="506" y="2460"/>
                </a:lnTo>
                <a:lnTo>
                  <a:pt x="508" y="2471"/>
                </a:lnTo>
                <a:lnTo>
                  <a:pt x="504" y="2478"/>
                </a:lnTo>
                <a:lnTo>
                  <a:pt x="499" y="2480"/>
                </a:lnTo>
                <a:lnTo>
                  <a:pt x="501" y="2486"/>
                </a:lnTo>
                <a:lnTo>
                  <a:pt x="493" y="2490"/>
                </a:lnTo>
                <a:lnTo>
                  <a:pt x="487" y="2511"/>
                </a:lnTo>
                <a:lnTo>
                  <a:pt x="477" y="2528"/>
                </a:lnTo>
                <a:lnTo>
                  <a:pt x="471" y="2545"/>
                </a:lnTo>
                <a:lnTo>
                  <a:pt x="465" y="2564"/>
                </a:lnTo>
                <a:lnTo>
                  <a:pt x="460" y="2587"/>
                </a:lnTo>
                <a:lnTo>
                  <a:pt x="456" y="2601"/>
                </a:lnTo>
                <a:lnTo>
                  <a:pt x="451" y="2614"/>
                </a:lnTo>
                <a:lnTo>
                  <a:pt x="454" y="2624"/>
                </a:lnTo>
                <a:lnTo>
                  <a:pt x="888" y="1591"/>
                </a:lnTo>
                <a:lnTo>
                  <a:pt x="663" y="2272"/>
                </a:lnTo>
                <a:lnTo>
                  <a:pt x="645" y="2276"/>
                </a:lnTo>
                <a:lnTo>
                  <a:pt x="627" y="2278"/>
                </a:lnTo>
                <a:lnTo>
                  <a:pt x="608" y="2278"/>
                </a:lnTo>
                <a:lnTo>
                  <a:pt x="611" y="2284"/>
                </a:lnTo>
                <a:lnTo>
                  <a:pt x="629" y="2287"/>
                </a:lnTo>
                <a:lnTo>
                  <a:pt x="650" y="2287"/>
                </a:lnTo>
                <a:lnTo>
                  <a:pt x="654" y="2281"/>
                </a:lnTo>
                <a:lnTo>
                  <a:pt x="658" y="2284"/>
                </a:lnTo>
                <a:lnTo>
                  <a:pt x="654" y="2289"/>
                </a:lnTo>
                <a:lnTo>
                  <a:pt x="663" y="2292"/>
                </a:lnTo>
                <a:lnTo>
                  <a:pt x="669" y="2296"/>
                </a:lnTo>
                <a:lnTo>
                  <a:pt x="660" y="2307"/>
                </a:lnTo>
                <a:lnTo>
                  <a:pt x="691" y="2313"/>
                </a:lnTo>
                <a:lnTo>
                  <a:pt x="700" y="2312"/>
                </a:lnTo>
                <a:lnTo>
                  <a:pt x="709" y="2305"/>
                </a:lnTo>
                <a:lnTo>
                  <a:pt x="702" y="2301"/>
                </a:lnTo>
                <a:lnTo>
                  <a:pt x="721" y="2296"/>
                </a:lnTo>
                <a:lnTo>
                  <a:pt x="721" y="2289"/>
                </a:lnTo>
                <a:lnTo>
                  <a:pt x="736" y="2288"/>
                </a:lnTo>
                <a:lnTo>
                  <a:pt x="758" y="2283"/>
                </a:lnTo>
                <a:lnTo>
                  <a:pt x="776" y="2277"/>
                </a:lnTo>
                <a:lnTo>
                  <a:pt x="782" y="2271"/>
                </a:lnTo>
                <a:lnTo>
                  <a:pt x="779" y="2266"/>
                </a:lnTo>
                <a:lnTo>
                  <a:pt x="734" y="2284"/>
                </a:lnTo>
                <a:lnTo>
                  <a:pt x="715" y="2280"/>
                </a:lnTo>
                <a:lnTo>
                  <a:pt x="711" y="2276"/>
                </a:lnTo>
                <a:lnTo>
                  <a:pt x="702" y="2281"/>
                </a:lnTo>
                <a:lnTo>
                  <a:pt x="700" y="2281"/>
                </a:lnTo>
                <a:lnTo>
                  <a:pt x="703" y="2272"/>
                </a:lnTo>
                <a:lnTo>
                  <a:pt x="694" y="2273"/>
                </a:lnTo>
                <a:lnTo>
                  <a:pt x="691" y="2282"/>
                </a:lnTo>
                <a:lnTo>
                  <a:pt x="687" y="2281"/>
                </a:lnTo>
                <a:lnTo>
                  <a:pt x="682" y="2272"/>
                </a:lnTo>
                <a:lnTo>
                  <a:pt x="670" y="2276"/>
                </a:lnTo>
                <a:lnTo>
                  <a:pt x="663" y="2272"/>
                </a:lnTo>
                <a:lnTo>
                  <a:pt x="888" y="15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7" name="Freeform 459"/>
          <p:cNvSpPr>
            <a:spLocks/>
          </p:cNvSpPr>
          <p:nvPr/>
        </p:nvSpPr>
        <p:spPr bwMode="auto">
          <a:xfrm>
            <a:off x="4983163" y="365125"/>
            <a:ext cx="1308100" cy="2576513"/>
          </a:xfrm>
          <a:custGeom>
            <a:avLst/>
            <a:gdLst>
              <a:gd name="T0" fmla="*/ 558214246 w 1648"/>
              <a:gd name="T1" fmla="*/ 1066656614 h 3246"/>
              <a:gd name="T2" fmla="*/ 538053002 w 1648"/>
              <a:gd name="T3" fmla="*/ 1098788405 h 3246"/>
              <a:gd name="T4" fmla="*/ 542463869 w 1648"/>
              <a:gd name="T5" fmla="*/ 1137220982 h 3246"/>
              <a:gd name="T6" fmla="*/ 548133624 w 1648"/>
              <a:gd name="T7" fmla="*/ 1188883782 h 3246"/>
              <a:gd name="T8" fmla="*/ 582156120 w 1648"/>
              <a:gd name="T9" fmla="*/ 1223536522 h 3246"/>
              <a:gd name="T10" fmla="*/ 622478608 w 1648"/>
              <a:gd name="T11" fmla="*/ 1243697770 h 3246"/>
              <a:gd name="T12" fmla="*/ 676662348 w 1648"/>
              <a:gd name="T13" fmla="*/ 1275829561 h 3246"/>
              <a:gd name="T14" fmla="*/ 703123584 w 1648"/>
              <a:gd name="T15" fmla="*/ 1298510964 h 3246"/>
              <a:gd name="T16" fmla="*/ 728325139 w 1648"/>
              <a:gd name="T17" fmla="*/ 1353954396 h 3246"/>
              <a:gd name="T18" fmla="*/ 676662348 w 1648"/>
              <a:gd name="T19" fmla="*/ 1407507909 h 3246"/>
              <a:gd name="T20" fmla="*/ 699973191 w 1648"/>
              <a:gd name="T21" fmla="*/ 1427669157 h 3246"/>
              <a:gd name="T22" fmla="*/ 660911178 w 1648"/>
              <a:gd name="T23" fmla="*/ 1454760635 h 3246"/>
              <a:gd name="T24" fmla="*/ 618697978 w 1648"/>
              <a:gd name="T25" fmla="*/ 1480592433 h 3246"/>
              <a:gd name="T26" fmla="*/ 604207282 w 1648"/>
              <a:gd name="T27" fmla="*/ 1474921883 h 3246"/>
              <a:gd name="T28" fmla="*/ 546873943 w 1648"/>
              <a:gd name="T29" fmla="*/ 1532885471 h 3246"/>
              <a:gd name="T30" fmla="*/ 539943713 w 1648"/>
              <a:gd name="T31" fmla="*/ 1595259927 h 3246"/>
              <a:gd name="T32" fmla="*/ 510332085 w 1648"/>
              <a:gd name="T33" fmla="*/ 1645663046 h 3246"/>
              <a:gd name="T34" fmla="*/ 519782469 w 1648"/>
              <a:gd name="T35" fmla="*/ 1747098332 h 3246"/>
              <a:gd name="T36" fmla="*/ 496470833 w 1648"/>
              <a:gd name="T37" fmla="*/ 1851685996 h 3246"/>
              <a:gd name="T38" fmla="*/ 418346012 w 1648"/>
              <a:gd name="T39" fmla="*/ 1917210052 h 3246"/>
              <a:gd name="T40" fmla="*/ 350301714 w 1648"/>
              <a:gd name="T41" fmla="*/ 1940520899 h 3246"/>
              <a:gd name="T42" fmla="*/ 308718751 w 1648"/>
              <a:gd name="T43" fmla="*/ 2029986039 h 3246"/>
              <a:gd name="T44" fmla="*/ 164440395 w 1648"/>
              <a:gd name="T45" fmla="*/ 2038177539 h 3246"/>
              <a:gd name="T46" fmla="*/ 175780698 w 1648"/>
              <a:gd name="T47" fmla="*/ 1982734107 h 3246"/>
              <a:gd name="T48" fmla="*/ 159400084 w 1648"/>
              <a:gd name="T49" fmla="*/ 1909018552 h 3246"/>
              <a:gd name="T50" fmla="*/ 159400084 w 1648"/>
              <a:gd name="T51" fmla="*/ 1843494497 h 3246"/>
              <a:gd name="T52" fmla="*/ 100176008 w 1648"/>
              <a:gd name="T53" fmla="*/ 1755920069 h 3246"/>
              <a:gd name="T54" fmla="*/ 76234927 w 1648"/>
              <a:gd name="T55" fmla="*/ 1708666549 h 3246"/>
              <a:gd name="T56" fmla="*/ 61744232 w 1648"/>
              <a:gd name="T57" fmla="*/ 1650073121 h 3246"/>
              <a:gd name="T58" fmla="*/ 43472893 w 1648"/>
              <a:gd name="T59" fmla="*/ 1565647498 h 3246"/>
              <a:gd name="T60" fmla="*/ 5670550 w 1648"/>
              <a:gd name="T61" fmla="*/ 1496973843 h 3246"/>
              <a:gd name="T62" fmla="*/ 76864371 w 1648"/>
              <a:gd name="T63" fmla="*/ 1365295495 h 3246"/>
              <a:gd name="T64" fmla="*/ 120337276 w 1648"/>
              <a:gd name="T65" fmla="*/ 1219125654 h 3246"/>
              <a:gd name="T66" fmla="*/ 103326400 w 1648"/>
              <a:gd name="T67" fmla="*/ 986011623 h 3246"/>
              <a:gd name="T68" fmla="*/ 159400084 w 1648"/>
              <a:gd name="T69" fmla="*/ 732105908 h 3246"/>
              <a:gd name="T70" fmla="*/ 417715775 w 1648"/>
              <a:gd name="T71" fmla="*/ 274697101 h 3246"/>
              <a:gd name="T72" fmla="*/ 665321251 w 1648"/>
              <a:gd name="T73" fmla="*/ 99546583 h 3246"/>
              <a:gd name="T74" fmla="*/ 785658478 w 1648"/>
              <a:gd name="T75" fmla="*/ 49143451 h 3246"/>
              <a:gd name="T76" fmla="*/ 922377311 w 1648"/>
              <a:gd name="T77" fmla="*/ 112147388 h 3246"/>
              <a:gd name="T78" fmla="*/ 965850192 w 1648"/>
              <a:gd name="T79" fmla="*/ 197832691 h 3246"/>
              <a:gd name="T80" fmla="*/ 996722295 w 1648"/>
              <a:gd name="T81" fmla="*/ 300528898 h 3246"/>
              <a:gd name="T82" fmla="*/ 1027593605 w 1648"/>
              <a:gd name="T83" fmla="*/ 424016641 h 3246"/>
              <a:gd name="T84" fmla="*/ 967740110 w 1648"/>
              <a:gd name="T85" fmla="*/ 432836790 h 3246"/>
              <a:gd name="T86" fmla="*/ 921747074 w 1648"/>
              <a:gd name="T87" fmla="*/ 443547651 h 3246"/>
              <a:gd name="T88" fmla="*/ 891505208 w 1648"/>
              <a:gd name="T89" fmla="*/ 466229055 h 3246"/>
              <a:gd name="T90" fmla="*/ 881424586 w 1648"/>
              <a:gd name="T91" fmla="*/ 485760065 h 3246"/>
              <a:gd name="T92" fmla="*/ 848662564 w 1648"/>
              <a:gd name="T93" fmla="*/ 502141476 h 3246"/>
              <a:gd name="T94" fmla="*/ 844882728 w 1648"/>
              <a:gd name="T95" fmla="*/ 541203497 h 3246"/>
              <a:gd name="T96" fmla="*/ 822831367 w 1648"/>
              <a:gd name="T97" fmla="*/ 589086461 h 3246"/>
              <a:gd name="T98" fmla="*/ 832281752 w 1648"/>
              <a:gd name="T99" fmla="*/ 619328332 h 3246"/>
              <a:gd name="T100" fmla="*/ 865043972 w 1648"/>
              <a:gd name="T101" fmla="*/ 641380292 h 3246"/>
              <a:gd name="T102" fmla="*/ 819050737 w 1648"/>
              <a:gd name="T103" fmla="*/ 691153175 h 3246"/>
              <a:gd name="T104" fmla="*/ 796999575 w 1648"/>
              <a:gd name="T105" fmla="*/ 740296613 h 3246"/>
              <a:gd name="T106" fmla="*/ 705013502 w 1648"/>
              <a:gd name="T107" fmla="*/ 791329176 h 3246"/>
              <a:gd name="T108" fmla="*/ 680442184 w 1648"/>
              <a:gd name="T109" fmla="*/ 819050892 h 3246"/>
              <a:gd name="T110" fmla="*/ 659021259 w 1648"/>
              <a:gd name="T111" fmla="*/ 839212339 h 3246"/>
              <a:gd name="T112" fmla="*/ 626258444 w 1648"/>
              <a:gd name="T113" fmla="*/ 862523980 h 3246"/>
              <a:gd name="T114" fmla="*/ 626888681 w 1648"/>
              <a:gd name="T115" fmla="*/ 892135614 h 3246"/>
              <a:gd name="T116" fmla="*/ 574595653 w 1648"/>
              <a:gd name="T117" fmla="*/ 949469758 h 3246"/>
              <a:gd name="T118" fmla="*/ 557584802 w 1648"/>
              <a:gd name="T119" fmla="*/ 970890687 h 3246"/>
              <a:gd name="T120" fmla="*/ 559474720 w 1648"/>
              <a:gd name="T121" fmla="*/ 995462009 h 32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48"/>
              <a:gd name="T184" fmla="*/ 0 h 3246"/>
              <a:gd name="T185" fmla="*/ 1648 w 1648"/>
              <a:gd name="T186" fmla="*/ 3246 h 324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48" h="3246">
                <a:moveTo>
                  <a:pt x="888" y="1591"/>
                </a:moveTo>
                <a:lnTo>
                  <a:pt x="882" y="1621"/>
                </a:lnTo>
                <a:lnTo>
                  <a:pt x="877" y="1622"/>
                </a:lnTo>
                <a:lnTo>
                  <a:pt x="882" y="1626"/>
                </a:lnTo>
                <a:lnTo>
                  <a:pt x="882" y="1628"/>
                </a:lnTo>
                <a:lnTo>
                  <a:pt x="877" y="1631"/>
                </a:lnTo>
                <a:lnTo>
                  <a:pt x="876" y="1637"/>
                </a:lnTo>
                <a:lnTo>
                  <a:pt x="870" y="1638"/>
                </a:lnTo>
                <a:lnTo>
                  <a:pt x="873" y="1649"/>
                </a:lnTo>
                <a:lnTo>
                  <a:pt x="874" y="1657"/>
                </a:lnTo>
                <a:lnTo>
                  <a:pt x="874" y="1659"/>
                </a:lnTo>
                <a:lnTo>
                  <a:pt x="870" y="1663"/>
                </a:lnTo>
                <a:lnTo>
                  <a:pt x="871" y="1665"/>
                </a:lnTo>
                <a:lnTo>
                  <a:pt x="873" y="1672"/>
                </a:lnTo>
                <a:lnTo>
                  <a:pt x="880" y="1673"/>
                </a:lnTo>
                <a:lnTo>
                  <a:pt x="880" y="1677"/>
                </a:lnTo>
                <a:lnTo>
                  <a:pt x="876" y="1681"/>
                </a:lnTo>
                <a:lnTo>
                  <a:pt x="877" y="1684"/>
                </a:lnTo>
                <a:lnTo>
                  <a:pt x="880" y="1695"/>
                </a:lnTo>
                <a:lnTo>
                  <a:pt x="886" y="1693"/>
                </a:lnTo>
                <a:lnTo>
                  <a:pt x="897" y="1695"/>
                </a:lnTo>
                <a:lnTo>
                  <a:pt x="900" y="1696"/>
                </a:lnTo>
                <a:lnTo>
                  <a:pt x="898" y="1702"/>
                </a:lnTo>
                <a:lnTo>
                  <a:pt x="894" y="1711"/>
                </a:lnTo>
                <a:lnTo>
                  <a:pt x="892" y="1716"/>
                </a:lnTo>
                <a:lnTo>
                  <a:pt x="886" y="1717"/>
                </a:lnTo>
                <a:lnTo>
                  <a:pt x="883" y="1711"/>
                </a:lnTo>
                <a:lnTo>
                  <a:pt x="879" y="1705"/>
                </a:lnTo>
                <a:lnTo>
                  <a:pt x="874" y="1706"/>
                </a:lnTo>
                <a:lnTo>
                  <a:pt x="867" y="1707"/>
                </a:lnTo>
                <a:lnTo>
                  <a:pt x="861" y="1711"/>
                </a:lnTo>
                <a:lnTo>
                  <a:pt x="860" y="1716"/>
                </a:lnTo>
                <a:lnTo>
                  <a:pt x="863" y="1721"/>
                </a:lnTo>
                <a:lnTo>
                  <a:pt x="860" y="1726"/>
                </a:lnTo>
                <a:lnTo>
                  <a:pt x="855" y="1727"/>
                </a:lnTo>
                <a:lnTo>
                  <a:pt x="854" y="1731"/>
                </a:lnTo>
                <a:lnTo>
                  <a:pt x="855" y="1736"/>
                </a:lnTo>
                <a:lnTo>
                  <a:pt x="860" y="1738"/>
                </a:lnTo>
                <a:lnTo>
                  <a:pt x="858" y="1741"/>
                </a:lnTo>
                <a:lnTo>
                  <a:pt x="854" y="1744"/>
                </a:lnTo>
                <a:lnTo>
                  <a:pt x="851" y="1748"/>
                </a:lnTo>
                <a:lnTo>
                  <a:pt x="854" y="1751"/>
                </a:lnTo>
                <a:lnTo>
                  <a:pt x="852" y="1757"/>
                </a:lnTo>
                <a:lnTo>
                  <a:pt x="852" y="1762"/>
                </a:lnTo>
                <a:lnTo>
                  <a:pt x="857" y="1764"/>
                </a:lnTo>
                <a:lnTo>
                  <a:pt x="861" y="1761"/>
                </a:lnTo>
                <a:lnTo>
                  <a:pt x="863" y="1765"/>
                </a:lnTo>
                <a:lnTo>
                  <a:pt x="860" y="1769"/>
                </a:lnTo>
                <a:lnTo>
                  <a:pt x="855" y="1770"/>
                </a:lnTo>
                <a:lnTo>
                  <a:pt x="849" y="1772"/>
                </a:lnTo>
                <a:lnTo>
                  <a:pt x="846" y="1777"/>
                </a:lnTo>
                <a:lnTo>
                  <a:pt x="851" y="1779"/>
                </a:lnTo>
                <a:lnTo>
                  <a:pt x="852" y="1784"/>
                </a:lnTo>
                <a:lnTo>
                  <a:pt x="857" y="1790"/>
                </a:lnTo>
                <a:lnTo>
                  <a:pt x="864" y="1793"/>
                </a:lnTo>
                <a:lnTo>
                  <a:pt x="867" y="1794"/>
                </a:lnTo>
                <a:lnTo>
                  <a:pt x="870" y="1798"/>
                </a:lnTo>
                <a:lnTo>
                  <a:pt x="871" y="1801"/>
                </a:lnTo>
                <a:lnTo>
                  <a:pt x="863" y="1801"/>
                </a:lnTo>
                <a:lnTo>
                  <a:pt x="861" y="1805"/>
                </a:lnTo>
                <a:lnTo>
                  <a:pt x="863" y="1811"/>
                </a:lnTo>
                <a:lnTo>
                  <a:pt x="866" y="1816"/>
                </a:lnTo>
                <a:lnTo>
                  <a:pt x="861" y="1817"/>
                </a:lnTo>
                <a:lnTo>
                  <a:pt x="863" y="1822"/>
                </a:lnTo>
                <a:lnTo>
                  <a:pt x="864" y="1825"/>
                </a:lnTo>
                <a:lnTo>
                  <a:pt x="861" y="1829"/>
                </a:lnTo>
                <a:lnTo>
                  <a:pt x="861" y="1830"/>
                </a:lnTo>
                <a:lnTo>
                  <a:pt x="863" y="1833"/>
                </a:lnTo>
                <a:lnTo>
                  <a:pt x="863" y="1838"/>
                </a:lnTo>
                <a:lnTo>
                  <a:pt x="864" y="1843"/>
                </a:lnTo>
                <a:lnTo>
                  <a:pt x="863" y="1853"/>
                </a:lnTo>
                <a:lnTo>
                  <a:pt x="861" y="1861"/>
                </a:lnTo>
                <a:lnTo>
                  <a:pt x="860" y="1866"/>
                </a:lnTo>
                <a:lnTo>
                  <a:pt x="870" y="1867"/>
                </a:lnTo>
                <a:lnTo>
                  <a:pt x="870" y="1869"/>
                </a:lnTo>
                <a:lnTo>
                  <a:pt x="866" y="1871"/>
                </a:lnTo>
                <a:lnTo>
                  <a:pt x="863" y="1874"/>
                </a:lnTo>
                <a:lnTo>
                  <a:pt x="861" y="1879"/>
                </a:lnTo>
                <a:lnTo>
                  <a:pt x="866" y="1880"/>
                </a:lnTo>
                <a:lnTo>
                  <a:pt x="870" y="1887"/>
                </a:lnTo>
                <a:lnTo>
                  <a:pt x="871" y="1892"/>
                </a:lnTo>
                <a:lnTo>
                  <a:pt x="877" y="1892"/>
                </a:lnTo>
                <a:lnTo>
                  <a:pt x="880" y="1898"/>
                </a:lnTo>
                <a:lnTo>
                  <a:pt x="886" y="1903"/>
                </a:lnTo>
                <a:lnTo>
                  <a:pt x="880" y="1908"/>
                </a:lnTo>
                <a:lnTo>
                  <a:pt x="877" y="1913"/>
                </a:lnTo>
                <a:lnTo>
                  <a:pt x="885" y="1910"/>
                </a:lnTo>
                <a:lnTo>
                  <a:pt x="885" y="1916"/>
                </a:lnTo>
                <a:lnTo>
                  <a:pt x="885" y="1921"/>
                </a:lnTo>
                <a:lnTo>
                  <a:pt x="891" y="1920"/>
                </a:lnTo>
                <a:lnTo>
                  <a:pt x="894" y="1924"/>
                </a:lnTo>
                <a:lnTo>
                  <a:pt x="886" y="1930"/>
                </a:lnTo>
                <a:lnTo>
                  <a:pt x="882" y="1936"/>
                </a:lnTo>
                <a:lnTo>
                  <a:pt x="874" y="1942"/>
                </a:lnTo>
                <a:lnTo>
                  <a:pt x="885" y="1942"/>
                </a:lnTo>
                <a:lnTo>
                  <a:pt x="891" y="1946"/>
                </a:lnTo>
                <a:lnTo>
                  <a:pt x="897" y="1947"/>
                </a:lnTo>
                <a:lnTo>
                  <a:pt x="901" y="1947"/>
                </a:lnTo>
                <a:lnTo>
                  <a:pt x="912" y="1946"/>
                </a:lnTo>
                <a:lnTo>
                  <a:pt x="924" y="1942"/>
                </a:lnTo>
                <a:lnTo>
                  <a:pt x="931" y="1945"/>
                </a:lnTo>
                <a:lnTo>
                  <a:pt x="934" y="1955"/>
                </a:lnTo>
                <a:lnTo>
                  <a:pt x="936" y="1958"/>
                </a:lnTo>
                <a:lnTo>
                  <a:pt x="931" y="1963"/>
                </a:lnTo>
                <a:lnTo>
                  <a:pt x="936" y="1971"/>
                </a:lnTo>
                <a:lnTo>
                  <a:pt x="944" y="1978"/>
                </a:lnTo>
                <a:lnTo>
                  <a:pt x="950" y="1978"/>
                </a:lnTo>
                <a:lnTo>
                  <a:pt x="949" y="1971"/>
                </a:lnTo>
                <a:lnTo>
                  <a:pt x="947" y="1966"/>
                </a:lnTo>
                <a:lnTo>
                  <a:pt x="956" y="1964"/>
                </a:lnTo>
                <a:lnTo>
                  <a:pt x="961" y="1964"/>
                </a:lnTo>
                <a:lnTo>
                  <a:pt x="961" y="1961"/>
                </a:lnTo>
                <a:lnTo>
                  <a:pt x="967" y="1958"/>
                </a:lnTo>
                <a:lnTo>
                  <a:pt x="974" y="1956"/>
                </a:lnTo>
                <a:lnTo>
                  <a:pt x="980" y="1953"/>
                </a:lnTo>
                <a:lnTo>
                  <a:pt x="988" y="1953"/>
                </a:lnTo>
                <a:lnTo>
                  <a:pt x="992" y="1958"/>
                </a:lnTo>
                <a:lnTo>
                  <a:pt x="991" y="1964"/>
                </a:lnTo>
                <a:lnTo>
                  <a:pt x="991" y="1972"/>
                </a:lnTo>
                <a:lnTo>
                  <a:pt x="988" y="1974"/>
                </a:lnTo>
                <a:lnTo>
                  <a:pt x="994" y="1977"/>
                </a:lnTo>
                <a:lnTo>
                  <a:pt x="998" y="1976"/>
                </a:lnTo>
                <a:lnTo>
                  <a:pt x="1001" y="1980"/>
                </a:lnTo>
                <a:lnTo>
                  <a:pt x="1007" y="1987"/>
                </a:lnTo>
                <a:lnTo>
                  <a:pt x="1013" y="1995"/>
                </a:lnTo>
                <a:lnTo>
                  <a:pt x="1019" y="1998"/>
                </a:lnTo>
                <a:lnTo>
                  <a:pt x="1026" y="2003"/>
                </a:lnTo>
                <a:lnTo>
                  <a:pt x="1034" y="2005"/>
                </a:lnTo>
                <a:lnTo>
                  <a:pt x="1028" y="2010"/>
                </a:lnTo>
                <a:lnTo>
                  <a:pt x="1029" y="2013"/>
                </a:lnTo>
                <a:lnTo>
                  <a:pt x="1035" y="2010"/>
                </a:lnTo>
                <a:lnTo>
                  <a:pt x="1040" y="2006"/>
                </a:lnTo>
                <a:lnTo>
                  <a:pt x="1047" y="2006"/>
                </a:lnTo>
                <a:lnTo>
                  <a:pt x="1052" y="2010"/>
                </a:lnTo>
                <a:lnTo>
                  <a:pt x="1056" y="2010"/>
                </a:lnTo>
                <a:lnTo>
                  <a:pt x="1062" y="2016"/>
                </a:lnTo>
                <a:lnTo>
                  <a:pt x="1067" y="2020"/>
                </a:lnTo>
                <a:lnTo>
                  <a:pt x="1062" y="2023"/>
                </a:lnTo>
                <a:lnTo>
                  <a:pt x="1070" y="2024"/>
                </a:lnTo>
                <a:lnTo>
                  <a:pt x="1074" y="2025"/>
                </a:lnTo>
                <a:lnTo>
                  <a:pt x="1077" y="2026"/>
                </a:lnTo>
                <a:lnTo>
                  <a:pt x="1082" y="2027"/>
                </a:lnTo>
                <a:lnTo>
                  <a:pt x="1084" y="2032"/>
                </a:lnTo>
                <a:lnTo>
                  <a:pt x="1083" y="2035"/>
                </a:lnTo>
                <a:lnTo>
                  <a:pt x="1079" y="2037"/>
                </a:lnTo>
                <a:lnTo>
                  <a:pt x="1074" y="2035"/>
                </a:lnTo>
                <a:lnTo>
                  <a:pt x="1067" y="2035"/>
                </a:lnTo>
                <a:lnTo>
                  <a:pt x="1059" y="2032"/>
                </a:lnTo>
                <a:lnTo>
                  <a:pt x="1055" y="2031"/>
                </a:lnTo>
                <a:lnTo>
                  <a:pt x="1058" y="2039"/>
                </a:lnTo>
                <a:lnTo>
                  <a:pt x="1061" y="2045"/>
                </a:lnTo>
                <a:lnTo>
                  <a:pt x="1065" y="2048"/>
                </a:lnTo>
                <a:lnTo>
                  <a:pt x="1071" y="2050"/>
                </a:lnTo>
                <a:lnTo>
                  <a:pt x="1076" y="2052"/>
                </a:lnTo>
                <a:lnTo>
                  <a:pt x="1083" y="2055"/>
                </a:lnTo>
                <a:lnTo>
                  <a:pt x="1089" y="2056"/>
                </a:lnTo>
                <a:lnTo>
                  <a:pt x="1095" y="2057"/>
                </a:lnTo>
                <a:lnTo>
                  <a:pt x="1101" y="2061"/>
                </a:lnTo>
                <a:lnTo>
                  <a:pt x="1110" y="2062"/>
                </a:lnTo>
                <a:lnTo>
                  <a:pt x="1116" y="2061"/>
                </a:lnTo>
                <a:lnTo>
                  <a:pt x="1119" y="2066"/>
                </a:lnTo>
                <a:lnTo>
                  <a:pt x="1120" y="2076"/>
                </a:lnTo>
                <a:lnTo>
                  <a:pt x="1125" y="2084"/>
                </a:lnTo>
                <a:lnTo>
                  <a:pt x="1129" y="2093"/>
                </a:lnTo>
                <a:lnTo>
                  <a:pt x="1134" y="2099"/>
                </a:lnTo>
                <a:lnTo>
                  <a:pt x="1134" y="2104"/>
                </a:lnTo>
                <a:lnTo>
                  <a:pt x="1143" y="2105"/>
                </a:lnTo>
                <a:lnTo>
                  <a:pt x="1149" y="2110"/>
                </a:lnTo>
                <a:lnTo>
                  <a:pt x="1152" y="2111"/>
                </a:lnTo>
                <a:lnTo>
                  <a:pt x="1157" y="2111"/>
                </a:lnTo>
                <a:lnTo>
                  <a:pt x="1163" y="2113"/>
                </a:lnTo>
                <a:lnTo>
                  <a:pt x="1165" y="2115"/>
                </a:lnTo>
                <a:lnTo>
                  <a:pt x="1163" y="2121"/>
                </a:lnTo>
                <a:lnTo>
                  <a:pt x="1159" y="2125"/>
                </a:lnTo>
                <a:lnTo>
                  <a:pt x="1154" y="2129"/>
                </a:lnTo>
                <a:lnTo>
                  <a:pt x="1150" y="2132"/>
                </a:lnTo>
                <a:lnTo>
                  <a:pt x="1153" y="2136"/>
                </a:lnTo>
                <a:lnTo>
                  <a:pt x="1160" y="2140"/>
                </a:lnTo>
                <a:lnTo>
                  <a:pt x="1163" y="2145"/>
                </a:lnTo>
                <a:lnTo>
                  <a:pt x="1156" y="2149"/>
                </a:lnTo>
                <a:lnTo>
                  <a:pt x="1149" y="2153"/>
                </a:lnTo>
                <a:lnTo>
                  <a:pt x="1140" y="2153"/>
                </a:lnTo>
                <a:lnTo>
                  <a:pt x="1129" y="2158"/>
                </a:lnTo>
                <a:lnTo>
                  <a:pt x="1119" y="2162"/>
                </a:lnTo>
                <a:lnTo>
                  <a:pt x="1110" y="2172"/>
                </a:lnTo>
                <a:lnTo>
                  <a:pt x="1119" y="2179"/>
                </a:lnTo>
                <a:lnTo>
                  <a:pt x="1113" y="2183"/>
                </a:lnTo>
                <a:lnTo>
                  <a:pt x="1101" y="2191"/>
                </a:lnTo>
                <a:lnTo>
                  <a:pt x="1089" y="2199"/>
                </a:lnTo>
                <a:lnTo>
                  <a:pt x="1082" y="2203"/>
                </a:lnTo>
                <a:lnTo>
                  <a:pt x="1073" y="2210"/>
                </a:lnTo>
                <a:lnTo>
                  <a:pt x="1065" y="2216"/>
                </a:lnTo>
                <a:lnTo>
                  <a:pt x="1059" y="2218"/>
                </a:lnTo>
                <a:lnTo>
                  <a:pt x="1053" y="2215"/>
                </a:lnTo>
                <a:lnTo>
                  <a:pt x="1052" y="2219"/>
                </a:lnTo>
                <a:lnTo>
                  <a:pt x="1055" y="2225"/>
                </a:lnTo>
                <a:lnTo>
                  <a:pt x="1055" y="2228"/>
                </a:lnTo>
                <a:lnTo>
                  <a:pt x="1059" y="2231"/>
                </a:lnTo>
                <a:lnTo>
                  <a:pt x="1067" y="2233"/>
                </a:lnTo>
                <a:lnTo>
                  <a:pt x="1074" y="2234"/>
                </a:lnTo>
                <a:lnTo>
                  <a:pt x="1073" y="2229"/>
                </a:lnTo>
                <a:lnTo>
                  <a:pt x="1076" y="2225"/>
                </a:lnTo>
                <a:lnTo>
                  <a:pt x="1082" y="2226"/>
                </a:lnTo>
                <a:lnTo>
                  <a:pt x="1090" y="2230"/>
                </a:lnTo>
                <a:lnTo>
                  <a:pt x="1095" y="2234"/>
                </a:lnTo>
                <a:lnTo>
                  <a:pt x="1101" y="2236"/>
                </a:lnTo>
                <a:lnTo>
                  <a:pt x="1111" y="2235"/>
                </a:lnTo>
                <a:lnTo>
                  <a:pt x="1119" y="2234"/>
                </a:lnTo>
                <a:lnTo>
                  <a:pt x="1122" y="2242"/>
                </a:lnTo>
                <a:lnTo>
                  <a:pt x="1120" y="2249"/>
                </a:lnTo>
                <a:lnTo>
                  <a:pt x="1114" y="2251"/>
                </a:lnTo>
                <a:lnTo>
                  <a:pt x="1108" y="2254"/>
                </a:lnTo>
                <a:lnTo>
                  <a:pt x="1113" y="2255"/>
                </a:lnTo>
                <a:lnTo>
                  <a:pt x="1117" y="2257"/>
                </a:lnTo>
                <a:lnTo>
                  <a:pt x="1123" y="2252"/>
                </a:lnTo>
                <a:lnTo>
                  <a:pt x="1131" y="2251"/>
                </a:lnTo>
                <a:lnTo>
                  <a:pt x="1134" y="2256"/>
                </a:lnTo>
                <a:lnTo>
                  <a:pt x="1128" y="2260"/>
                </a:lnTo>
                <a:lnTo>
                  <a:pt x="1120" y="2263"/>
                </a:lnTo>
                <a:lnTo>
                  <a:pt x="1111" y="2266"/>
                </a:lnTo>
                <a:lnTo>
                  <a:pt x="1107" y="2265"/>
                </a:lnTo>
                <a:lnTo>
                  <a:pt x="1101" y="2270"/>
                </a:lnTo>
                <a:lnTo>
                  <a:pt x="1092" y="2273"/>
                </a:lnTo>
                <a:lnTo>
                  <a:pt x="1083" y="2271"/>
                </a:lnTo>
                <a:lnTo>
                  <a:pt x="1076" y="2262"/>
                </a:lnTo>
                <a:lnTo>
                  <a:pt x="1068" y="2262"/>
                </a:lnTo>
                <a:lnTo>
                  <a:pt x="1061" y="2271"/>
                </a:lnTo>
                <a:lnTo>
                  <a:pt x="1073" y="2273"/>
                </a:lnTo>
                <a:lnTo>
                  <a:pt x="1079" y="2282"/>
                </a:lnTo>
                <a:lnTo>
                  <a:pt x="1083" y="2288"/>
                </a:lnTo>
                <a:lnTo>
                  <a:pt x="1071" y="2296"/>
                </a:lnTo>
                <a:lnTo>
                  <a:pt x="1065" y="2299"/>
                </a:lnTo>
                <a:lnTo>
                  <a:pt x="1059" y="2302"/>
                </a:lnTo>
                <a:lnTo>
                  <a:pt x="1067" y="2301"/>
                </a:lnTo>
                <a:lnTo>
                  <a:pt x="1076" y="2299"/>
                </a:lnTo>
                <a:lnTo>
                  <a:pt x="1070" y="2303"/>
                </a:lnTo>
                <a:lnTo>
                  <a:pt x="1068" y="2305"/>
                </a:lnTo>
                <a:lnTo>
                  <a:pt x="1058" y="2310"/>
                </a:lnTo>
                <a:lnTo>
                  <a:pt x="1046" y="2315"/>
                </a:lnTo>
                <a:lnTo>
                  <a:pt x="1049" y="2309"/>
                </a:lnTo>
                <a:lnTo>
                  <a:pt x="1050" y="2302"/>
                </a:lnTo>
                <a:lnTo>
                  <a:pt x="1047" y="2302"/>
                </a:lnTo>
                <a:lnTo>
                  <a:pt x="1043" y="2308"/>
                </a:lnTo>
                <a:lnTo>
                  <a:pt x="1034" y="2315"/>
                </a:lnTo>
                <a:lnTo>
                  <a:pt x="1029" y="2319"/>
                </a:lnTo>
                <a:lnTo>
                  <a:pt x="1023" y="2324"/>
                </a:lnTo>
                <a:lnTo>
                  <a:pt x="1020" y="2330"/>
                </a:lnTo>
                <a:lnTo>
                  <a:pt x="1016" y="2336"/>
                </a:lnTo>
                <a:lnTo>
                  <a:pt x="1019" y="2341"/>
                </a:lnTo>
                <a:lnTo>
                  <a:pt x="1020" y="2347"/>
                </a:lnTo>
                <a:lnTo>
                  <a:pt x="1013" y="2357"/>
                </a:lnTo>
                <a:lnTo>
                  <a:pt x="1011" y="2366"/>
                </a:lnTo>
                <a:lnTo>
                  <a:pt x="1014" y="2376"/>
                </a:lnTo>
                <a:lnTo>
                  <a:pt x="1009" y="2382"/>
                </a:lnTo>
                <a:lnTo>
                  <a:pt x="1000" y="2378"/>
                </a:lnTo>
                <a:lnTo>
                  <a:pt x="994" y="2373"/>
                </a:lnTo>
                <a:lnTo>
                  <a:pt x="992" y="2367"/>
                </a:lnTo>
                <a:lnTo>
                  <a:pt x="992" y="2362"/>
                </a:lnTo>
                <a:lnTo>
                  <a:pt x="986" y="2355"/>
                </a:lnTo>
                <a:lnTo>
                  <a:pt x="982" y="2350"/>
                </a:lnTo>
                <a:lnTo>
                  <a:pt x="980" y="2345"/>
                </a:lnTo>
                <a:lnTo>
                  <a:pt x="979" y="2341"/>
                </a:lnTo>
                <a:lnTo>
                  <a:pt x="980" y="2334"/>
                </a:lnTo>
                <a:lnTo>
                  <a:pt x="979" y="2325"/>
                </a:lnTo>
                <a:lnTo>
                  <a:pt x="979" y="2318"/>
                </a:lnTo>
                <a:lnTo>
                  <a:pt x="982" y="2310"/>
                </a:lnTo>
                <a:lnTo>
                  <a:pt x="982" y="2307"/>
                </a:lnTo>
                <a:lnTo>
                  <a:pt x="983" y="2305"/>
                </a:lnTo>
                <a:lnTo>
                  <a:pt x="980" y="2305"/>
                </a:lnTo>
                <a:lnTo>
                  <a:pt x="977" y="2314"/>
                </a:lnTo>
                <a:lnTo>
                  <a:pt x="977" y="2318"/>
                </a:lnTo>
                <a:lnTo>
                  <a:pt x="973" y="2322"/>
                </a:lnTo>
                <a:lnTo>
                  <a:pt x="968" y="2314"/>
                </a:lnTo>
                <a:lnTo>
                  <a:pt x="970" y="2307"/>
                </a:lnTo>
                <a:lnTo>
                  <a:pt x="965" y="2298"/>
                </a:lnTo>
                <a:lnTo>
                  <a:pt x="964" y="2304"/>
                </a:lnTo>
                <a:lnTo>
                  <a:pt x="964" y="2314"/>
                </a:lnTo>
                <a:lnTo>
                  <a:pt x="962" y="2323"/>
                </a:lnTo>
                <a:lnTo>
                  <a:pt x="962" y="2330"/>
                </a:lnTo>
                <a:lnTo>
                  <a:pt x="959" y="2341"/>
                </a:lnTo>
                <a:lnTo>
                  <a:pt x="959" y="2345"/>
                </a:lnTo>
                <a:lnTo>
                  <a:pt x="958" y="2351"/>
                </a:lnTo>
                <a:lnTo>
                  <a:pt x="959" y="2357"/>
                </a:lnTo>
                <a:lnTo>
                  <a:pt x="959" y="2367"/>
                </a:lnTo>
                <a:lnTo>
                  <a:pt x="955" y="2375"/>
                </a:lnTo>
                <a:lnTo>
                  <a:pt x="946" y="2382"/>
                </a:lnTo>
                <a:lnTo>
                  <a:pt x="943" y="2391"/>
                </a:lnTo>
                <a:lnTo>
                  <a:pt x="931" y="2389"/>
                </a:lnTo>
                <a:lnTo>
                  <a:pt x="933" y="2393"/>
                </a:lnTo>
                <a:lnTo>
                  <a:pt x="933" y="2399"/>
                </a:lnTo>
                <a:lnTo>
                  <a:pt x="925" y="2398"/>
                </a:lnTo>
                <a:lnTo>
                  <a:pt x="921" y="2403"/>
                </a:lnTo>
                <a:lnTo>
                  <a:pt x="913" y="2408"/>
                </a:lnTo>
                <a:lnTo>
                  <a:pt x="898" y="2414"/>
                </a:lnTo>
                <a:lnTo>
                  <a:pt x="892" y="2410"/>
                </a:lnTo>
                <a:lnTo>
                  <a:pt x="885" y="2415"/>
                </a:lnTo>
                <a:lnTo>
                  <a:pt x="889" y="2419"/>
                </a:lnTo>
                <a:lnTo>
                  <a:pt x="882" y="2428"/>
                </a:lnTo>
                <a:lnTo>
                  <a:pt x="876" y="2433"/>
                </a:lnTo>
                <a:lnTo>
                  <a:pt x="868" y="2433"/>
                </a:lnTo>
                <a:lnTo>
                  <a:pt x="863" y="2438"/>
                </a:lnTo>
                <a:lnTo>
                  <a:pt x="857" y="2436"/>
                </a:lnTo>
                <a:lnTo>
                  <a:pt x="843" y="2435"/>
                </a:lnTo>
                <a:lnTo>
                  <a:pt x="836" y="2435"/>
                </a:lnTo>
                <a:lnTo>
                  <a:pt x="845" y="2436"/>
                </a:lnTo>
                <a:lnTo>
                  <a:pt x="845" y="2444"/>
                </a:lnTo>
                <a:lnTo>
                  <a:pt x="855" y="2451"/>
                </a:lnTo>
                <a:lnTo>
                  <a:pt x="866" y="2461"/>
                </a:lnTo>
                <a:lnTo>
                  <a:pt x="861" y="2467"/>
                </a:lnTo>
                <a:lnTo>
                  <a:pt x="842" y="2478"/>
                </a:lnTo>
                <a:lnTo>
                  <a:pt x="791" y="2469"/>
                </a:lnTo>
                <a:lnTo>
                  <a:pt x="821" y="2480"/>
                </a:lnTo>
                <a:lnTo>
                  <a:pt x="851" y="2499"/>
                </a:lnTo>
                <a:lnTo>
                  <a:pt x="827" y="2501"/>
                </a:lnTo>
                <a:lnTo>
                  <a:pt x="866" y="2507"/>
                </a:lnTo>
                <a:lnTo>
                  <a:pt x="864" y="2516"/>
                </a:lnTo>
                <a:lnTo>
                  <a:pt x="855" y="2508"/>
                </a:lnTo>
                <a:lnTo>
                  <a:pt x="839" y="2517"/>
                </a:lnTo>
                <a:lnTo>
                  <a:pt x="858" y="2525"/>
                </a:lnTo>
                <a:lnTo>
                  <a:pt x="857" y="2532"/>
                </a:lnTo>
                <a:lnTo>
                  <a:pt x="864" y="2537"/>
                </a:lnTo>
                <a:lnTo>
                  <a:pt x="854" y="2541"/>
                </a:lnTo>
                <a:lnTo>
                  <a:pt x="863" y="2548"/>
                </a:lnTo>
                <a:lnTo>
                  <a:pt x="851" y="2551"/>
                </a:lnTo>
                <a:lnTo>
                  <a:pt x="827" y="2538"/>
                </a:lnTo>
                <a:lnTo>
                  <a:pt x="848" y="2560"/>
                </a:lnTo>
                <a:lnTo>
                  <a:pt x="858" y="2569"/>
                </a:lnTo>
                <a:lnTo>
                  <a:pt x="848" y="2570"/>
                </a:lnTo>
                <a:lnTo>
                  <a:pt x="854" y="2579"/>
                </a:lnTo>
                <a:lnTo>
                  <a:pt x="843" y="2580"/>
                </a:lnTo>
                <a:lnTo>
                  <a:pt x="828" y="2572"/>
                </a:lnTo>
                <a:lnTo>
                  <a:pt x="831" y="2586"/>
                </a:lnTo>
                <a:lnTo>
                  <a:pt x="854" y="2593"/>
                </a:lnTo>
                <a:lnTo>
                  <a:pt x="855" y="2613"/>
                </a:lnTo>
                <a:lnTo>
                  <a:pt x="812" y="2588"/>
                </a:lnTo>
                <a:lnTo>
                  <a:pt x="828" y="2611"/>
                </a:lnTo>
                <a:lnTo>
                  <a:pt x="815" y="2609"/>
                </a:lnTo>
                <a:lnTo>
                  <a:pt x="846" y="2635"/>
                </a:lnTo>
                <a:lnTo>
                  <a:pt x="845" y="2639"/>
                </a:lnTo>
                <a:lnTo>
                  <a:pt x="810" y="2612"/>
                </a:lnTo>
                <a:lnTo>
                  <a:pt x="810" y="2618"/>
                </a:lnTo>
                <a:lnTo>
                  <a:pt x="843" y="2644"/>
                </a:lnTo>
                <a:lnTo>
                  <a:pt x="851" y="2653"/>
                </a:lnTo>
                <a:lnTo>
                  <a:pt x="840" y="2661"/>
                </a:lnTo>
                <a:lnTo>
                  <a:pt x="836" y="2669"/>
                </a:lnTo>
                <a:lnTo>
                  <a:pt x="843" y="2677"/>
                </a:lnTo>
                <a:lnTo>
                  <a:pt x="839" y="2686"/>
                </a:lnTo>
                <a:lnTo>
                  <a:pt x="824" y="2677"/>
                </a:lnTo>
                <a:lnTo>
                  <a:pt x="827" y="2689"/>
                </a:lnTo>
                <a:lnTo>
                  <a:pt x="831" y="2693"/>
                </a:lnTo>
                <a:lnTo>
                  <a:pt x="843" y="2695"/>
                </a:lnTo>
                <a:lnTo>
                  <a:pt x="852" y="2708"/>
                </a:lnTo>
                <a:lnTo>
                  <a:pt x="849" y="2723"/>
                </a:lnTo>
                <a:lnTo>
                  <a:pt x="839" y="2737"/>
                </a:lnTo>
                <a:lnTo>
                  <a:pt x="836" y="2734"/>
                </a:lnTo>
                <a:lnTo>
                  <a:pt x="833" y="2734"/>
                </a:lnTo>
                <a:lnTo>
                  <a:pt x="834" y="2750"/>
                </a:lnTo>
                <a:lnTo>
                  <a:pt x="821" y="2758"/>
                </a:lnTo>
                <a:lnTo>
                  <a:pt x="822" y="2764"/>
                </a:lnTo>
                <a:lnTo>
                  <a:pt x="825" y="2773"/>
                </a:lnTo>
                <a:lnTo>
                  <a:pt x="818" y="2779"/>
                </a:lnTo>
                <a:lnTo>
                  <a:pt x="822" y="2787"/>
                </a:lnTo>
                <a:lnTo>
                  <a:pt x="833" y="2800"/>
                </a:lnTo>
                <a:lnTo>
                  <a:pt x="837" y="2808"/>
                </a:lnTo>
                <a:lnTo>
                  <a:pt x="834" y="2818"/>
                </a:lnTo>
                <a:lnTo>
                  <a:pt x="827" y="2828"/>
                </a:lnTo>
                <a:lnTo>
                  <a:pt x="818" y="2831"/>
                </a:lnTo>
                <a:lnTo>
                  <a:pt x="825" y="2839"/>
                </a:lnTo>
                <a:lnTo>
                  <a:pt x="819" y="2845"/>
                </a:lnTo>
                <a:lnTo>
                  <a:pt x="822" y="2849"/>
                </a:lnTo>
                <a:lnTo>
                  <a:pt x="815" y="2875"/>
                </a:lnTo>
                <a:lnTo>
                  <a:pt x="822" y="2878"/>
                </a:lnTo>
                <a:lnTo>
                  <a:pt x="828" y="2874"/>
                </a:lnTo>
                <a:lnTo>
                  <a:pt x="825" y="2883"/>
                </a:lnTo>
                <a:lnTo>
                  <a:pt x="815" y="2883"/>
                </a:lnTo>
                <a:lnTo>
                  <a:pt x="813" y="2895"/>
                </a:lnTo>
                <a:lnTo>
                  <a:pt x="815" y="2910"/>
                </a:lnTo>
                <a:lnTo>
                  <a:pt x="800" y="2912"/>
                </a:lnTo>
                <a:lnTo>
                  <a:pt x="793" y="2923"/>
                </a:lnTo>
                <a:lnTo>
                  <a:pt x="788" y="2939"/>
                </a:lnTo>
                <a:lnTo>
                  <a:pt x="781" y="2954"/>
                </a:lnTo>
                <a:lnTo>
                  <a:pt x="775" y="2969"/>
                </a:lnTo>
                <a:lnTo>
                  <a:pt x="770" y="2985"/>
                </a:lnTo>
                <a:lnTo>
                  <a:pt x="769" y="3005"/>
                </a:lnTo>
                <a:lnTo>
                  <a:pt x="766" y="3011"/>
                </a:lnTo>
                <a:lnTo>
                  <a:pt x="763" y="3025"/>
                </a:lnTo>
                <a:lnTo>
                  <a:pt x="739" y="3054"/>
                </a:lnTo>
                <a:lnTo>
                  <a:pt x="734" y="3049"/>
                </a:lnTo>
                <a:lnTo>
                  <a:pt x="730" y="3049"/>
                </a:lnTo>
                <a:lnTo>
                  <a:pt x="734" y="3032"/>
                </a:lnTo>
                <a:lnTo>
                  <a:pt x="724" y="3039"/>
                </a:lnTo>
                <a:lnTo>
                  <a:pt x="717" y="3031"/>
                </a:lnTo>
                <a:lnTo>
                  <a:pt x="700" y="3031"/>
                </a:lnTo>
                <a:lnTo>
                  <a:pt x="699" y="3025"/>
                </a:lnTo>
                <a:lnTo>
                  <a:pt x="688" y="3032"/>
                </a:lnTo>
                <a:lnTo>
                  <a:pt x="682" y="3032"/>
                </a:lnTo>
                <a:lnTo>
                  <a:pt x="681" y="3038"/>
                </a:lnTo>
                <a:lnTo>
                  <a:pt x="675" y="3031"/>
                </a:lnTo>
                <a:lnTo>
                  <a:pt x="667" y="3033"/>
                </a:lnTo>
                <a:lnTo>
                  <a:pt x="664" y="3043"/>
                </a:lnTo>
                <a:lnTo>
                  <a:pt x="660" y="3046"/>
                </a:lnTo>
                <a:lnTo>
                  <a:pt x="652" y="3043"/>
                </a:lnTo>
                <a:lnTo>
                  <a:pt x="652" y="3033"/>
                </a:lnTo>
                <a:lnTo>
                  <a:pt x="648" y="3033"/>
                </a:lnTo>
                <a:lnTo>
                  <a:pt x="630" y="3038"/>
                </a:lnTo>
                <a:lnTo>
                  <a:pt x="617" y="3039"/>
                </a:lnTo>
                <a:lnTo>
                  <a:pt x="614" y="3030"/>
                </a:lnTo>
                <a:lnTo>
                  <a:pt x="606" y="3032"/>
                </a:lnTo>
                <a:lnTo>
                  <a:pt x="608" y="3039"/>
                </a:lnTo>
                <a:lnTo>
                  <a:pt x="588" y="3039"/>
                </a:lnTo>
                <a:lnTo>
                  <a:pt x="582" y="3042"/>
                </a:lnTo>
                <a:lnTo>
                  <a:pt x="578" y="3038"/>
                </a:lnTo>
                <a:lnTo>
                  <a:pt x="568" y="3042"/>
                </a:lnTo>
                <a:lnTo>
                  <a:pt x="559" y="3038"/>
                </a:lnTo>
                <a:lnTo>
                  <a:pt x="554" y="3047"/>
                </a:lnTo>
                <a:lnTo>
                  <a:pt x="560" y="3054"/>
                </a:lnTo>
                <a:lnTo>
                  <a:pt x="563" y="3063"/>
                </a:lnTo>
                <a:lnTo>
                  <a:pt x="572" y="3069"/>
                </a:lnTo>
                <a:lnTo>
                  <a:pt x="563" y="3079"/>
                </a:lnTo>
                <a:lnTo>
                  <a:pt x="556" y="3080"/>
                </a:lnTo>
                <a:lnTo>
                  <a:pt x="547" y="3079"/>
                </a:lnTo>
                <a:lnTo>
                  <a:pt x="542" y="3073"/>
                </a:lnTo>
                <a:lnTo>
                  <a:pt x="542" y="3068"/>
                </a:lnTo>
                <a:lnTo>
                  <a:pt x="538" y="3072"/>
                </a:lnTo>
                <a:lnTo>
                  <a:pt x="533" y="3068"/>
                </a:lnTo>
                <a:lnTo>
                  <a:pt x="523" y="3070"/>
                </a:lnTo>
                <a:lnTo>
                  <a:pt x="521" y="3078"/>
                </a:lnTo>
                <a:lnTo>
                  <a:pt x="512" y="3089"/>
                </a:lnTo>
                <a:lnTo>
                  <a:pt x="504" y="3089"/>
                </a:lnTo>
                <a:lnTo>
                  <a:pt x="502" y="3098"/>
                </a:lnTo>
                <a:lnTo>
                  <a:pt x="487" y="3116"/>
                </a:lnTo>
                <a:lnTo>
                  <a:pt x="481" y="3133"/>
                </a:lnTo>
                <a:lnTo>
                  <a:pt x="481" y="3149"/>
                </a:lnTo>
                <a:lnTo>
                  <a:pt x="495" y="3161"/>
                </a:lnTo>
                <a:lnTo>
                  <a:pt x="495" y="3173"/>
                </a:lnTo>
                <a:lnTo>
                  <a:pt x="508" y="3185"/>
                </a:lnTo>
                <a:lnTo>
                  <a:pt x="508" y="3199"/>
                </a:lnTo>
                <a:lnTo>
                  <a:pt x="501" y="3207"/>
                </a:lnTo>
                <a:lnTo>
                  <a:pt x="492" y="3219"/>
                </a:lnTo>
                <a:lnTo>
                  <a:pt x="490" y="3222"/>
                </a:lnTo>
                <a:lnTo>
                  <a:pt x="486" y="3230"/>
                </a:lnTo>
                <a:lnTo>
                  <a:pt x="465" y="3230"/>
                </a:lnTo>
                <a:lnTo>
                  <a:pt x="462" y="3232"/>
                </a:lnTo>
                <a:lnTo>
                  <a:pt x="441" y="3217"/>
                </a:lnTo>
                <a:lnTo>
                  <a:pt x="428" y="3222"/>
                </a:lnTo>
                <a:lnTo>
                  <a:pt x="405" y="3222"/>
                </a:lnTo>
                <a:lnTo>
                  <a:pt x="399" y="3225"/>
                </a:lnTo>
                <a:lnTo>
                  <a:pt x="395" y="3224"/>
                </a:lnTo>
                <a:lnTo>
                  <a:pt x="390" y="3231"/>
                </a:lnTo>
                <a:lnTo>
                  <a:pt x="381" y="3233"/>
                </a:lnTo>
                <a:lnTo>
                  <a:pt x="371" y="3231"/>
                </a:lnTo>
                <a:lnTo>
                  <a:pt x="349" y="3246"/>
                </a:lnTo>
                <a:lnTo>
                  <a:pt x="320" y="3238"/>
                </a:lnTo>
                <a:lnTo>
                  <a:pt x="308" y="3236"/>
                </a:lnTo>
                <a:lnTo>
                  <a:pt x="302" y="3237"/>
                </a:lnTo>
                <a:lnTo>
                  <a:pt x="286" y="3230"/>
                </a:lnTo>
                <a:lnTo>
                  <a:pt x="279" y="3235"/>
                </a:lnTo>
                <a:lnTo>
                  <a:pt x="271" y="3231"/>
                </a:lnTo>
                <a:lnTo>
                  <a:pt x="262" y="3236"/>
                </a:lnTo>
                <a:lnTo>
                  <a:pt x="261" y="3235"/>
                </a:lnTo>
                <a:lnTo>
                  <a:pt x="267" y="3224"/>
                </a:lnTo>
                <a:lnTo>
                  <a:pt x="271" y="3222"/>
                </a:lnTo>
                <a:lnTo>
                  <a:pt x="274" y="3227"/>
                </a:lnTo>
                <a:lnTo>
                  <a:pt x="283" y="3227"/>
                </a:lnTo>
                <a:lnTo>
                  <a:pt x="282" y="3217"/>
                </a:lnTo>
                <a:lnTo>
                  <a:pt x="288" y="3217"/>
                </a:lnTo>
                <a:lnTo>
                  <a:pt x="279" y="3201"/>
                </a:lnTo>
                <a:lnTo>
                  <a:pt x="273" y="3201"/>
                </a:lnTo>
                <a:lnTo>
                  <a:pt x="277" y="3196"/>
                </a:lnTo>
                <a:lnTo>
                  <a:pt x="274" y="3188"/>
                </a:lnTo>
                <a:lnTo>
                  <a:pt x="286" y="3180"/>
                </a:lnTo>
                <a:lnTo>
                  <a:pt x="298" y="3169"/>
                </a:lnTo>
                <a:lnTo>
                  <a:pt x="299" y="3167"/>
                </a:lnTo>
                <a:lnTo>
                  <a:pt x="298" y="3157"/>
                </a:lnTo>
                <a:lnTo>
                  <a:pt x="293" y="3152"/>
                </a:lnTo>
                <a:lnTo>
                  <a:pt x="289" y="3149"/>
                </a:lnTo>
                <a:lnTo>
                  <a:pt x="286" y="3152"/>
                </a:lnTo>
                <a:lnTo>
                  <a:pt x="283" y="3149"/>
                </a:lnTo>
                <a:lnTo>
                  <a:pt x="283" y="3144"/>
                </a:lnTo>
                <a:lnTo>
                  <a:pt x="279" y="3147"/>
                </a:lnTo>
                <a:lnTo>
                  <a:pt x="274" y="3143"/>
                </a:lnTo>
                <a:lnTo>
                  <a:pt x="279" y="3132"/>
                </a:lnTo>
                <a:lnTo>
                  <a:pt x="274" y="3121"/>
                </a:lnTo>
                <a:lnTo>
                  <a:pt x="270" y="3117"/>
                </a:lnTo>
                <a:lnTo>
                  <a:pt x="262" y="3120"/>
                </a:lnTo>
                <a:lnTo>
                  <a:pt x="259" y="3110"/>
                </a:lnTo>
                <a:lnTo>
                  <a:pt x="258" y="3102"/>
                </a:lnTo>
                <a:lnTo>
                  <a:pt x="249" y="3089"/>
                </a:lnTo>
                <a:lnTo>
                  <a:pt x="237" y="3065"/>
                </a:lnTo>
                <a:lnTo>
                  <a:pt x="226" y="3054"/>
                </a:lnTo>
                <a:lnTo>
                  <a:pt x="219" y="3039"/>
                </a:lnTo>
                <a:lnTo>
                  <a:pt x="215" y="3023"/>
                </a:lnTo>
                <a:lnTo>
                  <a:pt x="210" y="3017"/>
                </a:lnTo>
                <a:lnTo>
                  <a:pt x="203" y="3011"/>
                </a:lnTo>
                <a:lnTo>
                  <a:pt x="219" y="3013"/>
                </a:lnTo>
                <a:lnTo>
                  <a:pt x="235" y="3021"/>
                </a:lnTo>
                <a:lnTo>
                  <a:pt x="238" y="3026"/>
                </a:lnTo>
                <a:lnTo>
                  <a:pt x="241" y="3030"/>
                </a:lnTo>
                <a:lnTo>
                  <a:pt x="247" y="3027"/>
                </a:lnTo>
                <a:lnTo>
                  <a:pt x="253" y="3030"/>
                </a:lnTo>
                <a:lnTo>
                  <a:pt x="256" y="3028"/>
                </a:lnTo>
                <a:lnTo>
                  <a:pt x="261" y="3025"/>
                </a:lnTo>
                <a:lnTo>
                  <a:pt x="262" y="3016"/>
                </a:lnTo>
                <a:lnTo>
                  <a:pt x="253" y="3009"/>
                </a:lnTo>
                <a:lnTo>
                  <a:pt x="247" y="2995"/>
                </a:lnTo>
                <a:lnTo>
                  <a:pt x="243" y="2992"/>
                </a:lnTo>
                <a:lnTo>
                  <a:pt x="238" y="2989"/>
                </a:lnTo>
                <a:lnTo>
                  <a:pt x="229" y="2988"/>
                </a:lnTo>
                <a:lnTo>
                  <a:pt x="229" y="2979"/>
                </a:lnTo>
                <a:lnTo>
                  <a:pt x="234" y="2973"/>
                </a:lnTo>
                <a:lnTo>
                  <a:pt x="246" y="2968"/>
                </a:lnTo>
                <a:lnTo>
                  <a:pt x="262" y="2976"/>
                </a:lnTo>
                <a:lnTo>
                  <a:pt x="268" y="2975"/>
                </a:lnTo>
                <a:lnTo>
                  <a:pt x="273" y="2971"/>
                </a:lnTo>
                <a:lnTo>
                  <a:pt x="277" y="2965"/>
                </a:lnTo>
                <a:lnTo>
                  <a:pt x="279" y="2943"/>
                </a:lnTo>
                <a:lnTo>
                  <a:pt x="276" y="2939"/>
                </a:lnTo>
                <a:lnTo>
                  <a:pt x="270" y="2925"/>
                </a:lnTo>
                <a:lnTo>
                  <a:pt x="264" y="2921"/>
                </a:lnTo>
                <a:lnTo>
                  <a:pt x="253" y="2926"/>
                </a:lnTo>
                <a:lnTo>
                  <a:pt x="247" y="2927"/>
                </a:lnTo>
                <a:lnTo>
                  <a:pt x="244" y="2917"/>
                </a:lnTo>
                <a:lnTo>
                  <a:pt x="237" y="2916"/>
                </a:lnTo>
                <a:lnTo>
                  <a:pt x="237" y="2910"/>
                </a:lnTo>
                <a:lnTo>
                  <a:pt x="234" y="2907"/>
                </a:lnTo>
                <a:lnTo>
                  <a:pt x="229" y="2899"/>
                </a:lnTo>
                <a:lnTo>
                  <a:pt x="225" y="2889"/>
                </a:lnTo>
                <a:lnTo>
                  <a:pt x="226" y="2885"/>
                </a:lnTo>
                <a:lnTo>
                  <a:pt x="222" y="2878"/>
                </a:lnTo>
                <a:lnTo>
                  <a:pt x="218" y="2878"/>
                </a:lnTo>
                <a:lnTo>
                  <a:pt x="209" y="2865"/>
                </a:lnTo>
                <a:lnTo>
                  <a:pt x="200" y="2865"/>
                </a:lnTo>
                <a:lnTo>
                  <a:pt x="188" y="2859"/>
                </a:lnTo>
                <a:lnTo>
                  <a:pt x="186" y="2844"/>
                </a:lnTo>
                <a:lnTo>
                  <a:pt x="186" y="2837"/>
                </a:lnTo>
                <a:lnTo>
                  <a:pt x="174" y="2824"/>
                </a:lnTo>
                <a:lnTo>
                  <a:pt x="168" y="2815"/>
                </a:lnTo>
                <a:lnTo>
                  <a:pt x="162" y="2812"/>
                </a:lnTo>
                <a:lnTo>
                  <a:pt x="165" y="2808"/>
                </a:lnTo>
                <a:lnTo>
                  <a:pt x="159" y="2787"/>
                </a:lnTo>
                <a:lnTo>
                  <a:pt x="146" y="2781"/>
                </a:lnTo>
                <a:lnTo>
                  <a:pt x="146" y="2777"/>
                </a:lnTo>
                <a:lnTo>
                  <a:pt x="152" y="2771"/>
                </a:lnTo>
                <a:lnTo>
                  <a:pt x="155" y="2771"/>
                </a:lnTo>
                <a:lnTo>
                  <a:pt x="155" y="2758"/>
                </a:lnTo>
                <a:lnTo>
                  <a:pt x="143" y="2758"/>
                </a:lnTo>
                <a:lnTo>
                  <a:pt x="147" y="2750"/>
                </a:lnTo>
                <a:lnTo>
                  <a:pt x="150" y="2743"/>
                </a:lnTo>
                <a:lnTo>
                  <a:pt x="145" y="2744"/>
                </a:lnTo>
                <a:lnTo>
                  <a:pt x="146" y="2740"/>
                </a:lnTo>
                <a:lnTo>
                  <a:pt x="143" y="2729"/>
                </a:lnTo>
                <a:lnTo>
                  <a:pt x="137" y="2739"/>
                </a:lnTo>
                <a:lnTo>
                  <a:pt x="136" y="2744"/>
                </a:lnTo>
                <a:lnTo>
                  <a:pt x="136" y="2754"/>
                </a:lnTo>
                <a:lnTo>
                  <a:pt x="128" y="2749"/>
                </a:lnTo>
                <a:lnTo>
                  <a:pt x="124" y="2753"/>
                </a:lnTo>
                <a:lnTo>
                  <a:pt x="124" y="2744"/>
                </a:lnTo>
                <a:lnTo>
                  <a:pt x="118" y="2745"/>
                </a:lnTo>
                <a:lnTo>
                  <a:pt x="116" y="2731"/>
                </a:lnTo>
                <a:lnTo>
                  <a:pt x="121" y="2712"/>
                </a:lnTo>
                <a:lnTo>
                  <a:pt x="122" y="2703"/>
                </a:lnTo>
                <a:lnTo>
                  <a:pt x="122" y="2689"/>
                </a:lnTo>
                <a:lnTo>
                  <a:pt x="119" y="2685"/>
                </a:lnTo>
                <a:lnTo>
                  <a:pt x="115" y="2691"/>
                </a:lnTo>
                <a:lnTo>
                  <a:pt x="112" y="2682"/>
                </a:lnTo>
                <a:lnTo>
                  <a:pt x="107" y="2681"/>
                </a:lnTo>
                <a:lnTo>
                  <a:pt x="109" y="2675"/>
                </a:lnTo>
                <a:lnTo>
                  <a:pt x="128" y="2664"/>
                </a:lnTo>
                <a:lnTo>
                  <a:pt x="112" y="2671"/>
                </a:lnTo>
                <a:lnTo>
                  <a:pt x="103" y="2668"/>
                </a:lnTo>
                <a:lnTo>
                  <a:pt x="86" y="2669"/>
                </a:lnTo>
                <a:lnTo>
                  <a:pt x="91" y="2656"/>
                </a:lnTo>
                <a:lnTo>
                  <a:pt x="104" y="2654"/>
                </a:lnTo>
                <a:lnTo>
                  <a:pt x="109" y="2645"/>
                </a:lnTo>
                <a:lnTo>
                  <a:pt x="91" y="2648"/>
                </a:lnTo>
                <a:lnTo>
                  <a:pt x="89" y="2639"/>
                </a:lnTo>
                <a:lnTo>
                  <a:pt x="86" y="2635"/>
                </a:lnTo>
                <a:lnTo>
                  <a:pt x="88" y="2625"/>
                </a:lnTo>
                <a:lnTo>
                  <a:pt x="88" y="2622"/>
                </a:lnTo>
                <a:lnTo>
                  <a:pt x="98" y="2619"/>
                </a:lnTo>
                <a:lnTo>
                  <a:pt x="98" y="2614"/>
                </a:lnTo>
                <a:lnTo>
                  <a:pt x="94" y="2613"/>
                </a:lnTo>
                <a:lnTo>
                  <a:pt x="104" y="2596"/>
                </a:lnTo>
                <a:lnTo>
                  <a:pt x="106" y="2580"/>
                </a:lnTo>
                <a:lnTo>
                  <a:pt x="109" y="2565"/>
                </a:lnTo>
                <a:lnTo>
                  <a:pt x="112" y="2553"/>
                </a:lnTo>
                <a:lnTo>
                  <a:pt x="113" y="2540"/>
                </a:lnTo>
                <a:lnTo>
                  <a:pt x="110" y="2532"/>
                </a:lnTo>
                <a:lnTo>
                  <a:pt x="106" y="2529"/>
                </a:lnTo>
                <a:lnTo>
                  <a:pt x="109" y="2522"/>
                </a:lnTo>
                <a:lnTo>
                  <a:pt x="122" y="2516"/>
                </a:lnTo>
                <a:lnTo>
                  <a:pt x="104" y="2520"/>
                </a:lnTo>
                <a:lnTo>
                  <a:pt x="88" y="2518"/>
                </a:lnTo>
                <a:lnTo>
                  <a:pt x="79" y="2533"/>
                </a:lnTo>
                <a:lnTo>
                  <a:pt x="66" y="2538"/>
                </a:lnTo>
                <a:lnTo>
                  <a:pt x="60" y="2538"/>
                </a:lnTo>
                <a:lnTo>
                  <a:pt x="69" y="2516"/>
                </a:lnTo>
                <a:lnTo>
                  <a:pt x="85" y="2495"/>
                </a:lnTo>
                <a:lnTo>
                  <a:pt x="74" y="2501"/>
                </a:lnTo>
                <a:lnTo>
                  <a:pt x="69" y="2485"/>
                </a:lnTo>
                <a:lnTo>
                  <a:pt x="64" y="2516"/>
                </a:lnTo>
                <a:lnTo>
                  <a:pt x="55" y="2525"/>
                </a:lnTo>
                <a:lnTo>
                  <a:pt x="42" y="2524"/>
                </a:lnTo>
                <a:lnTo>
                  <a:pt x="49" y="2504"/>
                </a:lnTo>
                <a:lnTo>
                  <a:pt x="36" y="2516"/>
                </a:lnTo>
                <a:lnTo>
                  <a:pt x="42" y="2503"/>
                </a:lnTo>
                <a:lnTo>
                  <a:pt x="33" y="2511"/>
                </a:lnTo>
                <a:lnTo>
                  <a:pt x="16" y="2514"/>
                </a:lnTo>
                <a:lnTo>
                  <a:pt x="18" y="2493"/>
                </a:lnTo>
                <a:lnTo>
                  <a:pt x="37" y="2483"/>
                </a:lnTo>
                <a:lnTo>
                  <a:pt x="30" y="2485"/>
                </a:lnTo>
                <a:lnTo>
                  <a:pt x="21" y="2474"/>
                </a:lnTo>
                <a:lnTo>
                  <a:pt x="22" y="2465"/>
                </a:lnTo>
                <a:lnTo>
                  <a:pt x="28" y="2461"/>
                </a:lnTo>
                <a:lnTo>
                  <a:pt x="22" y="2441"/>
                </a:lnTo>
                <a:lnTo>
                  <a:pt x="16" y="2430"/>
                </a:lnTo>
                <a:lnTo>
                  <a:pt x="7" y="2425"/>
                </a:lnTo>
                <a:lnTo>
                  <a:pt x="10" y="2408"/>
                </a:lnTo>
                <a:lnTo>
                  <a:pt x="13" y="2391"/>
                </a:lnTo>
                <a:lnTo>
                  <a:pt x="9" y="2376"/>
                </a:lnTo>
                <a:lnTo>
                  <a:pt x="0" y="2370"/>
                </a:lnTo>
                <a:lnTo>
                  <a:pt x="2" y="2359"/>
                </a:lnTo>
                <a:lnTo>
                  <a:pt x="7" y="2346"/>
                </a:lnTo>
                <a:lnTo>
                  <a:pt x="34" y="2333"/>
                </a:lnTo>
                <a:lnTo>
                  <a:pt x="45" y="2346"/>
                </a:lnTo>
                <a:lnTo>
                  <a:pt x="54" y="2377"/>
                </a:lnTo>
                <a:lnTo>
                  <a:pt x="55" y="2386"/>
                </a:lnTo>
                <a:lnTo>
                  <a:pt x="66" y="2388"/>
                </a:lnTo>
                <a:lnTo>
                  <a:pt x="79" y="2378"/>
                </a:lnTo>
                <a:lnTo>
                  <a:pt x="91" y="2352"/>
                </a:lnTo>
                <a:lnTo>
                  <a:pt x="103" y="2328"/>
                </a:lnTo>
                <a:lnTo>
                  <a:pt x="103" y="2323"/>
                </a:lnTo>
                <a:lnTo>
                  <a:pt x="109" y="2284"/>
                </a:lnTo>
                <a:lnTo>
                  <a:pt x="98" y="2251"/>
                </a:lnTo>
                <a:lnTo>
                  <a:pt x="89" y="2215"/>
                </a:lnTo>
                <a:lnTo>
                  <a:pt x="112" y="2203"/>
                </a:lnTo>
                <a:lnTo>
                  <a:pt x="125" y="2193"/>
                </a:lnTo>
                <a:lnTo>
                  <a:pt x="127" y="2183"/>
                </a:lnTo>
                <a:lnTo>
                  <a:pt x="124" y="2174"/>
                </a:lnTo>
                <a:lnTo>
                  <a:pt x="122" y="2167"/>
                </a:lnTo>
                <a:lnTo>
                  <a:pt x="115" y="2162"/>
                </a:lnTo>
                <a:lnTo>
                  <a:pt x="115" y="2160"/>
                </a:lnTo>
                <a:lnTo>
                  <a:pt x="134" y="2149"/>
                </a:lnTo>
                <a:lnTo>
                  <a:pt x="155" y="2147"/>
                </a:lnTo>
                <a:lnTo>
                  <a:pt x="159" y="2149"/>
                </a:lnTo>
                <a:lnTo>
                  <a:pt x="171" y="2145"/>
                </a:lnTo>
                <a:lnTo>
                  <a:pt x="185" y="2134"/>
                </a:lnTo>
                <a:lnTo>
                  <a:pt x="198" y="2119"/>
                </a:lnTo>
                <a:lnTo>
                  <a:pt x="210" y="2094"/>
                </a:lnTo>
                <a:lnTo>
                  <a:pt x="215" y="2074"/>
                </a:lnTo>
                <a:lnTo>
                  <a:pt x="209" y="2048"/>
                </a:lnTo>
                <a:lnTo>
                  <a:pt x="216" y="2037"/>
                </a:lnTo>
                <a:lnTo>
                  <a:pt x="225" y="2025"/>
                </a:lnTo>
                <a:lnTo>
                  <a:pt x="223" y="2010"/>
                </a:lnTo>
                <a:lnTo>
                  <a:pt x="223" y="1995"/>
                </a:lnTo>
                <a:lnTo>
                  <a:pt x="216" y="1984"/>
                </a:lnTo>
                <a:lnTo>
                  <a:pt x="210" y="1977"/>
                </a:lnTo>
                <a:lnTo>
                  <a:pt x="209" y="1967"/>
                </a:lnTo>
                <a:lnTo>
                  <a:pt x="197" y="1951"/>
                </a:lnTo>
                <a:lnTo>
                  <a:pt x="191" y="1935"/>
                </a:lnTo>
                <a:lnTo>
                  <a:pt x="185" y="1919"/>
                </a:lnTo>
                <a:lnTo>
                  <a:pt x="179" y="1904"/>
                </a:lnTo>
                <a:lnTo>
                  <a:pt x="174" y="1892"/>
                </a:lnTo>
                <a:lnTo>
                  <a:pt x="167" y="1878"/>
                </a:lnTo>
                <a:lnTo>
                  <a:pt x="188" y="1874"/>
                </a:lnTo>
                <a:lnTo>
                  <a:pt x="200" y="1871"/>
                </a:lnTo>
                <a:lnTo>
                  <a:pt x="215" y="1872"/>
                </a:lnTo>
                <a:lnTo>
                  <a:pt x="225" y="1869"/>
                </a:lnTo>
                <a:lnTo>
                  <a:pt x="229" y="1850"/>
                </a:lnTo>
                <a:lnTo>
                  <a:pt x="246" y="1827"/>
                </a:lnTo>
                <a:lnTo>
                  <a:pt x="250" y="1820"/>
                </a:lnTo>
                <a:lnTo>
                  <a:pt x="246" y="1810"/>
                </a:lnTo>
                <a:lnTo>
                  <a:pt x="252" y="1795"/>
                </a:lnTo>
                <a:lnTo>
                  <a:pt x="212" y="1748"/>
                </a:lnTo>
                <a:lnTo>
                  <a:pt x="192" y="1748"/>
                </a:lnTo>
                <a:lnTo>
                  <a:pt x="152" y="1715"/>
                </a:lnTo>
                <a:lnTo>
                  <a:pt x="164" y="1622"/>
                </a:lnTo>
                <a:lnTo>
                  <a:pt x="164" y="1617"/>
                </a:lnTo>
                <a:lnTo>
                  <a:pt x="168" y="1579"/>
                </a:lnTo>
                <a:lnTo>
                  <a:pt x="164" y="1565"/>
                </a:lnTo>
                <a:lnTo>
                  <a:pt x="164" y="1557"/>
                </a:lnTo>
                <a:lnTo>
                  <a:pt x="156" y="1543"/>
                </a:lnTo>
                <a:lnTo>
                  <a:pt x="150" y="1529"/>
                </a:lnTo>
                <a:lnTo>
                  <a:pt x="140" y="1501"/>
                </a:lnTo>
                <a:lnTo>
                  <a:pt x="149" y="1468"/>
                </a:lnTo>
                <a:lnTo>
                  <a:pt x="145" y="1432"/>
                </a:lnTo>
                <a:lnTo>
                  <a:pt x="164" y="1408"/>
                </a:lnTo>
                <a:lnTo>
                  <a:pt x="162" y="1400"/>
                </a:lnTo>
                <a:lnTo>
                  <a:pt x="158" y="1396"/>
                </a:lnTo>
                <a:lnTo>
                  <a:pt x="140" y="1368"/>
                </a:lnTo>
                <a:lnTo>
                  <a:pt x="133" y="1352"/>
                </a:lnTo>
                <a:lnTo>
                  <a:pt x="130" y="1345"/>
                </a:lnTo>
                <a:lnTo>
                  <a:pt x="146" y="1323"/>
                </a:lnTo>
                <a:lnTo>
                  <a:pt x="161" y="1298"/>
                </a:lnTo>
                <a:lnTo>
                  <a:pt x="149" y="1274"/>
                </a:lnTo>
                <a:lnTo>
                  <a:pt x="165" y="1260"/>
                </a:lnTo>
                <a:lnTo>
                  <a:pt x="177" y="1243"/>
                </a:lnTo>
                <a:lnTo>
                  <a:pt x="197" y="1216"/>
                </a:lnTo>
                <a:lnTo>
                  <a:pt x="220" y="1182"/>
                </a:lnTo>
                <a:lnTo>
                  <a:pt x="253" y="1162"/>
                </a:lnTo>
                <a:lnTo>
                  <a:pt x="296" y="1151"/>
                </a:lnTo>
                <a:lnTo>
                  <a:pt x="386" y="1170"/>
                </a:lnTo>
                <a:lnTo>
                  <a:pt x="413" y="1128"/>
                </a:lnTo>
                <a:lnTo>
                  <a:pt x="405" y="1067"/>
                </a:lnTo>
                <a:lnTo>
                  <a:pt x="346" y="1035"/>
                </a:lnTo>
                <a:lnTo>
                  <a:pt x="428" y="910"/>
                </a:lnTo>
                <a:lnTo>
                  <a:pt x="432" y="881"/>
                </a:lnTo>
                <a:lnTo>
                  <a:pt x="447" y="867"/>
                </a:lnTo>
                <a:lnTo>
                  <a:pt x="448" y="776"/>
                </a:lnTo>
                <a:lnTo>
                  <a:pt x="459" y="755"/>
                </a:lnTo>
                <a:lnTo>
                  <a:pt x="442" y="683"/>
                </a:lnTo>
                <a:lnTo>
                  <a:pt x="505" y="677"/>
                </a:lnTo>
                <a:lnTo>
                  <a:pt x="563" y="642"/>
                </a:lnTo>
                <a:lnTo>
                  <a:pt x="559" y="630"/>
                </a:lnTo>
                <a:lnTo>
                  <a:pt x="545" y="599"/>
                </a:lnTo>
                <a:lnTo>
                  <a:pt x="579" y="569"/>
                </a:lnTo>
                <a:lnTo>
                  <a:pt x="620" y="501"/>
                </a:lnTo>
                <a:lnTo>
                  <a:pt x="647" y="480"/>
                </a:lnTo>
                <a:lnTo>
                  <a:pt x="664" y="469"/>
                </a:lnTo>
                <a:lnTo>
                  <a:pt x="663" y="436"/>
                </a:lnTo>
                <a:lnTo>
                  <a:pt x="642" y="410"/>
                </a:lnTo>
                <a:lnTo>
                  <a:pt x="623" y="384"/>
                </a:lnTo>
                <a:lnTo>
                  <a:pt x="629" y="368"/>
                </a:lnTo>
                <a:lnTo>
                  <a:pt x="660" y="361"/>
                </a:lnTo>
                <a:lnTo>
                  <a:pt x="673" y="341"/>
                </a:lnTo>
                <a:lnTo>
                  <a:pt x="688" y="294"/>
                </a:lnTo>
                <a:lnTo>
                  <a:pt x="694" y="277"/>
                </a:lnTo>
                <a:lnTo>
                  <a:pt x="745" y="243"/>
                </a:lnTo>
                <a:lnTo>
                  <a:pt x="751" y="232"/>
                </a:lnTo>
                <a:lnTo>
                  <a:pt x="804" y="247"/>
                </a:lnTo>
                <a:lnTo>
                  <a:pt x="828" y="259"/>
                </a:lnTo>
                <a:lnTo>
                  <a:pt x="854" y="206"/>
                </a:lnTo>
                <a:lnTo>
                  <a:pt x="845" y="162"/>
                </a:lnTo>
                <a:lnTo>
                  <a:pt x="845" y="138"/>
                </a:lnTo>
                <a:lnTo>
                  <a:pt x="845" y="134"/>
                </a:lnTo>
                <a:lnTo>
                  <a:pt x="870" y="125"/>
                </a:lnTo>
                <a:lnTo>
                  <a:pt x="883" y="127"/>
                </a:lnTo>
                <a:lnTo>
                  <a:pt x="903" y="136"/>
                </a:lnTo>
                <a:lnTo>
                  <a:pt x="941" y="132"/>
                </a:lnTo>
                <a:lnTo>
                  <a:pt x="1056" y="158"/>
                </a:lnTo>
                <a:lnTo>
                  <a:pt x="1084" y="122"/>
                </a:lnTo>
                <a:lnTo>
                  <a:pt x="1064" y="121"/>
                </a:lnTo>
                <a:lnTo>
                  <a:pt x="1050" y="116"/>
                </a:lnTo>
                <a:lnTo>
                  <a:pt x="1082" y="90"/>
                </a:lnTo>
                <a:lnTo>
                  <a:pt x="1092" y="55"/>
                </a:lnTo>
                <a:lnTo>
                  <a:pt x="1087" y="31"/>
                </a:lnTo>
                <a:lnTo>
                  <a:pt x="1056" y="7"/>
                </a:lnTo>
                <a:lnTo>
                  <a:pt x="1111" y="0"/>
                </a:lnTo>
                <a:lnTo>
                  <a:pt x="1134" y="2"/>
                </a:lnTo>
                <a:lnTo>
                  <a:pt x="1152" y="12"/>
                </a:lnTo>
                <a:lnTo>
                  <a:pt x="1154" y="15"/>
                </a:lnTo>
                <a:lnTo>
                  <a:pt x="1152" y="24"/>
                </a:lnTo>
                <a:lnTo>
                  <a:pt x="1172" y="34"/>
                </a:lnTo>
                <a:lnTo>
                  <a:pt x="1196" y="49"/>
                </a:lnTo>
                <a:lnTo>
                  <a:pt x="1201" y="58"/>
                </a:lnTo>
                <a:lnTo>
                  <a:pt x="1211" y="59"/>
                </a:lnTo>
                <a:lnTo>
                  <a:pt x="1214" y="68"/>
                </a:lnTo>
                <a:lnTo>
                  <a:pt x="1220" y="74"/>
                </a:lnTo>
                <a:lnTo>
                  <a:pt x="1229" y="78"/>
                </a:lnTo>
                <a:lnTo>
                  <a:pt x="1247" y="78"/>
                </a:lnTo>
                <a:lnTo>
                  <a:pt x="1250" y="84"/>
                </a:lnTo>
                <a:lnTo>
                  <a:pt x="1253" y="90"/>
                </a:lnTo>
                <a:lnTo>
                  <a:pt x="1260" y="92"/>
                </a:lnTo>
                <a:lnTo>
                  <a:pt x="1277" y="91"/>
                </a:lnTo>
                <a:lnTo>
                  <a:pt x="1283" y="95"/>
                </a:lnTo>
                <a:lnTo>
                  <a:pt x="1289" y="104"/>
                </a:lnTo>
                <a:lnTo>
                  <a:pt x="1298" y="111"/>
                </a:lnTo>
                <a:lnTo>
                  <a:pt x="1311" y="112"/>
                </a:lnTo>
                <a:lnTo>
                  <a:pt x="1327" y="108"/>
                </a:lnTo>
                <a:lnTo>
                  <a:pt x="1344" y="110"/>
                </a:lnTo>
                <a:lnTo>
                  <a:pt x="1363" y="112"/>
                </a:lnTo>
                <a:lnTo>
                  <a:pt x="1378" y="116"/>
                </a:lnTo>
                <a:lnTo>
                  <a:pt x="1391" y="122"/>
                </a:lnTo>
                <a:lnTo>
                  <a:pt x="1414" y="131"/>
                </a:lnTo>
                <a:lnTo>
                  <a:pt x="1432" y="143"/>
                </a:lnTo>
                <a:lnTo>
                  <a:pt x="1439" y="149"/>
                </a:lnTo>
                <a:lnTo>
                  <a:pt x="1439" y="164"/>
                </a:lnTo>
                <a:lnTo>
                  <a:pt x="1443" y="169"/>
                </a:lnTo>
                <a:lnTo>
                  <a:pt x="1455" y="167"/>
                </a:lnTo>
                <a:lnTo>
                  <a:pt x="1464" y="178"/>
                </a:lnTo>
                <a:lnTo>
                  <a:pt x="1472" y="186"/>
                </a:lnTo>
                <a:lnTo>
                  <a:pt x="1487" y="191"/>
                </a:lnTo>
                <a:lnTo>
                  <a:pt x="1496" y="197"/>
                </a:lnTo>
                <a:lnTo>
                  <a:pt x="1505" y="201"/>
                </a:lnTo>
                <a:lnTo>
                  <a:pt x="1506" y="209"/>
                </a:lnTo>
                <a:lnTo>
                  <a:pt x="1496" y="217"/>
                </a:lnTo>
                <a:lnTo>
                  <a:pt x="1491" y="231"/>
                </a:lnTo>
                <a:lnTo>
                  <a:pt x="1493" y="251"/>
                </a:lnTo>
                <a:lnTo>
                  <a:pt x="1494" y="262"/>
                </a:lnTo>
                <a:lnTo>
                  <a:pt x="1499" y="270"/>
                </a:lnTo>
                <a:lnTo>
                  <a:pt x="1506" y="277"/>
                </a:lnTo>
                <a:lnTo>
                  <a:pt x="1508" y="284"/>
                </a:lnTo>
                <a:lnTo>
                  <a:pt x="1500" y="290"/>
                </a:lnTo>
                <a:lnTo>
                  <a:pt x="1497" y="293"/>
                </a:lnTo>
                <a:lnTo>
                  <a:pt x="1497" y="298"/>
                </a:lnTo>
                <a:lnTo>
                  <a:pt x="1494" y="305"/>
                </a:lnTo>
                <a:lnTo>
                  <a:pt x="1494" y="312"/>
                </a:lnTo>
                <a:lnTo>
                  <a:pt x="1508" y="315"/>
                </a:lnTo>
                <a:lnTo>
                  <a:pt x="1516" y="312"/>
                </a:lnTo>
                <a:lnTo>
                  <a:pt x="1533" y="314"/>
                </a:lnTo>
                <a:lnTo>
                  <a:pt x="1539" y="316"/>
                </a:lnTo>
                <a:lnTo>
                  <a:pt x="1537" y="325"/>
                </a:lnTo>
                <a:lnTo>
                  <a:pt x="1543" y="335"/>
                </a:lnTo>
                <a:lnTo>
                  <a:pt x="1542" y="342"/>
                </a:lnTo>
                <a:lnTo>
                  <a:pt x="1539" y="348"/>
                </a:lnTo>
                <a:lnTo>
                  <a:pt x="1528" y="352"/>
                </a:lnTo>
                <a:lnTo>
                  <a:pt x="1521" y="356"/>
                </a:lnTo>
                <a:lnTo>
                  <a:pt x="1524" y="364"/>
                </a:lnTo>
                <a:lnTo>
                  <a:pt x="1528" y="368"/>
                </a:lnTo>
                <a:lnTo>
                  <a:pt x="1525" y="375"/>
                </a:lnTo>
                <a:lnTo>
                  <a:pt x="1531" y="384"/>
                </a:lnTo>
                <a:lnTo>
                  <a:pt x="1540" y="394"/>
                </a:lnTo>
                <a:lnTo>
                  <a:pt x="1557" y="409"/>
                </a:lnTo>
                <a:lnTo>
                  <a:pt x="1572" y="422"/>
                </a:lnTo>
                <a:lnTo>
                  <a:pt x="1584" y="436"/>
                </a:lnTo>
                <a:lnTo>
                  <a:pt x="1589" y="446"/>
                </a:lnTo>
                <a:lnTo>
                  <a:pt x="1592" y="452"/>
                </a:lnTo>
                <a:lnTo>
                  <a:pt x="1584" y="453"/>
                </a:lnTo>
                <a:lnTo>
                  <a:pt x="1581" y="462"/>
                </a:lnTo>
                <a:lnTo>
                  <a:pt x="1582" y="477"/>
                </a:lnTo>
                <a:lnTo>
                  <a:pt x="1584" y="492"/>
                </a:lnTo>
                <a:lnTo>
                  <a:pt x="1584" y="501"/>
                </a:lnTo>
                <a:lnTo>
                  <a:pt x="1579" y="511"/>
                </a:lnTo>
                <a:lnTo>
                  <a:pt x="1572" y="522"/>
                </a:lnTo>
                <a:lnTo>
                  <a:pt x="1563" y="534"/>
                </a:lnTo>
                <a:lnTo>
                  <a:pt x="1569" y="546"/>
                </a:lnTo>
                <a:lnTo>
                  <a:pt x="1567" y="562"/>
                </a:lnTo>
                <a:lnTo>
                  <a:pt x="1573" y="576"/>
                </a:lnTo>
                <a:lnTo>
                  <a:pt x="1584" y="587"/>
                </a:lnTo>
                <a:lnTo>
                  <a:pt x="1603" y="593"/>
                </a:lnTo>
                <a:lnTo>
                  <a:pt x="1610" y="603"/>
                </a:lnTo>
                <a:lnTo>
                  <a:pt x="1619" y="616"/>
                </a:lnTo>
                <a:lnTo>
                  <a:pt x="1628" y="627"/>
                </a:lnTo>
                <a:lnTo>
                  <a:pt x="1633" y="637"/>
                </a:lnTo>
                <a:lnTo>
                  <a:pt x="1639" y="642"/>
                </a:lnTo>
                <a:lnTo>
                  <a:pt x="1643" y="650"/>
                </a:lnTo>
                <a:lnTo>
                  <a:pt x="1648" y="657"/>
                </a:lnTo>
                <a:lnTo>
                  <a:pt x="1639" y="672"/>
                </a:lnTo>
                <a:lnTo>
                  <a:pt x="1636" y="674"/>
                </a:lnTo>
                <a:lnTo>
                  <a:pt x="1631" y="673"/>
                </a:lnTo>
                <a:lnTo>
                  <a:pt x="1624" y="676"/>
                </a:lnTo>
                <a:lnTo>
                  <a:pt x="1625" y="681"/>
                </a:lnTo>
                <a:lnTo>
                  <a:pt x="1616" y="682"/>
                </a:lnTo>
                <a:lnTo>
                  <a:pt x="1610" y="677"/>
                </a:lnTo>
                <a:lnTo>
                  <a:pt x="1609" y="683"/>
                </a:lnTo>
                <a:lnTo>
                  <a:pt x="1600" y="684"/>
                </a:lnTo>
                <a:lnTo>
                  <a:pt x="1598" y="679"/>
                </a:lnTo>
                <a:lnTo>
                  <a:pt x="1592" y="673"/>
                </a:lnTo>
                <a:lnTo>
                  <a:pt x="1586" y="674"/>
                </a:lnTo>
                <a:lnTo>
                  <a:pt x="1582" y="681"/>
                </a:lnTo>
                <a:lnTo>
                  <a:pt x="1578" y="684"/>
                </a:lnTo>
                <a:lnTo>
                  <a:pt x="1572" y="682"/>
                </a:lnTo>
                <a:lnTo>
                  <a:pt x="1566" y="679"/>
                </a:lnTo>
                <a:lnTo>
                  <a:pt x="1563" y="673"/>
                </a:lnTo>
                <a:lnTo>
                  <a:pt x="1561" y="679"/>
                </a:lnTo>
                <a:lnTo>
                  <a:pt x="1555" y="682"/>
                </a:lnTo>
                <a:lnTo>
                  <a:pt x="1554" y="689"/>
                </a:lnTo>
                <a:lnTo>
                  <a:pt x="1546" y="686"/>
                </a:lnTo>
                <a:lnTo>
                  <a:pt x="1543" y="681"/>
                </a:lnTo>
                <a:lnTo>
                  <a:pt x="1536" y="687"/>
                </a:lnTo>
                <a:lnTo>
                  <a:pt x="1534" y="683"/>
                </a:lnTo>
                <a:lnTo>
                  <a:pt x="1522" y="682"/>
                </a:lnTo>
                <a:lnTo>
                  <a:pt x="1530" y="693"/>
                </a:lnTo>
                <a:lnTo>
                  <a:pt x="1521" y="697"/>
                </a:lnTo>
                <a:lnTo>
                  <a:pt x="1521" y="705"/>
                </a:lnTo>
                <a:lnTo>
                  <a:pt x="1518" y="708"/>
                </a:lnTo>
                <a:lnTo>
                  <a:pt x="1514" y="702"/>
                </a:lnTo>
                <a:lnTo>
                  <a:pt x="1508" y="699"/>
                </a:lnTo>
                <a:lnTo>
                  <a:pt x="1500" y="698"/>
                </a:lnTo>
                <a:lnTo>
                  <a:pt x="1494" y="694"/>
                </a:lnTo>
                <a:lnTo>
                  <a:pt x="1484" y="688"/>
                </a:lnTo>
                <a:lnTo>
                  <a:pt x="1476" y="683"/>
                </a:lnTo>
                <a:lnTo>
                  <a:pt x="1467" y="679"/>
                </a:lnTo>
                <a:lnTo>
                  <a:pt x="1458" y="673"/>
                </a:lnTo>
                <a:lnTo>
                  <a:pt x="1461" y="679"/>
                </a:lnTo>
                <a:lnTo>
                  <a:pt x="1469" y="688"/>
                </a:lnTo>
                <a:lnTo>
                  <a:pt x="1469" y="695"/>
                </a:lnTo>
                <a:lnTo>
                  <a:pt x="1466" y="698"/>
                </a:lnTo>
                <a:lnTo>
                  <a:pt x="1466" y="702"/>
                </a:lnTo>
                <a:lnTo>
                  <a:pt x="1463" y="704"/>
                </a:lnTo>
                <a:lnTo>
                  <a:pt x="1460" y="703"/>
                </a:lnTo>
                <a:lnTo>
                  <a:pt x="1460" y="698"/>
                </a:lnTo>
                <a:lnTo>
                  <a:pt x="1452" y="695"/>
                </a:lnTo>
                <a:lnTo>
                  <a:pt x="1442" y="699"/>
                </a:lnTo>
                <a:lnTo>
                  <a:pt x="1439" y="698"/>
                </a:lnTo>
                <a:lnTo>
                  <a:pt x="1442" y="693"/>
                </a:lnTo>
                <a:lnTo>
                  <a:pt x="1436" y="688"/>
                </a:lnTo>
                <a:lnTo>
                  <a:pt x="1430" y="684"/>
                </a:lnTo>
                <a:lnTo>
                  <a:pt x="1423" y="686"/>
                </a:lnTo>
                <a:lnTo>
                  <a:pt x="1420" y="689"/>
                </a:lnTo>
                <a:lnTo>
                  <a:pt x="1424" y="697"/>
                </a:lnTo>
                <a:lnTo>
                  <a:pt x="1418" y="705"/>
                </a:lnTo>
                <a:lnTo>
                  <a:pt x="1423" y="713"/>
                </a:lnTo>
                <a:lnTo>
                  <a:pt x="1420" y="716"/>
                </a:lnTo>
                <a:lnTo>
                  <a:pt x="1427" y="720"/>
                </a:lnTo>
                <a:lnTo>
                  <a:pt x="1427" y="726"/>
                </a:lnTo>
                <a:lnTo>
                  <a:pt x="1423" y="726"/>
                </a:lnTo>
                <a:lnTo>
                  <a:pt x="1415" y="723"/>
                </a:lnTo>
                <a:lnTo>
                  <a:pt x="1412" y="730"/>
                </a:lnTo>
                <a:lnTo>
                  <a:pt x="1415" y="740"/>
                </a:lnTo>
                <a:lnTo>
                  <a:pt x="1418" y="736"/>
                </a:lnTo>
                <a:lnTo>
                  <a:pt x="1417" y="732"/>
                </a:lnTo>
                <a:lnTo>
                  <a:pt x="1417" y="729"/>
                </a:lnTo>
                <a:lnTo>
                  <a:pt x="1421" y="731"/>
                </a:lnTo>
                <a:lnTo>
                  <a:pt x="1423" y="735"/>
                </a:lnTo>
                <a:lnTo>
                  <a:pt x="1430" y="734"/>
                </a:lnTo>
                <a:lnTo>
                  <a:pt x="1433" y="737"/>
                </a:lnTo>
                <a:lnTo>
                  <a:pt x="1430" y="744"/>
                </a:lnTo>
                <a:lnTo>
                  <a:pt x="1438" y="750"/>
                </a:lnTo>
                <a:lnTo>
                  <a:pt x="1438" y="758"/>
                </a:lnTo>
                <a:lnTo>
                  <a:pt x="1429" y="761"/>
                </a:lnTo>
                <a:lnTo>
                  <a:pt x="1435" y="765"/>
                </a:lnTo>
                <a:lnTo>
                  <a:pt x="1430" y="767"/>
                </a:lnTo>
                <a:lnTo>
                  <a:pt x="1423" y="765"/>
                </a:lnTo>
                <a:lnTo>
                  <a:pt x="1423" y="770"/>
                </a:lnTo>
                <a:lnTo>
                  <a:pt x="1421" y="772"/>
                </a:lnTo>
                <a:lnTo>
                  <a:pt x="1417" y="768"/>
                </a:lnTo>
                <a:lnTo>
                  <a:pt x="1408" y="762"/>
                </a:lnTo>
                <a:lnTo>
                  <a:pt x="1403" y="766"/>
                </a:lnTo>
                <a:lnTo>
                  <a:pt x="1399" y="771"/>
                </a:lnTo>
                <a:lnTo>
                  <a:pt x="1396" y="771"/>
                </a:lnTo>
                <a:lnTo>
                  <a:pt x="1397" y="766"/>
                </a:lnTo>
                <a:lnTo>
                  <a:pt x="1391" y="766"/>
                </a:lnTo>
                <a:lnTo>
                  <a:pt x="1372" y="766"/>
                </a:lnTo>
                <a:lnTo>
                  <a:pt x="1369" y="768"/>
                </a:lnTo>
                <a:lnTo>
                  <a:pt x="1376" y="775"/>
                </a:lnTo>
                <a:lnTo>
                  <a:pt x="1379" y="770"/>
                </a:lnTo>
                <a:lnTo>
                  <a:pt x="1388" y="777"/>
                </a:lnTo>
                <a:lnTo>
                  <a:pt x="1394" y="777"/>
                </a:lnTo>
                <a:lnTo>
                  <a:pt x="1391" y="781"/>
                </a:lnTo>
                <a:lnTo>
                  <a:pt x="1391" y="791"/>
                </a:lnTo>
                <a:lnTo>
                  <a:pt x="1388" y="788"/>
                </a:lnTo>
                <a:lnTo>
                  <a:pt x="1381" y="782"/>
                </a:lnTo>
                <a:lnTo>
                  <a:pt x="1379" y="787"/>
                </a:lnTo>
                <a:lnTo>
                  <a:pt x="1381" y="794"/>
                </a:lnTo>
                <a:lnTo>
                  <a:pt x="1372" y="793"/>
                </a:lnTo>
                <a:lnTo>
                  <a:pt x="1370" y="796"/>
                </a:lnTo>
                <a:lnTo>
                  <a:pt x="1363" y="797"/>
                </a:lnTo>
                <a:lnTo>
                  <a:pt x="1354" y="794"/>
                </a:lnTo>
                <a:lnTo>
                  <a:pt x="1347" y="797"/>
                </a:lnTo>
                <a:lnTo>
                  <a:pt x="1341" y="799"/>
                </a:lnTo>
                <a:lnTo>
                  <a:pt x="1347" y="802"/>
                </a:lnTo>
                <a:lnTo>
                  <a:pt x="1356" y="808"/>
                </a:lnTo>
                <a:lnTo>
                  <a:pt x="1350" y="810"/>
                </a:lnTo>
                <a:lnTo>
                  <a:pt x="1339" y="805"/>
                </a:lnTo>
                <a:lnTo>
                  <a:pt x="1333" y="808"/>
                </a:lnTo>
                <a:lnTo>
                  <a:pt x="1333" y="814"/>
                </a:lnTo>
                <a:lnTo>
                  <a:pt x="1338" y="813"/>
                </a:lnTo>
                <a:lnTo>
                  <a:pt x="1347" y="812"/>
                </a:lnTo>
                <a:lnTo>
                  <a:pt x="1357" y="817"/>
                </a:lnTo>
                <a:lnTo>
                  <a:pt x="1357" y="820"/>
                </a:lnTo>
                <a:lnTo>
                  <a:pt x="1353" y="830"/>
                </a:lnTo>
                <a:lnTo>
                  <a:pt x="1356" y="833"/>
                </a:lnTo>
                <a:lnTo>
                  <a:pt x="1365" y="836"/>
                </a:lnTo>
                <a:lnTo>
                  <a:pt x="1365" y="842"/>
                </a:lnTo>
                <a:lnTo>
                  <a:pt x="1342" y="835"/>
                </a:lnTo>
                <a:lnTo>
                  <a:pt x="1339" y="840"/>
                </a:lnTo>
                <a:lnTo>
                  <a:pt x="1344" y="845"/>
                </a:lnTo>
                <a:lnTo>
                  <a:pt x="1350" y="857"/>
                </a:lnTo>
                <a:lnTo>
                  <a:pt x="1341" y="859"/>
                </a:lnTo>
                <a:lnTo>
                  <a:pt x="1344" y="867"/>
                </a:lnTo>
                <a:lnTo>
                  <a:pt x="1345" y="873"/>
                </a:lnTo>
                <a:lnTo>
                  <a:pt x="1339" y="883"/>
                </a:lnTo>
                <a:lnTo>
                  <a:pt x="1335" y="880"/>
                </a:lnTo>
                <a:lnTo>
                  <a:pt x="1333" y="883"/>
                </a:lnTo>
                <a:lnTo>
                  <a:pt x="1336" y="884"/>
                </a:lnTo>
                <a:lnTo>
                  <a:pt x="1336" y="891"/>
                </a:lnTo>
                <a:lnTo>
                  <a:pt x="1333" y="893"/>
                </a:lnTo>
                <a:lnTo>
                  <a:pt x="1327" y="897"/>
                </a:lnTo>
                <a:lnTo>
                  <a:pt x="1324" y="902"/>
                </a:lnTo>
                <a:lnTo>
                  <a:pt x="1329" y="905"/>
                </a:lnTo>
                <a:lnTo>
                  <a:pt x="1323" y="905"/>
                </a:lnTo>
                <a:lnTo>
                  <a:pt x="1315" y="909"/>
                </a:lnTo>
                <a:lnTo>
                  <a:pt x="1311" y="912"/>
                </a:lnTo>
                <a:lnTo>
                  <a:pt x="1314" y="915"/>
                </a:lnTo>
                <a:lnTo>
                  <a:pt x="1312" y="920"/>
                </a:lnTo>
                <a:lnTo>
                  <a:pt x="1308" y="925"/>
                </a:lnTo>
                <a:lnTo>
                  <a:pt x="1311" y="930"/>
                </a:lnTo>
                <a:lnTo>
                  <a:pt x="1305" y="930"/>
                </a:lnTo>
                <a:lnTo>
                  <a:pt x="1306" y="935"/>
                </a:lnTo>
                <a:lnTo>
                  <a:pt x="1303" y="940"/>
                </a:lnTo>
                <a:lnTo>
                  <a:pt x="1299" y="939"/>
                </a:lnTo>
                <a:lnTo>
                  <a:pt x="1293" y="938"/>
                </a:lnTo>
                <a:lnTo>
                  <a:pt x="1290" y="933"/>
                </a:lnTo>
                <a:lnTo>
                  <a:pt x="1287" y="935"/>
                </a:lnTo>
                <a:lnTo>
                  <a:pt x="1289" y="939"/>
                </a:lnTo>
                <a:lnTo>
                  <a:pt x="1295" y="941"/>
                </a:lnTo>
                <a:lnTo>
                  <a:pt x="1299" y="946"/>
                </a:lnTo>
                <a:lnTo>
                  <a:pt x="1305" y="951"/>
                </a:lnTo>
                <a:lnTo>
                  <a:pt x="1317" y="950"/>
                </a:lnTo>
                <a:lnTo>
                  <a:pt x="1321" y="951"/>
                </a:lnTo>
                <a:lnTo>
                  <a:pt x="1324" y="954"/>
                </a:lnTo>
                <a:lnTo>
                  <a:pt x="1317" y="957"/>
                </a:lnTo>
                <a:lnTo>
                  <a:pt x="1317" y="961"/>
                </a:lnTo>
                <a:lnTo>
                  <a:pt x="1327" y="968"/>
                </a:lnTo>
                <a:lnTo>
                  <a:pt x="1324" y="972"/>
                </a:lnTo>
                <a:lnTo>
                  <a:pt x="1315" y="968"/>
                </a:lnTo>
                <a:lnTo>
                  <a:pt x="1312" y="976"/>
                </a:lnTo>
                <a:lnTo>
                  <a:pt x="1318" y="978"/>
                </a:lnTo>
                <a:lnTo>
                  <a:pt x="1321" y="983"/>
                </a:lnTo>
                <a:lnTo>
                  <a:pt x="1327" y="982"/>
                </a:lnTo>
                <a:lnTo>
                  <a:pt x="1329" y="987"/>
                </a:lnTo>
                <a:lnTo>
                  <a:pt x="1332" y="990"/>
                </a:lnTo>
                <a:lnTo>
                  <a:pt x="1338" y="987"/>
                </a:lnTo>
                <a:lnTo>
                  <a:pt x="1344" y="994"/>
                </a:lnTo>
                <a:lnTo>
                  <a:pt x="1347" y="990"/>
                </a:lnTo>
                <a:lnTo>
                  <a:pt x="1351" y="992"/>
                </a:lnTo>
                <a:lnTo>
                  <a:pt x="1353" y="997"/>
                </a:lnTo>
                <a:lnTo>
                  <a:pt x="1356" y="998"/>
                </a:lnTo>
                <a:lnTo>
                  <a:pt x="1360" y="999"/>
                </a:lnTo>
                <a:lnTo>
                  <a:pt x="1363" y="1003"/>
                </a:lnTo>
                <a:lnTo>
                  <a:pt x="1359" y="1004"/>
                </a:lnTo>
                <a:lnTo>
                  <a:pt x="1354" y="1003"/>
                </a:lnTo>
                <a:lnTo>
                  <a:pt x="1347" y="1004"/>
                </a:lnTo>
                <a:lnTo>
                  <a:pt x="1350" y="1008"/>
                </a:lnTo>
                <a:lnTo>
                  <a:pt x="1353" y="1013"/>
                </a:lnTo>
                <a:lnTo>
                  <a:pt x="1357" y="1017"/>
                </a:lnTo>
                <a:lnTo>
                  <a:pt x="1360" y="1015"/>
                </a:lnTo>
                <a:lnTo>
                  <a:pt x="1366" y="1012"/>
                </a:lnTo>
                <a:lnTo>
                  <a:pt x="1373" y="1018"/>
                </a:lnTo>
                <a:lnTo>
                  <a:pt x="1372" y="1022"/>
                </a:lnTo>
                <a:lnTo>
                  <a:pt x="1365" y="1027"/>
                </a:lnTo>
                <a:lnTo>
                  <a:pt x="1362" y="1032"/>
                </a:lnTo>
                <a:lnTo>
                  <a:pt x="1359" y="1038"/>
                </a:lnTo>
                <a:lnTo>
                  <a:pt x="1356" y="1041"/>
                </a:lnTo>
                <a:lnTo>
                  <a:pt x="1351" y="1046"/>
                </a:lnTo>
                <a:lnTo>
                  <a:pt x="1347" y="1050"/>
                </a:lnTo>
                <a:lnTo>
                  <a:pt x="1345" y="1054"/>
                </a:lnTo>
                <a:lnTo>
                  <a:pt x="1341" y="1057"/>
                </a:lnTo>
                <a:lnTo>
                  <a:pt x="1335" y="1060"/>
                </a:lnTo>
                <a:lnTo>
                  <a:pt x="1330" y="1056"/>
                </a:lnTo>
                <a:lnTo>
                  <a:pt x="1329" y="1061"/>
                </a:lnTo>
                <a:lnTo>
                  <a:pt x="1323" y="1070"/>
                </a:lnTo>
                <a:lnTo>
                  <a:pt x="1320" y="1075"/>
                </a:lnTo>
                <a:lnTo>
                  <a:pt x="1321" y="1080"/>
                </a:lnTo>
                <a:lnTo>
                  <a:pt x="1312" y="1077"/>
                </a:lnTo>
                <a:lnTo>
                  <a:pt x="1311" y="1086"/>
                </a:lnTo>
                <a:lnTo>
                  <a:pt x="1306" y="1091"/>
                </a:lnTo>
                <a:lnTo>
                  <a:pt x="1303" y="1093"/>
                </a:lnTo>
                <a:lnTo>
                  <a:pt x="1300" y="1097"/>
                </a:lnTo>
                <a:lnTo>
                  <a:pt x="1299" y="1103"/>
                </a:lnTo>
                <a:lnTo>
                  <a:pt x="1300" y="1107"/>
                </a:lnTo>
                <a:lnTo>
                  <a:pt x="1298" y="1111"/>
                </a:lnTo>
                <a:lnTo>
                  <a:pt x="1298" y="1116"/>
                </a:lnTo>
                <a:lnTo>
                  <a:pt x="1296" y="1119"/>
                </a:lnTo>
                <a:lnTo>
                  <a:pt x="1298" y="1127"/>
                </a:lnTo>
                <a:lnTo>
                  <a:pt x="1295" y="1134"/>
                </a:lnTo>
                <a:lnTo>
                  <a:pt x="1290" y="1135"/>
                </a:lnTo>
                <a:lnTo>
                  <a:pt x="1292" y="1141"/>
                </a:lnTo>
                <a:lnTo>
                  <a:pt x="1287" y="1143"/>
                </a:lnTo>
                <a:lnTo>
                  <a:pt x="1284" y="1145"/>
                </a:lnTo>
                <a:lnTo>
                  <a:pt x="1286" y="1150"/>
                </a:lnTo>
                <a:lnTo>
                  <a:pt x="1284" y="1155"/>
                </a:lnTo>
                <a:lnTo>
                  <a:pt x="1280" y="1160"/>
                </a:lnTo>
                <a:lnTo>
                  <a:pt x="1277" y="1161"/>
                </a:lnTo>
                <a:lnTo>
                  <a:pt x="1277" y="1167"/>
                </a:lnTo>
                <a:lnTo>
                  <a:pt x="1271" y="1166"/>
                </a:lnTo>
                <a:lnTo>
                  <a:pt x="1272" y="1170"/>
                </a:lnTo>
                <a:lnTo>
                  <a:pt x="1269" y="1179"/>
                </a:lnTo>
                <a:lnTo>
                  <a:pt x="1265" y="1175"/>
                </a:lnTo>
                <a:lnTo>
                  <a:pt x="1262" y="1177"/>
                </a:lnTo>
                <a:lnTo>
                  <a:pt x="1259" y="1181"/>
                </a:lnTo>
                <a:lnTo>
                  <a:pt x="1257" y="1193"/>
                </a:lnTo>
                <a:lnTo>
                  <a:pt x="1238" y="1206"/>
                </a:lnTo>
                <a:lnTo>
                  <a:pt x="1220" y="1214"/>
                </a:lnTo>
                <a:lnTo>
                  <a:pt x="1205" y="1218"/>
                </a:lnTo>
                <a:lnTo>
                  <a:pt x="1195" y="1212"/>
                </a:lnTo>
                <a:lnTo>
                  <a:pt x="1187" y="1217"/>
                </a:lnTo>
                <a:lnTo>
                  <a:pt x="1189" y="1226"/>
                </a:lnTo>
                <a:lnTo>
                  <a:pt x="1180" y="1226"/>
                </a:lnTo>
                <a:lnTo>
                  <a:pt x="1166" y="1242"/>
                </a:lnTo>
                <a:lnTo>
                  <a:pt x="1157" y="1251"/>
                </a:lnTo>
                <a:lnTo>
                  <a:pt x="1162" y="1261"/>
                </a:lnTo>
                <a:lnTo>
                  <a:pt x="1152" y="1271"/>
                </a:lnTo>
                <a:lnTo>
                  <a:pt x="1141" y="1259"/>
                </a:lnTo>
                <a:lnTo>
                  <a:pt x="1134" y="1249"/>
                </a:lnTo>
                <a:lnTo>
                  <a:pt x="1123" y="1244"/>
                </a:lnTo>
                <a:lnTo>
                  <a:pt x="1117" y="1244"/>
                </a:lnTo>
                <a:lnTo>
                  <a:pt x="1119" y="1249"/>
                </a:lnTo>
                <a:lnTo>
                  <a:pt x="1119" y="1256"/>
                </a:lnTo>
                <a:lnTo>
                  <a:pt x="1123" y="1261"/>
                </a:lnTo>
                <a:lnTo>
                  <a:pt x="1129" y="1266"/>
                </a:lnTo>
                <a:lnTo>
                  <a:pt x="1132" y="1271"/>
                </a:lnTo>
                <a:lnTo>
                  <a:pt x="1129" y="1274"/>
                </a:lnTo>
                <a:lnTo>
                  <a:pt x="1132" y="1279"/>
                </a:lnTo>
                <a:lnTo>
                  <a:pt x="1123" y="1276"/>
                </a:lnTo>
                <a:lnTo>
                  <a:pt x="1120" y="1271"/>
                </a:lnTo>
                <a:lnTo>
                  <a:pt x="1114" y="1268"/>
                </a:lnTo>
                <a:lnTo>
                  <a:pt x="1105" y="1259"/>
                </a:lnTo>
                <a:lnTo>
                  <a:pt x="1111" y="1271"/>
                </a:lnTo>
                <a:lnTo>
                  <a:pt x="1104" y="1272"/>
                </a:lnTo>
                <a:lnTo>
                  <a:pt x="1099" y="1266"/>
                </a:lnTo>
                <a:lnTo>
                  <a:pt x="1096" y="1275"/>
                </a:lnTo>
                <a:lnTo>
                  <a:pt x="1096" y="1281"/>
                </a:lnTo>
                <a:lnTo>
                  <a:pt x="1098" y="1290"/>
                </a:lnTo>
                <a:lnTo>
                  <a:pt x="1099" y="1298"/>
                </a:lnTo>
                <a:lnTo>
                  <a:pt x="1093" y="1301"/>
                </a:lnTo>
                <a:lnTo>
                  <a:pt x="1087" y="1301"/>
                </a:lnTo>
                <a:lnTo>
                  <a:pt x="1082" y="1300"/>
                </a:lnTo>
                <a:lnTo>
                  <a:pt x="1080" y="1300"/>
                </a:lnTo>
                <a:lnTo>
                  <a:pt x="1082" y="1308"/>
                </a:lnTo>
                <a:lnTo>
                  <a:pt x="1083" y="1307"/>
                </a:lnTo>
                <a:lnTo>
                  <a:pt x="1082" y="1312"/>
                </a:lnTo>
                <a:lnTo>
                  <a:pt x="1079" y="1314"/>
                </a:lnTo>
                <a:lnTo>
                  <a:pt x="1074" y="1316"/>
                </a:lnTo>
                <a:lnTo>
                  <a:pt x="1070" y="1313"/>
                </a:lnTo>
                <a:lnTo>
                  <a:pt x="1065" y="1311"/>
                </a:lnTo>
                <a:lnTo>
                  <a:pt x="1059" y="1316"/>
                </a:lnTo>
                <a:lnTo>
                  <a:pt x="1065" y="1321"/>
                </a:lnTo>
                <a:lnTo>
                  <a:pt x="1073" y="1322"/>
                </a:lnTo>
                <a:lnTo>
                  <a:pt x="1079" y="1324"/>
                </a:lnTo>
                <a:lnTo>
                  <a:pt x="1074" y="1328"/>
                </a:lnTo>
                <a:lnTo>
                  <a:pt x="1071" y="1331"/>
                </a:lnTo>
                <a:lnTo>
                  <a:pt x="1071" y="1333"/>
                </a:lnTo>
                <a:lnTo>
                  <a:pt x="1070" y="1334"/>
                </a:lnTo>
                <a:lnTo>
                  <a:pt x="1067" y="1333"/>
                </a:lnTo>
                <a:lnTo>
                  <a:pt x="1062" y="1332"/>
                </a:lnTo>
                <a:lnTo>
                  <a:pt x="1058" y="1329"/>
                </a:lnTo>
                <a:lnTo>
                  <a:pt x="1053" y="1332"/>
                </a:lnTo>
                <a:lnTo>
                  <a:pt x="1046" y="1332"/>
                </a:lnTo>
                <a:lnTo>
                  <a:pt x="1041" y="1333"/>
                </a:lnTo>
                <a:lnTo>
                  <a:pt x="1035" y="1335"/>
                </a:lnTo>
                <a:lnTo>
                  <a:pt x="1031" y="1338"/>
                </a:lnTo>
                <a:lnTo>
                  <a:pt x="1029" y="1333"/>
                </a:lnTo>
                <a:lnTo>
                  <a:pt x="1032" y="1331"/>
                </a:lnTo>
                <a:lnTo>
                  <a:pt x="1035" y="1327"/>
                </a:lnTo>
                <a:lnTo>
                  <a:pt x="1025" y="1322"/>
                </a:lnTo>
                <a:lnTo>
                  <a:pt x="1022" y="1327"/>
                </a:lnTo>
                <a:lnTo>
                  <a:pt x="1025" y="1328"/>
                </a:lnTo>
                <a:lnTo>
                  <a:pt x="1026" y="1334"/>
                </a:lnTo>
                <a:lnTo>
                  <a:pt x="1028" y="1340"/>
                </a:lnTo>
                <a:lnTo>
                  <a:pt x="1025" y="1343"/>
                </a:lnTo>
                <a:lnTo>
                  <a:pt x="1017" y="1338"/>
                </a:lnTo>
                <a:lnTo>
                  <a:pt x="1014" y="1340"/>
                </a:lnTo>
                <a:lnTo>
                  <a:pt x="1014" y="1354"/>
                </a:lnTo>
                <a:lnTo>
                  <a:pt x="1006" y="1348"/>
                </a:lnTo>
                <a:lnTo>
                  <a:pt x="1006" y="1356"/>
                </a:lnTo>
                <a:lnTo>
                  <a:pt x="1007" y="1364"/>
                </a:lnTo>
                <a:lnTo>
                  <a:pt x="997" y="1376"/>
                </a:lnTo>
                <a:lnTo>
                  <a:pt x="994" y="1369"/>
                </a:lnTo>
                <a:lnTo>
                  <a:pt x="988" y="1370"/>
                </a:lnTo>
                <a:lnTo>
                  <a:pt x="992" y="1377"/>
                </a:lnTo>
                <a:lnTo>
                  <a:pt x="988" y="1377"/>
                </a:lnTo>
                <a:lnTo>
                  <a:pt x="985" y="1375"/>
                </a:lnTo>
                <a:lnTo>
                  <a:pt x="982" y="1371"/>
                </a:lnTo>
                <a:lnTo>
                  <a:pt x="979" y="1371"/>
                </a:lnTo>
                <a:lnTo>
                  <a:pt x="982" y="1380"/>
                </a:lnTo>
                <a:lnTo>
                  <a:pt x="977" y="1384"/>
                </a:lnTo>
                <a:lnTo>
                  <a:pt x="976" y="1385"/>
                </a:lnTo>
                <a:lnTo>
                  <a:pt x="977" y="1389"/>
                </a:lnTo>
                <a:lnTo>
                  <a:pt x="992" y="1382"/>
                </a:lnTo>
                <a:lnTo>
                  <a:pt x="1001" y="1379"/>
                </a:lnTo>
                <a:lnTo>
                  <a:pt x="1004" y="1380"/>
                </a:lnTo>
                <a:lnTo>
                  <a:pt x="1010" y="1384"/>
                </a:lnTo>
                <a:lnTo>
                  <a:pt x="1011" y="1386"/>
                </a:lnTo>
                <a:lnTo>
                  <a:pt x="1011" y="1392"/>
                </a:lnTo>
                <a:lnTo>
                  <a:pt x="1006" y="1399"/>
                </a:lnTo>
                <a:lnTo>
                  <a:pt x="1003" y="1407"/>
                </a:lnTo>
                <a:lnTo>
                  <a:pt x="1000" y="1411"/>
                </a:lnTo>
                <a:lnTo>
                  <a:pt x="995" y="1416"/>
                </a:lnTo>
                <a:lnTo>
                  <a:pt x="989" y="1420"/>
                </a:lnTo>
                <a:lnTo>
                  <a:pt x="983" y="1424"/>
                </a:lnTo>
                <a:lnTo>
                  <a:pt x="980" y="1429"/>
                </a:lnTo>
                <a:lnTo>
                  <a:pt x="977" y="1434"/>
                </a:lnTo>
                <a:lnTo>
                  <a:pt x="974" y="1439"/>
                </a:lnTo>
                <a:lnTo>
                  <a:pt x="970" y="1447"/>
                </a:lnTo>
                <a:lnTo>
                  <a:pt x="968" y="1453"/>
                </a:lnTo>
                <a:lnTo>
                  <a:pt x="965" y="1459"/>
                </a:lnTo>
                <a:lnTo>
                  <a:pt x="962" y="1466"/>
                </a:lnTo>
                <a:lnTo>
                  <a:pt x="959" y="1471"/>
                </a:lnTo>
                <a:lnTo>
                  <a:pt x="958" y="1475"/>
                </a:lnTo>
                <a:lnTo>
                  <a:pt x="955" y="1481"/>
                </a:lnTo>
                <a:lnTo>
                  <a:pt x="949" y="1485"/>
                </a:lnTo>
                <a:lnTo>
                  <a:pt x="946" y="1490"/>
                </a:lnTo>
                <a:lnTo>
                  <a:pt x="938" y="1494"/>
                </a:lnTo>
                <a:lnTo>
                  <a:pt x="936" y="1500"/>
                </a:lnTo>
                <a:lnTo>
                  <a:pt x="931" y="1504"/>
                </a:lnTo>
                <a:lnTo>
                  <a:pt x="921" y="1510"/>
                </a:lnTo>
                <a:lnTo>
                  <a:pt x="916" y="1506"/>
                </a:lnTo>
                <a:lnTo>
                  <a:pt x="912" y="1507"/>
                </a:lnTo>
                <a:lnTo>
                  <a:pt x="907" y="1512"/>
                </a:lnTo>
                <a:lnTo>
                  <a:pt x="906" y="1516"/>
                </a:lnTo>
                <a:lnTo>
                  <a:pt x="909" y="1520"/>
                </a:lnTo>
                <a:lnTo>
                  <a:pt x="904" y="1521"/>
                </a:lnTo>
                <a:lnTo>
                  <a:pt x="897" y="1520"/>
                </a:lnTo>
                <a:lnTo>
                  <a:pt x="886" y="1521"/>
                </a:lnTo>
                <a:lnTo>
                  <a:pt x="885" y="1513"/>
                </a:lnTo>
                <a:lnTo>
                  <a:pt x="882" y="1508"/>
                </a:lnTo>
                <a:lnTo>
                  <a:pt x="877" y="1505"/>
                </a:lnTo>
                <a:lnTo>
                  <a:pt x="871" y="1497"/>
                </a:lnTo>
                <a:lnTo>
                  <a:pt x="868" y="1497"/>
                </a:lnTo>
                <a:lnTo>
                  <a:pt x="867" y="1501"/>
                </a:lnTo>
                <a:lnTo>
                  <a:pt x="868" y="1507"/>
                </a:lnTo>
                <a:lnTo>
                  <a:pt x="866" y="1513"/>
                </a:lnTo>
                <a:lnTo>
                  <a:pt x="870" y="1515"/>
                </a:lnTo>
                <a:lnTo>
                  <a:pt x="879" y="1517"/>
                </a:lnTo>
                <a:lnTo>
                  <a:pt x="880" y="1522"/>
                </a:lnTo>
                <a:lnTo>
                  <a:pt x="885" y="1528"/>
                </a:lnTo>
                <a:lnTo>
                  <a:pt x="886" y="1533"/>
                </a:lnTo>
                <a:lnTo>
                  <a:pt x="885" y="1541"/>
                </a:lnTo>
                <a:lnTo>
                  <a:pt x="877" y="1543"/>
                </a:lnTo>
                <a:lnTo>
                  <a:pt x="868" y="1542"/>
                </a:lnTo>
                <a:lnTo>
                  <a:pt x="867" y="1547"/>
                </a:lnTo>
                <a:lnTo>
                  <a:pt x="867" y="1555"/>
                </a:lnTo>
                <a:lnTo>
                  <a:pt x="871" y="1549"/>
                </a:lnTo>
                <a:lnTo>
                  <a:pt x="874" y="1552"/>
                </a:lnTo>
                <a:lnTo>
                  <a:pt x="879" y="1554"/>
                </a:lnTo>
                <a:lnTo>
                  <a:pt x="877" y="1559"/>
                </a:lnTo>
                <a:lnTo>
                  <a:pt x="883" y="1562"/>
                </a:lnTo>
                <a:lnTo>
                  <a:pt x="879" y="1567"/>
                </a:lnTo>
                <a:lnTo>
                  <a:pt x="892" y="1567"/>
                </a:lnTo>
                <a:lnTo>
                  <a:pt x="897" y="1567"/>
                </a:lnTo>
                <a:lnTo>
                  <a:pt x="907" y="1569"/>
                </a:lnTo>
                <a:lnTo>
                  <a:pt x="900" y="1578"/>
                </a:lnTo>
                <a:lnTo>
                  <a:pt x="892" y="1580"/>
                </a:lnTo>
                <a:lnTo>
                  <a:pt x="889" y="1576"/>
                </a:lnTo>
                <a:lnTo>
                  <a:pt x="894" y="1574"/>
                </a:lnTo>
                <a:lnTo>
                  <a:pt x="894" y="1573"/>
                </a:lnTo>
                <a:lnTo>
                  <a:pt x="885" y="1573"/>
                </a:lnTo>
                <a:lnTo>
                  <a:pt x="888" y="1580"/>
                </a:lnTo>
                <a:lnTo>
                  <a:pt x="892" y="1584"/>
                </a:lnTo>
                <a:lnTo>
                  <a:pt x="892" y="1586"/>
                </a:lnTo>
                <a:lnTo>
                  <a:pt x="889" y="1586"/>
                </a:lnTo>
                <a:lnTo>
                  <a:pt x="888" y="159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8" name="Freeform 460"/>
          <p:cNvSpPr>
            <a:spLocks/>
          </p:cNvSpPr>
          <p:nvPr/>
        </p:nvSpPr>
        <p:spPr bwMode="auto">
          <a:xfrm>
            <a:off x="5026025" y="365125"/>
            <a:ext cx="1265238" cy="1897063"/>
          </a:xfrm>
          <a:custGeom>
            <a:avLst/>
            <a:gdLst>
              <a:gd name="T0" fmla="*/ 22051177 w 1594"/>
              <a:gd name="T1" fmla="*/ 1397875483 h 2388"/>
              <a:gd name="T2" fmla="*/ 66154331 w 1594"/>
              <a:gd name="T3" fmla="*/ 1356223527 h 2388"/>
              <a:gd name="T4" fmla="*/ 106476859 w 1594"/>
              <a:gd name="T5" fmla="*/ 1259034837 h 2388"/>
              <a:gd name="T6" fmla="*/ 84425664 w 1594"/>
              <a:gd name="T7" fmla="*/ 1182671727 h 2388"/>
              <a:gd name="T8" fmla="*/ 86945820 w 1594"/>
              <a:gd name="T9" fmla="*/ 1103153997 h 2388"/>
              <a:gd name="T10" fmla="*/ 59853543 w 1594"/>
              <a:gd name="T11" fmla="*/ 926447576 h 2388"/>
              <a:gd name="T12" fmla="*/ 59853543 w 1594"/>
              <a:gd name="T13" fmla="*/ 804015367 h 2388"/>
              <a:gd name="T14" fmla="*/ 183971472 w 1594"/>
              <a:gd name="T15" fmla="*/ 653183826 h 2388"/>
              <a:gd name="T16" fmla="*/ 309349108 w 1594"/>
              <a:gd name="T17" fmla="*/ 378026291 h 2388"/>
              <a:gd name="T18" fmla="*/ 389994115 w 1594"/>
              <a:gd name="T19" fmla="*/ 215203060 h 2388"/>
              <a:gd name="T20" fmla="*/ 498360943 w 1594"/>
              <a:gd name="T21" fmla="*/ 84567055 h 2388"/>
              <a:gd name="T22" fmla="*/ 653981200 w 1594"/>
              <a:gd name="T23" fmla="*/ 34710372 h 2388"/>
              <a:gd name="T24" fmla="*/ 722655663 w 1594"/>
              <a:gd name="T25" fmla="*/ 36603463 h 2388"/>
              <a:gd name="T26" fmla="*/ 774318473 w 1594"/>
              <a:gd name="T27" fmla="*/ 59953705 h 2388"/>
              <a:gd name="T28" fmla="*/ 868194699 w 1594"/>
              <a:gd name="T29" fmla="*/ 90246325 h 2388"/>
              <a:gd name="T30" fmla="*/ 914817197 w 1594"/>
              <a:gd name="T31" fmla="*/ 131899100 h 2388"/>
              <a:gd name="T32" fmla="*/ 909147440 w 1594"/>
              <a:gd name="T33" fmla="*/ 188066600 h 2388"/>
              <a:gd name="T34" fmla="*/ 935608686 w 1594"/>
              <a:gd name="T35" fmla="*/ 219620800 h 2388"/>
              <a:gd name="T36" fmla="*/ 963960645 w 1594"/>
              <a:gd name="T37" fmla="*/ 275157535 h 2388"/>
              <a:gd name="T38" fmla="*/ 950729625 w 1594"/>
              <a:gd name="T39" fmla="*/ 337005100 h 2388"/>
              <a:gd name="T40" fmla="*/ 998612598 w 1594"/>
              <a:gd name="T41" fmla="*/ 405162701 h 2388"/>
              <a:gd name="T42" fmla="*/ 979711821 w 1594"/>
              <a:gd name="T43" fmla="*/ 431037681 h 2388"/>
              <a:gd name="T44" fmla="*/ 949469944 w 1594"/>
              <a:gd name="T45" fmla="*/ 428513825 h 2388"/>
              <a:gd name="T46" fmla="*/ 924268379 w 1594"/>
              <a:gd name="T47" fmla="*/ 444922460 h 2388"/>
              <a:gd name="T48" fmla="*/ 886466032 w 1594"/>
              <a:gd name="T49" fmla="*/ 428513825 h 2388"/>
              <a:gd name="T50" fmla="*/ 872604774 w 1594"/>
              <a:gd name="T51" fmla="*/ 440504720 h 2388"/>
              <a:gd name="T52" fmla="*/ 865044305 w 1594"/>
              <a:gd name="T53" fmla="*/ 454388705 h 2388"/>
              <a:gd name="T54" fmla="*/ 862524149 w 1594"/>
              <a:gd name="T55" fmla="*/ 463854950 h 2388"/>
              <a:gd name="T56" fmla="*/ 862524149 w 1594"/>
              <a:gd name="T57" fmla="*/ 485942856 h 2388"/>
              <a:gd name="T58" fmla="*/ 828502235 w 1594"/>
              <a:gd name="T59" fmla="*/ 484681325 h 2388"/>
              <a:gd name="T60" fmla="*/ 836062902 w 1594"/>
              <a:gd name="T61" fmla="*/ 501089166 h 2388"/>
              <a:gd name="T62" fmla="*/ 809600664 w 1594"/>
              <a:gd name="T63" fmla="*/ 508031556 h 2388"/>
              <a:gd name="T64" fmla="*/ 825982078 w 1594"/>
              <a:gd name="T65" fmla="*/ 531381786 h 2388"/>
              <a:gd name="T66" fmla="*/ 805820826 w 1594"/>
              <a:gd name="T67" fmla="*/ 557256666 h 2388"/>
              <a:gd name="T68" fmla="*/ 793849488 w 1594"/>
              <a:gd name="T69" fmla="*/ 577452276 h 2388"/>
              <a:gd name="T70" fmla="*/ 776838630 w 1594"/>
              <a:gd name="T71" fmla="*/ 590073936 h 2388"/>
              <a:gd name="T72" fmla="*/ 802040195 w 1594"/>
              <a:gd name="T73" fmla="*/ 610900311 h 2388"/>
              <a:gd name="T74" fmla="*/ 812751058 w 1594"/>
              <a:gd name="T75" fmla="*/ 627308151 h 2388"/>
              <a:gd name="T76" fmla="*/ 816530896 w 1594"/>
              <a:gd name="T77" fmla="*/ 636143631 h 2388"/>
              <a:gd name="T78" fmla="*/ 820311528 w 1594"/>
              <a:gd name="T79" fmla="*/ 656970006 h 2388"/>
              <a:gd name="T80" fmla="*/ 798260357 w 1594"/>
              <a:gd name="T81" fmla="*/ 681582561 h 2388"/>
              <a:gd name="T82" fmla="*/ 782509180 w 1594"/>
              <a:gd name="T83" fmla="*/ 706195117 h 2388"/>
              <a:gd name="T84" fmla="*/ 770538636 w 1594"/>
              <a:gd name="T85" fmla="*/ 732701556 h 2388"/>
              <a:gd name="T86" fmla="*/ 734626207 w 1594"/>
              <a:gd name="T87" fmla="*/ 766149592 h 2388"/>
              <a:gd name="T88" fmla="*/ 684853316 w 1594"/>
              <a:gd name="T89" fmla="*/ 794548327 h 2388"/>
              <a:gd name="T90" fmla="*/ 679182765 w 1594"/>
              <a:gd name="T91" fmla="*/ 807170782 h 2388"/>
              <a:gd name="T92" fmla="*/ 657761038 w 1594"/>
              <a:gd name="T93" fmla="*/ 814112377 h 2388"/>
              <a:gd name="T94" fmla="*/ 642640099 w 1594"/>
              <a:gd name="T95" fmla="*/ 830521012 h 2388"/>
              <a:gd name="T96" fmla="*/ 640119943 w 1594"/>
              <a:gd name="T97" fmla="*/ 841881340 h 2388"/>
              <a:gd name="T98" fmla="*/ 616178853 w 1594"/>
              <a:gd name="T99" fmla="*/ 839987456 h 2388"/>
              <a:gd name="T100" fmla="*/ 604837752 w 1594"/>
              <a:gd name="T101" fmla="*/ 854503001 h 2388"/>
              <a:gd name="T102" fmla="*/ 584676500 w 1594"/>
              <a:gd name="T103" fmla="*/ 865231571 h 2388"/>
              <a:gd name="T104" fmla="*/ 602947833 w 1594"/>
              <a:gd name="T105" fmla="*/ 874697816 h 2388"/>
              <a:gd name="T106" fmla="*/ 579636187 w 1594"/>
              <a:gd name="T107" fmla="*/ 908145851 h 2388"/>
              <a:gd name="T108" fmla="*/ 556954779 w 1594"/>
              <a:gd name="T109" fmla="*/ 942856211 h 2388"/>
              <a:gd name="T110" fmla="*/ 531123771 w 1594"/>
              <a:gd name="T111" fmla="*/ 959264846 h 2388"/>
              <a:gd name="T112" fmla="*/ 514112119 w 1594"/>
              <a:gd name="T113" fmla="*/ 956109431 h 2388"/>
              <a:gd name="T114" fmla="*/ 514742357 w 1594"/>
              <a:gd name="T115" fmla="*/ 977566571 h 2388"/>
              <a:gd name="T116" fmla="*/ 527973377 w 1594"/>
              <a:gd name="T117" fmla="*/ 997130621 h 23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94"/>
              <a:gd name="T178" fmla="*/ 0 h 2388"/>
              <a:gd name="T179" fmla="*/ 1594 w 1594"/>
              <a:gd name="T180" fmla="*/ 2388 h 23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94" h="2388">
                <a:moveTo>
                  <a:pt x="0" y="2377"/>
                </a:moveTo>
                <a:lnTo>
                  <a:pt x="1" y="2386"/>
                </a:lnTo>
                <a:lnTo>
                  <a:pt x="12" y="2388"/>
                </a:lnTo>
                <a:lnTo>
                  <a:pt x="25" y="2378"/>
                </a:lnTo>
                <a:lnTo>
                  <a:pt x="37" y="2352"/>
                </a:lnTo>
                <a:lnTo>
                  <a:pt x="49" y="2328"/>
                </a:lnTo>
                <a:lnTo>
                  <a:pt x="49" y="2323"/>
                </a:lnTo>
                <a:lnTo>
                  <a:pt x="55" y="2284"/>
                </a:lnTo>
                <a:lnTo>
                  <a:pt x="44" y="2251"/>
                </a:lnTo>
                <a:lnTo>
                  <a:pt x="35" y="2215"/>
                </a:lnTo>
                <a:lnTo>
                  <a:pt x="58" y="2203"/>
                </a:lnTo>
                <a:lnTo>
                  <a:pt x="71" y="2193"/>
                </a:lnTo>
                <a:lnTo>
                  <a:pt x="73" y="2183"/>
                </a:lnTo>
                <a:lnTo>
                  <a:pt x="70" y="2174"/>
                </a:lnTo>
                <a:lnTo>
                  <a:pt x="68" y="2167"/>
                </a:lnTo>
                <a:lnTo>
                  <a:pt x="61" y="2162"/>
                </a:lnTo>
                <a:lnTo>
                  <a:pt x="61" y="2160"/>
                </a:lnTo>
                <a:lnTo>
                  <a:pt x="80" y="2149"/>
                </a:lnTo>
                <a:lnTo>
                  <a:pt x="101" y="2147"/>
                </a:lnTo>
                <a:lnTo>
                  <a:pt x="105" y="2149"/>
                </a:lnTo>
                <a:lnTo>
                  <a:pt x="117" y="2145"/>
                </a:lnTo>
                <a:lnTo>
                  <a:pt x="131" y="2134"/>
                </a:lnTo>
                <a:lnTo>
                  <a:pt x="144" y="2119"/>
                </a:lnTo>
                <a:lnTo>
                  <a:pt x="156" y="2094"/>
                </a:lnTo>
                <a:lnTo>
                  <a:pt x="161" y="2074"/>
                </a:lnTo>
                <a:lnTo>
                  <a:pt x="155" y="2048"/>
                </a:lnTo>
                <a:lnTo>
                  <a:pt x="162" y="2037"/>
                </a:lnTo>
                <a:lnTo>
                  <a:pt x="171" y="2025"/>
                </a:lnTo>
                <a:lnTo>
                  <a:pt x="169" y="2010"/>
                </a:lnTo>
                <a:lnTo>
                  <a:pt x="169" y="1995"/>
                </a:lnTo>
                <a:lnTo>
                  <a:pt x="162" y="1984"/>
                </a:lnTo>
                <a:lnTo>
                  <a:pt x="156" y="1977"/>
                </a:lnTo>
                <a:lnTo>
                  <a:pt x="155" y="1967"/>
                </a:lnTo>
                <a:lnTo>
                  <a:pt x="143" y="1951"/>
                </a:lnTo>
                <a:lnTo>
                  <a:pt x="137" y="1935"/>
                </a:lnTo>
                <a:lnTo>
                  <a:pt x="131" y="1919"/>
                </a:lnTo>
                <a:lnTo>
                  <a:pt x="125" y="1904"/>
                </a:lnTo>
                <a:lnTo>
                  <a:pt x="120" y="1892"/>
                </a:lnTo>
                <a:lnTo>
                  <a:pt x="113" y="1878"/>
                </a:lnTo>
                <a:lnTo>
                  <a:pt x="134" y="1874"/>
                </a:lnTo>
                <a:lnTo>
                  <a:pt x="146" y="1871"/>
                </a:lnTo>
                <a:lnTo>
                  <a:pt x="161" y="1872"/>
                </a:lnTo>
                <a:lnTo>
                  <a:pt x="171" y="1869"/>
                </a:lnTo>
                <a:lnTo>
                  <a:pt x="175" y="1850"/>
                </a:lnTo>
                <a:lnTo>
                  <a:pt x="192" y="1827"/>
                </a:lnTo>
                <a:lnTo>
                  <a:pt x="196" y="1820"/>
                </a:lnTo>
                <a:lnTo>
                  <a:pt x="192" y="1810"/>
                </a:lnTo>
                <a:lnTo>
                  <a:pt x="198" y="1795"/>
                </a:lnTo>
                <a:lnTo>
                  <a:pt x="158" y="1748"/>
                </a:lnTo>
                <a:lnTo>
                  <a:pt x="138" y="1748"/>
                </a:lnTo>
                <a:lnTo>
                  <a:pt x="98" y="1715"/>
                </a:lnTo>
                <a:lnTo>
                  <a:pt x="110" y="1622"/>
                </a:lnTo>
                <a:lnTo>
                  <a:pt x="110" y="1617"/>
                </a:lnTo>
                <a:lnTo>
                  <a:pt x="114" y="1579"/>
                </a:lnTo>
                <a:lnTo>
                  <a:pt x="110" y="1565"/>
                </a:lnTo>
                <a:lnTo>
                  <a:pt x="110" y="1557"/>
                </a:lnTo>
                <a:lnTo>
                  <a:pt x="102" y="1543"/>
                </a:lnTo>
                <a:lnTo>
                  <a:pt x="96" y="1529"/>
                </a:lnTo>
                <a:lnTo>
                  <a:pt x="86" y="1501"/>
                </a:lnTo>
                <a:lnTo>
                  <a:pt x="95" y="1468"/>
                </a:lnTo>
                <a:lnTo>
                  <a:pt x="91" y="1432"/>
                </a:lnTo>
                <a:lnTo>
                  <a:pt x="110" y="1408"/>
                </a:lnTo>
                <a:lnTo>
                  <a:pt x="108" y="1400"/>
                </a:lnTo>
                <a:lnTo>
                  <a:pt x="104" y="1396"/>
                </a:lnTo>
                <a:lnTo>
                  <a:pt x="86" y="1368"/>
                </a:lnTo>
                <a:lnTo>
                  <a:pt x="79" y="1352"/>
                </a:lnTo>
                <a:lnTo>
                  <a:pt x="76" y="1345"/>
                </a:lnTo>
                <a:lnTo>
                  <a:pt x="92" y="1323"/>
                </a:lnTo>
                <a:lnTo>
                  <a:pt x="107" y="1298"/>
                </a:lnTo>
                <a:lnTo>
                  <a:pt x="95" y="1274"/>
                </a:lnTo>
                <a:lnTo>
                  <a:pt x="111" y="1260"/>
                </a:lnTo>
                <a:lnTo>
                  <a:pt x="123" y="1243"/>
                </a:lnTo>
                <a:lnTo>
                  <a:pt x="143" y="1216"/>
                </a:lnTo>
                <a:lnTo>
                  <a:pt x="166" y="1182"/>
                </a:lnTo>
                <a:lnTo>
                  <a:pt x="199" y="1162"/>
                </a:lnTo>
                <a:lnTo>
                  <a:pt x="242" y="1151"/>
                </a:lnTo>
                <a:lnTo>
                  <a:pt x="332" y="1170"/>
                </a:lnTo>
                <a:lnTo>
                  <a:pt x="359" y="1128"/>
                </a:lnTo>
                <a:lnTo>
                  <a:pt x="351" y="1067"/>
                </a:lnTo>
                <a:lnTo>
                  <a:pt x="292" y="1035"/>
                </a:lnTo>
                <a:lnTo>
                  <a:pt x="374" y="910"/>
                </a:lnTo>
                <a:lnTo>
                  <a:pt x="378" y="881"/>
                </a:lnTo>
                <a:lnTo>
                  <a:pt x="393" y="867"/>
                </a:lnTo>
                <a:lnTo>
                  <a:pt x="394" y="776"/>
                </a:lnTo>
                <a:lnTo>
                  <a:pt x="405" y="755"/>
                </a:lnTo>
                <a:lnTo>
                  <a:pt x="388" y="683"/>
                </a:lnTo>
                <a:lnTo>
                  <a:pt x="451" y="677"/>
                </a:lnTo>
                <a:lnTo>
                  <a:pt x="509" y="642"/>
                </a:lnTo>
                <a:lnTo>
                  <a:pt x="505" y="630"/>
                </a:lnTo>
                <a:lnTo>
                  <a:pt x="491" y="599"/>
                </a:lnTo>
                <a:lnTo>
                  <a:pt x="525" y="569"/>
                </a:lnTo>
                <a:lnTo>
                  <a:pt x="566" y="501"/>
                </a:lnTo>
                <a:lnTo>
                  <a:pt x="593" y="480"/>
                </a:lnTo>
                <a:lnTo>
                  <a:pt x="610" y="469"/>
                </a:lnTo>
                <a:lnTo>
                  <a:pt x="609" y="436"/>
                </a:lnTo>
                <a:lnTo>
                  <a:pt x="588" y="410"/>
                </a:lnTo>
                <a:lnTo>
                  <a:pt x="569" y="384"/>
                </a:lnTo>
                <a:lnTo>
                  <a:pt x="575" y="368"/>
                </a:lnTo>
                <a:lnTo>
                  <a:pt x="606" y="361"/>
                </a:lnTo>
                <a:lnTo>
                  <a:pt x="619" y="341"/>
                </a:lnTo>
                <a:lnTo>
                  <a:pt x="634" y="294"/>
                </a:lnTo>
                <a:lnTo>
                  <a:pt x="640" y="277"/>
                </a:lnTo>
                <a:lnTo>
                  <a:pt x="691" y="243"/>
                </a:lnTo>
                <a:lnTo>
                  <a:pt x="697" y="232"/>
                </a:lnTo>
                <a:lnTo>
                  <a:pt x="750" y="247"/>
                </a:lnTo>
                <a:lnTo>
                  <a:pt x="774" y="259"/>
                </a:lnTo>
                <a:lnTo>
                  <a:pt x="800" y="206"/>
                </a:lnTo>
                <a:lnTo>
                  <a:pt x="791" y="162"/>
                </a:lnTo>
                <a:lnTo>
                  <a:pt x="791" y="138"/>
                </a:lnTo>
                <a:lnTo>
                  <a:pt x="791" y="134"/>
                </a:lnTo>
                <a:lnTo>
                  <a:pt x="816" y="125"/>
                </a:lnTo>
                <a:lnTo>
                  <a:pt x="829" y="127"/>
                </a:lnTo>
                <a:lnTo>
                  <a:pt x="849" y="136"/>
                </a:lnTo>
                <a:lnTo>
                  <a:pt x="887" y="132"/>
                </a:lnTo>
                <a:lnTo>
                  <a:pt x="1002" y="158"/>
                </a:lnTo>
                <a:lnTo>
                  <a:pt x="1030" y="122"/>
                </a:lnTo>
                <a:lnTo>
                  <a:pt x="1010" y="121"/>
                </a:lnTo>
                <a:lnTo>
                  <a:pt x="996" y="116"/>
                </a:lnTo>
                <a:lnTo>
                  <a:pt x="1028" y="90"/>
                </a:lnTo>
                <a:lnTo>
                  <a:pt x="1038" y="55"/>
                </a:lnTo>
                <a:lnTo>
                  <a:pt x="1033" y="31"/>
                </a:lnTo>
                <a:lnTo>
                  <a:pt x="1002" y="7"/>
                </a:lnTo>
                <a:lnTo>
                  <a:pt x="1057" y="0"/>
                </a:lnTo>
                <a:lnTo>
                  <a:pt x="1080" y="2"/>
                </a:lnTo>
                <a:lnTo>
                  <a:pt x="1098" y="12"/>
                </a:lnTo>
                <a:lnTo>
                  <a:pt x="1100" y="15"/>
                </a:lnTo>
                <a:lnTo>
                  <a:pt x="1098" y="24"/>
                </a:lnTo>
                <a:lnTo>
                  <a:pt x="1118" y="34"/>
                </a:lnTo>
                <a:lnTo>
                  <a:pt x="1142" y="49"/>
                </a:lnTo>
                <a:lnTo>
                  <a:pt x="1147" y="58"/>
                </a:lnTo>
                <a:lnTo>
                  <a:pt x="1157" y="59"/>
                </a:lnTo>
                <a:lnTo>
                  <a:pt x="1160" y="68"/>
                </a:lnTo>
                <a:lnTo>
                  <a:pt x="1166" y="74"/>
                </a:lnTo>
                <a:lnTo>
                  <a:pt x="1175" y="78"/>
                </a:lnTo>
                <a:lnTo>
                  <a:pt x="1193" y="78"/>
                </a:lnTo>
                <a:lnTo>
                  <a:pt x="1196" y="84"/>
                </a:lnTo>
                <a:lnTo>
                  <a:pt x="1199" y="90"/>
                </a:lnTo>
                <a:lnTo>
                  <a:pt x="1206" y="92"/>
                </a:lnTo>
                <a:lnTo>
                  <a:pt x="1223" y="91"/>
                </a:lnTo>
                <a:lnTo>
                  <a:pt x="1229" y="95"/>
                </a:lnTo>
                <a:lnTo>
                  <a:pt x="1235" y="104"/>
                </a:lnTo>
                <a:lnTo>
                  <a:pt x="1244" y="111"/>
                </a:lnTo>
                <a:lnTo>
                  <a:pt x="1257" y="112"/>
                </a:lnTo>
                <a:lnTo>
                  <a:pt x="1273" y="108"/>
                </a:lnTo>
                <a:lnTo>
                  <a:pt x="1290" y="110"/>
                </a:lnTo>
                <a:lnTo>
                  <a:pt x="1309" y="112"/>
                </a:lnTo>
                <a:lnTo>
                  <a:pt x="1324" y="116"/>
                </a:lnTo>
                <a:lnTo>
                  <a:pt x="1337" y="122"/>
                </a:lnTo>
                <a:lnTo>
                  <a:pt x="1360" y="131"/>
                </a:lnTo>
                <a:lnTo>
                  <a:pt x="1378" y="143"/>
                </a:lnTo>
                <a:lnTo>
                  <a:pt x="1385" y="149"/>
                </a:lnTo>
                <a:lnTo>
                  <a:pt x="1385" y="164"/>
                </a:lnTo>
                <a:lnTo>
                  <a:pt x="1389" y="169"/>
                </a:lnTo>
                <a:lnTo>
                  <a:pt x="1401" y="167"/>
                </a:lnTo>
                <a:lnTo>
                  <a:pt x="1410" y="178"/>
                </a:lnTo>
                <a:lnTo>
                  <a:pt x="1418" y="186"/>
                </a:lnTo>
                <a:lnTo>
                  <a:pt x="1433" y="191"/>
                </a:lnTo>
                <a:lnTo>
                  <a:pt x="1442" y="197"/>
                </a:lnTo>
                <a:lnTo>
                  <a:pt x="1451" y="201"/>
                </a:lnTo>
                <a:lnTo>
                  <a:pt x="1452" y="209"/>
                </a:lnTo>
                <a:lnTo>
                  <a:pt x="1442" y="217"/>
                </a:lnTo>
                <a:lnTo>
                  <a:pt x="1437" y="231"/>
                </a:lnTo>
                <a:lnTo>
                  <a:pt x="1439" y="251"/>
                </a:lnTo>
                <a:lnTo>
                  <a:pt x="1440" y="262"/>
                </a:lnTo>
                <a:lnTo>
                  <a:pt x="1445" y="270"/>
                </a:lnTo>
                <a:lnTo>
                  <a:pt x="1452" y="277"/>
                </a:lnTo>
                <a:lnTo>
                  <a:pt x="1454" y="284"/>
                </a:lnTo>
                <a:lnTo>
                  <a:pt x="1446" y="290"/>
                </a:lnTo>
                <a:lnTo>
                  <a:pt x="1443" y="293"/>
                </a:lnTo>
                <a:lnTo>
                  <a:pt x="1443" y="298"/>
                </a:lnTo>
                <a:lnTo>
                  <a:pt x="1440" y="305"/>
                </a:lnTo>
                <a:lnTo>
                  <a:pt x="1440" y="312"/>
                </a:lnTo>
                <a:lnTo>
                  <a:pt x="1454" y="315"/>
                </a:lnTo>
                <a:lnTo>
                  <a:pt x="1462" y="312"/>
                </a:lnTo>
                <a:lnTo>
                  <a:pt x="1479" y="314"/>
                </a:lnTo>
                <a:lnTo>
                  <a:pt x="1485" y="316"/>
                </a:lnTo>
                <a:lnTo>
                  <a:pt x="1483" y="325"/>
                </a:lnTo>
                <a:lnTo>
                  <a:pt x="1489" y="335"/>
                </a:lnTo>
                <a:lnTo>
                  <a:pt x="1488" y="342"/>
                </a:lnTo>
                <a:lnTo>
                  <a:pt x="1485" y="348"/>
                </a:lnTo>
                <a:lnTo>
                  <a:pt x="1474" y="352"/>
                </a:lnTo>
                <a:lnTo>
                  <a:pt x="1467" y="356"/>
                </a:lnTo>
                <a:lnTo>
                  <a:pt x="1470" y="364"/>
                </a:lnTo>
                <a:lnTo>
                  <a:pt x="1474" y="368"/>
                </a:lnTo>
                <a:lnTo>
                  <a:pt x="1471" y="375"/>
                </a:lnTo>
                <a:lnTo>
                  <a:pt x="1477" y="384"/>
                </a:lnTo>
                <a:lnTo>
                  <a:pt x="1486" y="394"/>
                </a:lnTo>
                <a:lnTo>
                  <a:pt x="1503" y="409"/>
                </a:lnTo>
                <a:lnTo>
                  <a:pt x="1518" y="422"/>
                </a:lnTo>
                <a:lnTo>
                  <a:pt x="1530" y="436"/>
                </a:lnTo>
                <a:lnTo>
                  <a:pt x="1535" y="446"/>
                </a:lnTo>
                <a:lnTo>
                  <a:pt x="1538" y="452"/>
                </a:lnTo>
                <a:lnTo>
                  <a:pt x="1530" y="453"/>
                </a:lnTo>
                <a:lnTo>
                  <a:pt x="1527" y="462"/>
                </a:lnTo>
                <a:lnTo>
                  <a:pt x="1528" y="477"/>
                </a:lnTo>
                <a:lnTo>
                  <a:pt x="1530" y="492"/>
                </a:lnTo>
                <a:lnTo>
                  <a:pt x="1530" y="501"/>
                </a:lnTo>
                <a:lnTo>
                  <a:pt x="1525" y="511"/>
                </a:lnTo>
                <a:lnTo>
                  <a:pt x="1518" y="522"/>
                </a:lnTo>
                <a:lnTo>
                  <a:pt x="1509" y="534"/>
                </a:lnTo>
                <a:lnTo>
                  <a:pt x="1515" y="546"/>
                </a:lnTo>
                <a:lnTo>
                  <a:pt x="1513" y="562"/>
                </a:lnTo>
                <a:lnTo>
                  <a:pt x="1519" y="576"/>
                </a:lnTo>
                <a:lnTo>
                  <a:pt x="1530" y="587"/>
                </a:lnTo>
                <a:lnTo>
                  <a:pt x="1549" y="593"/>
                </a:lnTo>
                <a:lnTo>
                  <a:pt x="1556" y="603"/>
                </a:lnTo>
                <a:lnTo>
                  <a:pt x="1565" y="616"/>
                </a:lnTo>
                <a:lnTo>
                  <a:pt x="1574" y="627"/>
                </a:lnTo>
                <a:lnTo>
                  <a:pt x="1579" y="637"/>
                </a:lnTo>
                <a:lnTo>
                  <a:pt x="1585" y="642"/>
                </a:lnTo>
                <a:lnTo>
                  <a:pt x="1589" y="650"/>
                </a:lnTo>
                <a:lnTo>
                  <a:pt x="1594" y="657"/>
                </a:lnTo>
                <a:lnTo>
                  <a:pt x="1585" y="672"/>
                </a:lnTo>
                <a:lnTo>
                  <a:pt x="1582" y="674"/>
                </a:lnTo>
                <a:lnTo>
                  <a:pt x="1577" y="673"/>
                </a:lnTo>
                <a:lnTo>
                  <a:pt x="1570" y="676"/>
                </a:lnTo>
                <a:lnTo>
                  <a:pt x="1571" y="681"/>
                </a:lnTo>
                <a:lnTo>
                  <a:pt x="1562" y="682"/>
                </a:lnTo>
                <a:lnTo>
                  <a:pt x="1556" y="677"/>
                </a:lnTo>
                <a:lnTo>
                  <a:pt x="1555" y="683"/>
                </a:lnTo>
                <a:lnTo>
                  <a:pt x="1546" y="684"/>
                </a:lnTo>
                <a:lnTo>
                  <a:pt x="1544" y="679"/>
                </a:lnTo>
                <a:lnTo>
                  <a:pt x="1538" y="673"/>
                </a:lnTo>
                <a:lnTo>
                  <a:pt x="1532" y="674"/>
                </a:lnTo>
                <a:lnTo>
                  <a:pt x="1528" y="681"/>
                </a:lnTo>
                <a:lnTo>
                  <a:pt x="1524" y="684"/>
                </a:lnTo>
                <a:lnTo>
                  <a:pt x="1518" y="682"/>
                </a:lnTo>
                <a:lnTo>
                  <a:pt x="1512" y="679"/>
                </a:lnTo>
                <a:lnTo>
                  <a:pt x="1509" y="673"/>
                </a:lnTo>
                <a:lnTo>
                  <a:pt x="1507" y="679"/>
                </a:lnTo>
                <a:lnTo>
                  <a:pt x="1501" y="682"/>
                </a:lnTo>
                <a:lnTo>
                  <a:pt x="1500" y="689"/>
                </a:lnTo>
                <a:lnTo>
                  <a:pt x="1492" y="686"/>
                </a:lnTo>
                <a:lnTo>
                  <a:pt x="1489" y="681"/>
                </a:lnTo>
                <a:lnTo>
                  <a:pt x="1482" y="687"/>
                </a:lnTo>
                <a:lnTo>
                  <a:pt x="1480" y="683"/>
                </a:lnTo>
                <a:lnTo>
                  <a:pt x="1468" y="682"/>
                </a:lnTo>
                <a:lnTo>
                  <a:pt x="1476" y="693"/>
                </a:lnTo>
                <a:lnTo>
                  <a:pt x="1467" y="697"/>
                </a:lnTo>
                <a:lnTo>
                  <a:pt x="1467" y="705"/>
                </a:lnTo>
                <a:lnTo>
                  <a:pt x="1464" y="708"/>
                </a:lnTo>
                <a:lnTo>
                  <a:pt x="1460" y="702"/>
                </a:lnTo>
                <a:lnTo>
                  <a:pt x="1454" y="699"/>
                </a:lnTo>
                <a:lnTo>
                  <a:pt x="1446" y="698"/>
                </a:lnTo>
                <a:lnTo>
                  <a:pt x="1440" y="694"/>
                </a:lnTo>
                <a:lnTo>
                  <a:pt x="1430" y="688"/>
                </a:lnTo>
                <a:lnTo>
                  <a:pt x="1422" y="683"/>
                </a:lnTo>
                <a:lnTo>
                  <a:pt x="1413" y="679"/>
                </a:lnTo>
                <a:lnTo>
                  <a:pt x="1404" y="673"/>
                </a:lnTo>
                <a:lnTo>
                  <a:pt x="1407" y="679"/>
                </a:lnTo>
                <a:lnTo>
                  <a:pt x="1415" y="688"/>
                </a:lnTo>
                <a:lnTo>
                  <a:pt x="1415" y="695"/>
                </a:lnTo>
                <a:lnTo>
                  <a:pt x="1412" y="698"/>
                </a:lnTo>
                <a:lnTo>
                  <a:pt x="1412" y="702"/>
                </a:lnTo>
                <a:lnTo>
                  <a:pt x="1409" y="704"/>
                </a:lnTo>
                <a:lnTo>
                  <a:pt x="1406" y="703"/>
                </a:lnTo>
                <a:lnTo>
                  <a:pt x="1406" y="698"/>
                </a:lnTo>
                <a:lnTo>
                  <a:pt x="1398" y="695"/>
                </a:lnTo>
                <a:lnTo>
                  <a:pt x="1388" y="699"/>
                </a:lnTo>
                <a:lnTo>
                  <a:pt x="1385" y="698"/>
                </a:lnTo>
                <a:lnTo>
                  <a:pt x="1388" y="693"/>
                </a:lnTo>
                <a:lnTo>
                  <a:pt x="1382" y="688"/>
                </a:lnTo>
                <a:lnTo>
                  <a:pt x="1376" y="684"/>
                </a:lnTo>
                <a:lnTo>
                  <a:pt x="1369" y="686"/>
                </a:lnTo>
                <a:lnTo>
                  <a:pt x="1366" y="689"/>
                </a:lnTo>
                <a:lnTo>
                  <a:pt x="1370" y="697"/>
                </a:lnTo>
                <a:lnTo>
                  <a:pt x="1364" y="705"/>
                </a:lnTo>
                <a:lnTo>
                  <a:pt x="1369" y="713"/>
                </a:lnTo>
                <a:lnTo>
                  <a:pt x="1366" y="716"/>
                </a:lnTo>
                <a:lnTo>
                  <a:pt x="1373" y="720"/>
                </a:lnTo>
                <a:lnTo>
                  <a:pt x="1373" y="726"/>
                </a:lnTo>
                <a:lnTo>
                  <a:pt x="1369" y="726"/>
                </a:lnTo>
                <a:lnTo>
                  <a:pt x="1361" y="723"/>
                </a:lnTo>
                <a:lnTo>
                  <a:pt x="1358" y="730"/>
                </a:lnTo>
                <a:lnTo>
                  <a:pt x="1361" y="740"/>
                </a:lnTo>
                <a:lnTo>
                  <a:pt x="1364" y="736"/>
                </a:lnTo>
                <a:lnTo>
                  <a:pt x="1363" y="732"/>
                </a:lnTo>
                <a:lnTo>
                  <a:pt x="1363" y="729"/>
                </a:lnTo>
                <a:lnTo>
                  <a:pt x="1367" y="731"/>
                </a:lnTo>
                <a:lnTo>
                  <a:pt x="1369" y="735"/>
                </a:lnTo>
                <a:lnTo>
                  <a:pt x="1376" y="734"/>
                </a:lnTo>
                <a:lnTo>
                  <a:pt x="1379" y="737"/>
                </a:lnTo>
                <a:lnTo>
                  <a:pt x="1376" y="744"/>
                </a:lnTo>
                <a:lnTo>
                  <a:pt x="1384" y="750"/>
                </a:lnTo>
                <a:lnTo>
                  <a:pt x="1384" y="758"/>
                </a:lnTo>
                <a:lnTo>
                  <a:pt x="1375" y="761"/>
                </a:lnTo>
                <a:lnTo>
                  <a:pt x="1381" y="765"/>
                </a:lnTo>
                <a:lnTo>
                  <a:pt x="1376" y="767"/>
                </a:lnTo>
                <a:lnTo>
                  <a:pt x="1369" y="765"/>
                </a:lnTo>
                <a:lnTo>
                  <a:pt x="1369" y="770"/>
                </a:lnTo>
                <a:lnTo>
                  <a:pt x="1367" y="772"/>
                </a:lnTo>
                <a:lnTo>
                  <a:pt x="1363" y="768"/>
                </a:lnTo>
                <a:lnTo>
                  <a:pt x="1354" y="762"/>
                </a:lnTo>
                <a:lnTo>
                  <a:pt x="1349" y="766"/>
                </a:lnTo>
                <a:lnTo>
                  <a:pt x="1345" y="771"/>
                </a:lnTo>
                <a:lnTo>
                  <a:pt x="1342" y="771"/>
                </a:lnTo>
                <a:lnTo>
                  <a:pt x="1343" y="766"/>
                </a:lnTo>
                <a:lnTo>
                  <a:pt x="1337" y="766"/>
                </a:lnTo>
                <a:lnTo>
                  <a:pt x="1318" y="766"/>
                </a:lnTo>
                <a:lnTo>
                  <a:pt x="1315" y="768"/>
                </a:lnTo>
                <a:lnTo>
                  <a:pt x="1322" y="775"/>
                </a:lnTo>
                <a:lnTo>
                  <a:pt x="1325" y="770"/>
                </a:lnTo>
                <a:lnTo>
                  <a:pt x="1334" y="777"/>
                </a:lnTo>
                <a:lnTo>
                  <a:pt x="1340" y="777"/>
                </a:lnTo>
                <a:lnTo>
                  <a:pt x="1337" y="781"/>
                </a:lnTo>
                <a:lnTo>
                  <a:pt x="1337" y="791"/>
                </a:lnTo>
                <a:lnTo>
                  <a:pt x="1334" y="788"/>
                </a:lnTo>
                <a:lnTo>
                  <a:pt x="1327" y="782"/>
                </a:lnTo>
                <a:lnTo>
                  <a:pt x="1325" y="787"/>
                </a:lnTo>
                <a:lnTo>
                  <a:pt x="1327" y="794"/>
                </a:lnTo>
                <a:lnTo>
                  <a:pt x="1318" y="793"/>
                </a:lnTo>
                <a:lnTo>
                  <a:pt x="1316" y="796"/>
                </a:lnTo>
                <a:lnTo>
                  <a:pt x="1309" y="797"/>
                </a:lnTo>
                <a:lnTo>
                  <a:pt x="1300" y="794"/>
                </a:lnTo>
                <a:lnTo>
                  <a:pt x="1293" y="797"/>
                </a:lnTo>
                <a:lnTo>
                  <a:pt x="1287" y="799"/>
                </a:lnTo>
                <a:lnTo>
                  <a:pt x="1293" y="802"/>
                </a:lnTo>
                <a:lnTo>
                  <a:pt x="1302" y="808"/>
                </a:lnTo>
                <a:lnTo>
                  <a:pt x="1296" y="810"/>
                </a:lnTo>
                <a:lnTo>
                  <a:pt x="1285" y="805"/>
                </a:lnTo>
                <a:lnTo>
                  <a:pt x="1279" y="808"/>
                </a:lnTo>
                <a:lnTo>
                  <a:pt x="1279" y="814"/>
                </a:lnTo>
                <a:lnTo>
                  <a:pt x="1284" y="813"/>
                </a:lnTo>
                <a:lnTo>
                  <a:pt x="1293" y="812"/>
                </a:lnTo>
                <a:lnTo>
                  <a:pt x="1303" y="817"/>
                </a:lnTo>
                <a:lnTo>
                  <a:pt x="1303" y="820"/>
                </a:lnTo>
                <a:lnTo>
                  <a:pt x="1299" y="830"/>
                </a:lnTo>
                <a:lnTo>
                  <a:pt x="1302" y="833"/>
                </a:lnTo>
                <a:lnTo>
                  <a:pt x="1311" y="836"/>
                </a:lnTo>
                <a:lnTo>
                  <a:pt x="1311" y="842"/>
                </a:lnTo>
                <a:lnTo>
                  <a:pt x="1288" y="835"/>
                </a:lnTo>
                <a:lnTo>
                  <a:pt x="1285" y="840"/>
                </a:lnTo>
                <a:lnTo>
                  <a:pt x="1290" y="845"/>
                </a:lnTo>
                <a:lnTo>
                  <a:pt x="1296" y="857"/>
                </a:lnTo>
                <a:lnTo>
                  <a:pt x="1287" y="859"/>
                </a:lnTo>
                <a:lnTo>
                  <a:pt x="1290" y="867"/>
                </a:lnTo>
                <a:lnTo>
                  <a:pt x="1291" y="873"/>
                </a:lnTo>
                <a:lnTo>
                  <a:pt x="1285" y="883"/>
                </a:lnTo>
                <a:lnTo>
                  <a:pt x="1281" y="880"/>
                </a:lnTo>
                <a:lnTo>
                  <a:pt x="1279" y="883"/>
                </a:lnTo>
                <a:lnTo>
                  <a:pt x="1282" y="884"/>
                </a:lnTo>
                <a:lnTo>
                  <a:pt x="1282" y="891"/>
                </a:lnTo>
                <a:lnTo>
                  <a:pt x="1279" y="893"/>
                </a:lnTo>
                <a:lnTo>
                  <a:pt x="1273" y="897"/>
                </a:lnTo>
                <a:lnTo>
                  <a:pt x="1270" y="902"/>
                </a:lnTo>
                <a:lnTo>
                  <a:pt x="1275" y="905"/>
                </a:lnTo>
                <a:lnTo>
                  <a:pt x="1269" y="905"/>
                </a:lnTo>
                <a:lnTo>
                  <a:pt x="1261" y="909"/>
                </a:lnTo>
                <a:lnTo>
                  <a:pt x="1257" y="912"/>
                </a:lnTo>
                <a:lnTo>
                  <a:pt x="1260" y="915"/>
                </a:lnTo>
                <a:lnTo>
                  <a:pt x="1258" y="920"/>
                </a:lnTo>
                <a:lnTo>
                  <a:pt x="1254" y="925"/>
                </a:lnTo>
                <a:lnTo>
                  <a:pt x="1257" y="930"/>
                </a:lnTo>
                <a:lnTo>
                  <a:pt x="1251" y="930"/>
                </a:lnTo>
                <a:lnTo>
                  <a:pt x="1252" y="935"/>
                </a:lnTo>
                <a:lnTo>
                  <a:pt x="1249" y="940"/>
                </a:lnTo>
                <a:lnTo>
                  <a:pt x="1245" y="939"/>
                </a:lnTo>
                <a:lnTo>
                  <a:pt x="1239" y="938"/>
                </a:lnTo>
                <a:lnTo>
                  <a:pt x="1236" y="933"/>
                </a:lnTo>
                <a:lnTo>
                  <a:pt x="1233" y="935"/>
                </a:lnTo>
                <a:lnTo>
                  <a:pt x="1235" y="939"/>
                </a:lnTo>
                <a:lnTo>
                  <a:pt x="1241" y="941"/>
                </a:lnTo>
                <a:lnTo>
                  <a:pt x="1245" y="946"/>
                </a:lnTo>
                <a:lnTo>
                  <a:pt x="1251" y="951"/>
                </a:lnTo>
                <a:lnTo>
                  <a:pt x="1263" y="950"/>
                </a:lnTo>
                <a:lnTo>
                  <a:pt x="1267" y="951"/>
                </a:lnTo>
                <a:lnTo>
                  <a:pt x="1270" y="954"/>
                </a:lnTo>
                <a:lnTo>
                  <a:pt x="1263" y="957"/>
                </a:lnTo>
                <a:lnTo>
                  <a:pt x="1263" y="961"/>
                </a:lnTo>
                <a:lnTo>
                  <a:pt x="1273" y="968"/>
                </a:lnTo>
                <a:lnTo>
                  <a:pt x="1270" y="972"/>
                </a:lnTo>
                <a:lnTo>
                  <a:pt x="1261" y="968"/>
                </a:lnTo>
                <a:lnTo>
                  <a:pt x="1258" y="976"/>
                </a:lnTo>
                <a:lnTo>
                  <a:pt x="1264" y="978"/>
                </a:lnTo>
                <a:lnTo>
                  <a:pt x="1267" y="983"/>
                </a:lnTo>
                <a:lnTo>
                  <a:pt x="1273" y="982"/>
                </a:lnTo>
                <a:lnTo>
                  <a:pt x="1275" y="987"/>
                </a:lnTo>
                <a:lnTo>
                  <a:pt x="1278" y="990"/>
                </a:lnTo>
                <a:lnTo>
                  <a:pt x="1284" y="987"/>
                </a:lnTo>
                <a:lnTo>
                  <a:pt x="1290" y="994"/>
                </a:lnTo>
                <a:lnTo>
                  <a:pt x="1293" y="990"/>
                </a:lnTo>
                <a:lnTo>
                  <a:pt x="1297" y="992"/>
                </a:lnTo>
                <a:lnTo>
                  <a:pt x="1299" y="997"/>
                </a:lnTo>
                <a:lnTo>
                  <a:pt x="1302" y="998"/>
                </a:lnTo>
                <a:lnTo>
                  <a:pt x="1306" y="999"/>
                </a:lnTo>
                <a:lnTo>
                  <a:pt x="1309" y="1003"/>
                </a:lnTo>
                <a:lnTo>
                  <a:pt x="1305" y="1004"/>
                </a:lnTo>
                <a:lnTo>
                  <a:pt x="1300" y="1003"/>
                </a:lnTo>
                <a:lnTo>
                  <a:pt x="1293" y="1004"/>
                </a:lnTo>
                <a:lnTo>
                  <a:pt x="1296" y="1008"/>
                </a:lnTo>
                <a:lnTo>
                  <a:pt x="1299" y="1013"/>
                </a:lnTo>
                <a:lnTo>
                  <a:pt x="1303" y="1017"/>
                </a:lnTo>
                <a:lnTo>
                  <a:pt x="1306" y="1015"/>
                </a:lnTo>
                <a:lnTo>
                  <a:pt x="1312" y="1012"/>
                </a:lnTo>
                <a:lnTo>
                  <a:pt x="1319" y="1018"/>
                </a:lnTo>
                <a:lnTo>
                  <a:pt x="1318" y="1022"/>
                </a:lnTo>
                <a:lnTo>
                  <a:pt x="1311" y="1027"/>
                </a:lnTo>
                <a:lnTo>
                  <a:pt x="1308" y="1032"/>
                </a:lnTo>
                <a:lnTo>
                  <a:pt x="1305" y="1038"/>
                </a:lnTo>
                <a:lnTo>
                  <a:pt x="1302" y="1041"/>
                </a:lnTo>
                <a:lnTo>
                  <a:pt x="1297" y="1046"/>
                </a:lnTo>
                <a:lnTo>
                  <a:pt x="1293" y="1050"/>
                </a:lnTo>
                <a:lnTo>
                  <a:pt x="1291" y="1054"/>
                </a:lnTo>
                <a:lnTo>
                  <a:pt x="1287" y="1057"/>
                </a:lnTo>
                <a:lnTo>
                  <a:pt x="1281" y="1060"/>
                </a:lnTo>
                <a:lnTo>
                  <a:pt x="1276" y="1056"/>
                </a:lnTo>
                <a:lnTo>
                  <a:pt x="1275" y="1061"/>
                </a:lnTo>
                <a:lnTo>
                  <a:pt x="1269" y="1070"/>
                </a:lnTo>
                <a:lnTo>
                  <a:pt x="1266" y="1075"/>
                </a:lnTo>
                <a:lnTo>
                  <a:pt x="1267" y="1080"/>
                </a:lnTo>
                <a:lnTo>
                  <a:pt x="1258" y="1077"/>
                </a:lnTo>
                <a:lnTo>
                  <a:pt x="1257" y="1086"/>
                </a:lnTo>
                <a:lnTo>
                  <a:pt x="1252" y="1091"/>
                </a:lnTo>
                <a:lnTo>
                  <a:pt x="1249" y="1093"/>
                </a:lnTo>
                <a:lnTo>
                  <a:pt x="1246" y="1097"/>
                </a:lnTo>
                <a:lnTo>
                  <a:pt x="1245" y="1103"/>
                </a:lnTo>
                <a:lnTo>
                  <a:pt x="1246" y="1107"/>
                </a:lnTo>
                <a:lnTo>
                  <a:pt x="1244" y="1111"/>
                </a:lnTo>
                <a:lnTo>
                  <a:pt x="1244" y="1116"/>
                </a:lnTo>
                <a:lnTo>
                  <a:pt x="1242" y="1119"/>
                </a:lnTo>
                <a:lnTo>
                  <a:pt x="1244" y="1127"/>
                </a:lnTo>
                <a:lnTo>
                  <a:pt x="1241" y="1134"/>
                </a:lnTo>
                <a:lnTo>
                  <a:pt x="1236" y="1135"/>
                </a:lnTo>
                <a:lnTo>
                  <a:pt x="1238" y="1141"/>
                </a:lnTo>
                <a:lnTo>
                  <a:pt x="1233" y="1143"/>
                </a:lnTo>
                <a:lnTo>
                  <a:pt x="1230" y="1145"/>
                </a:lnTo>
                <a:lnTo>
                  <a:pt x="1232" y="1150"/>
                </a:lnTo>
                <a:lnTo>
                  <a:pt x="1230" y="1155"/>
                </a:lnTo>
                <a:lnTo>
                  <a:pt x="1226" y="1160"/>
                </a:lnTo>
                <a:lnTo>
                  <a:pt x="1223" y="1161"/>
                </a:lnTo>
                <a:lnTo>
                  <a:pt x="1223" y="1167"/>
                </a:lnTo>
                <a:lnTo>
                  <a:pt x="1217" y="1166"/>
                </a:lnTo>
                <a:lnTo>
                  <a:pt x="1218" y="1170"/>
                </a:lnTo>
                <a:lnTo>
                  <a:pt x="1215" y="1179"/>
                </a:lnTo>
                <a:lnTo>
                  <a:pt x="1211" y="1175"/>
                </a:lnTo>
                <a:lnTo>
                  <a:pt x="1208" y="1177"/>
                </a:lnTo>
                <a:lnTo>
                  <a:pt x="1205" y="1181"/>
                </a:lnTo>
                <a:lnTo>
                  <a:pt x="1203" y="1193"/>
                </a:lnTo>
                <a:lnTo>
                  <a:pt x="1184" y="1206"/>
                </a:lnTo>
                <a:lnTo>
                  <a:pt x="1166" y="1214"/>
                </a:lnTo>
                <a:lnTo>
                  <a:pt x="1151" y="1218"/>
                </a:lnTo>
                <a:lnTo>
                  <a:pt x="1141" y="1212"/>
                </a:lnTo>
                <a:lnTo>
                  <a:pt x="1133" y="1217"/>
                </a:lnTo>
                <a:lnTo>
                  <a:pt x="1135" y="1226"/>
                </a:lnTo>
                <a:lnTo>
                  <a:pt x="1126" y="1226"/>
                </a:lnTo>
                <a:lnTo>
                  <a:pt x="1112" y="1242"/>
                </a:lnTo>
                <a:lnTo>
                  <a:pt x="1103" y="1251"/>
                </a:lnTo>
                <a:lnTo>
                  <a:pt x="1108" y="1261"/>
                </a:lnTo>
                <a:lnTo>
                  <a:pt x="1098" y="1271"/>
                </a:lnTo>
                <a:lnTo>
                  <a:pt x="1087" y="1259"/>
                </a:lnTo>
                <a:lnTo>
                  <a:pt x="1080" y="1249"/>
                </a:lnTo>
                <a:lnTo>
                  <a:pt x="1069" y="1244"/>
                </a:lnTo>
                <a:lnTo>
                  <a:pt x="1063" y="1244"/>
                </a:lnTo>
                <a:lnTo>
                  <a:pt x="1065" y="1249"/>
                </a:lnTo>
                <a:lnTo>
                  <a:pt x="1065" y="1256"/>
                </a:lnTo>
                <a:lnTo>
                  <a:pt x="1069" y="1261"/>
                </a:lnTo>
                <a:lnTo>
                  <a:pt x="1075" y="1266"/>
                </a:lnTo>
                <a:lnTo>
                  <a:pt x="1078" y="1271"/>
                </a:lnTo>
                <a:lnTo>
                  <a:pt x="1075" y="1274"/>
                </a:lnTo>
                <a:lnTo>
                  <a:pt x="1078" y="1279"/>
                </a:lnTo>
                <a:lnTo>
                  <a:pt x="1069" y="1276"/>
                </a:lnTo>
                <a:lnTo>
                  <a:pt x="1066" y="1271"/>
                </a:lnTo>
                <a:lnTo>
                  <a:pt x="1060" y="1268"/>
                </a:lnTo>
                <a:lnTo>
                  <a:pt x="1051" y="1259"/>
                </a:lnTo>
                <a:lnTo>
                  <a:pt x="1057" y="1271"/>
                </a:lnTo>
                <a:lnTo>
                  <a:pt x="1050" y="1272"/>
                </a:lnTo>
                <a:lnTo>
                  <a:pt x="1045" y="1266"/>
                </a:lnTo>
                <a:lnTo>
                  <a:pt x="1042" y="1275"/>
                </a:lnTo>
                <a:lnTo>
                  <a:pt x="1042" y="1281"/>
                </a:lnTo>
                <a:lnTo>
                  <a:pt x="1044" y="1290"/>
                </a:lnTo>
                <a:lnTo>
                  <a:pt x="1045" y="1298"/>
                </a:lnTo>
                <a:lnTo>
                  <a:pt x="1039" y="1301"/>
                </a:lnTo>
                <a:lnTo>
                  <a:pt x="1033" y="1301"/>
                </a:lnTo>
                <a:lnTo>
                  <a:pt x="1028" y="1300"/>
                </a:lnTo>
                <a:lnTo>
                  <a:pt x="1026" y="1300"/>
                </a:lnTo>
                <a:lnTo>
                  <a:pt x="1028" y="1308"/>
                </a:lnTo>
                <a:lnTo>
                  <a:pt x="1029" y="1307"/>
                </a:lnTo>
                <a:lnTo>
                  <a:pt x="1028" y="1312"/>
                </a:lnTo>
                <a:lnTo>
                  <a:pt x="1025" y="1314"/>
                </a:lnTo>
                <a:lnTo>
                  <a:pt x="1020" y="1316"/>
                </a:lnTo>
                <a:lnTo>
                  <a:pt x="1016" y="1313"/>
                </a:lnTo>
                <a:lnTo>
                  <a:pt x="1011" y="1311"/>
                </a:lnTo>
                <a:lnTo>
                  <a:pt x="1005" y="1316"/>
                </a:lnTo>
                <a:lnTo>
                  <a:pt x="1011" y="1321"/>
                </a:lnTo>
                <a:lnTo>
                  <a:pt x="1019" y="1322"/>
                </a:lnTo>
                <a:lnTo>
                  <a:pt x="1025" y="1324"/>
                </a:lnTo>
                <a:lnTo>
                  <a:pt x="1020" y="1328"/>
                </a:lnTo>
                <a:lnTo>
                  <a:pt x="1017" y="1331"/>
                </a:lnTo>
                <a:lnTo>
                  <a:pt x="1017" y="1333"/>
                </a:lnTo>
                <a:lnTo>
                  <a:pt x="1016" y="1334"/>
                </a:lnTo>
                <a:lnTo>
                  <a:pt x="1013" y="1333"/>
                </a:lnTo>
                <a:lnTo>
                  <a:pt x="1008" y="1332"/>
                </a:lnTo>
                <a:lnTo>
                  <a:pt x="1004" y="1329"/>
                </a:lnTo>
                <a:lnTo>
                  <a:pt x="999" y="1332"/>
                </a:lnTo>
                <a:lnTo>
                  <a:pt x="992" y="1332"/>
                </a:lnTo>
                <a:lnTo>
                  <a:pt x="987" y="1333"/>
                </a:lnTo>
                <a:lnTo>
                  <a:pt x="981" y="1335"/>
                </a:lnTo>
                <a:lnTo>
                  <a:pt x="977" y="1338"/>
                </a:lnTo>
                <a:lnTo>
                  <a:pt x="975" y="1333"/>
                </a:lnTo>
                <a:lnTo>
                  <a:pt x="978" y="1331"/>
                </a:lnTo>
                <a:lnTo>
                  <a:pt x="981" y="1327"/>
                </a:lnTo>
                <a:lnTo>
                  <a:pt x="971" y="1322"/>
                </a:lnTo>
                <a:lnTo>
                  <a:pt x="968" y="1327"/>
                </a:lnTo>
                <a:lnTo>
                  <a:pt x="971" y="1328"/>
                </a:lnTo>
                <a:lnTo>
                  <a:pt x="972" y="1334"/>
                </a:lnTo>
                <a:lnTo>
                  <a:pt x="974" y="1340"/>
                </a:lnTo>
                <a:lnTo>
                  <a:pt x="971" y="1343"/>
                </a:lnTo>
                <a:lnTo>
                  <a:pt x="963" y="1338"/>
                </a:lnTo>
                <a:lnTo>
                  <a:pt x="960" y="1340"/>
                </a:lnTo>
                <a:lnTo>
                  <a:pt x="960" y="1354"/>
                </a:lnTo>
                <a:lnTo>
                  <a:pt x="952" y="1348"/>
                </a:lnTo>
                <a:lnTo>
                  <a:pt x="952" y="1356"/>
                </a:lnTo>
                <a:lnTo>
                  <a:pt x="953" y="1364"/>
                </a:lnTo>
                <a:lnTo>
                  <a:pt x="943" y="1376"/>
                </a:lnTo>
                <a:lnTo>
                  <a:pt x="940" y="1369"/>
                </a:lnTo>
                <a:lnTo>
                  <a:pt x="934" y="1370"/>
                </a:lnTo>
                <a:lnTo>
                  <a:pt x="938" y="1377"/>
                </a:lnTo>
                <a:lnTo>
                  <a:pt x="934" y="1377"/>
                </a:lnTo>
                <a:lnTo>
                  <a:pt x="931" y="1375"/>
                </a:lnTo>
                <a:lnTo>
                  <a:pt x="928" y="1371"/>
                </a:lnTo>
                <a:lnTo>
                  <a:pt x="925" y="1371"/>
                </a:lnTo>
                <a:lnTo>
                  <a:pt x="928" y="1380"/>
                </a:lnTo>
                <a:lnTo>
                  <a:pt x="923" y="1384"/>
                </a:lnTo>
                <a:lnTo>
                  <a:pt x="922" y="1385"/>
                </a:lnTo>
                <a:lnTo>
                  <a:pt x="923" y="1389"/>
                </a:lnTo>
                <a:lnTo>
                  <a:pt x="938" y="1382"/>
                </a:lnTo>
                <a:lnTo>
                  <a:pt x="947" y="1379"/>
                </a:lnTo>
                <a:lnTo>
                  <a:pt x="950" y="1380"/>
                </a:lnTo>
                <a:lnTo>
                  <a:pt x="956" y="1384"/>
                </a:lnTo>
                <a:lnTo>
                  <a:pt x="957" y="1386"/>
                </a:lnTo>
                <a:lnTo>
                  <a:pt x="957" y="1392"/>
                </a:lnTo>
                <a:lnTo>
                  <a:pt x="952" y="1399"/>
                </a:lnTo>
                <a:lnTo>
                  <a:pt x="949" y="1407"/>
                </a:lnTo>
                <a:lnTo>
                  <a:pt x="946" y="1411"/>
                </a:lnTo>
                <a:lnTo>
                  <a:pt x="941" y="1416"/>
                </a:lnTo>
                <a:lnTo>
                  <a:pt x="935" y="1420"/>
                </a:lnTo>
                <a:lnTo>
                  <a:pt x="929" y="1424"/>
                </a:lnTo>
                <a:lnTo>
                  <a:pt x="926" y="1429"/>
                </a:lnTo>
                <a:lnTo>
                  <a:pt x="923" y="1434"/>
                </a:lnTo>
                <a:lnTo>
                  <a:pt x="920" y="1439"/>
                </a:lnTo>
                <a:lnTo>
                  <a:pt x="916" y="1447"/>
                </a:lnTo>
                <a:lnTo>
                  <a:pt x="914" y="1453"/>
                </a:lnTo>
                <a:lnTo>
                  <a:pt x="911" y="1459"/>
                </a:lnTo>
                <a:lnTo>
                  <a:pt x="908" y="1466"/>
                </a:lnTo>
                <a:lnTo>
                  <a:pt x="905" y="1471"/>
                </a:lnTo>
                <a:lnTo>
                  <a:pt x="904" y="1475"/>
                </a:lnTo>
                <a:lnTo>
                  <a:pt x="901" y="1481"/>
                </a:lnTo>
                <a:lnTo>
                  <a:pt x="895" y="1485"/>
                </a:lnTo>
                <a:lnTo>
                  <a:pt x="892" y="1490"/>
                </a:lnTo>
                <a:lnTo>
                  <a:pt x="884" y="1494"/>
                </a:lnTo>
                <a:lnTo>
                  <a:pt x="882" y="1500"/>
                </a:lnTo>
                <a:lnTo>
                  <a:pt x="877" y="1504"/>
                </a:lnTo>
                <a:lnTo>
                  <a:pt x="867" y="1510"/>
                </a:lnTo>
                <a:lnTo>
                  <a:pt x="862" y="1506"/>
                </a:lnTo>
                <a:lnTo>
                  <a:pt x="858" y="1507"/>
                </a:lnTo>
                <a:lnTo>
                  <a:pt x="853" y="1512"/>
                </a:lnTo>
                <a:lnTo>
                  <a:pt x="852" y="1516"/>
                </a:lnTo>
                <a:lnTo>
                  <a:pt x="855" y="1520"/>
                </a:lnTo>
                <a:lnTo>
                  <a:pt x="850" y="1521"/>
                </a:lnTo>
                <a:lnTo>
                  <a:pt x="843" y="1520"/>
                </a:lnTo>
                <a:lnTo>
                  <a:pt x="832" y="1521"/>
                </a:lnTo>
                <a:lnTo>
                  <a:pt x="831" y="1513"/>
                </a:lnTo>
                <a:lnTo>
                  <a:pt x="828" y="1508"/>
                </a:lnTo>
                <a:lnTo>
                  <a:pt x="823" y="1505"/>
                </a:lnTo>
                <a:lnTo>
                  <a:pt x="817" y="1497"/>
                </a:lnTo>
                <a:lnTo>
                  <a:pt x="814" y="1497"/>
                </a:lnTo>
                <a:lnTo>
                  <a:pt x="813" y="1501"/>
                </a:lnTo>
                <a:lnTo>
                  <a:pt x="814" y="1507"/>
                </a:lnTo>
                <a:lnTo>
                  <a:pt x="812" y="1513"/>
                </a:lnTo>
                <a:lnTo>
                  <a:pt x="816" y="1515"/>
                </a:lnTo>
                <a:lnTo>
                  <a:pt x="825" y="1517"/>
                </a:lnTo>
                <a:lnTo>
                  <a:pt x="826" y="1522"/>
                </a:lnTo>
                <a:lnTo>
                  <a:pt x="831" y="1528"/>
                </a:lnTo>
                <a:lnTo>
                  <a:pt x="832" y="1533"/>
                </a:lnTo>
                <a:lnTo>
                  <a:pt x="831" y="1541"/>
                </a:lnTo>
                <a:lnTo>
                  <a:pt x="823" y="1543"/>
                </a:lnTo>
                <a:lnTo>
                  <a:pt x="814" y="1542"/>
                </a:lnTo>
                <a:lnTo>
                  <a:pt x="813" y="1547"/>
                </a:lnTo>
                <a:lnTo>
                  <a:pt x="813" y="1555"/>
                </a:lnTo>
                <a:lnTo>
                  <a:pt x="817" y="1549"/>
                </a:lnTo>
                <a:lnTo>
                  <a:pt x="820" y="1552"/>
                </a:lnTo>
                <a:lnTo>
                  <a:pt x="825" y="1554"/>
                </a:lnTo>
                <a:lnTo>
                  <a:pt x="823" y="1559"/>
                </a:lnTo>
                <a:lnTo>
                  <a:pt x="829" y="1562"/>
                </a:lnTo>
                <a:lnTo>
                  <a:pt x="825" y="1567"/>
                </a:lnTo>
                <a:lnTo>
                  <a:pt x="838" y="1567"/>
                </a:lnTo>
                <a:lnTo>
                  <a:pt x="843" y="1567"/>
                </a:lnTo>
                <a:lnTo>
                  <a:pt x="853" y="1569"/>
                </a:lnTo>
                <a:lnTo>
                  <a:pt x="846" y="1578"/>
                </a:lnTo>
                <a:lnTo>
                  <a:pt x="838" y="1580"/>
                </a:lnTo>
                <a:lnTo>
                  <a:pt x="835" y="1576"/>
                </a:lnTo>
                <a:lnTo>
                  <a:pt x="840" y="1574"/>
                </a:lnTo>
                <a:lnTo>
                  <a:pt x="840" y="1573"/>
                </a:lnTo>
                <a:lnTo>
                  <a:pt x="831" y="1573"/>
                </a:lnTo>
                <a:lnTo>
                  <a:pt x="834" y="1580"/>
                </a:lnTo>
                <a:lnTo>
                  <a:pt x="838" y="1584"/>
                </a:lnTo>
                <a:lnTo>
                  <a:pt x="838" y="1586"/>
                </a:lnTo>
                <a:lnTo>
                  <a:pt x="835" y="1586"/>
                </a:lnTo>
                <a:lnTo>
                  <a:pt x="834" y="1591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89" name="Freeform 461"/>
          <p:cNvSpPr>
            <a:spLocks/>
          </p:cNvSpPr>
          <p:nvPr/>
        </p:nvSpPr>
        <p:spPr bwMode="auto">
          <a:xfrm>
            <a:off x="4983163" y="1719263"/>
            <a:ext cx="923925" cy="1222375"/>
          </a:xfrm>
          <a:custGeom>
            <a:avLst/>
            <a:gdLst>
              <a:gd name="T0" fmla="*/ 537759218 w 1165"/>
              <a:gd name="T1" fmla="*/ 19505647 h 1541"/>
              <a:gd name="T2" fmla="*/ 542790443 w 1165"/>
              <a:gd name="T3" fmla="*/ 37753223 h 1541"/>
              <a:gd name="T4" fmla="*/ 547193559 w 1165"/>
              <a:gd name="T5" fmla="*/ 58517739 h 1541"/>
              <a:gd name="T6" fmla="*/ 541532637 w 1165"/>
              <a:gd name="T7" fmla="*/ 78652414 h 1541"/>
              <a:gd name="T8" fmla="*/ 542790443 w 1165"/>
              <a:gd name="T9" fmla="*/ 106338709 h 1541"/>
              <a:gd name="T10" fmla="*/ 556627900 w 1165"/>
              <a:gd name="T11" fmla="*/ 128990318 h 1541"/>
              <a:gd name="T12" fmla="*/ 564174738 w 1165"/>
              <a:gd name="T13" fmla="*/ 152271755 h 1541"/>
              <a:gd name="T14" fmla="*/ 597509779 w 1165"/>
              <a:gd name="T15" fmla="*/ 171777395 h 1541"/>
              <a:gd name="T16" fmla="*/ 623926093 w 1165"/>
              <a:gd name="T17" fmla="*/ 159192727 h 1541"/>
              <a:gd name="T18" fmla="*/ 645311180 w 1165"/>
              <a:gd name="T19" fmla="*/ 187508032 h 1541"/>
              <a:gd name="T20" fmla="*/ 671097797 w 1165"/>
              <a:gd name="T21" fmla="*/ 198204801 h 1541"/>
              <a:gd name="T22" fmla="*/ 671097797 w 1165"/>
              <a:gd name="T23" fmla="*/ 207643500 h 1541"/>
              <a:gd name="T24" fmla="*/ 688708673 w 1165"/>
              <a:gd name="T25" fmla="*/ 221486288 h 1541"/>
              <a:gd name="T26" fmla="*/ 718898405 w 1165"/>
              <a:gd name="T27" fmla="*/ 251688698 h 1541"/>
              <a:gd name="T28" fmla="*/ 725188230 w 1165"/>
              <a:gd name="T29" fmla="*/ 271194338 h 1541"/>
              <a:gd name="T30" fmla="*/ 700029723 w 1165"/>
              <a:gd name="T31" fmla="*/ 300767713 h 1541"/>
              <a:gd name="T32" fmla="*/ 663550166 w 1165"/>
              <a:gd name="T33" fmla="*/ 329083017 h 1541"/>
              <a:gd name="T34" fmla="*/ 698771917 w 1165"/>
              <a:gd name="T35" fmla="*/ 333487849 h 1541"/>
              <a:gd name="T36" fmla="*/ 713238277 w 1165"/>
              <a:gd name="T37" fmla="*/ 346700759 h 1541"/>
              <a:gd name="T38" fmla="*/ 667324378 w 1165"/>
              <a:gd name="T39" fmla="*/ 356139458 h 1541"/>
              <a:gd name="T40" fmla="*/ 671726701 w 1165"/>
              <a:gd name="T41" fmla="*/ 377532997 h 1541"/>
              <a:gd name="T42" fmla="*/ 641536968 w 1165"/>
              <a:gd name="T43" fmla="*/ 393263634 h 1541"/>
              <a:gd name="T44" fmla="*/ 623926093 w 1165"/>
              <a:gd name="T45" fmla="*/ 416545170 h 1541"/>
              <a:gd name="T46" fmla="*/ 617636268 w 1165"/>
              <a:gd name="T47" fmla="*/ 378791067 h 1541"/>
              <a:gd name="T48" fmla="*/ 606315217 w 1165"/>
              <a:gd name="T49" fmla="*/ 383195899 h 1541"/>
              <a:gd name="T50" fmla="*/ 593107457 w 1165"/>
              <a:gd name="T51" fmla="*/ 431645978 h 1541"/>
              <a:gd name="T52" fmla="*/ 559143513 w 1165"/>
              <a:gd name="T53" fmla="*/ 449264513 h 1541"/>
              <a:gd name="T54" fmla="*/ 537759218 w 1165"/>
              <a:gd name="T55" fmla="*/ 469399189 h 1541"/>
              <a:gd name="T56" fmla="*/ 537759218 w 1165"/>
              <a:gd name="T57" fmla="*/ 505265294 h 1541"/>
              <a:gd name="T58" fmla="*/ 539645927 w 1165"/>
              <a:gd name="T59" fmla="*/ 543647539 h 1541"/>
              <a:gd name="T60" fmla="*/ 512600711 w 1165"/>
              <a:gd name="T61" fmla="*/ 568816082 h 1541"/>
              <a:gd name="T62" fmla="*/ 527695974 w 1165"/>
              <a:gd name="T63" fmla="*/ 617266062 h 1541"/>
              <a:gd name="T64" fmla="*/ 524550665 w 1165"/>
              <a:gd name="T65" fmla="*/ 657536999 h 1541"/>
              <a:gd name="T66" fmla="*/ 514487421 w 1165"/>
              <a:gd name="T67" fmla="*/ 708503913 h 1541"/>
              <a:gd name="T68" fmla="*/ 512600711 w 1165"/>
              <a:gd name="T69" fmla="*/ 758211963 h 1541"/>
              <a:gd name="T70" fmla="*/ 464800103 w 1165"/>
              <a:gd name="T71" fmla="*/ 848820183 h 1541"/>
              <a:gd name="T72" fmla="*/ 428320546 w 1165"/>
              <a:gd name="T73" fmla="*/ 838752449 h 1541"/>
              <a:gd name="T74" fmla="*/ 386179967 w 1165"/>
              <a:gd name="T75" fmla="*/ 833718582 h 1541"/>
              <a:gd name="T76" fmla="*/ 354103526 w 1165"/>
              <a:gd name="T77" fmla="*/ 854483086 h 1541"/>
              <a:gd name="T78" fmla="*/ 327687212 w 1165"/>
              <a:gd name="T79" fmla="*/ 863921785 h 1541"/>
              <a:gd name="T80" fmla="*/ 319510678 w 1165"/>
              <a:gd name="T81" fmla="*/ 940057241 h 1541"/>
              <a:gd name="T82" fmla="*/ 250953885 w 1165"/>
              <a:gd name="T83" fmla="*/ 956416912 h 1541"/>
              <a:gd name="T84" fmla="*/ 175479108 w 1165"/>
              <a:gd name="T85" fmla="*/ 962708850 h 1541"/>
              <a:gd name="T86" fmla="*/ 175479108 w 1165"/>
              <a:gd name="T87" fmla="*/ 941315311 h 1541"/>
              <a:gd name="T88" fmla="*/ 179882224 w 1165"/>
              <a:gd name="T89" fmla="*/ 910483866 h 1541"/>
              <a:gd name="T90" fmla="*/ 162271348 w 1165"/>
              <a:gd name="T91" fmla="*/ 879022593 h 1541"/>
              <a:gd name="T92" fmla="*/ 149691698 w 1165"/>
              <a:gd name="T93" fmla="*/ 831201450 h 1541"/>
              <a:gd name="T94" fmla="*/ 149691698 w 1165"/>
              <a:gd name="T95" fmla="*/ 807920806 h 1541"/>
              <a:gd name="T96" fmla="*/ 173592399 w 1165"/>
              <a:gd name="T97" fmla="*/ 776459533 h 1541"/>
              <a:gd name="T98" fmla="*/ 141515164 w 1165"/>
              <a:gd name="T99" fmla="*/ 744998260 h 1541"/>
              <a:gd name="T100" fmla="*/ 105665303 w 1165"/>
              <a:gd name="T101" fmla="*/ 698436178 h 1541"/>
              <a:gd name="T102" fmla="*/ 92456725 w 1165"/>
              <a:gd name="T103" fmla="*/ 657536999 h 1541"/>
              <a:gd name="T104" fmla="*/ 77990365 w 1165"/>
              <a:gd name="T105" fmla="*/ 653761202 h 1541"/>
              <a:gd name="T106" fmla="*/ 68556024 w 1165"/>
              <a:gd name="T107" fmla="*/ 610345089 h 1541"/>
              <a:gd name="T108" fmla="*/ 54090458 w 1165"/>
              <a:gd name="T109" fmla="*/ 585175754 h 1541"/>
              <a:gd name="T110" fmla="*/ 71072430 w 1165"/>
              <a:gd name="T111" fmla="*/ 525399969 h 1541"/>
              <a:gd name="T112" fmla="*/ 43398298 w 1165"/>
              <a:gd name="T113" fmla="*/ 510299161 h 1541"/>
              <a:gd name="T114" fmla="*/ 20755398 w 1165"/>
              <a:gd name="T115" fmla="*/ 507152399 h 1541"/>
              <a:gd name="T116" fmla="*/ 4402324 w 1165"/>
              <a:gd name="T117" fmla="*/ 453039517 h 15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65"/>
              <a:gd name="T178" fmla="*/ 0 h 1541"/>
              <a:gd name="T179" fmla="*/ 1165 w 1165"/>
              <a:gd name="T180" fmla="*/ 1541 h 154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65" h="1541">
                <a:moveTo>
                  <a:pt x="879" y="0"/>
                </a:moveTo>
                <a:lnTo>
                  <a:pt x="874" y="1"/>
                </a:lnTo>
                <a:lnTo>
                  <a:pt x="867" y="2"/>
                </a:lnTo>
                <a:lnTo>
                  <a:pt x="861" y="6"/>
                </a:lnTo>
                <a:lnTo>
                  <a:pt x="860" y="11"/>
                </a:lnTo>
                <a:lnTo>
                  <a:pt x="863" y="16"/>
                </a:lnTo>
                <a:lnTo>
                  <a:pt x="860" y="21"/>
                </a:lnTo>
                <a:lnTo>
                  <a:pt x="855" y="22"/>
                </a:lnTo>
                <a:lnTo>
                  <a:pt x="854" y="26"/>
                </a:lnTo>
                <a:lnTo>
                  <a:pt x="855" y="31"/>
                </a:lnTo>
                <a:lnTo>
                  <a:pt x="860" y="33"/>
                </a:lnTo>
                <a:lnTo>
                  <a:pt x="858" y="36"/>
                </a:lnTo>
                <a:lnTo>
                  <a:pt x="854" y="39"/>
                </a:lnTo>
                <a:lnTo>
                  <a:pt x="851" y="43"/>
                </a:lnTo>
                <a:lnTo>
                  <a:pt x="854" y="46"/>
                </a:lnTo>
                <a:lnTo>
                  <a:pt x="852" y="52"/>
                </a:lnTo>
                <a:lnTo>
                  <a:pt x="852" y="57"/>
                </a:lnTo>
                <a:lnTo>
                  <a:pt x="857" y="59"/>
                </a:lnTo>
                <a:lnTo>
                  <a:pt x="861" y="56"/>
                </a:lnTo>
                <a:lnTo>
                  <a:pt x="863" y="60"/>
                </a:lnTo>
                <a:lnTo>
                  <a:pt x="860" y="64"/>
                </a:lnTo>
                <a:lnTo>
                  <a:pt x="855" y="65"/>
                </a:lnTo>
                <a:lnTo>
                  <a:pt x="849" y="67"/>
                </a:lnTo>
                <a:lnTo>
                  <a:pt x="846" y="72"/>
                </a:lnTo>
                <a:lnTo>
                  <a:pt x="851" y="74"/>
                </a:lnTo>
                <a:lnTo>
                  <a:pt x="852" y="79"/>
                </a:lnTo>
                <a:lnTo>
                  <a:pt x="857" y="85"/>
                </a:lnTo>
                <a:lnTo>
                  <a:pt x="864" y="88"/>
                </a:lnTo>
                <a:lnTo>
                  <a:pt x="867" y="89"/>
                </a:lnTo>
                <a:lnTo>
                  <a:pt x="870" y="93"/>
                </a:lnTo>
                <a:lnTo>
                  <a:pt x="871" y="96"/>
                </a:lnTo>
                <a:lnTo>
                  <a:pt x="863" y="96"/>
                </a:lnTo>
                <a:lnTo>
                  <a:pt x="861" y="100"/>
                </a:lnTo>
                <a:lnTo>
                  <a:pt x="863" y="106"/>
                </a:lnTo>
                <a:lnTo>
                  <a:pt x="866" y="111"/>
                </a:lnTo>
                <a:lnTo>
                  <a:pt x="861" y="112"/>
                </a:lnTo>
                <a:lnTo>
                  <a:pt x="863" y="117"/>
                </a:lnTo>
                <a:lnTo>
                  <a:pt x="864" y="120"/>
                </a:lnTo>
                <a:lnTo>
                  <a:pt x="861" y="124"/>
                </a:lnTo>
                <a:lnTo>
                  <a:pt x="861" y="125"/>
                </a:lnTo>
                <a:lnTo>
                  <a:pt x="863" y="128"/>
                </a:lnTo>
                <a:lnTo>
                  <a:pt x="863" y="133"/>
                </a:lnTo>
                <a:lnTo>
                  <a:pt x="864" y="138"/>
                </a:lnTo>
                <a:lnTo>
                  <a:pt x="863" y="148"/>
                </a:lnTo>
                <a:lnTo>
                  <a:pt x="861" y="156"/>
                </a:lnTo>
                <a:lnTo>
                  <a:pt x="860" y="161"/>
                </a:lnTo>
                <a:lnTo>
                  <a:pt x="870" y="162"/>
                </a:lnTo>
                <a:lnTo>
                  <a:pt x="870" y="164"/>
                </a:lnTo>
                <a:lnTo>
                  <a:pt x="866" y="166"/>
                </a:lnTo>
                <a:lnTo>
                  <a:pt x="863" y="169"/>
                </a:lnTo>
                <a:lnTo>
                  <a:pt x="861" y="174"/>
                </a:lnTo>
                <a:lnTo>
                  <a:pt x="866" y="175"/>
                </a:lnTo>
                <a:lnTo>
                  <a:pt x="870" y="182"/>
                </a:lnTo>
                <a:lnTo>
                  <a:pt x="871" y="187"/>
                </a:lnTo>
                <a:lnTo>
                  <a:pt x="877" y="187"/>
                </a:lnTo>
                <a:lnTo>
                  <a:pt x="880" y="193"/>
                </a:lnTo>
                <a:lnTo>
                  <a:pt x="886" y="198"/>
                </a:lnTo>
                <a:lnTo>
                  <a:pt x="880" y="203"/>
                </a:lnTo>
                <a:lnTo>
                  <a:pt x="877" y="208"/>
                </a:lnTo>
                <a:lnTo>
                  <a:pt x="885" y="205"/>
                </a:lnTo>
                <a:lnTo>
                  <a:pt x="885" y="211"/>
                </a:lnTo>
                <a:lnTo>
                  <a:pt x="885" y="216"/>
                </a:lnTo>
                <a:lnTo>
                  <a:pt x="891" y="215"/>
                </a:lnTo>
                <a:lnTo>
                  <a:pt x="894" y="219"/>
                </a:lnTo>
                <a:lnTo>
                  <a:pt x="886" y="225"/>
                </a:lnTo>
                <a:lnTo>
                  <a:pt x="882" y="231"/>
                </a:lnTo>
                <a:lnTo>
                  <a:pt x="874" y="237"/>
                </a:lnTo>
                <a:lnTo>
                  <a:pt x="885" y="237"/>
                </a:lnTo>
                <a:lnTo>
                  <a:pt x="891" y="241"/>
                </a:lnTo>
                <a:lnTo>
                  <a:pt x="897" y="242"/>
                </a:lnTo>
                <a:lnTo>
                  <a:pt x="901" y="242"/>
                </a:lnTo>
                <a:lnTo>
                  <a:pt x="912" y="241"/>
                </a:lnTo>
                <a:lnTo>
                  <a:pt x="924" y="237"/>
                </a:lnTo>
                <a:lnTo>
                  <a:pt x="931" y="240"/>
                </a:lnTo>
                <a:lnTo>
                  <a:pt x="934" y="250"/>
                </a:lnTo>
                <a:lnTo>
                  <a:pt x="936" y="253"/>
                </a:lnTo>
                <a:lnTo>
                  <a:pt x="931" y="258"/>
                </a:lnTo>
                <a:lnTo>
                  <a:pt x="936" y="266"/>
                </a:lnTo>
                <a:lnTo>
                  <a:pt x="944" y="273"/>
                </a:lnTo>
                <a:lnTo>
                  <a:pt x="950" y="273"/>
                </a:lnTo>
                <a:lnTo>
                  <a:pt x="949" y="266"/>
                </a:lnTo>
                <a:lnTo>
                  <a:pt x="947" y="261"/>
                </a:lnTo>
                <a:lnTo>
                  <a:pt x="956" y="259"/>
                </a:lnTo>
                <a:lnTo>
                  <a:pt x="961" y="259"/>
                </a:lnTo>
                <a:lnTo>
                  <a:pt x="961" y="256"/>
                </a:lnTo>
                <a:lnTo>
                  <a:pt x="967" y="253"/>
                </a:lnTo>
                <a:lnTo>
                  <a:pt x="974" y="251"/>
                </a:lnTo>
                <a:lnTo>
                  <a:pt x="980" y="248"/>
                </a:lnTo>
                <a:lnTo>
                  <a:pt x="988" y="248"/>
                </a:lnTo>
                <a:lnTo>
                  <a:pt x="992" y="253"/>
                </a:lnTo>
                <a:lnTo>
                  <a:pt x="991" y="259"/>
                </a:lnTo>
                <a:lnTo>
                  <a:pt x="991" y="267"/>
                </a:lnTo>
                <a:lnTo>
                  <a:pt x="988" y="269"/>
                </a:lnTo>
                <a:lnTo>
                  <a:pt x="994" y="272"/>
                </a:lnTo>
                <a:lnTo>
                  <a:pt x="998" y="271"/>
                </a:lnTo>
                <a:lnTo>
                  <a:pt x="1001" y="275"/>
                </a:lnTo>
                <a:lnTo>
                  <a:pt x="1007" y="282"/>
                </a:lnTo>
                <a:lnTo>
                  <a:pt x="1013" y="290"/>
                </a:lnTo>
                <a:lnTo>
                  <a:pt x="1019" y="293"/>
                </a:lnTo>
                <a:lnTo>
                  <a:pt x="1026" y="298"/>
                </a:lnTo>
                <a:lnTo>
                  <a:pt x="1034" y="300"/>
                </a:lnTo>
                <a:lnTo>
                  <a:pt x="1028" y="305"/>
                </a:lnTo>
                <a:lnTo>
                  <a:pt x="1029" y="308"/>
                </a:lnTo>
                <a:lnTo>
                  <a:pt x="1035" y="305"/>
                </a:lnTo>
                <a:lnTo>
                  <a:pt x="1040" y="301"/>
                </a:lnTo>
                <a:lnTo>
                  <a:pt x="1047" y="301"/>
                </a:lnTo>
                <a:lnTo>
                  <a:pt x="1052" y="305"/>
                </a:lnTo>
                <a:lnTo>
                  <a:pt x="1056" y="305"/>
                </a:lnTo>
                <a:lnTo>
                  <a:pt x="1062" y="311"/>
                </a:lnTo>
                <a:lnTo>
                  <a:pt x="1067" y="315"/>
                </a:lnTo>
                <a:lnTo>
                  <a:pt x="1062" y="318"/>
                </a:lnTo>
                <a:lnTo>
                  <a:pt x="1070" y="319"/>
                </a:lnTo>
                <a:lnTo>
                  <a:pt x="1074" y="320"/>
                </a:lnTo>
                <a:lnTo>
                  <a:pt x="1077" y="321"/>
                </a:lnTo>
                <a:lnTo>
                  <a:pt x="1082" y="322"/>
                </a:lnTo>
                <a:lnTo>
                  <a:pt x="1084" y="327"/>
                </a:lnTo>
                <a:lnTo>
                  <a:pt x="1083" y="330"/>
                </a:lnTo>
                <a:lnTo>
                  <a:pt x="1079" y="332"/>
                </a:lnTo>
                <a:lnTo>
                  <a:pt x="1074" y="330"/>
                </a:lnTo>
                <a:lnTo>
                  <a:pt x="1067" y="330"/>
                </a:lnTo>
                <a:lnTo>
                  <a:pt x="1059" y="327"/>
                </a:lnTo>
                <a:lnTo>
                  <a:pt x="1055" y="326"/>
                </a:lnTo>
                <a:lnTo>
                  <a:pt x="1058" y="334"/>
                </a:lnTo>
                <a:lnTo>
                  <a:pt x="1061" y="340"/>
                </a:lnTo>
                <a:lnTo>
                  <a:pt x="1065" y="343"/>
                </a:lnTo>
                <a:lnTo>
                  <a:pt x="1071" y="345"/>
                </a:lnTo>
                <a:lnTo>
                  <a:pt x="1076" y="347"/>
                </a:lnTo>
                <a:lnTo>
                  <a:pt x="1083" y="350"/>
                </a:lnTo>
                <a:lnTo>
                  <a:pt x="1089" y="351"/>
                </a:lnTo>
                <a:lnTo>
                  <a:pt x="1095" y="352"/>
                </a:lnTo>
                <a:lnTo>
                  <a:pt x="1101" y="356"/>
                </a:lnTo>
                <a:lnTo>
                  <a:pt x="1110" y="357"/>
                </a:lnTo>
                <a:lnTo>
                  <a:pt x="1116" y="356"/>
                </a:lnTo>
                <a:lnTo>
                  <a:pt x="1119" y="361"/>
                </a:lnTo>
                <a:lnTo>
                  <a:pt x="1120" y="371"/>
                </a:lnTo>
                <a:lnTo>
                  <a:pt x="1125" y="379"/>
                </a:lnTo>
                <a:lnTo>
                  <a:pt x="1129" y="388"/>
                </a:lnTo>
                <a:lnTo>
                  <a:pt x="1134" y="394"/>
                </a:lnTo>
                <a:lnTo>
                  <a:pt x="1134" y="399"/>
                </a:lnTo>
                <a:lnTo>
                  <a:pt x="1143" y="400"/>
                </a:lnTo>
                <a:lnTo>
                  <a:pt x="1149" y="405"/>
                </a:lnTo>
                <a:lnTo>
                  <a:pt x="1152" y="406"/>
                </a:lnTo>
                <a:lnTo>
                  <a:pt x="1157" y="406"/>
                </a:lnTo>
                <a:lnTo>
                  <a:pt x="1163" y="408"/>
                </a:lnTo>
                <a:lnTo>
                  <a:pt x="1165" y="410"/>
                </a:lnTo>
                <a:lnTo>
                  <a:pt x="1163" y="416"/>
                </a:lnTo>
                <a:lnTo>
                  <a:pt x="1159" y="420"/>
                </a:lnTo>
                <a:lnTo>
                  <a:pt x="1154" y="424"/>
                </a:lnTo>
                <a:lnTo>
                  <a:pt x="1150" y="427"/>
                </a:lnTo>
                <a:lnTo>
                  <a:pt x="1153" y="431"/>
                </a:lnTo>
                <a:lnTo>
                  <a:pt x="1160" y="435"/>
                </a:lnTo>
                <a:lnTo>
                  <a:pt x="1163" y="440"/>
                </a:lnTo>
                <a:lnTo>
                  <a:pt x="1156" y="444"/>
                </a:lnTo>
                <a:lnTo>
                  <a:pt x="1149" y="448"/>
                </a:lnTo>
                <a:lnTo>
                  <a:pt x="1140" y="448"/>
                </a:lnTo>
                <a:lnTo>
                  <a:pt x="1129" y="453"/>
                </a:lnTo>
                <a:lnTo>
                  <a:pt x="1119" y="457"/>
                </a:lnTo>
                <a:lnTo>
                  <a:pt x="1110" y="467"/>
                </a:lnTo>
                <a:lnTo>
                  <a:pt x="1119" y="474"/>
                </a:lnTo>
                <a:lnTo>
                  <a:pt x="1113" y="478"/>
                </a:lnTo>
                <a:lnTo>
                  <a:pt x="1101" y="486"/>
                </a:lnTo>
                <a:lnTo>
                  <a:pt x="1089" y="494"/>
                </a:lnTo>
                <a:lnTo>
                  <a:pt x="1082" y="498"/>
                </a:lnTo>
                <a:lnTo>
                  <a:pt x="1073" y="505"/>
                </a:lnTo>
                <a:lnTo>
                  <a:pt x="1065" y="511"/>
                </a:lnTo>
                <a:lnTo>
                  <a:pt x="1059" y="513"/>
                </a:lnTo>
                <a:lnTo>
                  <a:pt x="1053" y="510"/>
                </a:lnTo>
                <a:lnTo>
                  <a:pt x="1052" y="514"/>
                </a:lnTo>
                <a:lnTo>
                  <a:pt x="1055" y="520"/>
                </a:lnTo>
                <a:lnTo>
                  <a:pt x="1055" y="523"/>
                </a:lnTo>
                <a:lnTo>
                  <a:pt x="1059" y="526"/>
                </a:lnTo>
                <a:lnTo>
                  <a:pt x="1067" y="528"/>
                </a:lnTo>
                <a:lnTo>
                  <a:pt x="1074" y="529"/>
                </a:lnTo>
                <a:lnTo>
                  <a:pt x="1073" y="524"/>
                </a:lnTo>
                <a:lnTo>
                  <a:pt x="1076" y="520"/>
                </a:lnTo>
                <a:lnTo>
                  <a:pt x="1082" y="521"/>
                </a:lnTo>
                <a:lnTo>
                  <a:pt x="1090" y="525"/>
                </a:lnTo>
                <a:lnTo>
                  <a:pt x="1095" y="529"/>
                </a:lnTo>
                <a:lnTo>
                  <a:pt x="1101" y="531"/>
                </a:lnTo>
                <a:lnTo>
                  <a:pt x="1111" y="530"/>
                </a:lnTo>
                <a:lnTo>
                  <a:pt x="1119" y="529"/>
                </a:lnTo>
                <a:lnTo>
                  <a:pt x="1122" y="537"/>
                </a:lnTo>
                <a:lnTo>
                  <a:pt x="1120" y="544"/>
                </a:lnTo>
                <a:lnTo>
                  <a:pt x="1114" y="546"/>
                </a:lnTo>
                <a:lnTo>
                  <a:pt x="1108" y="549"/>
                </a:lnTo>
                <a:lnTo>
                  <a:pt x="1113" y="550"/>
                </a:lnTo>
                <a:lnTo>
                  <a:pt x="1117" y="552"/>
                </a:lnTo>
                <a:lnTo>
                  <a:pt x="1123" y="547"/>
                </a:lnTo>
                <a:lnTo>
                  <a:pt x="1131" y="546"/>
                </a:lnTo>
                <a:lnTo>
                  <a:pt x="1134" y="551"/>
                </a:lnTo>
                <a:lnTo>
                  <a:pt x="1128" y="555"/>
                </a:lnTo>
                <a:lnTo>
                  <a:pt x="1120" y="558"/>
                </a:lnTo>
                <a:lnTo>
                  <a:pt x="1111" y="561"/>
                </a:lnTo>
                <a:lnTo>
                  <a:pt x="1107" y="560"/>
                </a:lnTo>
                <a:lnTo>
                  <a:pt x="1101" y="565"/>
                </a:lnTo>
                <a:lnTo>
                  <a:pt x="1092" y="568"/>
                </a:lnTo>
                <a:lnTo>
                  <a:pt x="1083" y="566"/>
                </a:lnTo>
                <a:lnTo>
                  <a:pt x="1076" y="557"/>
                </a:lnTo>
                <a:lnTo>
                  <a:pt x="1068" y="557"/>
                </a:lnTo>
                <a:lnTo>
                  <a:pt x="1061" y="566"/>
                </a:lnTo>
                <a:lnTo>
                  <a:pt x="1073" y="568"/>
                </a:lnTo>
                <a:lnTo>
                  <a:pt x="1079" y="577"/>
                </a:lnTo>
                <a:lnTo>
                  <a:pt x="1083" y="583"/>
                </a:lnTo>
                <a:lnTo>
                  <a:pt x="1071" y="591"/>
                </a:lnTo>
                <a:lnTo>
                  <a:pt x="1065" y="594"/>
                </a:lnTo>
                <a:lnTo>
                  <a:pt x="1059" y="597"/>
                </a:lnTo>
                <a:lnTo>
                  <a:pt x="1067" y="596"/>
                </a:lnTo>
                <a:lnTo>
                  <a:pt x="1076" y="594"/>
                </a:lnTo>
                <a:lnTo>
                  <a:pt x="1070" y="598"/>
                </a:lnTo>
                <a:lnTo>
                  <a:pt x="1068" y="600"/>
                </a:lnTo>
                <a:lnTo>
                  <a:pt x="1058" y="605"/>
                </a:lnTo>
                <a:lnTo>
                  <a:pt x="1046" y="610"/>
                </a:lnTo>
                <a:lnTo>
                  <a:pt x="1049" y="604"/>
                </a:lnTo>
                <a:lnTo>
                  <a:pt x="1050" y="597"/>
                </a:lnTo>
                <a:lnTo>
                  <a:pt x="1047" y="597"/>
                </a:lnTo>
                <a:lnTo>
                  <a:pt x="1043" y="603"/>
                </a:lnTo>
                <a:lnTo>
                  <a:pt x="1034" y="610"/>
                </a:lnTo>
                <a:lnTo>
                  <a:pt x="1029" y="614"/>
                </a:lnTo>
                <a:lnTo>
                  <a:pt x="1023" y="619"/>
                </a:lnTo>
                <a:lnTo>
                  <a:pt x="1020" y="625"/>
                </a:lnTo>
                <a:lnTo>
                  <a:pt x="1016" y="631"/>
                </a:lnTo>
                <a:lnTo>
                  <a:pt x="1019" y="636"/>
                </a:lnTo>
                <a:lnTo>
                  <a:pt x="1020" y="642"/>
                </a:lnTo>
                <a:lnTo>
                  <a:pt x="1013" y="652"/>
                </a:lnTo>
                <a:lnTo>
                  <a:pt x="1011" y="661"/>
                </a:lnTo>
                <a:lnTo>
                  <a:pt x="1014" y="671"/>
                </a:lnTo>
                <a:lnTo>
                  <a:pt x="1009" y="677"/>
                </a:lnTo>
                <a:lnTo>
                  <a:pt x="1000" y="673"/>
                </a:lnTo>
                <a:lnTo>
                  <a:pt x="994" y="668"/>
                </a:lnTo>
                <a:lnTo>
                  <a:pt x="992" y="662"/>
                </a:lnTo>
                <a:lnTo>
                  <a:pt x="992" y="657"/>
                </a:lnTo>
                <a:lnTo>
                  <a:pt x="986" y="650"/>
                </a:lnTo>
                <a:lnTo>
                  <a:pt x="982" y="645"/>
                </a:lnTo>
                <a:lnTo>
                  <a:pt x="980" y="640"/>
                </a:lnTo>
                <a:lnTo>
                  <a:pt x="979" y="636"/>
                </a:lnTo>
                <a:lnTo>
                  <a:pt x="980" y="629"/>
                </a:lnTo>
                <a:lnTo>
                  <a:pt x="979" y="620"/>
                </a:lnTo>
                <a:lnTo>
                  <a:pt x="979" y="613"/>
                </a:lnTo>
                <a:lnTo>
                  <a:pt x="982" y="605"/>
                </a:lnTo>
                <a:lnTo>
                  <a:pt x="982" y="602"/>
                </a:lnTo>
                <a:lnTo>
                  <a:pt x="983" y="600"/>
                </a:lnTo>
                <a:lnTo>
                  <a:pt x="980" y="600"/>
                </a:lnTo>
                <a:lnTo>
                  <a:pt x="977" y="609"/>
                </a:lnTo>
                <a:lnTo>
                  <a:pt x="977" y="613"/>
                </a:lnTo>
                <a:lnTo>
                  <a:pt x="973" y="617"/>
                </a:lnTo>
                <a:lnTo>
                  <a:pt x="968" y="609"/>
                </a:lnTo>
                <a:lnTo>
                  <a:pt x="970" y="602"/>
                </a:lnTo>
                <a:lnTo>
                  <a:pt x="965" y="593"/>
                </a:lnTo>
                <a:lnTo>
                  <a:pt x="964" y="599"/>
                </a:lnTo>
                <a:lnTo>
                  <a:pt x="964" y="609"/>
                </a:lnTo>
                <a:lnTo>
                  <a:pt x="962" y="618"/>
                </a:lnTo>
                <a:lnTo>
                  <a:pt x="962" y="625"/>
                </a:lnTo>
                <a:lnTo>
                  <a:pt x="959" y="636"/>
                </a:lnTo>
                <a:lnTo>
                  <a:pt x="959" y="640"/>
                </a:lnTo>
                <a:lnTo>
                  <a:pt x="958" y="646"/>
                </a:lnTo>
                <a:lnTo>
                  <a:pt x="959" y="652"/>
                </a:lnTo>
                <a:lnTo>
                  <a:pt x="959" y="662"/>
                </a:lnTo>
                <a:lnTo>
                  <a:pt x="955" y="670"/>
                </a:lnTo>
                <a:lnTo>
                  <a:pt x="946" y="677"/>
                </a:lnTo>
                <a:lnTo>
                  <a:pt x="943" y="686"/>
                </a:lnTo>
                <a:lnTo>
                  <a:pt x="931" y="684"/>
                </a:lnTo>
                <a:lnTo>
                  <a:pt x="933" y="688"/>
                </a:lnTo>
                <a:lnTo>
                  <a:pt x="933" y="694"/>
                </a:lnTo>
                <a:lnTo>
                  <a:pt x="925" y="693"/>
                </a:lnTo>
                <a:lnTo>
                  <a:pt x="921" y="698"/>
                </a:lnTo>
                <a:lnTo>
                  <a:pt x="913" y="703"/>
                </a:lnTo>
                <a:lnTo>
                  <a:pt x="898" y="709"/>
                </a:lnTo>
                <a:lnTo>
                  <a:pt x="892" y="705"/>
                </a:lnTo>
                <a:lnTo>
                  <a:pt x="885" y="710"/>
                </a:lnTo>
                <a:lnTo>
                  <a:pt x="889" y="714"/>
                </a:lnTo>
                <a:lnTo>
                  <a:pt x="882" y="723"/>
                </a:lnTo>
                <a:lnTo>
                  <a:pt x="876" y="728"/>
                </a:lnTo>
                <a:lnTo>
                  <a:pt x="868" y="728"/>
                </a:lnTo>
                <a:lnTo>
                  <a:pt x="863" y="733"/>
                </a:lnTo>
                <a:lnTo>
                  <a:pt x="857" y="731"/>
                </a:lnTo>
                <a:lnTo>
                  <a:pt x="843" y="730"/>
                </a:lnTo>
                <a:lnTo>
                  <a:pt x="836" y="730"/>
                </a:lnTo>
                <a:lnTo>
                  <a:pt x="845" y="731"/>
                </a:lnTo>
                <a:lnTo>
                  <a:pt x="845" y="739"/>
                </a:lnTo>
                <a:lnTo>
                  <a:pt x="855" y="746"/>
                </a:lnTo>
                <a:lnTo>
                  <a:pt x="866" y="756"/>
                </a:lnTo>
                <a:lnTo>
                  <a:pt x="861" y="762"/>
                </a:lnTo>
                <a:lnTo>
                  <a:pt x="842" y="773"/>
                </a:lnTo>
                <a:lnTo>
                  <a:pt x="791" y="764"/>
                </a:lnTo>
                <a:lnTo>
                  <a:pt x="821" y="775"/>
                </a:lnTo>
                <a:lnTo>
                  <a:pt x="851" y="794"/>
                </a:lnTo>
                <a:lnTo>
                  <a:pt x="827" y="796"/>
                </a:lnTo>
                <a:lnTo>
                  <a:pt x="866" y="802"/>
                </a:lnTo>
                <a:lnTo>
                  <a:pt x="864" y="811"/>
                </a:lnTo>
                <a:lnTo>
                  <a:pt x="855" y="803"/>
                </a:lnTo>
                <a:lnTo>
                  <a:pt x="839" y="812"/>
                </a:lnTo>
                <a:lnTo>
                  <a:pt x="858" y="820"/>
                </a:lnTo>
                <a:lnTo>
                  <a:pt x="857" y="827"/>
                </a:lnTo>
                <a:lnTo>
                  <a:pt x="864" y="832"/>
                </a:lnTo>
                <a:lnTo>
                  <a:pt x="854" y="836"/>
                </a:lnTo>
                <a:lnTo>
                  <a:pt x="863" y="843"/>
                </a:lnTo>
                <a:lnTo>
                  <a:pt x="851" y="846"/>
                </a:lnTo>
                <a:lnTo>
                  <a:pt x="827" y="833"/>
                </a:lnTo>
                <a:lnTo>
                  <a:pt x="848" y="855"/>
                </a:lnTo>
                <a:lnTo>
                  <a:pt x="858" y="864"/>
                </a:lnTo>
                <a:lnTo>
                  <a:pt x="848" y="865"/>
                </a:lnTo>
                <a:lnTo>
                  <a:pt x="854" y="874"/>
                </a:lnTo>
                <a:lnTo>
                  <a:pt x="843" y="875"/>
                </a:lnTo>
                <a:lnTo>
                  <a:pt x="828" y="867"/>
                </a:lnTo>
                <a:lnTo>
                  <a:pt x="831" y="881"/>
                </a:lnTo>
                <a:lnTo>
                  <a:pt x="854" y="888"/>
                </a:lnTo>
                <a:lnTo>
                  <a:pt x="855" y="908"/>
                </a:lnTo>
                <a:lnTo>
                  <a:pt x="812" y="883"/>
                </a:lnTo>
                <a:lnTo>
                  <a:pt x="828" y="906"/>
                </a:lnTo>
                <a:lnTo>
                  <a:pt x="815" y="904"/>
                </a:lnTo>
                <a:lnTo>
                  <a:pt x="846" y="930"/>
                </a:lnTo>
                <a:lnTo>
                  <a:pt x="845" y="934"/>
                </a:lnTo>
                <a:lnTo>
                  <a:pt x="810" y="907"/>
                </a:lnTo>
                <a:lnTo>
                  <a:pt x="810" y="913"/>
                </a:lnTo>
                <a:lnTo>
                  <a:pt x="843" y="939"/>
                </a:lnTo>
                <a:lnTo>
                  <a:pt x="851" y="948"/>
                </a:lnTo>
                <a:lnTo>
                  <a:pt x="840" y="956"/>
                </a:lnTo>
                <a:lnTo>
                  <a:pt x="836" y="964"/>
                </a:lnTo>
                <a:lnTo>
                  <a:pt x="843" y="972"/>
                </a:lnTo>
                <a:lnTo>
                  <a:pt x="839" y="981"/>
                </a:lnTo>
                <a:lnTo>
                  <a:pt x="824" y="972"/>
                </a:lnTo>
                <a:lnTo>
                  <a:pt x="827" y="984"/>
                </a:lnTo>
                <a:lnTo>
                  <a:pt x="831" y="988"/>
                </a:lnTo>
                <a:lnTo>
                  <a:pt x="843" y="990"/>
                </a:lnTo>
                <a:lnTo>
                  <a:pt x="852" y="1003"/>
                </a:lnTo>
                <a:lnTo>
                  <a:pt x="849" y="1018"/>
                </a:lnTo>
                <a:lnTo>
                  <a:pt x="839" y="1032"/>
                </a:lnTo>
                <a:lnTo>
                  <a:pt x="836" y="1029"/>
                </a:lnTo>
                <a:lnTo>
                  <a:pt x="833" y="1029"/>
                </a:lnTo>
                <a:lnTo>
                  <a:pt x="834" y="1045"/>
                </a:lnTo>
                <a:lnTo>
                  <a:pt x="821" y="1053"/>
                </a:lnTo>
                <a:lnTo>
                  <a:pt x="822" y="1059"/>
                </a:lnTo>
                <a:lnTo>
                  <a:pt x="825" y="1068"/>
                </a:lnTo>
                <a:lnTo>
                  <a:pt x="818" y="1074"/>
                </a:lnTo>
                <a:lnTo>
                  <a:pt x="822" y="1082"/>
                </a:lnTo>
                <a:lnTo>
                  <a:pt x="833" y="1095"/>
                </a:lnTo>
                <a:lnTo>
                  <a:pt x="837" y="1103"/>
                </a:lnTo>
                <a:lnTo>
                  <a:pt x="834" y="1113"/>
                </a:lnTo>
                <a:lnTo>
                  <a:pt x="827" y="1123"/>
                </a:lnTo>
                <a:lnTo>
                  <a:pt x="818" y="1126"/>
                </a:lnTo>
                <a:lnTo>
                  <a:pt x="825" y="1134"/>
                </a:lnTo>
                <a:lnTo>
                  <a:pt x="819" y="1140"/>
                </a:lnTo>
                <a:lnTo>
                  <a:pt x="822" y="1144"/>
                </a:lnTo>
                <a:lnTo>
                  <a:pt x="815" y="1170"/>
                </a:lnTo>
                <a:lnTo>
                  <a:pt x="822" y="1173"/>
                </a:lnTo>
                <a:lnTo>
                  <a:pt x="828" y="1169"/>
                </a:lnTo>
                <a:lnTo>
                  <a:pt x="825" y="1178"/>
                </a:lnTo>
                <a:lnTo>
                  <a:pt x="815" y="1178"/>
                </a:lnTo>
                <a:lnTo>
                  <a:pt x="813" y="1190"/>
                </a:lnTo>
                <a:lnTo>
                  <a:pt x="815" y="1205"/>
                </a:lnTo>
                <a:lnTo>
                  <a:pt x="800" y="1207"/>
                </a:lnTo>
                <a:lnTo>
                  <a:pt x="793" y="1218"/>
                </a:lnTo>
                <a:lnTo>
                  <a:pt x="788" y="1234"/>
                </a:lnTo>
                <a:lnTo>
                  <a:pt x="781" y="1249"/>
                </a:lnTo>
                <a:lnTo>
                  <a:pt x="775" y="1264"/>
                </a:lnTo>
                <a:lnTo>
                  <a:pt x="770" y="1280"/>
                </a:lnTo>
                <a:lnTo>
                  <a:pt x="769" y="1300"/>
                </a:lnTo>
                <a:lnTo>
                  <a:pt x="766" y="1306"/>
                </a:lnTo>
                <a:lnTo>
                  <a:pt x="763" y="1320"/>
                </a:lnTo>
                <a:lnTo>
                  <a:pt x="739" y="1349"/>
                </a:lnTo>
                <a:lnTo>
                  <a:pt x="734" y="1344"/>
                </a:lnTo>
                <a:lnTo>
                  <a:pt x="730" y="1344"/>
                </a:lnTo>
                <a:lnTo>
                  <a:pt x="734" y="1327"/>
                </a:lnTo>
                <a:lnTo>
                  <a:pt x="724" y="1334"/>
                </a:lnTo>
                <a:lnTo>
                  <a:pt x="717" y="1326"/>
                </a:lnTo>
                <a:lnTo>
                  <a:pt x="700" y="1326"/>
                </a:lnTo>
                <a:lnTo>
                  <a:pt x="699" y="1320"/>
                </a:lnTo>
                <a:lnTo>
                  <a:pt x="688" y="1327"/>
                </a:lnTo>
                <a:lnTo>
                  <a:pt x="682" y="1327"/>
                </a:lnTo>
                <a:lnTo>
                  <a:pt x="681" y="1333"/>
                </a:lnTo>
                <a:lnTo>
                  <a:pt x="675" y="1326"/>
                </a:lnTo>
                <a:lnTo>
                  <a:pt x="667" y="1328"/>
                </a:lnTo>
                <a:lnTo>
                  <a:pt x="664" y="1338"/>
                </a:lnTo>
                <a:lnTo>
                  <a:pt x="660" y="1341"/>
                </a:lnTo>
                <a:lnTo>
                  <a:pt x="652" y="1338"/>
                </a:lnTo>
                <a:lnTo>
                  <a:pt x="652" y="1328"/>
                </a:lnTo>
                <a:lnTo>
                  <a:pt x="648" y="1328"/>
                </a:lnTo>
                <a:lnTo>
                  <a:pt x="630" y="1333"/>
                </a:lnTo>
                <a:lnTo>
                  <a:pt x="617" y="1334"/>
                </a:lnTo>
                <a:lnTo>
                  <a:pt x="614" y="1325"/>
                </a:lnTo>
                <a:lnTo>
                  <a:pt x="606" y="1327"/>
                </a:lnTo>
                <a:lnTo>
                  <a:pt x="608" y="1334"/>
                </a:lnTo>
                <a:lnTo>
                  <a:pt x="588" y="1334"/>
                </a:lnTo>
                <a:lnTo>
                  <a:pt x="582" y="1337"/>
                </a:lnTo>
                <a:lnTo>
                  <a:pt x="578" y="1333"/>
                </a:lnTo>
                <a:lnTo>
                  <a:pt x="568" y="1337"/>
                </a:lnTo>
                <a:lnTo>
                  <a:pt x="559" y="1333"/>
                </a:lnTo>
                <a:lnTo>
                  <a:pt x="554" y="1342"/>
                </a:lnTo>
                <a:lnTo>
                  <a:pt x="560" y="1349"/>
                </a:lnTo>
                <a:lnTo>
                  <a:pt x="563" y="1358"/>
                </a:lnTo>
                <a:lnTo>
                  <a:pt x="572" y="1364"/>
                </a:lnTo>
                <a:lnTo>
                  <a:pt x="563" y="1374"/>
                </a:lnTo>
                <a:lnTo>
                  <a:pt x="556" y="1375"/>
                </a:lnTo>
                <a:lnTo>
                  <a:pt x="547" y="1374"/>
                </a:lnTo>
                <a:lnTo>
                  <a:pt x="542" y="1368"/>
                </a:lnTo>
                <a:lnTo>
                  <a:pt x="542" y="1363"/>
                </a:lnTo>
                <a:lnTo>
                  <a:pt x="538" y="1367"/>
                </a:lnTo>
                <a:lnTo>
                  <a:pt x="533" y="1363"/>
                </a:lnTo>
                <a:lnTo>
                  <a:pt x="523" y="1365"/>
                </a:lnTo>
                <a:lnTo>
                  <a:pt x="521" y="1373"/>
                </a:lnTo>
                <a:lnTo>
                  <a:pt x="512" y="1384"/>
                </a:lnTo>
                <a:lnTo>
                  <a:pt x="504" y="1384"/>
                </a:lnTo>
                <a:lnTo>
                  <a:pt x="502" y="1393"/>
                </a:lnTo>
                <a:lnTo>
                  <a:pt x="487" y="1411"/>
                </a:lnTo>
                <a:lnTo>
                  <a:pt x="481" y="1428"/>
                </a:lnTo>
                <a:lnTo>
                  <a:pt x="481" y="1444"/>
                </a:lnTo>
                <a:lnTo>
                  <a:pt x="495" y="1456"/>
                </a:lnTo>
                <a:lnTo>
                  <a:pt x="495" y="1468"/>
                </a:lnTo>
                <a:lnTo>
                  <a:pt x="508" y="1480"/>
                </a:lnTo>
                <a:lnTo>
                  <a:pt x="508" y="1494"/>
                </a:lnTo>
                <a:lnTo>
                  <a:pt x="501" y="1502"/>
                </a:lnTo>
                <a:lnTo>
                  <a:pt x="492" y="1514"/>
                </a:lnTo>
                <a:lnTo>
                  <a:pt x="490" y="1517"/>
                </a:lnTo>
                <a:lnTo>
                  <a:pt x="486" y="1525"/>
                </a:lnTo>
                <a:lnTo>
                  <a:pt x="465" y="1525"/>
                </a:lnTo>
                <a:lnTo>
                  <a:pt x="462" y="1527"/>
                </a:lnTo>
                <a:lnTo>
                  <a:pt x="441" y="1512"/>
                </a:lnTo>
                <a:lnTo>
                  <a:pt x="428" y="1517"/>
                </a:lnTo>
                <a:lnTo>
                  <a:pt x="405" y="1517"/>
                </a:lnTo>
                <a:lnTo>
                  <a:pt x="399" y="1520"/>
                </a:lnTo>
                <a:lnTo>
                  <a:pt x="395" y="1519"/>
                </a:lnTo>
                <a:lnTo>
                  <a:pt x="390" y="1526"/>
                </a:lnTo>
                <a:lnTo>
                  <a:pt x="381" y="1528"/>
                </a:lnTo>
                <a:lnTo>
                  <a:pt x="371" y="1526"/>
                </a:lnTo>
                <a:lnTo>
                  <a:pt x="349" y="1541"/>
                </a:lnTo>
                <a:lnTo>
                  <a:pt x="320" y="1533"/>
                </a:lnTo>
                <a:lnTo>
                  <a:pt x="308" y="1531"/>
                </a:lnTo>
                <a:lnTo>
                  <a:pt x="302" y="1532"/>
                </a:lnTo>
                <a:lnTo>
                  <a:pt x="286" y="1525"/>
                </a:lnTo>
                <a:lnTo>
                  <a:pt x="279" y="1530"/>
                </a:lnTo>
                <a:lnTo>
                  <a:pt x="271" y="1526"/>
                </a:lnTo>
                <a:lnTo>
                  <a:pt x="262" y="1531"/>
                </a:lnTo>
                <a:lnTo>
                  <a:pt x="261" y="1530"/>
                </a:lnTo>
                <a:lnTo>
                  <a:pt x="267" y="1519"/>
                </a:lnTo>
                <a:lnTo>
                  <a:pt x="271" y="1517"/>
                </a:lnTo>
                <a:lnTo>
                  <a:pt x="274" y="1522"/>
                </a:lnTo>
                <a:lnTo>
                  <a:pt x="283" y="1522"/>
                </a:lnTo>
                <a:lnTo>
                  <a:pt x="282" y="1512"/>
                </a:lnTo>
                <a:lnTo>
                  <a:pt x="288" y="1512"/>
                </a:lnTo>
                <a:lnTo>
                  <a:pt x="279" y="1496"/>
                </a:lnTo>
                <a:lnTo>
                  <a:pt x="273" y="1496"/>
                </a:lnTo>
                <a:lnTo>
                  <a:pt x="277" y="1491"/>
                </a:lnTo>
                <a:lnTo>
                  <a:pt x="274" y="1483"/>
                </a:lnTo>
                <a:lnTo>
                  <a:pt x="286" y="1475"/>
                </a:lnTo>
                <a:lnTo>
                  <a:pt x="298" y="1464"/>
                </a:lnTo>
                <a:lnTo>
                  <a:pt x="299" y="1462"/>
                </a:lnTo>
                <a:lnTo>
                  <a:pt x="298" y="1452"/>
                </a:lnTo>
                <a:lnTo>
                  <a:pt x="293" y="1447"/>
                </a:lnTo>
                <a:lnTo>
                  <a:pt x="289" y="1444"/>
                </a:lnTo>
                <a:lnTo>
                  <a:pt x="286" y="1447"/>
                </a:lnTo>
                <a:lnTo>
                  <a:pt x="283" y="1444"/>
                </a:lnTo>
                <a:lnTo>
                  <a:pt x="283" y="1439"/>
                </a:lnTo>
                <a:lnTo>
                  <a:pt x="279" y="1442"/>
                </a:lnTo>
                <a:lnTo>
                  <a:pt x="274" y="1438"/>
                </a:lnTo>
                <a:lnTo>
                  <a:pt x="279" y="1427"/>
                </a:lnTo>
                <a:lnTo>
                  <a:pt x="274" y="1416"/>
                </a:lnTo>
                <a:lnTo>
                  <a:pt x="270" y="1412"/>
                </a:lnTo>
                <a:lnTo>
                  <a:pt x="262" y="1415"/>
                </a:lnTo>
                <a:lnTo>
                  <a:pt x="259" y="1405"/>
                </a:lnTo>
                <a:lnTo>
                  <a:pt x="258" y="1397"/>
                </a:lnTo>
                <a:lnTo>
                  <a:pt x="249" y="1384"/>
                </a:lnTo>
                <a:lnTo>
                  <a:pt x="237" y="1360"/>
                </a:lnTo>
                <a:lnTo>
                  <a:pt x="226" y="1349"/>
                </a:lnTo>
                <a:lnTo>
                  <a:pt x="219" y="1334"/>
                </a:lnTo>
                <a:lnTo>
                  <a:pt x="215" y="1318"/>
                </a:lnTo>
                <a:lnTo>
                  <a:pt x="210" y="1312"/>
                </a:lnTo>
                <a:lnTo>
                  <a:pt x="203" y="1306"/>
                </a:lnTo>
                <a:lnTo>
                  <a:pt x="219" y="1308"/>
                </a:lnTo>
                <a:lnTo>
                  <a:pt x="235" y="1316"/>
                </a:lnTo>
                <a:lnTo>
                  <a:pt x="238" y="1321"/>
                </a:lnTo>
                <a:lnTo>
                  <a:pt x="241" y="1325"/>
                </a:lnTo>
                <a:lnTo>
                  <a:pt x="247" y="1322"/>
                </a:lnTo>
                <a:lnTo>
                  <a:pt x="253" y="1325"/>
                </a:lnTo>
                <a:lnTo>
                  <a:pt x="256" y="1323"/>
                </a:lnTo>
                <a:lnTo>
                  <a:pt x="261" y="1320"/>
                </a:lnTo>
                <a:lnTo>
                  <a:pt x="262" y="1311"/>
                </a:lnTo>
                <a:lnTo>
                  <a:pt x="253" y="1304"/>
                </a:lnTo>
                <a:lnTo>
                  <a:pt x="247" y="1290"/>
                </a:lnTo>
                <a:lnTo>
                  <a:pt x="243" y="1287"/>
                </a:lnTo>
                <a:lnTo>
                  <a:pt x="238" y="1284"/>
                </a:lnTo>
                <a:lnTo>
                  <a:pt x="229" y="1283"/>
                </a:lnTo>
                <a:lnTo>
                  <a:pt x="229" y="1274"/>
                </a:lnTo>
                <a:lnTo>
                  <a:pt x="234" y="1268"/>
                </a:lnTo>
                <a:lnTo>
                  <a:pt x="246" y="1263"/>
                </a:lnTo>
                <a:lnTo>
                  <a:pt x="262" y="1271"/>
                </a:lnTo>
                <a:lnTo>
                  <a:pt x="268" y="1270"/>
                </a:lnTo>
                <a:lnTo>
                  <a:pt x="273" y="1266"/>
                </a:lnTo>
                <a:lnTo>
                  <a:pt x="277" y="1260"/>
                </a:lnTo>
                <a:lnTo>
                  <a:pt x="279" y="1238"/>
                </a:lnTo>
                <a:lnTo>
                  <a:pt x="276" y="1234"/>
                </a:lnTo>
                <a:lnTo>
                  <a:pt x="270" y="1220"/>
                </a:lnTo>
                <a:lnTo>
                  <a:pt x="264" y="1216"/>
                </a:lnTo>
                <a:lnTo>
                  <a:pt x="253" y="1221"/>
                </a:lnTo>
                <a:lnTo>
                  <a:pt x="247" y="1222"/>
                </a:lnTo>
                <a:lnTo>
                  <a:pt x="244" y="1212"/>
                </a:lnTo>
                <a:lnTo>
                  <a:pt x="237" y="1211"/>
                </a:lnTo>
                <a:lnTo>
                  <a:pt x="237" y="1205"/>
                </a:lnTo>
                <a:lnTo>
                  <a:pt x="234" y="1202"/>
                </a:lnTo>
                <a:lnTo>
                  <a:pt x="229" y="1194"/>
                </a:lnTo>
                <a:lnTo>
                  <a:pt x="225" y="1184"/>
                </a:lnTo>
                <a:lnTo>
                  <a:pt x="226" y="1180"/>
                </a:lnTo>
                <a:lnTo>
                  <a:pt x="222" y="1173"/>
                </a:lnTo>
                <a:lnTo>
                  <a:pt x="218" y="1173"/>
                </a:lnTo>
                <a:lnTo>
                  <a:pt x="209" y="1160"/>
                </a:lnTo>
                <a:lnTo>
                  <a:pt x="200" y="1160"/>
                </a:lnTo>
                <a:lnTo>
                  <a:pt x="188" y="1154"/>
                </a:lnTo>
                <a:lnTo>
                  <a:pt x="186" y="1139"/>
                </a:lnTo>
                <a:lnTo>
                  <a:pt x="186" y="1132"/>
                </a:lnTo>
                <a:lnTo>
                  <a:pt x="174" y="1119"/>
                </a:lnTo>
                <a:lnTo>
                  <a:pt x="168" y="1110"/>
                </a:lnTo>
                <a:lnTo>
                  <a:pt x="162" y="1107"/>
                </a:lnTo>
                <a:lnTo>
                  <a:pt x="165" y="1103"/>
                </a:lnTo>
                <a:lnTo>
                  <a:pt x="159" y="1082"/>
                </a:lnTo>
                <a:lnTo>
                  <a:pt x="146" y="1076"/>
                </a:lnTo>
                <a:lnTo>
                  <a:pt x="146" y="1072"/>
                </a:lnTo>
                <a:lnTo>
                  <a:pt x="152" y="1066"/>
                </a:lnTo>
                <a:lnTo>
                  <a:pt x="155" y="1066"/>
                </a:lnTo>
                <a:lnTo>
                  <a:pt x="155" y="1053"/>
                </a:lnTo>
                <a:lnTo>
                  <a:pt x="143" y="1053"/>
                </a:lnTo>
                <a:lnTo>
                  <a:pt x="147" y="1045"/>
                </a:lnTo>
                <a:lnTo>
                  <a:pt x="150" y="1038"/>
                </a:lnTo>
                <a:lnTo>
                  <a:pt x="145" y="1039"/>
                </a:lnTo>
                <a:lnTo>
                  <a:pt x="146" y="1035"/>
                </a:lnTo>
                <a:lnTo>
                  <a:pt x="143" y="1024"/>
                </a:lnTo>
                <a:lnTo>
                  <a:pt x="137" y="1034"/>
                </a:lnTo>
                <a:lnTo>
                  <a:pt x="136" y="1039"/>
                </a:lnTo>
                <a:lnTo>
                  <a:pt x="136" y="1049"/>
                </a:lnTo>
                <a:lnTo>
                  <a:pt x="128" y="1044"/>
                </a:lnTo>
                <a:lnTo>
                  <a:pt x="124" y="1048"/>
                </a:lnTo>
                <a:lnTo>
                  <a:pt x="124" y="1039"/>
                </a:lnTo>
                <a:lnTo>
                  <a:pt x="118" y="1040"/>
                </a:lnTo>
                <a:lnTo>
                  <a:pt x="116" y="1026"/>
                </a:lnTo>
                <a:lnTo>
                  <a:pt x="121" y="1007"/>
                </a:lnTo>
                <a:lnTo>
                  <a:pt x="122" y="998"/>
                </a:lnTo>
                <a:lnTo>
                  <a:pt x="122" y="984"/>
                </a:lnTo>
                <a:lnTo>
                  <a:pt x="119" y="980"/>
                </a:lnTo>
                <a:lnTo>
                  <a:pt x="115" y="986"/>
                </a:lnTo>
                <a:lnTo>
                  <a:pt x="112" y="977"/>
                </a:lnTo>
                <a:lnTo>
                  <a:pt x="107" y="976"/>
                </a:lnTo>
                <a:lnTo>
                  <a:pt x="109" y="970"/>
                </a:lnTo>
                <a:lnTo>
                  <a:pt x="128" y="959"/>
                </a:lnTo>
                <a:lnTo>
                  <a:pt x="112" y="966"/>
                </a:lnTo>
                <a:lnTo>
                  <a:pt x="103" y="963"/>
                </a:lnTo>
                <a:lnTo>
                  <a:pt x="86" y="964"/>
                </a:lnTo>
                <a:lnTo>
                  <a:pt x="91" y="951"/>
                </a:lnTo>
                <a:lnTo>
                  <a:pt x="104" y="949"/>
                </a:lnTo>
                <a:lnTo>
                  <a:pt x="109" y="940"/>
                </a:lnTo>
                <a:lnTo>
                  <a:pt x="91" y="943"/>
                </a:lnTo>
                <a:lnTo>
                  <a:pt x="89" y="934"/>
                </a:lnTo>
                <a:lnTo>
                  <a:pt x="86" y="930"/>
                </a:lnTo>
                <a:lnTo>
                  <a:pt x="88" y="920"/>
                </a:lnTo>
                <a:lnTo>
                  <a:pt x="88" y="917"/>
                </a:lnTo>
                <a:lnTo>
                  <a:pt x="98" y="914"/>
                </a:lnTo>
                <a:lnTo>
                  <a:pt x="98" y="909"/>
                </a:lnTo>
                <a:lnTo>
                  <a:pt x="94" y="908"/>
                </a:lnTo>
                <a:lnTo>
                  <a:pt x="104" y="891"/>
                </a:lnTo>
                <a:lnTo>
                  <a:pt x="106" y="875"/>
                </a:lnTo>
                <a:lnTo>
                  <a:pt x="109" y="860"/>
                </a:lnTo>
                <a:lnTo>
                  <a:pt x="112" y="848"/>
                </a:lnTo>
                <a:lnTo>
                  <a:pt x="113" y="835"/>
                </a:lnTo>
                <a:lnTo>
                  <a:pt x="110" y="827"/>
                </a:lnTo>
                <a:lnTo>
                  <a:pt x="106" y="824"/>
                </a:lnTo>
                <a:lnTo>
                  <a:pt x="109" y="817"/>
                </a:lnTo>
                <a:lnTo>
                  <a:pt x="122" y="811"/>
                </a:lnTo>
                <a:lnTo>
                  <a:pt x="104" y="815"/>
                </a:lnTo>
                <a:lnTo>
                  <a:pt x="88" y="813"/>
                </a:lnTo>
                <a:lnTo>
                  <a:pt x="79" y="828"/>
                </a:lnTo>
                <a:lnTo>
                  <a:pt x="66" y="833"/>
                </a:lnTo>
                <a:lnTo>
                  <a:pt x="60" y="833"/>
                </a:lnTo>
                <a:lnTo>
                  <a:pt x="69" y="811"/>
                </a:lnTo>
                <a:lnTo>
                  <a:pt x="85" y="790"/>
                </a:lnTo>
                <a:lnTo>
                  <a:pt x="74" y="796"/>
                </a:lnTo>
                <a:lnTo>
                  <a:pt x="69" y="780"/>
                </a:lnTo>
                <a:lnTo>
                  <a:pt x="64" y="811"/>
                </a:lnTo>
                <a:lnTo>
                  <a:pt x="55" y="820"/>
                </a:lnTo>
                <a:lnTo>
                  <a:pt x="42" y="819"/>
                </a:lnTo>
                <a:lnTo>
                  <a:pt x="49" y="799"/>
                </a:lnTo>
                <a:lnTo>
                  <a:pt x="36" y="811"/>
                </a:lnTo>
                <a:lnTo>
                  <a:pt x="42" y="798"/>
                </a:lnTo>
                <a:lnTo>
                  <a:pt x="33" y="806"/>
                </a:lnTo>
                <a:lnTo>
                  <a:pt x="16" y="809"/>
                </a:lnTo>
                <a:lnTo>
                  <a:pt x="18" y="788"/>
                </a:lnTo>
                <a:lnTo>
                  <a:pt x="37" y="778"/>
                </a:lnTo>
                <a:lnTo>
                  <a:pt x="30" y="780"/>
                </a:lnTo>
                <a:lnTo>
                  <a:pt x="21" y="769"/>
                </a:lnTo>
                <a:lnTo>
                  <a:pt x="22" y="760"/>
                </a:lnTo>
                <a:lnTo>
                  <a:pt x="28" y="756"/>
                </a:lnTo>
                <a:lnTo>
                  <a:pt x="22" y="736"/>
                </a:lnTo>
                <a:lnTo>
                  <a:pt x="16" y="725"/>
                </a:lnTo>
                <a:lnTo>
                  <a:pt x="7" y="720"/>
                </a:lnTo>
                <a:lnTo>
                  <a:pt x="10" y="703"/>
                </a:lnTo>
                <a:lnTo>
                  <a:pt x="13" y="686"/>
                </a:lnTo>
                <a:lnTo>
                  <a:pt x="9" y="671"/>
                </a:lnTo>
                <a:lnTo>
                  <a:pt x="0" y="665"/>
                </a:lnTo>
                <a:lnTo>
                  <a:pt x="2" y="654"/>
                </a:lnTo>
                <a:lnTo>
                  <a:pt x="7" y="641"/>
                </a:lnTo>
                <a:lnTo>
                  <a:pt x="34" y="628"/>
                </a:lnTo>
                <a:lnTo>
                  <a:pt x="45" y="641"/>
                </a:lnTo>
                <a:lnTo>
                  <a:pt x="54" y="672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0" name="Freeform 462"/>
          <p:cNvSpPr>
            <a:spLocks/>
          </p:cNvSpPr>
          <p:nvPr/>
        </p:nvSpPr>
        <p:spPr bwMode="auto">
          <a:xfrm>
            <a:off x="5673725" y="1628775"/>
            <a:ext cx="23813" cy="100013"/>
          </a:xfrm>
          <a:custGeom>
            <a:avLst/>
            <a:gdLst>
              <a:gd name="T0" fmla="*/ 11341338 w 30"/>
              <a:gd name="T1" fmla="*/ 0 h 126"/>
              <a:gd name="T2" fmla="*/ 7560629 w 30"/>
              <a:gd name="T3" fmla="*/ 18901665 h 126"/>
              <a:gd name="T4" fmla="*/ 4410168 w 30"/>
              <a:gd name="T5" fmla="*/ 19531112 h 126"/>
              <a:gd name="T6" fmla="*/ 7560629 w 30"/>
              <a:gd name="T7" fmla="*/ 22051280 h 126"/>
              <a:gd name="T8" fmla="*/ 7560629 w 30"/>
              <a:gd name="T9" fmla="*/ 23311761 h 126"/>
              <a:gd name="T10" fmla="*/ 4410168 w 30"/>
              <a:gd name="T11" fmla="*/ 25201689 h 126"/>
              <a:gd name="T12" fmla="*/ 3780711 w 30"/>
              <a:gd name="T13" fmla="*/ 28982344 h 126"/>
              <a:gd name="T14" fmla="*/ 0 w 30"/>
              <a:gd name="T15" fmla="*/ 29611791 h 126"/>
              <a:gd name="T16" fmla="*/ 1889959 w 30"/>
              <a:gd name="T17" fmla="*/ 36542849 h 126"/>
              <a:gd name="T18" fmla="*/ 2520209 w 30"/>
              <a:gd name="T19" fmla="*/ 41583185 h 126"/>
              <a:gd name="T20" fmla="*/ 2520209 w 30"/>
              <a:gd name="T21" fmla="*/ 42842872 h 126"/>
              <a:gd name="T22" fmla="*/ 0 w 30"/>
              <a:gd name="T23" fmla="*/ 45363041 h 126"/>
              <a:gd name="T24" fmla="*/ 630251 w 30"/>
              <a:gd name="T25" fmla="*/ 46623522 h 126"/>
              <a:gd name="T26" fmla="*/ 1889959 w 30"/>
              <a:gd name="T27" fmla="*/ 51033618 h 126"/>
              <a:gd name="T28" fmla="*/ 6300920 w 30"/>
              <a:gd name="T29" fmla="*/ 51663858 h 126"/>
              <a:gd name="T30" fmla="*/ 6300920 w 30"/>
              <a:gd name="T31" fmla="*/ 54184039 h 126"/>
              <a:gd name="T32" fmla="*/ 3780711 w 30"/>
              <a:gd name="T33" fmla="*/ 56704207 h 126"/>
              <a:gd name="T34" fmla="*/ 4410168 w 30"/>
              <a:gd name="T35" fmla="*/ 58594135 h 126"/>
              <a:gd name="T36" fmla="*/ 6300920 w 30"/>
              <a:gd name="T37" fmla="*/ 65524399 h 126"/>
              <a:gd name="T38" fmla="*/ 10080837 w 30"/>
              <a:gd name="T39" fmla="*/ 64264712 h 126"/>
              <a:gd name="T40" fmla="*/ 17012009 w 30"/>
              <a:gd name="T41" fmla="*/ 65524399 h 126"/>
              <a:gd name="T42" fmla="*/ 18901967 w 30"/>
              <a:gd name="T43" fmla="*/ 66154640 h 126"/>
              <a:gd name="T44" fmla="*/ 17641466 w 30"/>
              <a:gd name="T45" fmla="*/ 69935289 h 126"/>
              <a:gd name="T46" fmla="*/ 15121257 w 30"/>
              <a:gd name="T47" fmla="*/ 75605072 h 126"/>
              <a:gd name="T48" fmla="*/ 13861550 w 30"/>
              <a:gd name="T49" fmla="*/ 78755481 h 126"/>
              <a:gd name="T50" fmla="*/ 10080837 w 30"/>
              <a:gd name="T51" fmla="*/ 79385721 h 126"/>
              <a:gd name="T52" fmla="*/ 8190879 w 30"/>
              <a:gd name="T53" fmla="*/ 75605072 h 126"/>
              <a:gd name="T54" fmla="*/ 5670669 w 30"/>
              <a:gd name="T55" fmla="*/ 71825216 h 1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126"/>
              <a:gd name="T86" fmla="*/ 30 w 30"/>
              <a:gd name="T87" fmla="*/ 126 h 1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126">
                <a:moveTo>
                  <a:pt x="18" y="0"/>
                </a:moveTo>
                <a:lnTo>
                  <a:pt x="12" y="30"/>
                </a:lnTo>
                <a:lnTo>
                  <a:pt x="7" y="31"/>
                </a:lnTo>
                <a:lnTo>
                  <a:pt x="12" y="35"/>
                </a:lnTo>
                <a:lnTo>
                  <a:pt x="12" y="37"/>
                </a:lnTo>
                <a:lnTo>
                  <a:pt x="7" y="40"/>
                </a:lnTo>
                <a:lnTo>
                  <a:pt x="6" y="46"/>
                </a:lnTo>
                <a:lnTo>
                  <a:pt x="0" y="47"/>
                </a:lnTo>
                <a:lnTo>
                  <a:pt x="3" y="58"/>
                </a:lnTo>
                <a:lnTo>
                  <a:pt x="4" y="66"/>
                </a:lnTo>
                <a:lnTo>
                  <a:pt x="4" y="68"/>
                </a:lnTo>
                <a:lnTo>
                  <a:pt x="0" y="72"/>
                </a:lnTo>
                <a:lnTo>
                  <a:pt x="1" y="74"/>
                </a:lnTo>
                <a:lnTo>
                  <a:pt x="3" y="81"/>
                </a:lnTo>
                <a:lnTo>
                  <a:pt x="10" y="82"/>
                </a:lnTo>
                <a:lnTo>
                  <a:pt x="10" y="86"/>
                </a:lnTo>
                <a:lnTo>
                  <a:pt x="6" y="90"/>
                </a:lnTo>
                <a:lnTo>
                  <a:pt x="7" y="93"/>
                </a:lnTo>
                <a:lnTo>
                  <a:pt x="10" y="104"/>
                </a:lnTo>
                <a:lnTo>
                  <a:pt x="16" y="102"/>
                </a:lnTo>
                <a:lnTo>
                  <a:pt x="27" y="104"/>
                </a:lnTo>
                <a:lnTo>
                  <a:pt x="30" y="105"/>
                </a:lnTo>
                <a:lnTo>
                  <a:pt x="28" y="111"/>
                </a:lnTo>
                <a:lnTo>
                  <a:pt x="24" y="120"/>
                </a:lnTo>
                <a:lnTo>
                  <a:pt x="22" y="125"/>
                </a:lnTo>
                <a:lnTo>
                  <a:pt x="16" y="126"/>
                </a:lnTo>
                <a:lnTo>
                  <a:pt x="13" y="120"/>
                </a:lnTo>
                <a:lnTo>
                  <a:pt x="9" y="114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1" name="Freeform 463"/>
          <p:cNvSpPr>
            <a:spLocks/>
          </p:cNvSpPr>
          <p:nvPr/>
        </p:nvSpPr>
        <p:spPr bwMode="auto">
          <a:xfrm>
            <a:off x="5126038" y="2160588"/>
            <a:ext cx="209550" cy="198437"/>
          </a:xfrm>
          <a:custGeom>
            <a:avLst/>
            <a:gdLst>
              <a:gd name="T0" fmla="*/ 32131791 w 264"/>
              <a:gd name="T1" fmla="*/ 70003205 h 251"/>
              <a:gd name="T2" fmla="*/ 26461244 w 264"/>
              <a:gd name="T3" fmla="*/ 88753521 h 251"/>
              <a:gd name="T4" fmla="*/ 24571320 w 264"/>
              <a:gd name="T5" fmla="*/ 115004936 h 251"/>
              <a:gd name="T6" fmla="*/ 27091481 w 264"/>
              <a:gd name="T7" fmla="*/ 121879867 h 251"/>
              <a:gd name="T8" fmla="*/ 3779837 w 264"/>
              <a:gd name="T9" fmla="*/ 144380720 h 251"/>
              <a:gd name="T10" fmla="*/ 5040312 w 264"/>
              <a:gd name="T11" fmla="*/ 154381626 h 251"/>
              <a:gd name="T12" fmla="*/ 28981399 w 264"/>
              <a:gd name="T13" fmla="*/ 140005620 h 251"/>
              <a:gd name="T14" fmla="*/ 22051165 w 264"/>
              <a:gd name="T15" fmla="*/ 156881457 h 251"/>
              <a:gd name="T16" fmla="*/ 32762029 w 264"/>
              <a:gd name="T17" fmla="*/ 143756157 h 251"/>
              <a:gd name="T18" fmla="*/ 60483747 w 264"/>
              <a:gd name="T19" fmla="*/ 128755589 h 251"/>
              <a:gd name="T20" fmla="*/ 66154294 w 264"/>
              <a:gd name="T21" fmla="*/ 120004598 h 251"/>
              <a:gd name="T22" fmla="*/ 76234915 w 264"/>
              <a:gd name="T23" fmla="*/ 130630067 h 251"/>
              <a:gd name="T24" fmla="*/ 98916310 w 264"/>
              <a:gd name="T25" fmla="*/ 117504767 h 251"/>
              <a:gd name="T26" fmla="*/ 112146554 w 264"/>
              <a:gd name="T27" fmla="*/ 110629836 h 251"/>
              <a:gd name="T28" fmla="*/ 126638041 w 264"/>
              <a:gd name="T29" fmla="*/ 96253805 h 251"/>
              <a:gd name="T30" fmla="*/ 131678351 w 264"/>
              <a:gd name="T31" fmla="*/ 108129214 h 251"/>
              <a:gd name="T32" fmla="*/ 146799282 w 264"/>
              <a:gd name="T33" fmla="*/ 91254143 h 251"/>
              <a:gd name="T34" fmla="*/ 151209355 w 264"/>
              <a:gd name="T35" fmla="*/ 85628336 h 251"/>
              <a:gd name="T36" fmla="*/ 158769820 w 264"/>
              <a:gd name="T37" fmla="*/ 65627315 h 251"/>
              <a:gd name="T38" fmla="*/ 160029501 w 264"/>
              <a:gd name="T39" fmla="*/ 56877115 h 251"/>
              <a:gd name="T40" fmla="*/ 162550449 w 264"/>
              <a:gd name="T41" fmla="*/ 40001265 h 251"/>
              <a:gd name="T42" fmla="*/ 151209355 w 264"/>
              <a:gd name="T43" fmla="*/ 43751803 h 251"/>
              <a:gd name="T44" fmla="*/ 163179893 w 264"/>
              <a:gd name="T45" fmla="*/ 22500859 h 251"/>
              <a:gd name="T46" fmla="*/ 156249665 w 264"/>
              <a:gd name="T47" fmla="*/ 16250490 h 251"/>
              <a:gd name="T48" fmla="*/ 152469035 w 264"/>
              <a:gd name="T49" fmla="*/ 6250370 h 251"/>
              <a:gd name="T50" fmla="*/ 139868260 w 264"/>
              <a:gd name="T51" fmla="*/ 8750203 h 251"/>
              <a:gd name="T52" fmla="*/ 137978342 w 264"/>
              <a:gd name="T53" fmla="*/ 10000119 h 251"/>
              <a:gd name="T54" fmla="*/ 133568269 w 264"/>
              <a:gd name="T55" fmla="*/ 3750539 h 251"/>
              <a:gd name="T56" fmla="*/ 130417877 w 264"/>
              <a:gd name="T57" fmla="*/ 0 h 251"/>
              <a:gd name="T58" fmla="*/ 114666709 w 264"/>
              <a:gd name="T59" fmla="*/ 5625017 h 251"/>
              <a:gd name="T60" fmla="*/ 114666709 w 264"/>
              <a:gd name="T61" fmla="*/ 14375222 h 251"/>
              <a:gd name="T62" fmla="*/ 107106244 w 264"/>
              <a:gd name="T63" fmla="*/ 19375675 h 251"/>
              <a:gd name="T64" fmla="*/ 102696146 w 264"/>
              <a:gd name="T65" fmla="*/ 6874934 h 251"/>
              <a:gd name="T66" fmla="*/ 86315535 w 264"/>
              <a:gd name="T67" fmla="*/ 8750203 h 251"/>
              <a:gd name="T68" fmla="*/ 88205453 w 264"/>
              <a:gd name="T69" fmla="*/ 18751112 h 251"/>
              <a:gd name="T70" fmla="*/ 80014750 w 264"/>
              <a:gd name="T71" fmla="*/ 17500406 h 251"/>
              <a:gd name="T72" fmla="*/ 76234915 w 264"/>
              <a:gd name="T73" fmla="*/ 17500406 h 251"/>
              <a:gd name="T74" fmla="*/ 70564367 w 264"/>
              <a:gd name="T75" fmla="*/ 20625590 h 251"/>
              <a:gd name="T76" fmla="*/ 76864358 w 264"/>
              <a:gd name="T77" fmla="*/ 29376587 h 251"/>
              <a:gd name="T78" fmla="*/ 76864358 w 264"/>
              <a:gd name="T79" fmla="*/ 36251518 h 251"/>
              <a:gd name="T80" fmla="*/ 84424823 w 264"/>
              <a:gd name="T81" fmla="*/ 56877115 h 251"/>
              <a:gd name="T82" fmla="*/ 87575216 w 264"/>
              <a:gd name="T83" fmla="*/ 75628221 h 251"/>
              <a:gd name="T84" fmla="*/ 83795380 w 264"/>
              <a:gd name="T85" fmla="*/ 78753405 h 251"/>
              <a:gd name="T86" fmla="*/ 72454285 w 264"/>
              <a:gd name="T87" fmla="*/ 68127937 h 251"/>
              <a:gd name="T88" fmla="*/ 73084522 w 264"/>
              <a:gd name="T89" fmla="*/ 63127484 h 251"/>
              <a:gd name="T90" fmla="*/ 64263583 w 264"/>
              <a:gd name="T91" fmla="*/ 56252552 h 251"/>
              <a:gd name="T92" fmla="*/ 51662795 w 264"/>
              <a:gd name="T93" fmla="*/ 55002637 h 251"/>
              <a:gd name="T94" fmla="*/ 44102330 w 264"/>
              <a:gd name="T95" fmla="*/ 51877452 h 2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4"/>
              <a:gd name="T145" fmla="*/ 0 h 251"/>
              <a:gd name="T146" fmla="*/ 264 w 264"/>
              <a:gd name="T147" fmla="*/ 251 h 2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4" h="251">
                <a:moveTo>
                  <a:pt x="67" y="90"/>
                </a:moveTo>
                <a:lnTo>
                  <a:pt x="55" y="101"/>
                </a:lnTo>
                <a:lnTo>
                  <a:pt x="51" y="112"/>
                </a:lnTo>
                <a:lnTo>
                  <a:pt x="46" y="126"/>
                </a:lnTo>
                <a:lnTo>
                  <a:pt x="49" y="132"/>
                </a:lnTo>
                <a:lnTo>
                  <a:pt x="42" y="142"/>
                </a:lnTo>
                <a:lnTo>
                  <a:pt x="32" y="142"/>
                </a:lnTo>
                <a:lnTo>
                  <a:pt x="26" y="167"/>
                </a:lnTo>
                <a:lnTo>
                  <a:pt x="39" y="184"/>
                </a:lnTo>
                <a:lnTo>
                  <a:pt x="49" y="182"/>
                </a:lnTo>
                <a:lnTo>
                  <a:pt x="52" y="185"/>
                </a:lnTo>
                <a:lnTo>
                  <a:pt x="43" y="195"/>
                </a:lnTo>
                <a:lnTo>
                  <a:pt x="35" y="208"/>
                </a:lnTo>
                <a:lnTo>
                  <a:pt x="23" y="221"/>
                </a:lnTo>
                <a:lnTo>
                  <a:pt x="6" y="231"/>
                </a:lnTo>
                <a:lnTo>
                  <a:pt x="3" y="238"/>
                </a:lnTo>
                <a:lnTo>
                  <a:pt x="0" y="245"/>
                </a:lnTo>
                <a:lnTo>
                  <a:pt x="8" y="247"/>
                </a:lnTo>
                <a:lnTo>
                  <a:pt x="24" y="242"/>
                </a:lnTo>
                <a:lnTo>
                  <a:pt x="33" y="236"/>
                </a:lnTo>
                <a:lnTo>
                  <a:pt x="46" y="224"/>
                </a:lnTo>
                <a:lnTo>
                  <a:pt x="43" y="238"/>
                </a:lnTo>
                <a:lnTo>
                  <a:pt x="32" y="247"/>
                </a:lnTo>
                <a:lnTo>
                  <a:pt x="35" y="251"/>
                </a:lnTo>
                <a:lnTo>
                  <a:pt x="51" y="247"/>
                </a:lnTo>
                <a:lnTo>
                  <a:pt x="57" y="235"/>
                </a:lnTo>
                <a:lnTo>
                  <a:pt x="52" y="230"/>
                </a:lnTo>
                <a:lnTo>
                  <a:pt x="69" y="224"/>
                </a:lnTo>
                <a:lnTo>
                  <a:pt x="90" y="217"/>
                </a:lnTo>
                <a:lnTo>
                  <a:pt x="96" y="206"/>
                </a:lnTo>
                <a:lnTo>
                  <a:pt x="90" y="200"/>
                </a:lnTo>
                <a:lnTo>
                  <a:pt x="99" y="201"/>
                </a:lnTo>
                <a:lnTo>
                  <a:pt x="105" y="192"/>
                </a:lnTo>
                <a:lnTo>
                  <a:pt x="121" y="189"/>
                </a:lnTo>
                <a:lnTo>
                  <a:pt x="130" y="190"/>
                </a:lnTo>
                <a:lnTo>
                  <a:pt x="121" y="209"/>
                </a:lnTo>
                <a:lnTo>
                  <a:pt x="136" y="219"/>
                </a:lnTo>
                <a:lnTo>
                  <a:pt x="152" y="199"/>
                </a:lnTo>
                <a:lnTo>
                  <a:pt x="157" y="188"/>
                </a:lnTo>
                <a:lnTo>
                  <a:pt x="170" y="184"/>
                </a:lnTo>
                <a:lnTo>
                  <a:pt x="170" y="180"/>
                </a:lnTo>
                <a:lnTo>
                  <a:pt x="178" y="177"/>
                </a:lnTo>
                <a:lnTo>
                  <a:pt x="182" y="180"/>
                </a:lnTo>
                <a:lnTo>
                  <a:pt x="200" y="168"/>
                </a:lnTo>
                <a:lnTo>
                  <a:pt x="201" y="154"/>
                </a:lnTo>
                <a:lnTo>
                  <a:pt x="206" y="156"/>
                </a:lnTo>
                <a:lnTo>
                  <a:pt x="203" y="173"/>
                </a:lnTo>
                <a:lnTo>
                  <a:pt x="209" y="173"/>
                </a:lnTo>
                <a:lnTo>
                  <a:pt x="227" y="157"/>
                </a:lnTo>
                <a:lnTo>
                  <a:pt x="234" y="151"/>
                </a:lnTo>
                <a:lnTo>
                  <a:pt x="233" y="146"/>
                </a:lnTo>
                <a:lnTo>
                  <a:pt x="230" y="145"/>
                </a:lnTo>
                <a:lnTo>
                  <a:pt x="234" y="138"/>
                </a:lnTo>
                <a:lnTo>
                  <a:pt x="240" y="137"/>
                </a:lnTo>
                <a:lnTo>
                  <a:pt x="242" y="131"/>
                </a:lnTo>
                <a:lnTo>
                  <a:pt x="249" y="119"/>
                </a:lnTo>
                <a:lnTo>
                  <a:pt x="252" y="105"/>
                </a:lnTo>
                <a:lnTo>
                  <a:pt x="246" y="95"/>
                </a:lnTo>
                <a:lnTo>
                  <a:pt x="249" y="91"/>
                </a:lnTo>
                <a:lnTo>
                  <a:pt x="254" y="91"/>
                </a:lnTo>
                <a:lnTo>
                  <a:pt x="261" y="83"/>
                </a:lnTo>
                <a:lnTo>
                  <a:pt x="264" y="65"/>
                </a:lnTo>
                <a:lnTo>
                  <a:pt x="258" y="64"/>
                </a:lnTo>
                <a:lnTo>
                  <a:pt x="254" y="79"/>
                </a:lnTo>
                <a:lnTo>
                  <a:pt x="245" y="84"/>
                </a:lnTo>
                <a:lnTo>
                  <a:pt x="240" y="70"/>
                </a:lnTo>
                <a:lnTo>
                  <a:pt x="245" y="59"/>
                </a:lnTo>
                <a:lnTo>
                  <a:pt x="252" y="47"/>
                </a:lnTo>
                <a:lnTo>
                  <a:pt x="259" y="36"/>
                </a:lnTo>
                <a:lnTo>
                  <a:pt x="255" y="25"/>
                </a:lnTo>
                <a:lnTo>
                  <a:pt x="258" y="12"/>
                </a:lnTo>
                <a:lnTo>
                  <a:pt x="248" y="26"/>
                </a:lnTo>
                <a:lnTo>
                  <a:pt x="246" y="22"/>
                </a:lnTo>
                <a:lnTo>
                  <a:pt x="246" y="11"/>
                </a:lnTo>
                <a:lnTo>
                  <a:pt x="242" y="10"/>
                </a:lnTo>
                <a:lnTo>
                  <a:pt x="239" y="22"/>
                </a:lnTo>
                <a:lnTo>
                  <a:pt x="228" y="20"/>
                </a:lnTo>
                <a:lnTo>
                  <a:pt x="222" y="14"/>
                </a:lnTo>
                <a:lnTo>
                  <a:pt x="222" y="7"/>
                </a:lnTo>
                <a:lnTo>
                  <a:pt x="216" y="12"/>
                </a:lnTo>
                <a:lnTo>
                  <a:pt x="219" y="16"/>
                </a:lnTo>
                <a:lnTo>
                  <a:pt x="209" y="19"/>
                </a:lnTo>
                <a:lnTo>
                  <a:pt x="206" y="12"/>
                </a:lnTo>
                <a:lnTo>
                  <a:pt x="212" y="6"/>
                </a:lnTo>
                <a:lnTo>
                  <a:pt x="215" y="7"/>
                </a:lnTo>
                <a:lnTo>
                  <a:pt x="216" y="4"/>
                </a:lnTo>
                <a:lnTo>
                  <a:pt x="207" y="0"/>
                </a:lnTo>
                <a:lnTo>
                  <a:pt x="198" y="0"/>
                </a:lnTo>
                <a:lnTo>
                  <a:pt x="185" y="6"/>
                </a:lnTo>
                <a:lnTo>
                  <a:pt x="182" y="9"/>
                </a:lnTo>
                <a:lnTo>
                  <a:pt x="186" y="19"/>
                </a:lnTo>
                <a:lnTo>
                  <a:pt x="186" y="22"/>
                </a:lnTo>
                <a:lnTo>
                  <a:pt x="182" y="23"/>
                </a:lnTo>
                <a:lnTo>
                  <a:pt x="186" y="27"/>
                </a:lnTo>
                <a:lnTo>
                  <a:pt x="176" y="36"/>
                </a:lnTo>
                <a:lnTo>
                  <a:pt x="170" y="31"/>
                </a:lnTo>
                <a:lnTo>
                  <a:pt x="173" y="23"/>
                </a:lnTo>
                <a:lnTo>
                  <a:pt x="164" y="20"/>
                </a:lnTo>
                <a:lnTo>
                  <a:pt x="163" y="11"/>
                </a:lnTo>
                <a:lnTo>
                  <a:pt x="158" y="6"/>
                </a:lnTo>
                <a:lnTo>
                  <a:pt x="152" y="10"/>
                </a:lnTo>
                <a:lnTo>
                  <a:pt x="137" y="14"/>
                </a:lnTo>
                <a:lnTo>
                  <a:pt x="140" y="21"/>
                </a:lnTo>
                <a:lnTo>
                  <a:pt x="146" y="26"/>
                </a:lnTo>
                <a:lnTo>
                  <a:pt x="140" y="30"/>
                </a:lnTo>
                <a:lnTo>
                  <a:pt x="134" y="27"/>
                </a:lnTo>
                <a:lnTo>
                  <a:pt x="131" y="33"/>
                </a:lnTo>
                <a:lnTo>
                  <a:pt x="127" y="28"/>
                </a:lnTo>
                <a:lnTo>
                  <a:pt x="127" y="16"/>
                </a:lnTo>
                <a:lnTo>
                  <a:pt x="115" y="20"/>
                </a:lnTo>
                <a:lnTo>
                  <a:pt x="121" y="28"/>
                </a:lnTo>
                <a:lnTo>
                  <a:pt x="122" y="35"/>
                </a:lnTo>
                <a:lnTo>
                  <a:pt x="116" y="36"/>
                </a:lnTo>
                <a:lnTo>
                  <a:pt x="112" y="33"/>
                </a:lnTo>
                <a:lnTo>
                  <a:pt x="112" y="40"/>
                </a:lnTo>
                <a:lnTo>
                  <a:pt x="121" y="43"/>
                </a:lnTo>
                <a:lnTo>
                  <a:pt x="122" y="47"/>
                </a:lnTo>
                <a:lnTo>
                  <a:pt x="116" y="48"/>
                </a:lnTo>
                <a:lnTo>
                  <a:pt x="121" y="52"/>
                </a:lnTo>
                <a:lnTo>
                  <a:pt x="122" y="58"/>
                </a:lnTo>
                <a:lnTo>
                  <a:pt x="121" y="59"/>
                </a:lnTo>
                <a:lnTo>
                  <a:pt x="130" y="78"/>
                </a:lnTo>
                <a:lnTo>
                  <a:pt x="134" y="91"/>
                </a:lnTo>
                <a:lnTo>
                  <a:pt x="137" y="103"/>
                </a:lnTo>
                <a:lnTo>
                  <a:pt x="137" y="112"/>
                </a:lnTo>
                <a:lnTo>
                  <a:pt x="139" y="121"/>
                </a:lnTo>
                <a:lnTo>
                  <a:pt x="137" y="125"/>
                </a:lnTo>
                <a:lnTo>
                  <a:pt x="134" y="124"/>
                </a:lnTo>
                <a:lnTo>
                  <a:pt x="133" y="126"/>
                </a:lnTo>
                <a:lnTo>
                  <a:pt x="128" y="121"/>
                </a:lnTo>
                <a:lnTo>
                  <a:pt x="122" y="124"/>
                </a:lnTo>
                <a:lnTo>
                  <a:pt x="115" y="109"/>
                </a:lnTo>
                <a:lnTo>
                  <a:pt x="109" y="106"/>
                </a:lnTo>
                <a:lnTo>
                  <a:pt x="115" y="106"/>
                </a:lnTo>
                <a:lnTo>
                  <a:pt x="116" y="101"/>
                </a:lnTo>
                <a:lnTo>
                  <a:pt x="113" y="95"/>
                </a:lnTo>
                <a:lnTo>
                  <a:pt x="108" y="98"/>
                </a:lnTo>
                <a:lnTo>
                  <a:pt x="102" y="90"/>
                </a:lnTo>
                <a:lnTo>
                  <a:pt x="102" y="88"/>
                </a:lnTo>
                <a:lnTo>
                  <a:pt x="90" y="91"/>
                </a:lnTo>
                <a:lnTo>
                  <a:pt x="82" y="88"/>
                </a:lnTo>
                <a:lnTo>
                  <a:pt x="87" y="78"/>
                </a:lnTo>
                <a:lnTo>
                  <a:pt x="79" y="77"/>
                </a:lnTo>
                <a:lnTo>
                  <a:pt x="70" y="83"/>
                </a:lnTo>
                <a:lnTo>
                  <a:pt x="75" y="89"/>
                </a:lnTo>
                <a:lnTo>
                  <a:pt x="67" y="9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2" name="Freeform 464"/>
          <p:cNvSpPr>
            <a:spLocks/>
          </p:cNvSpPr>
          <p:nvPr/>
        </p:nvSpPr>
        <p:spPr bwMode="auto">
          <a:xfrm>
            <a:off x="5341938" y="2268538"/>
            <a:ext cx="101600" cy="198437"/>
          </a:xfrm>
          <a:custGeom>
            <a:avLst/>
            <a:gdLst>
              <a:gd name="T0" fmla="*/ 1889919 w 128"/>
              <a:gd name="T1" fmla="*/ 143018323 h 250"/>
              <a:gd name="T2" fmla="*/ 5670549 w 128"/>
              <a:gd name="T3" fmla="*/ 151209007 h 250"/>
              <a:gd name="T4" fmla="*/ 5670549 w 128"/>
              <a:gd name="T5" fmla="*/ 157508983 h 250"/>
              <a:gd name="T6" fmla="*/ 12600778 w 128"/>
              <a:gd name="T7" fmla="*/ 154988834 h 250"/>
              <a:gd name="T8" fmla="*/ 13231019 w 128"/>
              <a:gd name="T9" fmla="*/ 142388087 h 250"/>
              <a:gd name="T10" fmla="*/ 20161247 w 128"/>
              <a:gd name="T11" fmla="*/ 129157105 h 250"/>
              <a:gd name="T12" fmla="*/ 29611636 w 128"/>
              <a:gd name="T13" fmla="*/ 119076508 h 250"/>
              <a:gd name="T14" fmla="*/ 36541864 w 128"/>
              <a:gd name="T15" fmla="*/ 109626147 h 250"/>
              <a:gd name="T16" fmla="*/ 39692256 w 128"/>
              <a:gd name="T17" fmla="*/ 105846320 h 250"/>
              <a:gd name="T18" fmla="*/ 45993040 w 128"/>
              <a:gd name="T19" fmla="*/ 90725399 h 250"/>
              <a:gd name="T20" fmla="*/ 49142639 w 128"/>
              <a:gd name="T21" fmla="*/ 80014566 h 250"/>
              <a:gd name="T22" fmla="*/ 51033351 w 128"/>
              <a:gd name="T23" fmla="*/ 66154142 h 250"/>
              <a:gd name="T24" fmla="*/ 57333354 w 128"/>
              <a:gd name="T25" fmla="*/ 59223136 h 250"/>
              <a:gd name="T26" fmla="*/ 64893819 w 128"/>
              <a:gd name="T27" fmla="*/ 50402998 h 250"/>
              <a:gd name="T28" fmla="*/ 68674448 w 128"/>
              <a:gd name="T29" fmla="*/ 55443309 h 250"/>
              <a:gd name="T30" fmla="*/ 74344202 w 128"/>
              <a:gd name="T31" fmla="*/ 49142527 h 250"/>
              <a:gd name="T32" fmla="*/ 80644986 w 128"/>
              <a:gd name="T33" fmla="*/ 42842550 h 250"/>
              <a:gd name="T34" fmla="*/ 79384512 w 128"/>
              <a:gd name="T35" fmla="*/ 35912338 h 250"/>
              <a:gd name="T36" fmla="*/ 66783737 w 128"/>
              <a:gd name="T37" fmla="*/ 34021631 h 250"/>
              <a:gd name="T38" fmla="*/ 72454284 w 128"/>
              <a:gd name="T39" fmla="*/ 27721655 h 250"/>
              <a:gd name="T40" fmla="*/ 71824047 w 128"/>
              <a:gd name="T41" fmla="*/ 17010815 h 250"/>
              <a:gd name="T42" fmla="*/ 75604676 w 128"/>
              <a:gd name="T43" fmla="*/ 10080600 h 250"/>
              <a:gd name="T44" fmla="*/ 74344202 w 128"/>
              <a:gd name="T45" fmla="*/ 4410064 h 250"/>
              <a:gd name="T46" fmla="*/ 70564366 w 128"/>
              <a:gd name="T47" fmla="*/ 0 h 250"/>
              <a:gd name="T48" fmla="*/ 62373664 w 128"/>
              <a:gd name="T49" fmla="*/ 8190687 h 250"/>
              <a:gd name="T50" fmla="*/ 52923281 w 128"/>
              <a:gd name="T51" fmla="*/ 17641051 h 250"/>
              <a:gd name="T52" fmla="*/ 43472885 w 128"/>
              <a:gd name="T53" fmla="*/ 26461183 h 250"/>
              <a:gd name="T54" fmla="*/ 37802338 w 128"/>
              <a:gd name="T55" fmla="*/ 29611568 h 250"/>
              <a:gd name="T56" fmla="*/ 38432575 w 128"/>
              <a:gd name="T57" fmla="*/ 34021631 h 250"/>
              <a:gd name="T58" fmla="*/ 34651946 w 128"/>
              <a:gd name="T59" fmla="*/ 39692165 h 250"/>
              <a:gd name="T60" fmla="*/ 35912420 w 128"/>
              <a:gd name="T61" fmla="*/ 46622377 h 250"/>
              <a:gd name="T62" fmla="*/ 33392265 w 128"/>
              <a:gd name="T63" fmla="*/ 51033234 h 250"/>
              <a:gd name="T64" fmla="*/ 30241873 w 128"/>
              <a:gd name="T65" fmla="*/ 52292924 h 250"/>
              <a:gd name="T66" fmla="*/ 31501554 w 128"/>
              <a:gd name="T67" fmla="*/ 56073545 h 250"/>
              <a:gd name="T68" fmla="*/ 26461244 w 128"/>
              <a:gd name="T69" fmla="*/ 58593694 h 250"/>
              <a:gd name="T70" fmla="*/ 22681402 w 128"/>
              <a:gd name="T71" fmla="*/ 71823883 h 250"/>
              <a:gd name="T72" fmla="*/ 16380617 w 128"/>
              <a:gd name="T73" fmla="*/ 82534715 h 250"/>
              <a:gd name="T74" fmla="*/ 12600778 w 128"/>
              <a:gd name="T75" fmla="*/ 93245548 h 250"/>
              <a:gd name="T76" fmla="*/ 8820149 w 128"/>
              <a:gd name="T77" fmla="*/ 105216084 h 250"/>
              <a:gd name="T78" fmla="*/ 5670549 w 128"/>
              <a:gd name="T79" fmla="*/ 119706744 h 250"/>
              <a:gd name="T80" fmla="*/ 3150393 w 128"/>
              <a:gd name="T81" fmla="*/ 128527663 h 250"/>
              <a:gd name="T82" fmla="*/ 0 w 128"/>
              <a:gd name="T83" fmla="*/ 136717553 h 250"/>
              <a:gd name="T84" fmla="*/ 1889919 w 128"/>
              <a:gd name="T85" fmla="*/ 143018323 h 2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8"/>
              <a:gd name="T130" fmla="*/ 0 h 250"/>
              <a:gd name="T131" fmla="*/ 128 w 128"/>
              <a:gd name="T132" fmla="*/ 250 h 25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8" h="250">
                <a:moveTo>
                  <a:pt x="3" y="227"/>
                </a:moveTo>
                <a:lnTo>
                  <a:pt x="9" y="240"/>
                </a:lnTo>
                <a:lnTo>
                  <a:pt x="9" y="250"/>
                </a:lnTo>
                <a:lnTo>
                  <a:pt x="20" y="246"/>
                </a:lnTo>
                <a:lnTo>
                  <a:pt x="21" y="226"/>
                </a:lnTo>
                <a:lnTo>
                  <a:pt x="32" y="205"/>
                </a:lnTo>
                <a:lnTo>
                  <a:pt x="47" y="189"/>
                </a:lnTo>
                <a:lnTo>
                  <a:pt x="58" y="174"/>
                </a:lnTo>
                <a:lnTo>
                  <a:pt x="63" y="168"/>
                </a:lnTo>
                <a:lnTo>
                  <a:pt x="73" y="144"/>
                </a:lnTo>
                <a:lnTo>
                  <a:pt x="78" y="127"/>
                </a:lnTo>
                <a:lnTo>
                  <a:pt x="81" y="105"/>
                </a:lnTo>
                <a:lnTo>
                  <a:pt x="91" y="94"/>
                </a:lnTo>
                <a:lnTo>
                  <a:pt x="103" y="80"/>
                </a:lnTo>
                <a:lnTo>
                  <a:pt x="109" y="88"/>
                </a:lnTo>
                <a:lnTo>
                  <a:pt x="118" y="78"/>
                </a:lnTo>
                <a:lnTo>
                  <a:pt x="128" y="68"/>
                </a:lnTo>
                <a:lnTo>
                  <a:pt x="126" y="57"/>
                </a:lnTo>
                <a:lnTo>
                  <a:pt x="106" y="54"/>
                </a:lnTo>
                <a:lnTo>
                  <a:pt x="115" y="44"/>
                </a:lnTo>
                <a:lnTo>
                  <a:pt x="114" y="27"/>
                </a:lnTo>
                <a:lnTo>
                  <a:pt x="120" y="16"/>
                </a:lnTo>
                <a:lnTo>
                  <a:pt x="118" y="7"/>
                </a:lnTo>
                <a:lnTo>
                  <a:pt x="112" y="0"/>
                </a:lnTo>
                <a:lnTo>
                  <a:pt x="99" y="13"/>
                </a:lnTo>
                <a:lnTo>
                  <a:pt x="84" y="28"/>
                </a:lnTo>
                <a:lnTo>
                  <a:pt x="69" y="42"/>
                </a:lnTo>
                <a:lnTo>
                  <a:pt x="60" y="47"/>
                </a:lnTo>
                <a:lnTo>
                  <a:pt x="61" y="54"/>
                </a:lnTo>
                <a:lnTo>
                  <a:pt x="55" y="63"/>
                </a:lnTo>
                <a:lnTo>
                  <a:pt x="57" y="74"/>
                </a:lnTo>
                <a:lnTo>
                  <a:pt x="53" y="81"/>
                </a:lnTo>
                <a:lnTo>
                  <a:pt x="48" y="83"/>
                </a:lnTo>
                <a:lnTo>
                  <a:pt x="50" y="89"/>
                </a:lnTo>
                <a:lnTo>
                  <a:pt x="42" y="93"/>
                </a:lnTo>
                <a:lnTo>
                  <a:pt x="36" y="114"/>
                </a:lnTo>
                <a:lnTo>
                  <a:pt x="26" y="131"/>
                </a:lnTo>
                <a:lnTo>
                  <a:pt x="20" y="148"/>
                </a:lnTo>
                <a:lnTo>
                  <a:pt x="14" y="167"/>
                </a:lnTo>
                <a:lnTo>
                  <a:pt x="9" y="190"/>
                </a:lnTo>
                <a:lnTo>
                  <a:pt x="5" y="204"/>
                </a:lnTo>
                <a:lnTo>
                  <a:pt x="0" y="217"/>
                </a:lnTo>
                <a:lnTo>
                  <a:pt x="3" y="22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3" name="Freeform 465"/>
          <p:cNvSpPr>
            <a:spLocks/>
          </p:cNvSpPr>
          <p:nvPr/>
        </p:nvSpPr>
        <p:spPr bwMode="auto">
          <a:xfrm>
            <a:off x="5465763" y="2163763"/>
            <a:ext cx="138112" cy="38100"/>
          </a:xfrm>
          <a:custGeom>
            <a:avLst/>
            <a:gdLst>
              <a:gd name="T0" fmla="*/ 34651825 w 174"/>
              <a:gd name="T1" fmla="*/ 3942945 h 47"/>
              <a:gd name="T2" fmla="*/ 23311557 w 174"/>
              <a:gd name="T3" fmla="*/ 6571033 h 47"/>
              <a:gd name="T4" fmla="*/ 11970499 w 174"/>
              <a:gd name="T5" fmla="*/ 7885890 h 47"/>
              <a:gd name="T6" fmla="*/ 0 w 174"/>
              <a:gd name="T7" fmla="*/ 7885890 h 47"/>
              <a:gd name="T8" fmla="*/ 1889912 w 174"/>
              <a:gd name="T9" fmla="*/ 11828023 h 47"/>
              <a:gd name="T10" fmla="*/ 13230972 w 174"/>
              <a:gd name="T11" fmla="*/ 13799498 h 47"/>
              <a:gd name="T12" fmla="*/ 26461151 w 174"/>
              <a:gd name="T13" fmla="*/ 13799498 h 47"/>
              <a:gd name="T14" fmla="*/ 28981297 w 174"/>
              <a:gd name="T15" fmla="*/ 9857362 h 47"/>
              <a:gd name="T16" fmla="*/ 31501444 w 174"/>
              <a:gd name="T17" fmla="*/ 11828023 h 47"/>
              <a:gd name="T18" fmla="*/ 28981297 w 174"/>
              <a:gd name="T19" fmla="*/ 15114352 h 47"/>
              <a:gd name="T20" fmla="*/ 34651825 w 174"/>
              <a:gd name="T21" fmla="*/ 17085824 h 47"/>
              <a:gd name="T22" fmla="*/ 38432441 w 174"/>
              <a:gd name="T23" fmla="*/ 19713913 h 47"/>
              <a:gd name="T24" fmla="*/ 32761914 w 174"/>
              <a:gd name="T25" fmla="*/ 26942378 h 47"/>
              <a:gd name="T26" fmla="*/ 52292861 w 174"/>
              <a:gd name="T27" fmla="*/ 30885322 h 47"/>
              <a:gd name="T28" fmla="*/ 57963388 w 174"/>
              <a:gd name="T29" fmla="*/ 30227894 h 47"/>
              <a:gd name="T30" fmla="*/ 63633122 w 174"/>
              <a:gd name="T31" fmla="*/ 25628328 h 47"/>
              <a:gd name="T32" fmla="*/ 59223065 w 174"/>
              <a:gd name="T33" fmla="*/ 22999429 h 47"/>
              <a:gd name="T34" fmla="*/ 71193561 w 174"/>
              <a:gd name="T35" fmla="*/ 19713913 h 47"/>
              <a:gd name="T36" fmla="*/ 71193561 w 174"/>
              <a:gd name="T37" fmla="*/ 15114352 h 47"/>
              <a:gd name="T38" fmla="*/ 80644705 w 174"/>
              <a:gd name="T39" fmla="*/ 14456925 h 47"/>
              <a:gd name="T40" fmla="*/ 94505112 w 174"/>
              <a:gd name="T41" fmla="*/ 11171406 h 47"/>
              <a:gd name="T42" fmla="*/ 105846192 w 174"/>
              <a:gd name="T43" fmla="*/ 7228463 h 47"/>
              <a:gd name="T44" fmla="*/ 109626014 w 174"/>
              <a:gd name="T45" fmla="*/ 3285517 h 47"/>
              <a:gd name="T46" fmla="*/ 107736103 w 174"/>
              <a:gd name="T47" fmla="*/ 0 h 47"/>
              <a:gd name="T48" fmla="*/ 79384235 w 174"/>
              <a:gd name="T49" fmla="*/ 11828023 h 47"/>
              <a:gd name="T50" fmla="*/ 67413738 w 174"/>
              <a:gd name="T51" fmla="*/ 9199934 h 47"/>
              <a:gd name="T52" fmla="*/ 64893592 w 174"/>
              <a:gd name="T53" fmla="*/ 6571033 h 47"/>
              <a:gd name="T54" fmla="*/ 59223065 w 174"/>
              <a:gd name="T55" fmla="*/ 9857362 h 47"/>
              <a:gd name="T56" fmla="*/ 57963388 w 174"/>
              <a:gd name="T57" fmla="*/ 9857362 h 47"/>
              <a:gd name="T58" fmla="*/ 59853300 w 174"/>
              <a:gd name="T59" fmla="*/ 3942945 h 47"/>
              <a:gd name="T60" fmla="*/ 54182772 w 174"/>
              <a:gd name="T61" fmla="*/ 4599562 h 47"/>
              <a:gd name="T62" fmla="*/ 52292861 w 174"/>
              <a:gd name="T63" fmla="*/ 10513978 h 47"/>
              <a:gd name="T64" fmla="*/ 49772702 w 174"/>
              <a:gd name="T65" fmla="*/ 9857362 h 47"/>
              <a:gd name="T66" fmla="*/ 46622321 w 174"/>
              <a:gd name="T67" fmla="*/ 3942945 h 47"/>
              <a:gd name="T68" fmla="*/ 39061882 w 174"/>
              <a:gd name="T69" fmla="*/ 6571033 h 47"/>
              <a:gd name="T70" fmla="*/ 34651825 w 174"/>
              <a:gd name="T71" fmla="*/ 3942945 h 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4"/>
              <a:gd name="T109" fmla="*/ 0 h 47"/>
              <a:gd name="T110" fmla="*/ 174 w 174"/>
              <a:gd name="T111" fmla="*/ 47 h 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4" h="47">
                <a:moveTo>
                  <a:pt x="55" y="6"/>
                </a:moveTo>
                <a:lnTo>
                  <a:pt x="37" y="10"/>
                </a:lnTo>
                <a:lnTo>
                  <a:pt x="19" y="12"/>
                </a:lnTo>
                <a:lnTo>
                  <a:pt x="0" y="12"/>
                </a:lnTo>
                <a:lnTo>
                  <a:pt x="3" y="18"/>
                </a:lnTo>
                <a:lnTo>
                  <a:pt x="21" y="21"/>
                </a:lnTo>
                <a:lnTo>
                  <a:pt x="42" y="21"/>
                </a:lnTo>
                <a:lnTo>
                  <a:pt x="46" y="15"/>
                </a:lnTo>
                <a:lnTo>
                  <a:pt x="50" y="18"/>
                </a:lnTo>
                <a:lnTo>
                  <a:pt x="46" y="23"/>
                </a:lnTo>
                <a:lnTo>
                  <a:pt x="55" y="26"/>
                </a:lnTo>
                <a:lnTo>
                  <a:pt x="61" y="30"/>
                </a:lnTo>
                <a:lnTo>
                  <a:pt x="52" y="41"/>
                </a:lnTo>
                <a:lnTo>
                  <a:pt x="83" y="47"/>
                </a:lnTo>
                <a:lnTo>
                  <a:pt x="92" y="46"/>
                </a:lnTo>
                <a:lnTo>
                  <a:pt x="101" y="39"/>
                </a:lnTo>
                <a:lnTo>
                  <a:pt x="94" y="35"/>
                </a:lnTo>
                <a:lnTo>
                  <a:pt x="113" y="30"/>
                </a:lnTo>
                <a:lnTo>
                  <a:pt x="113" y="23"/>
                </a:lnTo>
                <a:lnTo>
                  <a:pt x="128" y="22"/>
                </a:lnTo>
                <a:lnTo>
                  <a:pt x="150" y="17"/>
                </a:lnTo>
                <a:lnTo>
                  <a:pt x="168" y="11"/>
                </a:lnTo>
                <a:lnTo>
                  <a:pt x="174" y="5"/>
                </a:lnTo>
                <a:lnTo>
                  <a:pt x="171" y="0"/>
                </a:lnTo>
                <a:lnTo>
                  <a:pt x="126" y="18"/>
                </a:lnTo>
                <a:lnTo>
                  <a:pt x="107" y="14"/>
                </a:lnTo>
                <a:lnTo>
                  <a:pt x="103" y="10"/>
                </a:lnTo>
                <a:lnTo>
                  <a:pt x="94" y="15"/>
                </a:lnTo>
                <a:lnTo>
                  <a:pt x="92" y="15"/>
                </a:lnTo>
                <a:lnTo>
                  <a:pt x="95" y="6"/>
                </a:lnTo>
                <a:lnTo>
                  <a:pt x="86" y="7"/>
                </a:lnTo>
                <a:lnTo>
                  <a:pt x="83" y="16"/>
                </a:lnTo>
                <a:lnTo>
                  <a:pt x="79" y="15"/>
                </a:lnTo>
                <a:lnTo>
                  <a:pt x="74" y="6"/>
                </a:lnTo>
                <a:lnTo>
                  <a:pt x="62" y="10"/>
                </a:lnTo>
                <a:lnTo>
                  <a:pt x="55" y="6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4" name="Freeform 466"/>
          <p:cNvSpPr>
            <a:spLocks/>
          </p:cNvSpPr>
          <p:nvPr/>
        </p:nvSpPr>
        <p:spPr bwMode="auto">
          <a:xfrm>
            <a:off x="5832475" y="2387600"/>
            <a:ext cx="139700" cy="215900"/>
          </a:xfrm>
          <a:custGeom>
            <a:avLst/>
            <a:gdLst>
              <a:gd name="T0" fmla="*/ 10196503 w 175"/>
              <a:gd name="T1" fmla="*/ 122766332 h 270"/>
              <a:gd name="T2" fmla="*/ 12745428 w 175"/>
              <a:gd name="T3" fmla="*/ 132996789 h 270"/>
              <a:gd name="T4" fmla="*/ 16568420 w 175"/>
              <a:gd name="T5" fmla="*/ 140669232 h 270"/>
              <a:gd name="T6" fmla="*/ 20392208 w 175"/>
              <a:gd name="T7" fmla="*/ 145785260 h 270"/>
              <a:gd name="T8" fmla="*/ 25490058 w 175"/>
              <a:gd name="T9" fmla="*/ 142587542 h 270"/>
              <a:gd name="T10" fmla="*/ 18480314 w 175"/>
              <a:gd name="T11" fmla="*/ 152817999 h 270"/>
              <a:gd name="T12" fmla="*/ 14657325 w 175"/>
              <a:gd name="T13" fmla="*/ 161130945 h 270"/>
              <a:gd name="T14" fmla="*/ 15931389 w 175"/>
              <a:gd name="T15" fmla="*/ 171361402 h 270"/>
              <a:gd name="T16" fmla="*/ 29950884 w 175"/>
              <a:gd name="T17" fmla="*/ 164327863 h 270"/>
              <a:gd name="T18" fmla="*/ 35686565 w 175"/>
              <a:gd name="T19" fmla="*/ 155376013 h 270"/>
              <a:gd name="T20" fmla="*/ 31225746 w 175"/>
              <a:gd name="T21" fmla="*/ 146424163 h 270"/>
              <a:gd name="T22" fmla="*/ 35686565 w 175"/>
              <a:gd name="T23" fmla="*/ 139390624 h 270"/>
              <a:gd name="T24" fmla="*/ 33774671 w 175"/>
              <a:gd name="T25" fmla="*/ 134275396 h 270"/>
              <a:gd name="T26" fmla="*/ 49069022 w 175"/>
              <a:gd name="T27" fmla="*/ 121487725 h 270"/>
              <a:gd name="T28" fmla="*/ 59265534 w 175"/>
              <a:gd name="T29" fmla="*/ 119569414 h 270"/>
              <a:gd name="T30" fmla="*/ 59265534 w 175"/>
              <a:gd name="T31" fmla="*/ 117651103 h 270"/>
              <a:gd name="T32" fmla="*/ 58627704 w 175"/>
              <a:gd name="T33" fmla="*/ 111896172 h 270"/>
              <a:gd name="T34" fmla="*/ 63088523 w 175"/>
              <a:gd name="T35" fmla="*/ 101665690 h 270"/>
              <a:gd name="T36" fmla="*/ 72647991 w 175"/>
              <a:gd name="T37" fmla="*/ 94632151 h 270"/>
              <a:gd name="T38" fmla="*/ 82206661 w 175"/>
              <a:gd name="T39" fmla="*/ 88238315 h 270"/>
              <a:gd name="T40" fmla="*/ 74559086 w 175"/>
              <a:gd name="T41" fmla="*/ 85680301 h 270"/>
              <a:gd name="T42" fmla="*/ 66912310 w 175"/>
              <a:gd name="T43" fmla="*/ 80565073 h 270"/>
              <a:gd name="T44" fmla="*/ 63088523 w 175"/>
              <a:gd name="T45" fmla="*/ 74810940 h 270"/>
              <a:gd name="T46" fmla="*/ 66275278 w 175"/>
              <a:gd name="T47" fmla="*/ 63940780 h 270"/>
              <a:gd name="T48" fmla="*/ 63088523 w 175"/>
              <a:gd name="T49" fmla="*/ 57546945 h 270"/>
              <a:gd name="T50" fmla="*/ 65000417 w 175"/>
              <a:gd name="T51" fmla="*/ 46676772 h 270"/>
              <a:gd name="T52" fmla="*/ 70736097 w 175"/>
              <a:gd name="T53" fmla="*/ 41561543 h 270"/>
              <a:gd name="T54" fmla="*/ 78382874 w 175"/>
              <a:gd name="T55" fmla="*/ 40921840 h 270"/>
              <a:gd name="T56" fmla="*/ 80294767 w 175"/>
              <a:gd name="T57" fmla="*/ 34528004 h 270"/>
              <a:gd name="T58" fmla="*/ 84118554 w 175"/>
              <a:gd name="T59" fmla="*/ 37086018 h 270"/>
              <a:gd name="T60" fmla="*/ 81569629 w 175"/>
              <a:gd name="T61" fmla="*/ 30691383 h 270"/>
              <a:gd name="T62" fmla="*/ 89216405 w 175"/>
              <a:gd name="T63" fmla="*/ 27494465 h 270"/>
              <a:gd name="T64" fmla="*/ 89853437 w 175"/>
              <a:gd name="T65" fmla="*/ 19822016 h 270"/>
              <a:gd name="T66" fmla="*/ 97501012 w 175"/>
              <a:gd name="T67" fmla="*/ 16624299 h 270"/>
              <a:gd name="T68" fmla="*/ 99412905 w 175"/>
              <a:gd name="T69" fmla="*/ 8951853 h 270"/>
              <a:gd name="T70" fmla="*/ 109608632 w 175"/>
              <a:gd name="T71" fmla="*/ 5115230 h 270"/>
              <a:gd name="T72" fmla="*/ 108971600 w 175"/>
              <a:gd name="T73" fmla="*/ 639704 h 270"/>
              <a:gd name="T74" fmla="*/ 98775075 w 175"/>
              <a:gd name="T75" fmla="*/ 1918311 h 270"/>
              <a:gd name="T76" fmla="*/ 89216405 w 175"/>
              <a:gd name="T77" fmla="*/ 4475527 h 270"/>
              <a:gd name="T78" fmla="*/ 84118554 w 175"/>
              <a:gd name="T79" fmla="*/ 12148771 h 270"/>
              <a:gd name="T80" fmla="*/ 87304512 w 175"/>
              <a:gd name="T81" fmla="*/ 19822016 h 270"/>
              <a:gd name="T82" fmla="*/ 83480724 w 175"/>
              <a:gd name="T83" fmla="*/ 13427381 h 270"/>
              <a:gd name="T84" fmla="*/ 76470980 w 175"/>
              <a:gd name="T85" fmla="*/ 15345692 h 270"/>
              <a:gd name="T86" fmla="*/ 70736097 w 175"/>
              <a:gd name="T87" fmla="*/ 16624299 h 270"/>
              <a:gd name="T88" fmla="*/ 72010161 w 175"/>
              <a:gd name="T89" fmla="*/ 12148771 h 270"/>
              <a:gd name="T90" fmla="*/ 63088523 w 175"/>
              <a:gd name="T91" fmla="*/ 18542609 h 270"/>
              <a:gd name="T92" fmla="*/ 60539598 w 175"/>
              <a:gd name="T93" fmla="*/ 22379231 h 270"/>
              <a:gd name="T94" fmla="*/ 52892821 w 175"/>
              <a:gd name="T95" fmla="*/ 13427381 h 270"/>
              <a:gd name="T96" fmla="*/ 44608203 w 175"/>
              <a:gd name="T97" fmla="*/ 22379231 h 270"/>
              <a:gd name="T98" fmla="*/ 38872522 w 175"/>
              <a:gd name="T99" fmla="*/ 26854762 h 270"/>
              <a:gd name="T100" fmla="*/ 31225746 w 175"/>
              <a:gd name="T101" fmla="*/ 30691383 h 270"/>
              <a:gd name="T102" fmla="*/ 23578963 w 175"/>
              <a:gd name="T103" fmla="*/ 49233986 h 270"/>
              <a:gd name="T104" fmla="*/ 15931389 w 175"/>
              <a:gd name="T105" fmla="*/ 60743862 h 270"/>
              <a:gd name="T106" fmla="*/ 0 w 175"/>
              <a:gd name="T107" fmla="*/ 77368155 h 270"/>
              <a:gd name="T108" fmla="*/ 3823789 w 175"/>
              <a:gd name="T109" fmla="*/ 88238315 h 270"/>
              <a:gd name="T110" fmla="*/ 10196503 w 175"/>
              <a:gd name="T111" fmla="*/ 103584000 h 270"/>
              <a:gd name="T112" fmla="*/ 2548926 w 175"/>
              <a:gd name="T113" fmla="*/ 115093089 h 2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5"/>
              <a:gd name="T172" fmla="*/ 0 h 270"/>
              <a:gd name="T173" fmla="*/ 175 w 175"/>
              <a:gd name="T174" fmla="*/ 270 h 2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5" h="270">
                <a:moveTo>
                  <a:pt x="4" y="180"/>
                </a:moveTo>
                <a:lnTo>
                  <a:pt x="10" y="187"/>
                </a:lnTo>
                <a:lnTo>
                  <a:pt x="14" y="189"/>
                </a:lnTo>
                <a:lnTo>
                  <a:pt x="16" y="192"/>
                </a:lnTo>
                <a:lnTo>
                  <a:pt x="16" y="200"/>
                </a:lnTo>
                <a:lnTo>
                  <a:pt x="20" y="204"/>
                </a:lnTo>
                <a:lnTo>
                  <a:pt x="16" y="206"/>
                </a:lnTo>
                <a:lnTo>
                  <a:pt x="20" y="208"/>
                </a:lnTo>
                <a:lnTo>
                  <a:pt x="22" y="210"/>
                </a:lnTo>
                <a:lnTo>
                  <a:pt x="28" y="213"/>
                </a:lnTo>
                <a:lnTo>
                  <a:pt x="28" y="216"/>
                </a:lnTo>
                <a:lnTo>
                  <a:pt x="26" y="220"/>
                </a:lnTo>
                <a:lnTo>
                  <a:pt x="26" y="223"/>
                </a:lnTo>
                <a:lnTo>
                  <a:pt x="25" y="231"/>
                </a:lnTo>
                <a:lnTo>
                  <a:pt x="28" y="231"/>
                </a:lnTo>
                <a:lnTo>
                  <a:pt x="32" y="228"/>
                </a:lnTo>
                <a:lnTo>
                  <a:pt x="34" y="225"/>
                </a:lnTo>
                <a:lnTo>
                  <a:pt x="35" y="221"/>
                </a:lnTo>
                <a:lnTo>
                  <a:pt x="38" y="221"/>
                </a:lnTo>
                <a:lnTo>
                  <a:pt x="40" y="223"/>
                </a:lnTo>
                <a:lnTo>
                  <a:pt x="40" y="227"/>
                </a:lnTo>
                <a:lnTo>
                  <a:pt x="40" y="232"/>
                </a:lnTo>
                <a:lnTo>
                  <a:pt x="37" y="237"/>
                </a:lnTo>
                <a:lnTo>
                  <a:pt x="29" y="239"/>
                </a:lnTo>
                <a:lnTo>
                  <a:pt x="25" y="242"/>
                </a:lnTo>
                <a:lnTo>
                  <a:pt x="28" y="246"/>
                </a:lnTo>
                <a:lnTo>
                  <a:pt x="26" y="248"/>
                </a:lnTo>
                <a:lnTo>
                  <a:pt x="23" y="252"/>
                </a:lnTo>
                <a:lnTo>
                  <a:pt x="20" y="258"/>
                </a:lnTo>
                <a:lnTo>
                  <a:pt x="20" y="262"/>
                </a:lnTo>
                <a:lnTo>
                  <a:pt x="17" y="269"/>
                </a:lnTo>
                <a:lnTo>
                  <a:pt x="25" y="268"/>
                </a:lnTo>
                <a:lnTo>
                  <a:pt x="26" y="270"/>
                </a:lnTo>
                <a:lnTo>
                  <a:pt x="37" y="263"/>
                </a:lnTo>
                <a:lnTo>
                  <a:pt x="43" y="263"/>
                </a:lnTo>
                <a:lnTo>
                  <a:pt x="47" y="257"/>
                </a:lnTo>
                <a:lnTo>
                  <a:pt x="46" y="254"/>
                </a:lnTo>
                <a:lnTo>
                  <a:pt x="50" y="246"/>
                </a:lnTo>
                <a:lnTo>
                  <a:pt x="55" y="246"/>
                </a:lnTo>
                <a:lnTo>
                  <a:pt x="56" y="243"/>
                </a:lnTo>
                <a:lnTo>
                  <a:pt x="53" y="241"/>
                </a:lnTo>
                <a:lnTo>
                  <a:pt x="50" y="242"/>
                </a:lnTo>
                <a:lnTo>
                  <a:pt x="47" y="238"/>
                </a:lnTo>
                <a:lnTo>
                  <a:pt x="49" y="229"/>
                </a:lnTo>
                <a:lnTo>
                  <a:pt x="46" y="228"/>
                </a:lnTo>
                <a:lnTo>
                  <a:pt x="49" y="223"/>
                </a:lnTo>
                <a:lnTo>
                  <a:pt x="53" y="220"/>
                </a:lnTo>
                <a:lnTo>
                  <a:pt x="56" y="218"/>
                </a:lnTo>
                <a:lnTo>
                  <a:pt x="61" y="216"/>
                </a:lnTo>
                <a:lnTo>
                  <a:pt x="61" y="213"/>
                </a:lnTo>
                <a:lnTo>
                  <a:pt x="55" y="213"/>
                </a:lnTo>
                <a:lnTo>
                  <a:pt x="53" y="210"/>
                </a:lnTo>
                <a:lnTo>
                  <a:pt x="77" y="196"/>
                </a:lnTo>
                <a:lnTo>
                  <a:pt x="76" y="194"/>
                </a:lnTo>
                <a:lnTo>
                  <a:pt x="74" y="192"/>
                </a:lnTo>
                <a:lnTo>
                  <a:pt x="77" y="190"/>
                </a:lnTo>
                <a:lnTo>
                  <a:pt x="84" y="189"/>
                </a:lnTo>
                <a:lnTo>
                  <a:pt x="89" y="187"/>
                </a:lnTo>
                <a:lnTo>
                  <a:pt x="90" y="190"/>
                </a:lnTo>
                <a:lnTo>
                  <a:pt x="93" y="187"/>
                </a:lnTo>
                <a:lnTo>
                  <a:pt x="95" y="189"/>
                </a:lnTo>
                <a:lnTo>
                  <a:pt x="99" y="186"/>
                </a:lnTo>
                <a:lnTo>
                  <a:pt x="98" y="184"/>
                </a:lnTo>
                <a:lnTo>
                  <a:pt x="93" y="184"/>
                </a:lnTo>
                <a:lnTo>
                  <a:pt x="95" y="181"/>
                </a:lnTo>
                <a:lnTo>
                  <a:pt x="96" y="181"/>
                </a:lnTo>
                <a:lnTo>
                  <a:pt x="98" y="175"/>
                </a:lnTo>
                <a:lnTo>
                  <a:pt x="92" y="175"/>
                </a:lnTo>
                <a:lnTo>
                  <a:pt x="90" y="171"/>
                </a:lnTo>
                <a:lnTo>
                  <a:pt x="90" y="168"/>
                </a:lnTo>
                <a:lnTo>
                  <a:pt x="95" y="164"/>
                </a:lnTo>
                <a:lnTo>
                  <a:pt x="99" y="159"/>
                </a:lnTo>
                <a:lnTo>
                  <a:pt x="107" y="152"/>
                </a:lnTo>
                <a:lnTo>
                  <a:pt x="110" y="152"/>
                </a:lnTo>
                <a:lnTo>
                  <a:pt x="113" y="149"/>
                </a:lnTo>
                <a:lnTo>
                  <a:pt x="114" y="148"/>
                </a:lnTo>
                <a:lnTo>
                  <a:pt x="116" y="145"/>
                </a:lnTo>
                <a:lnTo>
                  <a:pt x="119" y="144"/>
                </a:lnTo>
                <a:lnTo>
                  <a:pt x="120" y="148"/>
                </a:lnTo>
                <a:lnTo>
                  <a:pt x="129" y="138"/>
                </a:lnTo>
                <a:lnTo>
                  <a:pt x="126" y="137"/>
                </a:lnTo>
                <a:lnTo>
                  <a:pt x="123" y="132"/>
                </a:lnTo>
                <a:lnTo>
                  <a:pt x="119" y="133"/>
                </a:lnTo>
                <a:lnTo>
                  <a:pt x="117" y="134"/>
                </a:lnTo>
                <a:lnTo>
                  <a:pt x="110" y="133"/>
                </a:lnTo>
                <a:lnTo>
                  <a:pt x="105" y="133"/>
                </a:lnTo>
                <a:lnTo>
                  <a:pt x="107" y="129"/>
                </a:lnTo>
                <a:lnTo>
                  <a:pt x="105" y="126"/>
                </a:lnTo>
                <a:lnTo>
                  <a:pt x="102" y="127"/>
                </a:lnTo>
                <a:lnTo>
                  <a:pt x="102" y="126"/>
                </a:lnTo>
                <a:lnTo>
                  <a:pt x="105" y="122"/>
                </a:lnTo>
                <a:lnTo>
                  <a:pt x="99" y="117"/>
                </a:lnTo>
                <a:lnTo>
                  <a:pt x="102" y="113"/>
                </a:lnTo>
                <a:lnTo>
                  <a:pt x="108" y="107"/>
                </a:lnTo>
                <a:lnTo>
                  <a:pt x="105" y="106"/>
                </a:lnTo>
                <a:lnTo>
                  <a:pt x="104" y="100"/>
                </a:lnTo>
                <a:lnTo>
                  <a:pt x="104" y="96"/>
                </a:lnTo>
                <a:lnTo>
                  <a:pt x="101" y="95"/>
                </a:lnTo>
                <a:lnTo>
                  <a:pt x="98" y="95"/>
                </a:lnTo>
                <a:lnTo>
                  <a:pt x="99" y="90"/>
                </a:lnTo>
                <a:lnTo>
                  <a:pt x="99" y="85"/>
                </a:lnTo>
                <a:lnTo>
                  <a:pt x="104" y="84"/>
                </a:lnTo>
                <a:lnTo>
                  <a:pt x="104" y="80"/>
                </a:lnTo>
                <a:lnTo>
                  <a:pt x="102" y="73"/>
                </a:lnTo>
                <a:lnTo>
                  <a:pt x="102" y="64"/>
                </a:lnTo>
                <a:lnTo>
                  <a:pt x="105" y="68"/>
                </a:lnTo>
                <a:lnTo>
                  <a:pt x="108" y="68"/>
                </a:lnTo>
                <a:lnTo>
                  <a:pt x="111" y="65"/>
                </a:lnTo>
                <a:lnTo>
                  <a:pt x="114" y="69"/>
                </a:lnTo>
                <a:lnTo>
                  <a:pt x="119" y="66"/>
                </a:lnTo>
                <a:lnTo>
                  <a:pt x="122" y="66"/>
                </a:lnTo>
                <a:lnTo>
                  <a:pt x="123" y="64"/>
                </a:lnTo>
                <a:lnTo>
                  <a:pt x="120" y="60"/>
                </a:lnTo>
                <a:lnTo>
                  <a:pt x="122" y="55"/>
                </a:lnTo>
                <a:lnTo>
                  <a:pt x="122" y="52"/>
                </a:lnTo>
                <a:lnTo>
                  <a:pt x="126" y="54"/>
                </a:lnTo>
                <a:lnTo>
                  <a:pt x="129" y="53"/>
                </a:lnTo>
                <a:lnTo>
                  <a:pt x="129" y="56"/>
                </a:lnTo>
                <a:lnTo>
                  <a:pt x="131" y="60"/>
                </a:lnTo>
                <a:lnTo>
                  <a:pt x="132" y="58"/>
                </a:lnTo>
                <a:lnTo>
                  <a:pt x="134" y="55"/>
                </a:lnTo>
                <a:lnTo>
                  <a:pt x="132" y="53"/>
                </a:lnTo>
                <a:lnTo>
                  <a:pt x="129" y="52"/>
                </a:lnTo>
                <a:lnTo>
                  <a:pt x="128" y="48"/>
                </a:lnTo>
                <a:lnTo>
                  <a:pt x="131" y="43"/>
                </a:lnTo>
                <a:lnTo>
                  <a:pt x="132" y="40"/>
                </a:lnTo>
                <a:lnTo>
                  <a:pt x="135" y="42"/>
                </a:lnTo>
                <a:lnTo>
                  <a:pt x="140" y="43"/>
                </a:lnTo>
                <a:lnTo>
                  <a:pt x="143" y="42"/>
                </a:lnTo>
                <a:lnTo>
                  <a:pt x="141" y="38"/>
                </a:lnTo>
                <a:lnTo>
                  <a:pt x="140" y="34"/>
                </a:lnTo>
                <a:lnTo>
                  <a:pt x="141" y="31"/>
                </a:lnTo>
                <a:lnTo>
                  <a:pt x="144" y="24"/>
                </a:lnTo>
                <a:lnTo>
                  <a:pt x="146" y="29"/>
                </a:lnTo>
                <a:lnTo>
                  <a:pt x="150" y="29"/>
                </a:lnTo>
                <a:lnTo>
                  <a:pt x="153" y="26"/>
                </a:lnTo>
                <a:lnTo>
                  <a:pt x="150" y="22"/>
                </a:lnTo>
                <a:lnTo>
                  <a:pt x="147" y="18"/>
                </a:lnTo>
                <a:lnTo>
                  <a:pt x="153" y="16"/>
                </a:lnTo>
                <a:lnTo>
                  <a:pt x="156" y="14"/>
                </a:lnTo>
                <a:lnTo>
                  <a:pt x="159" y="12"/>
                </a:lnTo>
                <a:lnTo>
                  <a:pt x="163" y="11"/>
                </a:lnTo>
                <a:lnTo>
                  <a:pt x="168" y="10"/>
                </a:lnTo>
                <a:lnTo>
                  <a:pt x="172" y="8"/>
                </a:lnTo>
                <a:lnTo>
                  <a:pt x="175" y="7"/>
                </a:lnTo>
                <a:lnTo>
                  <a:pt x="175" y="5"/>
                </a:lnTo>
                <a:lnTo>
                  <a:pt x="172" y="2"/>
                </a:lnTo>
                <a:lnTo>
                  <a:pt x="171" y="1"/>
                </a:lnTo>
                <a:lnTo>
                  <a:pt x="165" y="3"/>
                </a:lnTo>
                <a:lnTo>
                  <a:pt x="159" y="5"/>
                </a:lnTo>
                <a:lnTo>
                  <a:pt x="159" y="0"/>
                </a:lnTo>
                <a:lnTo>
                  <a:pt x="155" y="3"/>
                </a:lnTo>
                <a:lnTo>
                  <a:pt x="153" y="1"/>
                </a:lnTo>
                <a:lnTo>
                  <a:pt x="146" y="3"/>
                </a:lnTo>
                <a:lnTo>
                  <a:pt x="141" y="7"/>
                </a:lnTo>
                <a:lnTo>
                  <a:pt x="140" y="7"/>
                </a:lnTo>
                <a:lnTo>
                  <a:pt x="140" y="11"/>
                </a:lnTo>
                <a:lnTo>
                  <a:pt x="138" y="14"/>
                </a:lnTo>
                <a:lnTo>
                  <a:pt x="137" y="17"/>
                </a:lnTo>
                <a:lnTo>
                  <a:pt x="132" y="19"/>
                </a:lnTo>
                <a:lnTo>
                  <a:pt x="135" y="22"/>
                </a:lnTo>
                <a:lnTo>
                  <a:pt x="137" y="24"/>
                </a:lnTo>
                <a:lnTo>
                  <a:pt x="138" y="27"/>
                </a:lnTo>
                <a:lnTo>
                  <a:pt x="137" y="31"/>
                </a:lnTo>
                <a:lnTo>
                  <a:pt x="134" y="33"/>
                </a:lnTo>
                <a:lnTo>
                  <a:pt x="131" y="28"/>
                </a:lnTo>
                <a:lnTo>
                  <a:pt x="131" y="24"/>
                </a:lnTo>
                <a:lnTo>
                  <a:pt x="131" y="21"/>
                </a:lnTo>
                <a:lnTo>
                  <a:pt x="126" y="21"/>
                </a:lnTo>
                <a:lnTo>
                  <a:pt x="123" y="21"/>
                </a:lnTo>
                <a:lnTo>
                  <a:pt x="117" y="21"/>
                </a:lnTo>
                <a:lnTo>
                  <a:pt x="120" y="24"/>
                </a:lnTo>
                <a:lnTo>
                  <a:pt x="120" y="27"/>
                </a:lnTo>
                <a:lnTo>
                  <a:pt x="119" y="28"/>
                </a:lnTo>
                <a:lnTo>
                  <a:pt x="114" y="28"/>
                </a:lnTo>
                <a:lnTo>
                  <a:pt x="111" y="26"/>
                </a:lnTo>
                <a:lnTo>
                  <a:pt x="111" y="23"/>
                </a:lnTo>
                <a:lnTo>
                  <a:pt x="114" y="21"/>
                </a:lnTo>
                <a:lnTo>
                  <a:pt x="116" y="19"/>
                </a:lnTo>
                <a:lnTo>
                  <a:pt x="113" y="19"/>
                </a:lnTo>
                <a:lnTo>
                  <a:pt x="107" y="21"/>
                </a:lnTo>
                <a:lnTo>
                  <a:pt x="101" y="22"/>
                </a:lnTo>
                <a:lnTo>
                  <a:pt x="99" y="26"/>
                </a:lnTo>
                <a:lnTo>
                  <a:pt x="99" y="29"/>
                </a:lnTo>
                <a:lnTo>
                  <a:pt x="98" y="34"/>
                </a:lnTo>
                <a:lnTo>
                  <a:pt x="96" y="39"/>
                </a:lnTo>
                <a:lnTo>
                  <a:pt x="95" y="42"/>
                </a:lnTo>
                <a:lnTo>
                  <a:pt x="95" y="35"/>
                </a:lnTo>
                <a:lnTo>
                  <a:pt x="93" y="32"/>
                </a:lnTo>
                <a:lnTo>
                  <a:pt x="92" y="26"/>
                </a:lnTo>
                <a:lnTo>
                  <a:pt x="89" y="21"/>
                </a:lnTo>
                <a:lnTo>
                  <a:pt x="83" y="21"/>
                </a:lnTo>
                <a:lnTo>
                  <a:pt x="77" y="24"/>
                </a:lnTo>
                <a:lnTo>
                  <a:pt x="74" y="29"/>
                </a:lnTo>
                <a:lnTo>
                  <a:pt x="68" y="32"/>
                </a:lnTo>
                <a:lnTo>
                  <a:pt x="70" y="35"/>
                </a:lnTo>
                <a:lnTo>
                  <a:pt x="68" y="40"/>
                </a:lnTo>
                <a:lnTo>
                  <a:pt x="67" y="42"/>
                </a:lnTo>
                <a:lnTo>
                  <a:pt x="62" y="42"/>
                </a:lnTo>
                <a:lnTo>
                  <a:pt x="61" y="42"/>
                </a:lnTo>
                <a:lnTo>
                  <a:pt x="58" y="45"/>
                </a:lnTo>
                <a:lnTo>
                  <a:pt x="56" y="45"/>
                </a:lnTo>
                <a:lnTo>
                  <a:pt x="55" y="44"/>
                </a:lnTo>
                <a:lnTo>
                  <a:pt x="49" y="48"/>
                </a:lnTo>
                <a:lnTo>
                  <a:pt x="43" y="58"/>
                </a:lnTo>
                <a:lnTo>
                  <a:pt x="41" y="64"/>
                </a:lnTo>
                <a:lnTo>
                  <a:pt x="38" y="71"/>
                </a:lnTo>
                <a:lnTo>
                  <a:pt x="37" y="77"/>
                </a:lnTo>
                <a:lnTo>
                  <a:pt x="32" y="79"/>
                </a:lnTo>
                <a:lnTo>
                  <a:pt x="32" y="82"/>
                </a:lnTo>
                <a:lnTo>
                  <a:pt x="29" y="90"/>
                </a:lnTo>
                <a:lnTo>
                  <a:pt x="25" y="95"/>
                </a:lnTo>
                <a:lnTo>
                  <a:pt x="17" y="101"/>
                </a:lnTo>
                <a:lnTo>
                  <a:pt x="6" y="111"/>
                </a:lnTo>
                <a:lnTo>
                  <a:pt x="1" y="117"/>
                </a:lnTo>
                <a:lnTo>
                  <a:pt x="0" y="121"/>
                </a:lnTo>
                <a:lnTo>
                  <a:pt x="3" y="124"/>
                </a:lnTo>
                <a:lnTo>
                  <a:pt x="4" y="129"/>
                </a:lnTo>
                <a:lnTo>
                  <a:pt x="4" y="133"/>
                </a:lnTo>
                <a:lnTo>
                  <a:pt x="6" y="138"/>
                </a:lnTo>
                <a:lnTo>
                  <a:pt x="7" y="143"/>
                </a:lnTo>
                <a:lnTo>
                  <a:pt x="10" y="148"/>
                </a:lnTo>
                <a:lnTo>
                  <a:pt x="13" y="155"/>
                </a:lnTo>
                <a:lnTo>
                  <a:pt x="16" y="162"/>
                </a:lnTo>
                <a:lnTo>
                  <a:pt x="14" y="166"/>
                </a:lnTo>
                <a:lnTo>
                  <a:pt x="13" y="171"/>
                </a:lnTo>
                <a:lnTo>
                  <a:pt x="9" y="175"/>
                </a:lnTo>
                <a:lnTo>
                  <a:pt x="4" y="18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5" name="Freeform 467"/>
          <p:cNvSpPr>
            <a:spLocks/>
          </p:cNvSpPr>
          <p:nvPr/>
        </p:nvSpPr>
        <p:spPr bwMode="auto">
          <a:xfrm>
            <a:off x="5629275" y="2533650"/>
            <a:ext cx="85725" cy="228600"/>
          </a:xfrm>
          <a:custGeom>
            <a:avLst/>
            <a:gdLst>
              <a:gd name="T0" fmla="*/ 0 w 109"/>
              <a:gd name="T1" fmla="*/ 138276888 h 289"/>
              <a:gd name="T2" fmla="*/ 3092392 w 109"/>
              <a:gd name="T3" fmla="*/ 148287823 h 289"/>
              <a:gd name="T4" fmla="*/ 5566620 w 109"/>
              <a:gd name="T5" fmla="*/ 148287823 h 289"/>
              <a:gd name="T6" fmla="*/ 5566620 w 109"/>
              <a:gd name="T7" fmla="*/ 155796025 h 289"/>
              <a:gd name="T8" fmla="*/ 7422685 w 109"/>
              <a:gd name="T9" fmla="*/ 158298759 h 289"/>
              <a:gd name="T10" fmla="*/ 5566620 w 109"/>
              <a:gd name="T11" fmla="*/ 170812428 h 289"/>
              <a:gd name="T12" fmla="*/ 7422685 w 109"/>
              <a:gd name="T13" fmla="*/ 174566529 h 289"/>
              <a:gd name="T14" fmla="*/ 7422685 w 109"/>
              <a:gd name="T15" fmla="*/ 180823364 h 289"/>
              <a:gd name="T16" fmla="*/ 12989306 w 109"/>
              <a:gd name="T17" fmla="*/ 176443580 h 289"/>
              <a:gd name="T18" fmla="*/ 21648315 w 109"/>
              <a:gd name="T19" fmla="*/ 155796025 h 289"/>
              <a:gd name="T20" fmla="*/ 21648315 w 109"/>
              <a:gd name="T21" fmla="*/ 153293291 h 289"/>
              <a:gd name="T22" fmla="*/ 25978612 w 109"/>
              <a:gd name="T23" fmla="*/ 138276888 h 289"/>
              <a:gd name="T24" fmla="*/ 27833890 w 109"/>
              <a:gd name="T25" fmla="*/ 131394370 h 289"/>
              <a:gd name="T26" fmla="*/ 25978612 w 109"/>
              <a:gd name="T27" fmla="*/ 126388902 h 289"/>
              <a:gd name="T28" fmla="*/ 32782344 w 109"/>
              <a:gd name="T29" fmla="*/ 120132067 h 289"/>
              <a:gd name="T30" fmla="*/ 31545231 w 109"/>
              <a:gd name="T31" fmla="*/ 116377966 h 289"/>
              <a:gd name="T32" fmla="*/ 35256571 w 109"/>
              <a:gd name="T33" fmla="*/ 108869765 h 289"/>
              <a:gd name="T34" fmla="*/ 37111849 w 109"/>
              <a:gd name="T35" fmla="*/ 96981754 h 289"/>
              <a:gd name="T36" fmla="*/ 38967126 w 109"/>
              <a:gd name="T37" fmla="*/ 87595711 h 289"/>
              <a:gd name="T38" fmla="*/ 47008758 w 109"/>
              <a:gd name="T39" fmla="*/ 81964560 h 289"/>
              <a:gd name="T40" fmla="*/ 45152694 w 109"/>
              <a:gd name="T41" fmla="*/ 73204991 h 289"/>
              <a:gd name="T42" fmla="*/ 48245871 w 109"/>
              <a:gd name="T43" fmla="*/ 68199523 h 289"/>
              <a:gd name="T44" fmla="*/ 45152694 w 109"/>
              <a:gd name="T45" fmla="*/ 61317005 h 289"/>
              <a:gd name="T46" fmla="*/ 50719312 w 109"/>
              <a:gd name="T47" fmla="*/ 55060170 h 289"/>
              <a:gd name="T48" fmla="*/ 48864035 w 109"/>
              <a:gd name="T49" fmla="*/ 53183120 h 289"/>
              <a:gd name="T50" fmla="*/ 53812502 w 109"/>
              <a:gd name="T51" fmla="*/ 49429007 h 289"/>
              <a:gd name="T52" fmla="*/ 56286729 w 109"/>
              <a:gd name="T53" fmla="*/ 38166704 h 289"/>
              <a:gd name="T54" fmla="*/ 61234397 w 109"/>
              <a:gd name="T55" fmla="*/ 28781452 h 289"/>
              <a:gd name="T56" fmla="*/ 63090461 w 109"/>
              <a:gd name="T57" fmla="*/ 20647561 h 289"/>
              <a:gd name="T58" fmla="*/ 59997284 w 109"/>
              <a:gd name="T59" fmla="*/ 16893460 h 289"/>
              <a:gd name="T60" fmla="*/ 61234397 w 109"/>
              <a:gd name="T61" fmla="*/ 11262306 h 289"/>
              <a:gd name="T62" fmla="*/ 63090461 w 109"/>
              <a:gd name="T63" fmla="*/ 10010939 h 289"/>
              <a:gd name="T64" fmla="*/ 67419966 w 109"/>
              <a:gd name="T65" fmla="*/ 8133888 h 289"/>
              <a:gd name="T66" fmla="*/ 65564688 w 109"/>
              <a:gd name="T67" fmla="*/ 0 h 289"/>
              <a:gd name="T68" fmla="*/ 63708625 w 109"/>
              <a:gd name="T69" fmla="*/ 3754102 h 289"/>
              <a:gd name="T70" fmla="*/ 61234397 w 109"/>
              <a:gd name="T71" fmla="*/ 0 h 289"/>
              <a:gd name="T72" fmla="*/ 54430666 w 109"/>
              <a:gd name="T73" fmla="*/ 6882521 h 289"/>
              <a:gd name="T74" fmla="*/ 50101149 w 109"/>
              <a:gd name="T75" fmla="*/ 13765043 h 289"/>
              <a:gd name="T76" fmla="*/ 50101149 w 109"/>
              <a:gd name="T77" fmla="*/ 18770510 h 289"/>
              <a:gd name="T78" fmla="*/ 50719312 w 109"/>
              <a:gd name="T79" fmla="*/ 23150295 h 289"/>
              <a:gd name="T80" fmla="*/ 46389808 w 109"/>
              <a:gd name="T81" fmla="*/ 26904402 h 289"/>
              <a:gd name="T82" fmla="*/ 47008758 w 109"/>
              <a:gd name="T83" fmla="*/ 31909869 h 289"/>
              <a:gd name="T84" fmla="*/ 44534531 w 109"/>
              <a:gd name="T85" fmla="*/ 43172172 h 289"/>
              <a:gd name="T86" fmla="*/ 40823190 w 109"/>
              <a:gd name="T87" fmla="*/ 50054690 h 289"/>
              <a:gd name="T88" fmla="*/ 38967126 w 109"/>
              <a:gd name="T89" fmla="*/ 57562904 h 289"/>
              <a:gd name="T90" fmla="*/ 33400508 w 109"/>
              <a:gd name="T91" fmla="*/ 67573840 h 289"/>
              <a:gd name="T92" fmla="*/ 30926280 w 109"/>
              <a:gd name="T93" fmla="*/ 75707725 h 289"/>
              <a:gd name="T94" fmla="*/ 24122543 w 109"/>
              <a:gd name="T95" fmla="*/ 76959092 h 289"/>
              <a:gd name="T96" fmla="*/ 18555924 w 109"/>
              <a:gd name="T97" fmla="*/ 86970027 h 289"/>
              <a:gd name="T98" fmla="*/ 14226420 w 109"/>
              <a:gd name="T99" fmla="*/ 96981754 h 289"/>
              <a:gd name="T100" fmla="*/ 10515076 w 109"/>
              <a:gd name="T101" fmla="*/ 106367031 h 289"/>
              <a:gd name="T102" fmla="*/ 9277962 w 109"/>
              <a:gd name="T103" fmla="*/ 110746815 h 289"/>
              <a:gd name="T104" fmla="*/ 4948456 w 109"/>
              <a:gd name="T105" fmla="*/ 123260485 h 289"/>
              <a:gd name="T106" fmla="*/ 0 w 109"/>
              <a:gd name="T107" fmla="*/ 138276888 h 2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9"/>
              <a:gd name="T163" fmla="*/ 0 h 289"/>
              <a:gd name="T164" fmla="*/ 109 w 109"/>
              <a:gd name="T165" fmla="*/ 289 h 2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9" h="289">
                <a:moveTo>
                  <a:pt x="0" y="221"/>
                </a:moveTo>
                <a:lnTo>
                  <a:pt x="5" y="237"/>
                </a:lnTo>
                <a:lnTo>
                  <a:pt x="9" y="237"/>
                </a:lnTo>
                <a:lnTo>
                  <a:pt x="9" y="249"/>
                </a:lnTo>
                <a:lnTo>
                  <a:pt x="12" y="253"/>
                </a:lnTo>
                <a:lnTo>
                  <a:pt x="9" y="273"/>
                </a:lnTo>
                <a:lnTo>
                  <a:pt x="12" y="279"/>
                </a:lnTo>
                <a:lnTo>
                  <a:pt x="12" y="289"/>
                </a:lnTo>
                <a:lnTo>
                  <a:pt x="21" y="282"/>
                </a:lnTo>
                <a:lnTo>
                  <a:pt x="35" y="249"/>
                </a:lnTo>
                <a:lnTo>
                  <a:pt x="35" y="245"/>
                </a:lnTo>
                <a:lnTo>
                  <a:pt x="42" y="221"/>
                </a:lnTo>
                <a:lnTo>
                  <a:pt x="45" y="210"/>
                </a:lnTo>
                <a:lnTo>
                  <a:pt x="42" y="202"/>
                </a:lnTo>
                <a:lnTo>
                  <a:pt x="53" y="192"/>
                </a:lnTo>
                <a:lnTo>
                  <a:pt x="51" y="186"/>
                </a:lnTo>
                <a:lnTo>
                  <a:pt x="57" y="174"/>
                </a:lnTo>
                <a:lnTo>
                  <a:pt x="60" y="155"/>
                </a:lnTo>
                <a:lnTo>
                  <a:pt x="63" y="140"/>
                </a:lnTo>
                <a:lnTo>
                  <a:pt x="76" y="131"/>
                </a:lnTo>
                <a:lnTo>
                  <a:pt x="73" y="117"/>
                </a:lnTo>
                <a:lnTo>
                  <a:pt x="78" y="109"/>
                </a:lnTo>
                <a:lnTo>
                  <a:pt x="73" y="98"/>
                </a:lnTo>
                <a:lnTo>
                  <a:pt x="82" y="88"/>
                </a:lnTo>
                <a:lnTo>
                  <a:pt x="79" y="85"/>
                </a:lnTo>
                <a:lnTo>
                  <a:pt x="87" y="79"/>
                </a:lnTo>
                <a:lnTo>
                  <a:pt x="91" y="61"/>
                </a:lnTo>
                <a:lnTo>
                  <a:pt x="99" y="46"/>
                </a:lnTo>
                <a:lnTo>
                  <a:pt x="102" y="33"/>
                </a:lnTo>
                <a:lnTo>
                  <a:pt x="97" y="27"/>
                </a:lnTo>
                <a:lnTo>
                  <a:pt x="99" y="18"/>
                </a:lnTo>
                <a:lnTo>
                  <a:pt x="102" y="16"/>
                </a:lnTo>
                <a:lnTo>
                  <a:pt x="109" y="13"/>
                </a:lnTo>
                <a:lnTo>
                  <a:pt x="106" y="0"/>
                </a:lnTo>
                <a:lnTo>
                  <a:pt x="103" y="6"/>
                </a:lnTo>
                <a:lnTo>
                  <a:pt x="99" y="0"/>
                </a:lnTo>
                <a:lnTo>
                  <a:pt x="88" y="11"/>
                </a:lnTo>
                <a:lnTo>
                  <a:pt x="81" y="22"/>
                </a:lnTo>
                <a:lnTo>
                  <a:pt x="81" y="30"/>
                </a:lnTo>
                <a:lnTo>
                  <a:pt x="82" y="37"/>
                </a:lnTo>
                <a:lnTo>
                  <a:pt x="75" y="43"/>
                </a:lnTo>
                <a:lnTo>
                  <a:pt x="76" y="51"/>
                </a:lnTo>
                <a:lnTo>
                  <a:pt x="72" y="69"/>
                </a:lnTo>
                <a:lnTo>
                  <a:pt x="66" y="80"/>
                </a:lnTo>
                <a:lnTo>
                  <a:pt x="63" y="92"/>
                </a:lnTo>
                <a:lnTo>
                  <a:pt x="54" y="108"/>
                </a:lnTo>
                <a:lnTo>
                  <a:pt x="50" y="121"/>
                </a:lnTo>
                <a:lnTo>
                  <a:pt x="39" y="123"/>
                </a:lnTo>
                <a:lnTo>
                  <a:pt x="30" y="139"/>
                </a:lnTo>
                <a:lnTo>
                  <a:pt x="23" y="155"/>
                </a:lnTo>
                <a:lnTo>
                  <a:pt x="17" y="170"/>
                </a:lnTo>
                <a:lnTo>
                  <a:pt x="15" y="177"/>
                </a:lnTo>
                <a:lnTo>
                  <a:pt x="8" y="197"/>
                </a:lnTo>
                <a:lnTo>
                  <a:pt x="0" y="22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6" name="Rectangle 468"/>
          <p:cNvSpPr>
            <a:spLocks noChangeArrowheads="1"/>
          </p:cNvSpPr>
          <p:nvPr/>
        </p:nvSpPr>
        <p:spPr bwMode="auto">
          <a:xfrm>
            <a:off x="5189538" y="5608638"/>
            <a:ext cx="1587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7" name="Freeform 469"/>
          <p:cNvSpPr>
            <a:spLocks/>
          </p:cNvSpPr>
          <p:nvPr/>
        </p:nvSpPr>
        <p:spPr bwMode="auto">
          <a:xfrm>
            <a:off x="4356100" y="5191125"/>
            <a:ext cx="11113" cy="6350"/>
          </a:xfrm>
          <a:custGeom>
            <a:avLst/>
            <a:gdLst>
              <a:gd name="T0" fmla="*/ 0 w 14"/>
              <a:gd name="T1" fmla="*/ 2986617 h 9"/>
              <a:gd name="T2" fmla="*/ 5040539 w 14"/>
              <a:gd name="T3" fmla="*/ 0 h 9"/>
              <a:gd name="T4" fmla="*/ 8821341 w 14"/>
              <a:gd name="T5" fmla="*/ 1493661 h 9"/>
              <a:gd name="T6" fmla="*/ 1890004 w 14"/>
              <a:gd name="T7" fmla="*/ 4480277 h 9"/>
              <a:gd name="T8" fmla="*/ 0 w 14"/>
              <a:gd name="T9" fmla="*/ 298661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9"/>
              <a:gd name="T17" fmla="*/ 14 w 14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9">
                <a:moveTo>
                  <a:pt x="0" y="6"/>
                </a:moveTo>
                <a:lnTo>
                  <a:pt x="8" y="0"/>
                </a:lnTo>
                <a:lnTo>
                  <a:pt x="14" y="3"/>
                </a:lnTo>
                <a:lnTo>
                  <a:pt x="3" y="9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8" name="Freeform 470"/>
          <p:cNvSpPr>
            <a:spLocks/>
          </p:cNvSpPr>
          <p:nvPr/>
        </p:nvSpPr>
        <p:spPr bwMode="auto">
          <a:xfrm>
            <a:off x="5156200" y="5160963"/>
            <a:ext cx="14288" cy="15875"/>
          </a:xfrm>
          <a:custGeom>
            <a:avLst/>
            <a:gdLst>
              <a:gd name="T0" fmla="*/ 10744575 w 19"/>
              <a:gd name="T1" fmla="*/ 0 h 20"/>
              <a:gd name="T2" fmla="*/ 0 w 19"/>
              <a:gd name="T3" fmla="*/ 4410075 h 20"/>
              <a:gd name="T4" fmla="*/ 0 w 19"/>
              <a:gd name="T5" fmla="*/ 12600780 h 20"/>
              <a:gd name="T6" fmla="*/ 9048063 w 19"/>
              <a:gd name="T7" fmla="*/ 10080624 h 20"/>
              <a:gd name="T8" fmla="*/ 10744575 w 19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0"/>
              <a:gd name="T17" fmla="*/ 19 w 19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0">
                <a:moveTo>
                  <a:pt x="19" y="0"/>
                </a:moveTo>
                <a:lnTo>
                  <a:pt x="0" y="7"/>
                </a:lnTo>
                <a:lnTo>
                  <a:pt x="0" y="20"/>
                </a:lnTo>
                <a:lnTo>
                  <a:pt x="16" y="16"/>
                </a:lnTo>
                <a:lnTo>
                  <a:pt x="19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0999" name="Freeform 471"/>
          <p:cNvSpPr>
            <a:spLocks/>
          </p:cNvSpPr>
          <p:nvPr/>
        </p:nvSpPr>
        <p:spPr bwMode="auto">
          <a:xfrm>
            <a:off x="4706938" y="4513263"/>
            <a:ext cx="26987" cy="44450"/>
          </a:xfrm>
          <a:custGeom>
            <a:avLst/>
            <a:gdLst>
              <a:gd name="T0" fmla="*/ 8693902 w 33"/>
              <a:gd name="T1" fmla="*/ 0 h 56"/>
              <a:gd name="T2" fmla="*/ 8693902 w 33"/>
              <a:gd name="T3" fmla="*/ 2520156 h 56"/>
              <a:gd name="T4" fmla="*/ 6687868 w 33"/>
              <a:gd name="T5" fmla="*/ 5670550 h 56"/>
              <a:gd name="T6" fmla="*/ 4681835 w 33"/>
              <a:gd name="T7" fmla="*/ 8190707 h 56"/>
              <a:gd name="T8" fmla="*/ 4012885 w 33"/>
              <a:gd name="T9" fmla="*/ 10080625 h 56"/>
              <a:gd name="T10" fmla="*/ 2674984 w 33"/>
              <a:gd name="T11" fmla="*/ 11970544 h 56"/>
              <a:gd name="T12" fmla="*/ 2674984 w 33"/>
              <a:gd name="T13" fmla="*/ 12600781 h 56"/>
              <a:gd name="T14" fmla="*/ 2674984 w 33"/>
              <a:gd name="T15" fmla="*/ 14490702 h 56"/>
              <a:gd name="T16" fmla="*/ 2674984 w 33"/>
              <a:gd name="T17" fmla="*/ 15120940 h 56"/>
              <a:gd name="T18" fmla="*/ 4012885 w 33"/>
              <a:gd name="T19" fmla="*/ 18271332 h 56"/>
              <a:gd name="T20" fmla="*/ 4012885 w 33"/>
              <a:gd name="T21" fmla="*/ 19531013 h 56"/>
              <a:gd name="T22" fmla="*/ 4681835 w 33"/>
              <a:gd name="T23" fmla="*/ 20161251 h 56"/>
              <a:gd name="T24" fmla="*/ 6018918 w 33"/>
              <a:gd name="T25" fmla="*/ 23311644 h 56"/>
              <a:gd name="T26" fmla="*/ 6018918 w 33"/>
              <a:gd name="T27" fmla="*/ 24571325 h 56"/>
              <a:gd name="T28" fmla="*/ 6687868 w 33"/>
              <a:gd name="T29" fmla="*/ 26462043 h 56"/>
              <a:gd name="T30" fmla="*/ 6018918 w 33"/>
              <a:gd name="T31" fmla="*/ 28982198 h 56"/>
              <a:gd name="T32" fmla="*/ 668950 w 33"/>
              <a:gd name="T33" fmla="*/ 31502354 h 56"/>
              <a:gd name="T34" fmla="*/ 0 w 33"/>
              <a:gd name="T35" fmla="*/ 32762035 h 56"/>
              <a:gd name="T36" fmla="*/ 668950 w 33"/>
              <a:gd name="T37" fmla="*/ 33392272 h 56"/>
              <a:gd name="T38" fmla="*/ 2006034 w 33"/>
              <a:gd name="T39" fmla="*/ 33392272 h 56"/>
              <a:gd name="T40" fmla="*/ 2674984 w 33"/>
              <a:gd name="T41" fmla="*/ 33392272 h 56"/>
              <a:gd name="T42" fmla="*/ 4012885 w 33"/>
              <a:gd name="T43" fmla="*/ 33392272 h 56"/>
              <a:gd name="T44" fmla="*/ 6018918 w 33"/>
              <a:gd name="T45" fmla="*/ 32762035 h 56"/>
              <a:gd name="T46" fmla="*/ 6687868 w 33"/>
              <a:gd name="T47" fmla="*/ 32762035 h 56"/>
              <a:gd name="T48" fmla="*/ 8024952 w 33"/>
              <a:gd name="T49" fmla="*/ 32131797 h 56"/>
              <a:gd name="T50" fmla="*/ 10031802 w 33"/>
              <a:gd name="T51" fmla="*/ 32762035 h 56"/>
              <a:gd name="T52" fmla="*/ 10031802 w 33"/>
              <a:gd name="T53" fmla="*/ 33392272 h 56"/>
              <a:gd name="T54" fmla="*/ 10700753 w 33"/>
              <a:gd name="T55" fmla="*/ 35282190 h 56"/>
              <a:gd name="T56" fmla="*/ 12037835 w 33"/>
              <a:gd name="T57" fmla="*/ 34651953 h 56"/>
              <a:gd name="T58" fmla="*/ 14044689 w 33"/>
              <a:gd name="T59" fmla="*/ 34651953 h 56"/>
              <a:gd name="T60" fmla="*/ 14712821 w 33"/>
              <a:gd name="T61" fmla="*/ 34651953 h 56"/>
              <a:gd name="T62" fmla="*/ 16050722 w 33"/>
              <a:gd name="T63" fmla="*/ 33392272 h 56"/>
              <a:gd name="T64" fmla="*/ 16719672 w 33"/>
              <a:gd name="T65" fmla="*/ 32762035 h 56"/>
              <a:gd name="T66" fmla="*/ 18056754 w 33"/>
              <a:gd name="T67" fmla="*/ 33392272 h 56"/>
              <a:gd name="T68" fmla="*/ 18725705 w 33"/>
              <a:gd name="T69" fmla="*/ 31502354 h 56"/>
              <a:gd name="T70" fmla="*/ 18725705 w 33"/>
              <a:gd name="T71" fmla="*/ 29611642 h 56"/>
              <a:gd name="T72" fmla="*/ 22069638 w 33"/>
              <a:gd name="T73" fmla="*/ 29611642 h 56"/>
              <a:gd name="T74" fmla="*/ 22069638 w 33"/>
              <a:gd name="T75" fmla="*/ 28351961 h 56"/>
              <a:gd name="T76" fmla="*/ 22069638 w 33"/>
              <a:gd name="T77" fmla="*/ 26462043 h 56"/>
              <a:gd name="T78" fmla="*/ 20063605 w 33"/>
              <a:gd name="T79" fmla="*/ 25201562 h 56"/>
              <a:gd name="T80" fmla="*/ 22069638 w 33"/>
              <a:gd name="T81" fmla="*/ 22681406 h 56"/>
              <a:gd name="T82" fmla="*/ 20731737 w 33"/>
              <a:gd name="T83" fmla="*/ 22051169 h 56"/>
              <a:gd name="T84" fmla="*/ 20063605 w 33"/>
              <a:gd name="T85" fmla="*/ 18900776 h 56"/>
              <a:gd name="T86" fmla="*/ 18725705 w 33"/>
              <a:gd name="T87" fmla="*/ 19531013 h 56"/>
              <a:gd name="T88" fmla="*/ 16719672 w 33"/>
              <a:gd name="T89" fmla="*/ 17010858 h 56"/>
              <a:gd name="T90" fmla="*/ 14712821 w 33"/>
              <a:gd name="T91" fmla="*/ 15751177 h 56"/>
              <a:gd name="T92" fmla="*/ 12706785 w 33"/>
              <a:gd name="T93" fmla="*/ 15751177 h 56"/>
              <a:gd name="T94" fmla="*/ 14044689 w 33"/>
              <a:gd name="T95" fmla="*/ 15120940 h 56"/>
              <a:gd name="T96" fmla="*/ 14712821 w 33"/>
              <a:gd name="T97" fmla="*/ 12600781 h 56"/>
              <a:gd name="T98" fmla="*/ 16050722 w 33"/>
              <a:gd name="T99" fmla="*/ 10080625 h 56"/>
              <a:gd name="T100" fmla="*/ 14044689 w 33"/>
              <a:gd name="T101" fmla="*/ 8190707 h 56"/>
              <a:gd name="T102" fmla="*/ 12037835 w 33"/>
              <a:gd name="T103" fmla="*/ 6930232 h 56"/>
              <a:gd name="T104" fmla="*/ 14044689 w 33"/>
              <a:gd name="T105" fmla="*/ 5040313 h 56"/>
              <a:gd name="T106" fmla="*/ 8693902 w 33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3"/>
              <a:gd name="T163" fmla="*/ 0 h 56"/>
              <a:gd name="T164" fmla="*/ 33 w 33"/>
              <a:gd name="T165" fmla="*/ 56 h 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3" h="56">
                <a:moveTo>
                  <a:pt x="13" y="0"/>
                </a:moveTo>
                <a:lnTo>
                  <a:pt x="13" y="4"/>
                </a:lnTo>
                <a:lnTo>
                  <a:pt x="10" y="9"/>
                </a:lnTo>
                <a:lnTo>
                  <a:pt x="7" y="13"/>
                </a:lnTo>
                <a:lnTo>
                  <a:pt x="6" y="16"/>
                </a:lnTo>
                <a:lnTo>
                  <a:pt x="4" y="19"/>
                </a:lnTo>
                <a:lnTo>
                  <a:pt x="4" y="20"/>
                </a:lnTo>
                <a:lnTo>
                  <a:pt x="4" y="23"/>
                </a:lnTo>
                <a:lnTo>
                  <a:pt x="4" y="24"/>
                </a:lnTo>
                <a:lnTo>
                  <a:pt x="6" y="29"/>
                </a:lnTo>
                <a:lnTo>
                  <a:pt x="6" y="31"/>
                </a:lnTo>
                <a:lnTo>
                  <a:pt x="7" y="32"/>
                </a:lnTo>
                <a:lnTo>
                  <a:pt x="9" y="37"/>
                </a:lnTo>
                <a:lnTo>
                  <a:pt x="9" y="39"/>
                </a:lnTo>
                <a:lnTo>
                  <a:pt x="10" y="42"/>
                </a:lnTo>
                <a:lnTo>
                  <a:pt x="9" y="46"/>
                </a:lnTo>
                <a:lnTo>
                  <a:pt x="1" y="50"/>
                </a:lnTo>
                <a:lnTo>
                  <a:pt x="0" y="52"/>
                </a:lnTo>
                <a:lnTo>
                  <a:pt x="1" y="53"/>
                </a:lnTo>
                <a:lnTo>
                  <a:pt x="3" y="53"/>
                </a:lnTo>
                <a:lnTo>
                  <a:pt x="4" y="53"/>
                </a:lnTo>
                <a:lnTo>
                  <a:pt x="6" y="53"/>
                </a:lnTo>
                <a:lnTo>
                  <a:pt x="9" y="52"/>
                </a:lnTo>
                <a:lnTo>
                  <a:pt x="10" y="52"/>
                </a:lnTo>
                <a:lnTo>
                  <a:pt x="12" y="51"/>
                </a:lnTo>
                <a:lnTo>
                  <a:pt x="15" y="52"/>
                </a:lnTo>
                <a:lnTo>
                  <a:pt x="15" y="53"/>
                </a:lnTo>
                <a:lnTo>
                  <a:pt x="16" y="56"/>
                </a:lnTo>
                <a:lnTo>
                  <a:pt x="18" y="55"/>
                </a:lnTo>
                <a:lnTo>
                  <a:pt x="21" y="55"/>
                </a:lnTo>
                <a:lnTo>
                  <a:pt x="22" y="55"/>
                </a:lnTo>
                <a:lnTo>
                  <a:pt x="24" y="53"/>
                </a:lnTo>
                <a:lnTo>
                  <a:pt x="25" y="52"/>
                </a:lnTo>
                <a:lnTo>
                  <a:pt x="27" y="53"/>
                </a:lnTo>
                <a:lnTo>
                  <a:pt x="28" y="50"/>
                </a:lnTo>
                <a:lnTo>
                  <a:pt x="28" y="47"/>
                </a:lnTo>
                <a:lnTo>
                  <a:pt x="33" y="47"/>
                </a:lnTo>
                <a:lnTo>
                  <a:pt x="33" y="45"/>
                </a:lnTo>
                <a:lnTo>
                  <a:pt x="33" y="42"/>
                </a:lnTo>
                <a:lnTo>
                  <a:pt x="30" y="40"/>
                </a:lnTo>
                <a:lnTo>
                  <a:pt x="33" y="36"/>
                </a:lnTo>
                <a:lnTo>
                  <a:pt x="31" y="35"/>
                </a:lnTo>
                <a:lnTo>
                  <a:pt x="30" y="30"/>
                </a:lnTo>
                <a:lnTo>
                  <a:pt x="28" y="31"/>
                </a:lnTo>
                <a:lnTo>
                  <a:pt x="25" y="27"/>
                </a:lnTo>
                <a:lnTo>
                  <a:pt x="22" y="25"/>
                </a:lnTo>
                <a:lnTo>
                  <a:pt x="19" y="25"/>
                </a:lnTo>
                <a:lnTo>
                  <a:pt x="21" y="24"/>
                </a:lnTo>
                <a:lnTo>
                  <a:pt x="22" y="20"/>
                </a:lnTo>
                <a:lnTo>
                  <a:pt x="24" y="16"/>
                </a:lnTo>
                <a:lnTo>
                  <a:pt x="21" y="13"/>
                </a:lnTo>
                <a:lnTo>
                  <a:pt x="18" y="11"/>
                </a:lnTo>
                <a:lnTo>
                  <a:pt x="21" y="8"/>
                </a:lnTo>
                <a:lnTo>
                  <a:pt x="13" y="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0" name="Freeform 472"/>
          <p:cNvSpPr>
            <a:spLocks/>
          </p:cNvSpPr>
          <p:nvPr/>
        </p:nvSpPr>
        <p:spPr bwMode="auto">
          <a:xfrm>
            <a:off x="4165600" y="4406900"/>
            <a:ext cx="695325" cy="393700"/>
          </a:xfrm>
          <a:custGeom>
            <a:avLst/>
            <a:gdLst>
              <a:gd name="T0" fmla="*/ 47882968 w 876"/>
              <a:gd name="T1" fmla="*/ 202612843 h 494"/>
              <a:gd name="T2" fmla="*/ 95765936 w 876"/>
              <a:gd name="T3" fmla="*/ 199437741 h 494"/>
              <a:gd name="T4" fmla="*/ 102696165 w 876"/>
              <a:gd name="T5" fmla="*/ 232465547 h 494"/>
              <a:gd name="T6" fmla="*/ 127897745 w 876"/>
              <a:gd name="T7" fmla="*/ 278196102 h 494"/>
              <a:gd name="T8" fmla="*/ 162550479 w 876"/>
              <a:gd name="T9" fmla="*/ 286453439 h 494"/>
              <a:gd name="T10" fmla="*/ 228074573 w 876"/>
              <a:gd name="T11" fmla="*/ 290263721 h 494"/>
              <a:gd name="T12" fmla="*/ 258316440 w 876"/>
              <a:gd name="T13" fmla="*/ 240086908 h 494"/>
              <a:gd name="T14" fmla="*/ 303049002 w 876"/>
              <a:gd name="T15" fmla="*/ 237546188 h 494"/>
              <a:gd name="T16" fmla="*/ 352821876 w 876"/>
              <a:gd name="T17" fmla="*/ 271209124 h 494"/>
              <a:gd name="T18" fmla="*/ 374873038 w 876"/>
              <a:gd name="T19" fmla="*/ 306777599 h 494"/>
              <a:gd name="T20" fmla="*/ 396294758 w 876"/>
              <a:gd name="T21" fmla="*/ 254060066 h 494"/>
              <a:gd name="T22" fmla="*/ 415825765 w 876"/>
              <a:gd name="T23" fmla="*/ 203248023 h 494"/>
              <a:gd name="T24" fmla="*/ 453628197 w 876"/>
              <a:gd name="T25" fmla="*/ 234371086 h 494"/>
              <a:gd name="T26" fmla="*/ 490170849 w 876"/>
              <a:gd name="T27" fmla="*/ 227384108 h 494"/>
              <a:gd name="T28" fmla="*/ 512852249 w 876"/>
              <a:gd name="T29" fmla="*/ 236275829 h 494"/>
              <a:gd name="T30" fmla="*/ 503401071 w 876"/>
              <a:gd name="T31" fmla="*/ 191180404 h 494"/>
              <a:gd name="T32" fmla="*/ 551914263 w 876"/>
              <a:gd name="T33" fmla="*/ 189274864 h 494"/>
              <a:gd name="T34" fmla="*/ 548134427 w 876"/>
              <a:gd name="T35" fmla="*/ 147355388 h 494"/>
              <a:gd name="T36" fmla="*/ 544353797 w 876"/>
              <a:gd name="T37" fmla="*/ 136557332 h 494"/>
              <a:gd name="T38" fmla="*/ 538053805 w 876"/>
              <a:gd name="T39" fmla="*/ 130206331 h 494"/>
              <a:gd name="T40" fmla="*/ 529232863 w 876"/>
              <a:gd name="T41" fmla="*/ 139098051 h 494"/>
              <a:gd name="T42" fmla="*/ 521672397 w 876"/>
              <a:gd name="T43" fmla="*/ 140368410 h 494"/>
              <a:gd name="T44" fmla="*/ 521042159 w 876"/>
              <a:gd name="T45" fmla="*/ 149260131 h 494"/>
              <a:gd name="T46" fmla="*/ 507811938 w 876"/>
              <a:gd name="T47" fmla="*/ 153071210 h 494"/>
              <a:gd name="T48" fmla="*/ 498360760 w 876"/>
              <a:gd name="T49" fmla="*/ 147355388 h 494"/>
              <a:gd name="T50" fmla="*/ 490170849 w 876"/>
              <a:gd name="T51" fmla="*/ 141638770 h 494"/>
              <a:gd name="T52" fmla="*/ 478829752 w 876"/>
              <a:gd name="T53" fmla="*/ 137192511 h 494"/>
              <a:gd name="T54" fmla="*/ 480719671 w 876"/>
              <a:gd name="T55" fmla="*/ 127665611 h 494"/>
              <a:gd name="T56" fmla="*/ 475049916 w 876"/>
              <a:gd name="T57" fmla="*/ 126395252 h 494"/>
              <a:gd name="T58" fmla="*/ 461818901 w 876"/>
              <a:gd name="T59" fmla="*/ 120678634 h 494"/>
              <a:gd name="T60" fmla="*/ 452368516 w 876"/>
              <a:gd name="T61" fmla="*/ 118137914 h 494"/>
              <a:gd name="T62" fmla="*/ 444808049 w 876"/>
              <a:gd name="T63" fmla="*/ 119408274 h 494"/>
              <a:gd name="T64" fmla="*/ 437247583 w 876"/>
              <a:gd name="T65" fmla="*/ 117502735 h 494"/>
              <a:gd name="T66" fmla="*/ 431577034 w 876"/>
              <a:gd name="T67" fmla="*/ 116232375 h 494"/>
              <a:gd name="T68" fmla="*/ 434727427 w 876"/>
              <a:gd name="T69" fmla="*/ 102894371 h 494"/>
              <a:gd name="T70" fmla="*/ 437247583 w 876"/>
              <a:gd name="T71" fmla="*/ 90191572 h 494"/>
              <a:gd name="T72" fmla="*/ 451738279 w 876"/>
              <a:gd name="T73" fmla="*/ 70501795 h 494"/>
              <a:gd name="T74" fmla="*/ 454258434 w 876"/>
              <a:gd name="T75" fmla="*/ 59069356 h 494"/>
              <a:gd name="T76" fmla="*/ 447957649 w 876"/>
              <a:gd name="T77" fmla="*/ 54623097 h 494"/>
              <a:gd name="T78" fmla="*/ 441027419 w 876"/>
              <a:gd name="T79" fmla="*/ 52717558 h 494"/>
              <a:gd name="T80" fmla="*/ 434727427 w 876"/>
              <a:gd name="T81" fmla="*/ 52717558 h 494"/>
              <a:gd name="T82" fmla="*/ 429687116 w 876"/>
              <a:gd name="T83" fmla="*/ 46365747 h 494"/>
              <a:gd name="T84" fmla="*/ 417086338 w 876"/>
              <a:gd name="T85" fmla="*/ 33027768 h 494"/>
              <a:gd name="T86" fmla="*/ 404485461 w 876"/>
              <a:gd name="T87" fmla="*/ 24771222 h 494"/>
              <a:gd name="T88" fmla="*/ 377393194 w 876"/>
              <a:gd name="T89" fmla="*/ 13337985 h 494"/>
              <a:gd name="T90" fmla="*/ 354711794 w 876"/>
              <a:gd name="T91" fmla="*/ 18419424 h 494"/>
              <a:gd name="T92" fmla="*/ 338961417 w 876"/>
              <a:gd name="T93" fmla="*/ 4446260 h 494"/>
              <a:gd name="T94" fmla="*/ 317539698 w 876"/>
              <a:gd name="T95" fmla="*/ 8257341 h 494"/>
              <a:gd name="T96" fmla="*/ 333290869 w 876"/>
              <a:gd name="T97" fmla="*/ 20324963 h 494"/>
              <a:gd name="T98" fmla="*/ 326990083 w 876"/>
              <a:gd name="T99" fmla="*/ 27311150 h 494"/>
              <a:gd name="T100" fmla="*/ 294858298 w 876"/>
              <a:gd name="T101" fmla="*/ 29851869 h 494"/>
              <a:gd name="T102" fmla="*/ 238784639 w 876"/>
              <a:gd name="T103" fmla="*/ 29216689 h 494"/>
              <a:gd name="T104" fmla="*/ 211062928 w 876"/>
              <a:gd name="T105" fmla="*/ 27311150 h 494"/>
              <a:gd name="T106" fmla="*/ 192792346 w 876"/>
              <a:gd name="T107" fmla="*/ 43825028 h 494"/>
              <a:gd name="T108" fmla="*/ 182081486 w 876"/>
              <a:gd name="T109" fmla="*/ 51447186 h 494"/>
              <a:gd name="T110" fmla="*/ 139238842 w 876"/>
              <a:gd name="T111" fmla="*/ 39379566 h 494"/>
              <a:gd name="T112" fmla="*/ 139868286 w 876"/>
              <a:gd name="T113" fmla="*/ 62879638 h 494"/>
              <a:gd name="T114" fmla="*/ 118447360 w 876"/>
              <a:gd name="T115" fmla="*/ 89556392 h 494"/>
              <a:gd name="T116" fmla="*/ 67413987 w 876"/>
              <a:gd name="T117" fmla="*/ 130841510 h 494"/>
              <a:gd name="T118" fmla="*/ 26462043 w 876"/>
              <a:gd name="T119" fmla="*/ 184828606 h 494"/>
              <a:gd name="T120" fmla="*/ 17641095 w 876"/>
              <a:gd name="T121" fmla="*/ 228019288 h 494"/>
              <a:gd name="T122" fmla="*/ 27091486 w 876"/>
              <a:gd name="T123" fmla="*/ 240086908 h 494"/>
              <a:gd name="T124" fmla="*/ 343371491 w 876"/>
              <a:gd name="T125" fmla="*/ 12702802 h 4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76"/>
              <a:gd name="T190" fmla="*/ 0 h 494"/>
              <a:gd name="T191" fmla="*/ 876 w 876"/>
              <a:gd name="T192" fmla="*/ 494 h 4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76" h="494">
                <a:moveTo>
                  <a:pt x="54" y="352"/>
                </a:moveTo>
                <a:lnTo>
                  <a:pt x="61" y="343"/>
                </a:lnTo>
                <a:lnTo>
                  <a:pt x="49" y="343"/>
                </a:lnTo>
                <a:lnTo>
                  <a:pt x="54" y="338"/>
                </a:lnTo>
                <a:lnTo>
                  <a:pt x="57" y="335"/>
                </a:lnTo>
                <a:lnTo>
                  <a:pt x="60" y="330"/>
                </a:lnTo>
                <a:lnTo>
                  <a:pt x="76" y="319"/>
                </a:lnTo>
                <a:lnTo>
                  <a:pt x="88" y="325"/>
                </a:lnTo>
                <a:lnTo>
                  <a:pt x="94" y="320"/>
                </a:lnTo>
                <a:lnTo>
                  <a:pt x="100" y="320"/>
                </a:lnTo>
                <a:lnTo>
                  <a:pt x="112" y="310"/>
                </a:lnTo>
                <a:lnTo>
                  <a:pt x="133" y="310"/>
                </a:lnTo>
                <a:lnTo>
                  <a:pt x="140" y="312"/>
                </a:lnTo>
                <a:lnTo>
                  <a:pt x="152" y="314"/>
                </a:lnTo>
                <a:lnTo>
                  <a:pt x="169" y="320"/>
                </a:lnTo>
                <a:lnTo>
                  <a:pt x="160" y="338"/>
                </a:lnTo>
                <a:lnTo>
                  <a:pt x="167" y="341"/>
                </a:lnTo>
                <a:lnTo>
                  <a:pt x="173" y="348"/>
                </a:lnTo>
                <a:lnTo>
                  <a:pt x="176" y="356"/>
                </a:lnTo>
                <a:lnTo>
                  <a:pt x="171" y="362"/>
                </a:lnTo>
                <a:lnTo>
                  <a:pt x="163" y="366"/>
                </a:lnTo>
                <a:lnTo>
                  <a:pt x="163" y="377"/>
                </a:lnTo>
                <a:lnTo>
                  <a:pt x="160" y="388"/>
                </a:lnTo>
                <a:lnTo>
                  <a:pt x="177" y="392"/>
                </a:lnTo>
                <a:lnTo>
                  <a:pt x="174" y="410"/>
                </a:lnTo>
                <a:lnTo>
                  <a:pt x="183" y="414"/>
                </a:lnTo>
                <a:lnTo>
                  <a:pt x="198" y="429"/>
                </a:lnTo>
                <a:lnTo>
                  <a:pt x="203" y="438"/>
                </a:lnTo>
                <a:lnTo>
                  <a:pt x="203" y="447"/>
                </a:lnTo>
                <a:lnTo>
                  <a:pt x="200" y="451"/>
                </a:lnTo>
                <a:lnTo>
                  <a:pt x="209" y="452"/>
                </a:lnTo>
                <a:lnTo>
                  <a:pt x="216" y="463"/>
                </a:lnTo>
                <a:lnTo>
                  <a:pt x="225" y="466"/>
                </a:lnTo>
                <a:lnTo>
                  <a:pt x="236" y="463"/>
                </a:lnTo>
                <a:lnTo>
                  <a:pt x="258" y="451"/>
                </a:lnTo>
                <a:lnTo>
                  <a:pt x="270" y="452"/>
                </a:lnTo>
                <a:lnTo>
                  <a:pt x="285" y="451"/>
                </a:lnTo>
                <a:lnTo>
                  <a:pt x="304" y="443"/>
                </a:lnTo>
                <a:lnTo>
                  <a:pt x="313" y="447"/>
                </a:lnTo>
                <a:lnTo>
                  <a:pt x="325" y="441"/>
                </a:lnTo>
                <a:lnTo>
                  <a:pt x="338" y="451"/>
                </a:lnTo>
                <a:lnTo>
                  <a:pt x="362" y="457"/>
                </a:lnTo>
                <a:lnTo>
                  <a:pt x="370" y="443"/>
                </a:lnTo>
                <a:lnTo>
                  <a:pt x="389" y="436"/>
                </a:lnTo>
                <a:lnTo>
                  <a:pt x="393" y="424"/>
                </a:lnTo>
                <a:lnTo>
                  <a:pt x="398" y="419"/>
                </a:lnTo>
                <a:lnTo>
                  <a:pt x="417" y="406"/>
                </a:lnTo>
                <a:lnTo>
                  <a:pt x="420" y="399"/>
                </a:lnTo>
                <a:lnTo>
                  <a:pt x="410" y="378"/>
                </a:lnTo>
                <a:lnTo>
                  <a:pt x="413" y="372"/>
                </a:lnTo>
                <a:lnTo>
                  <a:pt x="453" y="347"/>
                </a:lnTo>
                <a:lnTo>
                  <a:pt x="472" y="329"/>
                </a:lnTo>
                <a:lnTo>
                  <a:pt x="478" y="327"/>
                </a:lnTo>
                <a:lnTo>
                  <a:pt x="484" y="329"/>
                </a:lnTo>
                <a:lnTo>
                  <a:pt x="490" y="337"/>
                </a:lnTo>
                <a:lnTo>
                  <a:pt x="481" y="374"/>
                </a:lnTo>
                <a:lnTo>
                  <a:pt x="484" y="378"/>
                </a:lnTo>
                <a:lnTo>
                  <a:pt x="495" y="385"/>
                </a:lnTo>
                <a:lnTo>
                  <a:pt x="516" y="414"/>
                </a:lnTo>
                <a:lnTo>
                  <a:pt x="532" y="417"/>
                </a:lnTo>
                <a:lnTo>
                  <a:pt x="547" y="415"/>
                </a:lnTo>
                <a:lnTo>
                  <a:pt x="557" y="420"/>
                </a:lnTo>
                <a:lnTo>
                  <a:pt x="560" y="427"/>
                </a:lnTo>
                <a:lnTo>
                  <a:pt x="547" y="443"/>
                </a:lnTo>
                <a:lnTo>
                  <a:pt x="575" y="467"/>
                </a:lnTo>
                <a:lnTo>
                  <a:pt x="577" y="476"/>
                </a:lnTo>
                <a:lnTo>
                  <a:pt x="568" y="485"/>
                </a:lnTo>
                <a:lnTo>
                  <a:pt x="583" y="494"/>
                </a:lnTo>
                <a:lnTo>
                  <a:pt x="590" y="493"/>
                </a:lnTo>
                <a:lnTo>
                  <a:pt x="595" y="483"/>
                </a:lnTo>
                <a:lnTo>
                  <a:pt x="592" y="473"/>
                </a:lnTo>
                <a:lnTo>
                  <a:pt x="595" y="464"/>
                </a:lnTo>
                <a:lnTo>
                  <a:pt x="587" y="442"/>
                </a:lnTo>
                <a:lnTo>
                  <a:pt x="590" y="435"/>
                </a:lnTo>
                <a:lnTo>
                  <a:pt x="618" y="410"/>
                </a:lnTo>
                <a:lnTo>
                  <a:pt x="621" y="409"/>
                </a:lnTo>
                <a:lnTo>
                  <a:pt x="629" y="400"/>
                </a:lnTo>
                <a:lnTo>
                  <a:pt x="641" y="385"/>
                </a:lnTo>
                <a:lnTo>
                  <a:pt x="645" y="372"/>
                </a:lnTo>
                <a:lnTo>
                  <a:pt x="639" y="356"/>
                </a:lnTo>
                <a:lnTo>
                  <a:pt x="638" y="342"/>
                </a:lnTo>
                <a:lnTo>
                  <a:pt x="639" y="332"/>
                </a:lnTo>
                <a:lnTo>
                  <a:pt x="647" y="325"/>
                </a:lnTo>
                <a:lnTo>
                  <a:pt x="660" y="320"/>
                </a:lnTo>
                <a:lnTo>
                  <a:pt x="671" y="320"/>
                </a:lnTo>
                <a:lnTo>
                  <a:pt x="678" y="325"/>
                </a:lnTo>
                <a:lnTo>
                  <a:pt x="678" y="335"/>
                </a:lnTo>
                <a:lnTo>
                  <a:pt x="675" y="345"/>
                </a:lnTo>
                <a:lnTo>
                  <a:pt x="697" y="369"/>
                </a:lnTo>
                <a:lnTo>
                  <a:pt x="706" y="372"/>
                </a:lnTo>
                <a:lnTo>
                  <a:pt x="720" y="369"/>
                </a:lnTo>
                <a:lnTo>
                  <a:pt x="732" y="368"/>
                </a:lnTo>
                <a:lnTo>
                  <a:pt x="733" y="356"/>
                </a:lnTo>
                <a:lnTo>
                  <a:pt x="741" y="351"/>
                </a:lnTo>
                <a:lnTo>
                  <a:pt x="766" y="350"/>
                </a:lnTo>
                <a:lnTo>
                  <a:pt x="776" y="346"/>
                </a:lnTo>
                <a:lnTo>
                  <a:pt x="784" y="348"/>
                </a:lnTo>
                <a:lnTo>
                  <a:pt x="778" y="358"/>
                </a:lnTo>
                <a:lnTo>
                  <a:pt x="788" y="366"/>
                </a:lnTo>
                <a:lnTo>
                  <a:pt x="790" y="373"/>
                </a:lnTo>
                <a:lnTo>
                  <a:pt x="788" y="380"/>
                </a:lnTo>
                <a:lnTo>
                  <a:pt x="793" y="390"/>
                </a:lnTo>
                <a:lnTo>
                  <a:pt x="805" y="392"/>
                </a:lnTo>
                <a:lnTo>
                  <a:pt x="814" y="384"/>
                </a:lnTo>
                <a:lnTo>
                  <a:pt x="814" y="372"/>
                </a:lnTo>
                <a:lnTo>
                  <a:pt x="806" y="359"/>
                </a:lnTo>
                <a:lnTo>
                  <a:pt x="817" y="350"/>
                </a:lnTo>
                <a:lnTo>
                  <a:pt x="811" y="340"/>
                </a:lnTo>
                <a:lnTo>
                  <a:pt x="791" y="333"/>
                </a:lnTo>
                <a:lnTo>
                  <a:pt x="797" y="316"/>
                </a:lnTo>
                <a:lnTo>
                  <a:pt x="794" y="309"/>
                </a:lnTo>
                <a:lnTo>
                  <a:pt x="799" y="301"/>
                </a:lnTo>
                <a:lnTo>
                  <a:pt x="808" y="294"/>
                </a:lnTo>
                <a:lnTo>
                  <a:pt x="822" y="293"/>
                </a:lnTo>
                <a:lnTo>
                  <a:pt x="833" y="296"/>
                </a:lnTo>
                <a:lnTo>
                  <a:pt x="839" y="312"/>
                </a:lnTo>
                <a:lnTo>
                  <a:pt x="855" y="315"/>
                </a:lnTo>
                <a:lnTo>
                  <a:pt x="872" y="314"/>
                </a:lnTo>
                <a:lnTo>
                  <a:pt x="876" y="298"/>
                </a:lnTo>
                <a:lnTo>
                  <a:pt x="870" y="287"/>
                </a:lnTo>
                <a:lnTo>
                  <a:pt x="876" y="268"/>
                </a:lnTo>
                <a:lnTo>
                  <a:pt x="870" y="251"/>
                </a:lnTo>
                <a:lnTo>
                  <a:pt x="872" y="246"/>
                </a:lnTo>
                <a:lnTo>
                  <a:pt x="872" y="237"/>
                </a:lnTo>
                <a:lnTo>
                  <a:pt x="872" y="235"/>
                </a:lnTo>
                <a:lnTo>
                  <a:pt x="870" y="232"/>
                </a:lnTo>
                <a:lnTo>
                  <a:pt x="873" y="230"/>
                </a:lnTo>
                <a:lnTo>
                  <a:pt x="873" y="226"/>
                </a:lnTo>
                <a:lnTo>
                  <a:pt x="875" y="225"/>
                </a:lnTo>
                <a:lnTo>
                  <a:pt x="875" y="220"/>
                </a:lnTo>
                <a:lnTo>
                  <a:pt x="872" y="217"/>
                </a:lnTo>
                <a:lnTo>
                  <a:pt x="869" y="216"/>
                </a:lnTo>
                <a:lnTo>
                  <a:pt x="864" y="215"/>
                </a:lnTo>
                <a:lnTo>
                  <a:pt x="863" y="214"/>
                </a:lnTo>
                <a:lnTo>
                  <a:pt x="863" y="211"/>
                </a:lnTo>
                <a:lnTo>
                  <a:pt x="863" y="209"/>
                </a:lnTo>
                <a:lnTo>
                  <a:pt x="861" y="207"/>
                </a:lnTo>
                <a:lnTo>
                  <a:pt x="858" y="205"/>
                </a:lnTo>
                <a:lnTo>
                  <a:pt x="857" y="204"/>
                </a:lnTo>
                <a:lnTo>
                  <a:pt x="854" y="205"/>
                </a:lnTo>
                <a:lnTo>
                  <a:pt x="852" y="206"/>
                </a:lnTo>
                <a:lnTo>
                  <a:pt x="849" y="206"/>
                </a:lnTo>
                <a:lnTo>
                  <a:pt x="846" y="211"/>
                </a:lnTo>
                <a:lnTo>
                  <a:pt x="845" y="214"/>
                </a:lnTo>
                <a:lnTo>
                  <a:pt x="845" y="215"/>
                </a:lnTo>
                <a:lnTo>
                  <a:pt x="842" y="216"/>
                </a:lnTo>
                <a:lnTo>
                  <a:pt x="840" y="219"/>
                </a:lnTo>
                <a:lnTo>
                  <a:pt x="843" y="220"/>
                </a:lnTo>
                <a:lnTo>
                  <a:pt x="843" y="222"/>
                </a:lnTo>
                <a:lnTo>
                  <a:pt x="840" y="222"/>
                </a:lnTo>
                <a:lnTo>
                  <a:pt x="839" y="223"/>
                </a:lnTo>
                <a:lnTo>
                  <a:pt x="834" y="221"/>
                </a:lnTo>
                <a:lnTo>
                  <a:pt x="833" y="221"/>
                </a:lnTo>
                <a:lnTo>
                  <a:pt x="828" y="221"/>
                </a:lnTo>
                <a:lnTo>
                  <a:pt x="828" y="220"/>
                </a:lnTo>
                <a:lnTo>
                  <a:pt x="828" y="222"/>
                </a:lnTo>
                <a:lnTo>
                  <a:pt x="827" y="223"/>
                </a:lnTo>
                <a:lnTo>
                  <a:pt x="827" y="227"/>
                </a:lnTo>
                <a:lnTo>
                  <a:pt x="825" y="228"/>
                </a:lnTo>
                <a:lnTo>
                  <a:pt x="827" y="231"/>
                </a:lnTo>
                <a:lnTo>
                  <a:pt x="827" y="235"/>
                </a:lnTo>
                <a:lnTo>
                  <a:pt x="825" y="236"/>
                </a:lnTo>
                <a:lnTo>
                  <a:pt x="818" y="236"/>
                </a:lnTo>
                <a:lnTo>
                  <a:pt x="817" y="237"/>
                </a:lnTo>
                <a:lnTo>
                  <a:pt x="814" y="240"/>
                </a:lnTo>
                <a:lnTo>
                  <a:pt x="812" y="240"/>
                </a:lnTo>
                <a:lnTo>
                  <a:pt x="809" y="240"/>
                </a:lnTo>
                <a:lnTo>
                  <a:pt x="806" y="241"/>
                </a:lnTo>
                <a:lnTo>
                  <a:pt x="805" y="241"/>
                </a:lnTo>
                <a:lnTo>
                  <a:pt x="803" y="242"/>
                </a:lnTo>
                <a:lnTo>
                  <a:pt x="800" y="240"/>
                </a:lnTo>
                <a:lnTo>
                  <a:pt x="799" y="237"/>
                </a:lnTo>
                <a:lnTo>
                  <a:pt x="791" y="237"/>
                </a:lnTo>
                <a:lnTo>
                  <a:pt x="791" y="235"/>
                </a:lnTo>
                <a:lnTo>
                  <a:pt x="791" y="232"/>
                </a:lnTo>
                <a:lnTo>
                  <a:pt x="788" y="230"/>
                </a:lnTo>
                <a:lnTo>
                  <a:pt x="787" y="226"/>
                </a:lnTo>
                <a:lnTo>
                  <a:pt x="784" y="227"/>
                </a:lnTo>
                <a:lnTo>
                  <a:pt x="779" y="226"/>
                </a:lnTo>
                <a:lnTo>
                  <a:pt x="779" y="225"/>
                </a:lnTo>
                <a:lnTo>
                  <a:pt x="778" y="222"/>
                </a:lnTo>
                <a:lnTo>
                  <a:pt x="778" y="223"/>
                </a:lnTo>
                <a:lnTo>
                  <a:pt x="775" y="222"/>
                </a:lnTo>
                <a:lnTo>
                  <a:pt x="772" y="223"/>
                </a:lnTo>
                <a:lnTo>
                  <a:pt x="769" y="223"/>
                </a:lnTo>
                <a:lnTo>
                  <a:pt x="764" y="220"/>
                </a:lnTo>
                <a:lnTo>
                  <a:pt x="761" y="219"/>
                </a:lnTo>
                <a:lnTo>
                  <a:pt x="760" y="217"/>
                </a:lnTo>
                <a:lnTo>
                  <a:pt x="760" y="216"/>
                </a:lnTo>
                <a:lnTo>
                  <a:pt x="760" y="215"/>
                </a:lnTo>
                <a:lnTo>
                  <a:pt x="760" y="212"/>
                </a:lnTo>
                <a:lnTo>
                  <a:pt x="758" y="211"/>
                </a:lnTo>
                <a:lnTo>
                  <a:pt x="760" y="209"/>
                </a:lnTo>
                <a:lnTo>
                  <a:pt x="761" y="206"/>
                </a:lnTo>
                <a:lnTo>
                  <a:pt x="763" y="204"/>
                </a:lnTo>
                <a:lnTo>
                  <a:pt x="763" y="201"/>
                </a:lnTo>
                <a:lnTo>
                  <a:pt x="758" y="200"/>
                </a:lnTo>
                <a:lnTo>
                  <a:pt x="758" y="199"/>
                </a:lnTo>
                <a:lnTo>
                  <a:pt x="760" y="198"/>
                </a:lnTo>
                <a:lnTo>
                  <a:pt x="757" y="196"/>
                </a:lnTo>
                <a:lnTo>
                  <a:pt x="755" y="198"/>
                </a:lnTo>
                <a:lnTo>
                  <a:pt x="754" y="198"/>
                </a:lnTo>
                <a:lnTo>
                  <a:pt x="754" y="199"/>
                </a:lnTo>
                <a:lnTo>
                  <a:pt x="752" y="199"/>
                </a:lnTo>
                <a:lnTo>
                  <a:pt x="751" y="196"/>
                </a:lnTo>
                <a:lnTo>
                  <a:pt x="748" y="195"/>
                </a:lnTo>
                <a:lnTo>
                  <a:pt x="744" y="194"/>
                </a:lnTo>
                <a:lnTo>
                  <a:pt x="742" y="191"/>
                </a:lnTo>
                <a:lnTo>
                  <a:pt x="736" y="191"/>
                </a:lnTo>
                <a:lnTo>
                  <a:pt x="733" y="190"/>
                </a:lnTo>
                <a:lnTo>
                  <a:pt x="730" y="190"/>
                </a:lnTo>
                <a:lnTo>
                  <a:pt x="729" y="190"/>
                </a:lnTo>
                <a:lnTo>
                  <a:pt x="729" y="188"/>
                </a:lnTo>
                <a:lnTo>
                  <a:pt x="726" y="188"/>
                </a:lnTo>
                <a:lnTo>
                  <a:pt x="724" y="186"/>
                </a:lnTo>
                <a:lnTo>
                  <a:pt x="721" y="186"/>
                </a:lnTo>
                <a:lnTo>
                  <a:pt x="718" y="186"/>
                </a:lnTo>
                <a:lnTo>
                  <a:pt x="717" y="186"/>
                </a:lnTo>
                <a:lnTo>
                  <a:pt x="714" y="188"/>
                </a:lnTo>
                <a:lnTo>
                  <a:pt x="712" y="188"/>
                </a:lnTo>
                <a:lnTo>
                  <a:pt x="711" y="186"/>
                </a:lnTo>
                <a:lnTo>
                  <a:pt x="709" y="185"/>
                </a:lnTo>
                <a:lnTo>
                  <a:pt x="708" y="186"/>
                </a:lnTo>
                <a:lnTo>
                  <a:pt x="706" y="188"/>
                </a:lnTo>
                <a:lnTo>
                  <a:pt x="705" y="188"/>
                </a:lnTo>
                <a:lnTo>
                  <a:pt x="702" y="188"/>
                </a:lnTo>
                <a:lnTo>
                  <a:pt x="700" y="189"/>
                </a:lnTo>
                <a:lnTo>
                  <a:pt x="699" y="186"/>
                </a:lnTo>
                <a:lnTo>
                  <a:pt x="699" y="185"/>
                </a:lnTo>
                <a:lnTo>
                  <a:pt x="696" y="184"/>
                </a:lnTo>
                <a:lnTo>
                  <a:pt x="694" y="185"/>
                </a:lnTo>
                <a:lnTo>
                  <a:pt x="693" y="185"/>
                </a:lnTo>
                <a:lnTo>
                  <a:pt x="690" y="186"/>
                </a:lnTo>
                <a:lnTo>
                  <a:pt x="688" y="186"/>
                </a:lnTo>
                <a:lnTo>
                  <a:pt x="687" y="186"/>
                </a:lnTo>
                <a:lnTo>
                  <a:pt x="685" y="186"/>
                </a:lnTo>
                <a:lnTo>
                  <a:pt x="684" y="185"/>
                </a:lnTo>
                <a:lnTo>
                  <a:pt x="685" y="183"/>
                </a:lnTo>
                <a:lnTo>
                  <a:pt x="693" y="179"/>
                </a:lnTo>
                <a:lnTo>
                  <a:pt x="694" y="175"/>
                </a:lnTo>
                <a:lnTo>
                  <a:pt x="693" y="172"/>
                </a:lnTo>
                <a:lnTo>
                  <a:pt x="693" y="170"/>
                </a:lnTo>
                <a:lnTo>
                  <a:pt x="691" y="165"/>
                </a:lnTo>
                <a:lnTo>
                  <a:pt x="690" y="164"/>
                </a:lnTo>
                <a:lnTo>
                  <a:pt x="690" y="162"/>
                </a:lnTo>
                <a:lnTo>
                  <a:pt x="688" y="157"/>
                </a:lnTo>
                <a:lnTo>
                  <a:pt x="688" y="156"/>
                </a:lnTo>
                <a:lnTo>
                  <a:pt x="688" y="153"/>
                </a:lnTo>
                <a:lnTo>
                  <a:pt x="688" y="152"/>
                </a:lnTo>
                <a:lnTo>
                  <a:pt x="690" y="149"/>
                </a:lnTo>
                <a:lnTo>
                  <a:pt x="691" y="146"/>
                </a:lnTo>
                <a:lnTo>
                  <a:pt x="694" y="142"/>
                </a:lnTo>
                <a:lnTo>
                  <a:pt x="697" y="137"/>
                </a:lnTo>
                <a:lnTo>
                  <a:pt x="697" y="133"/>
                </a:lnTo>
                <a:lnTo>
                  <a:pt x="699" y="133"/>
                </a:lnTo>
                <a:lnTo>
                  <a:pt x="702" y="127"/>
                </a:lnTo>
                <a:lnTo>
                  <a:pt x="708" y="123"/>
                </a:lnTo>
                <a:lnTo>
                  <a:pt x="711" y="116"/>
                </a:lnTo>
                <a:lnTo>
                  <a:pt x="717" y="111"/>
                </a:lnTo>
                <a:lnTo>
                  <a:pt x="723" y="111"/>
                </a:lnTo>
                <a:lnTo>
                  <a:pt x="724" y="109"/>
                </a:lnTo>
                <a:lnTo>
                  <a:pt x="726" y="105"/>
                </a:lnTo>
                <a:lnTo>
                  <a:pt x="721" y="102"/>
                </a:lnTo>
                <a:lnTo>
                  <a:pt x="721" y="97"/>
                </a:lnTo>
                <a:lnTo>
                  <a:pt x="720" y="95"/>
                </a:lnTo>
                <a:lnTo>
                  <a:pt x="721" y="93"/>
                </a:lnTo>
                <a:lnTo>
                  <a:pt x="723" y="91"/>
                </a:lnTo>
                <a:lnTo>
                  <a:pt x="723" y="90"/>
                </a:lnTo>
                <a:lnTo>
                  <a:pt x="723" y="89"/>
                </a:lnTo>
                <a:lnTo>
                  <a:pt x="715" y="89"/>
                </a:lnTo>
                <a:lnTo>
                  <a:pt x="714" y="85"/>
                </a:lnTo>
                <a:lnTo>
                  <a:pt x="714" y="86"/>
                </a:lnTo>
                <a:lnTo>
                  <a:pt x="711" y="86"/>
                </a:lnTo>
                <a:lnTo>
                  <a:pt x="711" y="84"/>
                </a:lnTo>
                <a:lnTo>
                  <a:pt x="709" y="81"/>
                </a:lnTo>
                <a:lnTo>
                  <a:pt x="706" y="80"/>
                </a:lnTo>
                <a:lnTo>
                  <a:pt x="705" y="78"/>
                </a:lnTo>
                <a:lnTo>
                  <a:pt x="703" y="79"/>
                </a:lnTo>
                <a:lnTo>
                  <a:pt x="702" y="81"/>
                </a:lnTo>
                <a:lnTo>
                  <a:pt x="700" y="83"/>
                </a:lnTo>
                <a:lnTo>
                  <a:pt x="699" y="83"/>
                </a:lnTo>
                <a:lnTo>
                  <a:pt x="697" y="83"/>
                </a:lnTo>
                <a:lnTo>
                  <a:pt x="696" y="83"/>
                </a:lnTo>
                <a:lnTo>
                  <a:pt x="694" y="83"/>
                </a:lnTo>
                <a:lnTo>
                  <a:pt x="693" y="83"/>
                </a:lnTo>
                <a:lnTo>
                  <a:pt x="691" y="83"/>
                </a:lnTo>
                <a:lnTo>
                  <a:pt x="690" y="83"/>
                </a:lnTo>
                <a:lnTo>
                  <a:pt x="690" y="81"/>
                </a:lnTo>
                <a:lnTo>
                  <a:pt x="688" y="80"/>
                </a:lnTo>
                <a:lnTo>
                  <a:pt x="688" y="79"/>
                </a:lnTo>
                <a:lnTo>
                  <a:pt x="684" y="78"/>
                </a:lnTo>
                <a:lnTo>
                  <a:pt x="684" y="76"/>
                </a:lnTo>
                <a:lnTo>
                  <a:pt x="682" y="75"/>
                </a:lnTo>
                <a:lnTo>
                  <a:pt x="682" y="73"/>
                </a:lnTo>
                <a:lnTo>
                  <a:pt x="678" y="69"/>
                </a:lnTo>
                <a:lnTo>
                  <a:pt x="672" y="64"/>
                </a:lnTo>
                <a:lnTo>
                  <a:pt x="672" y="59"/>
                </a:lnTo>
                <a:lnTo>
                  <a:pt x="668" y="57"/>
                </a:lnTo>
                <a:lnTo>
                  <a:pt x="665" y="54"/>
                </a:lnTo>
                <a:lnTo>
                  <a:pt x="663" y="54"/>
                </a:lnTo>
                <a:lnTo>
                  <a:pt x="662" y="52"/>
                </a:lnTo>
                <a:lnTo>
                  <a:pt x="660" y="51"/>
                </a:lnTo>
                <a:lnTo>
                  <a:pt x="659" y="49"/>
                </a:lnTo>
                <a:lnTo>
                  <a:pt x="653" y="46"/>
                </a:lnTo>
                <a:lnTo>
                  <a:pt x="651" y="46"/>
                </a:lnTo>
                <a:lnTo>
                  <a:pt x="648" y="43"/>
                </a:lnTo>
                <a:lnTo>
                  <a:pt x="645" y="43"/>
                </a:lnTo>
                <a:lnTo>
                  <a:pt x="642" y="39"/>
                </a:lnTo>
                <a:lnTo>
                  <a:pt x="639" y="41"/>
                </a:lnTo>
                <a:lnTo>
                  <a:pt x="638" y="39"/>
                </a:lnTo>
                <a:lnTo>
                  <a:pt x="636" y="38"/>
                </a:lnTo>
                <a:lnTo>
                  <a:pt x="635" y="34"/>
                </a:lnTo>
                <a:lnTo>
                  <a:pt x="624" y="29"/>
                </a:lnTo>
                <a:lnTo>
                  <a:pt x="603" y="22"/>
                </a:lnTo>
                <a:lnTo>
                  <a:pt x="599" y="21"/>
                </a:lnTo>
                <a:lnTo>
                  <a:pt x="590" y="29"/>
                </a:lnTo>
                <a:lnTo>
                  <a:pt x="587" y="36"/>
                </a:lnTo>
                <a:lnTo>
                  <a:pt x="581" y="38"/>
                </a:lnTo>
                <a:lnTo>
                  <a:pt x="577" y="36"/>
                </a:lnTo>
                <a:lnTo>
                  <a:pt x="572" y="26"/>
                </a:lnTo>
                <a:lnTo>
                  <a:pt x="563" y="28"/>
                </a:lnTo>
                <a:lnTo>
                  <a:pt x="563" y="29"/>
                </a:lnTo>
                <a:lnTo>
                  <a:pt x="563" y="32"/>
                </a:lnTo>
                <a:lnTo>
                  <a:pt x="554" y="27"/>
                </a:lnTo>
                <a:lnTo>
                  <a:pt x="553" y="25"/>
                </a:lnTo>
                <a:lnTo>
                  <a:pt x="551" y="18"/>
                </a:lnTo>
                <a:lnTo>
                  <a:pt x="556" y="13"/>
                </a:lnTo>
                <a:lnTo>
                  <a:pt x="542" y="4"/>
                </a:lnTo>
                <a:lnTo>
                  <a:pt x="538" y="7"/>
                </a:lnTo>
                <a:lnTo>
                  <a:pt x="536" y="4"/>
                </a:lnTo>
                <a:lnTo>
                  <a:pt x="532" y="0"/>
                </a:lnTo>
                <a:lnTo>
                  <a:pt x="525" y="0"/>
                </a:lnTo>
                <a:lnTo>
                  <a:pt x="526" y="6"/>
                </a:lnTo>
                <a:lnTo>
                  <a:pt x="517" y="6"/>
                </a:lnTo>
                <a:lnTo>
                  <a:pt x="510" y="7"/>
                </a:lnTo>
                <a:lnTo>
                  <a:pt x="504" y="13"/>
                </a:lnTo>
                <a:lnTo>
                  <a:pt x="505" y="17"/>
                </a:lnTo>
                <a:lnTo>
                  <a:pt x="495" y="25"/>
                </a:lnTo>
                <a:lnTo>
                  <a:pt x="496" y="31"/>
                </a:lnTo>
                <a:lnTo>
                  <a:pt x="505" y="36"/>
                </a:lnTo>
                <a:lnTo>
                  <a:pt x="514" y="36"/>
                </a:lnTo>
                <a:lnTo>
                  <a:pt x="519" y="32"/>
                </a:lnTo>
                <a:lnTo>
                  <a:pt x="529" y="32"/>
                </a:lnTo>
                <a:lnTo>
                  <a:pt x="535" y="38"/>
                </a:lnTo>
                <a:lnTo>
                  <a:pt x="529" y="47"/>
                </a:lnTo>
                <a:lnTo>
                  <a:pt x="525" y="51"/>
                </a:lnTo>
                <a:lnTo>
                  <a:pt x="523" y="49"/>
                </a:lnTo>
                <a:lnTo>
                  <a:pt x="520" y="49"/>
                </a:lnTo>
                <a:lnTo>
                  <a:pt x="520" y="47"/>
                </a:lnTo>
                <a:lnTo>
                  <a:pt x="519" y="43"/>
                </a:lnTo>
                <a:lnTo>
                  <a:pt x="504" y="47"/>
                </a:lnTo>
                <a:lnTo>
                  <a:pt x="507" y="52"/>
                </a:lnTo>
                <a:lnTo>
                  <a:pt x="504" y="55"/>
                </a:lnTo>
                <a:lnTo>
                  <a:pt x="492" y="55"/>
                </a:lnTo>
                <a:lnTo>
                  <a:pt x="483" y="57"/>
                </a:lnTo>
                <a:lnTo>
                  <a:pt x="474" y="54"/>
                </a:lnTo>
                <a:lnTo>
                  <a:pt x="468" y="47"/>
                </a:lnTo>
                <a:lnTo>
                  <a:pt x="450" y="44"/>
                </a:lnTo>
                <a:lnTo>
                  <a:pt x="429" y="53"/>
                </a:lnTo>
                <a:lnTo>
                  <a:pt x="419" y="57"/>
                </a:lnTo>
                <a:lnTo>
                  <a:pt x="396" y="59"/>
                </a:lnTo>
                <a:lnTo>
                  <a:pt x="393" y="54"/>
                </a:lnTo>
                <a:lnTo>
                  <a:pt x="392" y="47"/>
                </a:lnTo>
                <a:lnTo>
                  <a:pt x="379" y="46"/>
                </a:lnTo>
                <a:lnTo>
                  <a:pt x="374" y="49"/>
                </a:lnTo>
                <a:lnTo>
                  <a:pt x="368" y="52"/>
                </a:lnTo>
                <a:lnTo>
                  <a:pt x="361" y="53"/>
                </a:lnTo>
                <a:lnTo>
                  <a:pt x="355" y="53"/>
                </a:lnTo>
                <a:lnTo>
                  <a:pt x="349" y="51"/>
                </a:lnTo>
                <a:lnTo>
                  <a:pt x="346" y="49"/>
                </a:lnTo>
                <a:lnTo>
                  <a:pt x="335" y="43"/>
                </a:lnTo>
                <a:lnTo>
                  <a:pt x="332" y="52"/>
                </a:lnTo>
                <a:lnTo>
                  <a:pt x="331" y="52"/>
                </a:lnTo>
                <a:lnTo>
                  <a:pt x="323" y="55"/>
                </a:lnTo>
                <a:lnTo>
                  <a:pt x="319" y="63"/>
                </a:lnTo>
                <a:lnTo>
                  <a:pt x="316" y="67"/>
                </a:lnTo>
                <a:lnTo>
                  <a:pt x="306" y="68"/>
                </a:lnTo>
                <a:lnTo>
                  <a:pt x="306" y="69"/>
                </a:lnTo>
                <a:lnTo>
                  <a:pt x="304" y="76"/>
                </a:lnTo>
                <a:lnTo>
                  <a:pt x="304" y="78"/>
                </a:lnTo>
                <a:lnTo>
                  <a:pt x="297" y="83"/>
                </a:lnTo>
                <a:lnTo>
                  <a:pt x="297" y="84"/>
                </a:lnTo>
                <a:lnTo>
                  <a:pt x="295" y="84"/>
                </a:lnTo>
                <a:lnTo>
                  <a:pt x="294" y="83"/>
                </a:lnTo>
                <a:lnTo>
                  <a:pt x="289" y="81"/>
                </a:lnTo>
                <a:lnTo>
                  <a:pt x="283" y="79"/>
                </a:lnTo>
                <a:lnTo>
                  <a:pt x="271" y="80"/>
                </a:lnTo>
                <a:lnTo>
                  <a:pt x="258" y="72"/>
                </a:lnTo>
                <a:lnTo>
                  <a:pt x="259" y="63"/>
                </a:lnTo>
                <a:lnTo>
                  <a:pt x="252" y="64"/>
                </a:lnTo>
                <a:lnTo>
                  <a:pt x="237" y="64"/>
                </a:lnTo>
                <a:lnTo>
                  <a:pt x="221" y="62"/>
                </a:lnTo>
                <a:lnTo>
                  <a:pt x="219" y="67"/>
                </a:lnTo>
                <a:lnTo>
                  <a:pt x="215" y="72"/>
                </a:lnTo>
                <a:lnTo>
                  <a:pt x="197" y="93"/>
                </a:lnTo>
                <a:lnTo>
                  <a:pt x="206" y="94"/>
                </a:lnTo>
                <a:lnTo>
                  <a:pt x="225" y="86"/>
                </a:lnTo>
                <a:lnTo>
                  <a:pt x="231" y="95"/>
                </a:lnTo>
                <a:lnTo>
                  <a:pt x="222" y="99"/>
                </a:lnTo>
                <a:lnTo>
                  <a:pt x="219" y="105"/>
                </a:lnTo>
                <a:lnTo>
                  <a:pt x="210" y="110"/>
                </a:lnTo>
                <a:lnTo>
                  <a:pt x="210" y="116"/>
                </a:lnTo>
                <a:lnTo>
                  <a:pt x="207" y="120"/>
                </a:lnTo>
                <a:lnTo>
                  <a:pt x="195" y="128"/>
                </a:lnTo>
                <a:lnTo>
                  <a:pt x="191" y="136"/>
                </a:lnTo>
                <a:lnTo>
                  <a:pt x="188" y="141"/>
                </a:lnTo>
                <a:lnTo>
                  <a:pt x="169" y="148"/>
                </a:lnTo>
                <a:lnTo>
                  <a:pt x="163" y="159"/>
                </a:lnTo>
                <a:lnTo>
                  <a:pt x="152" y="163"/>
                </a:lnTo>
                <a:lnTo>
                  <a:pt x="142" y="179"/>
                </a:lnTo>
                <a:lnTo>
                  <a:pt x="113" y="186"/>
                </a:lnTo>
                <a:lnTo>
                  <a:pt x="106" y="194"/>
                </a:lnTo>
                <a:lnTo>
                  <a:pt x="107" y="206"/>
                </a:lnTo>
                <a:lnTo>
                  <a:pt x="107" y="209"/>
                </a:lnTo>
                <a:lnTo>
                  <a:pt x="103" y="219"/>
                </a:lnTo>
                <a:lnTo>
                  <a:pt x="107" y="230"/>
                </a:lnTo>
                <a:lnTo>
                  <a:pt x="84" y="243"/>
                </a:lnTo>
                <a:lnTo>
                  <a:pt x="37" y="277"/>
                </a:lnTo>
                <a:lnTo>
                  <a:pt x="43" y="287"/>
                </a:lnTo>
                <a:lnTo>
                  <a:pt x="42" y="291"/>
                </a:lnTo>
                <a:lnTo>
                  <a:pt x="34" y="303"/>
                </a:lnTo>
                <a:lnTo>
                  <a:pt x="30" y="310"/>
                </a:lnTo>
                <a:lnTo>
                  <a:pt x="40" y="325"/>
                </a:lnTo>
                <a:lnTo>
                  <a:pt x="45" y="329"/>
                </a:lnTo>
                <a:lnTo>
                  <a:pt x="36" y="341"/>
                </a:lnTo>
                <a:lnTo>
                  <a:pt x="28" y="351"/>
                </a:lnTo>
                <a:lnTo>
                  <a:pt x="28" y="359"/>
                </a:lnTo>
                <a:lnTo>
                  <a:pt x="24" y="363"/>
                </a:lnTo>
                <a:lnTo>
                  <a:pt x="3" y="364"/>
                </a:lnTo>
                <a:lnTo>
                  <a:pt x="0" y="379"/>
                </a:lnTo>
                <a:lnTo>
                  <a:pt x="15" y="382"/>
                </a:lnTo>
                <a:lnTo>
                  <a:pt x="27" y="378"/>
                </a:lnTo>
                <a:lnTo>
                  <a:pt x="34" y="379"/>
                </a:lnTo>
                <a:lnTo>
                  <a:pt x="43" y="378"/>
                </a:lnTo>
                <a:lnTo>
                  <a:pt x="63" y="356"/>
                </a:lnTo>
                <a:lnTo>
                  <a:pt x="54" y="352"/>
                </a:lnTo>
                <a:lnTo>
                  <a:pt x="541" y="27"/>
                </a:lnTo>
                <a:lnTo>
                  <a:pt x="539" y="26"/>
                </a:lnTo>
                <a:lnTo>
                  <a:pt x="542" y="25"/>
                </a:lnTo>
                <a:lnTo>
                  <a:pt x="541" y="21"/>
                </a:lnTo>
                <a:lnTo>
                  <a:pt x="545" y="20"/>
                </a:lnTo>
                <a:lnTo>
                  <a:pt x="550" y="26"/>
                </a:lnTo>
                <a:lnTo>
                  <a:pt x="547" y="26"/>
                </a:lnTo>
                <a:lnTo>
                  <a:pt x="544" y="25"/>
                </a:lnTo>
                <a:lnTo>
                  <a:pt x="541" y="27"/>
                </a:lnTo>
                <a:lnTo>
                  <a:pt x="54" y="352"/>
                </a:lnTo>
                <a:close/>
              </a:path>
            </a:pathLst>
          </a:custGeom>
          <a:solidFill>
            <a:srgbClr val="4FFF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1" name="Freeform 473"/>
          <p:cNvSpPr>
            <a:spLocks/>
          </p:cNvSpPr>
          <p:nvPr/>
        </p:nvSpPr>
        <p:spPr bwMode="auto">
          <a:xfrm>
            <a:off x="4165600" y="4406900"/>
            <a:ext cx="695325" cy="393700"/>
          </a:xfrm>
          <a:custGeom>
            <a:avLst/>
            <a:gdLst>
              <a:gd name="T0" fmla="*/ 47882968 w 876"/>
              <a:gd name="T1" fmla="*/ 202612843 h 494"/>
              <a:gd name="T2" fmla="*/ 95765936 w 876"/>
              <a:gd name="T3" fmla="*/ 199437741 h 494"/>
              <a:gd name="T4" fmla="*/ 102696165 w 876"/>
              <a:gd name="T5" fmla="*/ 232465547 h 494"/>
              <a:gd name="T6" fmla="*/ 127897745 w 876"/>
              <a:gd name="T7" fmla="*/ 278196102 h 494"/>
              <a:gd name="T8" fmla="*/ 162550479 w 876"/>
              <a:gd name="T9" fmla="*/ 286453439 h 494"/>
              <a:gd name="T10" fmla="*/ 228074573 w 876"/>
              <a:gd name="T11" fmla="*/ 290263721 h 494"/>
              <a:gd name="T12" fmla="*/ 258316440 w 876"/>
              <a:gd name="T13" fmla="*/ 240086908 h 494"/>
              <a:gd name="T14" fmla="*/ 303049002 w 876"/>
              <a:gd name="T15" fmla="*/ 237546188 h 494"/>
              <a:gd name="T16" fmla="*/ 352821876 w 876"/>
              <a:gd name="T17" fmla="*/ 271209124 h 494"/>
              <a:gd name="T18" fmla="*/ 374873038 w 876"/>
              <a:gd name="T19" fmla="*/ 306777599 h 494"/>
              <a:gd name="T20" fmla="*/ 396294758 w 876"/>
              <a:gd name="T21" fmla="*/ 254060066 h 494"/>
              <a:gd name="T22" fmla="*/ 415825765 w 876"/>
              <a:gd name="T23" fmla="*/ 203248023 h 494"/>
              <a:gd name="T24" fmla="*/ 453628197 w 876"/>
              <a:gd name="T25" fmla="*/ 234371086 h 494"/>
              <a:gd name="T26" fmla="*/ 490170849 w 876"/>
              <a:gd name="T27" fmla="*/ 227384108 h 494"/>
              <a:gd name="T28" fmla="*/ 512852249 w 876"/>
              <a:gd name="T29" fmla="*/ 236275829 h 494"/>
              <a:gd name="T30" fmla="*/ 503401071 w 876"/>
              <a:gd name="T31" fmla="*/ 191180404 h 494"/>
              <a:gd name="T32" fmla="*/ 551914263 w 876"/>
              <a:gd name="T33" fmla="*/ 189274864 h 494"/>
              <a:gd name="T34" fmla="*/ 548134427 w 876"/>
              <a:gd name="T35" fmla="*/ 147355388 h 494"/>
              <a:gd name="T36" fmla="*/ 544353797 w 876"/>
              <a:gd name="T37" fmla="*/ 136557332 h 494"/>
              <a:gd name="T38" fmla="*/ 538053805 w 876"/>
              <a:gd name="T39" fmla="*/ 130206331 h 494"/>
              <a:gd name="T40" fmla="*/ 529232863 w 876"/>
              <a:gd name="T41" fmla="*/ 139098051 h 494"/>
              <a:gd name="T42" fmla="*/ 521672397 w 876"/>
              <a:gd name="T43" fmla="*/ 140368410 h 494"/>
              <a:gd name="T44" fmla="*/ 521042159 w 876"/>
              <a:gd name="T45" fmla="*/ 149260131 h 494"/>
              <a:gd name="T46" fmla="*/ 507811938 w 876"/>
              <a:gd name="T47" fmla="*/ 153071210 h 494"/>
              <a:gd name="T48" fmla="*/ 498360760 w 876"/>
              <a:gd name="T49" fmla="*/ 147355388 h 494"/>
              <a:gd name="T50" fmla="*/ 490170849 w 876"/>
              <a:gd name="T51" fmla="*/ 141638770 h 494"/>
              <a:gd name="T52" fmla="*/ 478829752 w 876"/>
              <a:gd name="T53" fmla="*/ 137192511 h 494"/>
              <a:gd name="T54" fmla="*/ 480719671 w 876"/>
              <a:gd name="T55" fmla="*/ 127665611 h 494"/>
              <a:gd name="T56" fmla="*/ 475049916 w 876"/>
              <a:gd name="T57" fmla="*/ 126395252 h 494"/>
              <a:gd name="T58" fmla="*/ 461818901 w 876"/>
              <a:gd name="T59" fmla="*/ 120678634 h 494"/>
              <a:gd name="T60" fmla="*/ 452368516 w 876"/>
              <a:gd name="T61" fmla="*/ 118137914 h 494"/>
              <a:gd name="T62" fmla="*/ 444808049 w 876"/>
              <a:gd name="T63" fmla="*/ 119408274 h 494"/>
              <a:gd name="T64" fmla="*/ 437247583 w 876"/>
              <a:gd name="T65" fmla="*/ 117502735 h 494"/>
              <a:gd name="T66" fmla="*/ 431577034 w 876"/>
              <a:gd name="T67" fmla="*/ 116232375 h 494"/>
              <a:gd name="T68" fmla="*/ 434727427 w 876"/>
              <a:gd name="T69" fmla="*/ 102894371 h 494"/>
              <a:gd name="T70" fmla="*/ 437247583 w 876"/>
              <a:gd name="T71" fmla="*/ 90191572 h 494"/>
              <a:gd name="T72" fmla="*/ 451738279 w 876"/>
              <a:gd name="T73" fmla="*/ 70501795 h 494"/>
              <a:gd name="T74" fmla="*/ 454258434 w 876"/>
              <a:gd name="T75" fmla="*/ 59069356 h 494"/>
              <a:gd name="T76" fmla="*/ 447957649 w 876"/>
              <a:gd name="T77" fmla="*/ 54623097 h 494"/>
              <a:gd name="T78" fmla="*/ 441027419 w 876"/>
              <a:gd name="T79" fmla="*/ 52717558 h 494"/>
              <a:gd name="T80" fmla="*/ 434727427 w 876"/>
              <a:gd name="T81" fmla="*/ 52717558 h 494"/>
              <a:gd name="T82" fmla="*/ 429687116 w 876"/>
              <a:gd name="T83" fmla="*/ 46365747 h 494"/>
              <a:gd name="T84" fmla="*/ 417086338 w 876"/>
              <a:gd name="T85" fmla="*/ 33027768 h 494"/>
              <a:gd name="T86" fmla="*/ 404485461 w 876"/>
              <a:gd name="T87" fmla="*/ 24771222 h 494"/>
              <a:gd name="T88" fmla="*/ 377393194 w 876"/>
              <a:gd name="T89" fmla="*/ 13337985 h 494"/>
              <a:gd name="T90" fmla="*/ 354711794 w 876"/>
              <a:gd name="T91" fmla="*/ 18419424 h 494"/>
              <a:gd name="T92" fmla="*/ 338961417 w 876"/>
              <a:gd name="T93" fmla="*/ 4446260 h 494"/>
              <a:gd name="T94" fmla="*/ 317539698 w 876"/>
              <a:gd name="T95" fmla="*/ 8257341 h 494"/>
              <a:gd name="T96" fmla="*/ 333290869 w 876"/>
              <a:gd name="T97" fmla="*/ 20324963 h 494"/>
              <a:gd name="T98" fmla="*/ 326990083 w 876"/>
              <a:gd name="T99" fmla="*/ 27311150 h 494"/>
              <a:gd name="T100" fmla="*/ 294858298 w 876"/>
              <a:gd name="T101" fmla="*/ 29851869 h 494"/>
              <a:gd name="T102" fmla="*/ 238784639 w 876"/>
              <a:gd name="T103" fmla="*/ 29216689 h 494"/>
              <a:gd name="T104" fmla="*/ 211062928 w 876"/>
              <a:gd name="T105" fmla="*/ 27311150 h 494"/>
              <a:gd name="T106" fmla="*/ 192792346 w 876"/>
              <a:gd name="T107" fmla="*/ 43825028 h 494"/>
              <a:gd name="T108" fmla="*/ 182081486 w 876"/>
              <a:gd name="T109" fmla="*/ 51447186 h 494"/>
              <a:gd name="T110" fmla="*/ 139238842 w 876"/>
              <a:gd name="T111" fmla="*/ 39379566 h 494"/>
              <a:gd name="T112" fmla="*/ 139868286 w 876"/>
              <a:gd name="T113" fmla="*/ 62879638 h 494"/>
              <a:gd name="T114" fmla="*/ 118447360 w 876"/>
              <a:gd name="T115" fmla="*/ 89556392 h 494"/>
              <a:gd name="T116" fmla="*/ 67413987 w 876"/>
              <a:gd name="T117" fmla="*/ 130841510 h 494"/>
              <a:gd name="T118" fmla="*/ 26462043 w 876"/>
              <a:gd name="T119" fmla="*/ 184828606 h 494"/>
              <a:gd name="T120" fmla="*/ 17641095 w 876"/>
              <a:gd name="T121" fmla="*/ 228019288 h 494"/>
              <a:gd name="T122" fmla="*/ 27091486 w 876"/>
              <a:gd name="T123" fmla="*/ 240086908 h 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6"/>
              <a:gd name="T187" fmla="*/ 0 h 494"/>
              <a:gd name="T188" fmla="*/ 876 w 876"/>
              <a:gd name="T189" fmla="*/ 494 h 4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6" h="494">
                <a:moveTo>
                  <a:pt x="54" y="352"/>
                </a:moveTo>
                <a:lnTo>
                  <a:pt x="61" y="343"/>
                </a:lnTo>
                <a:lnTo>
                  <a:pt x="49" y="343"/>
                </a:lnTo>
                <a:lnTo>
                  <a:pt x="54" y="338"/>
                </a:lnTo>
                <a:lnTo>
                  <a:pt x="57" y="335"/>
                </a:lnTo>
                <a:lnTo>
                  <a:pt x="60" y="330"/>
                </a:lnTo>
                <a:lnTo>
                  <a:pt x="76" y="319"/>
                </a:lnTo>
                <a:lnTo>
                  <a:pt x="88" y="325"/>
                </a:lnTo>
                <a:lnTo>
                  <a:pt x="94" y="320"/>
                </a:lnTo>
                <a:lnTo>
                  <a:pt x="100" y="320"/>
                </a:lnTo>
                <a:lnTo>
                  <a:pt x="112" y="310"/>
                </a:lnTo>
                <a:lnTo>
                  <a:pt x="133" y="310"/>
                </a:lnTo>
                <a:lnTo>
                  <a:pt x="140" y="312"/>
                </a:lnTo>
                <a:lnTo>
                  <a:pt x="152" y="314"/>
                </a:lnTo>
                <a:lnTo>
                  <a:pt x="169" y="320"/>
                </a:lnTo>
                <a:lnTo>
                  <a:pt x="160" y="338"/>
                </a:lnTo>
                <a:lnTo>
                  <a:pt x="167" y="341"/>
                </a:lnTo>
                <a:lnTo>
                  <a:pt x="173" y="348"/>
                </a:lnTo>
                <a:lnTo>
                  <a:pt x="176" y="356"/>
                </a:lnTo>
                <a:lnTo>
                  <a:pt x="171" y="362"/>
                </a:lnTo>
                <a:lnTo>
                  <a:pt x="163" y="366"/>
                </a:lnTo>
                <a:lnTo>
                  <a:pt x="163" y="377"/>
                </a:lnTo>
                <a:lnTo>
                  <a:pt x="160" y="388"/>
                </a:lnTo>
                <a:lnTo>
                  <a:pt x="177" y="392"/>
                </a:lnTo>
                <a:lnTo>
                  <a:pt x="174" y="410"/>
                </a:lnTo>
                <a:lnTo>
                  <a:pt x="183" y="414"/>
                </a:lnTo>
                <a:lnTo>
                  <a:pt x="198" y="429"/>
                </a:lnTo>
                <a:lnTo>
                  <a:pt x="203" y="438"/>
                </a:lnTo>
                <a:lnTo>
                  <a:pt x="203" y="447"/>
                </a:lnTo>
                <a:lnTo>
                  <a:pt x="200" y="451"/>
                </a:lnTo>
                <a:lnTo>
                  <a:pt x="209" y="452"/>
                </a:lnTo>
                <a:lnTo>
                  <a:pt x="216" y="463"/>
                </a:lnTo>
                <a:lnTo>
                  <a:pt x="225" y="466"/>
                </a:lnTo>
                <a:lnTo>
                  <a:pt x="236" y="463"/>
                </a:lnTo>
                <a:lnTo>
                  <a:pt x="258" y="451"/>
                </a:lnTo>
                <a:lnTo>
                  <a:pt x="270" y="452"/>
                </a:lnTo>
                <a:lnTo>
                  <a:pt x="285" y="451"/>
                </a:lnTo>
                <a:lnTo>
                  <a:pt x="304" y="443"/>
                </a:lnTo>
                <a:lnTo>
                  <a:pt x="313" y="447"/>
                </a:lnTo>
                <a:lnTo>
                  <a:pt x="325" y="441"/>
                </a:lnTo>
                <a:lnTo>
                  <a:pt x="338" y="451"/>
                </a:lnTo>
                <a:lnTo>
                  <a:pt x="362" y="457"/>
                </a:lnTo>
                <a:lnTo>
                  <a:pt x="370" y="443"/>
                </a:lnTo>
                <a:lnTo>
                  <a:pt x="389" y="436"/>
                </a:lnTo>
                <a:lnTo>
                  <a:pt x="393" y="424"/>
                </a:lnTo>
                <a:lnTo>
                  <a:pt x="398" y="419"/>
                </a:lnTo>
                <a:lnTo>
                  <a:pt x="417" y="406"/>
                </a:lnTo>
                <a:lnTo>
                  <a:pt x="420" y="399"/>
                </a:lnTo>
                <a:lnTo>
                  <a:pt x="410" y="378"/>
                </a:lnTo>
                <a:lnTo>
                  <a:pt x="413" y="372"/>
                </a:lnTo>
                <a:lnTo>
                  <a:pt x="453" y="347"/>
                </a:lnTo>
                <a:lnTo>
                  <a:pt x="472" y="329"/>
                </a:lnTo>
                <a:lnTo>
                  <a:pt x="478" y="327"/>
                </a:lnTo>
                <a:lnTo>
                  <a:pt x="484" y="329"/>
                </a:lnTo>
                <a:lnTo>
                  <a:pt x="490" y="337"/>
                </a:lnTo>
                <a:lnTo>
                  <a:pt x="481" y="374"/>
                </a:lnTo>
                <a:lnTo>
                  <a:pt x="484" y="378"/>
                </a:lnTo>
                <a:lnTo>
                  <a:pt x="495" y="385"/>
                </a:lnTo>
                <a:lnTo>
                  <a:pt x="516" y="414"/>
                </a:lnTo>
                <a:lnTo>
                  <a:pt x="532" y="417"/>
                </a:lnTo>
                <a:lnTo>
                  <a:pt x="547" y="415"/>
                </a:lnTo>
                <a:lnTo>
                  <a:pt x="557" y="420"/>
                </a:lnTo>
                <a:lnTo>
                  <a:pt x="560" y="427"/>
                </a:lnTo>
                <a:lnTo>
                  <a:pt x="547" y="443"/>
                </a:lnTo>
                <a:lnTo>
                  <a:pt x="575" y="467"/>
                </a:lnTo>
                <a:lnTo>
                  <a:pt x="577" y="476"/>
                </a:lnTo>
                <a:lnTo>
                  <a:pt x="568" y="485"/>
                </a:lnTo>
                <a:lnTo>
                  <a:pt x="583" y="494"/>
                </a:lnTo>
                <a:lnTo>
                  <a:pt x="590" y="493"/>
                </a:lnTo>
                <a:lnTo>
                  <a:pt x="595" y="483"/>
                </a:lnTo>
                <a:lnTo>
                  <a:pt x="592" y="473"/>
                </a:lnTo>
                <a:lnTo>
                  <a:pt x="595" y="464"/>
                </a:lnTo>
                <a:lnTo>
                  <a:pt x="587" y="442"/>
                </a:lnTo>
                <a:lnTo>
                  <a:pt x="590" y="435"/>
                </a:lnTo>
                <a:lnTo>
                  <a:pt x="618" y="410"/>
                </a:lnTo>
                <a:lnTo>
                  <a:pt x="621" y="409"/>
                </a:lnTo>
                <a:lnTo>
                  <a:pt x="629" y="400"/>
                </a:lnTo>
                <a:lnTo>
                  <a:pt x="641" y="385"/>
                </a:lnTo>
                <a:lnTo>
                  <a:pt x="645" y="372"/>
                </a:lnTo>
                <a:lnTo>
                  <a:pt x="639" y="356"/>
                </a:lnTo>
                <a:lnTo>
                  <a:pt x="638" y="342"/>
                </a:lnTo>
                <a:lnTo>
                  <a:pt x="639" y="332"/>
                </a:lnTo>
                <a:lnTo>
                  <a:pt x="647" y="325"/>
                </a:lnTo>
                <a:lnTo>
                  <a:pt x="660" y="320"/>
                </a:lnTo>
                <a:lnTo>
                  <a:pt x="671" y="320"/>
                </a:lnTo>
                <a:lnTo>
                  <a:pt x="678" y="325"/>
                </a:lnTo>
                <a:lnTo>
                  <a:pt x="678" y="335"/>
                </a:lnTo>
                <a:lnTo>
                  <a:pt x="675" y="345"/>
                </a:lnTo>
                <a:lnTo>
                  <a:pt x="697" y="369"/>
                </a:lnTo>
                <a:lnTo>
                  <a:pt x="706" y="372"/>
                </a:lnTo>
                <a:lnTo>
                  <a:pt x="720" y="369"/>
                </a:lnTo>
                <a:lnTo>
                  <a:pt x="732" y="368"/>
                </a:lnTo>
                <a:lnTo>
                  <a:pt x="733" y="356"/>
                </a:lnTo>
                <a:lnTo>
                  <a:pt x="741" y="351"/>
                </a:lnTo>
                <a:lnTo>
                  <a:pt x="766" y="350"/>
                </a:lnTo>
                <a:lnTo>
                  <a:pt x="776" y="346"/>
                </a:lnTo>
                <a:lnTo>
                  <a:pt x="784" y="348"/>
                </a:lnTo>
                <a:lnTo>
                  <a:pt x="778" y="358"/>
                </a:lnTo>
                <a:lnTo>
                  <a:pt x="788" y="366"/>
                </a:lnTo>
                <a:lnTo>
                  <a:pt x="790" y="373"/>
                </a:lnTo>
                <a:lnTo>
                  <a:pt x="788" y="380"/>
                </a:lnTo>
                <a:lnTo>
                  <a:pt x="793" y="390"/>
                </a:lnTo>
                <a:lnTo>
                  <a:pt x="805" y="392"/>
                </a:lnTo>
                <a:lnTo>
                  <a:pt x="814" y="384"/>
                </a:lnTo>
                <a:lnTo>
                  <a:pt x="814" y="372"/>
                </a:lnTo>
                <a:lnTo>
                  <a:pt x="806" y="359"/>
                </a:lnTo>
                <a:lnTo>
                  <a:pt x="817" y="350"/>
                </a:lnTo>
                <a:lnTo>
                  <a:pt x="811" y="340"/>
                </a:lnTo>
                <a:lnTo>
                  <a:pt x="791" y="333"/>
                </a:lnTo>
                <a:lnTo>
                  <a:pt x="797" y="316"/>
                </a:lnTo>
                <a:lnTo>
                  <a:pt x="794" y="309"/>
                </a:lnTo>
                <a:lnTo>
                  <a:pt x="799" y="301"/>
                </a:lnTo>
                <a:lnTo>
                  <a:pt x="808" y="294"/>
                </a:lnTo>
                <a:lnTo>
                  <a:pt x="822" y="293"/>
                </a:lnTo>
                <a:lnTo>
                  <a:pt x="833" y="296"/>
                </a:lnTo>
                <a:lnTo>
                  <a:pt x="839" y="312"/>
                </a:lnTo>
                <a:lnTo>
                  <a:pt x="855" y="315"/>
                </a:lnTo>
                <a:lnTo>
                  <a:pt x="872" y="314"/>
                </a:lnTo>
                <a:lnTo>
                  <a:pt x="876" y="298"/>
                </a:lnTo>
                <a:lnTo>
                  <a:pt x="870" y="287"/>
                </a:lnTo>
                <a:lnTo>
                  <a:pt x="876" y="268"/>
                </a:lnTo>
                <a:lnTo>
                  <a:pt x="870" y="251"/>
                </a:lnTo>
                <a:lnTo>
                  <a:pt x="872" y="246"/>
                </a:lnTo>
                <a:lnTo>
                  <a:pt x="872" y="237"/>
                </a:lnTo>
                <a:lnTo>
                  <a:pt x="872" y="235"/>
                </a:lnTo>
                <a:lnTo>
                  <a:pt x="870" y="232"/>
                </a:lnTo>
                <a:lnTo>
                  <a:pt x="873" y="230"/>
                </a:lnTo>
                <a:lnTo>
                  <a:pt x="873" y="226"/>
                </a:lnTo>
                <a:lnTo>
                  <a:pt x="875" y="225"/>
                </a:lnTo>
                <a:lnTo>
                  <a:pt x="875" y="220"/>
                </a:lnTo>
                <a:lnTo>
                  <a:pt x="872" y="217"/>
                </a:lnTo>
                <a:lnTo>
                  <a:pt x="869" y="216"/>
                </a:lnTo>
                <a:lnTo>
                  <a:pt x="864" y="215"/>
                </a:lnTo>
                <a:lnTo>
                  <a:pt x="863" y="214"/>
                </a:lnTo>
                <a:lnTo>
                  <a:pt x="863" y="211"/>
                </a:lnTo>
                <a:lnTo>
                  <a:pt x="863" y="209"/>
                </a:lnTo>
                <a:lnTo>
                  <a:pt x="861" y="207"/>
                </a:lnTo>
                <a:lnTo>
                  <a:pt x="858" y="205"/>
                </a:lnTo>
                <a:lnTo>
                  <a:pt x="857" y="204"/>
                </a:lnTo>
                <a:lnTo>
                  <a:pt x="854" y="205"/>
                </a:lnTo>
                <a:lnTo>
                  <a:pt x="852" y="206"/>
                </a:lnTo>
                <a:lnTo>
                  <a:pt x="849" y="206"/>
                </a:lnTo>
                <a:lnTo>
                  <a:pt x="846" y="211"/>
                </a:lnTo>
                <a:lnTo>
                  <a:pt x="845" y="214"/>
                </a:lnTo>
                <a:lnTo>
                  <a:pt x="845" y="215"/>
                </a:lnTo>
                <a:lnTo>
                  <a:pt x="842" y="216"/>
                </a:lnTo>
                <a:lnTo>
                  <a:pt x="840" y="219"/>
                </a:lnTo>
                <a:lnTo>
                  <a:pt x="843" y="220"/>
                </a:lnTo>
                <a:lnTo>
                  <a:pt x="843" y="222"/>
                </a:lnTo>
                <a:lnTo>
                  <a:pt x="840" y="222"/>
                </a:lnTo>
                <a:lnTo>
                  <a:pt x="839" y="223"/>
                </a:lnTo>
                <a:lnTo>
                  <a:pt x="834" y="221"/>
                </a:lnTo>
                <a:lnTo>
                  <a:pt x="833" y="221"/>
                </a:lnTo>
                <a:lnTo>
                  <a:pt x="828" y="221"/>
                </a:lnTo>
                <a:lnTo>
                  <a:pt x="828" y="220"/>
                </a:lnTo>
                <a:lnTo>
                  <a:pt x="828" y="222"/>
                </a:lnTo>
                <a:lnTo>
                  <a:pt x="827" y="223"/>
                </a:lnTo>
                <a:lnTo>
                  <a:pt x="827" y="227"/>
                </a:lnTo>
                <a:lnTo>
                  <a:pt x="825" y="228"/>
                </a:lnTo>
                <a:lnTo>
                  <a:pt x="827" y="231"/>
                </a:lnTo>
                <a:lnTo>
                  <a:pt x="827" y="235"/>
                </a:lnTo>
                <a:lnTo>
                  <a:pt x="825" y="236"/>
                </a:lnTo>
                <a:lnTo>
                  <a:pt x="818" y="236"/>
                </a:lnTo>
                <a:lnTo>
                  <a:pt x="817" y="237"/>
                </a:lnTo>
                <a:lnTo>
                  <a:pt x="814" y="240"/>
                </a:lnTo>
                <a:lnTo>
                  <a:pt x="812" y="240"/>
                </a:lnTo>
                <a:lnTo>
                  <a:pt x="809" y="240"/>
                </a:lnTo>
                <a:lnTo>
                  <a:pt x="806" y="241"/>
                </a:lnTo>
                <a:lnTo>
                  <a:pt x="805" y="241"/>
                </a:lnTo>
                <a:lnTo>
                  <a:pt x="803" y="242"/>
                </a:lnTo>
                <a:lnTo>
                  <a:pt x="800" y="240"/>
                </a:lnTo>
                <a:lnTo>
                  <a:pt x="799" y="237"/>
                </a:lnTo>
                <a:lnTo>
                  <a:pt x="791" y="237"/>
                </a:lnTo>
                <a:lnTo>
                  <a:pt x="791" y="235"/>
                </a:lnTo>
                <a:lnTo>
                  <a:pt x="791" y="232"/>
                </a:lnTo>
                <a:lnTo>
                  <a:pt x="788" y="230"/>
                </a:lnTo>
                <a:lnTo>
                  <a:pt x="787" y="226"/>
                </a:lnTo>
                <a:lnTo>
                  <a:pt x="784" y="227"/>
                </a:lnTo>
                <a:lnTo>
                  <a:pt x="779" y="226"/>
                </a:lnTo>
                <a:lnTo>
                  <a:pt x="779" y="225"/>
                </a:lnTo>
                <a:lnTo>
                  <a:pt x="778" y="222"/>
                </a:lnTo>
                <a:lnTo>
                  <a:pt x="778" y="223"/>
                </a:lnTo>
                <a:lnTo>
                  <a:pt x="775" y="222"/>
                </a:lnTo>
                <a:lnTo>
                  <a:pt x="772" y="223"/>
                </a:lnTo>
                <a:lnTo>
                  <a:pt x="769" y="223"/>
                </a:lnTo>
                <a:lnTo>
                  <a:pt x="764" y="220"/>
                </a:lnTo>
                <a:lnTo>
                  <a:pt x="761" y="219"/>
                </a:lnTo>
                <a:lnTo>
                  <a:pt x="760" y="217"/>
                </a:lnTo>
                <a:lnTo>
                  <a:pt x="760" y="216"/>
                </a:lnTo>
                <a:lnTo>
                  <a:pt x="760" y="215"/>
                </a:lnTo>
                <a:lnTo>
                  <a:pt x="760" y="212"/>
                </a:lnTo>
                <a:lnTo>
                  <a:pt x="758" y="211"/>
                </a:lnTo>
                <a:lnTo>
                  <a:pt x="760" y="209"/>
                </a:lnTo>
                <a:lnTo>
                  <a:pt x="761" y="206"/>
                </a:lnTo>
                <a:lnTo>
                  <a:pt x="763" y="204"/>
                </a:lnTo>
                <a:lnTo>
                  <a:pt x="763" y="201"/>
                </a:lnTo>
                <a:lnTo>
                  <a:pt x="758" y="200"/>
                </a:lnTo>
                <a:lnTo>
                  <a:pt x="758" y="199"/>
                </a:lnTo>
                <a:lnTo>
                  <a:pt x="760" y="198"/>
                </a:lnTo>
                <a:lnTo>
                  <a:pt x="757" y="196"/>
                </a:lnTo>
                <a:lnTo>
                  <a:pt x="755" y="198"/>
                </a:lnTo>
                <a:lnTo>
                  <a:pt x="754" y="198"/>
                </a:lnTo>
                <a:lnTo>
                  <a:pt x="754" y="199"/>
                </a:lnTo>
                <a:lnTo>
                  <a:pt x="752" y="199"/>
                </a:lnTo>
                <a:lnTo>
                  <a:pt x="751" y="196"/>
                </a:lnTo>
                <a:lnTo>
                  <a:pt x="748" y="195"/>
                </a:lnTo>
                <a:lnTo>
                  <a:pt x="744" y="194"/>
                </a:lnTo>
                <a:lnTo>
                  <a:pt x="742" y="191"/>
                </a:lnTo>
                <a:lnTo>
                  <a:pt x="736" y="191"/>
                </a:lnTo>
                <a:lnTo>
                  <a:pt x="733" y="190"/>
                </a:lnTo>
                <a:lnTo>
                  <a:pt x="730" y="190"/>
                </a:lnTo>
                <a:lnTo>
                  <a:pt x="729" y="190"/>
                </a:lnTo>
                <a:lnTo>
                  <a:pt x="729" y="188"/>
                </a:lnTo>
                <a:lnTo>
                  <a:pt x="726" y="188"/>
                </a:lnTo>
                <a:lnTo>
                  <a:pt x="724" y="186"/>
                </a:lnTo>
                <a:lnTo>
                  <a:pt x="721" y="186"/>
                </a:lnTo>
                <a:lnTo>
                  <a:pt x="718" y="186"/>
                </a:lnTo>
                <a:lnTo>
                  <a:pt x="717" y="186"/>
                </a:lnTo>
                <a:lnTo>
                  <a:pt x="714" y="188"/>
                </a:lnTo>
                <a:lnTo>
                  <a:pt x="712" y="188"/>
                </a:lnTo>
                <a:lnTo>
                  <a:pt x="711" y="186"/>
                </a:lnTo>
                <a:lnTo>
                  <a:pt x="709" y="185"/>
                </a:lnTo>
                <a:lnTo>
                  <a:pt x="708" y="186"/>
                </a:lnTo>
                <a:lnTo>
                  <a:pt x="706" y="188"/>
                </a:lnTo>
                <a:lnTo>
                  <a:pt x="705" y="188"/>
                </a:lnTo>
                <a:lnTo>
                  <a:pt x="702" y="188"/>
                </a:lnTo>
                <a:lnTo>
                  <a:pt x="700" y="189"/>
                </a:lnTo>
                <a:lnTo>
                  <a:pt x="699" y="186"/>
                </a:lnTo>
                <a:lnTo>
                  <a:pt x="699" y="185"/>
                </a:lnTo>
                <a:lnTo>
                  <a:pt x="696" y="184"/>
                </a:lnTo>
                <a:lnTo>
                  <a:pt x="694" y="185"/>
                </a:lnTo>
                <a:lnTo>
                  <a:pt x="693" y="185"/>
                </a:lnTo>
                <a:lnTo>
                  <a:pt x="690" y="186"/>
                </a:lnTo>
                <a:lnTo>
                  <a:pt x="688" y="186"/>
                </a:lnTo>
                <a:lnTo>
                  <a:pt x="687" y="186"/>
                </a:lnTo>
                <a:lnTo>
                  <a:pt x="685" y="186"/>
                </a:lnTo>
                <a:lnTo>
                  <a:pt x="684" y="185"/>
                </a:lnTo>
                <a:lnTo>
                  <a:pt x="685" y="183"/>
                </a:lnTo>
                <a:lnTo>
                  <a:pt x="693" y="179"/>
                </a:lnTo>
                <a:lnTo>
                  <a:pt x="694" y="175"/>
                </a:lnTo>
                <a:lnTo>
                  <a:pt x="693" y="172"/>
                </a:lnTo>
                <a:lnTo>
                  <a:pt x="693" y="170"/>
                </a:lnTo>
                <a:lnTo>
                  <a:pt x="691" y="165"/>
                </a:lnTo>
                <a:lnTo>
                  <a:pt x="690" y="164"/>
                </a:lnTo>
                <a:lnTo>
                  <a:pt x="690" y="162"/>
                </a:lnTo>
                <a:lnTo>
                  <a:pt x="688" y="157"/>
                </a:lnTo>
                <a:lnTo>
                  <a:pt x="688" y="156"/>
                </a:lnTo>
                <a:lnTo>
                  <a:pt x="688" y="153"/>
                </a:lnTo>
                <a:lnTo>
                  <a:pt x="688" y="152"/>
                </a:lnTo>
                <a:lnTo>
                  <a:pt x="690" y="149"/>
                </a:lnTo>
                <a:lnTo>
                  <a:pt x="691" y="146"/>
                </a:lnTo>
                <a:lnTo>
                  <a:pt x="694" y="142"/>
                </a:lnTo>
                <a:lnTo>
                  <a:pt x="697" y="137"/>
                </a:lnTo>
                <a:lnTo>
                  <a:pt x="697" y="133"/>
                </a:lnTo>
                <a:lnTo>
                  <a:pt x="699" y="133"/>
                </a:lnTo>
                <a:lnTo>
                  <a:pt x="702" y="127"/>
                </a:lnTo>
                <a:lnTo>
                  <a:pt x="708" y="123"/>
                </a:lnTo>
                <a:lnTo>
                  <a:pt x="711" y="116"/>
                </a:lnTo>
                <a:lnTo>
                  <a:pt x="717" y="111"/>
                </a:lnTo>
                <a:lnTo>
                  <a:pt x="723" y="111"/>
                </a:lnTo>
                <a:lnTo>
                  <a:pt x="724" y="109"/>
                </a:lnTo>
                <a:lnTo>
                  <a:pt x="726" y="105"/>
                </a:lnTo>
                <a:lnTo>
                  <a:pt x="721" y="102"/>
                </a:lnTo>
                <a:lnTo>
                  <a:pt x="721" y="97"/>
                </a:lnTo>
                <a:lnTo>
                  <a:pt x="720" y="95"/>
                </a:lnTo>
                <a:lnTo>
                  <a:pt x="721" y="93"/>
                </a:lnTo>
                <a:lnTo>
                  <a:pt x="723" y="91"/>
                </a:lnTo>
                <a:lnTo>
                  <a:pt x="723" y="90"/>
                </a:lnTo>
                <a:lnTo>
                  <a:pt x="723" y="89"/>
                </a:lnTo>
                <a:lnTo>
                  <a:pt x="715" y="89"/>
                </a:lnTo>
                <a:lnTo>
                  <a:pt x="714" y="85"/>
                </a:lnTo>
                <a:lnTo>
                  <a:pt x="714" y="86"/>
                </a:lnTo>
                <a:lnTo>
                  <a:pt x="711" y="86"/>
                </a:lnTo>
                <a:lnTo>
                  <a:pt x="711" y="84"/>
                </a:lnTo>
                <a:lnTo>
                  <a:pt x="709" y="81"/>
                </a:lnTo>
                <a:lnTo>
                  <a:pt x="706" y="80"/>
                </a:lnTo>
                <a:lnTo>
                  <a:pt x="705" y="78"/>
                </a:lnTo>
                <a:lnTo>
                  <a:pt x="703" y="79"/>
                </a:lnTo>
                <a:lnTo>
                  <a:pt x="702" y="81"/>
                </a:lnTo>
                <a:lnTo>
                  <a:pt x="700" y="83"/>
                </a:lnTo>
                <a:lnTo>
                  <a:pt x="699" y="83"/>
                </a:lnTo>
                <a:lnTo>
                  <a:pt x="697" y="83"/>
                </a:lnTo>
                <a:lnTo>
                  <a:pt x="696" y="83"/>
                </a:lnTo>
                <a:lnTo>
                  <a:pt x="694" y="83"/>
                </a:lnTo>
                <a:lnTo>
                  <a:pt x="693" y="83"/>
                </a:lnTo>
                <a:lnTo>
                  <a:pt x="691" y="83"/>
                </a:lnTo>
                <a:lnTo>
                  <a:pt x="690" y="83"/>
                </a:lnTo>
                <a:lnTo>
                  <a:pt x="690" y="81"/>
                </a:lnTo>
                <a:lnTo>
                  <a:pt x="688" y="80"/>
                </a:lnTo>
                <a:lnTo>
                  <a:pt x="688" y="79"/>
                </a:lnTo>
                <a:lnTo>
                  <a:pt x="684" y="78"/>
                </a:lnTo>
                <a:lnTo>
                  <a:pt x="684" y="76"/>
                </a:lnTo>
                <a:lnTo>
                  <a:pt x="682" y="75"/>
                </a:lnTo>
                <a:lnTo>
                  <a:pt x="682" y="73"/>
                </a:lnTo>
                <a:lnTo>
                  <a:pt x="678" y="69"/>
                </a:lnTo>
                <a:lnTo>
                  <a:pt x="672" y="64"/>
                </a:lnTo>
                <a:lnTo>
                  <a:pt x="672" y="59"/>
                </a:lnTo>
                <a:lnTo>
                  <a:pt x="668" y="57"/>
                </a:lnTo>
                <a:lnTo>
                  <a:pt x="665" y="54"/>
                </a:lnTo>
                <a:lnTo>
                  <a:pt x="663" y="54"/>
                </a:lnTo>
                <a:lnTo>
                  <a:pt x="662" y="52"/>
                </a:lnTo>
                <a:lnTo>
                  <a:pt x="660" y="51"/>
                </a:lnTo>
                <a:lnTo>
                  <a:pt x="659" y="49"/>
                </a:lnTo>
                <a:lnTo>
                  <a:pt x="653" y="46"/>
                </a:lnTo>
                <a:lnTo>
                  <a:pt x="651" y="46"/>
                </a:lnTo>
                <a:lnTo>
                  <a:pt x="648" y="43"/>
                </a:lnTo>
                <a:lnTo>
                  <a:pt x="645" y="43"/>
                </a:lnTo>
                <a:lnTo>
                  <a:pt x="642" y="39"/>
                </a:lnTo>
                <a:lnTo>
                  <a:pt x="639" y="41"/>
                </a:lnTo>
                <a:lnTo>
                  <a:pt x="638" y="39"/>
                </a:lnTo>
                <a:lnTo>
                  <a:pt x="636" y="38"/>
                </a:lnTo>
                <a:lnTo>
                  <a:pt x="635" y="34"/>
                </a:lnTo>
                <a:lnTo>
                  <a:pt x="624" y="29"/>
                </a:lnTo>
                <a:lnTo>
                  <a:pt x="603" y="22"/>
                </a:lnTo>
                <a:lnTo>
                  <a:pt x="599" y="21"/>
                </a:lnTo>
                <a:lnTo>
                  <a:pt x="590" y="29"/>
                </a:lnTo>
                <a:lnTo>
                  <a:pt x="587" y="36"/>
                </a:lnTo>
                <a:lnTo>
                  <a:pt x="581" y="38"/>
                </a:lnTo>
                <a:lnTo>
                  <a:pt x="577" y="36"/>
                </a:lnTo>
                <a:lnTo>
                  <a:pt x="572" y="26"/>
                </a:lnTo>
                <a:lnTo>
                  <a:pt x="563" y="28"/>
                </a:lnTo>
                <a:lnTo>
                  <a:pt x="563" y="29"/>
                </a:lnTo>
                <a:lnTo>
                  <a:pt x="563" y="32"/>
                </a:lnTo>
                <a:lnTo>
                  <a:pt x="554" y="27"/>
                </a:lnTo>
                <a:lnTo>
                  <a:pt x="553" y="25"/>
                </a:lnTo>
                <a:lnTo>
                  <a:pt x="551" y="18"/>
                </a:lnTo>
                <a:lnTo>
                  <a:pt x="556" y="13"/>
                </a:lnTo>
                <a:lnTo>
                  <a:pt x="542" y="4"/>
                </a:lnTo>
                <a:lnTo>
                  <a:pt x="538" y="7"/>
                </a:lnTo>
                <a:lnTo>
                  <a:pt x="536" y="4"/>
                </a:lnTo>
                <a:lnTo>
                  <a:pt x="532" y="0"/>
                </a:lnTo>
                <a:lnTo>
                  <a:pt x="525" y="0"/>
                </a:lnTo>
                <a:lnTo>
                  <a:pt x="526" y="6"/>
                </a:lnTo>
                <a:lnTo>
                  <a:pt x="517" y="6"/>
                </a:lnTo>
                <a:lnTo>
                  <a:pt x="510" y="7"/>
                </a:lnTo>
                <a:lnTo>
                  <a:pt x="504" y="13"/>
                </a:lnTo>
                <a:lnTo>
                  <a:pt x="505" y="17"/>
                </a:lnTo>
                <a:lnTo>
                  <a:pt x="495" y="25"/>
                </a:lnTo>
                <a:lnTo>
                  <a:pt x="496" y="31"/>
                </a:lnTo>
                <a:lnTo>
                  <a:pt x="505" y="36"/>
                </a:lnTo>
                <a:lnTo>
                  <a:pt x="514" y="36"/>
                </a:lnTo>
                <a:lnTo>
                  <a:pt x="519" y="32"/>
                </a:lnTo>
                <a:lnTo>
                  <a:pt x="529" y="32"/>
                </a:lnTo>
                <a:lnTo>
                  <a:pt x="535" y="38"/>
                </a:lnTo>
                <a:lnTo>
                  <a:pt x="529" y="47"/>
                </a:lnTo>
                <a:lnTo>
                  <a:pt x="525" y="51"/>
                </a:lnTo>
                <a:lnTo>
                  <a:pt x="523" y="49"/>
                </a:lnTo>
                <a:lnTo>
                  <a:pt x="520" y="49"/>
                </a:lnTo>
                <a:lnTo>
                  <a:pt x="520" y="47"/>
                </a:lnTo>
                <a:lnTo>
                  <a:pt x="519" y="43"/>
                </a:lnTo>
                <a:lnTo>
                  <a:pt x="504" y="47"/>
                </a:lnTo>
                <a:lnTo>
                  <a:pt x="507" y="52"/>
                </a:lnTo>
                <a:lnTo>
                  <a:pt x="504" y="55"/>
                </a:lnTo>
                <a:lnTo>
                  <a:pt x="492" y="55"/>
                </a:lnTo>
                <a:lnTo>
                  <a:pt x="483" y="57"/>
                </a:lnTo>
                <a:lnTo>
                  <a:pt x="474" y="54"/>
                </a:lnTo>
                <a:lnTo>
                  <a:pt x="468" y="47"/>
                </a:lnTo>
                <a:lnTo>
                  <a:pt x="450" y="44"/>
                </a:lnTo>
                <a:lnTo>
                  <a:pt x="429" y="53"/>
                </a:lnTo>
                <a:lnTo>
                  <a:pt x="419" y="57"/>
                </a:lnTo>
                <a:lnTo>
                  <a:pt x="396" y="59"/>
                </a:lnTo>
                <a:lnTo>
                  <a:pt x="393" y="54"/>
                </a:lnTo>
                <a:lnTo>
                  <a:pt x="392" y="47"/>
                </a:lnTo>
                <a:lnTo>
                  <a:pt x="379" y="46"/>
                </a:lnTo>
                <a:lnTo>
                  <a:pt x="374" y="49"/>
                </a:lnTo>
                <a:lnTo>
                  <a:pt x="368" y="52"/>
                </a:lnTo>
                <a:lnTo>
                  <a:pt x="361" y="53"/>
                </a:lnTo>
                <a:lnTo>
                  <a:pt x="355" y="53"/>
                </a:lnTo>
                <a:lnTo>
                  <a:pt x="349" y="51"/>
                </a:lnTo>
                <a:lnTo>
                  <a:pt x="346" y="49"/>
                </a:lnTo>
                <a:lnTo>
                  <a:pt x="335" y="43"/>
                </a:lnTo>
                <a:lnTo>
                  <a:pt x="332" y="52"/>
                </a:lnTo>
                <a:lnTo>
                  <a:pt x="331" y="52"/>
                </a:lnTo>
                <a:lnTo>
                  <a:pt x="323" y="55"/>
                </a:lnTo>
                <a:lnTo>
                  <a:pt x="319" y="63"/>
                </a:lnTo>
                <a:lnTo>
                  <a:pt x="316" y="67"/>
                </a:lnTo>
                <a:lnTo>
                  <a:pt x="306" y="68"/>
                </a:lnTo>
                <a:lnTo>
                  <a:pt x="306" y="69"/>
                </a:lnTo>
                <a:lnTo>
                  <a:pt x="304" y="76"/>
                </a:lnTo>
                <a:lnTo>
                  <a:pt x="304" y="78"/>
                </a:lnTo>
                <a:lnTo>
                  <a:pt x="297" y="83"/>
                </a:lnTo>
                <a:lnTo>
                  <a:pt x="297" y="84"/>
                </a:lnTo>
                <a:lnTo>
                  <a:pt x="295" y="84"/>
                </a:lnTo>
                <a:lnTo>
                  <a:pt x="294" y="83"/>
                </a:lnTo>
                <a:lnTo>
                  <a:pt x="289" y="81"/>
                </a:lnTo>
                <a:lnTo>
                  <a:pt x="283" y="79"/>
                </a:lnTo>
                <a:lnTo>
                  <a:pt x="271" y="80"/>
                </a:lnTo>
                <a:lnTo>
                  <a:pt x="258" y="72"/>
                </a:lnTo>
                <a:lnTo>
                  <a:pt x="259" y="63"/>
                </a:lnTo>
                <a:lnTo>
                  <a:pt x="252" y="64"/>
                </a:lnTo>
                <a:lnTo>
                  <a:pt x="237" y="64"/>
                </a:lnTo>
                <a:lnTo>
                  <a:pt x="221" y="62"/>
                </a:lnTo>
                <a:lnTo>
                  <a:pt x="219" y="67"/>
                </a:lnTo>
                <a:lnTo>
                  <a:pt x="215" y="72"/>
                </a:lnTo>
                <a:lnTo>
                  <a:pt x="197" y="93"/>
                </a:lnTo>
                <a:lnTo>
                  <a:pt x="206" y="94"/>
                </a:lnTo>
                <a:lnTo>
                  <a:pt x="225" y="86"/>
                </a:lnTo>
                <a:lnTo>
                  <a:pt x="231" y="95"/>
                </a:lnTo>
                <a:lnTo>
                  <a:pt x="222" y="99"/>
                </a:lnTo>
                <a:lnTo>
                  <a:pt x="219" y="105"/>
                </a:lnTo>
                <a:lnTo>
                  <a:pt x="210" y="110"/>
                </a:lnTo>
                <a:lnTo>
                  <a:pt x="210" y="116"/>
                </a:lnTo>
                <a:lnTo>
                  <a:pt x="207" y="120"/>
                </a:lnTo>
                <a:lnTo>
                  <a:pt x="195" y="128"/>
                </a:lnTo>
                <a:lnTo>
                  <a:pt x="191" y="136"/>
                </a:lnTo>
                <a:lnTo>
                  <a:pt x="188" y="141"/>
                </a:lnTo>
                <a:lnTo>
                  <a:pt x="169" y="148"/>
                </a:lnTo>
                <a:lnTo>
                  <a:pt x="163" y="159"/>
                </a:lnTo>
                <a:lnTo>
                  <a:pt x="152" y="163"/>
                </a:lnTo>
                <a:lnTo>
                  <a:pt x="142" y="179"/>
                </a:lnTo>
                <a:lnTo>
                  <a:pt x="113" y="186"/>
                </a:lnTo>
                <a:lnTo>
                  <a:pt x="106" y="194"/>
                </a:lnTo>
                <a:lnTo>
                  <a:pt x="107" y="206"/>
                </a:lnTo>
                <a:lnTo>
                  <a:pt x="107" y="209"/>
                </a:lnTo>
                <a:lnTo>
                  <a:pt x="103" y="219"/>
                </a:lnTo>
                <a:lnTo>
                  <a:pt x="107" y="230"/>
                </a:lnTo>
                <a:lnTo>
                  <a:pt x="84" y="243"/>
                </a:lnTo>
                <a:lnTo>
                  <a:pt x="37" y="277"/>
                </a:lnTo>
                <a:lnTo>
                  <a:pt x="43" y="287"/>
                </a:lnTo>
                <a:lnTo>
                  <a:pt x="42" y="291"/>
                </a:lnTo>
                <a:lnTo>
                  <a:pt x="34" y="303"/>
                </a:lnTo>
                <a:lnTo>
                  <a:pt x="30" y="310"/>
                </a:lnTo>
                <a:lnTo>
                  <a:pt x="40" y="325"/>
                </a:lnTo>
                <a:lnTo>
                  <a:pt x="45" y="329"/>
                </a:lnTo>
                <a:lnTo>
                  <a:pt x="36" y="341"/>
                </a:lnTo>
                <a:lnTo>
                  <a:pt x="28" y="351"/>
                </a:lnTo>
                <a:lnTo>
                  <a:pt x="28" y="359"/>
                </a:lnTo>
                <a:lnTo>
                  <a:pt x="24" y="363"/>
                </a:lnTo>
                <a:lnTo>
                  <a:pt x="3" y="364"/>
                </a:lnTo>
                <a:lnTo>
                  <a:pt x="0" y="379"/>
                </a:lnTo>
                <a:lnTo>
                  <a:pt x="15" y="382"/>
                </a:lnTo>
                <a:lnTo>
                  <a:pt x="27" y="378"/>
                </a:lnTo>
                <a:lnTo>
                  <a:pt x="34" y="379"/>
                </a:lnTo>
                <a:lnTo>
                  <a:pt x="43" y="378"/>
                </a:lnTo>
                <a:lnTo>
                  <a:pt x="63" y="356"/>
                </a:lnTo>
                <a:lnTo>
                  <a:pt x="54" y="352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2" name="Freeform 474"/>
          <p:cNvSpPr>
            <a:spLocks/>
          </p:cNvSpPr>
          <p:nvPr/>
        </p:nvSpPr>
        <p:spPr bwMode="auto">
          <a:xfrm>
            <a:off x="4592638" y="4422775"/>
            <a:ext cx="7937" cy="6350"/>
          </a:xfrm>
          <a:custGeom>
            <a:avLst/>
            <a:gdLst>
              <a:gd name="T0" fmla="*/ 1041190 w 11"/>
              <a:gd name="T1" fmla="*/ 5760357 h 7"/>
              <a:gd name="T2" fmla="*/ 0 w 11"/>
              <a:gd name="T3" fmla="*/ 4937579 h 7"/>
              <a:gd name="T4" fmla="*/ 1562146 w 11"/>
              <a:gd name="T5" fmla="*/ 4114801 h 7"/>
              <a:gd name="T6" fmla="*/ 1041190 w 11"/>
              <a:gd name="T7" fmla="*/ 822779 h 7"/>
              <a:gd name="T8" fmla="*/ 3123571 w 11"/>
              <a:gd name="T9" fmla="*/ 0 h 7"/>
              <a:gd name="T10" fmla="*/ 5726906 w 11"/>
              <a:gd name="T11" fmla="*/ 4937579 h 7"/>
              <a:gd name="T12" fmla="*/ 4164760 w 11"/>
              <a:gd name="T13" fmla="*/ 4937579 h 7"/>
              <a:gd name="T14" fmla="*/ 2603336 w 11"/>
              <a:gd name="T15" fmla="*/ 4114801 h 7"/>
              <a:gd name="T16" fmla="*/ 1041190 w 11"/>
              <a:gd name="T17" fmla="*/ 5760357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7"/>
              <a:gd name="T29" fmla="*/ 11 w 11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7">
                <a:moveTo>
                  <a:pt x="2" y="7"/>
                </a:moveTo>
                <a:lnTo>
                  <a:pt x="0" y="6"/>
                </a:lnTo>
                <a:lnTo>
                  <a:pt x="3" y="5"/>
                </a:lnTo>
                <a:lnTo>
                  <a:pt x="2" y="1"/>
                </a:lnTo>
                <a:lnTo>
                  <a:pt x="6" y="0"/>
                </a:lnTo>
                <a:lnTo>
                  <a:pt x="11" y="6"/>
                </a:lnTo>
                <a:lnTo>
                  <a:pt x="8" y="6"/>
                </a:lnTo>
                <a:lnTo>
                  <a:pt x="5" y="5"/>
                </a:lnTo>
                <a:lnTo>
                  <a:pt x="2" y="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3" name="Freeform 475"/>
          <p:cNvSpPr>
            <a:spLocks/>
          </p:cNvSpPr>
          <p:nvPr/>
        </p:nvSpPr>
        <p:spPr bwMode="auto">
          <a:xfrm>
            <a:off x="4252913" y="4549775"/>
            <a:ext cx="1944687" cy="1779588"/>
          </a:xfrm>
          <a:custGeom>
            <a:avLst/>
            <a:gdLst>
              <a:gd name="T0" fmla="*/ 713880944 w 2451"/>
              <a:gd name="T1" fmla="*/ 322292628 h 2243"/>
              <a:gd name="T2" fmla="*/ 705697552 w 2451"/>
              <a:gd name="T3" fmla="*/ 250532340 h 2243"/>
              <a:gd name="T4" fmla="*/ 757317824 w 2451"/>
              <a:gd name="T5" fmla="*/ 241719298 h 2243"/>
              <a:gd name="T6" fmla="*/ 843563388 w 2451"/>
              <a:gd name="T7" fmla="*/ 213392680 h 2243"/>
              <a:gd name="T8" fmla="*/ 873151024 w 2451"/>
              <a:gd name="T9" fmla="*/ 235424494 h 2243"/>
              <a:gd name="T10" fmla="*/ 865596818 w 2451"/>
              <a:gd name="T11" fmla="*/ 184436850 h 2243"/>
              <a:gd name="T12" fmla="*/ 843563388 w 2451"/>
              <a:gd name="T13" fmla="*/ 122747931 h 2243"/>
              <a:gd name="T14" fmla="*/ 769908695 w 2451"/>
              <a:gd name="T15" fmla="*/ 76795997 h 2243"/>
              <a:gd name="T16" fmla="*/ 690588348 w 2451"/>
              <a:gd name="T17" fmla="*/ 3147403 h 2243"/>
              <a:gd name="T18" fmla="*/ 526282594 w 2451"/>
              <a:gd name="T19" fmla="*/ 48470161 h 2243"/>
              <a:gd name="T20" fmla="*/ 455146432 w 2451"/>
              <a:gd name="T21" fmla="*/ 73648595 h 2243"/>
              <a:gd name="T22" fmla="*/ 429965483 w 2451"/>
              <a:gd name="T23" fmla="*/ 132820094 h 2243"/>
              <a:gd name="T24" fmla="*/ 355681702 w 2451"/>
              <a:gd name="T25" fmla="*/ 104493476 h 2243"/>
              <a:gd name="T26" fmla="*/ 302171491 w 2451"/>
              <a:gd name="T27" fmla="*/ 161145917 h 2243"/>
              <a:gd name="T28" fmla="*/ 275102188 w 2451"/>
              <a:gd name="T29" fmla="*/ 148557103 h 2243"/>
              <a:gd name="T30" fmla="*/ 195152605 w 2451"/>
              <a:gd name="T31" fmla="*/ 138484941 h 2243"/>
              <a:gd name="T32" fmla="*/ 93169617 w 2451"/>
              <a:gd name="T33" fmla="*/ 171218080 h 2243"/>
              <a:gd name="T34" fmla="*/ 31476001 w 2451"/>
              <a:gd name="T35" fmla="*/ 202062143 h 2243"/>
              <a:gd name="T36" fmla="*/ 47214392 w 2451"/>
              <a:gd name="T37" fmla="*/ 280747240 h 2243"/>
              <a:gd name="T38" fmla="*/ 22033436 w 2451"/>
              <a:gd name="T39" fmla="*/ 333623117 h 2243"/>
              <a:gd name="T40" fmla="*/ 24551769 w 2451"/>
              <a:gd name="T41" fmla="*/ 380834146 h 2243"/>
              <a:gd name="T42" fmla="*/ 66729501 w 2451"/>
              <a:gd name="T43" fmla="*/ 441264044 h 2243"/>
              <a:gd name="T44" fmla="*/ 117721404 w 2451"/>
              <a:gd name="T45" fmla="*/ 470848988 h 2243"/>
              <a:gd name="T46" fmla="*/ 145419893 w 2451"/>
              <a:gd name="T47" fmla="*/ 497916486 h 2243"/>
              <a:gd name="T48" fmla="*/ 256216278 w 2451"/>
              <a:gd name="T49" fmla="*/ 409789926 h 2243"/>
              <a:gd name="T50" fmla="*/ 351904203 w 2451"/>
              <a:gd name="T51" fmla="*/ 443152327 h 2243"/>
              <a:gd name="T52" fmla="*/ 428706316 w 2451"/>
              <a:gd name="T53" fmla="*/ 485956834 h 2243"/>
              <a:gd name="T54" fmla="*/ 468995677 w 2451"/>
              <a:gd name="T55" fmla="*/ 637660497 h 2243"/>
              <a:gd name="T56" fmla="*/ 531948447 w 2451"/>
              <a:gd name="T57" fmla="*/ 689278047 h 2243"/>
              <a:gd name="T58" fmla="*/ 589864551 w 2451"/>
              <a:gd name="T59" fmla="*/ 733970837 h 2243"/>
              <a:gd name="T60" fmla="*/ 691218328 w 2451"/>
              <a:gd name="T61" fmla="*/ 822098091 h 2243"/>
              <a:gd name="T62" fmla="*/ 794460458 w 2451"/>
              <a:gd name="T63" fmla="*/ 898264305 h 2243"/>
              <a:gd name="T64" fmla="*/ 872521044 w 2451"/>
              <a:gd name="T65" fmla="*/ 906448185 h 2243"/>
              <a:gd name="T66" fmla="*/ 953100557 w 2451"/>
              <a:gd name="T67" fmla="*/ 973801951 h 2243"/>
              <a:gd name="T68" fmla="*/ 991501565 w 2451"/>
              <a:gd name="T69" fmla="*/ 1004016851 h 2243"/>
              <a:gd name="T70" fmla="*/ 1056971874 w 2451"/>
              <a:gd name="T71" fmla="*/ 1052486206 h 2243"/>
              <a:gd name="T72" fmla="*/ 1148253113 w 2451"/>
              <a:gd name="T73" fmla="*/ 1083960225 h 2243"/>
              <a:gd name="T74" fmla="*/ 1226943480 w 2451"/>
              <a:gd name="T75" fmla="*/ 1241329528 h 2243"/>
              <a:gd name="T76" fmla="*/ 1192949159 w 2451"/>
              <a:gd name="T77" fmla="*/ 1304277567 h 2243"/>
              <a:gd name="T78" fmla="*/ 1170286543 w 2451"/>
              <a:gd name="T79" fmla="*/ 1379815213 h 2243"/>
              <a:gd name="T80" fmla="*/ 1245829391 w 2451"/>
              <a:gd name="T81" fmla="*/ 1376037855 h 2243"/>
              <a:gd name="T82" fmla="*/ 1291784603 w 2451"/>
              <a:gd name="T83" fmla="*/ 1284134036 h 2243"/>
              <a:gd name="T84" fmla="*/ 1378659156 w 2451"/>
              <a:gd name="T85" fmla="*/ 1231887322 h 2243"/>
              <a:gd name="T86" fmla="*/ 1289896250 w 2451"/>
              <a:gd name="T87" fmla="*/ 1144390025 h 2243"/>
              <a:gd name="T88" fmla="*/ 1290525437 w 2451"/>
              <a:gd name="T89" fmla="*/ 1072629737 h 2243"/>
              <a:gd name="T90" fmla="*/ 1366698265 w 2451"/>
              <a:gd name="T91" fmla="*/ 1003387688 h 2243"/>
              <a:gd name="T92" fmla="*/ 1403210919 w 2451"/>
              <a:gd name="T93" fmla="*/ 1030455186 h 2243"/>
              <a:gd name="T94" fmla="*/ 1479382953 w 2451"/>
              <a:gd name="T95" fmla="*/ 1070741455 h 2243"/>
              <a:gd name="T96" fmla="*/ 1531633205 w 2451"/>
              <a:gd name="T97" fmla="*/ 1090255029 h 2243"/>
              <a:gd name="T98" fmla="*/ 1486937159 w 2451"/>
              <a:gd name="T99" fmla="*/ 994574645 h 2243"/>
              <a:gd name="T100" fmla="*/ 1399433419 w 2451"/>
              <a:gd name="T101" fmla="*/ 951140975 h 2243"/>
              <a:gd name="T102" fmla="*/ 1276676192 w 2451"/>
              <a:gd name="T103" fmla="*/ 897635142 h 2243"/>
              <a:gd name="T104" fmla="*/ 1197985031 w 2451"/>
              <a:gd name="T105" fmla="*/ 828392895 h 2243"/>
              <a:gd name="T106" fmla="*/ 1084041176 w 2451"/>
              <a:gd name="T107" fmla="*/ 795030593 h 2243"/>
              <a:gd name="T108" fmla="*/ 941768853 w 2451"/>
              <a:gd name="T109" fmla="*/ 705015056 h 2243"/>
              <a:gd name="T110" fmla="*/ 868744338 w 2451"/>
              <a:gd name="T111" fmla="*/ 552051481 h 2243"/>
              <a:gd name="T112" fmla="*/ 713251758 w 2451"/>
              <a:gd name="T113" fmla="*/ 451965370 h 2243"/>
              <a:gd name="T114" fmla="*/ 692477494 w 2451"/>
              <a:gd name="T115" fmla="*/ 360061452 h 2243"/>
              <a:gd name="T116" fmla="*/ 742839393 w 2451"/>
              <a:gd name="T117" fmla="*/ 840352744 h 22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51"/>
              <a:gd name="T178" fmla="*/ 0 h 2243"/>
              <a:gd name="T179" fmla="*/ 2451 w 2451"/>
              <a:gd name="T180" fmla="*/ 2243 h 22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51" h="2243">
                <a:moveTo>
                  <a:pt x="1119" y="565"/>
                </a:moveTo>
                <a:lnTo>
                  <a:pt x="1127" y="571"/>
                </a:lnTo>
                <a:lnTo>
                  <a:pt x="1133" y="566"/>
                </a:lnTo>
                <a:lnTo>
                  <a:pt x="1131" y="552"/>
                </a:lnTo>
                <a:lnTo>
                  <a:pt x="1139" y="555"/>
                </a:lnTo>
                <a:lnTo>
                  <a:pt x="1141" y="561"/>
                </a:lnTo>
                <a:lnTo>
                  <a:pt x="1146" y="559"/>
                </a:lnTo>
                <a:lnTo>
                  <a:pt x="1149" y="551"/>
                </a:lnTo>
                <a:lnTo>
                  <a:pt x="1147" y="541"/>
                </a:lnTo>
                <a:lnTo>
                  <a:pt x="1153" y="529"/>
                </a:lnTo>
                <a:lnTo>
                  <a:pt x="1150" y="521"/>
                </a:lnTo>
                <a:lnTo>
                  <a:pt x="1139" y="518"/>
                </a:lnTo>
                <a:lnTo>
                  <a:pt x="1134" y="512"/>
                </a:lnTo>
                <a:lnTo>
                  <a:pt x="1128" y="510"/>
                </a:lnTo>
                <a:lnTo>
                  <a:pt x="1124" y="505"/>
                </a:lnTo>
                <a:lnTo>
                  <a:pt x="1113" y="498"/>
                </a:lnTo>
                <a:lnTo>
                  <a:pt x="1112" y="486"/>
                </a:lnTo>
                <a:lnTo>
                  <a:pt x="1110" y="470"/>
                </a:lnTo>
                <a:lnTo>
                  <a:pt x="1107" y="468"/>
                </a:lnTo>
                <a:lnTo>
                  <a:pt x="1103" y="473"/>
                </a:lnTo>
                <a:lnTo>
                  <a:pt x="1098" y="472"/>
                </a:lnTo>
                <a:lnTo>
                  <a:pt x="1094" y="458"/>
                </a:lnTo>
                <a:lnTo>
                  <a:pt x="1094" y="446"/>
                </a:lnTo>
                <a:lnTo>
                  <a:pt x="1106" y="408"/>
                </a:lnTo>
                <a:lnTo>
                  <a:pt x="1113" y="402"/>
                </a:lnTo>
                <a:lnTo>
                  <a:pt x="1121" y="398"/>
                </a:lnTo>
                <a:lnTo>
                  <a:pt x="1137" y="397"/>
                </a:lnTo>
                <a:lnTo>
                  <a:pt x="1140" y="394"/>
                </a:lnTo>
                <a:lnTo>
                  <a:pt x="1147" y="393"/>
                </a:lnTo>
                <a:lnTo>
                  <a:pt x="1149" y="387"/>
                </a:lnTo>
                <a:lnTo>
                  <a:pt x="1159" y="389"/>
                </a:lnTo>
                <a:lnTo>
                  <a:pt x="1161" y="394"/>
                </a:lnTo>
                <a:lnTo>
                  <a:pt x="1149" y="399"/>
                </a:lnTo>
                <a:lnTo>
                  <a:pt x="1143" y="407"/>
                </a:lnTo>
                <a:lnTo>
                  <a:pt x="1133" y="410"/>
                </a:lnTo>
                <a:lnTo>
                  <a:pt x="1134" y="414"/>
                </a:lnTo>
                <a:lnTo>
                  <a:pt x="1140" y="413"/>
                </a:lnTo>
                <a:lnTo>
                  <a:pt x="1176" y="398"/>
                </a:lnTo>
                <a:lnTo>
                  <a:pt x="1203" y="384"/>
                </a:lnTo>
                <a:lnTo>
                  <a:pt x="1243" y="367"/>
                </a:lnTo>
                <a:lnTo>
                  <a:pt x="1255" y="366"/>
                </a:lnTo>
                <a:lnTo>
                  <a:pt x="1261" y="362"/>
                </a:lnTo>
                <a:lnTo>
                  <a:pt x="1267" y="357"/>
                </a:lnTo>
                <a:lnTo>
                  <a:pt x="1277" y="350"/>
                </a:lnTo>
                <a:lnTo>
                  <a:pt x="1259" y="348"/>
                </a:lnTo>
                <a:lnTo>
                  <a:pt x="1262" y="340"/>
                </a:lnTo>
                <a:lnTo>
                  <a:pt x="1287" y="330"/>
                </a:lnTo>
                <a:lnTo>
                  <a:pt x="1293" y="336"/>
                </a:lnTo>
                <a:lnTo>
                  <a:pt x="1319" y="339"/>
                </a:lnTo>
                <a:lnTo>
                  <a:pt x="1326" y="344"/>
                </a:lnTo>
                <a:lnTo>
                  <a:pt x="1331" y="341"/>
                </a:lnTo>
                <a:lnTo>
                  <a:pt x="1340" y="339"/>
                </a:lnTo>
                <a:lnTo>
                  <a:pt x="1346" y="342"/>
                </a:lnTo>
                <a:lnTo>
                  <a:pt x="1349" y="337"/>
                </a:lnTo>
                <a:lnTo>
                  <a:pt x="1353" y="335"/>
                </a:lnTo>
                <a:lnTo>
                  <a:pt x="1352" y="327"/>
                </a:lnTo>
                <a:lnTo>
                  <a:pt x="1356" y="325"/>
                </a:lnTo>
                <a:lnTo>
                  <a:pt x="1362" y="325"/>
                </a:lnTo>
                <a:lnTo>
                  <a:pt x="1369" y="329"/>
                </a:lnTo>
                <a:lnTo>
                  <a:pt x="1371" y="336"/>
                </a:lnTo>
                <a:lnTo>
                  <a:pt x="1375" y="336"/>
                </a:lnTo>
                <a:lnTo>
                  <a:pt x="1392" y="358"/>
                </a:lnTo>
                <a:lnTo>
                  <a:pt x="1396" y="369"/>
                </a:lnTo>
                <a:lnTo>
                  <a:pt x="1386" y="369"/>
                </a:lnTo>
                <a:lnTo>
                  <a:pt x="1387" y="374"/>
                </a:lnTo>
                <a:lnTo>
                  <a:pt x="1395" y="378"/>
                </a:lnTo>
                <a:lnTo>
                  <a:pt x="1407" y="381"/>
                </a:lnTo>
                <a:lnTo>
                  <a:pt x="1414" y="377"/>
                </a:lnTo>
                <a:lnTo>
                  <a:pt x="1423" y="369"/>
                </a:lnTo>
                <a:lnTo>
                  <a:pt x="1423" y="358"/>
                </a:lnTo>
                <a:lnTo>
                  <a:pt x="1411" y="340"/>
                </a:lnTo>
                <a:lnTo>
                  <a:pt x="1393" y="337"/>
                </a:lnTo>
                <a:lnTo>
                  <a:pt x="1384" y="330"/>
                </a:lnTo>
                <a:lnTo>
                  <a:pt x="1366" y="320"/>
                </a:lnTo>
                <a:lnTo>
                  <a:pt x="1356" y="310"/>
                </a:lnTo>
                <a:lnTo>
                  <a:pt x="1360" y="305"/>
                </a:lnTo>
                <a:lnTo>
                  <a:pt x="1374" y="297"/>
                </a:lnTo>
                <a:lnTo>
                  <a:pt x="1375" y="293"/>
                </a:lnTo>
                <a:lnTo>
                  <a:pt x="1362" y="274"/>
                </a:lnTo>
                <a:lnTo>
                  <a:pt x="1347" y="279"/>
                </a:lnTo>
                <a:lnTo>
                  <a:pt x="1340" y="271"/>
                </a:lnTo>
                <a:lnTo>
                  <a:pt x="1357" y="255"/>
                </a:lnTo>
                <a:lnTo>
                  <a:pt x="1363" y="246"/>
                </a:lnTo>
                <a:lnTo>
                  <a:pt x="1362" y="235"/>
                </a:lnTo>
                <a:lnTo>
                  <a:pt x="1352" y="231"/>
                </a:lnTo>
                <a:lnTo>
                  <a:pt x="1349" y="221"/>
                </a:lnTo>
                <a:lnTo>
                  <a:pt x="1338" y="219"/>
                </a:lnTo>
                <a:lnTo>
                  <a:pt x="1320" y="220"/>
                </a:lnTo>
                <a:lnTo>
                  <a:pt x="1316" y="216"/>
                </a:lnTo>
                <a:lnTo>
                  <a:pt x="1316" y="209"/>
                </a:lnTo>
                <a:lnTo>
                  <a:pt x="1340" y="195"/>
                </a:lnTo>
                <a:lnTo>
                  <a:pt x="1344" y="183"/>
                </a:lnTo>
                <a:lnTo>
                  <a:pt x="1356" y="174"/>
                </a:lnTo>
                <a:lnTo>
                  <a:pt x="1366" y="169"/>
                </a:lnTo>
                <a:lnTo>
                  <a:pt x="1374" y="158"/>
                </a:lnTo>
                <a:lnTo>
                  <a:pt x="1372" y="147"/>
                </a:lnTo>
                <a:lnTo>
                  <a:pt x="1368" y="140"/>
                </a:lnTo>
                <a:lnTo>
                  <a:pt x="1360" y="137"/>
                </a:lnTo>
                <a:lnTo>
                  <a:pt x="1337" y="137"/>
                </a:lnTo>
                <a:lnTo>
                  <a:pt x="1322" y="133"/>
                </a:lnTo>
                <a:lnTo>
                  <a:pt x="1290" y="136"/>
                </a:lnTo>
                <a:lnTo>
                  <a:pt x="1279" y="131"/>
                </a:lnTo>
                <a:lnTo>
                  <a:pt x="1243" y="122"/>
                </a:lnTo>
                <a:lnTo>
                  <a:pt x="1223" y="122"/>
                </a:lnTo>
                <a:lnTo>
                  <a:pt x="1204" y="125"/>
                </a:lnTo>
                <a:lnTo>
                  <a:pt x="1186" y="116"/>
                </a:lnTo>
                <a:lnTo>
                  <a:pt x="1164" y="112"/>
                </a:lnTo>
                <a:lnTo>
                  <a:pt x="1128" y="104"/>
                </a:lnTo>
                <a:lnTo>
                  <a:pt x="1116" y="85"/>
                </a:lnTo>
                <a:lnTo>
                  <a:pt x="1100" y="67"/>
                </a:lnTo>
                <a:lnTo>
                  <a:pt x="1110" y="61"/>
                </a:lnTo>
                <a:lnTo>
                  <a:pt x="1107" y="54"/>
                </a:lnTo>
                <a:lnTo>
                  <a:pt x="1091" y="44"/>
                </a:lnTo>
                <a:lnTo>
                  <a:pt x="1089" y="33"/>
                </a:lnTo>
                <a:lnTo>
                  <a:pt x="1083" y="21"/>
                </a:lnTo>
                <a:lnTo>
                  <a:pt x="1103" y="11"/>
                </a:lnTo>
                <a:lnTo>
                  <a:pt x="1097" y="5"/>
                </a:lnTo>
                <a:lnTo>
                  <a:pt x="1083" y="0"/>
                </a:lnTo>
                <a:lnTo>
                  <a:pt x="1063" y="2"/>
                </a:lnTo>
                <a:lnTo>
                  <a:pt x="1043" y="9"/>
                </a:lnTo>
                <a:lnTo>
                  <a:pt x="1001" y="37"/>
                </a:lnTo>
                <a:lnTo>
                  <a:pt x="981" y="32"/>
                </a:lnTo>
                <a:lnTo>
                  <a:pt x="954" y="22"/>
                </a:lnTo>
                <a:lnTo>
                  <a:pt x="945" y="32"/>
                </a:lnTo>
                <a:lnTo>
                  <a:pt x="933" y="35"/>
                </a:lnTo>
                <a:lnTo>
                  <a:pt x="902" y="36"/>
                </a:lnTo>
                <a:lnTo>
                  <a:pt x="879" y="54"/>
                </a:lnTo>
                <a:lnTo>
                  <a:pt x="866" y="77"/>
                </a:lnTo>
                <a:lnTo>
                  <a:pt x="854" y="74"/>
                </a:lnTo>
                <a:lnTo>
                  <a:pt x="836" y="77"/>
                </a:lnTo>
                <a:lnTo>
                  <a:pt x="815" y="69"/>
                </a:lnTo>
                <a:lnTo>
                  <a:pt x="802" y="59"/>
                </a:lnTo>
                <a:lnTo>
                  <a:pt x="793" y="59"/>
                </a:lnTo>
                <a:lnTo>
                  <a:pt x="784" y="64"/>
                </a:lnTo>
                <a:lnTo>
                  <a:pt x="762" y="67"/>
                </a:lnTo>
                <a:lnTo>
                  <a:pt x="760" y="72"/>
                </a:lnTo>
                <a:lnTo>
                  <a:pt x="766" y="89"/>
                </a:lnTo>
                <a:lnTo>
                  <a:pt x="760" y="108"/>
                </a:lnTo>
                <a:lnTo>
                  <a:pt x="766" y="119"/>
                </a:lnTo>
                <a:lnTo>
                  <a:pt x="762" y="135"/>
                </a:lnTo>
                <a:lnTo>
                  <a:pt x="745" y="136"/>
                </a:lnTo>
                <a:lnTo>
                  <a:pt x="729" y="133"/>
                </a:lnTo>
                <a:lnTo>
                  <a:pt x="723" y="117"/>
                </a:lnTo>
                <a:lnTo>
                  <a:pt x="712" y="114"/>
                </a:lnTo>
                <a:lnTo>
                  <a:pt x="698" y="115"/>
                </a:lnTo>
                <a:lnTo>
                  <a:pt x="689" y="122"/>
                </a:lnTo>
                <a:lnTo>
                  <a:pt x="684" y="130"/>
                </a:lnTo>
                <a:lnTo>
                  <a:pt x="687" y="137"/>
                </a:lnTo>
                <a:lnTo>
                  <a:pt x="681" y="154"/>
                </a:lnTo>
                <a:lnTo>
                  <a:pt x="701" y="161"/>
                </a:lnTo>
                <a:lnTo>
                  <a:pt x="707" y="171"/>
                </a:lnTo>
                <a:lnTo>
                  <a:pt x="696" y="180"/>
                </a:lnTo>
                <a:lnTo>
                  <a:pt x="704" y="193"/>
                </a:lnTo>
                <a:lnTo>
                  <a:pt x="704" y="205"/>
                </a:lnTo>
                <a:lnTo>
                  <a:pt x="695" y="213"/>
                </a:lnTo>
                <a:lnTo>
                  <a:pt x="683" y="211"/>
                </a:lnTo>
                <a:lnTo>
                  <a:pt x="678" y="201"/>
                </a:lnTo>
                <a:lnTo>
                  <a:pt x="680" y="194"/>
                </a:lnTo>
                <a:lnTo>
                  <a:pt x="678" y="187"/>
                </a:lnTo>
                <a:lnTo>
                  <a:pt x="668" y="179"/>
                </a:lnTo>
                <a:lnTo>
                  <a:pt x="674" y="169"/>
                </a:lnTo>
                <a:lnTo>
                  <a:pt x="666" y="167"/>
                </a:lnTo>
                <a:lnTo>
                  <a:pt x="656" y="171"/>
                </a:lnTo>
                <a:lnTo>
                  <a:pt x="631" y="172"/>
                </a:lnTo>
                <a:lnTo>
                  <a:pt x="623" y="177"/>
                </a:lnTo>
                <a:lnTo>
                  <a:pt x="622" y="189"/>
                </a:lnTo>
                <a:lnTo>
                  <a:pt x="596" y="193"/>
                </a:lnTo>
                <a:lnTo>
                  <a:pt x="587" y="190"/>
                </a:lnTo>
                <a:lnTo>
                  <a:pt x="565" y="166"/>
                </a:lnTo>
                <a:lnTo>
                  <a:pt x="568" y="156"/>
                </a:lnTo>
                <a:lnTo>
                  <a:pt x="568" y="146"/>
                </a:lnTo>
                <a:lnTo>
                  <a:pt x="561" y="141"/>
                </a:lnTo>
                <a:lnTo>
                  <a:pt x="550" y="141"/>
                </a:lnTo>
                <a:lnTo>
                  <a:pt x="537" y="146"/>
                </a:lnTo>
                <a:lnTo>
                  <a:pt x="529" y="153"/>
                </a:lnTo>
                <a:lnTo>
                  <a:pt x="528" y="163"/>
                </a:lnTo>
                <a:lnTo>
                  <a:pt x="529" y="177"/>
                </a:lnTo>
                <a:lnTo>
                  <a:pt x="535" y="193"/>
                </a:lnTo>
                <a:lnTo>
                  <a:pt x="531" y="206"/>
                </a:lnTo>
                <a:lnTo>
                  <a:pt x="519" y="221"/>
                </a:lnTo>
                <a:lnTo>
                  <a:pt x="508" y="231"/>
                </a:lnTo>
                <a:lnTo>
                  <a:pt x="480" y="256"/>
                </a:lnTo>
                <a:lnTo>
                  <a:pt x="477" y="263"/>
                </a:lnTo>
                <a:lnTo>
                  <a:pt x="485" y="285"/>
                </a:lnTo>
                <a:lnTo>
                  <a:pt x="482" y="294"/>
                </a:lnTo>
                <a:lnTo>
                  <a:pt x="485" y="304"/>
                </a:lnTo>
                <a:lnTo>
                  <a:pt x="480" y="314"/>
                </a:lnTo>
                <a:lnTo>
                  <a:pt x="473" y="315"/>
                </a:lnTo>
                <a:lnTo>
                  <a:pt x="458" y="306"/>
                </a:lnTo>
                <a:lnTo>
                  <a:pt x="467" y="297"/>
                </a:lnTo>
                <a:lnTo>
                  <a:pt x="465" y="288"/>
                </a:lnTo>
                <a:lnTo>
                  <a:pt x="437" y="264"/>
                </a:lnTo>
                <a:lnTo>
                  <a:pt x="450" y="248"/>
                </a:lnTo>
                <a:lnTo>
                  <a:pt x="447" y="241"/>
                </a:lnTo>
                <a:lnTo>
                  <a:pt x="437" y="236"/>
                </a:lnTo>
                <a:lnTo>
                  <a:pt x="422" y="238"/>
                </a:lnTo>
                <a:lnTo>
                  <a:pt x="406" y="235"/>
                </a:lnTo>
                <a:lnTo>
                  <a:pt x="385" y="206"/>
                </a:lnTo>
                <a:lnTo>
                  <a:pt x="374" y="199"/>
                </a:lnTo>
                <a:lnTo>
                  <a:pt x="371" y="195"/>
                </a:lnTo>
                <a:lnTo>
                  <a:pt x="380" y="158"/>
                </a:lnTo>
                <a:lnTo>
                  <a:pt x="374" y="150"/>
                </a:lnTo>
                <a:lnTo>
                  <a:pt x="368" y="148"/>
                </a:lnTo>
                <a:lnTo>
                  <a:pt x="362" y="150"/>
                </a:lnTo>
                <a:lnTo>
                  <a:pt x="343" y="168"/>
                </a:lnTo>
                <a:lnTo>
                  <a:pt x="303" y="193"/>
                </a:lnTo>
                <a:lnTo>
                  <a:pt x="300" y="199"/>
                </a:lnTo>
                <a:lnTo>
                  <a:pt x="310" y="220"/>
                </a:lnTo>
                <a:lnTo>
                  <a:pt x="307" y="227"/>
                </a:lnTo>
                <a:lnTo>
                  <a:pt x="288" y="240"/>
                </a:lnTo>
                <a:lnTo>
                  <a:pt x="283" y="245"/>
                </a:lnTo>
                <a:lnTo>
                  <a:pt x="279" y="257"/>
                </a:lnTo>
                <a:lnTo>
                  <a:pt x="260" y="264"/>
                </a:lnTo>
                <a:lnTo>
                  <a:pt x="252" y="278"/>
                </a:lnTo>
                <a:lnTo>
                  <a:pt x="228" y="272"/>
                </a:lnTo>
                <a:lnTo>
                  <a:pt x="215" y="262"/>
                </a:lnTo>
                <a:lnTo>
                  <a:pt x="203" y="268"/>
                </a:lnTo>
                <a:lnTo>
                  <a:pt x="194" y="264"/>
                </a:lnTo>
                <a:lnTo>
                  <a:pt x="175" y="272"/>
                </a:lnTo>
                <a:lnTo>
                  <a:pt x="160" y="273"/>
                </a:lnTo>
                <a:lnTo>
                  <a:pt x="148" y="272"/>
                </a:lnTo>
                <a:lnTo>
                  <a:pt x="126" y="284"/>
                </a:lnTo>
                <a:lnTo>
                  <a:pt x="115" y="287"/>
                </a:lnTo>
                <a:lnTo>
                  <a:pt x="106" y="284"/>
                </a:lnTo>
                <a:lnTo>
                  <a:pt x="99" y="273"/>
                </a:lnTo>
                <a:lnTo>
                  <a:pt x="90" y="272"/>
                </a:lnTo>
                <a:lnTo>
                  <a:pt x="79" y="284"/>
                </a:lnTo>
                <a:lnTo>
                  <a:pt x="72" y="290"/>
                </a:lnTo>
                <a:lnTo>
                  <a:pt x="67" y="290"/>
                </a:lnTo>
                <a:lnTo>
                  <a:pt x="64" y="293"/>
                </a:lnTo>
                <a:lnTo>
                  <a:pt x="51" y="293"/>
                </a:lnTo>
                <a:lnTo>
                  <a:pt x="48" y="295"/>
                </a:lnTo>
                <a:lnTo>
                  <a:pt x="47" y="304"/>
                </a:lnTo>
                <a:lnTo>
                  <a:pt x="50" y="321"/>
                </a:lnTo>
                <a:lnTo>
                  <a:pt x="53" y="325"/>
                </a:lnTo>
                <a:lnTo>
                  <a:pt x="61" y="329"/>
                </a:lnTo>
                <a:lnTo>
                  <a:pt x="66" y="336"/>
                </a:lnTo>
                <a:lnTo>
                  <a:pt x="82" y="339"/>
                </a:lnTo>
                <a:lnTo>
                  <a:pt x="78" y="365"/>
                </a:lnTo>
                <a:lnTo>
                  <a:pt x="90" y="369"/>
                </a:lnTo>
                <a:lnTo>
                  <a:pt x="93" y="382"/>
                </a:lnTo>
                <a:lnTo>
                  <a:pt x="108" y="395"/>
                </a:lnTo>
                <a:lnTo>
                  <a:pt x="112" y="405"/>
                </a:lnTo>
                <a:lnTo>
                  <a:pt x="99" y="421"/>
                </a:lnTo>
                <a:lnTo>
                  <a:pt x="103" y="434"/>
                </a:lnTo>
                <a:lnTo>
                  <a:pt x="91" y="446"/>
                </a:lnTo>
                <a:lnTo>
                  <a:pt x="75" y="446"/>
                </a:lnTo>
                <a:lnTo>
                  <a:pt x="67" y="447"/>
                </a:lnTo>
                <a:lnTo>
                  <a:pt x="63" y="453"/>
                </a:lnTo>
                <a:lnTo>
                  <a:pt x="50" y="457"/>
                </a:lnTo>
                <a:lnTo>
                  <a:pt x="54" y="463"/>
                </a:lnTo>
                <a:lnTo>
                  <a:pt x="47" y="466"/>
                </a:lnTo>
                <a:lnTo>
                  <a:pt x="29" y="458"/>
                </a:lnTo>
                <a:lnTo>
                  <a:pt x="0" y="467"/>
                </a:lnTo>
                <a:lnTo>
                  <a:pt x="5" y="478"/>
                </a:lnTo>
                <a:lnTo>
                  <a:pt x="5" y="489"/>
                </a:lnTo>
                <a:lnTo>
                  <a:pt x="20" y="492"/>
                </a:lnTo>
                <a:lnTo>
                  <a:pt x="20" y="507"/>
                </a:lnTo>
                <a:lnTo>
                  <a:pt x="23" y="519"/>
                </a:lnTo>
                <a:lnTo>
                  <a:pt x="35" y="530"/>
                </a:lnTo>
                <a:lnTo>
                  <a:pt x="59" y="534"/>
                </a:lnTo>
                <a:lnTo>
                  <a:pt x="70" y="540"/>
                </a:lnTo>
                <a:lnTo>
                  <a:pt x="67" y="549"/>
                </a:lnTo>
                <a:lnTo>
                  <a:pt x="70" y="561"/>
                </a:lnTo>
                <a:lnTo>
                  <a:pt x="75" y="566"/>
                </a:lnTo>
                <a:lnTo>
                  <a:pt x="82" y="575"/>
                </a:lnTo>
                <a:lnTo>
                  <a:pt x="79" y="580"/>
                </a:lnTo>
                <a:lnTo>
                  <a:pt x="70" y="576"/>
                </a:lnTo>
                <a:lnTo>
                  <a:pt x="59" y="573"/>
                </a:lnTo>
                <a:lnTo>
                  <a:pt x="54" y="581"/>
                </a:lnTo>
                <a:lnTo>
                  <a:pt x="53" y="593"/>
                </a:lnTo>
                <a:lnTo>
                  <a:pt x="45" y="604"/>
                </a:lnTo>
                <a:lnTo>
                  <a:pt x="39" y="605"/>
                </a:lnTo>
                <a:lnTo>
                  <a:pt x="35" y="613"/>
                </a:lnTo>
                <a:lnTo>
                  <a:pt x="39" y="623"/>
                </a:lnTo>
                <a:lnTo>
                  <a:pt x="39" y="624"/>
                </a:lnTo>
                <a:lnTo>
                  <a:pt x="45" y="633"/>
                </a:lnTo>
                <a:lnTo>
                  <a:pt x="39" y="636"/>
                </a:lnTo>
                <a:lnTo>
                  <a:pt x="41" y="644"/>
                </a:lnTo>
                <a:lnTo>
                  <a:pt x="36" y="654"/>
                </a:lnTo>
                <a:lnTo>
                  <a:pt x="54" y="671"/>
                </a:lnTo>
                <a:lnTo>
                  <a:pt x="60" y="686"/>
                </a:lnTo>
                <a:lnTo>
                  <a:pt x="87" y="696"/>
                </a:lnTo>
                <a:lnTo>
                  <a:pt x="90" y="696"/>
                </a:lnTo>
                <a:lnTo>
                  <a:pt x="97" y="701"/>
                </a:lnTo>
                <a:lnTo>
                  <a:pt x="106" y="701"/>
                </a:lnTo>
                <a:lnTo>
                  <a:pt x="118" y="711"/>
                </a:lnTo>
                <a:lnTo>
                  <a:pt x="124" y="712"/>
                </a:lnTo>
                <a:lnTo>
                  <a:pt x="151" y="708"/>
                </a:lnTo>
                <a:lnTo>
                  <a:pt x="172" y="714"/>
                </a:lnTo>
                <a:lnTo>
                  <a:pt x="182" y="707"/>
                </a:lnTo>
                <a:lnTo>
                  <a:pt x="190" y="711"/>
                </a:lnTo>
                <a:lnTo>
                  <a:pt x="187" y="719"/>
                </a:lnTo>
                <a:lnTo>
                  <a:pt x="197" y="729"/>
                </a:lnTo>
                <a:lnTo>
                  <a:pt x="200" y="732"/>
                </a:lnTo>
                <a:lnTo>
                  <a:pt x="200" y="739"/>
                </a:lnTo>
                <a:lnTo>
                  <a:pt x="197" y="743"/>
                </a:lnTo>
                <a:lnTo>
                  <a:pt x="185" y="743"/>
                </a:lnTo>
                <a:lnTo>
                  <a:pt x="187" y="748"/>
                </a:lnTo>
                <a:lnTo>
                  <a:pt x="178" y="757"/>
                </a:lnTo>
                <a:lnTo>
                  <a:pt x="167" y="760"/>
                </a:lnTo>
                <a:lnTo>
                  <a:pt x="164" y="774"/>
                </a:lnTo>
                <a:lnTo>
                  <a:pt x="151" y="777"/>
                </a:lnTo>
                <a:lnTo>
                  <a:pt x="154" y="791"/>
                </a:lnTo>
                <a:lnTo>
                  <a:pt x="160" y="802"/>
                </a:lnTo>
                <a:lnTo>
                  <a:pt x="172" y="799"/>
                </a:lnTo>
                <a:lnTo>
                  <a:pt x="175" y="802"/>
                </a:lnTo>
                <a:lnTo>
                  <a:pt x="181" y="803"/>
                </a:lnTo>
                <a:lnTo>
                  <a:pt x="188" y="801"/>
                </a:lnTo>
                <a:lnTo>
                  <a:pt x="203" y="799"/>
                </a:lnTo>
                <a:lnTo>
                  <a:pt x="222" y="790"/>
                </a:lnTo>
                <a:lnTo>
                  <a:pt x="231" y="791"/>
                </a:lnTo>
                <a:lnTo>
                  <a:pt x="243" y="788"/>
                </a:lnTo>
                <a:lnTo>
                  <a:pt x="272" y="772"/>
                </a:lnTo>
                <a:lnTo>
                  <a:pt x="283" y="757"/>
                </a:lnTo>
                <a:lnTo>
                  <a:pt x="286" y="748"/>
                </a:lnTo>
                <a:lnTo>
                  <a:pt x="298" y="739"/>
                </a:lnTo>
                <a:lnTo>
                  <a:pt x="304" y="725"/>
                </a:lnTo>
                <a:lnTo>
                  <a:pt x="313" y="718"/>
                </a:lnTo>
                <a:lnTo>
                  <a:pt x="336" y="707"/>
                </a:lnTo>
                <a:lnTo>
                  <a:pt x="340" y="703"/>
                </a:lnTo>
                <a:lnTo>
                  <a:pt x="358" y="673"/>
                </a:lnTo>
                <a:lnTo>
                  <a:pt x="382" y="662"/>
                </a:lnTo>
                <a:lnTo>
                  <a:pt x="398" y="654"/>
                </a:lnTo>
                <a:lnTo>
                  <a:pt x="407" y="651"/>
                </a:lnTo>
                <a:lnTo>
                  <a:pt x="416" y="650"/>
                </a:lnTo>
                <a:lnTo>
                  <a:pt x="426" y="651"/>
                </a:lnTo>
                <a:lnTo>
                  <a:pt x="488" y="672"/>
                </a:lnTo>
                <a:lnTo>
                  <a:pt x="491" y="681"/>
                </a:lnTo>
                <a:lnTo>
                  <a:pt x="496" y="683"/>
                </a:lnTo>
                <a:lnTo>
                  <a:pt x="499" y="681"/>
                </a:lnTo>
                <a:lnTo>
                  <a:pt x="501" y="675"/>
                </a:lnTo>
                <a:lnTo>
                  <a:pt x="504" y="673"/>
                </a:lnTo>
                <a:lnTo>
                  <a:pt x="516" y="683"/>
                </a:lnTo>
                <a:lnTo>
                  <a:pt x="535" y="692"/>
                </a:lnTo>
                <a:lnTo>
                  <a:pt x="541" y="702"/>
                </a:lnTo>
                <a:lnTo>
                  <a:pt x="547" y="704"/>
                </a:lnTo>
                <a:lnTo>
                  <a:pt x="559" y="704"/>
                </a:lnTo>
                <a:lnTo>
                  <a:pt x="578" y="730"/>
                </a:lnTo>
                <a:lnTo>
                  <a:pt x="599" y="733"/>
                </a:lnTo>
                <a:lnTo>
                  <a:pt x="613" y="743"/>
                </a:lnTo>
                <a:lnTo>
                  <a:pt x="619" y="750"/>
                </a:lnTo>
                <a:lnTo>
                  <a:pt x="620" y="745"/>
                </a:lnTo>
                <a:lnTo>
                  <a:pt x="619" y="738"/>
                </a:lnTo>
                <a:lnTo>
                  <a:pt x="623" y="736"/>
                </a:lnTo>
                <a:lnTo>
                  <a:pt x="628" y="736"/>
                </a:lnTo>
                <a:lnTo>
                  <a:pt x="636" y="745"/>
                </a:lnTo>
                <a:lnTo>
                  <a:pt x="648" y="755"/>
                </a:lnTo>
                <a:lnTo>
                  <a:pt x="657" y="754"/>
                </a:lnTo>
                <a:lnTo>
                  <a:pt x="672" y="760"/>
                </a:lnTo>
                <a:lnTo>
                  <a:pt x="681" y="772"/>
                </a:lnTo>
                <a:lnTo>
                  <a:pt x="689" y="781"/>
                </a:lnTo>
                <a:lnTo>
                  <a:pt x="695" y="788"/>
                </a:lnTo>
                <a:lnTo>
                  <a:pt x="701" y="807"/>
                </a:lnTo>
                <a:lnTo>
                  <a:pt x="701" y="840"/>
                </a:lnTo>
                <a:lnTo>
                  <a:pt x="705" y="851"/>
                </a:lnTo>
                <a:lnTo>
                  <a:pt x="708" y="864"/>
                </a:lnTo>
                <a:lnTo>
                  <a:pt x="709" y="880"/>
                </a:lnTo>
                <a:lnTo>
                  <a:pt x="721" y="904"/>
                </a:lnTo>
                <a:lnTo>
                  <a:pt x="730" y="914"/>
                </a:lnTo>
                <a:lnTo>
                  <a:pt x="735" y="927"/>
                </a:lnTo>
                <a:lnTo>
                  <a:pt x="754" y="955"/>
                </a:lnTo>
                <a:lnTo>
                  <a:pt x="748" y="1006"/>
                </a:lnTo>
                <a:lnTo>
                  <a:pt x="745" y="1013"/>
                </a:lnTo>
                <a:lnTo>
                  <a:pt x="744" y="1021"/>
                </a:lnTo>
                <a:lnTo>
                  <a:pt x="747" y="1026"/>
                </a:lnTo>
                <a:lnTo>
                  <a:pt x="753" y="1026"/>
                </a:lnTo>
                <a:lnTo>
                  <a:pt x="759" y="1022"/>
                </a:lnTo>
                <a:lnTo>
                  <a:pt x="768" y="1019"/>
                </a:lnTo>
                <a:lnTo>
                  <a:pt x="787" y="1023"/>
                </a:lnTo>
                <a:lnTo>
                  <a:pt x="799" y="1031"/>
                </a:lnTo>
                <a:lnTo>
                  <a:pt x="799" y="1050"/>
                </a:lnTo>
                <a:lnTo>
                  <a:pt x="794" y="1056"/>
                </a:lnTo>
                <a:lnTo>
                  <a:pt x="802" y="1068"/>
                </a:lnTo>
                <a:lnTo>
                  <a:pt x="826" y="1073"/>
                </a:lnTo>
                <a:lnTo>
                  <a:pt x="833" y="1076"/>
                </a:lnTo>
                <a:lnTo>
                  <a:pt x="845" y="1095"/>
                </a:lnTo>
                <a:lnTo>
                  <a:pt x="857" y="1100"/>
                </a:lnTo>
                <a:lnTo>
                  <a:pt x="869" y="1120"/>
                </a:lnTo>
                <a:lnTo>
                  <a:pt x="879" y="1126"/>
                </a:lnTo>
                <a:lnTo>
                  <a:pt x="876" y="1144"/>
                </a:lnTo>
                <a:lnTo>
                  <a:pt x="867" y="1145"/>
                </a:lnTo>
                <a:lnTo>
                  <a:pt x="863" y="1148"/>
                </a:lnTo>
                <a:lnTo>
                  <a:pt x="861" y="1154"/>
                </a:lnTo>
                <a:lnTo>
                  <a:pt x="867" y="1162"/>
                </a:lnTo>
                <a:lnTo>
                  <a:pt x="881" y="1169"/>
                </a:lnTo>
                <a:lnTo>
                  <a:pt x="887" y="1169"/>
                </a:lnTo>
                <a:lnTo>
                  <a:pt x="896" y="1157"/>
                </a:lnTo>
                <a:lnTo>
                  <a:pt x="908" y="1157"/>
                </a:lnTo>
                <a:lnTo>
                  <a:pt x="937" y="1166"/>
                </a:lnTo>
                <a:lnTo>
                  <a:pt x="957" y="1174"/>
                </a:lnTo>
                <a:lnTo>
                  <a:pt x="970" y="1183"/>
                </a:lnTo>
                <a:lnTo>
                  <a:pt x="976" y="1190"/>
                </a:lnTo>
                <a:lnTo>
                  <a:pt x="984" y="1196"/>
                </a:lnTo>
                <a:lnTo>
                  <a:pt x="993" y="1207"/>
                </a:lnTo>
                <a:lnTo>
                  <a:pt x="998" y="1218"/>
                </a:lnTo>
                <a:lnTo>
                  <a:pt x="1012" y="1241"/>
                </a:lnTo>
                <a:lnTo>
                  <a:pt x="1018" y="1246"/>
                </a:lnTo>
                <a:lnTo>
                  <a:pt x="1028" y="1246"/>
                </a:lnTo>
                <a:lnTo>
                  <a:pt x="1039" y="1249"/>
                </a:lnTo>
                <a:lnTo>
                  <a:pt x="1076" y="1271"/>
                </a:lnTo>
                <a:lnTo>
                  <a:pt x="1095" y="1291"/>
                </a:lnTo>
                <a:lnTo>
                  <a:pt x="1098" y="1306"/>
                </a:lnTo>
                <a:lnTo>
                  <a:pt x="1104" y="1313"/>
                </a:lnTo>
                <a:lnTo>
                  <a:pt x="1139" y="1337"/>
                </a:lnTo>
                <a:lnTo>
                  <a:pt x="1155" y="1351"/>
                </a:lnTo>
                <a:lnTo>
                  <a:pt x="1165" y="1365"/>
                </a:lnTo>
                <a:lnTo>
                  <a:pt x="1174" y="1381"/>
                </a:lnTo>
                <a:lnTo>
                  <a:pt x="1182" y="1389"/>
                </a:lnTo>
                <a:lnTo>
                  <a:pt x="1191" y="1390"/>
                </a:lnTo>
                <a:lnTo>
                  <a:pt x="1201" y="1393"/>
                </a:lnTo>
                <a:lnTo>
                  <a:pt x="1210" y="1401"/>
                </a:lnTo>
                <a:lnTo>
                  <a:pt x="1219" y="1402"/>
                </a:lnTo>
                <a:lnTo>
                  <a:pt x="1235" y="1407"/>
                </a:lnTo>
                <a:lnTo>
                  <a:pt x="1252" y="1416"/>
                </a:lnTo>
                <a:lnTo>
                  <a:pt x="1262" y="1427"/>
                </a:lnTo>
                <a:lnTo>
                  <a:pt x="1273" y="1447"/>
                </a:lnTo>
                <a:lnTo>
                  <a:pt x="1280" y="1449"/>
                </a:lnTo>
                <a:lnTo>
                  <a:pt x="1287" y="1446"/>
                </a:lnTo>
                <a:lnTo>
                  <a:pt x="1292" y="1440"/>
                </a:lnTo>
                <a:lnTo>
                  <a:pt x="1302" y="1431"/>
                </a:lnTo>
                <a:lnTo>
                  <a:pt x="1319" y="1427"/>
                </a:lnTo>
                <a:lnTo>
                  <a:pt x="1340" y="1430"/>
                </a:lnTo>
                <a:lnTo>
                  <a:pt x="1356" y="1438"/>
                </a:lnTo>
                <a:lnTo>
                  <a:pt x="1369" y="1451"/>
                </a:lnTo>
                <a:lnTo>
                  <a:pt x="1383" y="1452"/>
                </a:lnTo>
                <a:lnTo>
                  <a:pt x="1387" y="1449"/>
                </a:lnTo>
                <a:lnTo>
                  <a:pt x="1384" y="1443"/>
                </a:lnTo>
                <a:lnTo>
                  <a:pt x="1386" y="1440"/>
                </a:lnTo>
                <a:lnTo>
                  <a:pt x="1405" y="1440"/>
                </a:lnTo>
                <a:lnTo>
                  <a:pt x="1416" y="1443"/>
                </a:lnTo>
                <a:lnTo>
                  <a:pt x="1436" y="1472"/>
                </a:lnTo>
                <a:lnTo>
                  <a:pt x="1448" y="1483"/>
                </a:lnTo>
                <a:lnTo>
                  <a:pt x="1456" y="1503"/>
                </a:lnTo>
                <a:lnTo>
                  <a:pt x="1477" y="1522"/>
                </a:lnTo>
                <a:lnTo>
                  <a:pt x="1481" y="1532"/>
                </a:lnTo>
                <a:lnTo>
                  <a:pt x="1484" y="1551"/>
                </a:lnTo>
                <a:lnTo>
                  <a:pt x="1490" y="1558"/>
                </a:lnTo>
                <a:lnTo>
                  <a:pt x="1498" y="1554"/>
                </a:lnTo>
                <a:lnTo>
                  <a:pt x="1498" y="1551"/>
                </a:lnTo>
                <a:lnTo>
                  <a:pt x="1511" y="1545"/>
                </a:lnTo>
                <a:lnTo>
                  <a:pt x="1514" y="1547"/>
                </a:lnTo>
                <a:lnTo>
                  <a:pt x="1544" y="1543"/>
                </a:lnTo>
                <a:lnTo>
                  <a:pt x="1550" y="1546"/>
                </a:lnTo>
                <a:lnTo>
                  <a:pt x="1566" y="1562"/>
                </a:lnTo>
                <a:lnTo>
                  <a:pt x="1573" y="1566"/>
                </a:lnTo>
                <a:lnTo>
                  <a:pt x="1579" y="1573"/>
                </a:lnTo>
                <a:lnTo>
                  <a:pt x="1572" y="1579"/>
                </a:lnTo>
                <a:lnTo>
                  <a:pt x="1569" y="1588"/>
                </a:lnTo>
                <a:lnTo>
                  <a:pt x="1566" y="1589"/>
                </a:lnTo>
                <a:lnTo>
                  <a:pt x="1556" y="1592"/>
                </a:lnTo>
                <a:lnTo>
                  <a:pt x="1551" y="1603"/>
                </a:lnTo>
                <a:lnTo>
                  <a:pt x="1556" y="1604"/>
                </a:lnTo>
                <a:lnTo>
                  <a:pt x="1562" y="1600"/>
                </a:lnTo>
                <a:lnTo>
                  <a:pt x="1575" y="1595"/>
                </a:lnTo>
                <a:lnTo>
                  <a:pt x="1585" y="1594"/>
                </a:lnTo>
                <a:lnTo>
                  <a:pt x="1600" y="1595"/>
                </a:lnTo>
                <a:lnTo>
                  <a:pt x="1612" y="1589"/>
                </a:lnTo>
                <a:lnTo>
                  <a:pt x="1623" y="1588"/>
                </a:lnTo>
                <a:lnTo>
                  <a:pt x="1633" y="1577"/>
                </a:lnTo>
                <a:lnTo>
                  <a:pt x="1642" y="1575"/>
                </a:lnTo>
                <a:lnTo>
                  <a:pt x="1649" y="1580"/>
                </a:lnTo>
                <a:lnTo>
                  <a:pt x="1676" y="1613"/>
                </a:lnTo>
                <a:lnTo>
                  <a:pt x="1681" y="1627"/>
                </a:lnTo>
                <a:lnTo>
                  <a:pt x="1694" y="1652"/>
                </a:lnTo>
                <a:lnTo>
                  <a:pt x="1687" y="1657"/>
                </a:lnTo>
                <a:lnTo>
                  <a:pt x="1684" y="1661"/>
                </a:lnTo>
                <a:lnTo>
                  <a:pt x="1679" y="1672"/>
                </a:lnTo>
                <a:lnTo>
                  <a:pt x="1676" y="1678"/>
                </a:lnTo>
                <a:lnTo>
                  <a:pt x="1678" y="1682"/>
                </a:lnTo>
                <a:lnTo>
                  <a:pt x="1690" y="1688"/>
                </a:lnTo>
                <a:lnTo>
                  <a:pt x="1702" y="1700"/>
                </a:lnTo>
                <a:lnTo>
                  <a:pt x="1715" y="1701"/>
                </a:lnTo>
                <a:lnTo>
                  <a:pt x="1725" y="1706"/>
                </a:lnTo>
                <a:lnTo>
                  <a:pt x="1733" y="1711"/>
                </a:lnTo>
                <a:lnTo>
                  <a:pt x="1757" y="1725"/>
                </a:lnTo>
                <a:lnTo>
                  <a:pt x="1760" y="1734"/>
                </a:lnTo>
                <a:lnTo>
                  <a:pt x="1789" y="1736"/>
                </a:lnTo>
                <a:lnTo>
                  <a:pt x="1800" y="1729"/>
                </a:lnTo>
                <a:lnTo>
                  <a:pt x="1813" y="1724"/>
                </a:lnTo>
                <a:lnTo>
                  <a:pt x="1824" y="1722"/>
                </a:lnTo>
                <a:lnTo>
                  <a:pt x="1834" y="1722"/>
                </a:lnTo>
                <a:lnTo>
                  <a:pt x="1842" y="1732"/>
                </a:lnTo>
                <a:lnTo>
                  <a:pt x="1858" y="1752"/>
                </a:lnTo>
                <a:lnTo>
                  <a:pt x="1867" y="1765"/>
                </a:lnTo>
                <a:lnTo>
                  <a:pt x="1868" y="1773"/>
                </a:lnTo>
                <a:lnTo>
                  <a:pt x="1879" y="1792"/>
                </a:lnTo>
                <a:lnTo>
                  <a:pt x="1879" y="1804"/>
                </a:lnTo>
                <a:lnTo>
                  <a:pt x="1892" y="1839"/>
                </a:lnTo>
                <a:lnTo>
                  <a:pt x="1913" y="1860"/>
                </a:lnTo>
                <a:lnTo>
                  <a:pt x="1928" y="1893"/>
                </a:lnTo>
                <a:lnTo>
                  <a:pt x="1941" y="1954"/>
                </a:lnTo>
                <a:lnTo>
                  <a:pt x="1947" y="1965"/>
                </a:lnTo>
                <a:lnTo>
                  <a:pt x="1949" y="1972"/>
                </a:lnTo>
                <a:lnTo>
                  <a:pt x="1962" y="1984"/>
                </a:lnTo>
                <a:lnTo>
                  <a:pt x="1971" y="1988"/>
                </a:lnTo>
                <a:lnTo>
                  <a:pt x="1979" y="1999"/>
                </a:lnTo>
                <a:lnTo>
                  <a:pt x="1976" y="2025"/>
                </a:lnTo>
                <a:lnTo>
                  <a:pt x="1971" y="2036"/>
                </a:lnTo>
                <a:lnTo>
                  <a:pt x="1965" y="2044"/>
                </a:lnTo>
                <a:lnTo>
                  <a:pt x="1937" y="2044"/>
                </a:lnTo>
                <a:lnTo>
                  <a:pt x="1930" y="2047"/>
                </a:lnTo>
                <a:lnTo>
                  <a:pt x="1925" y="2052"/>
                </a:lnTo>
                <a:lnTo>
                  <a:pt x="1919" y="2056"/>
                </a:lnTo>
                <a:lnTo>
                  <a:pt x="1906" y="2057"/>
                </a:lnTo>
                <a:lnTo>
                  <a:pt x="1901" y="2060"/>
                </a:lnTo>
                <a:lnTo>
                  <a:pt x="1895" y="2072"/>
                </a:lnTo>
                <a:lnTo>
                  <a:pt x="1915" y="2088"/>
                </a:lnTo>
                <a:lnTo>
                  <a:pt x="1916" y="2097"/>
                </a:lnTo>
                <a:lnTo>
                  <a:pt x="1919" y="2107"/>
                </a:lnTo>
                <a:lnTo>
                  <a:pt x="1906" y="2128"/>
                </a:lnTo>
                <a:lnTo>
                  <a:pt x="1900" y="2146"/>
                </a:lnTo>
                <a:lnTo>
                  <a:pt x="1895" y="2155"/>
                </a:lnTo>
                <a:lnTo>
                  <a:pt x="1882" y="2166"/>
                </a:lnTo>
                <a:lnTo>
                  <a:pt x="1873" y="2169"/>
                </a:lnTo>
                <a:lnTo>
                  <a:pt x="1865" y="2167"/>
                </a:lnTo>
                <a:lnTo>
                  <a:pt x="1859" y="2170"/>
                </a:lnTo>
                <a:lnTo>
                  <a:pt x="1857" y="2174"/>
                </a:lnTo>
                <a:lnTo>
                  <a:pt x="1861" y="2186"/>
                </a:lnTo>
                <a:lnTo>
                  <a:pt x="1859" y="2192"/>
                </a:lnTo>
                <a:lnTo>
                  <a:pt x="1864" y="2203"/>
                </a:lnTo>
                <a:lnTo>
                  <a:pt x="1862" y="2212"/>
                </a:lnTo>
                <a:lnTo>
                  <a:pt x="1862" y="2218"/>
                </a:lnTo>
                <a:lnTo>
                  <a:pt x="1865" y="2225"/>
                </a:lnTo>
                <a:lnTo>
                  <a:pt x="1871" y="2232"/>
                </a:lnTo>
                <a:lnTo>
                  <a:pt x="1885" y="2239"/>
                </a:lnTo>
                <a:lnTo>
                  <a:pt x="1897" y="2243"/>
                </a:lnTo>
                <a:lnTo>
                  <a:pt x="1935" y="2241"/>
                </a:lnTo>
                <a:lnTo>
                  <a:pt x="1958" y="2238"/>
                </a:lnTo>
                <a:lnTo>
                  <a:pt x="1962" y="2232"/>
                </a:lnTo>
                <a:lnTo>
                  <a:pt x="1976" y="2207"/>
                </a:lnTo>
                <a:lnTo>
                  <a:pt x="1980" y="2195"/>
                </a:lnTo>
                <a:lnTo>
                  <a:pt x="1979" y="2186"/>
                </a:lnTo>
                <a:lnTo>
                  <a:pt x="1985" y="2176"/>
                </a:lnTo>
                <a:lnTo>
                  <a:pt x="1991" y="2170"/>
                </a:lnTo>
                <a:lnTo>
                  <a:pt x="2008" y="2146"/>
                </a:lnTo>
                <a:lnTo>
                  <a:pt x="2017" y="2141"/>
                </a:lnTo>
                <a:lnTo>
                  <a:pt x="2043" y="2134"/>
                </a:lnTo>
                <a:lnTo>
                  <a:pt x="2052" y="2128"/>
                </a:lnTo>
                <a:lnTo>
                  <a:pt x="2067" y="2109"/>
                </a:lnTo>
                <a:lnTo>
                  <a:pt x="2067" y="2099"/>
                </a:lnTo>
                <a:lnTo>
                  <a:pt x="2064" y="2082"/>
                </a:lnTo>
                <a:lnTo>
                  <a:pt x="2061" y="2076"/>
                </a:lnTo>
                <a:lnTo>
                  <a:pt x="2061" y="2072"/>
                </a:lnTo>
                <a:lnTo>
                  <a:pt x="2052" y="2049"/>
                </a:lnTo>
                <a:lnTo>
                  <a:pt x="2052" y="2040"/>
                </a:lnTo>
                <a:lnTo>
                  <a:pt x="2064" y="2026"/>
                </a:lnTo>
                <a:lnTo>
                  <a:pt x="2068" y="2017"/>
                </a:lnTo>
                <a:lnTo>
                  <a:pt x="2077" y="2008"/>
                </a:lnTo>
                <a:lnTo>
                  <a:pt x="2090" y="2002"/>
                </a:lnTo>
                <a:lnTo>
                  <a:pt x="2116" y="1987"/>
                </a:lnTo>
                <a:lnTo>
                  <a:pt x="2138" y="1984"/>
                </a:lnTo>
                <a:lnTo>
                  <a:pt x="2146" y="1987"/>
                </a:lnTo>
                <a:lnTo>
                  <a:pt x="2153" y="1986"/>
                </a:lnTo>
                <a:lnTo>
                  <a:pt x="2160" y="1991"/>
                </a:lnTo>
                <a:lnTo>
                  <a:pt x="2166" y="1992"/>
                </a:lnTo>
                <a:lnTo>
                  <a:pt x="2166" y="1986"/>
                </a:lnTo>
                <a:lnTo>
                  <a:pt x="2183" y="1963"/>
                </a:lnTo>
                <a:lnTo>
                  <a:pt x="2190" y="1957"/>
                </a:lnTo>
                <a:lnTo>
                  <a:pt x="2184" y="1954"/>
                </a:lnTo>
                <a:lnTo>
                  <a:pt x="2175" y="1956"/>
                </a:lnTo>
                <a:lnTo>
                  <a:pt x="2171" y="1945"/>
                </a:lnTo>
                <a:lnTo>
                  <a:pt x="2165" y="1941"/>
                </a:lnTo>
                <a:lnTo>
                  <a:pt x="2168" y="1876"/>
                </a:lnTo>
                <a:lnTo>
                  <a:pt x="2174" y="1867"/>
                </a:lnTo>
                <a:lnTo>
                  <a:pt x="2166" y="1865"/>
                </a:lnTo>
                <a:lnTo>
                  <a:pt x="2143" y="1850"/>
                </a:lnTo>
                <a:lnTo>
                  <a:pt x="2110" y="1837"/>
                </a:lnTo>
                <a:lnTo>
                  <a:pt x="2101" y="1830"/>
                </a:lnTo>
                <a:lnTo>
                  <a:pt x="2080" y="1820"/>
                </a:lnTo>
                <a:lnTo>
                  <a:pt x="2061" y="1819"/>
                </a:lnTo>
                <a:lnTo>
                  <a:pt x="2049" y="1818"/>
                </a:lnTo>
                <a:lnTo>
                  <a:pt x="2037" y="1813"/>
                </a:lnTo>
                <a:lnTo>
                  <a:pt x="2029" y="1804"/>
                </a:lnTo>
                <a:lnTo>
                  <a:pt x="2029" y="1797"/>
                </a:lnTo>
                <a:lnTo>
                  <a:pt x="2025" y="1792"/>
                </a:lnTo>
                <a:lnTo>
                  <a:pt x="2023" y="1773"/>
                </a:lnTo>
                <a:lnTo>
                  <a:pt x="2032" y="1761"/>
                </a:lnTo>
                <a:lnTo>
                  <a:pt x="2041" y="1752"/>
                </a:lnTo>
                <a:lnTo>
                  <a:pt x="2044" y="1745"/>
                </a:lnTo>
                <a:lnTo>
                  <a:pt x="2050" y="1737"/>
                </a:lnTo>
                <a:lnTo>
                  <a:pt x="2049" y="1730"/>
                </a:lnTo>
                <a:lnTo>
                  <a:pt x="2046" y="1724"/>
                </a:lnTo>
                <a:lnTo>
                  <a:pt x="2047" y="1716"/>
                </a:lnTo>
                <a:lnTo>
                  <a:pt x="2050" y="1704"/>
                </a:lnTo>
                <a:lnTo>
                  <a:pt x="2064" y="1685"/>
                </a:lnTo>
                <a:lnTo>
                  <a:pt x="2071" y="1671"/>
                </a:lnTo>
                <a:lnTo>
                  <a:pt x="2077" y="1653"/>
                </a:lnTo>
                <a:lnTo>
                  <a:pt x="2084" y="1645"/>
                </a:lnTo>
                <a:lnTo>
                  <a:pt x="2087" y="1634"/>
                </a:lnTo>
                <a:lnTo>
                  <a:pt x="2096" y="1622"/>
                </a:lnTo>
                <a:lnTo>
                  <a:pt x="2108" y="1605"/>
                </a:lnTo>
                <a:lnTo>
                  <a:pt x="2116" y="1600"/>
                </a:lnTo>
                <a:lnTo>
                  <a:pt x="2137" y="1590"/>
                </a:lnTo>
                <a:lnTo>
                  <a:pt x="2147" y="1589"/>
                </a:lnTo>
                <a:lnTo>
                  <a:pt x="2153" y="1592"/>
                </a:lnTo>
                <a:lnTo>
                  <a:pt x="2162" y="1596"/>
                </a:lnTo>
                <a:lnTo>
                  <a:pt x="2171" y="1594"/>
                </a:lnTo>
                <a:lnTo>
                  <a:pt x="2183" y="1594"/>
                </a:lnTo>
                <a:lnTo>
                  <a:pt x="2187" y="1595"/>
                </a:lnTo>
                <a:lnTo>
                  <a:pt x="2187" y="1599"/>
                </a:lnTo>
                <a:lnTo>
                  <a:pt x="2184" y="1600"/>
                </a:lnTo>
                <a:lnTo>
                  <a:pt x="2174" y="1600"/>
                </a:lnTo>
                <a:lnTo>
                  <a:pt x="2169" y="1604"/>
                </a:lnTo>
                <a:lnTo>
                  <a:pt x="2169" y="1609"/>
                </a:lnTo>
                <a:lnTo>
                  <a:pt x="2166" y="1614"/>
                </a:lnTo>
                <a:lnTo>
                  <a:pt x="2168" y="1617"/>
                </a:lnTo>
                <a:lnTo>
                  <a:pt x="2183" y="1621"/>
                </a:lnTo>
                <a:lnTo>
                  <a:pt x="2193" y="1626"/>
                </a:lnTo>
                <a:lnTo>
                  <a:pt x="2226" y="1632"/>
                </a:lnTo>
                <a:lnTo>
                  <a:pt x="2229" y="1637"/>
                </a:lnTo>
                <a:lnTo>
                  <a:pt x="2274" y="1635"/>
                </a:lnTo>
                <a:lnTo>
                  <a:pt x="2299" y="1637"/>
                </a:lnTo>
                <a:lnTo>
                  <a:pt x="2320" y="1646"/>
                </a:lnTo>
                <a:lnTo>
                  <a:pt x="2318" y="1650"/>
                </a:lnTo>
                <a:lnTo>
                  <a:pt x="2320" y="1658"/>
                </a:lnTo>
                <a:lnTo>
                  <a:pt x="2321" y="1663"/>
                </a:lnTo>
                <a:lnTo>
                  <a:pt x="2335" y="1671"/>
                </a:lnTo>
                <a:lnTo>
                  <a:pt x="2344" y="1679"/>
                </a:lnTo>
                <a:lnTo>
                  <a:pt x="2345" y="1683"/>
                </a:lnTo>
                <a:lnTo>
                  <a:pt x="2341" y="1687"/>
                </a:lnTo>
                <a:lnTo>
                  <a:pt x="2339" y="1690"/>
                </a:lnTo>
                <a:lnTo>
                  <a:pt x="2350" y="1695"/>
                </a:lnTo>
                <a:lnTo>
                  <a:pt x="2350" y="1701"/>
                </a:lnTo>
                <a:lnTo>
                  <a:pt x="2342" y="1703"/>
                </a:lnTo>
                <a:lnTo>
                  <a:pt x="2341" y="1706"/>
                </a:lnTo>
                <a:lnTo>
                  <a:pt x="2342" y="1710"/>
                </a:lnTo>
                <a:lnTo>
                  <a:pt x="2353" y="1716"/>
                </a:lnTo>
                <a:lnTo>
                  <a:pt x="2362" y="1722"/>
                </a:lnTo>
                <a:lnTo>
                  <a:pt x="2369" y="1732"/>
                </a:lnTo>
                <a:lnTo>
                  <a:pt x="2385" y="1741"/>
                </a:lnTo>
                <a:lnTo>
                  <a:pt x="2399" y="1742"/>
                </a:lnTo>
                <a:lnTo>
                  <a:pt x="2411" y="1752"/>
                </a:lnTo>
                <a:lnTo>
                  <a:pt x="2423" y="1755"/>
                </a:lnTo>
                <a:lnTo>
                  <a:pt x="2430" y="1752"/>
                </a:lnTo>
                <a:lnTo>
                  <a:pt x="2433" y="1745"/>
                </a:lnTo>
                <a:lnTo>
                  <a:pt x="2433" y="1732"/>
                </a:lnTo>
                <a:lnTo>
                  <a:pt x="2430" y="1721"/>
                </a:lnTo>
                <a:lnTo>
                  <a:pt x="2432" y="1703"/>
                </a:lnTo>
                <a:lnTo>
                  <a:pt x="2439" y="1683"/>
                </a:lnTo>
                <a:lnTo>
                  <a:pt x="2448" y="1674"/>
                </a:lnTo>
                <a:lnTo>
                  <a:pt x="2451" y="1664"/>
                </a:lnTo>
                <a:lnTo>
                  <a:pt x="2446" y="1656"/>
                </a:lnTo>
                <a:lnTo>
                  <a:pt x="2437" y="1647"/>
                </a:lnTo>
                <a:lnTo>
                  <a:pt x="2436" y="1635"/>
                </a:lnTo>
                <a:lnTo>
                  <a:pt x="2432" y="1627"/>
                </a:lnTo>
                <a:lnTo>
                  <a:pt x="2418" y="1617"/>
                </a:lnTo>
                <a:lnTo>
                  <a:pt x="2402" y="1601"/>
                </a:lnTo>
                <a:lnTo>
                  <a:pt x="2378" y="1587"/>
                </a:lnTo>
                <a:lnTo>
                  <a:pt x="2362" y="1580"/>
                </a:lnTo>
                <a:lnTo>
                  <a:pt x="2345" y="1564"/>
                </a:lnTo>
                <a:lnTo>
                  <a:pt x="2342" y="1554"/>
                </a:lnTo>
                <a:lnTo>
                  <a:pt x="2336" y="1553"/>
                </a:lnTo>
                <a:lnTo>
                  <a:pt x="2333" y="1548"/>
                </a:lnTo>
                <a:lnTo>
                  <a:pt x="2315" y="1551"/>
                </a:lnTo>
                <a:lnTo>
                  <a:pt x="2317" y="1542"/>
                </a:lnTo>
                <a:lnTo>
                  <a:pt x="2297" y="1538"/>
                </a:lnTo>
                <a:lnTo>
                  <a:pt x="2286" y="1535"/>
                </a:lnTo>
                <a:lnTo>
                  <a:pt x="2271" y="1525"/>
                </a:lnTo>
                <a:lnTo>
                  <a:pt x="2262" y="1525"/>
                </a:lnTo>
                <a:lnTo>
                  <a:pt x="2242" y="1517"/>
                </a:lnTo>
                <a:lnTo>
                  <a:pt x="2230" y="1516"/>
                </a:lnTo>
                <a:lnTo>
                  <a:pt x="2223" y="1511"/>
                </a:lnTo>
                <a:lnTo>
                  <a:pt x="2213" y="1501"/>
                </a:lnTo>
                <a:lnTo>
                  <a:pt x="2201" y="1499"/>
                </a:lnTo>
                <a:lnTo>
                  <a:pt x="2195" y="1489"/>
                </a:lnTo>
                <a:lnTo>
                  <a:pt x="2180" y="1479"/>
                </a:lnTo>
                <a:lnTo>
                  <a:pt x="2166" y="1475"/>
                </a:lnTo>
                <a:lnTo>
                  <a:pt x="2157" y="1472"/>
                </a:lnTo>
                <a:lnTo>
                  <a:pt x="2151" y="1464"/>
                </a:lnTo>
                <a:lnTo>
                  <a:pt x="2140" y="1462"/>
                </a:lnTo>
                <a:lnTo>
                  <a:pt x="2129" y="1454"/>
                </a:lnTo>
                <a:lnTo>
                  <a:pt x="2116" y="1451"/>
                </a:lnTo>
                <a:lnTo>
                  <a:pt x="2050" y="1432"/>
                </a:lnTo>
                <a:lnTo>
                  <a:pt x="2043" y="1428"/>
                </a:lnTo>
                <a:lnTo>
                  <a:pt x="2028" y="1426"/>
                </a:lnTo>
                <a:lnTo>
                  <a:pt x="2005" y="1419"/>
                </a:lnTo>
                <a:lnTo>
                  <a:pt x="1991" y="1411"/>
                </a:lnTo>
                <a:lnTo>
                  <a:pt x="1979" y="1407"/>
                </a:lnTo>
                <a:lnTo>
                  <a:pt x="1955" y="1402"/>
                </a:lnTo>
                <a:lnTo>
                  <a:pt x="1941" y="1398"/>
                </a:lnTo>
                <a:lnTo>
                  <a:pt x="1918" y="1384"/>
                </a:lnTo>
                <a:lnTo>
                  <a:pt x="1900" y="1378"/>
                </a:lnTo>
                <a:lnTo>
                  <a:pt x="1883" y="1367"/>
                </a:lnTo>
                <a:lnTo>
                  <a:pt x="1874" y="1356"/>
                </a:lnTo>
                <a:lnTo>
                  <a:pt x="1871" y="1341"/>
                </a:lnTo>
                <a:lnTo>
                  <a:pt x="1873" y="1331"/>
                </a:lnTo>
                <a:lnTo>
                  <a:pt x="1888" y="1322"/>
                </a:lnTo>
                <a:lnTo>
                  <a:pt x="1903" y="1316"/>
                </a:lnTo>
                <a:lnTo>
                  <a:pt x="1927" y="1294"/>
                </a:lnTo>
                <a:lnTo>
                  <a:pt x="1930" y="1288"/>
                </a:lnTo>
                <a:lnTo>
                  <a:pt x="1930" y="1280"/>
                </a:lnTo>
                <a:lnTo>
                  <a:pt x="1922" y="1269"/>
                </a:lnTo>
                <a:lnTo>
                  <a:pt x="1921" y="1262"/>
                </a:lnTo>
                <a:lnTo>
                  <a:pt x="1909" y="1253"/>
                </a:lnTo>
                <a:lnTo>
                  <a:pt x="1900" y="1249"/>
                </a:lnTo>
                <a:lnTo>
                  <a:pt x="1828" y="1258"/>
                </a:lnTo>
                <a:lnTo>
                  <a:pt x="1812" y="1255"/>
                </a:lnTo>
                <a:lnTo>
                  <a:pt x="1779" y="1260"/>
                </a:lnTo>
                <a:lnTo>
                  <a:pt x="1766" y="1260"/>
                </a:lnTo>
                <a:lnTo>
                  <a:pt x="1752" y="1262"/>
                </a:lnTo>
                <a:lnTo>
                  <a:pt x="1722" y="1263"/>
                </a:lnTo>
                <a:lnTo>
                  <a:pt x="1709" y="1260"/>
                </a:lnTo>
                <a:lnTo>
                  <a:pt x="1672" y="1241"/>
                </a:lnTo>
                <a:lnTo>
                  <a:pt x="1658" y="1239"/>
                </a:lnTo>
                <a:lnTo>
                  <a:pt x="1641" y="1233"/>
                </a:lnTo>
                <a:lnTo>
                  <a:pt x="1627" y="1228"/>
                </a:lnTo>
                <a:lnTo>
                  <a:pt x="1620" y="1222"/>
                </a:lnTo>
                <a:lnTo>
                  <a:pt x="1620" y="1210"/>
                </a:lnTo>
                <a:lnTo>
                  <a:pt x="1614" y="1204"/>
                </a:lnTo>
                <a:lnTo>
                  <a:pt x="1585" y="1195"/>
                </a:lnTo>
                <a:lnTo>
                  <a:pt x="1560" y="1173"/>
                </a:lnTo>
                <a:lnTo>
                  <a:pt x="1536" y="1157"/>
                </a:lnTo>
                <a:lnTo>
                  <a:pt x="1518" y="1142"/>
                </a:lnTo>
                <a:lnTo>
                  <a:pt x="1496" y="1120"/>
                </a:lnTo>
                <a:lnTo>
                  <a:pt x="1471" y="1090"/>
                </a:lnTo>
                <a:lnTo>
                  <a:pt x="1457" y="1070"/>
                </a:lnTo>
                <a:lnTo>
                  <a:pt x="1450" y="1048"/>
                </a:lnTo>
                <a:lnTo>
                  <a:pt x="1448" y="1032"/>
                </a:lnTo>
                <a:lnTo>
                  <a:pt x="1435" y="1006"/>
                </a:lnTo>
                <a:lnTo>
                  <a:pt x="1432" y="998"/>
                </a:lnTo>
                <a:lnTo>
                  <a:pt x="1420" y="977"/>
                </a:lnTo>
                <a:lnTo>
                  <a:pt x="1414" y="956"/>
                </a:lnTo>
                <a:lnTo>
                  <a:pt x="1404" y="938"/>
                </a:lnTo>
                <a:lnTo>
                  <a:pt x="1396" y="918"/>
                </a:lnTo>
                <a:lnTo>
                  <a:pt x="1387" y="901"/>
                </a:lnTo>
                <a:lnTo>
                  <a:pt x="1383" y="883"/>
                </a:lnTo>
                <a:lnTo>
                  <a:pt x="1380" y="877"/>
                </a:lnTo>
                <a:lnTo>
                  <a:pt x="1366" y="865"/>
                </a:lnTo>
                <a:lnTo>
                  <a:pt x="1353" y="856"/>
                </a:lnTo>
                <a:lnTo>
                  <a:pt x="1347" y="858"/>
                </a:lnTo>
                <a:lnTo>
                  <a:pt x="1340" y="856"/>
                </a:lnTo>
                <a:lnTo>
                  <a:pt x="1319" y="846"/>
                </a:lnTo>
                <a:lnTo>
                  <a:pt x="1284" y="828"/>
                </a:lnTo>
                <a:lnTo>
                  <a:pt x="1268" y="812"/>
                </a:lnTo>
                <a:lnTo>
                  <a:pt x="1253" y="804"/>
                </a:lnTo>
                <a:lnTo>
                  <a:pt x="1235" y="790"/>
                </a:lnTo>
                <a:lnTo>
                  <a:pt x="1210" y="777"/>
                </a:lnTo>
                <a:lnTo>
                  <a:pt x="1191" y="767"/>
                </a:lnTo>
                <a:lnTo>
                  <a:pt x="1143" y="730"/>
                </a:lnTo>
                <a:lnTo>
                  <a:pt x="1133" y="718"/>
                </a:lnTo>
                <a:lnTo>
                  <a:pt x="1116" y="687"/>
                </a:lnTo>
                <a:lnTo>
                  <a:pt x="1112" y="673"/>
                </a:lnTo>
                <a:lnTo>
                  <a:pt x="1110" y="661"/>
                </a:lnTo>
                <a:lnTo>
                  <a:pt x="1106" y="656"/>
                </a:lnTo>
                <a:lnTo>
                  <a:pt x="1103" y="647"/>
                </a:lnTo>
                <a:lnTo>
                  <a:pt x="1109" y="629"/>
                </a:lnTo>
                <a:lnTo>
                  <a:pt x="1107" y="622"/>
                </a:lnTo>
                <a:lnTo>
                  <a:pt x="1101" y="615"/>
                </a:lnTo>
                <a:lnTo>
                  <a:pt x="1095" y="607"/>
                </a:lnTo>
                <a:lnTo>
                  <a:pt x="1095" y="597"/>
                </a:lnTo>
                <a:lnTo>
                  <a:pt x="1091" y="587"/>
                </a:lnTo>
                <a:lnTo>
                  <a:pt x="1097" y="584"/>
                </a:lnTo>
                <a:lnTo>
                  <a:pt x="1100" y="572"/>
                </a:lnTo>
                <a:lnTo>
                  <a:pt x="1098" y="563"/>
                </a:lnTo>
                <a:lnTo>
                  <a:pt x="1119" y="565"/>
                </a:lnTo>
                <a:lnTo>
                  <a:pt x="1155" y="786"/>
                </a:lnTo>
                <a:lnTo>
                  <a:pt x="1139" y="790"/>
                </a:lnTo>
                <a:lnTo>
                  <a:pt x="1139" y="777"/>
                </a:lnTo>
                <a:lnTo>
                  <a:pt x="1158" y="770"/>
                </a:lnTo>
                <a:lnTo>
                  <a:pt x="1155" y="786"/>
                </a:lnTo>
                <a:lnTo>
                  <a:pt x="1119" y="565"/>
                </a:lnTo>
                <a:lnTo>
                  <a:pt x="1180" y="1335"/>
                </a:lnTo>
                <a:lnTo>
                  <a:pt x="1180" y="1333"/>
                </a:lnTo>
                <a:lnTo>
                  <a:pt x="1182" y="1333"/>
                </a:lnTo>
                <a:lnTo>
                  <a:pt x="1182" y="1335"/>
                </a:lnTo>
                <a:lnTo>
                  <a:pt x="1180" y="1335"/>
                </a:lnTo>
                <a:lnTo>
                  <a:pt x="1119" y="5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4" name="Freeform 476"/>
          <p:cNvSpPr>
            <a:spLocks/>
          </p:cNvSpPr>
          <p:nvPr/>
        </p:nvSpPr>
        <p:spPr bwMode="auto">
          <a:xfrm>
            <a:off x="4252913" y="4549775"/>
            <a:ext cx="1944687" cy="1779588"/>
          </a:xfrm>
          <a:custGeom>
            <a:avLst/>
            <a:gdLst>
              <a:gd name="T0" fmla="*/ 717028464 w 2451"/>
              <a:gd name="T1" fmla="*/ 326069193 h 2243"/>
              <a:gd name="T2" fmla="*/ 696254200 w 2451"/>
              <a:gd name="T3" fmla="*/ 256827144 h 2243"/>
              <a:gd name="T4" fmla="*/ 713880944 w 2451"/>
              <a:gd name="T5" fmla="*/ 260603709 h 2243"/>
              <a:gd name="T6" fmla="*/ 813975555 w 2451"/>
              <a:gd name="T7" fmla="*/ 211504398 h 2243"/>
              <a:gd name="T8" fmla="*/ 863078485 w 2451"/>
              <a:gd name="T9" fmla="*/ 211504398 h 2243"/>
              <a:gd name="T10" fmla="*/ 876927730 w 2451"/>
              <a:gd name="T11" fmla="*/ 212134354 h 2243"/>
              <a:gd name="T12" fmla="*/ 857412633 w 2451"/>
              <a:gd name="T13" fmla="*/ 147927147 h 2243"/>
              <a:gd name="T14" fmla="*/ 863707672 w 2451"/>
              <a:gd name="T15" fmla="*/ 92533007 h 2243"/>
              <a:gd name="T16" fmla="*/ 710104238 w 2451"/>
              <a:gd name="T17" fmla="*/ 65465509 h 2243"/>
              <a:gd name="T18" fmla="*/ 656594027 w 2451"/>
              <a:gd name="T19" fmla="*/ 5665642 h 2243"/>
              <a:gd name="T20" fmla="*/ 504879144 w 2451"/>
              <a:gd name="T21" fmla="*/ 37138879 h 2243"/>
              <a:gd name="T22" fmla="*/ 448221413 w 2451"/>
              <a:gd name="T23" fmla="*/ 71760313 h 2243"/>
              <a:gd name="T24" fmla="*/ 429965483 w 2451"/>
              <a:gd name="T25" fmla="*/ 132820094 h 2243"/>
              <a:gd name="T26" fmla="*/ 369530947 w 2451"/>
              <a:gd name="T27" fmla="*/ 119600529 h 2243"/>
              <a:gd name="T28" fmla="*/ 326723254 w 2451"/>
              <a:gd name="T29" fmla="*/ 139114897 h 2243"/>
              <a:gd name="T30" fmla="*/ 275102188 w 2451"/>
              <a:gd name="T31" fmla="*/ 166182395 h 2243"/>
              <a:gd name="T32" fmla="*/ 227887809 w 2451"/>
              <a:gd name="T33" fmla="*/ 94421289 h 2243"/>
              <a:gd name="T34" fmla="*/ 135348148 w 2451"/>
              <a:gd name="T35" fmla="*/ 164923276 h 2243"/>
              <a:gd name="T36" fmla="*/ 45326039 w 2451"/>
              <a:gd name="T37" fmla="*/ 182548568 h 2243"/>
              <a:gd name="T38" fmla="*/ 56656962 w 2451"/>
              <a:gd name="T39" fmla="*/ 232277092 h 2243"/>
              <a:gd name="T40" fmla="*/ 29587648 w 2451"/>
              <a:gd name="T41" fmla="*/ 293336848 h 2243"/>
              <a:gd name="T42" fmla="*/ 44066872 w 2451"/>
              <a:gd name="T43" fmla="*/ 353136691 h 2243"/>
              <a:gd name="T44" fmla="*/ 24551769 w 2451"/>
              <a:gd name="T45" fmla="*/ 392793797 h 2243"/>
              <a:gd name="T46" fmla="*/ 78061206 w 2451"/>
              <a:gd name="T47" fmla="*/ 448188011 h 2243"/>
              <a:gd name="T48" fmla="*/ 112055552 w 2451"/>
              <a:gd name="T49" fmla="*/ 476514629 h 2243"/>
              <a:gd name="T50" fmla="*/ 145419893 w 2451"/>
              <a:gd name="T51" fmla="*/ 497916486 h 2243"/>
              <a:gd name="T52" fmla="*/ 250550426 w 2451"/>
              <a:gd name="T53" fmla="*/ 411678208 h 2243"/>
              <a:gd name="T54" fmla="*/ 340572498 w 2451"/>
              <a:gd name="T55" fmla="*/ 441893207 h 2243"/>
              <a:gd name="T56" fmla="*/ 407931954 w 2451"/>
              <a:gd name="T57" fmla="*/ 475255509 h 2243"/>
              <a:gd name="T58" fmla="*/ 459553118 w 2451"/>
              <a:gd name="T59" fmla="*/ 575342414 h 2243"/>
              <a:gd name="T60" fmla="*/ 502989998 w 2451"/>
              <a:gd name="T61" fmla="*/ 660951429 h 2243"/>
              <a:gd name="T62" fmla="*/ 542020985 w 2451"/>
              <a:gd name="T63" fmla="*/ 726416913 h 2243"/>
              <a:gd name="T64" fmla="*/ 628265558 w 2451"/>
              <a:gd name="T65" fmla="*/ 766703976 h 2243"/>
              <a:gd name="T66" fmla="*/ 739061893 w 2451"/>
              <a:gd name="T67" fmla="*/ 869308525 h 2243"/>
              <a:gd name="T68" fmla="*/ 813345575 w 2451"/>
              <a:gd name="T69" fmla="*/ 906448185 h 2243"/>
              <a:gd name="T70" fmla="*/ 903997825 w 2451"/>
              <a:gd name="T71" fmla="*/ 926590922 h 2243"/>
              <a:gd name="T72" fmla="*/ 975763174 w 2451"/>
              <a:gd name="T73" fmla="*/ 973172788 h 2243"/>
              <a:gd name="T74" fmla="*/ 997796604 w 2451"/>
              <a:gd name="T75" fmla="*/ 1003387688 h 2243"/>
              <a:gd name="T76" fmla="*/ 1056971874 w 2451"/>
              <a:gd name="T77" fmla="*/ 1052486206 h 2243"/>
              <a:gd name="T78" fmla="*/ 1141328094 w 2451"/>
              <a:gd name="T79" fmla="*/ 1085219345 h 2243"/>
              <a:gd name="T80" fmla="*/ 1221907608 w 2451"/>
              <a:gd name="T81" fmla="*/ 1229999040 h 2243"/>
              <a:gd name="T82" fmla="*/ 1208057570 w 2451"/>
              <a:gd name="T83" fmla="*/ 1294206198 h 2243"/>
              <a:gd name="T84" fmla="*/ 1174063249 w 2451"/>
              <a:gd name="T85" fmla="*/ 1364078203 h 2243"/>
              <a:gd name="T86" fmla="*/ 1218130108 w 2451"/>
              <a:gd name="T87" fmla="*/ 1410659276 h 2243"/>
              <a:gd name="T88" fmla="*/ 1301227955 w 2451"/>
              <a:gd name="T89" fmla="*/ 1327568500 h 2243"/>
              <a:gd name="T90" fmla="*/ 1345924001 w 2451"/>
              <a:gd name="T91" fmla="*/ 1248883452 h 2243"/>
              <a:gd name="T92" fmla="*/ 1364809912 w 2451"/>
              <a:gd name="T93" fmla="*/ 1180899729 h 2243"/>
              <a:gd name="T94" fmla="*/ 1274787046 w 2451"/>
              <a:gd name="T95" fmla="*/ 1128023852 h 2243"/>
              <a:gd name="T96" fmla="*/ 1307522994 w 2451"/>
              <a:gd name="T97" fmla="*/ 1040526555 h 2243"/>
              <a:gd name="T98" fmla="*/ 1376770803 w 2451"/>
              <a:gd name="T99" fmla="*/ 1004016851 h 2243"/>
              <a:gd name="T100" fmla="*/ 1431539388 w 2451"/>
              <a:gd name="T101" fmla="*/ 1029196066 h 2243"/>
              <a:gd name="T102" fmla="*/ 1479382953 w 2451"/>
              <a:gd name="T103" fmla="*/ 1070741455 h 2243"/>
              <a:gd name="T104" fmla="*/ 1531633205 w 2451"/>
              <a:gd name="T105" fmla="*/ 1098438115 h 2243"/>
              <a:gd name="T106" fmla="*/ 1512118108 w 2451"/>
              <a:gd name="T107" fmla="*/ 1007793416 h 2243"/>
              <a:gd name="T108" fmla="*/ 1423985182 w 2451"/>
              <a:gd name="T109" fmla="*/ 959953224 h 2243"/>
              <a:gd name="T110" fmla="*/ 1340258149 w 2451"/>
              <a:gd name="T111" fmla="*/ 915260434 h 2243"/>
              <a:gd name="T112" fmla="*/ 1185394954 w 2451"/>
              <a:gd name="T113" fmla="*/ 860496275 h 2243"/>
              <a:gd name="T114" fmla="*/ 1196096678 w 2451"/>
              <a:gd name="T115" fmla="*/ 786217550 h 2243"/>
              <a:gd name="T116" fmla="*/ 1019830033 w 2451"/>
              <a:gd name="T117" fmla="*/ 769221421 h 2243"/>
              <a:gd name="T118" fmla="*/ 903367845 w 2451"/>
              <a:gd name="T119" fmla="*/ 633254769 h 2243"/>
              <a:gd name="T120" fmla="*/ 843563388 w 2451"/>
              <a:gd name="T121" fmla="*/ 538832711 h 2243"/>
              <a:gd name="T122" fmla="*/ 698772533 w 2451"/>
              <a:gd name="T123" fmla="*/ 416084829 h 2243"/>
              <a:gd name="T124" fmla="*/ 704438386 w 2451"/>
              <a:gd name="T125" fmla="*/ 355654930 h 22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51"/>
              <a:gd name="T190" fmla="*/ 0 h 2243"/>
              <a:gd name="T191" fmla="*/ 2451 w 2451"/>
              <a:gd name="T192" fmla="*/ 2243 h 224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51" h="2243">
                <a:moveTo>
                  <a:pt x="1119" y="565"/>
                </a:moveTo>
                <a:lnTo>
                  <a:pt x="1127" y="571"/>
                </a:lnTo>
                <a:lnTo>
                  <a:pt x="1133" y="566"/>
                </a:lnTo>
                <a:lnTo>
                  <a:pt x="1131" y="552"/>
                </a:lnTo>
                <a:lnTo>
                  <a:pt x="1139" y="555"/>
                </a:lnTo>
                <a:lnTo>
                  <a:pt x="1141" y="561"/>
                </a:lnTo>
                <a:lnTo>
                  <a:pt x="1146" y="559"/>
                </a:lnTo>
                <a:lnTo>
                  <a:pt x="1149" y="551"/>
                </a:lnTo>
                <a:lnTo>
                  <a:pt x="1147" y="541"/>
                </a:lnTo>
                <a:lnTo>
                  <a:pt x="1153" y="529"/>
                </a:lnTo>
                <a:lnTo>
                  <a:pt x="1150" y="521"/>
                </a:lnTo>
                <a:lnTo>
                  <a:pt x="1139" y="518"/>
                </a:lnTo>
                <a:lnTo>
                  <a:pt x="1134" y="512"/>
                </a:lnTo>
                <a:lnTo>
                  <a:pt x="1128" y="510"/>
                </a:lnTo>
                <a:lnTo>
                  <a:pt x="1124" y="505"/>
                </a:lnTo>
                <a:lnTo>
                  <a:pt x="1113" y="498"/>
                </a:lnTo>
                <a:lnTo>
                  <a:pt x="1112" y="486"/>
                </a:lnTo>
                <a:lnTo>
                  <a:pt x="1110" y="470"/>
                </a:lnTo>
                <a:lnTo>
                  <a:pt x="1107" y="468"/>
                </a:lnTo>
                <a:lnTo>
                  <a:pt x="1103" y="473"/>
                </a:lnTo>
                <a:lnTo>
                  <a:pt x="1098" y="472"/>
                </a:lnTo>
                <a:lnTo>
                  <a:pt x="1094" y="458"/>
                </a:lnTo>
                <a:lnTo>
                  <a:pt x="1094" y="446"/>
                </a:lnTo>
                <a:lnTo>
                  <a:pt x="1106" y="408"/>
                </a:lnTo>
                <a:lnTo>
                  <a:pt x="1113" y="402"/>
                </a:lnTo>
                <a:lnTo>
                  <a:pt x="1121" y="398"/>
                </a:lnTo>
                <a:lnTo>
                  <a:pt x="1137" y="397"/>
                </a:lnTo>
                <a:lnTo>
                  <a:pt x="1140" y="394"/>
                </a:lnTo>
                <a:lnTo>
                  <a:pt x="1147" y="393"/>
                </a:lnTo>
                <a:lnTo>
                  <a:pt x="1149" y="387"/>
                </a:lnTo>
                <a:lnTo>
                  <a:pt x="1159" y="389"/>
                </a:lnTo>
                <a:lnTo>
                  <a:pt x="1161" y="394"/>
                </a:lnTo>
                <a:lnTo>
                  <a:pt x="1149" y="399"/>
                </a:lnTo>
                <a:lnTo>
                  <a:pt x="1143" y="407"/>
                </a:lnTo>
                <a:lnTo>
                  <a:pt x="1133" y="410"/>
                </a:lnTo>
                <a:lnTo>
                  <a:pt x="1134" y="414"/>
                </a:lnTo>
                <a:lnTo>
                  <a:pt x="1140" y="413"/>
                </a:lnTo>
                <a:lnTo>
                  <a:pt x="1176" y="398"/>
                </a:lnTo>
                <a:lnTo>
                  <a:pt x="1203" y="384"/>
                </a:lnTo>
                <a:lnTo>
                  <a:pt x="1243" y="367"/>
                </a:lnTo>
                <a:lnTo>
                  <a:pt x="1255" y="366"/>
                </a:lnTo>
                <a:lnTo>
                  <a:pt x="1261" y="362"/>
                </a:lnTo>
                <a:lnTo>
                  <a:pt x="1267" y="357"/>
                </a:lnTo>
                <a:lnTo>
                  <a:pt x="1277" y="350"/>
                </a:lnTo>
                <a:lnTo>
                  <a:pt x="1259" y="348"/>
                </a:lnTo>
                <a:lnTo>
                  <a:pt x="1262" y="340"/>
                </a:lnTo>
                <a:lnTo>
                  <a:pt x="1287" y="330"/>
                </a:lnTo>
                <a:lnTo>
                  <a:pt x="1293" y="336"/>
                </a:lnTo>
                <a:lnTo>
                  <a:pt x="1319" y="339"/>
                </a:lnTo>
                <a:lnTo>
                  <a:pt x="1326" y="344"/>
                </a:lnTo>
                <a:lnTo>
                  <a:pt x="1331" y="341"/>
                </a:lnTo>
                <a:lnTo>
                  <a:pt x="1340" y="339"/>
                </a:lnTo>
                <a:lnTo>
                  <a:pt x="1346" y="342"/>
                </a:lnTo>
                <a:lnTo>
                  <a:pt x="1349" y="337"/>
                </a:lnTo>
                <a:lnTo>
                  <a:pt x="1353" y="335"/>
                </a:lnTo>
                <a:lnTo>
                  <a:pt x="1352" y="327"/>
                </a:lnTo>
                <a:lnTo>
                  <a:pt x="1356" y="325"/>
                </a:lnTo>
                <a:lnTo>
                  <a:pt x="1362" y="325"/>
                </a:lnTo>
                <a:lnTo>
                  <a:pt x="1369" y="329"/>
                </a:lnTo>
                <a:lnTo>
                  <a:pt x="1371" y="336"/>
                </a:lnTo>
                <a:lnTo>
                  <a:pt x="1375" y="336"/>
                </a:lnTo>
                <a:lnTo>
                  <a:pt x="1392" y="358"/>
                </a:lnTo>
                <a:lnTo>
                  <a:pt x="1396" y="369"/>
                </a:lnTo>
                <a:lnTo>
                  <a:pt x="1386" y="369"/>
                </a:lnTo>
                <a:lnTo>
                  <a:pt x="1387" y="374"/>
                </a:lnTo>
                <a:lnTo>
                  <a:pt x="1395" y="378"/>
                </a:lnTo>
                <a:lnTo>
                  <a:pt x="1407" y="381"/>
                </a:lnTo>
                <a:lnTo>
                  <a:pt x="1414" y="377"/>
                </a:lnTo>
                <a:lnTo>
                  <a:pt x="1423" y="369"/>
                </a:lnTo>
                <a:lnTo>
                  <a:pt x="1423" y="358"/>
                </a:lnTo>
                <a:lnTo>
                  <a:pt x="1411" y="340"/>
                </a:lnTo>
                <a:lnTo>
                  <a:pt x="1393" y="337"/>
                </a:lnTo>
                <a:lnTo>
                  <a:pt x="1384" y="330"/>
                </a:lnTo>
                <a:lnTo>
                  <a:pt x="1366" y="320"/>
                </a:lnTo>
                <a:lnTo>
                  <a:pt x="1356" y="310"/>
                </a:lnTo>
                <a:lnTo>
                  <a:pt x="1360" y="305"/>
                </a:lnTo>
                <a:lnTo>
                  <a:pt x="1374" y="297"/>
                </a:lnTo>
                <a:lnTo>
                  <a:pt x="1375" y="293"/>
                </a:lnTo>
                <a:lnTo>
                  <a:pt x="1362" y="274"/>
                </a:lnTo>
                <a:lnTo>
                  <a:pt x="1347" y="279"/>
                </a:lnTo>
                <a:lnTo>
                  <a:pt x="1340" y="271"/>
                </a:lnTo>
                <a:lnTo>
                  <a:pt x="1357" y="255"/>
                </a:lnTo>
                <a:lnTo>
                  <a:pt x="1363" y="246"/>
                </a:lnTo>
                <a:lnTo>
                  <a:pt x="1362" y="235"/>
                </a:lnTo>
                <a:lnTo>
                  <a:pt x="1352" y="231"/>
                </a:lnTo>
                <a:lnTo>
                  <a:pt x="1349" y="221"/>
                </a:lnTo>
                <a:lnTo>
                  <a:pt x="1338" y="219"/>
                </a:lnTo>
                <a:lnTo>
                  <a:pt x="1320" y="220"/>
                </a:lnTo>
                <a:lnTo>
                  <a:pt x="1316" y="216"/>
                </a:lnTo>
                <a:lnTo>
                  <a:pt x="1316" y="209"/>
                </a:lnTo>
                <a:lnTo>
                  <a:pt x="1340" y="195"/>
                </a:lnTo>
                <a:lnTo>
                  <a:pt x="1344" y="183"/>
                </a:lnTo>
                <a:lnTo>
                  <a:pt x="1356" y="174"/>
                </a:lnTo>
                <a:lnTo>
                  <a:pt x="1366" y="169"/>
                </a:lnTo>
                <a:lnTo>
                  <a:pt x="1374" y="158"/>
                </a:lnTo>
                <a:lnTo>
                  <a:pt x="1372" y="147"/>
                </a:lnTo>
                <a:lnTo>
                  <a:pt x="1368" y="140"/>
                </a:lnTo>
                <a:lnTo>
                  <a:pt x="1360" y="137"/>
                </a:lnTo>
                <a:lnTo>
                  <a:pt x="1337" y="137"/>
                </a:lnTo>
                <a:lnTo>
                  <a:pt x="1322" y="133"/>
                </a:lnTo>
                <a:lnTo>
                  <a:pt x="1290" y="136"/>
                </a:lnTo>
                <a:lnTo>
                  <a:pt x="1279" y="131"/>
                </a:lnTo>
                <a:lnTo>
                  <a:pt x="1243" y="122"/>
                </a:lnTo>
                <a:lnTo>
                  <a:pt x="1223" y="122"/>
                </a:lnTo>
                <a:lnTo>
                  <a:pt x="1204" y="125"/>
                </a:lnTo>
                <a:lnTo>
                  <a:pt x="1186" y="116"/>
                </a:lnTo>
                <a:lnTo>
                  <a:pt x="1164" y="112"/>
                </a:lnTo>
                <a:lnTo>
                  <a:pt x="1128" y="104"/>
                </a:lnTo>
                <a:lnTo>
                  <a:pt x="1116" y="85"/>
                </a:lnTo>
                <a:lnTo>
                  <a:pt x="1100" y="67"/>
                </a:lnTo>
                <a:lnTo>
                  <a:pt x="1110" y="61"/>
                </a:lnTo>
                <a:lnTo>
                  <a:pt x="1107" y="54"/>
                </a:lnTo>
                <a:lnTo>
                  <a:pt x="1091" y="44"/>
                </a:lnTo>
                <a:lnTo>
                  <a:pt x="1089" y="33"/>
                </a:lnTo>
                <a:lnTo>
                  <a:pt x="1083" y="21"/>
                </a:lnTo>
                <a:lnTo>
                  <a:pt x="1103" y="11"/>
                </a:lnTo>
                <a:lnTo>
                  <a:pt x="1097" y="5"/>
                </a:lnTo>
                <a:lnTo>
                  <a:pt x="1083" y="0"/>
                </a:lnTo>
                <a:lnTo>
                  <a:pt x="1063" y="2"/>
                </a:lnTo>
                <a:lnTo>
                  <a:pt x="1043" y="9"/>
                </a:lnTo>
                <a:lnTo>
                  <a:pt x="1001" y="37"/>
                </a:lnTo>
                <a:lnTo>
                  <a:pt x="981" y="32"/>
                </a:lnTo>
                <a:lnTo>
                  <a:pt x="954" y="22"/>
                </a:lnTo>
                <a:lnTo>
                  <a:pt x="945" y="32"/>
                </a:lnTo>
                <a:lnTo>
                  <a:pt x="933" y="35"/>
                </a:lnTo>
                <a:lnTo>
                  <a:pt x="902" y="36"/>
                </a:lnTo>
                <a:lnTo>
                  <a:pt x="879" y="54"/>
                </a:lnTo>
                <a:lnTo>
                  <a:pt x="866" y="77"/>
                </a:lnTo>
                <a:lnTo>
                  <a:pt x="854" y="74"/>
                </a:lnTo>
                <a:lnTo>
                  <a:pt x="836" y="77"/>
                </a:lnTo>
                <a:lnTo>
                  <a:pt x="815" y="69"/>
                </a:lnTo>
                <a:lnTo>
                  <a:pt x="802" y="59"/>
                </a:lnTo>
                <a:lnTo>
                  <a:pt x="793" y="59"/>
                </a:lnTo>
                <a:lnTo>
                  <a:pt x="784" y="64"/>
                </a:lnTo>
                <a:lnTo>
                  <a:pt x="762" y="67"/>
                </a:lnTo>
                <a:lnTo>
                  <a:pt x="760" y="72"/>
                </a:lnTo>
                <a:lnTo>
                  <a:pt x="766" y="89"/>
                </a:lnTo>
                <a:lnTo>
                  <a:pt x="760" y="108"/>
                </a:lnTo>
                <a:lnTo>
                  <a:pt x="766" y="119"/>
                </a:lnTo>
                <a:lnTo>
                  <a:pt x="762" y="135"/>
                </a:lnTo>
                <a:lnTo>
                  <a:pt x="745" y="136"/>
                </a:lnTo>
                <a:lnTo>
                  <a:pt x="729" y="133"/>
                </a:lnTo>
                <a:lnTo>
                  <a:pt x="723" y="117"/>
                </a:lnTo>
                <a:lnTo>
                  <a:pt x="712" y="114"/>
                </a:lnTo>
                <a:lnTo>
                  <a:pt x="698" y="115"/>
                </a:lnTo>
                <a:lnTo>
                  <a:pt x="689" y="122"/>
                </a:lnTo>
                <a:lnTo>
                  <a:pt x="684" y="130"/>
                </a:lnTo>
                <a:lnTo>
                  <a:pt x="687" y="137"/>
                </a:lnTo>
                <a:lnTo>
                  <a:pt x="681" y="154"/>
                </a:lnTo>
                <a:lnTo>
                  <a:pt x="701" y="161"/>
                </a:lnTo>
                <a:lnTo>
                  <a:pt x="707" y="171"/>
                </a:lnTo>
                <a:lnTo>
                  <a:pt x="696" y="180"/>
                </a:lnTo>
                <a:lnTo>
                  <a:pt x="704" y="193"/>
                </a:lnTo>
                <a:lnTo>
                  <a:pt x="704" y="205"/>
                </a:lnTo>
                <a:lnTo>
                  <a:pt x="695" y="213"/>
                </a:lnTo>
                <a:lnTo>
                  <a:pt x="683" y="211"/>
                </a:lnTo>
                <a:lnTo>
                  <a:pt x="678" y="201"/>
                </a:lnTo>
                <a:lnTo>
                  <a:pt x="680" y="194"/>
                </a:lnTo>
                <a:lnTo>
                  <a:pt x="678" y="187"/>
                </a:lnTo>
                <a:lnTo>
                  <a:pt x="668" y="179"/>
                </a:lnTo>
                <a:lnTo>
                  <a:pt x="674" y="169"/>
                </a:lnTo>
                <a:lnTo>
                  <a:pt x="666" y="167"/>
                </a:lnTo>
                <a:lnTo>
                  <a:pt x="656" y="171"/>
                </a:lnTo>
                <a:lnTo>
                  <a:pt x="631" y="172"/>
                </a:lnTo>
                <a:lnTo>
                  <a:pt x="623" y="177"/>
                </a:lnTo>
                <a:lnTo>
                  <a:pt x="622" y="189"/>
                </a:lnTo>
                <a:lnTo>
                  <a:pt x="596" y="193"/>
                </a:lnTo>
                <a:lnTo>
                  <a:pt x="587" y="190"/>
                </a:lnTo>
                <a:lnTo>
                  <a:pt x="565" y="166"/>
                </a:lnTo>
                <a:lnTo>
                  <a:pt x="568" y="156"/>
                </a:lnTo>
                <a:lnTo>
                  <a:pt x="568" y="146"/>
                </a:lnTo>
                <a:lnTo>
                  <a:pt x="561" y="141"/>
                </a:lnTo>
                <a:lnTo>
                  <a:pt x="550" y="141"/>
                </a:lnTo>
                <a:lnTo>
                  <a:pt x="537" y="146"/>
                </a:lnTo>
                <a:lnTo>
                  <a:pt x="529" y="153"/>
                </a:lnTo>
                <a:lnTo>
                  <a:pt x="528" y="163"/>
                </a:lnTo>
                <a:lnTo>
                  <a:pt x="529" y="177"/>
                </a:lnTo>
                <a:lnTo>
                  <a:pt x="535" y="193"/>
                </a:lnTo>
                <a:lnTo>
                  <a:pt x="531" y="206"/>
                </a:lnTo>
                <a:lnTo>
                  <a:pt x="519" y="221"/>
                </a:lnTo>
                <a:lnTo>
                  <a:pt x="508" y="231"/>
                </a:lnTo>
                <a:lnTo>
                  <a:pt x="480" y="256"/>
                </a:lnTo>
                <a:lnTo>
                  <a:pt x="477" y="263"/>
                </a:lnTo>
                <a:lnTo>
                  <a:pt x="485" y="285"/>
                </a:lnTo>
                <a:lnTo>
                  <a:pt x="482" y="294"/>
                </a:lnTo>
                <a:lnTo>
                  <a:pt x="485" y="304"/>
                </a:lnTo>
                <a:lnTo>
                  <a:pt x="480" y="314"/>
                </a:lnTo>
                <a:lnTo>
                  <a:pt x="473" y="315"/>
                </a:lnTo>
                <a:lnTo>
                  <a:pt x="458" y="306"/>
                </a:lnTo>
                <a:lnTo>
                  <a:pt x="467" y="297"/>
                </a:lnTo>
                <a:lnTo>
                  <a:pt x="465" y="288"/>
                </a:lnTo>
                <a:lnTo>
                  <a:pt x="437" y="264"/>
                </a:lnTo>
                <a:lnTo>
                  <a:pt x="450" y="248"/>
                </a:lnTo>
                <a:lnTo>
                  <a:pt x="447" y="241"/>
                </a:lnTo>
                <a:lnTo>
                  <a:pt x="437" y="236"/>
                </a:lnTo>
                <a:lnTo>
                  <a:pt x="422" y="238"/>
                </a:lnTo>
                <a:lnTo>
                  <a:pt x="406" y="235"/>
                </a:lnTo>
                <a:lnTo>
                  <a:pt x="385" y="206"/>
                </a:lnTo>
                <a:lnTo>
                  <a:pt x="374" y="199"/>
                </a:lnTo>
                <a:lnTo>
                  <a:pt x="371" y="195"/>
                </a:lnTo>
                <a:lnTo>
                  <a:pt x="380" y="158"/>
                </a:lnTo>
                <a:lnTo>
                  <a:pt x="374" y="150"/>
                </a:lnTo>
                <a:lnTo>
                  <a:pt x="368" y="148"/>
                </a:lnTo>
                <a:lnTo>
                  <a:pt x="362" y="150"/>
                </a:lnTo>
                <a:lnTo>
                  <a:pt x="343" y="168"/>
                </a:lnTo>
                <a:lnTo>
                  <a:pt x="303" y="193"/>
                </a:lnTo>
                <a:lnTo>
                  <a:pt x="300" y="199"/>
                </a:lnTo>
                <a:lnTo>
                  <a:pt x="310" y="220"/>
                </a:lnTo>
                <a:lnTo>
                  <a:pt x="307" y="227"/>
                </a:lnTo>
                <a:lnTo>
                  <a:pt x="288" y="240"/>
                </a:lnTo>
                <a:lnTo>
                  <a:pt x="283" y="245"/>
                </a:lnTo>
                <a:lnTo>
                  <a:pt x="279" y="257"/>
                </a:lnTo>
                <a:lnTo>
                  <a:pt x="260" y="264"/>
                </a:lnTo>
                <a:lnTo>
                  <a:pt x="252" y="278"/>
                </a:lnTo>
                <a:lnTo>
                  <a:pt x="228" y="272"/>
                </a:lnTo>
                <a:lnTo>
                  <a:pt x="215" y="262"/>
                </a:lnTo>
                <a:lnTo>
                  <a:pt x="203" y="268"/>
                </a:lnTo>
                <a:lnTo>
                  <a:pt x="194" y="264"/>
                </a:lnTo>
                <a:lnTo>
                  <a:pt x="175" y="272"/>
                </a:lnTo>
                <a:lnTo>
                  <a:pt x="160" y="273"/>
                </a:lnTo>
                <a:lnTo>
                  <a:pt x="148" y="272"/>
                </a:lnTo>
                <a:lnTo>
                  <a:pt x="126" y="284"/>
                </a:lnTo>
                <a:lnTo>
                  <a:pt x="115" y="287"/>
                </a:lnTo>
                <a:lnTo>
                  <a:pt x="106" y="284"/>
                </a:lnTo>
                <a:lnTo>
                  <a:pt x="99" y="273"/>
                </a:lnTo>
                <a:lnTo>
                  <a:pt x="90" y="272"/>
                </a:lnTo>
                <a:lnTo>
                  <a:pt x="79" y="284"/>
                </a:lnTo>
                <a:lnTo>
                  <a:pt x="72" y="290"/>
                </a:lnTo>
                <a:lnTo>
                  <a:pt x="67" y="290"/>
                </a:lnTo>
                <a:lnTo>
                  <a:pt x="64" y="293"/>
                </a:lnTo>
                <a:lnTo>
                  <a:pt x="51" y="293"/>
                </a:lnTo>
                <a:lnTo>
                  <a:pt x="48" y="295"/>
                </a:lnTo>
                <a:lnTo>
                  <a:pt x="47" y="304"/>
                </a:lnTo>
                <a:lnTo>
                  <a:pt x="50" y="321"/>
                </a:lnTo>
                <a:lnTo>
                  <a:pt x="53" y="325"/>
                </a:lnTo>
                <a:lnTo>
                  <a:pt x="61" y="329"/>
                </a:lnTo>
                <a:lnTo>
                  <a:pt x="66" y="336"/>
                </a:lnTo>
                <a:lnTo>
                  <a:pt x="82" y="339"/>
                </a:lnTo>
                <a:lnTo>
                  <a:pt x="78" y="365"/>
                </a:lnTo>
                <a:lnTo>
                  <a:pt x="90" y="369"/>
                </a:lnTo>
                <a:lnTo>
                  <a:pt x="93" y="382"/>
                </a:lnTo>
                <a:lnTo>
                  <a:pt x="108" y="395"/>
                </a:lnTo>
                <a:lnTo>
                  <a:pt x="112" y="405"/>
                </a:lnTo>
                <a:lnTo>
                  <a:pt x="99" y="421"/>
                </a:lnTo>
                <a:lnTo>
                  <a:pt x="103" y="434"/>
                </a:lnTo>
                <a:lnTo>
                  <a:pt x="91" y="446"/>
                </a:lnTo>
                <a:lnTo>
                  <a:pt x="75" y="446"/>
                </a:lnTo>
                <a:lnTo>
                  <a:pt x="67" y="447"/>
                </a:lnTo>
                <a:lnTo>
                  <a:pt x="63" y="453"/>
                </a:lnTo>
                <a:lnTo>
                  <a:pt x="50" y="457"/>
                </a:lnTo>
                <a:lnTo>
                  <a:pt x="54" y="463"/>
                </a:lnTo>
                <a:lnTo>
                  <a:pt x="47" y="466"/>
                </a:lnTo>
                <a:lnTo>
                  <a:pt x="29" y="458"/>
                </a:lnTo>
                <a:lnTo>
                  <a:pt x="0" y="467"/>
                </a:lnTo>
                <a:lnTo>
                  <a:pt x="5" y="478"/>
                </a:lnTo>
                <a:lnTo>
                  <a:pt x="5" y="489"/>
                </a:lnTo>
                <a:lnTo>
                  <a:pt x="20" y="492"/>
                </a:lnTo>
                <a:lnTo>
                  <a:pt x="20" y="507"/>
                </a:lnTo>
                <a:lnTo>
                  <a:pt x="23" y="519"/>
                </a:lnTo>
                <a:lnTo>
                  <a:pt x="35" y="530"/>
                </a:lnTo>
                <a:lnTo>
                  <a:pt x="59" y="534"/>
                </a:lnTo>
                <a:lnTo>
                  <a:pt x="70" y="540"/>
                </a:lnTo>
                <a:lnTo>
                  <a:pt x="67" y="549"/>
                </a:lnTo>
                <a:lnTo>
                  <a:pt x="70" y="561"/>
                </a:lnTo>
                <a:lnTo>
                  <a:pt x="75" y="566"/>
                </a:lnTo>
                <a:lnTo>
                  <a:pt x="82" y="575"/>
                </a:lnTo>
                <a:lnTo>
                  <a:pt x="79" y="580"/>
                </a:lnTo>
                <a:lnTo>
                  <a:pt x="70" y="576"/>
                </a:lnTo>
                <a:lnTo>
                  <a:pt x="59" y="573"/>
                </a:lnTo>
                <a:lnTo>
                  <a:pt x="54" y="581"/>
                </a:lnTo>
                <a:lnTo>
                  <a:pt x="53" y="593"/>
                </a:lnTo>
                <a:lnTo>
                  <a:pt x="45" y="604"/>
                </a:lnTo>
                <a:lnTo>
                  <a:pt x="39" y="605"/>
                </a:lnTo>
                <a:lnTo>
                  <a:pt x="35" y="613"/>
                </a:lnTo>
                <a:lnTo>
                  <a:pt x="39" y="623"/>
                </a:lnTo>
                <a:lnTo>
                  <a:pt x="39" y="624"/>
                </a:lnTo>
                <a:lnTo>
                  <a:pt x="45" y="633"/>
                </a:lnTo>
                <a:lnTo>
                  <a:pt x="39" y="636"/>
                </a:lnTo>
                <a:lnTo>
                  <a:pt x="41" y="644"/>
                </a:lnTo>
                <a:lnTo>
                  <a:pt x="36" y="654"/>
                </a:lnTo>
                <a:lnTo>
                  <a:pt x="54" y="671"/>
                </a:lnTo>
                <a:lnTo>
                  <a:pt x="60" y="686"/>
                </a:lnTo>
                <a:lnTo>
                  <a:pt x="87" y="696"/>
                </a:lnTo>
                <a:lnTo>
                  <a:pt x="90" y="696"/>
                </a:lnTo>
                <a:lnTo>
                  <a:pt x="97" y="701"/>
                </a:lnTo>
                <a:lnTo>
                  <a:pt x="106" y="701"/>
                </a:lnTo>
                <a:lnTo>
                  <a:pt x="118" y="711"/>
                </a:lnTo>
                <a:lnTo>
                  <a:pt x="124" y="712"/>
                </a:lnTo>
                <a:lnTo>
                  <a:pt x="151" y="708"/>
                </a:lnTo>
                <a:lnTo>
                  <a:pt x="172" y="714"/>
                </a:lnTo>
                <a:lnTo>
                  <a:pt x="182" y="707"/>
                </a:lnTo>
                <a:lnTo>
                  <a:pt x="190" y="711"/>
                </a:lnTo>
                <a:lnTo>
                  <a:pt x="187" y="719"/>
                </a:lnTo>
                <a:lnTo>
                  <a:pt x="197" y="729"/>
                </a:lnTo>
                <a:lnTo>
                  <a:pt x="200" y="732"/>
                </a:lnTo>
                <a:lnTo>
                  <a:pt x="200" y="739"/>
                </a:lnTo>
                <a:lnTo>
                  <a:pt x="197" y="743"/>
                </a:lnTo>
                <a:lnTo>
                  <a:pt x="185" y="743"/>
                </a:lnTo>
                <a:lnTo>
                  <a:pt x="187" y="748"/>
                </a:lnTo>
                <a:lnTo>
                  <a:pt x="178" y="757"/>
                </a:lnTo>
                <a:lnTo>
                  <a:pt x="167" y="760"/>
                </a:lnTo>
                <a:lnTo>
                  <a:pt x="164" y="774"/>
                </a:lnTo>
                <a:lnTo>
                  <a:pt x="151" y="777"/>
                </a:lnTo>
                <a:lnTo>
                  <a:pt x="154" y="791"/>
                </a:lnTo>
                <a:lnTo>
                  <a:pt x="160" y="802"/>
                </a:lnTo>
                <a:lnTo>
                  <a:pt x="172" y="799"/>
                </a:lnTo>
                <a:lnTo>
                  <a:pt x="175" y="802"/>
                </a:lnTo>
                <a:lnTo>
                  <a:pt x="181" y="803"/>
                </a:lnTo>
                <a:lnTo>
                  <a:pt x="188" y="801"/>
                </a:lnTo>
                <a:lnTo>
                  <a:pt x="203" y="799"/>
                </a:lnTo>
                <a:lnTo>
                  <a:pt x="222" y="790"/>
                </a:lnTo>
                <a:lnTo>
                  <a:pt x="231" y="791"/>
                </a:lnTo>
                <a:lnTo>
                  <a:pt x="243" y="788"/>
                </a:lnTo>
                <a:lnTo>
                  <a:pt x="272" y="772"/>
                </a:lnTo>
                <a:lnTo>
                  <a:pt x="283" y="757"/>
                </a:lnTo>
                <a:lnTo>
                  <a:pt x="286" y="748"/>
                </a:lnTo>
                <a:lnTo>
                  <a:pt x="298" y="739"/>
                </a:lnTo>
                <a:lnTo>
                  <a:pt x="304" y="725"/>
                </a:lnTo>
                <a:lnTo>
                  <a:pt x="313" y="718"/>
                </a:lnTo>
                <a:lnTo>
                  <a:pt x="336" y="707"/>
                </a:lnTo>
                <a:lnTo>
                  <a:pt x="340" y="703"/>
                </a:lnTo>
                <a:lnTo>
                  <a:pt x="358" y="673"/>
                </a:lnTo>
                <a:lnTo>
                  <a:pt x="382" y="662"/>
                </a:lnTo>
                <a:lnTo>
                  <a:pt x="398" y="654"/>
                </a:lnTo>
                <a:lnTo>
                  <a:pt x="407" y="651"/>
                </a:lnTo>
                <a:lnTo>
                  <a:pt x="416" y="650"/>
                </a:lnTo>
                <a:lnTo>
                  <a:pt x="426" y="651"/>
                </a:lnTo>
                <a:lnTo>
                  <a:pt x="488" y="672"/>
                </a:lnTo>
                <a:lnTo>
                  <a:pt x="491" y="681"/>
                </a:lnTo>
                <a:lnTo>
                  <a:pt x="496" y="683"/>
                </a:lnTo>
                <a:lnTo>
                  <a:pt x="499" y="681"/>
                </a:lnTo>
                <a:lnTo>
                  <a:pt x="501" y="675"/>
                </a:lnTo>
                <a:lnTo>
                  <a:pt x="504" y="673"/>
                </a:lnTo>
                <a:lnTo>
                  <a:pt x="516" y="683"/>
                </a:lnTo>
                <a:lnTo>
                  <a:pt x="535" y="692"/>
                </a:lnTo>
                <a:lnTo>
                  <a:pt x="541" y="702"/>
                </a:lnTo>
                <a:lnTo>
                  <a:pt x="547" y="704"/>
                </a:lnTo>
                <a:lnTo>
                  <a:pt x="559" y="704"/>
                </a:lnTo>
                <a:lnTo>
                  <a:pt x="578" y="730"/>
                </a:lnTo>
                <a:lnTo>
                  <a:pt x="599" y="733"/>
                </a:lnTo>
                <a:lnTo>
                  <a:pt x="613" y="743"/>
                </a:lnTo>
                <a:lnTo>
                  <a:pt x="619" y="750"/>
                </a:lnTo>
                <a:lnTo>
                  <a:pt x="620" y="745"/>
                </a:lnTo>
                <a:lnTo>
                  <a:pt x="619" y="738"/>
                </a:lnTo>
                <a:lnTo>
                  <a:pt x="623" y="736"/>
                </a:lnTo>
                <a:lnTo>
                  <a:pt x="628" y="736"/>
                </a:lnTo>
                <a:lnTo>
                  <a:pt x="636" y="745"/>
                </a:lnTo>
                <a:lnTo>
                  <a:pt x="648" y="755"/>
                </a:lnTo>
                <a:lnTo>
                  <a:pt x="657" y="754"/>
                </a:lnTo>
                <a:lnTo>
                  <a:pt x="672" y="760"/>
                </a:lnTo>
                <a:lnTo>
                  <a:pt x="681" y="772"/>
                </a:lnTo>
                <a:lnTo>
                  <a:pt x="689" y="781"/>
                </a:lnTo>
                <a:lnTo>
                  <a:pt x="695" y="788"/>
                </a:lnTo>
                <a:lnTo>
                  <a:pt x="701" y="807"/>
                </a:lnTo>
                <a:lnTo>
                  <a:pt x="701" y="840"/>
                </a:lnTo>
                <a:lnTo>
                  <a:pt x="705" y="851"/>
                </a:lnTo>
                <a:lnTo>
                  <a:pt x="708" y="864"/>
                </a:lnTo>
                <a:lnTo>
                  <a:pt x="709" y="880"/>
                </a:lnTo>
                <a:lnTo>
                  <a:pt x="721" y="904"/>
                </a:lnTo>
                <a:lnTo>
                  <a:pt x="730" y="914"/>
                </a:lnTo>
                <a:lnTo>
                  <a:pt x="735" y="927"/>
                </a:lnTo>
                <a:lnTo>
                  <a:pt x="754" y="955"/>
                </a:lnTo>
                <a:lnTo>
                  <a:pt x="748" y="1006"/>
                </a:lnTo>
                <a:lnTo>
                  <a:pt x="745" y="1013"/>
                </a:lnTo>
                <a:lnTo>
                  <a:pt x="744" y="1021"/>
                </a:lnTo>
                <a:lnTo>
                  <a:pt x="747" y="1026"/>
                </a:lnTo>
                <a:lnTo>
                  <a:pt x="753" y="1026"/>
                </a:lnTo>
                <a:lnTo>
                  <a:pt x="759" y="1022"/>
                </a:lnTo>
                <a:lnTo>
                  <a:pt x="768" y="1019"/>
                </a:lnTo>
                <a:lnTo>
                  <a:pt x="787" y="1023"/>
                </a:lnTo>
                <a:lnTo>
                  <a:pt x="799" y="1031"/>
                </a:lnTo>
                <a:lnTo>
                  <a:pt x="799" y="1050"/>
                </a:lnTo>
                <a:lnTo>
                  <a:pt x="794" y="1056"/>
                </a:lnTo>
                <a:lnTo>
                  <a:pt x="802" y="1068"/>
                </a:lnTo>
                <a:lnTo>
                  <a:pt x="826" y="1073"/>
                </a:lnTo>
                <a:lnTo>
                  <a:pt x="833" y="1076"/>
                </a:lnTo>
                <a:lnTo>
                  <a:pt x="845" y="1095"/>
                </a:lnTo>
                <a:lnTo>
                  <a:pt x="857" y="1100"/>
                </a:lnTo>
                <a:lnTo>
                  <a:pt x="869" y="1120"/>
                </a:lnTo>
                <a:lnTo>
                  <a:pt x="879" y="1126"/>
                </a:lnTo>
                <a:lnTo>
                  <a:pt x="876" y="1144"/>
                </a:lnTo>
                <a:lnTo>
                  <a:pt x="867" y="1145"/>
                </a:lnTo>
                <a:lnTo>
                  <a:pt x="863" y="1148"/>
                </a:lnTo>
                <a:lnTo>
                  <a:pt x="861" y="1154"/>
                </a:lnTo>
                <a:lnTo>
                  <a:pt x="867" y="1162"/>
                </a:lnTo>
                <a:lnTo>
                  <a:pt x="881" y="1169"/>
                </a:lnTo>
                <a:lnTo>
                  <a:pt x="887" y="1169"/>
                </a:lnTo>
                <a:lnTo>
                  <a:pt x="896" y="1157"/>
                </a:lnTo>
                <a:lnTo>
                  <a:pt x="908" y="1157"/>
                </a:lnTo>
                <a:lnTo>
                  <a:pt x="937" y="1166"/>
                </a:lnTo>
                <a:lnTo>
                  <a:pt x="957" y="1174"/>
                </a:lnTo>
                <a:lnTo>
                  <a:pt x="970" y="1183"/>
                </a:lnTo>
                <a:lnTo>
                  <a:pt x="976" y="1190"/>
                </a:lnTo>
                <a:lnTo>
                  <a:pt x="984" y="1196"/>
                </a:lnTo>
                <a:lnTo>
                  <a:pt x="993" y="1207"/>
                </a:lnTo>
                <a:lnTo>
                  <a:pt x="998" y="1218"/>
                </a:lnTo>
                <a:lnTo>
                  <a:pt x="1012" y="1241"/>
                </a:lnTo>
                <a:lnTo>
                  <a:pt x="1018" y="1246"/>
                </a:lnTo>
                <a:lnTo>
                  <a:pt x="1028" y="1246"/>
                </a:lnTo>
                <a:lnTo>
                  <a:pt x="1039" y="1249"/>
                </a:lnTo>
                <a:lnTo>
                  <a:pt x="1076" y="1271"/>
                </a:lnTo>
                <a:lnTo>
                  <a:pt x="1095" y="1291"/>
                </a:lnTo>
                <a:lnTo>
                  <a:pt x="1098" y="1306"/>
                </a:lnTo>
                <a:lnTo>
                  <a:pt x="1104" y="1313"/>
                </a:lnTo>
                <a:lnTo>
                  <a:pt x="1139" y="1337"/>
                </a:lnTo>
                <a:lnTo>
                  <a:pt x="1155" y="1351"/>
                </a:lnTo>
                <a:lnTo>
                  <a:pt x="1165" y="1365"/>
                </a:lnTo>
                <a:lnTo>
                  <a:pt x="1174" y="1381"/>
                </a:lnTo>
                <a:lnTo>
                  <a:pt x="1182" y="1389"/>
                </a:lnTo>
                <a:lnTo>
                  <a:pt x="1191" y="1390"/>
                </a:lnTo>
                <a:lnTo>
                  <a:pt x="1201" y="1393"/>
                </a:lnTo>
                <a:lnTo>
                  <a:pt x="1210" y="1401"/>
                </a:lnTo>
                <a:lnTo>
                  <a:pt x="1219" y="1402"/>
                </a:lnTo>
                <a:lnTo>
                  <a:pt x="1235" y="1407"/>
                </a:lnTo>
                <a:lnTo>
                  <a:pt x="1252" y="1416"/>
                </a:lnTo>
                <a:lnTo>
                  <a:pt x="1262" y="1427"/>
                </a:lnTo>
                <a:lnTo>
                  <a:pt x="1273" y="1447"/>
                </a:lnTo>
                <a:lnTo>
                  <a:pt x="1280" y="1449"/>
                </a:lnTo>
                <a:lnTo>
                  <a:pt x="1287" y="1446"/>
                </a:lnTo>
                <a:lnTo>
                  <a:pt x="1292" y="1440"/>
                </a:lnTo>
                <a:lnTo>
                  <a:pt x="1302" y="1431"/>
                </a:lnTo>
                <a:lnTo>
                  <a:pt x="1319" y="1427"/>
                </a:lnTo>
                <a:lnTo>
                  <a:pt x="1340" y="1430"/>
                </a:lnTo>
                <a:lnTo>
                  <a:pt x="1356" y="1438"/>
                </a:lnTo>
                <a:lnTo>
                  <a:pt x="1369" y="1451"/>
                </a:lnTo>
                <a:lnTo>
                  <a:pt x="1383" y="1452"/>
                </a:lnTo>
                <a:lnTo>
                  <a:pt x="1387" y="1449"/>
                </a:lnTo>
                <a:lnTo>
                  <a:pt x="1384" y="1443"/>
                </a:lnTo>
                <a:lnTo>
                  <a:pt x="1386" y="1440"/>
                </a:lnTo>
                <a:lnTo>
                  <a:pt x="1405" y="1440"/>
                </a:lnTo>
                <a:lnTo>
                  <a:pt x="1416" y="1443"/>
                </a:lnTo>
                <a:lnTo>
                  <a:pt x="1436" y="1472"/>
                </a:lnTo>
                <a:lnTo>
                  <a:pt x="1448" y="1483"/>
                </a:lnTo>
                <a:lnTo>
                  <a:pt x="1456" y="1503"/>
                </a:lnTo>
                <a:lnTo>
                  <a:pt x="1477" y="1522"/>
                </a:lnTo>
                <a:lnTo>
                  <a:pt x="1481" y="1532"/>
                </a:lnTo>
                <a:lnTo>
                  <a:pt x="1484" y="1551"/>
                </a:lnTo>
                <a:lnTo>
                  <a:pt x="1490" y="1558"/>
                </a:lnTo>
                <a:lnTo>
                  <a:pt x="1498" y="1554"/>
                </a:lnTo>
                <a:lnTo>
                  <a:pt x="1498" y="1551"/>
                </a:lnTo>
                <a:lnTo>
                  <a:pt x="1511" y="1545"/>
                </a:lnTo>
                <a:lnTo>
                  <a:pt x="1514" y="1547"/>
                </a:lnTo>
                <a:lnTo>
                  <a:pt x="1544" y="1543"/>
                </a:lnTo>
                <a:lnTo>
                  <a:pt x="1550" y="1546"/>
                </a:lnTo>
                <a:lnTo>
                  <a:pt x="1566" y="1562"/>
                </a:lnTo>
                <a:lnTo>
                  <a:pt x="1573" y="1566"/>
                </a:lnTo>
                <a:lnTo>
                  <a:pt x="1579" y="1573"/>
                </a:lnTo>
                <a:lnTo>
                  <a:pt x="1572" y="1579"/>
                </a:lnTo>
                <a:lnTo>
                  <a:pt x="1569" y="1588"/>
                </a:lnTo>
                <a:lnTo>
                  <a:pt x="1566" y="1589"/>
                </a:lnTo>
                <a:lnTo>
                  <a:pt x="1556" y="1592"/>
                </a:lnTo>
                <a:lnTo>
                  <a:pt x="1551" y="1603"/>
                </a:lnTo>
                <a:lnTo>
                  <a:pt x="1556" y="1604"/>
                </a:lnTo>
                <a:lnTo>
                  <a:pt x="1562" y="1600"/>
                </a:lnTo>
                <a:lnTo>
                  <a:pt x="1575" y="1595"/>
                </a:lnTo>
                <a:lnTo>
                  <a:pt x="1585" y="1594"/>
                </a:lnTo>
                <a:lnTo>
                  <a:pt x="1600" y="1595"/>
                </a:lnTo>
                <a:lnTo>
                  <a:pt x="1612" y="1589"/>
                </a:lnTo>
                <a:lnTo>
                  <a:pt x="1623" y="1588"/>
                </a:lnTo>
                <a:lnTo>
                  <a:pt x="1633" y="1577"/>
                </a:lnTo>
                <a:lnTo>
                  <a:pt x="1642" y="1575"/>
                </a:lnTo>
                <a:lnTo>
                  <a:pt x="1649" y="1580"/>
                </a:lnTo>
                <a:lnTo>
                  <a:pt x="1676" y="1613"/>
                </a:lnTo>
                <a:lnTo>
                  <a:pt x="1681" y="1627"/>
                </a:lnTo>
                <a:lnTo>
                  <a:pt x="1694" y="1652"/>
                </a:lnTo>
                <a:lnTo>
                  <a:pt x="1687" y="1657"/>
                </a:lnTo>
                <a:lnTo>
                  <a:pt x="1684" y="1661"/>
                </a:lnTo>
                <a:lnTo>
                  <a:pt x="1679" y="1672"/>
                </a:lnTo>
                <a:lnTo>
                  <a:pt x="1676" y="1678"/>
                </a:lnTo>
                <a:lnTo>
                  <a:pt x="1678" y="1682"/>
                </a:lnTo>
                <a:lnTo>
                  <a:pt x="1690" y="1688"/>
                </a:lnTo>
                <a:lnTo>
                  <a:pt x="1702" y="1700"/>
                </a:lnTo>
                <a:lnTo>
                  <a:pt x="1715" y="1701"/>
                </a:lnTo>
                <a:lnTo>
                  <a:pt x="1725" y="1706"/>
                </a:lnTo>
                <a:lnTo>
                  <a:pt x="1733" y="1711"/>
                </a:lnTo>
                <a:lnTo>
                  <a:pt x="1757" y="1725"/>
                </a:lnTo>
                <a:lnTo>
                  <a:pt x="1760" y="1734"/>
                </a:lnTo>
                <a:lnTo>
                  <a:pt x="1789" y="1736"/>
                </a:lnTo>
                <a:lnTo>
                  <a:pt x="1800" y="1729"/>
                </a:lnTo>
                <a:lnTo>
                  <a:pt x="1813" y="1724"/>
                </a:lnTo>
                <a:lnTo>
                  <a:pt x="1824" y="1722"/>
                </a:lnTo>
                <a:lnTo>
                  <a:pt x="1834" y="1722"/>
                </a:lnTo>
                <a:lnTo>
                  <a:pt x="1842" y="1732"/>
                </a:lnTo>
                <a:lnTo>
                  <a:pt x="1858" y="1752"/>
                </a:lnTo>
                <a:lnTo>
                  <a:pt x="1867" y="1765"/>
                </a:lnTo>
                <a:lnTo>
                  <a:pt x="1868" y="1773"/>
                </a:lnTo>
                <a:lnTo>
                  <a:pt x="1879" y="1792"/>
                </a:lnTo>
                <a:lnTo>
                  <a:pt x="1879" y="1804"/>
                </a:lnTo>
                <a:lnTo>
                  <a:pt x="1892" y="1839"/>
                </a:lnTo>
                <a:lnTo>
                  <a:pt x="1913" y="1860"/>
                </a:lnTo>
                <a:lnTo>
                  <a:pt x="1928" y="1893"/>
                </a:lnTo>
                <a:lnTo>
                  <a:pt x="1941" y="1954"/>
                </a:lnTo>
                <a:lnTo>
                  <a:pt x="1947" y="1965"/>
                </a:lnTo>
                <a:lnTo>
                  <a:pt x="1949" y="1972"/>
                </a:lnTo>
                <a:lnTo>
                  <a:pt x="1962" y="1984"/>
                </a:lnTo>
                <a:lnTo>
                  <a:pt x="1971" y="1988"/>
                </a:lnTo>
                <a:lnTo>
                  <a:pt x="1979" y="1999"/>
                </a:lnTo>
                <a:lnTo>
                  <a:pt x="1976" y="2025"/>
                </a:lnTo>
                <a:lnTo>
                  <a:pt x="1971" y="2036"/>
                </a:lnTo>
                <a:lnTo>
                  <a:pt x="1965" y="2044"/>
                </a:lnTo>
                <a:lnTo>
                  <a:pt x="1937" y="2044"/>
                </a:lnTo>
                <a:lnTo>
                  <a:pt x="1930" y="2047"/>
                </a:lnTo>
                <a:lnTo>
                  <a:pt x="1925" y="2052"/>
                </a:lnTo>
                <a:lnTo>
                  <a:pt x="1919" y="2056"/>
                </a:lnTo>
                <a:lnTo>
                  <a:pt x="1906" y="2057"/>
                </a:lnTo>
                <a:lnTo>
                  <a:pt x="1901" y="2060"/>
                </a:lnTo>
                <a:lnTo>
                  <a:pt x="1895" y="2072"/>
                </a:lnTo>
                <a:lnTo>
                  <a:pt x="1915" y="2088"/>
                </a:lnTo>
                <a:lnTo>
                  <a:pt x="1916" y="2097"/>
                </a:lnTo>
                <a:lnTo>
                  <a:pt x="1919" y="2107"/>
                </a:lnTo>
                <a:lnTo>
                  <a:pt x="1906" y="2128"/>
                </a:lnTo>
                <a:lnTo>
                  <a:pt x="1900" y="2146"/>
                </a:lnTo>
                <a:lnTo>
                  <a:pt x="1895" y="2155"/>
                </a:lnTo>
                <a:lnTo>
                  <a:pt x="1882" y="2166"/>
                </a:lnTo>
                <a:lnTo>
                  <a:pt x="1873" y="2169"/>
                </a:lnTo>
                <a:lnTo>
                  <a:pt x="1865" y="2167"/>
                </a:lnTo>
                <a:lnTo>
                  <a:pt x="1859" y="2170"/>
                </a:lnTo>
                <a:lnTo>
                  <a:pt x="1857" y="2174"/>
                </a:lnTo>
                <a:lnTo>
                  <a:pt x="1861" y="2186"/>
                </a:lnTo>
                <a:lnTo>
                  <a:pt x="1859" y="2192"/>
                </a:lnTo>
                <a:lnTo>
                  <a:pt x="1864" y="2203"/>
                </a:lnTo>
                <a:lnTo>
                  <a:pt x="1862" y="2212"/>
                </a:lnTo>
                <a:lnTo>
                  <a:pt x="1862" y="2218"/>
                </a:lnTo>
                <a:lnTo>
                  <a:pt x="1865" y="2225"/>
                </a:lnTo>
                <a:lnTo>
                  <a:pt x="1871" y="2232"/>
                </a:lnTo>
                <a:lnTo>
                  <a:pt x="1885" y="2239"/>
                </a:lnTo>
                <a:lnTo>
                  <a:pt x="1897" y="2243"/>
                </a:lnTo>
                <a:lnTo>
                  <a:pt x="1935" y="2241"/>
                </a:lnTo>
                <a:lnTo>
                  <a:pt x="1958" y="2238"/>
                </a:lnTo>
                <a:lnTo>
                  <a:pt x="1962" y="2232"/>
                </a:lnTo>
                <a:lnTo>
                  <a:pt x="1976" y="2207"/>
                </a:lnTo>
                <a:lnTo>
                  <a:pt x="1980" y="2195"/>
                </a:lnTo>
                <a:lnTo>
                  <a:pt x="1979" y="2186"/>
                </a:lnTo>
                <a:lnTo>
                  <a:pt x="1985" y="2176"/>
                </a:lnTo>
                <a:lnTo>
                  <a:pt x="1991" y="2170"/>
                </a:lnTo>
                <a:lnTo>
                  <a:pt x="2008" y="2146"/>
                </a:lnTo>
                <a:lnTo>
                  <a:pt x="2017" y="2141"/>
                </a:lnTo>
                <a:lnTo>
                  <a:pt x="2043" y="2134"/>
                </a:lnTo>
                <a:lnTo>
                  <a:pt x="2052" y="2128"/>
                </a:lnTo>
                <a:lnTo>
                  <a:pt x="2067" y="2109"/>
                </a:lnTo>
                <a:lnTo>
                  <a:pt x="2067" y="2099"/>
                </a:lnTo>
                <a:lnTo>
                  <a:pt x="2064" y="2082"/>
                </a:lnTo>
                <a:lnTo>
                  <a:pt x="2061" y="2076"/>
                </a:lnTo>
                <a:lnTo>
                  <a:pt x="2061" y="2072"/>
                </a:lnTo>
                <a:lnTo>
                  <a:pt x="2052" y="2049"/>
                </a:lnTo>
                <a:lnTo>
                  <a:pt x="2052" y="2040"/>
                </a:lnTo>
                <a:lnTo>
                  <a:pt x="2064" y="2026"/>
                </a:lnTo>
                <a:lnTo>
                  <a:pt x="2068" y="2017"/>
                </a:lnTo>
                <a:lnTo>
                  <a:pt x="2077" y="2008"/>
                </a:lnTo>
                <a:lnTo>
                  <a:pt x="2090" y="2002"/>
                </a:lnTo>
                <a:lnTo>
                  <a:pt x="2116" y="1987"/>
                </a:lnTo>
                <a:lnTo>
                  <a:pt x="2138" y="1984"/>
                </a:lnTo>
                <a:lnTo>
                  <a:pt x="2146" y="1987"/>
                </a:lnTo>
                <a:lnTo>
                  <a:pt x="2153" y="1986"/>
                </a:lnTo>
                <a:lnTo>
                  <a:pt x="2160" y="1991"/>
                </a:lnTo>
                <a:lnTo>
                  <a:pt x="2166" y="1992"/>
                </a:lnTo>
                <a:lnTo>
                  <a:pt x="2166" y="1986"/>
                </a:lnTo>
                <a:lnTo>
                  <a:pt x="2183" y="1963"/>
                </a:lnTo>
                <a:lnTo>
                  <a:pt x="2190" y="1957"/>
                </a:lnTo>
                <a:lnTo>
                  <a:pt x="2184" y="1954"/>
                </a:lnTo>
                <a:lnTo>
                  <a:pt x="2175" y="1956"/>
                </a:lnTo>
                <a:lnTo>
                  <a:pt x="2171" y="1945"/>
                </a:lnTo>
                <a:lnTo>
                  <a:pt x="2165" y="1941"/>
                </a:lnTo>
                <a:lnTo>
                  <a:pt x="2168" y="1876"/>
                </a:lnTo>
                <a:lnTo>
                  <a:pt x="2174" y="1867"/>
                </a:lnTo>
                <a:lnTo>
                  <a:pt x="2166" y="1865"/>
                </a:lnTo>
                <a:lnTo>
                  <a:pt x="2143" y="1850"/>
                </a:lnTo>
                <a:lnTo>
                  <a:pt x="2110" y="1837"/>
                </a:lnTo>
                <a:lnTo>
                  <a:pt x="2101" y="1830"/>
                </a:lnTo>
                <a:lnTo>
                  <a:pt x="2080" y="1820"/>
                </a:lnTo>
                <a:lnTo>
                  <a:pt x="2061" y="1819"/>
                </a:lnTo>
                <a:lnTo>
                  <a:pt x="2049" y="1818"/>
                </a:lnTo>
                <a:lnTo>
                  <a:pt x="2037" y="1813"/>
                </a:lnTo>
                <a:lnTo>
                  <a:pt x="2029" y="1804"/>
                </a:lnTo>
                <a:lnTo>
                  <a:pt x="2029" y="1797"/>
                </a:lnTo>
                <a:lnTo>
                  <a:pt x="2025" y="1792"/>
                </a:lnTo>
                <a:lnTo>
                  <a:pt x="2023" y="1773"/>
                </a:lnTo>
                <a:lnTo>
                  <a:pt x="2032" y="1761"/>
                </a:lnTo>
                <a:lnTo>
                  <a:pt x="2041" y="1752"/>
                </a:lnTo>
                <a:lnTo>
                  <a:pt x="2044" y="1745"/>
                </a:lnTo>
                <a:lnTo>
                  <a:pt x="2050" y="1737"/>
                </a:lnTo>
                <a:lnTo>
                  <a:pt x="2049" y="1730"/>
                </a:lnTo>
                <a:lnTo>
                  <a:pt x="2046" y="1724"/>
                </a:lnTo>
                <a:lnTo>
                  <a:pt x="2047" y="1716"/>
                </a:lnTo>
                <a:lnTo>
                  <a:pt x="2050" y="1704"/>
                </a:lnTo>
                <a:lnTo>
                  <a:pt x="2064" y="1685"/>
                </a:lnTo>
                <a:lnTo>
                  <a:pt x="2071" y="1671"/>
                </a:lnTo>
                <a:lnTo>
                  <a:pt x="2077" y="1653"/>
                </a:lnTo>
                <a:lnTo>
                  <a:pt x="2084" y="1645"/>
                </a:lnTo>
                <a:lnTo>
                  <a:pt x="2087" y="1634"/>
                </a:lnTo>
                <a:lnTo>
                  <a:pt x="2096" y="1622"/>
                </a:lnTo>
                <a:lnTo>
                  <a:pt x="2108" y="1605"/>
                </a:lnTo>
                <a:lnTo>
                  <a:pt x="2116" y="1600"/>
                </a:lnTo>
                <a:lnTo>
                  <a:pt x="2137" y="1590"/>
                </a:lnTo>
                <a:lnTo>
                  <a:pt x="2147" y="1589"/>
                </a:lnTo>
                <a:lnTo>
                  <a:pt x="2153" y="1592"/>
                </a:lnTo>
                <a:lnTo>
                  <a:pt x="2162" y="1596"/>
                </a:lnTo>
                <a:lnTo>
                  <a:pt x="2171" y="1594"/>
                </a:lnTo>
                <a:lnTo>
                  <a:pt x="2183" y="1594"/>
                </a:lnTo>
                <a:lnTo>
                  <a:pt x="2187" y="1595"/>
                </a:lnTo>
                <a:lnTo>
                  <a:pt x="2187" y="1599"/>
                </a:lnTo>
                <a:lnTo>
                  <a:pt x="2184" y="1600"/>
                </a:lnTo>
                <a:lnTo>
                  <a:pt x="2174" y="1600"/>
                </a:lnTo>
                <a:lnTo>
                  <a:pt x="2169" y="1604"/>
                </a:lnTo>
                <a:lnTo>
                  <a:pt x="2169" y="1609"/>
                </a:lnTo>
                <a:lnTo>
                  <a:pt x="2166" y="1614"/>
                </a:lnTo>
                <a:lnTo>
                  <a:pt x="2168" y="1617"/>
                </a:lnTo>
                <a:lnTo>
                  <a:pt x="2183" y="1621"/>
                </a:lnTo>
                <a:lnTo>
                  <a:pt x="2193" y="1626"/>
                </a:lnTo>
                <a:lnTo>
                  <a:pt x="2226" y="1632"/>
                </a:lnTo>
                <a:lnTo>
                  <a:pt x="2229" y="1637"/>
                </a:lnTo>
                <a:lnTo>
                  <a:pt x="2274" y="1635"/>
                </a:lnTo>
                <a:lnTo>
                  <a:pt x="2299" y="1637"/>
                </a:lnTo>
                <a:lnTo>
                  <a:pt x="2320" y="1646"/>
                </a:lnTo>
                <a:lnTo>
                  <a:pt x="2318" y="1650"/>
                </a:lnTo>
                <a:lnTo>
                  <a:pt x="2320" y="1658"/>
                </a:lnTo>
                <a:lnTo>
                  <a:pt x="2321" y="1663"/>
                </a:lnTo>
                <a:lnTo>
                  <a:pt x="2335" y="1671"/>
                </a:lnTo>
                <a:lnTo>
                  <a:pt x="2344" y="1679"/>
                </a:lnTo>
                <a:lnTo>
                  <a:pt x="2345" y="1683"/>
                </a:lnTo>
                <a:lnTo>
                  <a:pt x="2341" y="1687"/>
                </a:lnTo>
                <a:lnTo>
                  <a:pt x="2339" y="1690"/>
                </a:lnTo>
                <a:lnTo>
                  <a:pt x="2350" y="1695"/>
                </a:lnTo>
                <a:lnTo>
                  <a:pt x="2350" y="1701"/>
                </a:lnTo>
                <a:lnTo>
                  <a:pt x="2342" y="1703"/>
                </a:lnTo>
                <a:lnTo>
                  <a:pt x="2341" y="1706"/>
                </a:lnTo>
                <a:lnTo>
                  <a:pt x="2342" y="1710"/>
                </a:lnTo>
                <a:lnTo>
                  <a:pt x="2353" y="1716"/>
                </a:lnTo>
                <a:lnTo>
                  <a:pt x="2362" y="1722"/>
                </a:lnTo>
                <a:lnTo>
                  <a:pt x="2369" y="1732"/>
                </a:lnTo>
                <a:lnTo>
                  <a:pt x="2385" y="1741"/>
                </a:lnTo>
                <a:lnTo>
                  <a:pt x="2399" y="1742"/>
                </a:lnTo>
                <a:lnTo>
                  <a:pt x="2411" y="1752"/>
                </a:lnTo>
                <a:lnTo>
                  <a:pt x="2423" y="1755"/>
                </a:lnTo>
                <a:lnTo>
                  <a:pt x="2430" y="1752"/>
                </a:lnTo>
                <a:lnTo>
                  <a:pt x="2433" y="1745"/>
                </a:lnTo>
                <a:lnTo>
                  <a:pt x="2433" y="1732"/>
                </a:lnTo>
                <a:lnTo>
                  <a:pt x="2430" y="1721"/>
                </a:lnTo>
                <a:lnTo>
                  <a:pt x="2432" y="1703"/>
                </a:lnTo>
                <a:lnTo>
                  <a:pt x="2439" y="1683"/>
                </a:lnTo>
                <a:lnTo>
                  <a:pt x="2448" y="1674"/>
                </a:lnTo>
                <a:lnTo>
                  <a:pt x="2451" y="1664"/>
                </a:lnTo>
                <a:lnTo>
                  <a:pt x="2446" y="1656"/>
                </a:lnTo>
                <a:lnTo>
                  <a:pt x="2437" y="1647"/>
                </a:lnTo>
                <a:lnTo>
                  <a:pt x="2436" y="1635"/>
                </a:lnTo>
                <a:lnTo>
                  <a:pt x="2432" y="1627"/>
                </a:lnTo>
                <a:lnTo>
                  <a:pt x="2418" y="1617"/>
                </a:lnTo>
                <a:lnTo>
                  <a:pt x="2402" y="1601"/>
                </a:lnTo>
                <a:lnTo>
                  <a:pt x="2378" y="1587"/>
                </a:lnTo>
                <a:lnTo>
                  <a:pt x="2362" y="1580"/>
                </a:lnTo>
                <a:lnTo>
                  <a:pt x="2345" y="1564"/>
                </a:lnTo>
                <a:lnTo>
                  <a:pt x="2342" y="1554"/>
                </a:lnTo>
                <a:lnTo>
                  <a:pt x="2336" y="1553"/>
                </a:lnTo>
                <a:lnTo>
                  <a:pt x="2333" y="1548"/>
                </a:lnTo>
                <a:lnTo>
                  <a:pt x="2315" y="1551"/>
                </a:lnTo>
                <a:lnTo>
                  <a:pt x="2317" y="1542"/>
                </a:lnTo>
                <a:lnTo>
                  <a:pt x="2297" y="1538"/>
                </a:lnTo>
                <a:lnTo>
                  <a:pt x="2286" y="1535"/>
                </a:lnTo>
                <a:lnTo>
                  <a:pt x="2271" y="1525"/>
                </a:lnTo>
                <a:lnTo>
                  <a:pt x="2262" y="1525"/>
                </a:lnTo>
                <a:lnTo>
                  <a:pt x="2242" y="1517"/>
                </a:lnTo>
                <a:lnTo>
                  <a:pt x="2230" y="1516"/>
                </a:lnTo>
                <a:lnTo>
                  <a:pt x="2223" y="1511"/>
                </a:lnTo>
                <a:lnTo>
                  <a:pt x="2213" y="1501"/>
                </a:lnTo>
                <a:lnTo>
                  <a:pt x="2201" y="1499"/>
                </a:lnTo>
                <a:lnTo>
                  <a:pt x="2195" y="1489"/>
                </a:lnTo>
                <a:lnTo>
                  <a:pt x="2180" y="1479"/>
                </a:lnTo>
                <a:lnTo>
                  <a:pt x="2166" y="1475"/>
                </a:lnTo>
                <a:lnTo>
                  <a:pt x="2157" y="1472"/>
                </a:lnTo>
                <a:lnTo>
                  <a:pt x="2151" y="1464"/>
                </a:lnTo>
                <a:lnTo>
                  <a:pt x="2140" y="1462"/>
                </a:lnTo>
                <a:lnTo>
                  <a:pt x="2129" y="1454"/>
                </a:lnTo>
                <a:lnTo>
                  <a:pt x="2116" y="1451"/>
                </a:lnTo>
                <a:lnTo>
                  <a:pt x="2050" y="1432"/>
                </a:lnTo>
                <a:lnTo>
                  <a:pt x="2043" y="1428"/>
                </a:lnTo>
                <a:lnTo>
                  <a:pt x="2028" y="1426"/>
                </a:lnTo>
                <a:lnTo>
                  <a:pt x="2005" y="1419"/>
                </a:lnTo>
                <a:lnTo>
                  <a:pt x="1991" y="1411"/>
                </a:lnTo>
                <a:lnTo>
                  <a:pt x="1979" y="1407"/>
                </a:lnTo>
                <a:lnTo>
                  <a:pt x="1955" y="1402"/>
                </a:lnTo>
                <a:lnTo>
                  <a:pt x="1941" y="1398"/>
                </a:lnTo>
                <a:lnTo>
                  <a:pt x="1918" y="1384"/>
                </a:lnTo>
                <a:lnTo>
                  <a:pt x="1900" y="1378"/>
                </a:lnTo>
                <a:lnTo>
                  <a:pt x="1883" y="1367"/>
                </a:lnTo>
                <a:lnTo>
                  <a:pt x="1874" y="1356"/>
                </a:lnTo>
                <a:lnTo>
                  <a:pt x="1871" y="1341"/>
                </a:lnTo>
                <a:lnTo>
                  <a:pt x="1873" y="1331"/>
                </a:lnTo>
                <a:lnTo>
                  <a:pt x="1888" y="1322"/>
                </a:lnTo>
                <a:lnTo>
                  <a:pt x="1903" y="1316"/>
                </a:lnTo>
                <a:lnTo>
                  <a:pt x="1927" y="1294"/>
                </a:lnTo>
                <a:lnTo>
                  <a:pt x="1930" y="1288"/>
                </a:lnTo>
                <a:lnTo>
                  <a:pt x="1930" y="1280"/>
                </a:lnTo>
                <a:lnTo>
                  <a:pt x="1922" y="1269"/>
                </a:lnTo>
                <a:lnTo>
                  <a:pt x="1921" y="1262"/>
                </a:lnTo>
                <a:lnTo>
                  <a:pt x="1909" y="1253"/>
                </a:lnTo>
                <a:lnTo>
                  <a:pt x="1900" y="1249"/>
                </a:lnTo>
                <a:lnTo>
                  <a:pt x="1828" y="1258"/>
                </a:lnTo>
                <a:lnTo>
                  <a:pt x="1812" y="1255"/>
                </a:lnTo>
                <a:lnTo>
                  <a:pt x="1779" y="1260"/>
                </a:lnTo>
                <a:lnTo>
                  <a:pt x="1766" y="1260"/>
                </a:lnTo>
                <a:lnTo>
                  <a:pt x="1752" y="1262"/>
                </a:lnTo>
                <a:lnTo>
                  <a:pt x="1722" y="1263"/>
                </a:lnTo>
                <a:lnTo>
                  <a:pt x="1709" y="1260"/>
                </a:lnTo>
                <a:lnTo>
                  <a:pt x="1672" y="1241"/>
                </a:lnTo>
                <a:lnTo>
                  <a:pt x="1658" y="1239"/>
                </a:lnTo>
                <a:lnTo>
                  <a:pt x="1641" y="1233"/>
                </a:lnTo>
                <a:lnTo>
                  <a:pt x="1627" y="1228"/>
                </a:lnTo>
                <a:lnTo>
                  <a:pt x="1620" y="1222"/>
                </a:lnTo>
                <a:lnTo>
                  <a:pt x="1620" y="1210"/>
                </a:lnTo>
                <a:lnTo>
                  <a:pt x="1614" y="1204"/>
                </a:lnTo>
                <a:lnTo>
                  <a:pt x="1585" y="1195"/>
                </a:lnTo>
                <a:lnTo>
                  <a:pt x="1560" y="1173"/>
                </a:lnTo>
                <a:lnTo>
                  <a:pt x="1536" y="1157"/>
                </a:lnTo>
                <a:lnTo>
                  <a:pt x="1518" y="1142"/>
                </a:lnTo>
                <a:lnTo>
                  <a:pt x="1496" y="1120"/>
                </a:lnTo>
                <a:lnTo>
                  <a:pt x="1471" y="1090"/>
                </a:lnTo>
                <a:lnTo>
                  <a:pt x="1457" y="1070"/>
                </a:lnTo>
                <a:lnTo>
                  <a:pt x="1450" y="1048"/>
                </a:lnTo>
                <a:lnTo>
                  <a:pt x="1448" y="1032"/>
                </a:lnTo>
                <a:lnTo>
                  <a:pt x="1435" y="1006"/>
                </a:lnTo>
                <a:lnTo>
                  <a:pt x="1432" y="998"/>
                </a:lnTo>
                <a:lnTo>
                  <a:pt x="1420" y="977"/>
                </a:lnTo>
                <a:lnTo>
                  <a:pt x="1414" y="956"/>
                </a:lnTo>
                <a:lnTo>
                  <a:pt x="1404" y="938"/>
                </a:lnTo>
                <a:lnTo>
                  <a:pt x="1396" y="918"/>
                </a:lnTo>
                <a:lnTo>
                  <a:pt x="1387" y="901"/>
                </a:lnTo>
                <a:lnTo>
                  <a:pt x="1383" y="883"/>
                </a:lnTo>
                <a:lnTo>
                  <a:pt x="1380" y="877"/>
                </a:lnTo>
                <a:lnTo>
                  <a:pt x="1366" y="865"/>
                </a:lnTo>
                <a:lnTo>
                  <a:pt x="1353" y="856"/>
                </a:lnTo>
                <a:lnTo>
                  <a:pt x="1347" y="858"/>
                </a:lnTo>
                <a:lnTo>
                  <a:pt x="1340" y="856"/>
                </a:lnTo>
                <a:lnTo>
                  <a:pt x="1319" y="846"/>
                </a:lnTo>
                <a:lnTo>
                  <a:pt x="1284" y="828"/>
                </a:lnTo>
                <a:lnTo>
                  <a:pt x="1268" y="812"/>
                </a:lnTo>
                <a:lnTo>
                  <a:pt x="1253" y="804"/>
                </a:lnTo>
                <a:lnTo>
                  <a:pt x="1235" y="790"/>
                </a:lnTo>
                <a:lnTo>
                  <a:pt x="1210" y="777"/>
                </a:lnTo>
                <a:lnTo>
                  <a:pt x="1191" y="767"/>
                </a:lnTo>
                <a:lnTo>
                  <a:pt x="1143" y="730"/>
                </a:lnTo>
                <a:lnTo>
                  <a:pt x="1133" y="718"/>
                </a:lnTo>
                <a:lnTo>
                  <a:pt x="1116" y="687"/>
                </a:lnTo>
                <a:lnTo>
                  <a:pt x="1112" y="673"/>
                </a:lnTo>
                <a:lnTo>
                  <a:pt x="1110" y="661"/>
                </a:lnTo>
                <a:lnTo>
                  <a:pt x="1106" y="656"/>
                </a:lnTo>
                <a:lnTo>
                  <a:pt x="1103" y="647"/>
                </a:lnTo>
                <a:lnTo>
                  <a:pt x="1109" y="629"/>
                </a:lnTo>
                <a:lnTo>
                  <a:pt x="1107" y="622"/>
                </a:lnTo>
                <a:lnTo>
                  <a:pt x="1101" y="615"/>
                </a:lnTo>
                <a:lnTo>
                  <a:pt x="1095" y="607"/>
                </a:lnTo>
                <a:lnTo>
                  <a:pt x="1095" y="597"/>
                </a:lnTo>
                <a:lnTo>
                  <a:pt x="1091" y="587"/>
                </a:lnTo>
                <a:lnTo>
                  <a:pt x="1097" y="584"/>
                </a:lnTo>
                <a:lnTo>
                  <a:pt x="1100" y="572"/>
                </a:lnTo>
                <a:lnTo>
                  <a:pt x="1098" y="563"/>
                </a:lnTo>
                <a:lnTo>
                  <a:pt x="1119" y="56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5" name="Freeform 477"/>
          <p:cNvSpPr>
            <a:spLocks/>
          </p:cNvSpPr>
          <p:nvPr/>
        </p:nvSpPr>
        <p:spPr bwMode="auto">
          <a:xfrm>
            <a:off x="4252913" y="4660900"/>
            <a:ext cx="1944687" cy="1668463"/>
          </a:xfrm>
          <a:custGeom>
            <a:avLst/>
            <a:gdLst>
              <a:gd name="T0" fmla="*/ 375196799 w 2451"/>
              <a:gd name="T1" fmla="*/ 32762038 h 2102"/>
              <a:gd name="T2" fmla="*/ 333018292 w 2451"/>
              <a:gd name="T3" fmla="*/ 22681409 h 2102"/>
              <a:gd name="T4" fmla="*/ 302171491 w 2451"/>
              <a:gd name="T5" fmla="*/ 108996988 h 2102"/>
              <a:gd name="T6" fmla="*/ 255587092 w 2451"/>
              <a:gd name="T7" fmla="*/ 59224084 h 2102"/>
              <a:gd name="T8" fmla="*/ 188857566 w 2451"/>
              <a:gd name="T9" fmla="*/ 36542669 h 2102"/>
              <a:gd name="T10" fmla="*/ 127793149 w 2451"/>
              <a:gd name="T11" fmla="*/ 80014774 h 2102"/>
              <a:gd name="T12" fmla="*/ 49732724 w 2451"/>
              <a:gd name="T13" fmla="*/ 90095397 h 2102"/>
              <a:gd name="T14" fmla="*/ 41548539 w 2451"/>
              <a:gd name="T15" fmla="*/ 122857448 h 2102"/>
              <a:gd name="T16" fmla="*/ 47214392 w 2451"/>
              <a:gd name="T17" fmla="*/ 192162130 h 2102"/>
              <a:gd name="T18" fmla="*/ 12590874 w 2451"/>
              <a:gd name="T19" fmla="*/ 221143575 h 2102"/>
              <a:gd name="T20" fmla="*/ 49732724 w 2451"/>
              <a:gd name="T21" fmla="*/ 276587004 h 2102"/>
              <a:gd name="T22" fmla="*/ 28328481 w 2451"/>
              <a:gd name="T23" fmla="*/ 309979267 h 2102"/>
              <a:gd name="T24" fmla="*/ 74283706 w 2451"/>
              <a:gd name="T25" fmla="*/ 359122702 h 2102"/>
              <a:gd name="T26" fmla="*/ 124016443 w 2451"/>
              <a:gd name="T27" fmla="*/ 379283949 h 2102"/>
              <a:gd name="T28" fmla="*/ 110167199 w 2451"/>
              <a:gd name="T29" fmla="*/ 416456149 h 2102"/>
              <a:gd name="T30" fmla="*/ 187598400 w 2451"/>
              <a:gd name="T31" fmla="*/ 376763793 h 2102"/>
              <a:gd name="T32" fmla="*/ 268177170 w 2451"/>
              <a:gd name="T33" fmla="*/ 321320365 h 2102"/>
              <a:gd name="T34" fmla="*/ 344349997 w 2451"/>
              <a:gd name="T35" fmla="*/ 354711834 h 2102"/>
              <a:gd name="T36" fmla="*/ 400377748 w 2451"/>
              <a:gd name="T37" fmla="*/ 380543630 h 2102"/>
              <a:gd name="T38" fmla="*/ 445703874 w 2451"/>
              <a:gd name="T39" fmla="*/ 455518167 h 2102"/>
              <a:gd name="T40" fmla="*/ 474032342 w 2451"/>
              <a:gd name="T41" fmla="*/ 557584875 h 2102"/>
              <a:gd name="T42" fmla="*/ 531948447 w 2451"/>
              <a:gd name="T43" fmla="*/ 601057762 h 2102"/>
              <a:gd name="T44" fmla="*/ 558388562 w 2451"/>
              <a:gd name="T45" fmla="*/ 647680248 h 2102"/>
              <a:gd name="T46" fmla="*/ 637078930 w 2451"/>
              <a:gd name="T47" fmla="*/ 693043053 h 2102"/>
              <a:gd name="T48" fmla="*/ 733396041 w 2451"/>
              <a:gd name="T49" fmla="*/ 771167884 h 2102"/>
              <a:gd name="T50" fmla="*/ 801384683 w 2451"/>
              <a:gd name="T51" fmla="*/ 822831475 h 2102"/>
              <a:gd name="T52" fmla="*/ 873151024 w 2451"/>
              <a:gd name="T53" fmla="*/ 824091156 h 2102"/>
              <a:gd name="T54" fmla="*/ 934214647 w 2451"/>
              <a:gd name="T55" fmla="*/ 888355725 h 2102"/>
              <a:gd name="T56" fmla="*/ 994019104 w 2451"/>
              <a:gd name="T57" fmla="*/ 902216186 h 2102"/>
              <a:gd name="T58" fmla="*/ 1007239162 w 2451"/>
              <a:gd name="T59" fmla="*/ 916077440 h 2102"/>
              <a:gd name="T60" fmla="*/ 1060119394 w 2451"/>
              <a:gd name="T61" fmla="*/ 957659614 h 2102"/>
              <a:gd name="T62" fmla="*/ 1107963753 w 2451"/>
              <a:gd name="T63" fmla="*/ 1003652656 h 2102"/>
              <a:gd name="T64" fmla="*/ 1182876621 w 2451"/>
              <a:gd name="T65" fmla="*/ 1040194519 h 2102"/>
              <a:gd name="T66" fmla="*/ 1245829391 w 2451"/>
              <a:gd name="T67" fmla="*/ 1170613179 h 2102"/>
              <a:gd name="T68" fmla="*/ 1192949159 w 2451"/>
              <a:gd name="T69" fmla="*/ 1216605427 h 2102"/>
              <a:gd name="T70" fmla="*/ 1170286543 w 2451"/>
              <a:gd name="T71" fmla="*/ 1278349642 h 2102"/>
              <a:gd name="T72" fmla="*/ 1194208325 w 2451"/>
              <a:gd name="T73" fmla="*/ 1324342685 h 2102"/>
              <a:gd name="T74" fmla="*/ 1269751173 w 2451"/>
              <a:gd name="T75" fmla="*/ 1260078314 h 2102"/>
              <a:gd name="T76" fmla="*/ 1299338809 w 2451"/>
              <a:gd name="T77" fmla="*/ 1187624032 h 2102"/>
              <a:gd name="T78" fmla="*/ 1363550745 w 2451"/>
              <a:gd name="T79" fmla="*/ 1162422474 h 2102"/>
              <a:gd name="T80" fmla="*/ 1349071521 w 2451"/>
              <a:gd name="T81" fmla="*/ 1076737176 h 2102"/>
              <a:gd name="T82" fmla="*/ 1273527879 w 2451"/>
              <a:gd name="T83" fmla="*/ 1028223977 h 2102"/>
              <a:gd name="T84" fmla="*/ 1303745495 w 2451"/>
              <a:gd name="T85" fmla="*/ 963960400 h 2102"/>
              <a:gd name="T86" fmla="*/ 1361032412 w 2451"/>
              <a:gd name="T87" fmla="*/ 916706883 h 2102"/>
              <a:gd name="T88" fmla="*/ 1364809912 w 2451"/>
              <a:gd name="T89" fmla="*/ 929937900 h 2102"/>
              <a:gd name="T90" fmla="*/ 1461127023 w 2451"/>
              <a:gd name="T91" fmla="*/ 958920089 h 2102"/>
              <a:gd name="T92" fmla="*/ 1474347081 w 2451"/>
              <a:gd name="T93" fmla="*/ 988531721 h 2102"/>
              <a:gd name="T94" fmla="*/ 1531633205 w 2451"/>
              <a:gd name="T95" fmla="*/ 1002392182 h 2102"/>
              <a:gd name="T96" fmla="*/ 1522190646 w 2451"/>
              <a:gd name="T97" fmla="*/ 929937900 h 2102"/>
              <a:gd name="T98" fmla="*/ 1446017818 w 2451"/>
              <a:gd name="T99" fmla="*/ 880165020 h 2102"/>
              <a:gd name="T100" fmla="*/ 1372364117 w 2451"/>
              <a:gd name="T101" fmla="*/ 842992920 h 2102"/>
              <a:gd name="T102" fmla="*/ 1262196968 w 2451"/>
              <a:gd name="T103" fmla="*/ 805190384 h 2102"/>
              <a:gd name="T104" fmla="*/ 1179099915 w 2451"/>
              <a:gd name="T105" fmla="*/ 749746956 h 2102"/>
              <a:gd name="T106" fmla="*/ 1150770652 w 2451"/>
              <a:gd name="T107" fmla="*/ 703753914 h 2102"/>
              <a:gd name="T108" fmla="*/ 1024236719 w 2451"/>
              <a:gd name="T109" fmla="*/ 684852348 h 2102"/>
              <a:gd name="T110" fmla="*/ 917217883 w 2451"/>
              <a:gd name="T111" fmla="*/ 585306589 h 2102"/>
              <a:gd name="T112" fmla="*/ 870632691 w 2451"/>
              <a:gd name="T113" fmla="*/ 467489503 h 2102"/>
              <a:gd name="T114" fmla="*/ 777462901 w 2451"/>
              <a:gd name="T115" fmla="*/ 408895582 h 2102"/>
              <a:gd name="T116" fmla="*/ 698142553 w 2451"/>
              <a:gd name="T117" fmla="*/ 307459111 h 21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51"/>
              <a:gd name="T178" fmla="*/ 0 h 2102"/>
              <a:gd name="T179" fmla="*/ 2451 w 2451"/>
              <a:gd name="T180" fmla="*/ 2102 h 210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51" h="2102">
                <a:moveTo>
                  <a:pt x="680" y="53"/>
                </a:moveTo>
                <a:lnTo>
                  <a:pt x="678" y="46"/>
                </a:lnTo>
                <a:lnTo>
                  <a:pt x="668" y="38"/>
                </a:lnTo>
                <a:lnTo>
                  <a:pt x="674" y="28"/>
                </a:lnTo>
                <a:lnTo>
                  <a:pt x="666" y="26"/>
                </a:lnTo>
                <a:lnTo>
                  <a:pt x="656" y="30"/>
                </a:lnTo>
                <a:lnTo>
                  <a:pt x="631" y="31"/>
                </a:lnTo>
                <a:lnTo>
                  <a:pt x="623" y="36"/>
                </a:lnTo>
                <a:lnTo>
                  <a:pt x="622" y="48"/>
                </a:lnTo>
                <a:lnTo>
                  <a:pt x="596" y="52"/>
                </a:lnTo>
                <a:lnTo>
                  <a:pt x="587" y="49"/>
                </a:lnTo>
                <a:lnTo>
                  <a:pt x="565" y="25"/>
                </a:lnTo>
                <a:lnTo>
                  <a:pt x="568" y="15"/>
                </a:lnTo>
                <a:lnTo>
                  <a:pt x="568" y="5"/>
                </a:lnTo>
                <a:lnTo>
                  <a:pt x="561" y="0"/>
                </a:lnTo>
                <a:lnTo>
                  <a:pt x="550" y="0"/>
                </a:lnTo>
                <a:lnTo>
                  <a:pt x="537" y="5"/>
                </a:lnTo>
                <a:lnTo>
                  <a:pt x="529" y="12"/>
                </a:lnTo>
                <a:lnTo>
                  <a:pt x="528" y="22"/>
                </a:lnTo>
                <a:lnTo>
                  <a:pt x="529" y="36"/>
                </a:lnTo>
                <a:lnTo>
                  <a:pt x="535" y="52"/>
                </a:lnTo>
                <a:lnTo>
                  <a:pt x="531" y="65"/>
                </a:lnTo>
                <a:lnTo>
                  <a:pt x="519" y="80"/>
                </a:lnTo>
                <a:lnTo>
                  <a:pt x="508" y="90"/>
                </a:lnTo>
                <a:lnTo>
                  <a:pt x="480" y="115"/>
                </a:lnTo>
                <a:lnTo>
                  <a:pt x="477" y="122"/>
                </a:lnTo>
                <a:lnTo>
                  <a:pt x="485" y="144"/>
                </a:lnTo>
                <a:lnTo>
                  <a:pt x="482" y="153"/>
                </a:lnTo>
                <a:lnTo>
                  <a:pt x="485" y="163"/>
                </a:lnTo>
                <a:lnTo>
                  <a:pt x="480" y="173"/>
                </a:lnTo>
                <a:lnTo>
                  <a:pt x="473" y="174"/>
                </a:lnTo>
                <a:lnTo>
                  <a:pt x="458" y="165"/>
                </a:lnTo>
                <a:lnTo>
                  <a:pt x="467" y="156"/>
                </a:lnTo>
                <a:lnTo>
                  <a:pt x="465" y="147"/>
                </a:lnTo>
                <a:lnTo>
                  <a:pt x="437" y="123"/>
                </a:lnTo>
                <a:lnTo>
                  <a:pt x="450" y="107"/>
                </a:lnTo>
                <a:lnTo>
                  <a:pt x="447" y="100"/>
                </a:lnTo>
                <a:lnTo>
                  <a:pt x="437" y="95"/>
                </a:lnTo>
                <a:lnTo>
                  <a:pt x="422" y="97"/>
                </a:lnTo>
                <a:lnTo>
                  <a:pt x="406" y="94"/>
                </a:lnTo>
                <a:lnTo>
                  <a:pt x="385" y="65"/>
                </a:lnTo>
                <a:lnTo>
                  <a:pt x="374" y="58"/>
                </a:lnTo>
                <a:lnTo>
                  <a:pt x="371" y="54"/>
                </a:lnTo>
                <a:lnTo>
                  <a:pt x="380" y="17"/>
                </a:lnTo>
                <a:lnTo>
                  <a:pt x="374" y="9"/>
                </a:lnTo>
                <a:lnTo>
                  <a:pt x="368" y="7"/>
                </a:lnTo>
                <a:lnTo>
                  <a:pt x="362" y="9"/>
                </a:lnTo>
                <a:lnTo>
                  <a:pt x="343" y="27"/>
                </a:lnTo>
                <a:lnTo>
                  <a:pt x="303" y="52"/>
                </a:lnTo>
                <a:lnTo>
                  <a:pt x="300" y="58"/>
                </a:lnTo>
                <a:lnTo>
                  <a:pt x="310" y="79"/>
                </a:lnTo>
                <a:lnTo>
                  <a:pt x="307" y="86"/>
                </a:lnTo>
                <a:lnTo>
                  <a:pt x="288" y="99"/>
                </a:lnTo>
                <a:lnTo>
                  <a:pt x="283" y="104"/>
                </a:lnTo>
                <a:lnTo>
                  <a:pt x="279" y="116"/>
                </a:lnTo>
                <a:lnTo>
                  <a:pt x="260" y="123"/>
                </a:lnTo>
                <a:lnTo>
                  <a:pt x="252" y="137"/>
                </a:lnTo>
                <a:lnTo>
                  <a:pt x="228" y="131"/>
                </a:lnTo>
                <a:lnTo>
                  <a:pt x="215" y="121"/>
                </a:lnTo>
                <a:lnTo>
                  <a:pt x="203" y="127"/>
                </a:lnTo>
                <a:lnTo>
                  <a:pt x="194" y="123"/>
                </a:lnTo>
                <a:lnTo>
                  <a:pt x="175" y="131"/>
                </a:lnTo>
                <a:lnTo>
                  <a:pt x="160" y="132"/>
                </a:lnTo>
                <a:lnTo>
                  <a:pt x="148" y="131"/>
                </a:lnTo>
                <a:lnTo>
                  <a:pt x="126" y="143"/>
                </a:lnTo>
                <a:lnTo>
                  <a:pt x="115" y="146"/>
                </a:lnTo>
                <a:lnTo>
                  <a:pt x="106" y="143"/>
                </a:lnTo>
                <a:lnTo>
                  <a:pt x="99" y="132"/>
                </a:lnTo>
                <a:lnTo>
                  <a:pt x="90" y="131"/>
                </a:lnTo>
                <a:lnTo>
                  <a:pt x="79" y="143"/>
                </a:lnTo>
                <a:lnTo>
                  <a:pt x="72" y="149"/>
                </a:lnTo>
                <a:lnTo>
                  <a:pt x="67" y="149"/>
                </a:lnTo>
                <a:lnTo>
                  <a:pt x="64" y="152"/>
                </a:lnTo>
                <a:lnTo>
                  <a:pt x="51" y="152"/>
                </a:lnTo>
                <a:lnTo>
                  <a:pt x="48" y="154"/>
                </a:lnTo>
                <a:lnTo>
                  <a:pt x="47" y="163"/>
                </a:lnTo>
                <a:lnTo>
                  <a:pt x="50" y="180"/>
                </a:lnTo>
                <a:lnTo>
                  <a:pt x="53" y="184"/>
                </a:lnTo>
                <a:lnTo>
                  <a:pt x="61" y="188"/>
                </a:lnTo>
                <a:lnTo>
                  <a:pt x="66" y="195"/>
                </a:lnTo>
                <a:lnTo>
                  <a:pt x="82" y="198"/>
                </a:lnTo>
                <a:lnTo>
                  <a:pt x="78" y="224"/>
                </a:lnTo>
                <a:lnTo>
                  <a:pt x="90" y="228"/>
                </a:lnTo>
                <a:lnTo>
                  <a:pt x="93" y="241"/>
                </a:lnTo>
                <a:lnTo>
                  <a:pt x="108" y="254"/>
                </a:lnTo>
                <a:lnTo>
                  <a:pt x="112" y="264"/>
                </a:lnTo>
                <a:lnTo>
                  <a:pt x="99" y="280"/>
                </a:lnTo>
                <a:lnTo>
                  <a:pt x="103" y="293"/>
                </a:lnTo>
                <a:lnTo>
                  <a:pt x="91" y="305"/>
                </a:lnTo>
                <a:lnTo>
                  <a:pt x="75" y="305"/>
                </a:lnTo>
                <a:lnTo>
                  <a:pt x="67" y="306"/>
                </a:lnTo>
                <a:lnTo>
                  <a:pt x="63" y="312"/>
                </a:lnTo>
                <a:lnTo>
                  <a:pt x="50" y="316"/>
                </a:lnTo>
                <a:lnTo>
                  <a:pt x="54" y="322"/>
                </a:lnTo>
                <a:lnTo>
                  <a:pt x="47" y="325"/>
                </a:lnTo>
                <a:lnTo>
                  <a:pt x="29" y="317"/>
                </a:lnTo>
                <a:lnTo>
                  <a:pt x="0" y="326"/>
                </a:lnTo>
                <a:lnTo>
                  <a:pt x="5" y="337"/>
                </a:lnTo>
                <a:lnTo>
                  <a:pt x="5" y="348"/>
                </a:lnTo>
                <a:lnTo>
                  <a:pt x="20" y="351"/>
                </a:lnTo>
                <a:lnTo>
                  <a:pt x="20" y="366"/>
                </a:lnTo>
                <a:lnTo>
                  <a:pt x="23" y="378"/>
                </a:lnTo>
                <a:lnTo>
                  <a:pt x="35" y="389"/>
                </a:lnTo>
                <a:lnTo>
                  <a:pt x="59" y="393"/>
                </a:lnTo>
                <a:lnTo>
                  <a:pt x="70" y="399"/>
                </a:lnTo>
                <a:lnTo>
                  <a:pt x="67" y="408"/>
                </a:lnTo>
                <a:lnTo>
                  <a:pt x="70" y="420"/>
                </a:lnTo>
                <a:lnTo>
                  <a:pt x="75" y="425"/>
                </a:lnTo>
                <a:lnTo>
                  <a:pt x="82" y="434"/>
                </a:lnTo>
                <a:lnTo>
                  <a:pt x="79" y="439"/>
                </a:lnTo>
                <a:lnTo>
                  <a:pt x="70" y="435"/>
                </a:lnTo>
                <a:lnTo>
                  <a:pt x="59" y="432"/>
                </a:lnTo>
                <a:lnTo>
                  <a:pt x="54" y="440"/>
                </a:lnTo>
                <a:lnTo>
                  <a:pt x="53" y="452"/>
                </a:lnTo>
                <a:lnTo>
                  <a:pt x="45" y="463"/>
                </a:lnTo>
                <a:lnTo>
                  <a:pt x="39" y="464"/>
                </a:lnTo>
                <a:lnTo>
                  <a:pt x="35" y="472"/>
                </a:lnTo>
                <a:lnTo>
                  <a:pt x="39" y="482"/>
                </a:lnTo>
                <a:lnTo>
                  <a:pt x="39" y="483"/>
                </a:lnTo>
                <a:lnTo>
                  <a:pt x="45" y="492"/>
                </a:lnTo>
                <a:lnTo>
                  <a:pt x="39" y="495"/>
                </a:lnTo>
                <a:lnTo>
                  <a:pt x="41" y="503"/>
                </a:lnTo>
                <a:lnTo>
                  <a:pt x="36" y="513"/>
                </a:lnTo>
                <a:lnTo>
                  <a:pt x="54" y="530"/>
                </a:lnTo>
                <a:lnTo>
                  <a:pt x="60" y="545"/>
                </a:lnTo>
                <a:lnTo>
                  <a:pt x="87" y="555"/>
                </a:lnTo>
                <a:lnTo>
                  <a:pt x="90" y="555"/>
                </a:lnTo>
                <a:lnTo>
                  <a:pt x="97" y="560"/>
                </a:lnTo>
                <a:lnTo>
                  <a:pt x="106" y="560"/>
                </a:lnTo>
                <a:lnTo>
                  <a:pt x="118" y="570"/>
                </a:lnTo>
                <a:lnTo>
                  <a:pt x="124" y="571"/>
                </a:lnTo>
                <a:lnTo>
                  <a:pt x="151" y="567"/>
                </a:lnTo>
                <a:lnTo>
                  <a:pt x="172" y="573"/>
                </a:lnTo>
                <a:lnTo>
                  <a:pt x="182" y="566"/>
                </a:lnTo>
                <a:lnTo>
                  <a:pt x="190" y="570"/>
                </a:lnTo>
                <a:lnTo>
                  <a:pt x="187" y="578"/>
                </a:lnTo>
                <a:lnTo>
                  <a:pt x="197" y="588"/>
                </a:lnTo>
                <a:lnTo>
                  <a:pt x="200" y="591"/>
                </a:lnTo>
                <a:lnTo>
                  <a:pt x="200" y="598"/>
                </a:lnTo>
                <a:lnTo>
                  <a:pt x="197" y="602"/>
                </a:lnTo>
                <a:lnTo>
                  <a:pt x="185" y="602"/>
                </a:lnTo>
                <a:lnTo>
                  <a:pt x="187" y="607"/>
                </a:lnTo>
                <a:lnTo>
                  <a:pt x="178" y="616"/>
                </a:lnTo>
                <a:lnTo>
                  <a:pt x="167" y="619"/>
                </a:lnTo>
                <a:lnTo>
                  <a:pt x="164" y="633"/>
                </a:lnTo>
                <a:lnTo>
                  <a:pt x="151" y="636"/>
                </a:lnTo>
                <a:lnTo>
                  <a:pt x="154" y="650"/>
                </a:lnTo>
                <a:lnTo>
                  <a:pt x="160" y="661"/>
                </a:lnTo>
                <a:lnTo>
                  <a:pt x="172" y="658"/>
                </a:lnTo>
                <a:lnTo>
                  <a:pt x="175" y="661"/>
                </a:lnTo>
                <a:lnTo>
                  <a:pt x="181" y="662"/>
                </a:lnTo>
                <a:lnTo>
                  <a:pt x="188" y="660"/>
                </a:lnTo>
                <a:lnTo>
                  <a:pt x="203" y="658"/>
                </a:lnTo>
                <a:lnTo>
                  <a:pt x="222" y="649"/>
                </a:lnTo>
                <a:lnTo>
                  <a:pt x="231" y="650"/>
                </a:lnTo>
                <a:lnTo>
                  <a:pt x="243" y="647"/>
                </a:lnTo>
                <a:lnTo>
                  <a:pt x="272" y="631"/>
                </a:lnTo>
                <a:lnTo>
                  <a:pt x="283" y="616"/>
                </a:lnTo>
                <a:lnTo>
                  <a:pt x="286" y="607"/>
                </a:lnTo>
                <a:lnTo>
                  <a:pt x="298" y="598"/>
                </a:lnTo>
                <a:lnTo>
                  <a:pt x="304" y="584"/>
                </a:lnTo>
                <a:lnTo>
                  <a:pt x="313" y="577"/>
                </a:lnTo>
                <a:lnTo>
                  <a:pt x="336" y="566"/>
                </a:lnTo>
                <a:lnTo>
                  <a:pt x="340" y="562"/>
                </a:lnTo>
                <a:lnTo>
                  <a:pt x="358" y="532"/>
                </a:lnTo>
                <a:lnTo>
                  <a:pt x="382" y="521"/>
                </a:lnTo>
                <a:lnTo>
                  <a:pt x="398" y="513"/>
                </a:lnTo>
                <a:lnTo>
                  <a:pt x="407" y="510"/>
                </a:lnTo>
                <a:lnTo>
                  <a:pt x="416" y="509"/>
                </a:lnTo>
                <a:lnTo>
                  <a:pt x="426" y="510"/>
                </a:lnTo>
                <a:lnTo>
                  <a:pt x="488" y="531"/>
                </a:lnTo>
                <a:lnTo>
                  <a:pt x="491" y="540"/>
                </a:lnTo>
                <a:lnTo>
                  <a:pt x="496" y="542"/>
                </a:lnTo>
                <a:lnTo>
                  <a:pt x="499" y="540"/>
                </a:lnTo>
                <a:lnTo>
                  <a:pt x="501" y="534"/>
                </a:lnTo>
                <a:lnTo>
                  <a:pt x="504" y="532"/>
                </a:lnTo>
                <a:lnTo>
                  <a:pt x="516" y="542"/>
                </a:lnTo>
                <a:lnTo>
                  <a:pt x="535" y="551"/>
                </a:lnTo>
                <a:lnTo>
                  <a:pt x="541" y="561"/>
                </a:lnTo>
                <a:lnTo>
                  <a:pt x="547" y="563"/>
                </a:lnTo>
                <a:lnTo>
                  <a:pt x="559" y="563"/>
                </a:lnTo>
                <a:lnTo>
                  <a:pt x="578" y="589"/>
                </a:lnTo>
                <a:lnTo>
                  <a:pt x="599" y="592"/>
                </a:lnTo>
                <a:lnTo>
                  <a:pt x="613" y="602"/>
                </a:lnTo>
                <a:lnTo>
                  <a:pt x="619" y="609"/>
                </a:lnTo>
                <a:lnTo>
                  <a:pt x="620" y="604"/>
                </a:lnTo>
                <a:lnTo>
                  <a:pt x="619" y="597"/>
                </a:lnTo>
                <a:lnTo>
                  <a:pt x="623" y="595"/>
                </a:lnTo>
                <a:lnTo>
                  <a:pt x="628" y="595"/>
                </a:lnTo>
                <a:lnTo>
                  <a:pt x="636" y="604"/>
                </a:lnTo>
                <a:lnTo>
                  <a:pt x="648" y="614"/>
                </a:lnTo>
                <a:lnTo>
                  <a:pt x="657" y="613"/>
                </a:lnTo>
                <a:lnTo>
                  <a:pt x="672" y="619"/>
                </a:lnTo>
                <a:lnTo>
                  <a:pt x="681" y="631"/>
                </a:lnTo>
                <a:lnTo>
                  <a:pt x="689" y="640"/>
                </a:lnTo>
                <a:lnTo>
                  <a:pt x="695" y="647"/>
                </a:lnTo>
                <a:lnTo>
                  <a:pt x="701" y="666"/>
                </a:lnTo>
                <a:lnTo>
                  <a:pt x="701" y="699"/>
                </a:lnTo>
                <a:lnTo>
                  <a:pt x="705" y="710"/>
                </a:lnTo>
                <a:lnTo>
                  <a:pt x="708" y="723"/>
                </a:lnTo>
                <a:lnTo>
                  <a:pt x="709" y="739"/>
                </a:lnTo>
                <a:lnTo>
                  <a:pt x="721" y="763"/>
                </a:lnTo>
                <a:lnTo>
                  <a:pt x="730" y="773"/>
                </a:lnTo>
                <a:lnTo>
                  <a:pt x="735" y="786"/>
                </a:lnTo>
                <a:lnTo>
                  <a:pt x="754" y="814"/>
                </a:lnTo>
                <a:lnTo>
                  <a:pt x="748" y="865"/>
                </a:lnTo>
                <a:lnTo>
                  <a:pt x="745" y="872"/>
                </a:lnTo>
                <a:lnTo>
                  <a:pt x="744" y="880"/>
                </a:lnTo>
                <a:lnTo>
                  <a:pt x="747" y="885"/>
                </a:lnTo>
                <a:lnTo>
                  <a:pt x="753" y="885"/>
                </a:lnTo>
                <a:lnTo>
                  <a:pt x="759" y="881"/>
                </a:lnTo>
                <a:lnTo>
                  <a:pt x="768" y="878"/>
                </a:lnTo>
                <a:lnTo>
                  <a:pt x="787" y="882"/>
                </a:lnTo>
                <a:lnTo>
                  <a:pt x="799" y="890"/>
                </a:lnTo>
                <a:lnTo>
                  <a:pt x="799" y="909"/>
                </a:lnTo>
                <a:lnTo>
                  <a:pt x="794" y="915"/>
                </a:lnTo>
                <a:lnTo>
                  <a:pt x="802" y="927"/>
                </a:lnTo>
                <a:lnTo>
                  <a:pt x="826" y="932"/>
                </a:lnTo>
                <a:lnTo>
                  <a:pt x="833" y="935"/>
                </a:lnTo>
                <a:lnTo>
                  <a:pt x="845" y="954"/>
                </a:lnTo>
                <a:lnTo>
                  <a:pt x="857" y="959"/>
                </a:lnTo>
                <a:lnTo>
                  <a:pt x="869" y="979"/>
                </a:lnTo>
                <a:lnTo>
                  <a:pt x="879" y="985"/>
                </a:lnTo>
                <a:lnTo>
                  <a:pt x="876" y="1003"/>
                </a:lnTo>
                <a:lnTo>
                  <a:pt x="867" y="1004"/>
                </a:lnTo>
                <a:lnTo>
                  <a:pt x="863" y="1007"/>
                </a:lnTo>
                <a:lnTo>
                  <a:pt x="861" y="1013"/>
                </a:lnTo>
                <a:lnTo>
                  <a:pt x="867" y="1021"/>
                </a:lnTo>
                <a:lnTo>
                  <a:pt x="881" y="1028"/>
                </a:lnTo>
                <a:lnTo>
                  <a:pt x="887" y="1028"/>
                </a:lnTo>
                <a:lnTo>
                  <a:pt x="896" y="1016"/>
                </a:lnTo>
                <a:lnTo>
                  <a:pt x="908" y="1016"/>
                </a:lnTo>
                <a:lnTo>
                  <a:pt x="937" y="1025"/>
                </a:lnTo>
                <a:lnTo>
                  <a:pt x="957" y="1033"/>
                </a:lnTo>
                <a:lnTo>
                  <a:pt x="970" y="1042"/>
                </a:lnTo>
                <a:lnTo>
                  <a:pt x="976" y="1049"/>
                </a:lnTo>
                <a:lnTo>
                  <a:pt x="984" y="1055"/>
                </a:lnTo>
                <a:lnTo>
                  <a:pt x="993" y="1066"/>
                </a:lnTo>
                <a:lnTo>
                  <a:pt x="998" y="1077"/>
                </a:lnTo>
                <a:lnTo>
                  <a:pt x="1012" y="1100"/>
                </a:lnTo>
                <a:lnTo>
                  <a:pt x="1018" y="1105"/>
                </a:lnTo>
                <a:lnTo>
                  <a:pt x="1028" y="1105"/>
                </a:lnTo>
                <a:lnTo>
                  <a:pt x="1039" y="1108"/>
                </a:lnTo>
                <a:lnTo>
                  <a:pt x="1076" y="1130"/>
                </a:lnTo>
                <a:lnTo>
                  <a:pt x="1095" y="1150"/>
                </a:lnTo>
                <a:lnTo>
                  <a:pt x="1098" y="1165"/>
                </a:lnTo>
                <a:lnTo>
                  <a:pt x="1104" y="1172"/>
                </a:lnTo>
                <a:lnTo>
                  <a:pt x="1139" y="1196"/>
                </a:lnTo>
                <a:lnTo>
                  <a:pt x="1155" y="1210"/>
                </a:lnTo>
                <a:lnTo>
                  <a:pt x="1165" y="1224"/>
                </a:lnTo>
                <a:lnTo>
                  <a:pt x="1174" y="1240"/>
                </a:lnTo>
                <a:lnTo>
                  <a:pt x="1182" y="1248"/>
                </a:lnTo>
                <a:lnTo>
                  <a:pt x="1191" y="1249"/>
                </a:lnTo>
                <a:lnTo>
                  <a:pt x="1201" y="1252"/>
                </a:lnTo>
                <a:lnTo>
                  <a:pt x="1210" y="1260"/>
                </a:lnTo>
                <a:lnTo>
                  <a:pt x="1219" y="1261"/>
                </a:lnTo>
                <a:lnTo>
                  <a:pt x="1235" y="1266"/>
                </a:lnTo>
                <a:lnTo>
                  <a:pt x="1252" y="1275"/>
                </a:lnTo>
                <a:lnTo>
                  <a:pt x="1262" y="1286"/>
                </a:lnTo>
                <a:lnTo>
                  <a:pt x="1273" y="1306"/>
                </a:lnTo>
                <a:lnTo>
                  <a:pt x="1280" y="1308"/>
                </a:lnTo>
                <a:lnTo>
                  <a:pt x="1287" y="1305"/>
                </a:lnTo>
                <a:lnTo>
                  <a:pt x="1292" y="1299"/>
                </a:lnTo>
                <a:lnTo>
                  <a:pt x="1302" y="1290"/>
                </a:lnTo>
                <a:lnTo>
                  <a:pt x="1319" y="1286"/>
                </a:lnTo>
                <a:lnTo>
                  <a:pt x="1340" y="1289"/>
                </a:lnTo>
                <a:lnTo>
                  <a:pt x="1356" y="1297"/>
                </a:lnTo>
                <a:lnTo>
                  <a:pt x="1369" y="1310"/>
                </a:lnTo>
                <a:lnTo>
                  <a:pt x="1383" y="1311"/>
                </a:lnTo>
                <a:lnTo>
                  <a:pt x="1387" y="1308"/>
                </a:lnTo>
                <a:lnTo>
                  <a:pt x="1384" y="1302"/>
                </a:lnTo>
                <a:lnTo>
                  <a:pt x="1386" y="1299"/>
                </a:lnTo>
                <a:lnTo>
                  <a:pt x="1405" y="1299"/>
                </a:lnTo>
                <a:lnTo>
                  <a:pt x="1416" y="1302"/>
                </a:lnTo>
                <a:lnTo>
                  <a:pt x="1436" y="1331"/>
                </a:lnTo>
                <a:lnTo>
                  <a:pt x="1448" y="1342"/>
                </a:lnTo>
                <a:lnTo>
                  <a:pt x="1456" y="1362"/>
                </a:lnTo>
                <a:lnTo>
                  <a:pt x="1477" y="1381"/>
                </a:lnTo>
                <a:lnTo>
                  <a:pt x="1481" y="1391"/>
                </a:lnTo>
                <a:lnTo>
                  <a:pt x="1484" y="1410"/>
                </a:lnTo>
                <a:lnTo>
                  <a:pt x="1490" y="1417"/>
                </a:lnTo>
                <a:lnTo>
                  <a:pt x="1498" y="1413"/>
                </a:lnTo>
                <a:lnTo>
                  <a:pt x="1498" y="1410"/>
                </a:lnTo>
                <a:lnTo>
                  <a:pt x="1511" y="1404"/>
                </a:lnTo>
                <a:lnTo>
                  <a:pt x="1514" y="1406"/>
                </a:lnTo>
                <a:lnTo>
                  <a:pt x="1544" y="1402"/>
                </a:lnTo>
                <a:lnTo>
                  <a:pt x="1550" y="1405"/>
                </a:lnTo>
                <a:lnTo>
                  <a:pt x="1566" y="1421"/>
                </a:lnTo>
                <a:lnTo>
                  <a:pt x="1573" y="1425"/>
                </a:lnTo>
                <a:lnTo>
                  <a:pt x="1579" y="1432"/>
                </a:lnTo>
                <a:lnTo>
                  <a:pt x="1572" y="1438"/>
                </a:lnTo>
                <a:lnTo>
                  <a:pt x="1569" y="1447"/>
                </a:lnTo>
                <a:lnTo>
                  <a:pt x="1566" y="1448"/>
                </a:lnTo>
                <a:lnTo>
                  <a:pt x="1556" y="1451"/>
                </a:lnTo>
                <a:lnTo>
                  <a:pt x="1551" y="1462"/>
                </a:lnTo>
                <a:lnTo>
                  <a:pt x="1556" y="1463"/>
                </a:lnTo>
                <a:lnTo>
                  <a:pt x="1562" y="1459"/>
                </a:lnTo>
                <a:lnTo>
                  <a:pt x="1575" y="1454"/>
                </a:lnTo>
                <a:lnTo>
                  <a:pt x="1585" y="1453"/>
                </a:lnTo>
                <a:lnTo>
                  <a:pt x="1600" y="1454"/>
                </a:lnTo>
                <a:lnTo>
                  <a:pt x="1612" y="1448"/>
                </a:lnTo>
                <a:lnTo>
                  <a:pt x="1623" y="1447"/>
                </a:lnTo>
                <a:lnTo>
                  <a:pt x="1633" y="1436"/>
                </a:lnTo>
                <a:lnTo>
                  <a:pt x="1642" y="1434"/>
                </a:lnTo>
                <a:lnTo>
                  <a:pt x="1649" y="1439"/>
                </a:lnTo>
                <a:lnTo>
                  <a:pt x="1676" y="1472"/>
                </a:lnTo>
                <a:lnTo>
                  <a:pt x="1681" y="1486"/>
                </a:lnTo>
                <a:lnTo>
                  <a:pt x="1694" y="1511"/>
                </a:lnTo>
                <a:lnTo>
                  <a:pt x="1687" y="1516"/>
                </a:lnTo>
                <a:lnTo>
                  <a:pt x="1684" y="1520"/>
                </a:lnTo>
                <a:lnTo>
                  <a:pt x="1679" y="1531"/>
                </a:lnTo>
                <a:lnTo>
                  <a:pt x="1676" y="1537"/>
                </a:lnTo>
                <a:lnTo>
                  <a:pt x="1678" y="1541"/>
                </a:lnTo>
                <a:lnTo>
                  <a:pt x="1690" y="1547"/>
                </a:lnTo>
                <a:lnTo>
                  <a:pt x="1702" y="1559"/>
                </a:lnTo>
                <a:lnTo>
                  <a:pt x="1715" y="1560"/>
                </a:lnTo>
                <a:lnTo>
                  <a:pt x="1725" y="1565"/>
                </a:lnTo>
                <a:lnTo>
                  <a:pt x="1733" y="1570"/>
                </a:lnTo>
                <a:lnTo>
                  <a:pt x="1757" y="1584"/>
                </a:lnTo>
                <a:lnTo>
                  <a:pt x="1760" y="1593"/>
                </a:lnTo>
                <a:lnTo>
                  <a:pt x="1789" y="1595"/>
                </a:lnTo>
                <a:lnTo>
                  <a:pt x="1800" y="1588"/>
                </a:lnTo>
                <a:lnTo>
                  <a:pt x="1813" y="1583"/>
                </a:lnTo>
                <a:lnTo>
                  <a:pt x="1824" y="1581"/>
                </a:lnTo>
                <a:lnTo>
                  <a:pt x="1834" y="1581"/>
                </a:lnTo>
                <a:lnTo>
                  <a:pt x="1842" y="1591"/>
                </a:lnTo>
                <a:lnTo>
                  <a:pt x="1858" y="1611"/>
                </a:lnTo>
                <a:lnTo>
                  <a:pt x="1867" y="1624"/>
                </a:lnTo>
                <a:lnTo>
                  <a:pt x="1868" y="1632"/>
                </a:lnTo>
                <a:lnTo>
                  <a:pt x="1879" y="1651"/>
                </a:lnTo>
                <a:lnTo>
                  <a:pt x="1879" y="1663"/>
                </a:lnTo>
                <a:lnTo>
                  <a:pt x="1892" y="1698"/>
                </a:lnTo>
                <a:lnTo>
                  <a:pt x="1913" y="1719"/>
                </a:lnTo>
                <a:lnTo>
                  <a:pt x="1928" y="1752"/>
                </a:lnTo>
                <a:lnTo>
                  <a:pt x="1941" y="1813"/>
                </a:lnTo>
                <a:lnTo>
                  <a:pt x="1947" y="1824"/>
                </a:lnTo>
                <a:lnTo>
                  <a:pt x="1949" y="1831"/>
                </a:lnTo>
                <a:lnTo>
                  <a:pt x="1962" y="1843"/>
                </a:lnTo>
                <a:lnTo>
                  <a:pt x="1971" y="1847"/>
                </a:lnTo>
                <a:lnTo>
                  <a:pt x="1979" y="1858"/>
                </a:lnTo>
                <a:lnTo>
                  <a:pt x="1976" y="1884"/>
                </a:lnTo>
                <a:lnTo>
                  <a:pt x="1971" y="1895"/>
                </a:lnTo>
                <a:lnTo>
                  <a:pt x="1965" y="1903"/>
                </a:lnTo>
                <a:lnTo>
                  <a:pt x="1937" y="1903"/>
                </a:lnTo>
                <a:lnTo>
                  <a:pt x="1930" y="1906"/>
                </a:lnTo>
                <a:lnTo>
                  <a:pt x="1925" y="1911"/>
                </a:lnTo>
                <a:lnTo>
                  <a:pt x="1919" y="1915"/>
                </a:lnTo>
                <a:lnTo>
                  <a:pt x="1906" y="1916"/>
                </a:lnTo>
                <a:lnTo>
                  <a:pt x="1901" y="1919"/>
                </a:lnTo>
                <a:lnTo>
                  <a:pt x="1895" y="1931"/>
                </a:lnTo>
                <a:lnTo>
                  <a:pt x="1915" y="1947"/>
                </a:lnTo>
                <a:lnTo>
                  <a:pt x="1916" y="1956"/>
                </a:lnTo>
                <a:lnTo>
                  <a:pt x="1919" y="1966"/>
                </a:lnTo>
                <a:lnTo>
                  <a:pt x="1906" y="1987"/>
                </a:lnTo>
                <a:lnTo>
                  <a:pt x="1900" y="2005"/>
                </a:lnTo>
                <a:lnTo>
                  <a:pt x="1895" y="2014"/>
                </a:lnTo>
                <a:lnTo>
                  <a:pt x="1882" y="2025"/>
                </a:lnTo>
                <a:lnTo>
                  <a:pt x="1873" y="2028"/>
                </a:lnTo>
                <a:lnTo>
                  <a:pt x="1865" y="2026"/>
                </a:lnTo>
                <a:lnTo>
                  <a:pt x="1859" y="2029"/>
                </a:lnTo>
                <a:lnTo>
                  <a:pt x="1857" y="2033"/>
                </a:lnTo>
                <a:lnTo>
                  <a:pt x="1861" y="2045"/>
                </a:lnTo>
                <a:lnTo>
                  <a:pt x="1859" y="2051"/>
                </a:lnTo>
                <a:lnTo>
                  <a:pt x="1864" y="2062"/>
                </a:lnTo>
                <a:lnTo>
                  <a:pt x="1862" y="2071"/>
                </a:lnTo>
                <a:lnTo>
                  <a:pt x="1862" y="2077"/>
                </a:lnTo>
                <a:lnTo>
                  <a:pt x="1865" y="2084"/>
                </a:lnTo>
                <a:lnTo>
                  <a:pt x="1871" y="2091"/>
                </a:lnTo>
                <a:lnTo>
                  <a:pt x="1885" y="2098"/>
                </a:lnTo>
                <a:lnTo>
                  <a:pt x="1897" y="2102"/>
                </a:lnTo>
                <a:lnTo>
                  <a:pt x="1935" y="2100"/>
                </a:lnTo>
                <a:lnTo>
                  <a:pt x="1958" y="2097"/>
                </a:lnTo>
                <a:lnTo>
                  <a:pt x="1962" y="2091"/>
                </a:lnTo>
                <a:lnTo>
                  <a:pt x="1976" y="2066"/>
                </a:lnTo>
                <a:lnTo>
                  <a:pt x="1980" y="2054"/>
                </a:lnTo>
                <a:lnTo>
                  <a:pt x="1979" y="2045"/>
                </a:lnTo>
                <a:lnTo>
                  <a:pt x="1985" y="2035"/>
                </a:lnTo>
                <a:lnTo>
                  <a:pt x="1991" y="2029"/>
                </a:lnTo>
                <a:lnTo>
                  <a:pt x="2008" y="2005"/>
                </a:lnTo>
                <a:lnTo>
                  <a:pt x="2017" y="2000"/>
                </a:lnTo>
                <a:lnTo>
                  <a:pt x="2043" y="1993"/>
                </a:lnTo>
                <a:lnTo>
                  <a:pt x="2052" y="1987"/>
                </a:lnTo>
                <a:lnTo>
                  <a:pt x="2067" y="1968"/>
                </a:lnTo>
                <a:lnTo>
                  <a:pt x="2067" y="1958"/>
                </a:lnTo>
                <a:lnTo>
                  <a:pt x="2064" y="1941"/>
                </a:lnTo>
                <a:lnTo>
                  <a:pt x="2061" y="1935"/>
                </a:lnTo>
                <a:lnTo>
                  <a:pt x="2061" y="1931"/>
                </a:lnTo>
                <a:lnTo>
                  <a:pt x="2052" y="1908"/>
                </a:lnTo>
                <a:lnTo>
                  <a:pt x="2052" y="1899"/>
                </a:lnTo>
                <a:lnTo>
                  <a:pt x="2064" y="1885"/>
                </a:lnTo>
                <a:lnTo>
                  <a:pt x="2068" y="1876"/>
                </a:lnTo>
                <a:lnTo>
                  <a:pt x="2077" y="1867"/>
                </a:lnTo>
                <a:lnTo>
                  <a:pt x="2090" y="1861"/>
                </a:lnTo>
                <a:lnTo>
                  <a:pt x="2116" y="1846"/>
                </a:lnTo>
                <a:lnTo>
                  <a:pt x="2138" y="1843"/>
                </a:lnTo>
                <a:lnTo>
                  <a:pt x="2146" y="1846"/>
                </a:lnTo>
                <a:lnTo>
                  <a:pt x="2153" y="1845"/>
                </a:lnTo>
                <a:lnTo>
                  <a:pt x="2160" y="1850"/>
                </a:lnTo>
                <a:lnTo>
                  <a:pt x="2166" y="1851"/>
                </a:lnTo>
                <a:lnTo>
                  <a:pt x="2166" y="1845"/>
                </a:lnTo>
                <a:lnTo>
                  <a:pt x="2183" y="1822"/>
                </a:lnTo>
                <a:lnTo>
                  <a:pt x="2190" y="1816"/>
                </a:lnTo>
                <a:lnTo>
                  <a:pt x="2184" y="1813"/>
                </a:lnTo>
                <a:lnTo>
                  <a:pt x="2175" y="1815"/>
                </a:lnTo>
                <a:lnTo>
                  <a:pt x="2171" y="1804"/>
                </a:lnTo>
                <a:lnTo>
                  <a:pt x="2165" y="1800"/>
                </a:lnTo>
                <a:lnTo>
                  <a:pt x="2168" y="1735"/>
                </a:lnTo>
                <a:lnTo>
                  <a:pt x="2174" y="1726"/>
                </a:lnTo>
                <a:lnTo>
                  <a:pt x="2166" y="1724"/>
                </a:lnTo>
                <a:lnTo>
                  <a:pt x="2143" y="1709"/>
                </a:lnTo>
                <a:lnTo>
                  <a:pt x="2110" y="1696"/>
                </a:lnTo>
                <a:lnTo>
                  <a:pt x="2101" y="1689"/>
                </a:lnTo>
                <a:lnTo>
                  <a:pt x="2080" y="1679"/>
                </a:lnTo>
                <a:lnTo>
                  <a:pt x="2061" y="1678"/>
                </a:lnTo>
                <a:lnTo>
                  <a:pt x="2049" y="1677"/>
                </a:lnTo>
                <a:lnTo>
                  <a:pt x="2037" y="1672"/>
                </a:lnTo>
                <a:lnTo>
                  <a:pt x="2029" y="1663"/>
                </a:lnTo>
                <a:lnTo>
                  <a:pt x="2029" y="1656"/>
                </a:lnTo>
                <a:lnTo>
                  <a:pt x="2025" y="1651"/>
                </a:lnTo>
                <a:lnTo>
                  <a:pt x="2023" y="1632"/>
                </a:lnTo>
                <a:lnTo>
                  <a:pt x="2032" y="1620"/>
                </a:lnTo>
                <a:lnTo>
                  <a:pt x="2041" y="1611"/>
                </a:lnTo>
                <a:lnTo>
                  <a:pt x="2044" y="1604"/>
                </a:lnTo>
                <a:lnTo>
                  <a:pt x="2050" y="1596"/>
                </a:lnTo>
                <a:lnTo>
                  <a:pt x="2049" y="1589"/>
                </a:lnTo>
                <a:lnTo>
                  <a:pt x="2046" y="1583"/>
                </a:lnTo>
                <a:lnTo>
                  <a:pt x="2047" y="1575"/>
                </a:lnTo>
                <a:lnTo>
                  <a:pt x="2050" y="1563"/>
                </a:lnTo>
                <a:lnTo>
                  <a:pt x="2064" y="1544"/>
                </a:lnTo>
                <a:lnTo>
                  <a:pt x="2071" y="1530"/>
                </a:lnTo>
                <a:lnTo>
                  <a:pt x="2077" y="1512"/>
                </a:lnTo>
                <a:lnTo>
                  <a:pt x="2084" y="1504"/>
                </a:lnTo>
                <a:lnTo>
                  <a:pt x="2087" y="1493"/>
                </a:lnTo>
                <a:lnTo>
                  <a:pt x="2096" y="1481"/>
                </a:lnTo>
                <a:lnTo>
                  <a:pt x="2108" y="1464"/>
                </a:lnTo>
                <a:lnTo>
                  <a:pt x="2116" y="1459"/>
                </a:lnTo>
                <a:lnTo>
                  <a:pt x="2137" y="1449"/>
                </a:lnTo>
                <a:lnTo>
                  <a:pt x="2147" y="1448"/>
                </a:lnTo>
                <a:lnTo>
                  <a:pt x="2153" y="1451"/>
                </a:lnTo>
                <a:lnTo>
                  <a:pt x="2162" y="1455"/>
                </a:lnTo>
                <a:lnTo>
                  <a:pt x="2171" y="1453"/>
                </a:lnTo>
                <a:lnTo>
                  <a:pt x="2183" y="1453"/>
                </a:lnTo>
                <a:lnTo>
                  <a:pt x="2187" y="1454"/>
                </a:lnTo>
                <a:lnTo>
                  <a:pt x="2187" y="1458"/>
                </a:lnTo>
                <a:lnTo>
                  <a:pt x="2184" y="1459"/>
                </a:lnTo>
                <a:lnTo>
                  <a:pt x="2174" y="1459"/>
                </a:lnTo>
                <a:lnTo>
                  <a:pt x="2169" y="1463"/>
                </a:lnTo>
                <a:lnTo>
                  <a:pt x="2169" y="1468"/>
                </a:lnTo>
                <a:lnTo>
                  <a:pt x="2166" y="1473"/>
                </a:lnTo>
                <a:lnTo>
                  <a:pt x="2168" y="1476"/>
                </a:lnTo>
                <a:lnTo>
                  <a:pt x="2183" y="1480"/>
                </a:lnTo>
                <a:lnTo>
                  <a:pt x="2193" y="1485"/>
                </a:lnTo>
                <a:lnTo>
                  <a:pt x="2226" y="1491"/>
                </a:lnTo>
                <a:lnTo>
                  <a:pt x="2229" y="1496"/>
                </a:lnTo>
                <a:lnTo>
                  <a:pt x="2274" y="1494"/>
                </a:lnTo>
                <a:lnTo>
                  <a:pt x="2299" y="1496"/>
                </a:lnTo>
                <a:lnTo>
                  <a:pt x="2320" y="1505"/>
                </a:lnTo>
                <a:lnTo>
                  <a:pt x="2318" y="1509"/>
                </a:lnTo>
                <a:lnTo>
                  <a:pt x="2320" y="1517"/>
                </a:lnTo>
                <a:lnTo>
                  <a:pt x="2321" y="1522"/>
                </a:lnTo>
                <a:lnTo>
                  <a:pt x="2335" y="1530"/>
                </a:lnTo>
                <a:lnTo>
                  <a:pt x="2344" y="1538"/>
                </a:lnTo>
                <a:lnTo>
                  <a:pt x="2345" y="1542"/>
                </a:lnTo>
                <a:lnTo>
                  <a:pt x="2341" y="1546"/>
                </a:lnTo>
                <a:lnTo>
                  <a:pt x="2339" y="1549"/>
                </a:lnTo>
                <a:lnTo>
                  <a:pt x="2350" y="1554"/>
                </a:lnTo>
                <a:lnTo>
                  <a:pt x="2350" y="1560"/>
                </a:lnTo>
                <a:lnTo>
                  <a:pt x="2342" y="1562"/>
                </a:lnTo>
                <a:lnTo>
                  <a:pt x="2341" y="1565"/>
                </a:lnTo>
                <a:lnTo>
                  <a:pt x="2342" y="1569"/>
                </a:lnTo>
                <a:lnTo>
                  <a:pt x="2353" y="1575"/>
                </a:lnTo>
                <a:lnTo>
                  <a:pt x="2362" y="1581"/>
                </a:lnTo>
                <a:lnTo>
                  <a:pt x="2369" y="1591"/>
                </a:lnTo>
                <a:lnTo>
                  <a:pt x="2385" y="1600"/>
                </a:lnTo>
                <a:lnTo>
                  <a:pt x="2399" y="1601"/>
                </a:lnTo>
                <a:lnTo>
                  <a:pt x="2411" y="1611"/>
                </a:lnTo>
                <a:lnTo>
                  <a:pt x="2423" y="1614"/>
                </a:lnTo>
                <a:lnTo>
                  <a:pt x="2430" y="1611"/>
                </a:lnTo>
                <a:lnTo>
                  <a:pt x="2433" y="1604"/>
                </a:lnTo>
                <a:lnTo>
                  <a:pt x="2433" y="1591"/>
                </a:lnTo>
                <a:lnTo>
                  <a:pt x="2430" y="1580"/>
                </a:lnTo>
                <a:lnTo>
                  <a:pt x="2432" y="1562"/>
                </a:lnTo>
                <a:lnTo>
                  <a:pt x="2439" y="1542"/>
                </a:lnTo>
                <a:lnTo>
                  <a:pt x="2448" y="1533"/>
                </a:lnTo>
                <a:lnTo>
                  <a:pt x="2451" y="1523"/>
                </a:lnTo>
                <a:lnTo>
                  <a:pt x="2446" y="1515"/>
                </a:lnTo>
                <a:lnTo>
                  <a:pt x="2437" y="1506"/>
                </a:lnTo>
                <a:lnTo>
                  <a:pt x="2436" y="1494"/>
                </a:lnTo>
                <a:lnTo>
                  <a:pt x="2432" y="1486"/>
                </a:lnTo>
                <a:lnTo>
                  <a:pt x="2418" y="1476"/>
                </a:lnTo>
                <a:lnTo>
                  <a:pt x="2402" y="1460"/>
                </a:lnTo>
                <a:lnTo>
                  <a:pt x="2378" y="1446"/>
                </a:lnTo>
                <a:lnTo>
                  <a:pt x="2362" y="1439"/>
                </a:lnTo>
                <a:lnTo>
                  <a:pt x="2345" y="1423"/>
                </a:lnTo>
                <a:lnTo>
                  <a:pt x="2342" y="1413"/>
                </a:lnTo>
                <a:lnTo>
                  <a:pt x="2336" y="1412"/>
                </a:lnTo>
                <a:lnTo>
                  <a:pt x="2333" y="1407"/>
                </a:lnTo>
                <a:lnTo>
                  <a:pt x="2315" y="1410"/>
                </a:lnTo>
                <a:lnTo>
                  <a:pt x="2317" y="1401"/>
                </a:lnTo>
                <a:lnTo>
                  <a:pt x="2297" y="1397"/>
                </a:lnTo>
                <a:lnTo>
                  <a:pt x="2286" y="1394"/>
                </a:lnTo>
                <a:lnTo>
                  <a:pt x="2271" y="1384"/>
                </a:lnTo>
                <a:lnTo>
                  <a:pt x="2262" y="1384"/>
                </a:lnTo>
                <a:lnTo>
                  <a:pt x="2242" y="1376"/>
                </a:lnTo>
                <a:lnTo>
                  <a:pt x="2230" y="1375"/>
                </a:lnTo>
                <a:lnTo>
                  <a:pt x="2223" y="1370"/>
                </a:lnTo>
                <a:lnTo>
                  <a:pt x="2213" y="1360"/>
                </a:lnTo>
                <a:lnTo>
                  <a:pt x="2201" y="1358"/>
                </a:lnTo>
                <a:lnTo>
                  <a:pt x="2195" y="1348"/>
                </a:lnTo>
                <a:lnTo>
                  <a:pt x="2180" y="1338"/>
                </a:lnTo>
                <a:lnTo>
                  <a:pt x="2166" y="1334"/>
                </a:lnTo>
                <a:lnTo>
                  <a:pt x="2157" y="1331"/>
                </a:lnTo>
                <a:lnTo>
                  <a:pt x="2151" y="1323"/>
                </a:lnTo>
                <a:lnTo>
                  <a:pt x="2140" y="1321"/>
                </a:lnTo>
                <a:lnTo>
                  <a:pt x="2129" y="1313"/>
                </a:lnTo>
                <a:lnTo>
                  <a:pt x="2116" y="1310"/>
                </a:lnTo>
                <a:lnTo>
                  <a:pt x="2050" y="1291"/>
                </a:lnTo>
                <a:lnTo>
                  <a:pt x="2043" y="1287"/>
                </a:lnTo>
                <a:lnTo>
                  <a:pt x="2028" y="1285"/>
                </a:lnTo>
                <a:lnTo>
                  <a:pt x="2005" y="1278"/>
                </a:lnTo>
                <a:lnTo>
                  <a:pt x="1991" y="1270"/>
                </a:lnTo>
                <a:lnTo>
                  <a:pt x="1979" y="1266"/>
                </a:lnTo>
                <a:lnTo>
                  <a:pt x="1955" y="1261"/>
                </a:lnTo>
                <a:lnTo>
                  <a:pt x="1941" y="1257"/>
                </a:lnTo>
                <a:lnTo>
                  <a:pt x="1918" y="1243"/>
                </a:lnTo>
                <a:lnTo>
                  <a:pt x="1900" y="1237"/>
                </a:lnTo>
                <a:lnTo>
                  <a:pt x="1883" y="1226"/>
                </a:lnTo>
                <a:lnTo>
                  <a:pt x="1874" y="1215"/>
                </a:lnTo>
                <a:lnTo>
                  <a:pt x="1871" y="1200"/>
                </a:lnTo>
                <a:lnTo>
                  <a:pt x="1873" y="1190"/>
                </a:lnTo>
                <a:lnTo>
                  <a:pt x="1888" y="1181"/>
                </a:lnTo>
                <a:lnTo>
                  <a:pt x="1903" y="1175"/>
                </a:lnTo>
                <a:lnTo>
                  <a:pt x="1927" y="1153"/>
                </a:lnTo>
                <a:lnTo>
                  <a:pt x="1930" y="1147"/>
                </a:lnTo>
                <a:lnTo>
                  <a:pt x="1930" y="1139"/>
                </a:lnTo>
                <a:lnTo>
                  <a:pt x="1922" y="1128"/>
                </a:lnTo>
                <a:lnTo>
                  <a:pt x="1921" y="1121"/>
                </a:lnTo>
                <a:lnTo>
                  <a:pt x="1909" y="1112"/>
                </a:lnTo>
                <a:lnTo>
                  <a:pt x="1900" y="1108"/>
                </a:lnTo>
                <a:lnTo>
                  <a:pt x="1828" y="1117"/>
                </a:lnTo>
                <a:lnTo>
                  <a:pt x="1812" y="1114"/>
                </a:lnTo>
                <a:lnTo>
                  <a:pt x="1779" y="1119"/>
                </a:lnTo>
                <a:lnTo>
                  <a:pt x="1766" y="1119"/>
                </a:lnTo>
                <a:lnTo>
                  <a:pt x="1752" y="1121"/>
                </a:lnTo>
                <a:lnTo>
                  <a:pt x="1722" y="1122"/>
                </a:lnTo>
                <a:lnTo>
                  <a:pt x="1709" y="1119"/>
                </a:lnTo>
                <a:lnTo>
                  <a:pt x="1672" y="1100"/>
                </a:lnTo>
                <a:lnTo>
                  <a:pt x="1658" y="1098"/>
                </a:lnTo>
                <a:lnTo>
                  <a:pt x="1641" y="1092"/>
                </a:lnTo>
                <a:lnTo>
                  <a:pt x="1627" y="1087"/>
                </a:lnTo>
                <a:lnTo>
                  <a:pt x="1620" y="1081"/>
                </a:lnTo>
                <a:lnTo>
                  <a:pt x="1620" y="1069"/>
                </a:lnTo>
                <a:lnTo>
                  <a:pt x="1614" y="1063"/>
                </a:lnTo>
                <a:lnTo>
                  <a:pt x="1585" y="1054"/>
                </a:lnTo>
                <a:lnTo>
                  <a:pt x="1560" y="1032"/>
                </a:lnTo>
                <a:lnTo>
                  <a:pt x="1536" y="1016"/>
                </a:lnTo>
                <a:lnTo>
                  <a:pt x="1518" y="1001"/>
                </a:lnTo>
                <a:lnTo>
                  <a:pt x="1496" y="979"/>
                </a:lnTo>
                <a:lnTo>
                  <a:pt x="1471" y="949"/>
                </a:lnTo>
                <a:lnTo>
                  <a:pt x="1457" y="929"/>
                </a:lnTo>
                <a:lnTo>
                  <a:pt x="1450" y="907"/>
                </a:lnTo>
                <a:lnTo>
                  <a:pt x="1448" y="891"/>
                </a:lnTo>
                <a:lnTo>
                  <a:pt x="1435" y="865"/>
                </a:lnTo>
                <a:lnTo>
                  <a:pt x="1432" y="857"/>
                </a:lnTo>
                <a:lnTo>
                  <a:pt x="1420" y="836"/>
                </a:lnTo>
                <a:lnTo>
                  <a:pt x="1414" y="815"/>
                </a:lnTo>
                <a:lnTo>
                  <a:pt x="1404" y="797"/>
                </a:lnTo>
                <a:lnTo>
                  <a:pt x="1396" y="777"/>
                </a:lnTo>
                <a:lnTo>
                  <a:pt x="1387" y="760"/>
                </a:lnTo>
                <a:lnTo>
                  <a:pt x="1383" y="742"/>
                </a:lnTo>
                <a:lnTo>
                  <a:pt x="1380" y="736"/>
                </a:lnTo>
                <a:lnTo>
                  <a:pt x="1366" y="724"/>
                </a:lnTo>
                <a:lnTo>
                  <a:pt x="1353" y="715"/>
                </a:lnTo>
                <a:lnTo>
                  <a:pt x="1347" y="717"/>
                </a:lnTo>
                <a:lnTo>
                  <a:pt x="1340" y="715"/>
                </a:lnTo>
                <a:lnTo>
                  <a:pt x="1319" y="705"/>
                </a:lnTo>
                <a:lnTo>
                  <a:pt x="1284" y="687"/>
                </a:lnTo>
                <a:lnTo>
                  <a:pt x="1268" y="671"/>
                </a:lnTo>
                <a:lnTo>
                  <a:pt x="1253" y="663"/>
                </a:lnTo>
                <a:lnTo>
                  <a:pt x="1235" y="649"/>
                </a:lnTo>
                <a:lnTo>
                  <a:pt x="1210" y="636"/>
                </a:lnTo>
                <a:lnTo>
                  <a:pt x="1191" y="626"/>
                </a:lnTo>
                <a:lnTo>
                  <a:pt x="1143" y="589"/>
                </a:lnTo>
                <a:lnTo>
                  <a:pt x="1133" y="577"/>
                </a:lnTo>
                <a:lnTo>
                  <a:pt x="1116" y="546"/>
                </a:lnTo>
                <a:lnTo>
                  <a:pt x="1112" y="532"/>
                </a:lnTo>
                <a:lnTo>
                  <a:pt x="1110" y="520"/>
                </a:lnTo>
                <a:lnTo>
                  <a:pt x="1106" y="515"/>
                </a:lnTo>
                <a:lnTo>
                  <a:pt x="1103" y="506"/>
                </a:lnTo>
                <a:lnTo>
                  <a:pt x="1109" y="488"/>
                </a:lnTo>
                <a:lnTo>
                  <a:pt x="1107" y="481"/>
                </a:lnTo>
                <a:lnTo>
                  <a:pt x="1101" y="474"/>
                </a:lnTo>
                <a:lnTo>
                  <a:pt x="1095" y="466"/>
                </a:lnTo>
                <a:lnTo>
                  <a:pt x="1095" y="456"/>
                </a:lnTo>
                <a:lnTo>
                  <a:pt x="1091" y="446"/>
                </a:lnTo>
                <a:lnTo>
                  <a:pt x="1097" y="443"/>
                </a:lnTo>
                <a:lnTo>
                  <a:pt x="1100" y="431"/>
                </a:lnTo>
                <a:lnTo>
                  <a:pt x="1098" y="422"/>
                </a:lnTo>
                <a:lnTo>
                  <a:pt x="1119" y="424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6" name="Freeform 478"/>
          <p:cNvSpPr>
            <a:spLocks/>
          </p:cNvSpPr>
          <p:nvPr/>
        </p:nvSpPr>
        <p:spPr bwMode="auto">
          <a:xfrm>
            <a:off x="4791075" y="4549775"/>
            <a:ext cx="590550" cy="452438"/>
          </a:xfrm>
          <a:custGeom>
            <a:avLst/>
            <a:gdLst>
              <a:gd name="T0" fmla="*/ 285898340 w 745"/>
              <a:gd name="T1" fmla="*/ 355354736 h 571"/>
              <a:gd name="T2" fmla="*/ 290925544 w 745"/>
              <a:gd name="T3" fmla="*/ 352215404 h 571"/>
              <a:gd name="T4" fmla="*/ 294695550 w 745"/>
              <a:gd name="T5" fmla="*/ 339658868 h 571"/>
              <a:gd name="T6" fmla="*/ 289669139 w 745"/>
              <a:gd name="T7" fmla="*/ 325218892 h 571"/>
              <a:gd name="T8" fmla="*/ 280243330 w 745"/>
              <a:gd name="T9" fmla="*/ 317056787 h 571"/>
              <a:gd name="T10" fmla="*/ 271446912 w 745"/>
              <a:gd name="T11" fmla="*/ 295082255 h 571"/>
              <a:gd name="T12" fmla="*/ 263906899 w 745"/>
              <a:gd name="T13" fmla="*/ 296338146 h 571"/>
              <a:gd name="T14" fmla="*/ 268933310 w 745"/>
              <a:gd name="T15" fmla="*/ 256156757 h 571"/>
              <a:gd name="T16" fmla="*/ 288411942 w 745"/>
              <a:gd name="T17" fmla="*/ 249250543 h 571"/>
              <a:gd name="T18" fmla="*/ 295951955 w 745"/>
              <a:gd name="T19" fmla="*/ 242972671 h 571"/>
              <a:gd name="T20" fmla="*/ 295951955 w 745"/>
              <a:gd name="T21" fmla="*/ 250506434 h 571"/>
              <a:gd name="T22" fmla="*/ 286526938 w 745"/>
              <a:gd name="T23" fmla="*/ 259923638 h 571"/>
              <a:gd name="T24" fmla="*/ 329882806 w 745"/>
              <a:gd name="T25" fmla="*/ 241089231 h 571"/>
              <a:gd name="T26" fmla="*/ 366327260 w 745"/>
              <a:gd name="T27" fmla="*/ 227276803 h 571"/>
              <a:gd name="T28" fmla="*/ 365070855 w 745"/>
              <a:gd name="T29" fmla="*/ 218487149 h 571"/>
              <a:gd name="T30" fmla="*/ 386434490 w 745"/>
              <a:gd name="T31" fmla="*/ 210952594 h 571"/>
              <a:gd name="T32" fmla="*/ 410311727 w 745"/>
              <a:gd name="T33" fmla="*/ 214091926 h 571"/>
              <a:gd name="T34" fmla="*/ 421621845 w 745"/>
              <a:gd name="T35" fmla="*/ 211580936 h 571"/>
              <a:gd name="T36" fmla="*/ 426020451 w 745"/>
              <a:gd name="T37" fmla="*/ 204046331 h 571"/>
              <a:gd name="T38" fmla="*/ 435445467 w 745"/>
              <a:gd name="T39" fmla="*/ 210952594 h 571"/>
              <a:gd name="T40" fmla="*/ 451154884 w 745"/>
              <a:gd name="T41" fmla="*/ 231671234 h 571"/>
              <a:gd name="T42" fmla="*/ 450526286 w 745"/>
              <a:gd name="T43" fmla="*/ 237321557 h 571"/>
              <a:gd name="T44" fmla="*/ 468119914 w 745"/>
              <a:gd name="T45" fmla="*/ 231671234 h 571"/>
              <a:gd name="T46" fmla="*/ 449269088 w 745"/>
              <a:gd name="T47" fmla="*/ 211580936 h 571"/>
              <a:gd name="T48" fmla="*/ 426020451 w 745"/>
              <a:gd name="T49" fmla="*/ 194629127 h 571"/>
              <a:gd name="T50" fmla="*/ 437959069 w 745"/>
              <a:gd name="T51" fmla="*/ 183956032 h 571"/>
              <a:gd name="T52" fmla="*/ 415966835 w 745"/>
              <a:gd name="T53" fmla="*/ 170143605 h 571"/>
              <a:gd name="T54" fmla="*/ 429790457 w 745"/>
              <a:gd name="T55" fmla="*/ 147541524 h 571"/>
              <a:gd name="T56" fmla="*/ 414710332 w 745"/>
              <a:gd name="T57" fmla="*/ 137495978 h 571"/>
              <a:gd name="T58" fmla="*/ 400886710 w 745"/>
              <a:gd name="T59" fmla="*/ 131217314 h 571"/>
              <a:gd name="T60" fmla="*/ 426020451 w 745"/>
              <a:gd name="T61" fmla="*/ 109243575 h 571"/>
              <a:gd name="T62" fmla="*/ 436074066 w 745"/>
              <a:gd name="T63" fmla="*/ 92291791 h 571"/>
              <a:gd name="T64" fmla="*/ 414081733 w 745"/>
              <a:gd name="T65" fmla="*/ 86013127 h 571"/>
              <a:gd name="T66" fmla="*/ 377637280 w 745"/>
              <a:gd name="T67" fmla="*/ 82246245 h 571"/>
              <a:gd name="T68" fmla="*/ 330511405 w 745"/>
              <a:gd name="T69" fmla="*/ 78479364 h 571"/>
              <a:gd name="T70" fmla="*/ 282756932 w 745"/>
              <a:gd name="T71" fmla="*/ 65295279 h 571"/>
              <a:gd name="T72" fmla="*/ 271446912 w 745"/>
              <a:gd name="T73" fmla="*/ 38297961 h 571"/>
              <a:gd name="T74" fmla="*/ 258251097 w 745"/>
              <a:gd name="T75" fmla="*/ 20718647 h 571"/>
              <a:gd name="T76" fmla="*/ 263278300 w 745"/>
              <a:gd name="T77" fmla="*/ 3139333 h 571"/>
              <a:gd name="T78" fmla="*/ 229347449 w 745"/>
              <a:gd name="T79" fmla="*/ 5650324 h 571"/>
              <a:gd name="T80" fmla="*/ 173424314 w 745"/>
              <a:gd name="T81" fmla="*/ 13812433 h 571"/>
              <a:gd name="T82" fmla="*/ 140749867 w 745"/>
              <a:gd name="T83" fmla="*/ 22602088 h 571"/>
              <a:gd name="T84" fmla="*/ 110589022 w 745"/>
              <a:gd name="T85" fmla="*/ 46460066 h 571"/>
              <a:gd name="T86" fmla="*/ 77915343 w 745"/>
              <a:gd name="T87" fmla="*/ 37042070 h 571"/>
              <a:gd name="T88" fmla="*/ 52781702 w 745"/>
              <a:gd name="T89" fmla="*/ 42064843 h 571"/>
              <a:gd name="T90" fmla="*/ 51524492 w 745"/>
              <a:gd name="T91" fmla="*/ 67806269 h 571"/>
              <a:gd name="T92" fmla="*/ 42099476 w 745"/>
              <a:gd name="T93" fmla="*/ 85385577 h 571"/>
              <a:gd name="T94" fmla="*/ 21363641 w 745"/>
              <a:gd name="T95" fmla="*/ 71573150 h 571"/>
              <a:gd name="T96" fmla="*/ 3770008 w 745"/>
              <a:gd name="T97" fmla="*/ 81618696 h 571"/>
              <a:gd name="T98" fmla="*/ 14452226 w 745"/>
              <a:gd name="T99" fmla="*/ 101081445 h 571"/>
              <a:gd name="T100" fmla="*/ 16337230 w 745"/>
              <a:gd name="T101" fmla="*/ 121172561 h 571"/>
              <a:gd name="T102" fmla="*/ 3141409 w 745"/>
              <a:gd name="T103" fmla="*/ 132473205 h 5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45"/>
              <a:gd name="T157" fmla="*/ 0 h 571"/>
              <a:gd name="T158" fmla="*/ 745 w 745"/>
              <a:gd name="T159" fmla="*/ 571 h 5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45" h="571">
                <a:moveTo>
                  <a:pt x="441" y="565"/>
                </a:moveTo>
                <a:lnTo>
                  <a:pt x="449" y="571"/>
                </a:lnTo>
                <a:lnTo>
                  <a:pt x="455" y="566"/>
                </a:lnTo>
                <a:lnTo>
                  <a:pt x="453" y="552"/>
                </a:lnTo>
                <a:lnTo>
                  <a:pt x="461" y="555"/>
                </a:lnTo>
                <a:lnTo>
                  <a:pt x="463" y="561"/>
                </a:lnTo>
                <a:lnTo>
                  <a:pt x="468" y="559"/>
                </a:lnTo>
                <a:lnTo>
                  <a:pt x="471" y="551"/>
                </a:lnTo>
                <a:lnTo>
                  <a:pt x="469" y="541"/>
                </a:lnTo>
                <a:lnTo>
                  <a:pt x="475" y="529"/>
                </a:lnTo>
                <a:lnTo>
                  <a:pt x="472" y="521"/>
                </a:lnTo>
                <a:lnTo>
                  <a:pt x="461" y="518"/>
                </a:lnTo>
                <a:lnTo>
                  <a:pt x="456" y="512"/>
                </a:lnTo>
                <a:lnTo>
                  <a:pt x="450" y="510"/>
                </a:lnTo>
                <a:lnTo>
                  <a:pt x="446" y="505"/>
                </a:lnTo>
                <a:lnTo>
                  <a:pt x="435" y="498"/>
                </a:lnTo>
                <a:lnTo>
                  <a:pt x="434" y="486"/>
                </a:lnTo>
                <a:lnTo>
                  <a:pt x="432" y="470"/>
                </a:lnTo>
                <a:lnTo>
                  <a:pt x="429" y="468"/>
                </a:lnTo>
                <a:lnTo>
                  <a:pt x="425" y="473"/>
                </a:lnTo>
                <a:lnTo>
                  <a:pt x="420" y="472"/>
                </a:lnTo>
                <a:lnTo>
                  <a:pt x="416" y="458"/>
                </a:lnTo>
                <a:lnTo>
                  <a:pt x="416" y="446"/>
                </a:lnTo>
                <a:lnTo>
                  <a:pt x="428" y="408"/>
                </a:lnTo>
                <a:lnTo>
                  <a:pt x="435" y="402"/>
                </a:lnTo>
                <a:lnTo>
                  <a:pt x="443" y="398"/>
                </a:lnTo>
                <a:lnTo>
                  <a:pt x="459" y="397"/>
                </a:lnTo>
                <a:lnTo>
                  <a:pt x="462" y="394"/>
                </a:lnTo>
                <a:lnTo>
                  <a:pt x="469" y="393"/>
                </a:lnTo>
                <a:lnTo>
                  <a:pt x="471" y="387"/>
                </a:lnTo>
                <a:lnTo>
                  <a:pt x="481" y="389"/>
                </a:lnTo>
                <a:lnTo>
                  <a:pt x="483" y="394"/>
                </a:lnTo>
                <a:lnTo>
                  <a:pt x="471" y="399"/>
                </a:lnTo>
                <a:lnTo>
                  <a:pt x="465" y="407"/>
                </a:lnTo>
                <a:lnTo>
                  <a:pt x="455" y="410"/>
                </a:lnTo>
                <a:lnTo>
                  <a:pt x="456" y="414"/>
                </a:lnTo>
                <a:lnTo>
                  <a:pt x="462" y="413"/>
                </a:lnTo>
                <a:lnTo>
                  <a:pt x="498" y="398"/>
                </a:lnTo>
                <a:lnTo>
                  <a:pt x="525" y="384"/>
                </a:lnTo>
                <a:lnTo>
                  <a:pt x="565" y="367"/>
                </a:lnTo>
                <a:lnTo>
                  <a:pt x="577" y="366"/>
                </a:lnTo>
                <a:lnTo>
                  <a:pt x="583" y="362"/>
                </a:lnTo>
                <a:lnTo>
                  <a:pt x="589" y="357"/>
                </a:lnTo>
                <a:lnTo>
                  <a:pt x="599" y="350"/>
                </a:lnTo>
                <a:lnTo>
                  <a:pt x="581" y="348"/>
                </a:lnTo>
                <a:lnTo>
                  <a:pt x="584" y="340"/>
                </a:lnTo>
                <a:lnTo>
                  <a:pt x="609" y="330"/>
                </a:lnTo>
                <a:lnTo>
                  <a:pt x="615" y="336"/>
                </a:lnTo>
                <a:lnTo>
                  <a:pt x="641" y="339"/>
                </a:lnTo>
                <a:lnTo>
                  <a:pt x="648" y="344"/>
                </a:lnTo>
                <a:lnTo>
                  <a:pt x="653" y="341"/>
                </a:lnTo>
                <a:lnTo>
                  <a:pt x="662" y="339"/>
                </a:lnTo>
                <a:lnTo>
                  <a:pt x="668" y="342"/>
                </a:lnTo>
                <a:lnTo>
                  <a:pt x="671" y="337"/>
                </a:lnTo>
                <a:lnTo>
                  <a:pt x="675" y="335"/>
                </a:lnTo>
                <a:lnTo>
                  <a:pt x="674" y="327"/>
                </a:lnTo>
                <a:lnTo>
                  <a:pt x="678" y="325"/>
                </a:lnTo>
                <a:lnTo>
                  <a:pt x="684" y="325"/>
                </a:lnTo>
                <a:lnTo>
                  <a:pt x="691" y="329"/>
                </a:lnTo>
                <a:lnTo>
                  <a:pt x="693" y="336"/>
                </a:lnTo>
                <a:lnTo>
                  <a:pt x="697" y="336"/>
                </a:lnTo>
                <a:lnTo>
                  <a:pt x="714" y="358"/>
                </a:lnTo>
                <a:lnTo>
                  <a:pt x="718" y="369"/>
                </a:lnTo>
                <a:lnTo>
                  <a:pt x="708" y="369"/>
                </a:lnTo>
                <a:lnTo>
                  <a:pt x="709" y="374"/>
                </a:lnTo>
                <a:lnTo>
                  <a:pt x="717" y="378"/>
                </a:lnTo>
                <a:lnTo>
                  <a:pt x="729" y="381"/>
                </a:lnTo>
                <a:lnTo>
                  <a:pt x="736" y="377"/>
                </a:lnTo>
                <a:lnTo>
                  <a:pt x="745" y="369"/>
                </a:lnTo>
                <a:lnTo>
                  <a:pt x="745" y="358"/>
                </a:lnTo>
                <a:lnTo>
                  <a:pt x="733" y="340"/>
                </a:lnTo>
                <a:lnTo>
                  <a:pt x="715" y="337"/>
                </a:lnTo>
                <a:lnTo>
                  <a:pt x="706" y="330"/>
                </a:lnTo>
                <a:lnTo>
                  <a:pt x="688" y="320"/>
                </a:lnTo>
                <a:lnTo>
                  <a:pt x="678" y="310"/>
                </a:lnTo>
                <a:lnTo>
                  <a:pt x="682" y="305"/>
                </a:lnTo>
                <a:lnTo>
                  <a:pt x="696" y="297"/>
                </a:lnTo>
                <a:lnTo>
                  <a:pt x="697" y="293"/>
                </a:lnTo>
                <a:lnTo>
                  <a:pt x="684" y="274"/>
                </a:lnTo>
                <a:lnTo>
                  <a:pt x="669" y="279"/>
                </a:lnTo>
                <a:lnTo>
                  <a:pt x="662" y="271"/>
                </a:lnTo>
                <a:lnTo>
                  <a:pt x="679" y="255"/>
                </a:lnTo>
                <a:lnTo>
                  <a:pt x="685" y="246"/>
                </a:lnTo>
                <a:lnTo>
                  <a:pt x="684" y="235"/>
                </a:lnTo>
                <a:lnTo>
                  <a:pt x="674" y="231"/>
                </a:lnTo>
                <a:lnTo>
                  <a:pt x="671" y="221"/>
                </a:lnTo>
                <a:lnTo>
                  <a:pt x="660" y="219"/>
                </a:lnTo>
                <a:lnTo>
                  <a:pt x="642" y="220"/>
                </a:lnTo>
                <a:lnTo>
                  <a:pt x="638" y="216"/>
                </a:lnTo>
                <a:lnTo>
                  <a:pt x="638" y="209"/>
                </a:lnTo>
                <a:lnTo>
                  <a:pt x="662" y="195"/>
                </a:lnTo>
                <a:lnTo>
                  <a:pt x="666" y="183"/>
                </a:lnTo>
                <a:lnTo>
                  <a:pt x="678" y="174"/>
                </a:lnTo>
                <a:lnTo>
                  <a:pt x="688" y="169"/>
                </a:lnTo>
                <a:lnTo>
                  <a:pt x="696" y="158"/>
                </a:lnTo>
                <a:lnTo>
                  <a:pt x="694" y="147"/>
                </a:lnTo>
                <a:lnTo>
                  <a:pt x="690" y="140"/>
                </a:lnTo>
                <a:lnTo>
                  <a:pt x="682" y="137"/>
                </a:lnTo>
                <a:lnTo>
                  <a:pt x="659" y="137"/>
                </a:lnTo>
                <a:lnTo>
                  <a:pt x="644" y="133"/>
                </a:lnTo>
                <a:lnTo>
                  <a:pt x="612" y="136"/>
                </a:lnTo>
                <a:lnTo>
                  <a:pt x="601" y="131"/>
                </a:lnTo>
                <a:lnTo>
                  <a:pt x="565" y="122"/>
                </a:lnTo>
                <a:lnTo>
                  <a:pt x="545" y="122"/>
                </a:lnTo>
                <a:lnTo>
                  <a:pt x="526" y="125"/>
                </a:lnTo>
                <a:lnTo>
                  <a:pt x="508" y="116"/>
                </a:lnTo>
                <a:lnTo>
                  <a:pt x="486" y="112"/>
                </a:lnTo>
                <a:lnTo>
                  <a:pt x="450" y="104"/>
                </a:lnTo>
                <a:lnTo>
                  <a:pt x="438" y="85"/>
                </a:lnTo>
                <a:lnTo>
                  <a:pt x="422" y="67"/>
                </a:lnTo>
                <a:lnTo>
                  <a:pt x="432" y="61"/>
                </a:lnTo>
                <a:lnTo>
                  <a:pt x="429" y="54"/>
                </a:lnTo>
                <a:lnTo>
                  <a:pt x="413" y="44"/>
                </a:lnTo>
                <a:lnTo>
                  <a:pt x="411" y="33"/>
                </a:lnTo>
                <a:lnTo>
                  <a:pt x="405" y="21"/>
                </a:lnTo>
                <a:lnTo>
                  <a:pt x="425" y="11"/>
                </a:lnTo>
                <a:lnTo>
                  <a:pt x="419" y="5"/>
                </a:lnTo>
                <a:lnTo>
                  <a:pt x="405" y="0"/>
                </a:lnTo>
                <a:lnTo>
                  <a:pt x="385" y="2"/>
                </a:lnTo>
                <a:lnTo>
                  <a:pt x="365" y="9"/>
                </a:lnTo>
                <a:lnTo>
                  <a:pt x="323" y="37"/>
                </a:lnTo>
                <a:lnTo>
                  <a:pt x="303" y="32"/>
                </a:lnTo>
                <a:lnTo>
                  <a:pt x="276" y="22"/>
                </a:lnTo>
                <a:lnTo>
                  <a:pt x="267" y="32"/>
                </a:lnTo>
                <a:lnTo>
                  <a:pt x="255" y="35"/>
                </a:lnTo>
                <a:lnTo>
                  <a:pt x="224" y="36"/>
                </a:lnTo>
                <a:lnTo>
                  <a:pt x="201" y="54"/>
                </a:lnTo>
                <a:lnTo>
                  <a:pt x="188" y="77"/>
                </a:lnTo>
                <a:lnTo>
                  <a:pt x="176" y="74"/>
                </a:lnTo>
                <a:lnTo>
                  <a:pt x="158" y="77"/>
                </a:lnTo>
                <a:lnTo>
                  <a:pt x="137" y="69"/>
                </a:lnTo>
                <a:lnTo>
                  <a:pt x="124" y="59"/>
                </a:lnTo>
                <a:lnTo>
                  <a:pt x="115" y="59"/>
                </a:lnTo>
                <a:lnTo>
                  <a:pt x="106" y="64"/>
                </a:lnTo>
                <a:lnTo>
                  <a:pt x="84" y="67"/>
                </a:lnTo>
                <a:lnTo>
                  <a:pt x="82" y="72"/>
                </a:lnTo>
                <a:lnTo>
                  <a:pt x="88" y="89"/>
                </a:lnTo>
                <a:lnTo>
                  <a:pt x="82" y="108"/>
                </a:lnTo>
                <a:lnTo>
                  <a:pt x="88" y="119"/>
                </a:lnTo>
                <a:lnTo>
                  <a:pt x="84" y="135"/>
                </a:lnTo>
                <a:lnTo>
                  <a:pt x="67" y="136"/>
                </a:lnTo>
                <a:lnTo>
                  <a:pt x="51" y="133"/>
                </a:lnTo>
                <a:lnTo>
                  <a:pt x="45" y="117"/>
                </a:lnTo>
                <a:lnTo>
                  <a:pt x="34" y="114"/>
                </a:lnTo>
                <a:lnTo>
                  <a:pt x="20" y="115"/>
                </a:lnTo>
                <a:lnTo>
                  <a:pt x="11" y="122"/>
                </a:lnTo>
                <a:lnTo>
                  <a:pt x="6" y="130"/>
                </a:lnTo>
                <a:lnTo>
                  <a:pt x="9" y="137"/>
                </a:lnTo>
                <a:lnTo>
                  <a:pt x="3" y="154"/>
                </a:lnTo>
                <a:lnTo>
                  <a:pt x="23" y="161"/>
                </a:lnTo>
                <a:lnTo>
                  <a:pt x="29" y="171"/>
                </a:lnTo>
                <a:lnTo>
                  <a:pt x="18" y="180"/>
                </a:lnTo>
                <a:lnTo>
                  <a:pt x="26" y="193"/>
                </a:lnTo>
                <a:lnTo>
                  <a:pt x="26" y="205"/>
                </a:lnTo>
                <a:lnTo>
                  <a:pt x="17" y="213"/>
                </a:lnTo>
                <a:lnTo>
                  <a:pt x="5" y="211"/>
                </a:lnTo>
                <a:lnTo>
                  <a:pt x="0" y="201"/>
                </a:lnTo>
                <a:lnTo>
                  <a:pt x="2" y="194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7" name="Freeform 479"/>
          <p:cNvSpPr>
            <a:spLocks/>
          </p:cNvSpPr>
          <p:nvPr/>
        </p:nvSpPr>
        <p:spPr bwMode="auto">
          <a:xfrm>
            <a:off x="5156200" y="5160963"/>
            <a:ext cx="14288" cy="15875"/>
          </a:xfrm>
          <a:custGeom>
            <a:avLst/>
            <a:gdLst>
              <a:gd name="T0" fmla="*/ 9048063 w 19"/>
              <a:gd name="T1" fmla="*/ 10080624 h 20"/>
              <a:gd name="T2" fmla="*/ 0 w 19"/>
              <a:gd name="T3" fmla="*/ 12600780 h 20"/>
              <a:gd name="T4" fmla="*/ 0 w 19"/>
              <a:gd name="T5" fmla="*/ 4410075 h 20"/>
              <a:gd name="T6" fmla="*/ 10744575 w 19"/>
              <a:gd name="T7" fmla="*/ 0 h 20"/>
              <a:gd name="T8" fmla="*/ 9048063 w 19"/>
              <a:gd name="T9" fmla="*/ 10080624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0"/>
              <a:gd name="T17" fmla="*/ 19 w 19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0">
                <a:moveTo>
                  <a:pt x="16" y="16"/>
                </a:moveTo>
                <a:lnTo>
                  <a:pt x="0" y="20"/>
                </a:lnTo>
                <a:lnTo>
                  <a:pt x="0" y="7"/>
                </a:lnTo>
                <a:lnTo>
                  <a:pt x="19" y="0"/>
                </a:lnTo>
                <a:lnTo>
                  <a:pt x="16" y="16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8" name="Rectangle 480"/>
          <p:cNvSpPr>
            <a:spLocks noChangeArrowheads="1"/>
          </p:cNvSpPr>
          <p:nvPr/>
        </p:nvSpPr>
        <p:spPr bwMode="auto">
          <a:xfrm>
            <a:off x="5189538" y="5608638"/>
            <a:ext cx="1587" cy="15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09" name="Freeform 481"/>
          <p:cNvSpPr>
            <a:spLocks/>
          </p:cNvSpPr>
          <p:nvPr/>
        </p:nvSpPr>
        <p:spPr bwMode="auto">
          <a:xfrm>
            <a:off x="5168900" y="6256338"/>
            <a:ext cx="561975" cy="322262"/>
          </a:xfrm>
          <a:custGeom>
            <a:avLst/>
            <a:gdLst>
              <a:gd name="T0" fmla="*/ 88455018 w 707"/>
              <a:gd name="T1" fmla="*/ 41788231 h 405"/>
              <a:gd name="T2" fmla="*/ 85296195 w 707"/>
              <a:gd name="T3" fmla="*/ 24059841 h 405"/>
              <a:gd name="T4" fmla="*/ 105514595 w 707"/>
              <a:gd name="T5" fmla="*/ 22793869 h 405"/>
              <a:gd name="T6" fmla="*/ 121310300 w 707"/>
              <a:gd name="T7" fmla="*/ 17728389 h 405"/>
              <a:gd name="T8" fmla="*/ 128891793 w 707"/>
              <a:gd name="T9" fmla="*/ 32290655 h 405"/>
              <a:gd name="T10" fmla="*/ 151637068 w 707"/>
              <a:gd name="T11" fmla="*/ 36722751 h 405"/>
              <a:gd name="T12" fmla="*/ 164905873 w 707"/>
              <a:gd name="T13" fmla="*/ 48753066 h 405"/>
              <a:gd name="T14" fmla="*/ 187019224 w 707"/>
              <a:gd name="T15" fmla="*/ 57616475 h 405"/>
              <a:gd name="T16" fmla="*/ 217978760 w 707"/>
              <a:gd name="T17" fmla="*/ 49385654 h 405"/>
              <a:gd name="T18" fmla="*/ 265365875 w 707"/>
              <a:gd name="T19" fmla="*/ 50019038 h 405"/>
              <a:gd name="T20" fmla="*/ 284320402 w 707"/>
              <a:gd name="T21" fmla="*/ 46852915 h 405"/>
              <a:gd name="T22" fmla="*/ 317174864 w 707"/>
              <a:gd name="T23" fmla="*/ 26592587 h 405"/>
              <a:gd name="T24" fmla="*/ 344343604 w 707"/>
              <a:gd name="T25" fmla="*/ 19627745 h 405"/>
              <a:gd name="T26" fmla="*/ 360138514 w 707"/>
              <a:gd name="T27" fmla="*/ 24059841 h 405"/>
              <a:gd name="T28" fmla="*/ 380988813 w 707"/>
              <a:gd name="T29" fmla="*/ 22160485 h 405"/>
              <a:gd name="T30" fmla="*/ 386043406 w 707"/>
              <a:gd name="T31" fmla="*/ 6964839 h 405"/>
              <a:gd name="T32" fmla="*/ 390466077 w 707"/>
              <a:gd name="T33" fmla="*/ 13296294 h 405"/>
              <a:gd name="T34" fmla="*/ 424584485 w 707"/>
              <a:gd name="T35" fmla="*/ 1265972 h 405"/>
              <a:gd name="T36" fmla="*/ 443539808 w 707"/>
              <a:gd name="T37" fmla="*/ 8864195 h 405"/>
              <a:gd name="T38" fmla="*/ 409421399 w 707"/>
              <a:gd name="T39" fmla="*/ 55084530 h 405"/>
              <a:gd name="T40" fmla="*/ 392361847 w 707"/>
              <a:gd name="T41" fmla="*/ 82943077 h 405"/>
              <a:gd name="T42" fmla="*/ 389834153 w 707"/>
              <a:gd name="T43" fmla="*/ 97505337 h 405"/>
              <a:gd name="T44" fmla="*/ 384148431 w 707"/>
              <a:gd name="T45" fmla="*/ 115233745 h 405"/>
              <a:gd name="T46" fmla="*/ 372775396 w 707"/>
              <a:gd name="T47" fmla="*/ 129163416 h 405"/>
              <a:gd name="T48" fmla="*/ 380356889 w 707"/>
              <a:gd name="T49" fmla="*/ 151323099 h 405"/>
              <a:gd name="T50" fmla="*/ 388571101 w 707"/>
              <a:gd name="T51" fmla="*/ 153855839 h 405"/>
              <a:gd name="T52" fmla="*/ 398048365 w 707"/>
              <a:gd name="T53" fmla="*/ 165252771 h 405"/>
              <a:gd name="T54" fmla="*/ 393625694 w 707"/>
              <a:gd name="T55" fmla="*/ 173483578 h 405"/>
              <a:gd name="T56" fmla="*/ 401839111 w 707"/>
              <a:gd name="T57" fmla="*/ 185513894 h 405"/>
              <a:gd name="T58" fmla="*/ 408157552 w 707"/>
              <a:gd name="T59" fmla="*/ 193111318 h 405"/>
              <a:gd name="T60" fmla="*/ 406261781 w 707"/>
              <a:gd name="T61" fmla="*/ 201342125 h 405"/>
              <a:gd name="T62" fmla="*/ 392361847 w 707"/>
              <a:gd name="T63" fmla="*/ 209573778 h 405"/>
              <a:gd name="T64" fmla="*/ 376566142 w 707"/>
              <a:gd name="T65" fmla="*/ 236165558 h 405"/>
              <a:gd name="T66" fmla="*/ 382252660 w 707"/>
              <a:gd name="T67" fmla="*/ 254527325 h 405"/>
              <a:gd name="T68" fmla="*/ 365193108 w 707"/>
              <a:gd name="T69" fmla="*/ 251994585 h 405"/>
              <a:gd name="T70" fmla="*/ 341815910 w 707"/>
              <a:gd name="T71" fmla="*/ 246929105 h 405"/>
              <a:gd name="T72" fmla="*/ 320965611 w 707"/>
              <a:gd name="T73" fmla="*/ 246929105 h 405"/>
              <a:gd name="T74" fmla="*/ 295692642 w 707"/>
              <a:gd name="T75" fmla="*/ 236798941 h 405"/>
              <a:gd name="T76" fmla="*/ 274843138 w 707"/>
              <a:gd name="T77" fmla="*/ 209573778 h 405"/>
              <a:gd name="T78" fmla="*/ 236301364 w 707"/>
              <a:gd name="T79" fmla="*/ 188679222 h 405"/>
              <a:gd name="T80" fmla="*/ 209133420 w 707"/>
              <a:gd name="T81" fmla="*/ 193111318 h 405"/>
              <a:gd name="T82" fmla="*/ 186387300 w 707"/>
              <a:gd name="T83" fmla="*/ 182347770 h 405"/>
              <a:gd name="T84" fmla="*/ 165537797 w 707"/>
              <a:gd name="T85" fmla="*/ 168418894 h 405"/>
              <a:gd name="T86" fmla="*/ 142159804 w 707"/>
              <a:gd name="T87" fmla="*/ 160187291 h 405"/>
              <a:gd name="T88" fmla="*/ 121310300 w 707"/>
              <a:gd name="T89" fmla="*/ 148791155 h 405"/>
              <a:gd name="T90" fmla="*/ 94141536 w 707"/>
              <a:gd name="T91" fmla="*/ 134861484 h 405"/>
              <a:gd name="T92" fmla="*/ 75187008 w 707"/>
              <a:gd name="T93" fmla="*/ 124097936 h 405"/>
              <a:gd name="T94" fmla="*/ 36646016 w 707"/>
              <a:gd name="T95" fmla="*/ 122831169 h 405"/>
              <a:gd name="T96" fmla="*/ 23377204 w 707"/>
              <a:gd name="T97" fmla="*/ 112067621 h 405"/>
              <a:gd name="T98" fmla="*/ 8213420 w 707"/>
              <a:gd name="T99" fmla="*/ 103836789 h 405"/>
              <a:gd name="T100" fmla="*/ 3790748 w 707"/>
              <a:gd name="T101" fmla="*/ 89907913 h 405"/>
              <a:gd name="T102" fmla="*/ 0 w 707"/>
              <a:gd name="T103" fmla="*/ 81676310 h 405"/>
              <a:gd name="T104" fmla="*/ 3790748 w 707"/>
              <a:gd name="T105" fmla="*/ 63948722 h 405"/>
              <a:gd name="T106" fmla="*/ 13268017 w 707"/>
              <a:gd name="T107" fmla="*/ 45586943 h 405"/>
              <a:gd name="T108" fmla="*/ 35382169 w 707"/>
              <a:gd name="T109" fmla="*/ 32924039 h 405"/>
              <a:gd name="T110" fmla="*/ 41068686 w 707"/>
              <a:gd name="T111" fmla="*/ 26592587 h 405"/>
              <a:gd name="T112" fmla="*/ 48018256 w 707"/>
              <a:gd name="T113" fmla="*/ 39888875 h 405"/>
              <a:gd name="T114" fmla="*/ 78345831 w 707"/>
              <a:gd name="T115" fmla="*/ 48753066 h 4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7"/>
              <a:gd name="T175" fmla="*/ 0 h 405"/>
              <a:gd name="T176" fmla="*/ 707 w 707"/>
              <a:gd name="T177" fmla="*/ 405 h 4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7" h="405">
                <a:moveTo>
                  <a:pt x="124" y="77"/>
                </a:moveTo>
                <a:lnTo>
                  <a:pt x="131" y="70"/>
                </a:lnTo>
                <a:lnTo>
                  <a:pt x="140" y="66"/>
                </a:lnTo>
                <a:lnTo>
                  <a:pt x="138" y="56"/>
                </a:lnTo>
                <a:lnTo>
                  <a:pt x="138" y="46"/>
                </a:lnTo>
                <a:lnTo>
                  <a:pt x="135" y="38"/>
                </a:lnTo>
                <a:lnTo>
                  <a:pt x="140" y="36"/>
                </a:lnTo>
                <a:lnTo>
                  <a:pt x="158" y="37"/>
                </a:lnTo>
                <a:lnTo>
                  <a:pt x="167" y="36"/>
                </a:lnTo>
                <a:lnTo>
                  <a:pt x="176" y="30"/>
                </a:lnTo>
                <a:lnTo>
                  <a:pt x="183" y="27"/>
                </a:lnTo>
                <a:lnTo>
                  <a:pt x="192" y="28"/>
                </a:lnTo>
                <a:lnTo>
                  <a:pt x="194" y="36"/>
                </a:lnTo>
                <a:lnTo>
                  <a:pt x="202" y="45"/>
                </a:lnTo>
                <a:lnTo>
                  <a:pt x="204" y="51"/>
                </a:lnTo>
                <a:lnTo>
                  <a:pt x="210" y="57"/>
                </a:lnTo>
                <a:lnTo>
                  <a:pt x="219" y="61"/>
                </a:lnTo>
                <a:lnTo>
                  <a:pt x="240" y="58"/>
                </a:lnTo>
                <a:lnTo>
                  <a:pt x="244" y="63"/>
                </a:lnTo>
                <a:lnTo>
                  <a:pt x="244" y="69"/>
                </a:lnTo>
                <a:lnTo>
                  <a:pt x="261" y="77"/>
                </a:lnTo>
                <a:lnTo>
                  <a:pt x="268" y="85"/>
                </a:lnTo>
                <a:lnTo>
                  <a:pt x="280" y="91"/>
                </a:lnTo>
                <a:lnTo>
                  <a:pt x="296" y="91"/>
                </a:lnTo>
                <a:lnTo>
                  <a:pt x="314" y="88"/>
                </a:lnTo>
                <a:lnTo>
                  <a:pt x="335" y="79"/>
                </a:lnTo>
                <a:lnTo>
                  <a:pt x="345" y="78"/>
                </a:lnTo>
                <a:lnTo>
                  <a:pt x="381" y="77"/>
                </a:lnTo>
                <a:lnTo>
                  <a:pt x="407" y="79"/>
                </a:lnTo>
                <a:lnTo>
                  <a:pt x="420" y="79"/>
                </a:lnTo>
                <a:lnTo>
                  <a:pt x="432" y="77"/>
                </a:lnTo>
                <a:lnTo>
                  <a:pt x="439" y="74"/>
                </a:lnTo>
                <a:lnTo>
                  <a:pt x="450" y="74"/>
                </a:lnTo>
                <a:lnTo>
                  <a:pt x="460" y="72"/>
                </a:lnTo>
                <a:lnTo>
                  <a:pt x="474" y="66"/>
                </a:lnTo>
                <a:lnTo>
                  <a:pt x="502" y="42"/>
                </a:lnTo>
                <a:lnTo>
                  <a:pt x="509" y="40"/>
                </a:lnTo>
                <a:lnTo>
                  <a:pt x="524" y="38"/>
                </a:lnTo>
                <a:lnTo>
                  <a:pt x="545" y="31"/>
                </a:lnTo>
                <a:lnTo>
                  <a:pt x="551" y="31"/>
                </a:lnTo>
                <a:lnTo>
                  <a:pt x="559" y="37"/>
                </a:lnTo>
                <a:lnTo>
                  <a:pt x="570" y="38"/>
                </a:lnTo>
                <a:lnTo>
                  <a:pt x="579" y="42"/>
                </a:lnTo>
                <a:lnTo>
                  <a:pt x="585" y="43"/>
                </a:lnTo>
                <a:lnTo>
                  <a:pt x="603" y="35"/>
                </a:lnTo>
                <a:lnTo>
                  <a:pt x="608" y="27"/>
                </a:lnTo>
                <a:lnTo>
                  <a:pt x="611" y="17"/>
                </a:lnTo>
                <a:lnTo>
                  <a:pt x="611" y="11"/>
                </a:lnTo>
                <a:lnTo>
                  <a:pt x="615" y="9"/>
                </a:lnTo>
                <a:lnTo>
                  <a:pt x="618" y="14"/>
                </a:lnTo>
                <a:lnTo>
                  <a:pt x="618" y="21"/>
                </a:lnTo>
                <a:lnTo>
                  <a:pt x="623" y="26"/>
                </a:lnTo>
                <a:lnTo>
                  <a:pt x="636" y="22"/>
                </a:lnTo>
                <a:lnTo>
                  <a:pt x="672" y="2"/>
                </a:lnTo>
                <a:lnTo>
                  <a:pt x="681" y="0"/>
                </a:lnTo>
                <a:lnTo>
                  <a:pt x="707" y="9"/>
                </a:lnTo>
                <a:lnTo>
                  <a:pt x="702" y="14"/>
                </a:lnTo>
                <a:lnTo>
                  <a:pt x="685" y="16"/>
                </a:lnTo>
                <a:lnTo>
                  <a:pt x="685" y="26"/>
                </a:lnTo>
                <a:lnTo>
                  <a:pt x="648" y="87"/>
                </a:lnTo>
                <a:lnTo>
                  <a:pt x="639" y="112"/>
                </a:lnTo>
                <a:lnTo>
                  <a:pt x="627" y="124"/>
                </a:lnTo>
                <a:lnTo>
                  <a:pt x="621" y="131"/>
                </a:lnTo>
                <a:lnTo>
                  <a:pt x="617" y="138"/>
                </a:lnTo>
                <a:lnTo>
                  <a:pt x="618" y="147"/>
                </a:lnTo>
                <a:lnTo>
                  <a:pt x="617" y="154"/>
                </a:lnTo>
                <a:lnTo>
                  <a:pt x="611" y="162"/>
                </a:lnTo>
                <a:lnTo>
                  <a:pt x="605" y="167"/>
                </a:lnTo>
                <a:lnTo>
                  <a:pt x="608" y="182"/>
                </a:lnTo>
                <a:lnTo>
                  <a:pt x="594" y="192"/>
                </a:lnTo>
                <a:lnTo>
                  <a:pt x="591" y="198"/>
                </a:lnTo>
                <a:lnTo>
                  <a:pt x="590" y="204"/>
                </a:lnTo>
                <a:lnTo>
                  <a:pt x="593" y="226"/>
                </a:lnTo>
                <a:lnTo>
                  <a:pt x="594" y="236"/>
                </a:lnTo>
                <a:lnTo>
                  <a:pt x="602" y="239"/>
                </a:lnTo>
                <a:lnTo>
                  <a:pt x="603" y="245"/>
                </a:lnTo>
                <a:lnTo>
                  <a:pt x="608" y="248"/>
                </a:lnTo>
                <a:lnTo>
                  <a:pt x="615" y="243"/>
                </a:lnTo>
                <a:lnTo>
                  <a:pt x="618" y="243"/>
                </a:lnTo>
                <a:lnTo>
                  <a:pt x="629" y="256"/>
                </a:lnTo>
                <a:lnTo>
                  <a:pt x="630" y="261"/>
                </a:lnTo>
                <a:lnTo>
                  <a:pt x="617" y="263"/>
                </a:lnTo>
                <a:lnTo>
                  <a:pt x="615" y="273"/>
                </a:lnTo>
                <a:lnTo>
                  <a:pt x="623" y="274"/>
                </a:lnTo>
                <a:lnTo>
                  <a:pt x="624" y="282"/>
                </a:lnTo>
                <a:lnTo>
                  <a:pt x="629" y="285"/>
                </a:lnTo>
                <a:lnTo>
                  <a:pt x="636" y="293"/>
                </a:lnTo>
                <a:lnTo>
                  <a:pt x="639" y="304"/>
                </a:lnTo>
                <a:lnTo>
                  <a:pt x="642" y="308"/>
                </a:lnTo>
                <a:lnTo>
                  <a:pt x="646" y="305"/>
                </a:lnTo>
                <a:lnTo>
                  <a:pt x="655" y="313"/>
                </a:lnTo>
                <a:lnTo>
                  <a:pt x="655" y="319"/>
                </a:lnTo>
                <a:lnTo>
                  <a:pt x="643" y="318"/>
                </a:lnTo>
                <a:lnTo>
                  <a:pt x="636" y="319"/>
                </a:lnTo>
                <a:lnTo>
                  <a:pt x="636" y="325"/>
                </a:lnTo>
                <a:lnTo>
                  <a:pt x="621" y="331"/>
                </a:lnTo>
                <a:lnTo>
                  <a:pt x="606" y="346"/>
                </a:lnTo>
                <a:lnTo>
                  <a:pt x="605" y="352"/>
                </a:lnTo>
                <a:lnTo>
                  <a:pt x="596" y="373"/>
                </a:lnTo>
                <a:lnTo>
                  <a:pt x="599" y="388"/>
                </a:lnTo>
                <a:lnTo>
                  <a:pt x="603" y="392"/>
                </a:lnTo>
                <a:lnTo>
                  <a:pt x="605" y="402"/>
                </a:lnTo>
                <a:lnTo>
                  <a:pt x="600" y="405"/>
                </a:lnTo>
                <a:lnTo>
                  <a:pt x="584" y="403"/>
                </a:lnTo>
                <a:lnTo>
                  <a:pt x="578" y="398"/>
                </a:lnTo>
                <a:lnTo>
                  <a:pt x="567" y="399"/>
                </a:lnTo>
                <a:lnTo>
                  <a:pt x="551" y="392"/>
                </a:lnTo>
                <a:lnTo>
                  <a:pt x="541" y="390"/>
                </a:lnTo>
                <a:lnTo>
                  <a:pt x="524" y="392"/>
                </a:lnTo>
                <a:lnTo>
                  <a:pt x="515" y="389"/>
                </a:lnTo>
                <a:lnTo>
                  <a:pt x="508" y="390"/>
                </a:lnTo>
                <a:lnTo>
                  <a:pt x="494" y="381"/>
                </a:lnTo>
                <a:lnTo>
                  <a:pt x="484" y="377"/>
                </a:lnTo>
                <a:lnTo>
                  <a:pt x="468" y="374"/>
                </a:lnTo>
                <a:lnTo>
                  <a:pt x="462" y="372"/>
                </a:lnTo>
                <a:lnTo>
                  <a:pt x="450" y="347"/>
                </a:lnTo>
                <a:lnTo>
                  <a:pt x="435" y="331"/>
                </a:lnTo>
                <a:lnTo>
                  <a:pt x="420" y="321"/>
                </a:lnTo>
                <a:lnTo>
                  <a:pt x="396" y="308"/>
                </a:lnTo>
                <a:lnTo>
                  <a:pt x="374" y="298"/>
                </a:lnTo>
                <a:lnTo>
                  <a:pt x="350" y="302"/>
                </a:lnTo>
                <a:lnTo>
                  <a:pt x="343" y="305"/>
                </a:lnTo>
                <a:lnTo>
                  <a:pt x="331" y="305"/>
                </a:lnTo>
                <a:lnTo>
                  <a:pt x="314" y="297"/>
                </a:lnTo>
                <a:lnTo>
                  <a:pt x="298" y="293"/>
                </a:lnTo>
                <a:lnTo>
                  <a:pt x="295" y="288"/>
                </a:lnTo>
                <a:lnTo>
                  <a:pt x="280" y="282"/>
                </a:lnTo>
                <a:lnTo>
                  <a:pt x="271" y="277"/>
                </a:lnTo>
                <a:lnTo>
                  <a:pt x="262" y="266"/>
                </a:lnTo>
                <a:lnTo>
                  <a:pt x="249" y="260"/>
                </a:lnTo>
                <a:lnTo>
                  <a:pt x="235" y="257"/>
                </a:lnTo>
                <a:lnTo>
                  <a:pt x="225" y="253"/>
                </a:lnTo>
                <a:lnTo>
                  <a:pt x="214" y="245"/>
                </a:lnTo>
                <a:lnTo>
                  <a:pt x="202" y="242"/>
                </a:lnTo>
                <a:lnTo>
                  <a:pt x="192" y="235"/>
                </a:lnTo>
                <a:lnTo>
                  <a:pt x="186" y="229"/>
                </a:lnTo>
                <a:lnTo>
                  <a:pt x="165" y="215"/>
                </a:lnTo>
                <a:lnTo>
                  <a:pt x="149" y="213"/>
                </a:lnTo>
                <a:lnTo>
                  <a:pt x="137" y="210"/>
                </a:lnTo>
                <a:lnTo>
                  <a:pt x="129" y="210"/>
                </a:lnTo>
                <a:lnTo>
                  <a:pt x="119" y="196"/>
                </a:lnTo>
                <a:lnTo>
                  <a:pt x="109" y="190"/>
                </a:lnTo>
                <a:lnTo>
                  <a:pt x="100" y="189"/>
                </a:lnTo>
                <a:lnTo>
                  <a:pt x="58" y="194"/>
                </a:lnTo>
                <a:lnTo>
                  <a:pt x="52" y="194"/>
                </a:lnTo>
                <a:lnTo>
                  <a:pt x="43" y="179"/>
                </a:lnTo>
                <a:lnTo>
                  <a:pt x="37" y="177"/>
                </a:lnTo>
                <a:lnTo>
                  <a:pt x="27" y="173"/>
                </a:lnTo>
                <a:lnTo>
                  <a:pt x="21" y="168"/>
                </a:lnTo>
                <a:lnTo>
                  <a:pt x="13" y="164"/>
                </a:lnTo>
                <a:lnTo>
                  <a:pt x="9" y="156"/>
                </a:lnTo>
                <a:lnTo>
                  <a:pt x="7" y="148"/>
                </a:lnTo>
                <a:lnTo>
                  <a:pt x="6" y="142"/>
                </a:lnTo>
                <a:lnTo>
                  <a:pt x="1" y="140"/>
                </a:lnTo>
                <a:lnTo>
                  <a:pt x="0" y="135"/>
                </a:lnTo>
                <a:lnTo>
                  <a:pt x="0" y="129"/>
                </a:lnTo>
                <a:lnTo>
                  <a:pt x="7" y="120"/>
                </a:lnTo>
                <a:lnTo>
                  <a:pt x="9" y="114"/>
                </a:lnTo>
                <a:lnTo>
                  <a:pt x="6" y="101"/>
                </a:lnTo>
                <a:lnTo>
                  <a:pt x="13" y="93"/>
                </a:lnTo>
                <a:lnTo>
                  <a:pt x="13" y="80"/>
                </a:lnTo>
                <a:lnTo>
                  <a:pt x="21" y="72"/>
                </a:lnTo>
                <a:lnTo>
                  <a:pt x="34" y="64"/>
                </a:lnTo>
                <a:lnTo>
                  <a:pt x="55" y="57"/>
                </a:lnTo>
                <a:lnTo>
                  <a:pt x="56" y="52"/>
                </a:lnTo>
                <a:lnTo>
                  <a:pt x="54" y="46"/>
                </a:lnTo>
                <a:lnTo>
                  <a:pt x="55" y="42"/>
                </a:lnTo>
                <a:lnTo>
                  <a:pt x="65" y="42"/>
                </a:lnTo>
                <a:lnTo>
                  <a:pt x="68" y="45"/>
                </a:lnTo>
                <a:lnTo>
                  <a:pt x="70" y="54"/>
                </a:lnTo>
                <a:lnTo>
                  <a:pt x="76" y="63"/>
                </a:lnTo>
                <a:lnTo>
                  <a:pt x="97" y="75"/>
                </a:lnTo>
                <a:lnTo>
                  <a:pt x="107" y="79"/>
                </a:lnTo>
                <a:lnTo>
                  <a:pt x="124" y="7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0" name="Freeform 482"/>
          <p:cNvSpPr>
            <a:spLocks/>
          </p:cNvSpPr>
          <p:nvPr/>
        </p:nvSpPr>
        <p:spPr bwMode="auto">
          <a:xfrm>
            <a:off x="4437063" y="5683250"/>
            <a:ext cx="285750" cy="458788"/>
          </a:xfrm>
          <a:custGeom>
            <a:avLst/>
            <a:gdLst>
              <a:gd name="T0" fmla="*/ 28981403 w 360"/>
              <a:gd name="T1" fmla="*/ 135296335 h 577"/>
              <a:gd name="T2" fmla="*/ 40322499 w 360"/>
              <a:gd name="T3" fmla="*/ 144779805 h 577"/>
              <a:gd name="T4" fmla="*/ 39062024 w 360"/>
              <a:gd name="T5" fmla="*/ 177022967 h 577"/>
              <a:gd name="T6" fmla="*/ 25201560 w 360"/>
              <a:gd name="T7" fmla="*/ 183977935 h 577"/>
              <a:gd name="T8" fmla="*/ 27721722 w 360"/>
              <a:gd name="T9" fmla="*/ 194725656 h 577"/>
              <a:gd name="T10" fmla="*/ 31501558 w 360"/>
              <a:gd name="T11" fmla="*/ 210531224 h 577"/>
              <a:gd name="T12" fmla="*/ 42212417 w 360"/>
              <a:gd name="T13" fmla="*/ 204209126 h 577"/>
              <a:gd name="T14" fmla="*/ 44103129 w 360"/>
              <a:gd name="T15" fmla="*/ 223808241 h 577"/>
              <a:gd name="T16" fmla="*/ 44103129 w 360"/>
              <a:gd name="T17" fmla="*/ 238349508 h 577"/>
              <a:gd name="T18" fmla="*/ 33392270 w 360"/>
              <a:gd name="T19" fmla="*/ 228233913 h 577"/>
              <a:gd name="T20" fmla="*/ 32762033 w 360"/>
              <a:gd name="T21" fmla="*/ 259844950 h 577"/>
              <a:gd name="T22" fmla="*/ 27091484 w 360"/>
              <a:gd name="T23" fmla="*/ 319906396 h 577"/>
              <a:gd name="T24" fmla="*/ 35282188 w 360"/>
              <a:gd name="T25" fmla="*/ 330654116 h 577"/>
              <a:gd name="T26" fmla="*/ 42842654 w 360"/>
              <a:gd name="T27" fmla="*/ 337609085 h 577"/>
              <a:gd name="T28" fmla="*/ 52293051 w 360"/>
              <a:gd name="T29" fmla="*/ 364162324 h 577"/>
              <a:gd name="T30" fmla="*/ 66783746 w 360"/>
              <a:gd name="T31" fmla="*/ 357207355 h 577"/>
              <a:gd name="T32" fmla="*/ 84425627 w 360"/>
              <a:gd name="T33" fmla="*/ 363530199 h 577"/>
              <a:gd name="T34" fmla="*/ 103956633 w 360"/>
              <a:gd name="T35" fmla="*/ 350253182 h 577"/>
              <a:gd name="T36" fmla="*/ 107736494 w 360"/>
              <a:gd name="T37" fmla="*/ 328125615 h 577"/>
              <a:gd name="T38" fmla="*/ 123487664 w 360"/>
              <a:gd name="T39" fmla="*/ 314848598 h 577"/>
              <a:gd name="T40" fmla="*/ 134827966 w 360"/>
              <a:gd name="T41" fmla="*/ 313584348 h 577"/>
              <a:gd name="T42" fmla="*/ 165070625 w 360"/>
              <a:gd name="T43" fmla="*/ 329389866 h 577"/>
              <a:gd name="T44" fmla="*/ 178300845 w 360"/>
              <a:gd name="T45" fmla="*/ 330654116 h 577"/>
              <a:gd name="T46" fmla="*/ 193421778 w 360"/>
              <a:gd name="T47" fmla="*/ 304100878 h 577"/>
              <a:gd name="T48" fmla="*/ 199092326 w 360"/>
              <a:gd name="T49" fmla="*/ 254787152 h 577"/>
              <a:gd name="T50" fmla="*/ 202872956 w 360"/>
              <a:gd name="T51" fmla="*/ 230762414 h 577"/>
              <a:gd name="T52" fmla="*/ 209172997 w 360"/>
              <a:gd name="T53" fmla="*/ 205473377 h 577"/>
              <a:gd name="T54" fmla="*/ 209803234 w 360"/>
              <a:gd name="T55" fmla="*/ 183977935 h 577"/>
              <a:gd name="T56" fmla="*/ 199722563 w 360"/>
              <a:gd name="T57" fmla="*/ 167540292 h 577"/>
              <a:gd name="T58" fmla="*/ 206652792 w 360"/>
              <a:gd name="T59" fmla="*/ 143515554 h 577"/>
              <a:gd name="T60" fmla="*/ 219253619 w 360"/>
              <a:gd name="T61" fmla="*/ 128974287 h 577"/>
              <a:gd name="T62" fmla="*/ 222404011 w 360"/>
              <a:gd name="T63" fmla="*/ 108110971 h 577"/>
              <a:gd name="T64" fmla="*/ 213583071 w 360"/>
              <a:gd name="T65" fmla="*/ 85982585 h 577"/>
              <a:gd name="T66" fmla="*/ 211062915 w 360"/>
              <a:gd name="T67" fmla="*/ 70809192 h 577"/>
              <a:gd name="T68" fmla="*/ 209172997 w 360"/>
              <a:gd name="T69" fmla="*/ 64487143 h 577"/>
              <a:gd name="T70" fmla="*/ 200982244 w 360"/>
              <a:gd name="T71" fmla="*/ 54371548 h 577"/>
              <a:gd name="T72" fmla="*/ 190272179 w 360"/>
              <a:gd name="T73" fmla="*/ 51210114 h 577"/>
              <a:gd name="T74" fmla="*/ 200982244 w 360"/>
              <a:gd name="T75" fmla="*/ 42991690 h 577"/>
              <a:gd name="T76" fmla="*/ 195312490 w 360"/>
              <a:gd name="T77" fmla="*/ 38566018 h 577"/>
              <a:gd name="T78" fmla="*/ 190272179 w 360"/>
              <a:gd name="T79" fmla="*/ 29082548 h 577"/>
              <a:gd name="T80" fmla="*/ 185861312 w 360"/>
              <a:gd name="T81" fmla="*/ 16437650 h 577"/>
              <a:gd name="T82" fmla="*/ 175151246 w 360"/>
              <a:gd name="T83" fmla="*/ 14541274 h 577"/>
              <a:gd name="T84" fmla="*/ 167590780 w 360"/>
              <a:gd name="T85" fmla="*/ 7587097 h 577"/>
              <a:gd name="T86" fmla="*/ 156879921 w 360"/>
              <a:gd name="T87" fmla="*/ 5689924 h 577"/>
              <a:gd name="T88" fmla="*/ 141758989 w 360"/>
              <a:gd name="T89" fmla="*/ 1896377 h 577"/>
              <a:gd name="T90" fmla="*/ 138608596 w 360"/>
              <a:gd name="T91" fmla="*/ 15805524 h 577"/>
              <a:gd name="T92" fmla="*/ 107107051 w 360"/>
              <a:gd name="T93" fmla="*/ 32243174 h 577"/>
              <a:gd name="T94" fmla="*/ 88205464 w 360"/>
              <a:gd name="T95" fmla="*/ 48681613 h 577"/>
              <a:gd name="T96" fmla="*/ 70564376 w 360"/>
              <a:gd name="T97" fmla="*/ 53107298 h 577"/>
              <a:gd name="T98" fmla="*/ 42842654 w 360"/>
              <a:gd name="T99" fmla="*/ 62590767 h 577"/>
              <a:gd name="T100" fmla="*/ 15120939 w 360"/>
              <a:gd name="T101" fmla="*/ 42358769 h 577"/>
              <a:gd name="T102" fmla="*/ 6300787 w 360"/>
              <a:gd name="T103" fmla="*/ 42991690 h 577"/>
              <a:gd name="T104" fmla="*/ 1889919 w 360"/>
              <a:gd name="T105" fmla="*/ 62590767 h 577"/>
              <a:gd name="T106" fmla="*/ 1889919 w 360"/>
              <a:gd name="T107" fmla="*/ 79028411 h 577"/>
              <a:gd name="T108" fmla="*/ 0 w 360"/>
              <a:gd name="T109" fmla="*/ 90408257 h 577"/>
              <a:gd name="T110" fmla="*/ 6300787 w 360"/>
              <a:gd name="T111" fmla="*/ 100523852 h 577"/>
              <a:gd name="T112" fmla="*/ 20791487 w 360"/>
              <a:gd name="T113" fmla="*/ 100523852 h 577"/>
              <a:gd name="T114" fmla="*/ 29611640 w 360"/>
              <a:gd name="T115" fmla="*/ 118858692 h 5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0"/>
              <a:gd name="T175" fmla="*/ 0 h 577"/>
              <a:gd name="T176" fmla="*/ 360 w 360"/>
              <a:gd name="T177" fmla="*/ 577 h 5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0" h="577">
                <a:moveTo>
                  <a:pt x="47" y="196"/>
                </a:moveTo>
                <a:lnTo>
                  <a:pt x="47" y="206"/>
                </a:lnTo>
                <a:lnTo>
                  <a:pt x="46" y="214"/>
                </a:lnTo>
                <a:lnTo>
                  <a:pt x="52" y="222"/>
                </a:lnTo>
                <a:lnTo>
                  <a:pt x="59" y="224"/>
                </a:lnTo>
                <a:lnTo>
                  <a:pt x="64" y="229"/>
                </a:lnTo>
                <a:lnTo>
                  <a:pt x="58" y="261"/>
                </a:lnTo>
                <a:lnTo>
                  <a:pt x="61" y="267"/>
                </a:lnTo>
                <a:lnTo>
                  <a:pt x="62" y="280"/>
                </a:lnTo>
                <a:lnTo>
                  <a:pt x="49" y="286"/>
                </a:lnTo>
                <a:lnTo>
                  <a:pt x="42" y="287"/>
                </a:lnTo>
                <a:lnTo>
                  <a:pt x="40" y="291"/>
                </a:lnTo>
                <a:lnTo>
                  <a:pt x="46" y="293"/>
                </a:lnTo>
                <a:lnTo>
                  <a:pt x="43" y="302"/>
                </a:lnTo>
                <a:lnTo>
                  <a:pt x="44" y="308"/>
                </a:lnTo>
                <a:lnTo>
                  <a:pt x="43" y="318"/>
                </a:lnTo>
                <a:lnTo>
                  <a:pt x="49" y="325"/>
                </a:lnTo>
                <a:lnTo>
                  <a:pt x="50" y="333"/>
                </a:lnTo>
                <a:lnTo>
                  <a:pt x="56" y="334"/>
                </a:lnTo>
                <a:lnTo>
                  <a:pt x="61" y="324"/>
                </a:lnTo>
                <a:lnTo>
                  <a:pt x="67" y="323"/>
                </a:lnTo>
                <a:lnTo>
                  <a:pt x="77" y="334"/>
                </a:lnTo>
                <a:lnTo>
                  <a:pt x="76" y="343"/>
                </a:lnTo>
                <a:lnTo>
                  <a:pt x="70" y="354"/>
                </a:lnTo>
                <a:lnTo>
                  <a:pt x="73" y="366"/>
                </a:lnTo>
                <a:lnTo>
                  <a:pt x="92" y="377"/>
                </a:lnTo>
                <a:lnTo>
                  <a:pt x="70" y="377"/>
                </a:lnTo>
                <a:lnTo>
                  <a:pt x="61" y="361"/>
                </a:lnTo>
                <a:lnTo>
                  <a:pt x="56" y="359"/>
                </a:lnTo>
                <a:lnTo>
                  <a:pt x="53" y="361"/>
                </a:lnTo>
                <a:lnTo>
                  <a:pt x="55" y="370"/>
                </a:lnTo>
                <a:lnTo>
                  <a:pt x="52" y="377"/>
                </a:lnTo>
                <a:lnTo>
                  <a:pt x="52" y="411"/>
                </a:lnTo>
                <a:lnTo>
                  <a:pt x="40" y="428"/>
                </a:lnTo>
                <a:lnTo>
                  <a:pt x="33" y="497"/>
                </a:lnTo>
                <a:lnTo>
                  <a:pt x="43" y="506"/>
                </a:lnTo>
                <a:lnTo>
                  <a:pt x="44" y="513"/>
                </a:lnTo>
                <a:lnTo>
                  <a:pt x="50" y="516"/>
                </a:lnTo>
                <a:lnTo>
                  <a:pt x="56" y="523"/>
                </a:lnTo>
                <a:lnTo>
                  <a:pt x="62" y="527"/>
                </a:lnTo>
                <a:lnTo>
                  <a:pt x="64" y="534"/>
                </a:lnTo>
                <a:lnTo>
                  <a:pt x="68" y="534"/>
                </a:lnTo>
                <a:lnTo>
                  <a:pt x="74" y="554"/>
                </a:lnTo>
                <a:lnTo>
                  <a:pt x="79" y="558"/>
                </a:lnTo>
                <a:lnTo>
                  <a:pt x="83" y="576"/>
                </a:lnTo>
                <a:lnTo>
                  <a:pt x="86" y="577"/>
                </a:lnTo>
                <a:lnTo>
                  <a:pt x="92" y="571"/>
                </a:lnTo>
                <a:lnTo>
                  <a:pt x="106" y="565"/>
                </a:lnTo>
                <a:lnTo>
                  <a:pt x="110" y="565"/>
                </a:lnTo>
                <a:lnTo>
                  <a:pt x="119" y="574"/>
                </a:lnTo>
                <a:lnTo>
                  <a:pt x="134" y="575"/>
                </a:lnTo>
                <a:lnTo>
                  <a:pt x="147" y="569"/>
                </a:lnTo>
                <a:lnTo>
                  <a:pt x="158" y="561"/>
                </a:lnTo>
                <a:lnTo>
                  <a:pt x="165" y="554"/>
                </a:lnTo>
                <a:lnTo>
                  <a:pt x="173" y="552"/>
                </a:lnTo>
                <a:lnTo>
                  <a:pt x="177" y="535"/>
                </a:lnTo>
                <a:lnTo>
                  <a:pt x="171" y="519"/>
                </a:lnTo>
                <a:lnTo>
                  <a:pt x="179" y="506"/>
                </a:lnTo>
                <a:lnTo>
                  <a:pt x="186" y="501"/>
                </a:lnTo>
                <a:lnTo>
                  <a:pt x="196" y="498"/>
                </a:lnTo>
                <a:lnTo>
                  <a:pt x="205" y="505"/>
                </a:lnTo>
                <a:lnTo>
                  <a:pt x="210" y="498"/>
                </a:lnTo>
                <a:lnTo>
                  <a:pt x="214" y="496"/>
                </a:lnTo>
                <a:lnTo>
                  <a:pt x="235" y="498"/>
                </a:lnTo>
                <a:lnTo>
                  <a:pt x="247" y="511"/>
                </a:lnTo>
                <a:lnTo>
                  <a:pt x="262" y="521"/>
                </a:lnTo>
                <a:lnTo>
                  <a:pt x="269" y="521"/>
                </a:lnTo>
                <a:lnTo>
                  <a:pt x="278" y="519"/>
                </a:lnTo>
                <a:lnTo>
                  <a:pt x="283" y="523"/>
                </a:lnTo>
                <a:lnTo>
                  <a:pt x="293" y="513"/>
                </a:lnTo>
                <a:lnTo>
                  <a:pt x="296" y="492"/>
                </a:lnTo>
                <a:lnTo>
                  <a:pt x="307" y="481"/>
                </a:lnTo>
                <a:lnTo>
                  <a:pt x="313" y="428"/>
                </a:lnTo>
                <a:lnTo>
                  <a:pt x="317" y="417"/>
                </a:lnTo>
                <a:lnTo>
                  <a:pt x="316" y="403"/>
                </a:lnTo>
                <a:lnTo>
                  <a:pt x="316" y="391"/>
                </a:lnTo>
                <a:lnTo>
                  <a:pt x="322" y="376"/>
                </a:lnTo>
                <a:lnTo>
                  <a:pt x="322" y="365"/>
                </a:lnTo>
                <a:lnTo>
                  <a:pt x="325" y="356"/>
                </a:lnTo>
                <a:lnTo>
                  <a:pt x="326" y="333"/>
                </a:lnTo>
                <a:lnTo>
                  <a:pt x="332" y="325"/>
                </a:lnTo>
                <a:lnTo>
                  <a:pt x="329" y="317"/>
                </a:lnTo>
                <a:lnTo>
                  <a:pt x="329" y="309"/>
                </a:lnTo>
                <a:lnTo>
                  <a:pt x="333" y="291"/>
                </a:lnTo>
                <a:lnTo>
                  <a:pt x="330" y="285"/>
                </a:lnTo>
                <a:lnTo>
                  <a:pt x="322" y="276"/>
                </a:lnTo>
                <a:lnTo>
                  <a:pt x="317" y="265"/>
                </a:lnTo>
                <a:lnTo>
                  <a:pt x="316" y="250"/>
                </a:lnTo>
                <a:lnTo>
                  <a:pt x="320" y="236"/>
                </a:lnTo>
                <a:lnTo>
                  <a:pt x="328" y="227"/>
                </a:lnTo>
                <a:lnTo>
                  <a:pt x="336" y="218"/>
                </a:lnTo>
                <a:lnTo>
                  <a:pt x="347" y="212"/>
                </a:lnTo>
                <a:lnTo>
                  <a:pt x="348" y="204"/>
                </a:lnTo>
                <a:lnTo>
                  <a:pt x="360" y="191"/>
                </a:lnTo>
                <a:lnTo>
                  <a:pt x="359" y="183"/>
                </a:lnTo>
                <a:lnTo>
                  <a:pt x="353" y="171"/>
                </a:lnTo>
                <a:lnTo>
                  <a:pt x="347" y="165"/>
                </a:lnTo>
                <a:lnTo>
                  <a:pt x="345" y="144"/>
                </a:lnTo>
                <a:lnTo>
                  <a:pt x="339" y="136"/>
                </a:lnTo>
                <a:lnTo>
                  <a:pt x="338" y="124"/>
                </a:lnTo>
                <a:lnTo>
                  <a:pt x="335" y="118"/>
                </a:lnTo>
                <a:lnTo>
                  <a:pt x="335" y="112"/>
                </a:lnTo>
                <a:lnTo>
                  <a:pt x="342" y="110"/>
                </a:lnTo>
                <a:lnTo>
                  <a:pt x="342" y="104"/>
                </a:lnTo>
                <a:lnTo>
                  <a:pt x="332" y="102"/>
                </a:lnTo>
                <a:lnTo>
                  <a:pt x="329" y="97"/>
                </a:lnTo>
                <a:lnTo>
                  <a:pt x="320" y="91"/>
                </a:lnTo>
                <a:lnTo>
                  <a:pt x="319" y="86"/>
                </a:lnTo>
                <a:lnTo>
                  <a:pt x="314" y="83"/>
                </a:lnTo>
                <a:lnTo>
                  <a:pt x="305" y="84"/>
                </a:lnTo>
                <a:lnTo>
                  <a:pt x="302" y="81"/>
                </a:lnTo>
                <a:lnTo>
                  <a:pt x="307" y="78"/>
                </a:lnTo>
                <a:lnTo>
                  <a:pt x="316" y="76"/>
                </a:lnTo>
                <a:lnTo>
                  <a:pt x="319" y="68"/>
                </a:lnTo>
                <a:lnTo>
                  <a:pt x="323" y="63"/>
                </a:lnTo>
                <a:lnTo>
                  <a:pt x="317" y="61"/>
                </a:lnTo>
                <a:lnTo>
                  <a:pt x="310" y="61"/>
                </a:lnTo>
                <a:lnTo>
                  <a:pt x="305" y="58"/>
                </a:lnTo>
                <a:lnTo>
                  <a:pt x="299" y="58"/>
                </a:lnTo>
                <a:lnTo>
                  <a:pt x="302" y="46"/>
                </a:lnTo>
                <a:lnTo>
                  <a:pt x="308" y="41"/>
                </a:lnTo>
                <a:lnTo>
                  <a:pt x="301" y="29"/>
                </a:lnTo>
                <a:lnTo>
                  <a:pt x="295" y="26"/>
                </a:lnTo>
                <a:lnTo>
                  <a:pt x="289" y="33"/>
                </a:lnTo>
                <a:lnTo>
                  <a:pt x="284" y="30"/>
                </a:lnTo>
                <a:lnTo>
                  <a:pt x="278" y="23"/>
                </a:lnTo>
                <a:lnTo>
                  <a:pt x="278" y="18"/>
                </a:lnTo>
                <a:lnTo>
                  <a:pt x="271" y="15"/>
                </a:lnTo>
                <a:lnTo>
                  <a:pt x="266" y="12"/>
                </a:lnTo>
                <a:lnTo>
                  <a:pt x="258" y="13"/>
                </a:lnTo>
                <a:lnTo>
                  <a:pt x="255" y="10"/>
                </a:lnTo>
                <a:lnTo>
                  <a:pt x="249" y="9"/>
                </a:lnTo>
                <a:lnTo>
                  <a:pt x="246" y="2"/>
                </a:lnTo>
                <a:lnTo>
                  <a:pt x="240" y="0"/>
                </a:lnTo>
                <a:lnTo>
                  <a:pt x="225" y="3"/>
                </a:lnTo>
                <a:lnTo>
                  <a:pt x="226" y="8"/>
                </a:lnTo>
                <a:lnTo>
                  <a:pt x="223" y="21"/>
                </a:lnTo>
                <a:lnTo>
                  <a:pt x="220" y="25"/>
                </a:lnTo>
                <a:lnTo>
                  <a:pt x="198" y="30"/>
                </a:lnTo>
                <a:lnTo>
                  <a:pt x="190" y="33"/>
                </a:lnTo>
                <a:lnTo>
                  <a:pt x="170" y="51"/>
                </a:lnTo>
                <a:lnTo>
                  <a:pt x="161" y="55"/>
                </a:lnTo>
                <a:lnTo>
                  <a:pt x="144" y="75"/>
                </a:lnTo>
                <a:lnTo>
                  <a:pt x="140" y="77"/>
                </a:lnTo>
                <a:lnTo>
                  <a:pt x="123" y="78"/>
                </a:lnTo>
                <a:lnTo>
                  <a:pt x="117" y="83"/>
                </a:lnTo>
                <a:lnTo>
                  <a:pt x="112" y="84"/>
                </a:lnTo>
                <a:lnTo>
                  <a:pt x="98" y="94"/>
                </a:lnTo>
                <a:lnTo>
                  <a:pt x="88" y="99"/>
                </a:lnTo>
                <a:lnTo>
                  <a:pt x="68" y="99"/>
                </a:lnTo>
                <a:lnTo>
                  <a:pt x="39" y="92"/>
                </a:lnTo>
                <a:lnTo>
                  <a:pt x="24" y="75"/>
                </a:lnTo>
                <a:lnTo>
                  <a:pt x="24" y="67"/>
                </a:lnTo>
                <a:lnTo>
                  <a:pt x="16" y="61"/>
                </a:lnTo>
                <a:lnTo>
                  <a:pt x="12" y="61"/>
                </a:lnTo>
                <a:lnTo>
                  <a:pt x="10" y="68"/>
                </a:lnTo>
                <a:lnTo>
                  <a:pt x="18" y="78"/>
                </a:lnTo>
                <a:lnTo>
                  <a:pt x="10" y="92"/>
                </a:lnTo>
                <a:lnTo>
                  <a:pt x="3" y="99"/>
                </a:lnTo>
                <a:lnTo>
                  <a:pt x="4" y="105"/>
                </a:lnTo>
                <a:lnTo>
                  <a:pt x="0" y="120"/>
                </a:lnTo>
                <a:lnTo>
                  <a:pt x="3" y="125"/>
                </a:lnTo>
                <a:lnTo>
                  <a:pt x="12" y="129"/>
                </a:lnTo>
                <a:lnTo>
                  <a:pt x="7" y="135"/>
                </a:lnTo>
                <a:lnTo>
                  <a:pt x="0" y="143"/>
                </a:lnTo>
                <a:lnTo>
                  <a:pt x="0" y="160"/>
                </a:lnTo>
                <a:lnTo>
                  <a:pt x="12" y="151"/>
                </a:lnTo>
                <a:lnTo>
                  <a:pt x="10" y="159"/>
                </a:lnTo>
                <a:lnTo>
                  <a:pt x="15" y="161"/>
                </a:lnTo>
                <a:lnTo>
                  <a:pt x="25" y="157"/>
                </a:lnTo>
                <a:lnTo>
                  <a:pt x="33" y="159"/>
                </a:lnTo>
                <a:lnTo>
                  <a:pt x="36" y="164"/>
                </a:lnTo>
                <a:lnTo>
                  <a:pt x="36" y="173"/>
                </a:lnTo>
                <a:lnTo>
                  <a:pt x="47" y="188"/>
                </a:lnTo>
                <a:lnTo>
                  <a:pt x="47" y="19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1" name="Freeform 483"/>
          <p:cNvSpPr>
            <a:spLocks/>
          </p:cNvSpPr>
          <p:nvPr/>
        </p:nvSpPr>
        <p:spPr bwMode="auto">
          <a:xfrm>
            <a:off x="4781550" y="5376863"/>
            <a:ext cx="55563" cy="26987"/>
          </a:xfrm>
          <a:custGeom>
            <a:avLst/>
            <a:gdLst>
              <a:gd name="T0" fmla="*/ 0 w 68"/>
              <a:gd name="T1" fmla="*/ 13860206 h 34"/>
              <a:gd name="T2" fmla="*/ 667573 w 68"/>
              <a:gd name="T3" fmla="*/ 10710662 h 34"/>
              <a:gd name="T4" fmla="*/ 4006256 w 68"/>
              <a:gd name="T5" fmla="*/ 7560328 h 34"/>
              <a:gd name="T6" fmla="*/ 10015229 w 68"/>
              <a:gd name="T7" fmla="*/ 7560328 h 34"/>
              <a:gd name="T8" fmla="*/ 18694496 w 68"/>
              <a:gd name="T9" fmla="*/ 8819986 h 34"/>
              <a:gd name="T10" fmla="*/ 22032360 w 68"/>
              <a:gd name="T11" fmla="*/ 6930103 h 34"/>
              <a:gd name="T12" fmla="*/ 26706187 w 68"/>
              <a:gd name="T13" fmla="*/ 5040218 h 34"/>
              <a:gd name="T14" fmla="*/ 30712447 w 68"/>
              <a:gd name="T15" fmla="*/ 6299876 h 34"/>
              <a:gd name="T16" fmla="*/ 39391711 w 68"/>
              <a:gd name="T17" fmla="*/ 630226 h 34"/>
              <a:gd name="T18" fmla="*/ 45400683 w 68"/>
              <a:gd name="T19" fmla="*/ 0 h 34"/>
              <a:gd name="T20" fmla="*/ 45400683 w 68"/>
              <a:gd name="T21" fmla="*/ 13229980 h 34"/>
              <a:gd name="T22" fmla="*/ 42730392 w 68"/>
              <a:gd name="T23" fmla="*/ 15120657 h 34"/>
              <a:gd name="T24" fmla="*/ 43397965 w 68"/>
              <a:gd name="T25" fmla="*/ 20790305 h 34"/>
              <a:gd name="T26" fmla="*/ 39391711 w 68"/>
              <a:gd name="T27" fmla="*/ 21420531 h 34"/>
              <a:gd name="T28" fmla="*/ 32715166 w 68"/>
              <a:gd name="T29" fmla="*/ 17010540 h 34"/>
              <a:gd name="T30" fmla="*/ 18694496 w 68"/>
              <a:gd name="T31" fmla="*/ 20790305 h 34"/>
              <a:gd name="T32" fmla="*/ 4673828 w 68"/>
              <a:gd name="T33" fmla="*/ 19530648 h 34"/>
              <a:gd name="T34" fmla="*/ 2002719 w 68"/>
              <a:gd name="T35" fmla="*/ 17640765 h 34"/>
              <a:gd name="T36" fmla="*/ 0 w 68"/>
              <a:gd name="T37" fmla="*/ 13860206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34"/>
              <a:gd name="T59" fmla="*/ 68 w 68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34">
                <a:moveTo>
                  <a:pt x="0" y="22"/>
                </a:moveTo>
                <a:lnTo>
                  <a:pt x="1" y="17"/>
                </a:lnTo>
                <a:lnTo>
                  <a:pt x="6" y="12"/>
                </a:lnTo>
                <a:lnTo>
                  <a:pt x="15" y="12"/>
                </a:lnTo>
                <a:lnTo>
                  <a:pt x="28" y="14"/>
                </a:lnTo>
                <a:lnTo>
                  <a:pt x="33" y="11"/>
                </a:lnTo>
                <a:lnTo>
                  <a:pt x="40" y="8"/>
                </a:lnTo>
                <a:lnTo>
                  <a:pt x="46" y="10"/>
                </a:lnTo>
                <a:lnTo>
                  <a:pt x="59" y="1"/>
                </a:lnTo>
                <a:lnTo>
                  <a:pt x="68" y="0"/>
                </a:lnTo>
                <a:lnTo>
                  <a:pt x="68" y="21"/>
                </a:lnTo>
                <a:lnTo>
                  <a:pt x="64" y="24"/>
                </a:lnTo>
                <a:lnTo>
                  <a:pt x="65" y="33"/>
                </a:lnTo>
                <a:lnTo>
                  <a:pt x="59" y="34"/>
                </a:lnTo>
                <a:lnTo>
                  <a:pt x="49" y="27"/>
                </a:lnTo>
                <a:lnTo>
                  <a:pt x="28" y="33"/>
                </a:lnTo>
                <a:lnTo>
                  <a:pt x="7" y="31"/>
                </a:lnTo>
                <a:lnTo>
                  <a:pt x="3" y="28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2" name="Freeform 484"/>
          <p:cNvSpPr>
            <a:spLocks/>
          </p:cNvSpPr>
          <p:nvPr/>
        </p:nvSpPr>
        <p:spPr bwMode="auto">
          <a:xfrm>
            <a:off x="4457700" y="6092825"/>
            <a:ext cx="15875" cy="31750"/>
          </a:xfrm>
          <a:custGeom>
            <a:avLst/>
            <a:gdLst>
              <a:gd name="T0" fmla="*/ 0 w 21"/>
              <a:gd name="T1" fmla="*/ 11169315 h 38"/>
              <a:gd name="T2" fmla="*/ 4572000 w 21"/>
              <a:gd name="T3" fmla="*/ 18150973 h 38"/>
              <a:gd name="T4" fmla="*/ 5143500 w 21"/>
              <a:gd name="T5" fmla="*/ 25131792 h 38"/>
              <a:gd name="T6" fmla="*/ 8571744 w 21"/>
              <a:gd name="T7" fmla="*/ 26527956 h 38"/>
              <a:gd name="T8" fmla="*/ 12000743 w 21"/>
              <a:gd name="T9" fmla="*/ 24433293 h 38"/>
              <a:gd name="T10" fmla="*/ 12000743 w 21"/>
              <a:gd name="T11" fmla="*/ 6283157 h 38"/>
              <a:gd name="T12" fmla="*/ 10286243 w 21"/>
              <a:gd name="T13" fmla="*/ 2792329 h 38"/>
              <a:gd name="T14" fmla="*/ 6285745 w 21"/>
              <a:gd name="T15" fmla="*/ 0 h 38"/>
              <a:gd name="T16" fmla="*/ 2857500 w 21"/>
              <a:gd name="T17" fmla="*/ 0 h 38"/>
              <a:gd name="T18" fmla="*/ 0 w 21"/>
              <a:gd name="T19" fmla="*/ 11169315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38"/>
              <a:gd name="T32" fmla="*/ 21 w 21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38">
                <a:moveTo>
                  <a:pt x="0" y="16"/>
                </a:moveTo>
                <a:lnTo>
                  <a:pt x="8" y="26"/>
                </a:lnTo>
                <a:lnTo>
                  <a:pt x="9" y="36"/>
                </a:lnTo>
                <a:lnTo>
                  <a:pt x="15" y="38"/>
                </a:lnTo>
                <a:lnTo>
                  <a:pt x="21" y="35"/>
                </a:lnTo>
                <a:lnTo>
                  <a:pt x="21" y="9"/>
                </a:lnTo>
                <a:lnTo>
                  <a:pt x="18" y="4"/>
                </a:lnTo>
                <a:lnTo>
                  <a:pt x="11" y="0"/>
                </a:lnTo>
                <a:lnTo>
                  <a:pt x="5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3" name="Freeform 485"/>
          <p:cNvSpPr>
            <a:spLocks/>
          </p:cNvSpPr>
          <p:nvPr/>
        </p:nvSpPr>
        <p:spPr bwMode="auto">
          <a:xfrm>
            <a:off x="5397500" y="5795963"/>
            <a:ext cx="22225" cy="15875"/>
          </a:xfrm>
          <a:custGeom>
            <a:avLst/>
            <a:gdLst>
              <a:gd name="T0" fmla="*/ 0 w 29"/>
              <a:gd name="T1" fmla="*/ 5445124 h 18"/>
              <a:gd name="T2" fmla="*/ 1761906 w 29"/>
              <a:gd name="T3" fmla="*/ 1555750 h 18"/>
              <a:gd name="T4" fmla="*/ 5285718 w 29"/>
              <a:gd name="T5" fmla="*/ 0 h 18"/>
              <a:gd name="T6" fmla="*/ 8222484 w 29"/>
              <a:gd name="T7" fmla="*/ 1555750 h 18"/>
              <a:gd name="T8" fmla="*/ 10572203 w 29"/>
              <a:gd name="T9" fmla="*/ 1555750 h 18"/>
              <a:gd name="T10" fmla="*/ 15857923 w 29"/>
              <a:gd name="T11" fmla="*/ 3111500 h 18"/>
              <a:gd name="T12" fmla="*/ 17032782 w 29"/>
              <a:gd name="T13" fmla="*/ 10889367 h 18"/>
              <a:gd name="T14" fmla="*/ 12334108 w 29"/>
              <a:gd name="T15" fmla="*/ 14000866 h 18"/>
              <a:gd name="T16" fmla="*/ 8810297 w 29"/>
              <a:gd name="T17" fmla="*/ 14000866 h 18"/>
              <a:gd name="T18" fmla="*/ 4698672 w 29"/>
              <a:gd name="T19" fmla="*/ 13222991 h 18"/>
              <a:gd name="T20" fmla="*/ 1174860 w 29"/>
              <a:gd name="T21" fmla="*/ 8555743 h 18"/>
              <a:gd name="T22" fmla="*/ 0 w 29"/>
              <a:gd name="T23" fmla="*/ 5445124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18"/>
              <a:gd name="T38" fmla="*/ 29 w 29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18">
                <a:moveTo>
                  <a:pt x="0" y="7"/>
                </a:moveTo>
                <a:lnTo>
                  <a:pt x="3" y="2"/>
                </a:lnTo>
                <a:lnTo>
                  <a:pt x="9" y="0"/>
                </a:lnTo>
                <a:lnTo>
                  <a:pt x="14" y="2"/>
                </a:lnTo>
                <a:lnTo>
                  <a:pt x="18" y="2"/>
                </a:lnTo>
                <a:lnTo>
                  <a:pt x="27" y="4"/>
                </a:lnTo>
                <a:lnTo>
                  <a:pt x="29" y="14"/>
                </a:lnTo>
                <a:lnTo>
                  <a:pt x="21" y="18"/>
                </a:lnTo>
                <a:lnTo>
                  <a:pt x="15" y="18"/>
                </a:lnTo>
                <a:lnTo>
                  <a:pt x="8" y="17"/>
                </a:lnTo>
                <a:lnTo>
                  <a:pt x="2" y="11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4" name="Freeform 486"/>
          <p:cNvSpPr>
            <a:spLocks/>
          </p:cNvSpPr>
          <p:nvPr/>
        </p:nvSpPr>
        <p:spPr bwMode="auto">
          <a:xfrm>
            <a:off x="4435475" y="6078538"/>
            <a:ext cx="14288" cy="14287"/>
          </a:xfrm>
          <a:custGeom>
            <a:avLst/>
            <a:gdLst>
              <a:gd name="T0" fmla="*/ 0 w 18"/>
              <a:gd name="T1" fmla="*/ 2551658 h 20"/>
              <a:gd name="T2" fmla="*/ 0 w 18"/>
              <a:gd name="T3" fmla="*/ 5103316 h 20"/>
              <a:gd name="T4" fmla="*/ 5670748 w 18"/>
              <a:gd name="T5" fmla="*/ 7144214 h 20"/>
              <a:gd name="T6" fmla="*/ 5670748 w 18"/>
              <a:gd name="T7" fmla="*/ 9695872 h 20"/>
              <a:gd name="T8" fmla="*/ 8821252 w 18"/>
              <a:gd name="T9" fmla="*/ 10205917 h 20"/>
              <a:gd name="T10" fmla="*/ 11341495 w 18"/>
              <a:gd name="T11" fmla="*/ 9695872 h 20"/>
              <a:gd name="T12" fmla="*/ 11341495 w 18"/>
              <a:gd name="T13" fmla="*/ 510046 h 20"/>
              <a:gd name="T14" fmla="*/ 9451511 w 18"/>
              <a:gd name="T15" fmla="*/ 0 h 20"/>
              <a:gd name="T16" fmla="*/ 3780764 w 18"/>
              <a:gd name="T17" fmla="*/ 510046 h 20"/>
              <a:gd name="T18" fmla="*/ 0 w 18"/>
              <a:gd name="T19" fmla="*/ 255165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20"/>
              <a:gd name="T32" fmla="*/ 18 w 18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20">
                <a:moveTo>
                  <a:pt x="0" y="5"/>
                </a:moveTo>
                <a:lnTo>
                  <a:pt x="0" y="10"/>
                </a:lnTo>
                <a:lnTo>
                  <a:pt x="9" y="14"/>
                </a:lnTo>
                <a:lnTo>
                  <a:pt x="9" y="19"/>
                </a:lnTo>
                <a:lnTo>
                  <a:pt x="14" y="20"/>
                </a:lnTo>
                <a:lnTo>
                  <a:pt x="18" y="19"/>
                </a:lnTo>
                <a:lnTo>
                  <a:pt x="18" y="1"/>
                </a:lnTo>
                <a:lnTo>
                  <a:pt x="15" y="0"/>
                </a:lnTo>
                <a:lnTo>
                  <a:pt x="6" y="1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5" name="Freeform 487"/>
          <p:cNvSpPr>
            <a:spLocks/>
          </p:cNvSpPr>
          <p:nvPr/>
        </p:nvSpPr>
        <p:spPr bwMode="auto">
          <a:xfrm>
            <a:off x="5599113" y="6219825"/>
            <a:ext cx="12700" cy="14288"/>
          </a:xfrm>
          <a:custGeom>
            <a:avLst/>
            <a:gdLst>
              <a:gd name="T0" fmla="*/ 0 w 17"/>
              <a:gd name="T1" fmla="*/ 3780764 h 18"/>
              <a:gd name="T2" fmla="*/ 2790264 w 17"/>
              <a:gd name="T3" fmla="*/ 10080977 h 18"/>
              <a:gd name="T4" fmla="*/ 6139330 w 17"/>
              <a:gd name="T5" fmla="*/ 11341495 h 18"/>
              <a:gd name="T6" fmla="*/ 9487646 w 17"/>
              <a:gd name="T7" fmla="*/ 6301007 h 18"/>
              <a:gd name="T8" fmla="*/ 8371540 w 17"/>
              <a:gd name="T9" fmla="*/ 3150503 h 18"/>
              <a:gd name="T10" fmla="*/ 6697382 w 17"/>
              <a:gd name="T11" fmla="*/ 1889985 h 18"/>
              <a:gd name="T12" fmla="*/ 6697382 w 17"/>
              <a:gd name="T13" fmla="*/ 0 h 18"/>
              <a:gd name="T14" fmla="*/ 3348318 w 17"/>
              <a:gd name="T15" fmla="*/ 0 h 18"/>
              <a:gd name="T16" fmla="*/ 1674159 w 17"/>
              <a:gd name="T17" fmla="*/ 1260519 h 18"/>
              <a:gd name="T18" fmla="*/ 0 w 17"/>
              <a:gd name="T19" fmla="*/ 3780764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8"/>
              <a:gd name="T32" fmla="*/ 17 w 17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8">
                <a:moveTo>
                  <a:pt x="0" y="6"/>
                </a:moveTo>
                <a:lnTo>
                  <a:pt x="5" y="16"/>
                </a:lnTo>
                <a:lnTo>
                  <a:pt x="11" y="18"/>
                </a:lnTo>
                <a:lnTo>
                  <a:pt x="17" y="10"/>
                </a:lnTo>
                <a:lnTo>
                  <a:pt x="15" y="5"/>
                </a:lnTo>
                <a:lnTo>
                  <a:pt x="12" y="3"/>
                </a:lnTo>
                <a:lnTo>
                  <a:pt x="12" y="0"/>
                </a:lnTo>
                <a:lnTo>
                  <a:pt x="6" y="0"/>
                </a:lnTo>
                <a:lnTo>
                  <a:pt x="3" y="2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6" name="Freeform 488"/>
          <p:cNvSpPr>
            <a:spLocks/>
          </p:cNvSpPr>
          <p:nvPr/>
        </p:nvSpPr>
        <p:spPr bwMode="auto">
          <a:xfrm>
            <a:off x="5578475" y="6207125"/>
            <a:ext cx="15875" cy="12700"/>
          </a:xfrm>
          <a:custGeom>
            <a:avLst/>
            <a:gdLst>
              <a:gd name="T0" fmla="*/ 0 w 21"/>
              <a:gd name="T1" fmla="*/ 4301067 h 15"/>
              <a:gd name="T2" fmla="*/ 1143000 w 21"/>
              <a:gd name="T3" fmla="*/ 2867660 h 15"/>
              <a:gd name="T4" fmla="*/ 4572000 w 21"/>
              <a:gd name="T5" fmla="*/ 717127 h 15"/>
              <a:gd name="T6" fmla="*/ 8571744 w 21"/>
              <a:gd name="T7" fmla="*/ 0 h 15"/>
              <a:gd name="T8" fmla="*/ 11429243 w 21"/>
              <a:gd name="T9" fmla="*/ 2150534 h 15"/>
              <a:gd name="T10" fmla="*/ 12000743 w 21"/>
              <a:gd name="T11" fmla="*/ 4301067 h 15"/>
              <a:gd name="T12" fmla="*/ 8571744 w 21"/>
              <a:gd name="T13" fmla="*/ 10752667 h 15"/>
              <a:gd name="T14" fmla="*/ 5143500 w 21"/>
              <a:gd name="T15" fmla="*/ 7885008 h 15"/>
              <a:gd name="T16" fmla="*/ 1714500 w 21"/>
              <a:gd name="T17" fmla="*/ 7168728 h 15"/>
              <a:gd name="T18" fmla="*/ 0 w 21"/>
              <a:gd name="T19" fmla="*/ 430106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5"/>
              <a:gd name="T32" fmla="*/ 21 w 2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5">
                <a:moveTo>
                  <a:pt x="0" y="6"/>
                </a:moveTo>
                <a:lnTo>
                  <a:pt x="2" y="4"/>
                </a:lnTo>
                <a:lnTo>
                  <a:pt x="8" y="1"/>
                </a:lnTo>
                <a:lnTo>
                  <a:pt x="15" y="0"/>
                </a:lnTo>
                <a:lnTo>
                  <a:pt x="20" y="3"/>
                </a:lnTo>
                <a:lnTo>
                  <a:pt x="21" y="6"/>
                </a:lnTo>
                <a:lnTo>
                  <a:pt x="15" y="15"/>
                </a:lnTo>
                <a:lnTo>
                  <a:pt x="9" y="11"/>
                </a:lnTo>
                <a:lnTo>
                  <a:pt x="3" y="1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7" name="Freeform 489"/>
          <p:cNvSpPr>
            <a:spLocks/>
          </p:cNvSpPr>
          <p:nvPr/>
        </p:nvSpPr>
        <p:spPr bwMode="auto">
          <a:xfrm>
            <a:off x="5135563" y="6342063"/>
            <a:ext cx="17462" cy="7937"/>
          </a:xfrm>
          <a:custGeom>
            <a:avLst/>
            <a:gdLst>
              <a:gd name="T0" fmla="*/ 0 w 21"/>
              <a:gd name="T1" fmla="*/ 520956 h 11"/>
              <a:gd name="T2" fmla="*/ 3457476 w 21"/>
              <a:gd name="T3" fmla="*/ 0 h 11"/>
              <a:gd name="T4" fmla="*/ 7605949 w 21"/>
              <a:gd name="T5" fmla="*/ 0 h 11"/>
              <a:gd name="T6" fmla="*/ 13828242 w 21"/>
              <a:gd name="T7" fmla="*/ 3644526 h 11"/>
              <a:gd name="T8" fmla="*/ 14520070 w 21"/>
              <a:gd name="T9" fmla="*/ 5726906 h 11"/>
              <a:gd name="T10" fmla="*/ 11754420 w 21"/>
              <a:gd name="T11" fmla="*/ 5726906 h 11"/>
              <a:gd name="T12" fmla="*/ 1382824 w 21"/>
              <a:gd name="T13" fmla="*/ 3644526 h 11"/>
              <a:gd name="T14" fmla="*/ 0 w 21"/>
              <a:gd name="T15" fmla="*/ 520956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1"/>
              <a:gd name="T26" fmla="*/ 21 w 2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1">
                <a:moveTo>
                  <a:pt x="0" y="1"/>
                </a:moveTo>
                <a:lnTo>
                  <a:pt x="5" y="0"/>
                </a:lnTo>
                <a:lnTo>
                  <a:pt x="11" y="0"/>
                </a:lnTo>
                <a:lnTo>
                  <a:pt x="20" y="7"/>
                </a:lnTo>
                <a:lnTo>
                  <a:pt x="21" y="11"/>
                </a:lnTo>
                <a:lnTo>
                  <a:pt x="17" y="11"/>
                </a:lnTo>
                <a:lnTo>
                  <a:pt x="2" y="7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8" name="Freeform 490"/>
          <p:cNvSpPr>
            <a:spLocks/>
          </p:cNvSpPr>
          <p:nvPr/>
        </p:nvSpPr>
        <p:spPr bwMode="auto">
          <a:xfrm>
            <a:off x="5459413" y="5826125"/>
            <a:ext cx="12700" cy="7938"/>
          </a:xfrm>
          <a:custGeom>
            <a:avLst/>
            <a:gdLst>
              <a:gd name="T0" fmla="*/ 0 w 17"/>
              <a:gd name="T1" fmla="*/ 1260554 h 10"/>
              <a:gd name="T2" fmla="*/ 0 w 17"/>
              <a:gd name="T3" fmla="*/ 3150592 h 10"/>
              <a:gd name="T4" fmla="*/ 2790264 w 17"/>
              <a:gd name="T5" fmla="*/ 6301184 h 10"/>
              <a:gd name="T6" fmla="*/ 6139330 w 17"/>
              <a:gd name="T7" fmla="*/ 6301184 h 10"/>
              <a:gd name="T8" fmla="*/ 8371540 w 17"/>
              <a:gd name="T9" fmla="*/ 3780870 h 10"/>
              <a:gd name="T10" fmla="*/ 9487646 w 17"/>
              <a:gd name="T11" fmla="*/ 1260554 h 10"/>
              <a:gd name="T12" fmla="*/ 7813488 w 17"/>
              <a:gd name="T13" fmla="*/ 630277 h 10"/>
              <a:gd name="T14" fmla="*/ 3348318 w 17"/>
              <a:gd name="T15" fmla="*/ 0 h 10"/>
              <a:gd name="T16" fmla="*/ 0 w 17"/>
              <a:gd name="T17" fmla="*/ 1260554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0"/>
              <a:gd name="T29" fmla="*/ 17 w 17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0">
                <a:moveTo>
                  <a:pt x="0" y="2"/>
                </a:moveTo>
                <a:lnTo>
                  <a:pt x="0" y="5"/>
                </a:lnTo>
                <a:lnTo>
                  <a:pt x="5" y="10"/>
                </a:lnTo>
                <a:lnTo>
                  <a:pt x="11" y="10"/>
                </a:lnTo>
                <a:lnTo>
                  <a:pt x="15" y="6"/>
                </a:lnTo>
                <a:lnTo>
                  <a:pt x="17" y="2"/>
                </a:lnTo>
                <a:lnTo>
                  <a:pt x="14" y="1"/>
                </a:lnTo>
                <a:lnTo>
                  <a:pt x="6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19" name="Freeform 491"/>
          <p:cNvSpPr>
            <a:spLocks/>
          </p:cNvSpPr>
          <p:nvPr/>
        </p:nvSpPr>
        <p:spPr bwMode="auto">
          <a:xfrm>
            <a:off x="5607050" y="6237288"/>
            <a:ext cx="9525" cy="11112"/>
          </a:xfrm>
          <a:custGeom>
            <a:avLst/>
            <a:gdLst>
              <a:gd name="T0" fmla="*/ 0 w 13"/>
              <a:gd name="T1" fmla="*/ 4384112 h 13"/>
              <a:gd name="T2" fmla="*/ 2683852 w 13"/>
              <a:gd name="T3" fmla="*/ 8036541 h 13"/>
              <a:gd name="T4" fmla="*/ 5368436 w 13"/>
              <a:gd name="T5" fmla="*/ 9498196 h 13"/>
              <a:gd name="T6" fmla="*/ 6978895 w 13"/>
              <a:gd name="T7" fmla="*/ 8036541 h 13"/>
              <a:gd name="T8" fmla="*/ 6441832 w 13"/>
              <a:gd name="T9" fmla="*/ 6575739 h 13"/>
              <a:gd name="T10" fmla="*/ 5368436 w 13"/>
              <a:gd name="T11" fmla="*/ 2191628 h 13"/>
              <a:gd name="T12" fmla="*/ 3220916 w 13"/>
              <a:gd name="T13" fmla="*/ 0 h 13"/>
              <a:gd name="T14" fmla="*/ 0 w 13"/>
              <a:gd name="T15" fmla="*/ 1461655 h 13"/>
              <a:gd name="T16" fmla="*/ 0 w 13"/>
              <a:gd name="T17" fmla="*/ 4384112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13"/>
              <a:gd name="T29" fmla="*/ 13 w 13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13">
                <a:moveTo>
                  <a:pt x="0" y="6"/>
                </a:moveTo>
                <a:lnTo>
                  <a:pt x="5" y="11"/>
                </a:lnTo>
                <a:lnTo>
                  <a:pt x="10" y="13"/>
                </a:lnTo>
                <a:lnTo>
                  <a:pt x="13" y="11"/>
                </a:lnTo>
                <a:lnTo>
                  <a:pt x="12" y="9"/>
                </a:lnTo>
                <a:lnTo>
                  <a:pt x="10" y="3"/>
                </a:lnTo>
                <a:lnTo>
                  <a:pt x="6" y="0"/>
                </a:lnTo>
                <a:lnTo>
                  <a:pt x="0" y="2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0" name="Freeform 492"/>
          <p:cNvSpPr>
            <a:spLocks/>
          </p:cNvSpPr>
          <p:nvPr/>
        </p:nvSpPr>
        <p:spPr bwMode="auto">
          <a:xfrm>
            <a:off x="5645150" y="6159500"/>
            <a:ext cx="9525" cy="7938"/>
          </a:xfrm>
          <a:custGeom>
            <a:avLst/>
            <a:gdLst>
              <a:gd name="T0" fmla="*/ 0 w 12"/>
              <a:gd name="T1" fmla="*/ 3644985 h 11"/>
              <a:gd name="T2" fmla="*/ 0 w 12"/>
              <a:gd name="T3" fmla="*/ 1041321 h 11"/>
              <a:gd name="T4" fmla="*/ 1889919 w 12"/>
              <a:gd name="T5" fmla="*/ 0 h 11"/>
              <a:gd name="T6" fmla="*/ 5040312 w 12"/>
              <a:gd name="T7" fmla="*/ 0 h 11"/>
              <a:gd name="T8" fmla="*/ 6930232 w 12"/>
              <a:gd name="T9" fmla="*/ 521021 h 11"/>
              <a:gd name="T10" fmla="*/ 7560469 w 12"/>
              <a:gd name="T11" fmla="*/ 3124686 h 11"/>
              <a:gd name="T12" fmla="*/ 5670550 w 12"/>
              <a:gd name="T13" fmla="*/ 4166007 h 11"/>
              <a:gd name="T14" fmla="*/ 1889919 w 12"/>
              <a:gd name="T15" fmla="*/ 5728349 h 11"/>
              <a:gd name="T16" fmla="*/ 0 w 12"/>
              <a:gd name="T17" fmla="*/ 3644985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1"/>
              <a:gd name="T29" fmla="*/ 12 w 12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1">
                <a:moveTo>
                  <a:pt x="0" y="7"/>
                </a:moveTo>
                <a:lnTo>
                  <a:pt x="0" y="2"/>
                </a:lnTo>
                <a:lnTo>
                  <a:pt x="3" y="0"/>
                </a:lnTo>
                <a:lnTo>
                  <a:pt x="8" y="0"/>
                </a:lnTo>
                <a:lnTo>
                  <a:pt x="11" y="1"/>
                </a:lnTo>
                <a:lnTo>
                  <a:pt x="12" y="6"/>
                </a:lnTo>
                <a:lnTo>
                  <a:pt x="9" y="8"/>
                </a:lnTo>
                <a:lnTo>
                  <a:pt x="3" y="11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1" name="Freeform 493"/>
          <p:cNvSpPr>
            <a:spLocks/>
          </p:cNvSpPr>
          <p:nvPr/>
        </p:nvSpPr>
        <p:spPr bwMode="auto">
          <a:xfrm>
            <a:off x="5513388" y="6715125"/>
            <a:ext cx="42862" cy="26988"/>
          </a:xfrm>
          <a:custGeom>
            <a:avLst/>
            <a:gdLst>
              <a:gd name="T0" fmla="*/ 33402749 w 55"/>
              <a:gd name="T1" fmla="*/ 12486189 h 35"/>
              <a:gd name="T2" fmla="*/ 18219468 w 55"/>
              <a:gd name="T3" fmla="*/ 20810058 h 35"/>
              <a:gd name="T4" fmla="*/ 0 w 55"/>
              <a:gd name="T5" fmla="*/ 0 h 35"/>
              <a:gd name="T6" fmla="*/ 33402749 w 55"/>
              <a:gd name="T7" fmla="*/ 12486189 h 35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35"/>
              <a:gd name="T14" fmla="*/ 55 w 55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35">
                <a:moveTo>
                  <a:pt x="55" y="21"/>
                </a:moveTo>
                <a:lnTo>
                  <a:pt x="30" y="35"/>
                </a:lnTo>
                <a:lnTo>
                  <a:pt x="0" y="0"/>
                </a:lnTo>
                <a:lnTo>
                  <a:pt x="55" y="21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2" name="Freeform 494"/>
          <p:cNvSpPr>
            <a:spLocks/>
          </p:cNvSpPr>
          <p:nvPr/>
        </p:nvSpPr>
        <p:spPr bwMode="auto">
          <a:xfrm>
            <a:off x="6284913" y="5372100"/>
            <a:ext cx="327025" cy="577850"/>
          </a:xfrm>
          <a:custGeom>
            <a:avLst/>
            <a:gdLst>
              <a:gd name="T0" fmla="*/ 183081735 w 413"/>
              <a:gd name="T1" fmla="*/ 432836691 h 728"/>
              <a:gd name="T2" fmla="*/ 173676403 w 413"/>
              <a:gd name="T3" fmla="*/ 403855201 h 728"/>
              <a:gd name="T4" fmla="*/ 191859146 w 413"/>
              <a:gd name="T5" fmla="*/ 389993950 h 728"/>
              <a:gd name="T6" fmla="*/ 219447270 w 413"/>
              <a:gd name="T7" fmla="*/ 383063721 h 728"/>
              <a:gd name="T8" fmla="*/ 228851810 w 413"/>
              <a:gd name="T9" fmla="*/ 330770695 h 728"/>
              <a:gd name="T10" fmla="*/ 249543063 w 413"/>
              <a:gd name="T11" fmla="*/ 323840466 h 728"/>
              <a:gd name="T12" fmla="*/ 258947603 w 413"/>
              <a:gd name="T13" fmla="*/ 290448208 h 728"/>
              <a:gd name="T14" fmla="*/ 245781089 w 413"/>
              <a:gd name="T15" fmla="*/ 263986179 h 728"/>
              <a:gd name="T16" fmla="*/ 226971218 w 413"/>
              <a:gd name="T17" fmla="*/ 252645877 h 728"/>
              <a:gd name="T18" fmla="*/ 211923322 w 413"/>
              <a:gd name="T19" fmla="*/ 258315631 h 728"/>
              <a:gd name="T20" fmla="*/ 190605683 w 413"/>
              <a:gd name="T21" fmla="*/ 231854396 h 728"/>
              <a:gd name="T22" fmla="*/ 180574016 w 413"/>
              <a:gd name="T23" fmla="*/ 183341157 h 728"/>
              <a:gd name="T24" fmla="*/ 175557786 w 413"/>
              <a:gd name="T25" fmla="*/ 155619447 h 728"/>
              <a:gd name="T26" fmla="*/ 171795812 w 413"/>
              <a:gd name="T27" fmla="*/ 112147362 h 728"/>
              <a:gd name="T28" fmla="*/ 159882762 w 413"/>
              <a:gd name="T29" fmla="*/ 59853517 h 728"/>
              <a:gd name="T30" fmla="*/ 121636685 w 413"/>
              <a:gd name="T31" fmla="*/ 44732572 h 728"/>
              <a:gd name="T32" fmla="*/ 95302841 w 413"/>
              <a:gd name="T33" fmla="*/ 11341099 h 728"/>
              <a:gd name="T34" fmla="*/ 57055973 w 413"/>
              <a:gd name="T35" fmla="*/ 23311642 h 728"/>
              <a:gd name="T36" fmla="*/ 47024293 w 413"/>
              <a:gd name="T37" fmla="*/ 0 h 728"/>
              <a:gd name="T38" fmla="*/ 16928494 w 413"/>
              <a:gd name="T39" fmla="*/ 87575227 h 728"/>
              <a:gd name="T40" fmla="*/ 11913053 w 413"/>
              <a:gd name="T41" fmla="*/ 112147362 h 728"/>
              <a:gd name="T42" fmla="*/ 37619754 w 413"/>
              <a:gd name="T43" fmla="*/ 128527975 h 728"/>
              <a:gd name="T44" fmla="*/ 43889447 w 413"/>
              <a:gd name="T45" fmla="*/ 140498515 h 728"/>
              <a:gd name="T46" fmla="*/ 52667663 w 413"/>
              <a:gd name="T47" fmla="*/ 163179914 h 728"/>
              <a:gd name="T48" fmla="*/ 30722933 w 413"/>
              <a:gd name="T49" fmla="*/ 168220224 h 728"/>
              <a:gd name="T50" fmla="*/ 26333831 w 413"/>
              <a:gd name="T51" fmla="*/ 195941934 h 728"/>
              <a:gd name="T52" fmla="*/ 45143702 w 413"/>
              <a:gd name="T53" fmla="*/ 217993939 h 728"/>
              <a:gd name="T54" fmla="*/ 39500345 w 413"/>
              <a:gd name="T55" fmla="*/ 255166032 h 728"/>
              <a:gd name="T56" fmla="*/ 32603524 w 413"/>
              <a:gd name="T57" fmla="*/ 272807120 h 728"/>
              <a:gd name="T58" fmla="*/ 40127472 w 413"/>
              <a:gd name="T59" fmla="*/ 328250539 h 728"/>
              <a:gd name="T60" fmla="*/ 48905676 w 413"/>
              <a:gd name="T61" fmla="*/ 325100146 h 728"/>
              <a:gd name="T62" fmla="*/ 39500345 w 413"/>
              <a:gd name="T63" fmla="*/ 330770695 h 728"/>
              <a:gd name="T64" fmla="*/ 55175381 w 413"/>
              <a:gd name="T65" fmla="*/ 357862167 h 728"/>
              <a:gd name="T66" fmla="*/ 36365498 w 413"/>
              <a:gd name="T67" fmla="*/ 346521864 h 728"/>
              <a:gd name="T68" fmla="*/ 43262319 w 413"/>
              <a:gd name="T69" fmla="*/ 367312551 h 728"/>
              <a:gd name="T70" fmla="*/ 109096507 w 413"/>
              <a:gd name="T71" fmla="*/ 400074571 h 728"/>
              <a:gd name="T72" fmla="*/ 121636685 w 413"/>
              <a:gd name="T73" fmla="*/ 422756069 h 728"/>
              <a:gd name="T74" fmla="*/ 132922608 w 413"/>
              <a:gd name="T75" fmla="*/ 444177787 h 728"/>
              <a:gd name="T76" fmla="*/ 167406711 w 413"/>
              <a:gd name="T77" fmla="*/ 458668482 h 728"/>
              <a:gd name="T78" fmla="*/ 175557786 w 413"/>
              <a:gd name="T79" fmla="*/ 431577010 h 7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13"/>
              <a:gd name="T121" fmla="*/ 0 h 728"/>
              <a:gd name="T122" fmla="*/ 413 w 413"/>
              <a:gd name="T123" fmla="*/ 728 h 7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13" h="728">
                <a:moveTo>
                  <a:pt x="280" y="685"/>
                </a:moveTo>
                <a:lnTo>
                  <a:pt x="292" y="687"/>
                </a:lnTo>
                <a:lnTo>
                  <a:pt x="303" y="677"/>
                </a:lnTo>
                <a:lnTo>
                  <a:pt x="277" y="641"/>
                </a:lnTo>
                <a:lnTo>
                  <a:pt x="294" y="637"/>
                </a:lnTo>
                <a:lnTo>
                  <a:pt x="306" y="619"/>
                </a:lnTo>
                <a:lnTo>
                  <a:pt x="340" y="613"/>
                </a:lnTo>
                <a:lnTo>
                  <a:pt x="350" y="608"/>
                </a:lnTo>
                <a:lnTo>
                  <a:pt x="361" y="552"/>
                </a:lnTo>
                <a:lnTo>
                  <a:pt x="365" y="525"/>
                </a:lnTo>
                <a:lnTo>
                  <a:pt x="376" y="513"/>
                </a:lnTo>
                <a:lnTo>
                  <a:pt x="398" y="514"/>
                </a:lnTo>
                <a:lnTo>
                  <a:pt x="413" y="482"/>
                </a:lnTo>
                <a:lnTo>
                  <a:pt x="413" y="461"/>
                </a:lnTo>
                <a:lnTo>
                  <a:pt x="390" y="440"/>
                </a:lnTo>
                <a:lnTo>
                  <a:pt x="392" y="419"/>
                </a:lnTo>
                <a:lnTo>
                  <a:pt x="381" y="404"/>
                </a:lnTo>
                <a:lnTo>
                  <a:pt x="362" y="401"/>
                </a:lnTo>
                <a:lnTo>
                  <a:pt x="356" y="409"/>
                </a:lnTo>
                <a:lnTo>
                  <a:pt x="338" y="410"/>
                </a:lnTo>
                <a:lnTo>
                  <a:pt x="319" y="368"/>
                </a:lnTo>
                <a:lnTo>
                  <a:pt x="304" y="368"/>
                </a:lnTo>
                <a:lnTo>
                  <a:pt x="277" y="317"/>
                </a:lnTo>
                <a:lnTo>
                  <a:pt x="288" y="291"/>
                </a:lnTo>
                <a:lnTo>
                  <a:pt x="262" y="264"/>
                </a:lnTo>
                <a:lnTo>
                  <a:pt x="280" y="247"/>
                </a:lnTo>
                <a:lnTo>
                  <a:pt x="267" y="213"/>
                </a:lnTo>
                <a:lnTo>
                  <a:pt x="274" y="178"/>
                </a:lnTo>
                <a:lnTo>
                  <a:pt x="283" y="154"/>
                </a:lnTo>
                <a:lnTo>
                  <a:pt x="255" y="95"/>
                </a:lnTo>
                <a:lnTo>
                  <a:pt x="218" y="74"/>
                </a:lnTo>
                <a:lnTo>
                  <a:pt x="194" y="71"/>
                </a:lnTo>
                <a:lnTo>
                  <a:pt x="173" y="29"/>
                </a:lnTo>
                <a:lnTo>
                  <a:pt x="152" y="18"/>
                </a:lnTo>
                <a:lnTo>
                  <a:pt x="103" y="43"/>
                </a:lnTo>
                <a:lnTo>
                  <a:pt x="91" y="37"/>
                </a:lnTo>
                <a:lnTo>
                  <a:pt x="90" y="13"/>
                </a:lnTo>
                <a:lnTo>
                  <a:pt x="75" y="0"/>
                </a:lnTo>
                <a:lnTo>
                  <a:pt x="0" y="121"/>
                </a:lnTo>
                <a:lnTo>
                  <a:pt x="27" y="139"/>
                </a:lnTo>
                <a:lnTo>
                  <a:pt x="27" y="174"/>
                </a:lnTo>
                <a:lnTo>
                  <a:pt x="19" y="178"/>
                </a:lnTo>
                <a:lnTo>
                  <a:pt x="25" y="204"/>
                </a:lnTo>
                <a:lnTo>
                  <a:pt x="60" y="204"/>
                </a:lnTo>
                <a:lnTo>
                  <a:pt x="76" y="211"/>
                </a:lnTo>
                <a:lnTo>
                  <a:pt x="70" y="223"/>
                </a:lnTo>
                <a:lnTo>
                  <a:pt x="78" y="246"/>
                </a:lnTo>
                <a:lnTo>
                  <a:pt x="84" y="259"/>
                </a:lnTo>
                <a:lnTo>
                  <a:pt x="75" y="264"/>
                </a:lnTo>
                <a:lnTo>
                  <a:pt x="49" y="267"/>
                </a:lnTo>
                <a:lnTo>
                  <a:pt x="66" y="284"/>
                </a:lnTo>
                <a:lnTo>
                  <a:pt x="42" y="311"/>
                </a:lnTo>
                <a:lnTo>
                  <a:pt x="49" y="330"/>
                </a:lnTo>
                <a:lnTo>
                  <a:pt x="72" y="346"/>
                </a:lnTo>
                <a:lnTo>
                  <a:pt x="60" y="375"/>
                </a:lnTo>
                <a:lnTo>
                  <a:pt x="63" y="405"/>
                </a:lnTo>
                <a:lnTo>
                  <a:pt x="70" y="438"/>
                </a:lnTo>
                <a:lnTo>
                  <a:pt x="52" y="433"/>
                </a:lnTo>
                <a:lnTo>
                  <a:pt x="45" y="498"/>
                </a:lnTo>
                <a:lnTo>
                  <a:pt x="64" y="521"/>
                </a:lnTo>
                <a:lnTo>
                  <a:pt x="64" y="513"/>
                </a:lnTo>
                <a:lnTo>
                  <a:pt x="78" y="516"/>
                </a:lnTo>
                <a:lnTo>
                  <a:pt x="79" y="531"/>
                </a:lnTo>
                <a:lnTo>
                  <a:pt x="63" y="525"/>
                </a:lnTo>
                <a:lnTo>
                  <a:pt x="88" y="546"/>
                </a:lnTo>
                <a:lnTo>
                  <a:pt x="88" y="568"/>
                </a:lnTo>
                <a:lnTo>
                  <a:pt x="79" y="574"/>
                </a:lnTo>
                <a:lnTo>
                  <a:pt x="58" y="550"/>
                </a:lnTo>
                <a:lnTo>
                  <a:pt x="46" y="553"/>
                </a:lnTo>
                <a:lnTo>
                  <a:pt x="69" y="583"/>
                </a:lnTo>
                <a:lnTo>
                  <a:pt x="88" y="600"/>
                </a:lnTo>
                <a:lnTo>
                  <a:pt x="174" y="635"/>
                </a:lnTo>
                <a:lnTo>
                  <a:pt x="198" y="661"/>
                </a:lnTo>
                <a:lnTo>
                  <a:pt x="194" y="671"/>
                </a:lnTo>
                <a:lnTo>
                  <a:pt x="216" y="677"/>
                </a:lnTo>
                <a:lnTo>
                  <a:pt x="212" y="705"/>
                </a:lnTo>
                <a:lnTo>
                  <a:pt x="221" y="720"/>
                </a:lnTo>
                <a:lnTo>
                  <a:pt x="267" y="728"/>
                </a:lnTo>
                <a:lnTo>
                  <a:pt x="286" y="705"/>
                </a:lnTo>
                <a:lnTo>
                  <a:pt x="280" y="685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3" name="Freeform 495"/>
          <p:cNvSpPr>
            <a:spLocks/>
          </p:cNvSpPr>
          <p:nvPr/>
        </p:nvSpPr>
        <p:spPr bwMode="auto">
          <a:xfrm>
            <a:off x="5675313" y="4897438"/>
            <a:ext cx="625475" cy="508000"/>
          </a:xfrm>
          <a:custGeom>
            <a:avLst/>
            <a:gdLst>
              <a:gd name="T0" fmla="*/ 375503264 w 788"/>
              <a:gd name="T1" fmla="*/ 37802342 h 640"/>
              <a:gd name="T2" fmla="*/ 308089304 w 788"/>
              <a:gd name="T3" fmla="*/ 7560469 h 640"/>
              <a:gd name="T4" fmla="*/ 276586964 w 788"/>
              <a:gd name="T5" fmla="*/ 6300787 h 640"/>
              <a:gd name="T6" fmla="*/ 212953633 w 788"/>
              <a:gd name="T7" fmla="*/ 16380619 h 640"/>
              <a:gd name="T8" fmla="*/ 185861317 w 788"/>
              <a:gd name="T9" fmla="*/ 6300787 h 640"/>
              <a:gd name="T10" fmla="*/ 175780695 w 788"/>
              <a:gd name="T11" fmla="*/ 12600780 h 640"/>
              <a:gd name="T12" fmla="*/ 131678371 w 788"/>
              <a:gd name="T13" fmla="*/ 8820150 h 640"/>
              <a:gd name="T14" fmla="*/ 67413985 w 788"/>
              <a:gd name="T15" fmla="*/ 41582972 h 640"/>
              <a:gd name="T16" fmla="*/ 32131796 w 788"/>
              <a:gd name="T17" fmla="*/ 8820150 h 640"/>
              <a:gd name="T18" fmla="*/ 630237 w 788"/>
              <a:gd name="T19" fmla="*/ 30872113 h 640"/>
              <a:gd name="T20" fmla="*/ 0 w 788"/>
              <a:gd name="T21" fmla="*/ 71824054 h 640"/>
              <a:gd name="T22" fmla="*/ 28351960 w 788"/>
              <a:gd name="T23" fmla="*/ 88835697 h 640"/>
              <a:gd name="T24" fmla="*/ 50403122 w 788"/>
              <a:gd name="T25" fmla="*/ 118447348 h 640"/>
              <a:gd name="T26" fmla="*/ 56073682 w 788"/>
              <a:gd name="T27" fmla="*/ 166330299 h 640"/>
              <a:gd name="T28" fmla="*/ 83795393 w 788"/>
              <a:gd name="T29" fmla="*/ 183341148 h 640"/>
              <a:gd name="T30" fmla="*/ 132938052 w 788"/>
              <a:gd name="T31" fmla="*/ 226814075 h 640"/>
              <a:gd name="T32" fmla="*/ 205393117 w 788"/>
              <a:gd name="T33" fmla="*/ 274066788 h 640"/>
              <a:gd name="T34" fmla="*/ 257055957 w 788"/>
              <a:gd name="T35" fmla="*/ 331400917 h 640"/>
              <a:gd name="T36" fmla="*/ 252645883 w 788"/>
              <a:gd name="T37" fmla="*/ 351562159 h 640"/>
              <a:gd name="T38" fmla="*/ 267766816 w 788"/>
              <a:gd name="T39" fmla="*/ 353452077 h 640"/>
              <a:gd name="T40" fmla="*/ 292968371 w 788"/>
              <a:gd name="T41" fmla="*/ 368573009 h 640"/>
              <a:gd name="T42" fmla="*/ 345261398 w 788"/>
              <a:gd name="T43" fmla="*/ 396294717 h 640"/>
              <a:gd name="T44" fmla="*/ 369832716 w 788"/>
              <a:gd name="T45" fmla="*/ 403224945 h 640"/>
              <a:gd name="T46" fmla="*/ 366052880 w 788"/>
              <a:gd name="T47" fmla="*/ 362902461 h 640"/>
              <a:gd name="T48" fmla="*/ 372352871 w 788"/>
              <a:gd name="T49" fmla="*/ 334550515 h 640"/>
              <a:gd name="T50" fmla="*/ 391254434 w 788"/>
              <a:gd name="T51" fmla="*/ 294228031 h 640"/>
              <a:gd name="T52" fmla="*/ 437247569 w 788"/>
              <a:gd name="T53" fmla="*/ 295488505 h 640"/>
              <a:gd name="T54" fmla="*/ 419606481 w 788"/>
              <a:gd name="T55" fmla="*/ 253275309 h 640"/>
              <a:gd name="T56" fmla="*/ 434727414 w 788"/>
              <a:gd name="T57" fmla="*/ 252645865 h 640"/>
              <a:gd name="T58" fmla="*/ 471269271 w 788"/>
              <a:gd name="T59" fmla="*/ 233114067 h 640"/>
              <a:gd name="T60" fmla="*/ 483239811 w 788"/>
              <a:gd name="T61" fmla="*/ 209172988 h 640"/>
              <a:gd name="T62" fmla="*/ 447957635 w 788"/>
              <a:gd name="T63" fmla="*/ 173260527 h 640"/>
              <a:gd name="T64" fmla="*/ 496470826 w 788"/>
              <a:gd name="T65" fmla="*/ 168220217 h 640"/>
              <a:gd name="T66" fmla="*/ 488910359 w 788"/>
              <a:gd name="T67" fmla="*/ 164440381 h 640"/>
              <a:gd name="T68" fmla="*/ 475679345 w 788"/>
              <a:gd name="T69" fmla="*/ 149948892 h 640"/>
              <a:gd name="T70" fmla="*/ 454258420 w 788"/>
              <a:gd name="T71" fmla="*/ 132307805 h 640"/>
              <a:gd name="T72" fmla="*/ 425906473 w 788"/>
              <a:gd name="T73" fmla="*/ 120967503 h 640"/>
              <a:gd name="T74" fmla="*/ 425276235 w 788"/>
              <a:gd name="T75" fmla="*/ 95765926 h 640"/>
              <a:gd name="T76" fmla="*/ 452368502 w 788"/>
              <a:gd name="T77" fmla="*/ 39692260 h 640"/>
              <a:gd name="T78" fmla="*/ 425906473 w 788"/>
              <a:gd name="T79" fmla="*/ 32762031 h 6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88"/>
              <a:gd name="T121" fmla="*/ 0 h 640"/>
              <a:gd name="T122" fmla="*/ 788 w 788"/>
              <a:gd name="T123" fmla="*/ 640 h 6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88" h="640">
                <a:moveTo>
                  <a:pt x="651" y="68"/>
                </a:moveTo>
                <a:lnTo>
                  <a:pt x="596" y="60"/>
                </a:lnTo>
                <a:lnTo>
                  <a:pt x="599" y="39"/>
                </a:lnTo>
                <a:lnTo>
                  <a:pt x="489" y="12"/>
                </a:lnTo>
                <a:lnTo>
                  <a:pt x="474" y="26"/>
                </a:lnTo>
                <a:lnTo>
                  <a:pt x="439" y="10"/>
                </a:lnTo>
                <a:lnTo>
                  <a:pt x="413" y="37"/>
                </a:lnTo>
                <a:lnTo>
                  <a:pt x="338" y="26"/>
                </a:lnTo>
                <a:lnTo>
                  <a:pt x="331" y="15"/>
                </a:lnTo>
                <a:lnTo>
                  <a:pt x="295" y="10"/>
                </a:lnTo>
                <a:lnTo>
                  <a:pt x="290" y="20"/>
                </a:lnTo>
                <a:lnTo>
                  <a:pt x="279" y="20"/>
                </a:lnTo>
                <a:lnTo>
                  <a:pt x="244" y="0"/>
                </a:lnTo>
                <a:lnTo>
                  <a:pt x="209" y="14"/>
                </a:lnTo>
                <a:lnTo>
                  <a:pt x="149" y="8"/>
                </a:lnTo>
                <a:lnTo>
                  <a:pt x="107" y="66"/>
                </a:lnTo>
                <a:lnTo>
                  <a:pt x="71" y="44"/>
                </a:lnTo>
                <a:lnTo>
                  <a:pt x="51" y="14"/>
                </a:lnTo>
                <a:lnTo>
                  <a:pt x="13" y="16"/>
                </a:lnTo>
                <a:lnTo>
                  <a:pt x="1" y="49"/>
                </a:lnTo>
                <a:lnTo>
                  <a:pt x="12" y="104"/>
                </a:lnTo>
                <a:lnTo>
                  <a:pt x="0" y="114"/>
                </a:lnTo>
                <a:lnTo>
                  <a:pt x="24" y="139"/>
                </a:lnTo>
                <a:lnTo>
                  <a:pt x="45" y="141"/>
                </a:lnTo>
                <a:lnTo>
                  <a:pt x="64" y="177"/>
                </a:lnTo>
                <a:lnTo>
                  <a:pt x="80" y="188"/>
                </a:lnTo>
                <a:lnTo>
                  <a:pt x="103" y="229"/>
                </a:lnTo>
                <a:lnTo>
                  <a:pt x="89" y="264"/>
                </a:lnTo>
                <a:lnTo>
                  <a:pt x="110" y="264"/>
                </a:lnTo>
                <a:lnTo>
                  <a:pt x="133" y="291"/>
                </a:lnTo>
                <a:lnTo>
                  <a:pt x="171" y="306"/>
                </a:lnTo>
                <a:lnTo>
                  <a:pt x="211" y="360"/>
                </a:lnTo>
                <a:lnTo>
                  <a:pt x="267" y="407"/>
                </a:lnTo>
                <a:lnTo>
                  <a:pt x="326" y="435"/>
                </a:lnTo>
                <a:lnTo>
                  <a:pt x="337" y="479"/>
                </a:lnTo>
                <a:lnTo>
                  <a:pt x="408" y="526"/>
                </a:lnTo>
                <a:lnTo>
                  <a:pt x="422" y="549"/>
                </a:lnTo>
                <a:lnTo>
                  <a:pt x="401" y="558"/>
                </a:lnTo>
                <a:lnTo>
                  <a:pt x="416" y="571"/>
                </a:lnTo>
                <a:lnTo>
                  <a:pt x="425" y="561"/>
                </a:lnTo>
                <a:lnTo>
                  <a:pt x="450" y="561"/>
                </a:lnTo>
                <a:lnTo>
                  <a:pt x="465" y="585"/>
                </a:lnTo>
                <a:lnTo>
                  <a:pt x="511" y="600"/>
                </a:lnTo>
                <a:lnTo>
                  <a:pt x="548" y="629"/>
                </a:lnTo>
                <a:lnTo>
                  <a:pt x="568" y="627"/>
                </a:lnTo>
                <a:lnTo>
                  <a:pt x="587" y="640"/>
                </a:lnTo>
                <a:lnTo>
                  <a:pt x="611" y="617"/>
                </a:lnTo>
                <a:lnTo>
                  <a:pt x="581" y="576"/>
                </a:lnTo>
                <a:lnTo>
                  <a:pt x="584" y="542"/>
                </a:lnTo>
                <a:lnTo>
                  <a:pt x="591" y="531"/>
                </a:lnTo>
                <a:lnTo>
                  <a:pt x="617" y="521"/>
                </a:lnTo>
                <a:lnTo>
                  <a:pt x="621" y="467"/>
                </a:lnTo>
                <a:lnTo>
                  <a:pt x="663" y="440"/>
                </a:lnTo>
                <a:lnTo>
                  <a:pt x="694" y="469"/>
                </a:lnTo>
                <a:lnTo>
                  <a:pt x="699" y="448"/>
                </a:lnTo>
                <a:lnTo>
                  <a:pt x="666" y="402"/>
                </a:lnTo>
                <a:lnTo>
                  <a:pt x="678" y="390"/>
                </a:lnTo>
                <a:lnTo>
                  <a:pt x="690" y="401"/>
                </a:lnTo>
                <a:lnTo>
                  <a:pt x="721" y="397"/>
                </a:lnTo>
                <a:lnTo>
                  <a:pt x="748" y="370"/>
                </a:lnTo>
                <a:lnTo>
                  <a:pt x="778" y="379"/>
                </a:lnTo>
                <a:lnTo>
                  <a:pt x="767" y="332"/>
                </a:lnTo>
                <a:lnTo>
                  <a:pt x="715" y="287"/>
                </a:lnTo>
                <a:lnTo>
                  <a:pt x="711" y="275"/>
                </a:lnTo>
                <a:lnTo>
                  <a:pt x="767" y="283"/>
                </a:lnTo>
                <a:lnTo>
                  <a:pt x="788" y="267"/>
                </a:lnTo>
                <a:lnTo>
                  <a:pt x="781" y="255"/>
                </a:lnTo>
                <a:lnTo>
                  <a:pt x="776" y="261"/>
                </a:lnTo>
                <a:lnTo>
                  <a:pt x="763" y="251"/>
                </a:lnTo>
                <a:lnTo>
                  <a:pt x="755" y="238"/>
                </a:lnTo>
                <a:lnTo>
                  <a:pt x="730" y="230"/>
                </a:lnTo>
                <a:lnTo>
                  <a:pt x="721" y="210"/>
                </a:lnTo>
                <a:lnTo>
                  <a:pt x="688" y="208"/>
                </a:lnTo>
                <a:lnTo>
                  <a:pt x="676" y="192"/>
                </a:lnTo>
                <a:lnTo>
                  <a:pt x="682" y="171"/>
                </a:lnTo>
                <a:lnTo>
                  <a:pt x="675" y="152"/>
                </a:lnTo>
                <a:lnTo>
                  <a:pt x="708" y="104"/>
                </a:lnTo>
                <a:lnTo>
                  <a:pt x="718" y="63"/>
                </a:lnTo>
                <a:lnTo>
                  <a:pt x="711" y="56"/>
                </a:lnTo>
                <a:lnTo>
                  <a:pt x="676" y="52"/>
                </a:lnTo>
                <a:lnTo>
                  <a:pt x="651" y="68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4" name="Freeform 496"/>
          <p:cNvSpPr>
            <a:spLocks/>
          </p:cNvSpPr>
          <p:nvPr/>
        </p:nvSpPr>
        <p:spPr bwMode="auto">
          <a:xfrm>
            <a:off x="5321300" y="4646613"/>
            <a:ext cx="922338" cy="692150"/>
          </a:xfrm>
          <a:custGeom>
            <a:avLst/>
            <a:gdLst>
              <a:gd name="T0" fmla="*/ 538684258 w 1162"/>
              <a:gd name="T1" fmla="*/ 528649632 h 873"/>
              <a:gd name="T2" fmla="*/ 449848541 w 1162"/>
              <a:gd name="T3" fmla="*/ 453846711 h 873"/>
              <a:gd name="T4" fmla="*/ 365422800 w 1162"/>
              <a:gd name="T5" fmla="*/ 380929859 h 873"/>
              <a:gd name="T6" fmla="*/ 346522023 w 1162"/>
              <a:gd name="T7" fmla="*/ 341956196 h 873"/>
              <a:gd name="T8" fmla="*/ 309979356 w 1162"/>
              <a:gd name="T9" fmla="*/ 286639710 h 873"/>
              <a:gd name="T10" fmla="*/ 289187866 w 1162"/>
              <a:gd name="T11" fmla="*/ 263381732 h 873"/>
              <a:gd name="T12" fmla="*/ 313759987 w 1162"/>
              <a:gd name="T13" fmla="*/ 206808545 h 873"/>
              <a:gd name="T14" fmla="*/ 375503426 w 1162"/>
              <a:gd name="T15" fmla="*/ 203037002 h 873"/>
              <a:gd name="T16" fmla="*/ 457409010 w 1162"/>
              <a:gd name="T17" fmla="*/ 210580137 h 873"/>
              <a:gd name="T18" fmla="*/ 490171046 w 1162"/>
              <a:gd name="T19" fmla="*/ 207436474 h 873"/>
              <a:gd name="T20" fmla="*/ 558215273 w 1162"/>
              <a:gd name="T21" fmla="*/ 204293654 h 873"/>
              <a:gd name="T22" fmla="*/ 659021535 w 1162"/>
              <a:gd name="T23" fmla="*/ 222523487 h 873"/>
              <a:gd name="T24" fmla="*/ 686743257 w 1162"/>
              <a:gd name="T25" fmla="*/ 233209392 h 873"/>
              <a:gd name="T26" fmla="*/ 701864196 w 1162"/>
              <a:gd name="T27" fmla="*/ 196750569 h 873"/>
              <a:gd name="T28" fmla="*/ 730216156 w 1162"/>
              <a:gd name="T29" fmla="*/ 180406954 h 873"/>
              <a:gd name="T30" fmla="*/ 676032393 w 1162"/>
              <a:gd name="T31" fmla="*/ 161549241 h 873"/>
              <a:gd name="T32" fmla="*/ 688633176 w 1162"/>
              <a:gd name="T33" fmla="*/ 140176639 h 873"/>
              <a:gd name="T34" fmla="*/ 663431611 w 1162"/>
              <a:gd name="T35" fmla="*/ 133262276 h 873"/>
              <a:gd name="T36" fmla="*/ 667212242 w 1162"/>
              <a:gd name="T37" fmla="*/ 100575814 h 873"/>
              <a:gd name="T38" fmla="*/ 628779656 w 1162"/>
              <a:gd name="T39" fmla="*/ 81717308 h 873"/>
              <a:gd name="T40" fmla="*/ 567665661 w 1162"/>
              <a:gd name="T41" fmla="*/ 104975311 h 873"/>
              <a:gd name="T42" fmla="*/ 506551666 w 1162"/>
              <a:gd name="T43" fmla="*/ 98689646 h 873"/>
              <a:gd name="T44" fmla="*/ 442288071 w 1162"/>
              <a:gd name="T45" fmla="*/ 51544956 h 873"/>
              <a:gd name="T46" fmla="*/ 401965467 w 1162"/>
              <a:gd name="T47" fmla="*/ 22000539 h 873"/>
              <a:gd name="T48" fmla="*/ 339590997 w 1162"/>
              <a:gd name="T49" fmla="*/ 0 h 873"/>
              <a:gd name="T50" fmla="*/ 318170063 w 1162"/>
              <a:gd name="T51" fmla="*/ 22000539 h 873"/>
              <a:gd name="T52" fmla="*/ 303049124 w 1162"/>
              <a:gd name="T53" fmla="*/ 38972883 h 873"/>
              <a:gd name="T54" fmla="*/ 258945987 w 1162"/>
              <a:gd name="T55" fmla="*/ 54059065 h 873"/>
              <a:gd name="T56" fmla="*/ 268397169 w 1162"/>
              <a:gd name="T57" fmla="*/ 111261743 h 873"/>
              <a:gd name="T58" fmla="*/ 218623482 w 1162"/>
              <a:gd name="T59" fmla="*/ 136405096 h 873"/>
              <a:gd name="T60" fmla="*/ 219883957 w 1162"/>
              <a:gd name="T61" fmla="*/ 149605891 h 873"/>
              <a:gd name="T62" fmla="*/ 176411009 w 1162"/>
              <a:gd name="T63" fmla="*/ 163435409 h 873"/>
              <a:gd name="T64" fmla="*/ 146169130 w 1162"/>
              <a:gd name="T65" fmla="*/ 162806687 h 873"/>
              <a:gd name="T66" fmla="*/ 110886938 w 1162"/>
              <a:gd name="T67" fmla="*/ 170978494 h 873"/>
              <a:gd name="T68" fmla="*/ 61114020 w 1162"/>
              <a:gd name="T69" fmla="*/ 167206952 h 873"/>
              <a:gd name="T70" fmla="*/ 26462053 w 1162"/>
              <a:gd name="T71" fmla="*/ 179778232 h 873"/>
              <a:gd name="T72" fmla="*/ 5670552 w 1162"/>
              <a:gd name="T73" fmla="*/ 197379292 h 873"/>
              <a:gd name="T74" fmla="*/ 54183788 w 1162"/>
              <a:gd name="T75" fmla="*/ 283496890 h 873"/>
              <a:gd name="T76" fmla="*/ 99546606 w 1162"/>
              <a:gd name="T77" fmla="*/ 199265460 h 873"/>
              <a:gd name="T78" fmla="*/ 157510231 w 1162"/>
              <a:gd name="T79" fmla="*/ 231951947 h 873"/>
              <a:gd name="T80" fmla="*/ 129788509 w 1162"/>
              <a:gd name="T81" fmla="*/ 224408862 h 873"/>
              <a:gd name="T82" fmla="*/ 113407095 w 1162"/>
              <a:gd name="T83" fmla="*/ 259610190 h 873"/>
              <a:gd name="T84" fmla="*/ 110886938 w 1162"/>
              <a:gd name="T85" fmla="*/ 301097950 h 873"/>
              <a:gd name="T86" fmla="*/ 120967564 w 1162"/>
              <a:gd name="T87" fmla="*/ 248924285 h 873"/>
              <a:gd name="T88" fmla="*/ 158769913 w 1162"/>
              <a:gd name="T89" fmla="*/ 238867102 h 873"/>
              <a:gd name="T90" fmla="*/ 174521090 w 1162"/>
              <a:gd name="T91" fmla="*/ 283496890 h 873"/>
              <a:gd name="T92" fmla="*/ 207283125 w 1162"/>
              <a:gd name="T93" fmla="*/ 346356461 h 873"/>
              <a:gd name="T94" fmla="*/ 186491635 w 1162"/>
              <a:gd name="T95" fmla="*/ 311155133 h 873"/>
              <a:gd name="T96" fmla="*/ 249495598 w 1162"/>
              <a:gd name="T97" fmla="*/ 358928533 h 873"/>
              <a:gd name="T98" fmla="*/ 212953725 w 1162"/>
              <a:gd name="T99" fmla="*/ 361443424 h 873"/>
              <a:gd name="T100" fmla="*/ 222404114 w 1162"/>
              <a:gd name="T101" fmla="*/ 419902828 h 873"/>
              <a:gd name="T102" fmla="*/ 207283125 w 1162"/>
              <a:gd name="T103" fmla="*/ 387215499 h 873"/>
              <a:gd name="T104" fmla="*/ 273437483 w 1162"/>
              <a:gd name="T105" fmla="*/ 420531551 h 873"/>
              <a:gd name="T106" fmla="*/ 292968497 w 1162"/>
              <a:gd name="T107" fmla="*/ 436874373 h 873"/>
              <a:gd name="T108" fmla="*/ 314389431 w 1162"/>
              <a:gd name="T109" fmla="*/ 460132351 h 873"/>
              <a:gd name="T110" fmla="*/ 439137677 w 1162"/>
              <a:gd name="T111" fmla="*/ 482762399 h 873"/>
              <a:gd name="T112" fmla="*/ 362272406 w 1162"/>
              <a:gd name="T113" fmla="*/ 487162664 h 873"/>
              <a:gd name="T114" fmla="*/ 477570263 w 1162"/>
              <a:gd name="T115" fmla="*/ 522363992 h 873"/>
              <a:gd name="T116" fmla="*/ 373613507 w 1162"/>
              <a:gd name="T117" fmla="*/ 522363992 h 873"/>
              <a:gd name="T118" fmla="*/ 534273389 w 1162"/>
              <a:gd name="T119" fmla="*/ 548764790 h 8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62"/>
              <a:gd name="T181" fmla="*/ 0 h 873"/>
              <a:gd name="T182" fmla="*/ 1162 w 1162"/>
              <a:gd name="T183" fmla="*/ 873 h 8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62" h="873">
                <a:moveTo>
                  <a:pt x="848" y="873"/>
                </a:moveTo>
                <a:lnTo>
                  <a:pt x="869" y="864"/>
                </a:lnTo>
                <a:lnTo>
                  <a:pt x="855" y="841"/>
                </a:lnTo>
                <a:lnTo>
                  <a:pt x="784" y="794"/>
                </a:lnTo>
                <a:lnTo>
                  <a:pt x="773" y="750"/>
                </a:lnTo>
                <a:lnTo>
                  <a:pt x="714" y="722"/>
                </a:lnTo>
                <a:lnTo>
                  <a:pt x="658" y="675"/>
                </a:lnTo>
                <a:lnTo>
                  <a:pt x="618" y="621"/>
                </a:lnTo>
                <a:lnTo>
                  <a:pt x="580" y="606"/>
                </a:lnTo>
                <a:lnTo>
                  <a:pt x="557" y="579"/>
                </a:lnTo>
                <a:lnTo>
                  <a:pt x="536" y="579"/>
                </a:lnTo>
                <a:lnTo>
                  <a:pt x="550" y="544"/>
                </a:lnTo>
                <a:lnTo>
                  <a:pt x="527" y="503"/>
                </a:lnTo>
                <a:lnTo>
                  <a:pt x="511" y="492"/>
                </a:lnTo>
                <a:lnTo>
                  <a:pt x="492" y="456"/>
                </a:lnTo>
                <a:lnTo>
                  <a:pt x="471" y="454"/>
                </a:lnTo>
                <a:lnTo>
                  <a:pt x="447" y="429"/>
                </a:lnTo>
                <a:lnTo>
                  <a:pt x="459" y="419"/>
                </a:lnTo>
                <a:lnTo>
                  <a:pt x="448" y="364"/>
                </a:lnTo>
                <a:lnTo>
                  <a:pt x="460" y="331"/>
                </a:lnTo>
                <a:lnTo>
                  <a:pt x="498" y="329"/>
                </a:lnTo>
                <a:lnTo>
                  <a:pt x="518" y="359"/>
                </a:lnTo>
                <a:lnTo>
                  <a:pt x="554" y="381"/>
                </a:lnTo>
                <a:lnTo>
                  <a:pt x="596" y="323"/>
                </a:lnTo>
                <a:lnTo>
                  <a:pt x="656" y="329"/>
                </a:lnTo>
                <a:lnTo>
                  <a:pt x="691" y="315"/>
                </a:lnTo>
                <a:lnTo>
                  <a:pt x="726" y="335"/>
                </a:lnTo>
                <a:lnTo>
                  <a:pt x="737" y="335"/>
                </a:lnTo>
                <a:lnTo>
                  <a:pt x="742" y="325"/>
                </a:lnTo>
                <a:lnTo>
                  <a:pt x="778" y="330"/>
                </a:lnTo>
                <a:lnTo>
                  <a:pt x="785" y="341"/>
                </a:lnTo>
                <a:lnTo>
                  <a:pt x="860" y="352"/>
                </a:lnTo>
                <a:lnTo>
                  <a:pt x="886" y="325"/>
                </a:lnTo>
                <a:lnTo>
                  <a:pt x="921" y="341"/>
                </a:lnTo>
                <a:lnTo>
                  <a:pt x="936" y="327"/>
                </a:lnTo>
                <a:lnTo>
                  <a:pt x="1046" y="354"/>
                </a:lnTo>
                <a:lnTo>
                  <a:pt x="1043" y="375"/>
                </a:lnTo>
                <a:lnTo>
                  <a:pt x="1098" y="383"/>
                </a:lnTo>
                <a:lnTo>
                  <a:pt x="1090" y="371"/>
                </a:lnTo>
                <a:lnTo>
                  <a:pt x="1116" y="360"/>
                </a:lnTo>
                <a:lnTo>
                  <a:pt x="1099" y="318"/>
                </a:lnTo>
                <a:lnTo>
                  <a:pt x="1114" y="313"/>
                </a:lnTo>
                <a:lnTo>
                  <a:pt x="1113" y="296"/>
                </a:lnTo>
                <a:lnTo>
                  <a:pt x="1162" y="302"/>
                </a:lnTo>
                <a:lnTo>
                  <a:pt x="1159" y="287"/>
                </a:lnTo>
                <a:lnTo>
                  <a:pt x="1105" y="278"/>
                </a:lnTo>
                <a:lnTo>
                  <a:pt x="1093" y="264"/>
                </a:lnTo>
                <a:lnTo>
                  <a:pt x="1073" y="257"/>
                </a:lnTo>
                <a:lnTo>
                  <a:pt x="1083" y="249"/>
                </a:lnTo>
                <a:lnTo>
                  <a:pt x="1074" y="230"/>
                </a:lnTo>
                <a:lnTo>
                  <a:pt x="1093" y="223"/>
                </a:lnTo>
                <a:lnTo>
                  <a:pt x="1076" y="212"/>
                </a:lnTo>
                <a:lnTo>
                  <a:pt x="1064" y="219"/>
                </a:lnTo>
                <a:lnTo>
                  <a:pt x="1053" y="212"/>
                </a:lnTo>
                <a:lnTo>
                  <a:pt x="1064" y="188"/>
                </a:lnTo>
                <a:lnTo>
                  <a:pt x="1050" y="176"/>
                </a:lnTo>
                <a:lnTo>
                  <a:pt x="1059" y="160"/>
                </a:lnTo>
                <a:lnTo>
                  <a:pt x="1028" y="129"/>
                </a:lnTo>
                <a:lnTo>
                  <a:pt x="1026" y="135"/>
                </a:lnTo>
                <a:lnTo>
                  <a:pt x="998" y="130"/>
                </a:lnTo>
                <a:lnTo>
                  <a:pt x="983" y="157"/>
                </a:lnTo>
                <a:lnTo>
                  <a:pt x="953" y="175"/>
                </a:lnTo>
                <a:lnTo>
                  <a:pt x="901" y="167"/>
                </a:lnTo>
                <a:lnTo>
                  <a:pt x="846" y="176"/>
                </a:lnTo>
                <a:lnTo>
                  <a:pt x="839" y="166"/>
                </a:lnTo>
                <a:lnTo>
                  <a:pt x="804" y="157"/>
                </a:lnTo>
                <a:lnTo>
                  <a:pt x="788" y="136"/>
                </a:lnTo>
                <a:lnTo>
                  <a:pt x="742" y="134"/>
                </a:lnTo>
                <a:lnTo>
                  <a:pt x="702" y="82"/>
                </a:lnTo>
                <a:lnTo>
                  <a:pt x="658" y="67"/>
                </a:lnTo>
                <a:lnTo>
                  <a:pt x="647" y="52"/>
                </a:lnTo>
                <a:lnTo>
                  <a:pt x="638" y="35"/>
                </a:lnTo>
                <a:lnTo>
                  <a:pt x="621" y="36"/>
                </a:lnTo>
                <a:lnTo>
                  <a:pt x="591" y="14"/>
                </a:lnTo>
                <a:lnTo>
                  <a:pt x="539" y="0"/>
                </a:lnTo>
                <a:lnTo>
                  <a:pt x="523" y="13"/>
                </a:lnTo>
                <a:lnTo>
                  <a:pt x="535" y="40"/>
                </a:lnTo>
                <a:lnTo>
                  <a:pt x="505" y="35"/>
                </a:lnTo>
                <a:lnTo>
                  <a:pt x="492" y="41"/>
                </a:lnTo>
                <a:lnTo>
                  <a:pt x="493" y="53"/>
                </a:lnTo>
                <a:lnTo>
                  <a:pt x="481" y="62"/>
                </a:lnTo>
                <a:lnTo>
                  <a:pt x="444" y="74"/>
                </a:lnTo>
                <a:lnTo>
                  <a:pt x="437" y="86"/>
                </a:lnTo>
                <a:lnTo>
                  <a:pt x="411" y="86"/>
                </a:lnTo>
                <a:lnTo>
                  <a:pt x="402" y="104"/>
                </a:lnTo>
                <a:lnTo>
                  <a:pt x="426" y="126"/>
                </a:lnTo>
                <a:lnTo>
                  <a:pt x="426" y="177"/>
                </a:lnTo>
                <a:lnTo>
                  <a:pt x="387" y="181"/>
                </a:lnTo>
                <a:lnTo>
                  <a:pt x="352" y="202"/>
                </a:lnTo>
                <a:lnTo>
                  <a:pt x="347" y="217"/>
                </a:lnTo>
                <a:lnTo>
                  <a:pt x="361" y="212"/>
                </a:lnTo>
                <a:lnTo>
                  <a:pt x="368" y="228"/>
                </a:lnTo>
                <a:lnTo>
                  <a:pt x="349" y="238"/>
                </a:lnTo>
                <a:lnTo>
                  <a:pt x="359" y="275"/>
                </a:lnTo>
                <a:lnTo>
                  <a:pt x="329" y="283"/>
                </a:lnTo>
                <a:lnTo>
                  <a:pt x="280" y="260"/>
                </a:lnTo>
                <a:lnTo>
                  <a:pt x="277" y="272"/>
                </a:lnTo>
                <a:lnTo>
                  <a:pt x="259" y="276"/>
                </a:lnTo>
                <a:lnTo>
                  <a:pt x="232" y="259"/>
                </a:lnTo>
                <a:lnTo>
                  <a:pt x="215" y="225"/>
                </a:lnTo>
                <a:lnTo>
                  <a:pt x="194" y="261"/>
                </a:lnTo>
                <a:lnTo>
                  <a:pt x="176" y="272"/>
                </a:lnTo>
                <a:lnTo>
                  <a:pt x="145" y="268"/>
                </a:lnTo>
                <a:lnTo>
                  <a:pt x="124" y="277"/>
                </a:lnTo>
                <a:lnTo>
                  <a:pt x="97" y="266"/>
                </a:lnTo>
                <a:lnTo>
                  <a:pt x="97" y="281"/>
                </a:lnTo>
                <a:lnTo>
                  <a:pt x="72" y="277"/>
                </a:lnTo>
                <a:lnTo>
                  <a:pt x="42" y="286"/>
                </a:lnTo>
                <a:lnTo>
                  <a:pt x="19" y="277"/>
                </a:lnTo>
                <a:lnTo>
                  <a:pt x="0" y="275"/>
                </a:lnTo>
                <a:lnTo>
                  <a:pt x="9" y="314"/>
                </a:lnTo>
                <a:lnTo>
                  <a:pt x="22" y="318"/>
                </a:lnTo>
                <a:lnTo>
                  <a:pt x="22" y="361"/>
                </a:lnTo>
                <a:lnTo>
                  <a:pt x="86" y="451"/>
                </a:lnTo>
                <a:lnTo>
                  <a:pt x="104" y="422"/>
                </a:lnTo>
                <a:lnTo>
                  <a:pt x="133" y="401"/>
                </a:lnTo>
                <a:lnTo>
                  <a:pt x="158" y="317"/>
                </a:lnTo>
                <a:lnTo>
                  <a:pt x="195" y="315"/>
                </a:lnTo>
                <a:lnTo>
                  <a:pt x="250" y="357"/>
                </a:lnTo>
                <a:lnTo>
                  <a:pt x="250" y="369"/>
                </a:lnTo>
                <a:lnTo>
                  <a:pt x="237" y="370"/>
                </a:lnTo>
                <a:lnTo>
                  <a:pt x="207" y="335"/>
                </a:lnTo>
                <a:lnTo>
                  <a:pt x="206" y="357"/>
                </a:lnTo>
                <a:lnTo>
                  <a:pt x="191" y="377"/>
                </a:lnTo>
                <a:lnTo>
                  <a:pt x="167" y="355"/>
                </a:lnTo>
                <a:lnTo>
                  <a:pt x="180" y="413"/>
                </a:lnTo>
                <a:lnTo>
                  <a:pt x="167" y="409"/>
                </a:lnTo>
                <a:lnTo>
                  <a:pt x="183" y="461"/>
                </a:lnTo>
                <a:lnTo>
                  <a:pt x="176" y="479"/>
                </a:lnTo>
                <a:lnTo>
                  <a:pt x="207" y="481"/>
                </a:lnTo>
                <a:lnTo>
                  <a:pt x="195" y="462"/>
                </a:lnTo>
                <a:lnTo>
                  <a:pt x="192" y="396"/>
                </a:lnTo>
                <a:lnTo>
                  <a:pt x="250" y="407"/>
                </a:lnTo>
                <a:lnTo>
                  <a:pt x="258" y="398"/>
                </a:lnTo>
                <a:lnTo>
                  <a:pt x="252" y="380"/>
                </a:lnTo>
                <a:lnTo>
                  <a:pt x="264" y="367"/>
                </a:lnTo>
                <a:lnTo>
                  <a:pt x="283" y="433"/>
                </a:lnTo>
                <a:lnTo>
                  <a:pt x="277" y="451"/>
                </a:lnTo>
                <a:lnTo>
                  <a:pt x="256" y="449"/>
                </a:lnTo>
                <a:lnTo>
                  <a:pt x="288" y="508"/>
                </a:lnTo>
                <a:lnTo>
                  <a:pt x="329" y="551"/>
                </a:lnTo>
                <a:lnTo>
                  <a:pt x="341" y="555"/>
                </a:lnTo>
                <a:lnTo>
                  <a:pt x="338" y="548"/>
                </a:lnTo>
                <a:lnTo>
                  <a:pt x="296" y="495"/>
                </a:lnTo>
                <a:lnTo>
                  <a:pt x="343" y="533"/>
                </a:lnTo>
                <a:lnTo>
                  <a:pt x="414" y="570"/>
                </a:lnTo>
                <a:lnTo>
                  <a:pt x="396" y="571"/>
                </a:lnTo>
                <a:lnTo>
                  <a:pt x="356" y="554"/>
                </a:lnTo>
                <a:lnTo>
                  <a:pt x="362" y="570"/>
                </a:lnTo>
                <a:lnTo>
                  <a:pt x="338" y="575"/>
                </a:lnTo>
                <a:lnTo>
                  <a:pt x="381" y="628"/>
                </a:lnTo>
                <a:lnTo>
                  <a:pt x="265" y="580"/>
                </a:lnTo>
                <a:lnTo>
                  <a:pt x="353" y="668"/>
                </a:lnTo>
                <a:lnTo>
                  <a:pt x="358" y="661"/>
                </a:lnTo>
                <a:lnTo>
                  <a:pt x="320" y="616"/>
                </a:lnTo>
                <a:lnTo>
                  <a:pt x="329" y="616"/>
                </a:lnTo>
                <a:lnTo>
                  <a:pt x="383" y="654"/>
                </a:lnTo>
                <a:lnTo>
                  <a:pt x="410" y="653"/>
                </a:lnTo>
                <a:lnTo>
                  <a:pt x="434" y="669"/>
                </a:lnTo>
                <a:lnTo>
                  <a:pt x="444" y="682"/>
                </a:lnTo>
                <a:lnTo>
                  <a:pt x="442" y="706"/>
                </a:lnTo>
                <a:lnTo>
                  <a:pt x="465" y="695"/>
                </a:lnTo>
                <a:lnTo>
                  <a:pt x="502" y="712"/>
                </a:lnTo>
                <a:lnTo>
                  <a:pt x="508" y="719"/>
                </a:lnTo>
                <a:lnTo>
                  <a:pt x="499" y="732"/>
                </a:lnTo>
                <a:lnTo>
                  <a:pt x="527" y="757"/>
                </a:lnTo>
                <a:lnTo>
                  <a:pt x="605" y="748"/>
                </a:lnTo>
                <a:lnTo>
                  <a:pt x="697" y="768"/>
                </a:lnTo>
                <a:lnTo>
                  <a:pt x="736" y="805"/>
                </a:lnTo>
                <a:lnTo>
                  <a:pt x="657" y="782"/>
                </a:lnTo>
                <a:lnTo>
                  <a:pt x="575" y="775"/>
                </a:lnTo>
                <a:lnTo>
                  <a:pt x="572" y="781"/>
                </a:lnTo>
                <a:lnTo>
                  <a:pt x="618" y="800"/>
                </a:lnTo>
                <a:lnTo>
                  <a:pt x="758" y="831"/>
                </a:lnTo>
                <a:lnTo>
                  <a:pt x="691" y="832"/>
                </a:lnTo>
                <a:lnTo>
                  <a:pt x="645" y="823"/>
                </a:lnTo>
                <a:lnTo>
                  <a:pt x="593" y="831"/>
                </a:lnTo>
                <a:lnTo>
                  <a:pt x="638" y="841"/>
                </a:lnTo>
                <a:lnTo>
                  <a:pt x="763" y="838"/>
                </a:lnTo>
                <a:lnTo>
                  <a:pt x="848" y="873"/>
                </a:lnTo>
                <a:close/>
              </a:path>
            </a:pathLst>
          </a:custGeom>
          <a:solidFill>
            <a:srgbClr val="4FFF4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5" name="Freeform 497"/>
          <p:cNvSpPr>
            <a:spLocks/>
          </p:cNvSpPr>
          <p:nvPr/>
        </p:nvSpPr>
        <p:spPr bwMode="auto">
          <a:xfrm>
            <a:off x="5900738" y="5322888"/>
            <a:ext cx="254000" cy="114300"/>
          </a:xfrm>
          <a:custGeom>
            <a:avLst/>
            <a:gdLst>
              <a:gd name="T0" fmla="*/ 74344209 w 320"/>
              <a:gd name="T1" fmla="*/ 12958559 h 142"/>
              <a:gd name="T2" fmla="*/ 0 w 320"/>
              <a:gd name="T3" fmla="*/ 0 h 142"/>
              <a:gd name="T4" fmla="*/ 0 w 320"/>
              <a:gd name="T5" fmla="*/ 7126847 h 142"/>
              <a:gd name="T6" fmla="*/ 27091483 w 320"/>
              <a:gd name="T7" fmla="*/ 10366687 h 142"/>
              <a:gd name="T8" fmla="*/ 57963596 w 320"/>
              <a:gd name="T9" fmla="*/ 25268345 h 142"/>
              <a:gd name="T10" fmla="*/ 93876008 w 320"/>
              <a:gd name="T11" fmla="*/ 31100063 h 142"/>
              <a:gd name="T12" fmla="*/ 136718672 w 320"/>
              <a:gd name="T13" fmla="*/ 47945622 h 142"/>
              <a:gd name="T14" fmla="*/ 139868271 w 320"/>
              <a:gd name="T15" fmla="*/ 55720446 h 142"/>
              <a:gd name="T16" fmla="*/ 158769833 w 320"/>
              <a:gd name="T17" fmla="*/ 58960286 h 142"/>
              <a:gd name="T18" fmla="*/ 162550463 w 320"/>
              <a:gd name="T19" fmla="*/ 68031034 h 142"/>
              <a:gd name="T20" fmla="*/ 180191550 w 320"/>
              <a:gd name="T21" fmla="*/ 78396913 h 142"/>
              <a:gd name="T22" fmla="*/ 201612473 w 320"/>
              <a:gd name="T23" fmla="*/ 92003436 h 142"/>
              <a:gd name="T24" fmla="*/ 199722555 w 320"/>
              <a:gd name="T25" fmla="*/ 84228625 h 142"/>
              <a:gd name="T26" fmla="*/ 191531852 w 320"/>
              <a:gd name="T27" fmla="*/ 66087130 h 142"/>
              <a:gd name="T28" fmla="*/ 179561312 w 320"/>
              <a:gd name="T29" fmla="*/ 57664350 h 142"/>
              <a:gd name="T30" fmla="*/ 166960536 w 320"/>
              <a:gd name="T31" fmla="*/ 58960286 h 142"/>
              <a:gd name="T32" fmla="*/ 143648901 w 320"/>
              <a:gd name="T33" fmla="*/ 40170811 h 142"/>
              <a:gd name="T34" fmla="*/ 114666718 w 320"/>
              <a:gd name="T35" fmla="*/ 30452095 h 142"/>
              <a:gd name="T36" fmla="*/ 105216334 w 320"/>
              <a:gd name="T37" fmla="*/ 14901661 h 142"/>
              <a:gd name="T38" fmla="*/ 89465934 w 320"/>
              <a:gd name="T39" fmla="*/ 14901661 h 142"/>
              <a:gd name="T40" fmla="*/ 83795387 w 320"/>
              <a:gd name="T41" fmla="*/ 21381341 h 142"/>
              <a:gd name="T42" fmla="*/ 74344209 w 320"/>
              <a:gd name="T43" fmla="*/ 12958559 h 1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0"/>
              <a:gd name="T67" fmla="*/ 0 h 142"/>
              <a:gd name="T68" fmla="*/ 320 w 320"/>
              <a:gd name="T69" fmla="*/ 142 h 1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0" h="142">
                <a:moveTo>
                  <a:pt x="118" y="20"/>
                </a:moveTo>
                <a:lnTo>
                  <a:pt x="0" y="0"/>
                </a:lnTo>
                <a:lnTo>
                  <a:pt x="0" y="11"/>
                </a:lnTo>
                <a:lnTo>
                  <a:pt x="43" y="16"/>
                </a:lnTo>
                <a:lnTo>
                  <a:pt x="92" y="39"/>
                </a:lnTo>
                <a:lnTo>
                  <a:pt x="149" y="48"/>
                </a:lnTo>
                <a:lnTo>
                  <a:pt x="217" y="74"/>
                </a:lnTo>
                <a:lnTo>
                  <a:pt x="222" y="86"/>
                </a:lnTo>
                <a:lnTo>
                  <a:pt x="252" y="91"/>
                </a:lnTo>
                <a:lnTo>
                  <a:pt x="258" y="105"/>
                </a:lnTo>
                <a:lnTo>
                  <a:pt x="286" y="121"/>
                </a:lnTo>
                <a:lnTo>
                  <a:pt x="320" y="142"/>
                </a:lnTo>
                <a:lnTo>
                  <a:pt x="317" y="130"/>
                </a:lnTo>
                <a:lnTo>
                  <a:pt x="304" y="102"/>
                </a:lnTo>
                <a:lnTo>
                  <a:pt x="285" y="89"/>
                </a:lnTo>
                <a:lnTo>
                  <a:pt x="265" y="91"/>
                </a:lnTo>
                <a:lnTo>
                  <a:pt x="228" y="62"/>
                </a:lnTo>
                <a:lnTo>
                  <a:pt x="182" y="47"/>
                </a:lnTo>
                <a:lnTo>
                  <a:pt x="167" y="23"/>
                </a:lnTo>
                <a:lnTo>
                  <a:pt x="142" y="23"/>
                </a:lnTo>
                <a:lnTo>
                  <a:pt x="133" y="33"/>
                </a:lnTo>
                <a:lnTo>
                  <a:pt x="118" y="20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6" name="Freeform 498"/>
          <p:cNvSpPr>
            <a:spLocks/>
          </p:cNvSpPr>
          <p:nvPr/>
        </p:nvSpPr>
        <p:spPr bwMode="auto">
          <a:xfrm>
            <a:off x="6492875" y="5392738"/>
            <a:ext cx="419100" cy="312737"/>
          </a:xfrm>
          <a:custGeom>
            <a:avLst/>
            <a:gdLst>
              <a:gd name="T0" fmla="*/ 135458187 w 528"/>
              <a:gd name="T1" fmla="*/ 25700646 h 395"/>
              <a:gd name="T2" fmla="*/ 115927184 w 528"/>
              <a:gd name="T3" fmla="*/ 26327709 h 395"/>
              <a:gd name="T4" fmla="*/ 97655836 w 528"/>
              <a:gd name="T5" fmla="*/ 45133094 h 395"/>
              <a:gd name="T6" fmla="*/ 100806228 w 528"/>
              <a:gd name="T7" fmla="*/ 53909533 h 395"/>
              <a:gd name="T8" fmla="*/ 71824048 w 528"/>
              <a:gd name="T9" fmla="*/ 40745276 h 395"/>
              <a:gd name="T10" fmla="*/ 32762029 w 528"/>
              <a:gd name="T11" fmla="*/ 61431053 h 395"/>
              <a:gd name="T12" fmla="*/ 28981399 w 528"/>
              <a:gd name="T13" fmla="*/ 95281062 h 395"/>
              <a:gd name="T14" fmla="*/ 7560468 w 528"/>
              <a:gd name="T15" fmla="*/ 96535177 h 395"/>
              <a:gd name="T16" fmla="*/ 3150393 w 528"/>
              <a:gd name="T17" fmla="*/ 118475081 h 395"/>
              <a:gd name="T18" fmla="*/ 11340304 w 528"/>
              <a:gd name="T19" fmla="*/ 139787903 h 395"/>
              <a:gd name="T20" fmla="*/ 0 w 528"/>
              <a:gd name="T21" fmla="*/ 150443918 h 395"/>
              <a:gd name="T22" fmla="*/ 16380617 w 528"/>
              <a:gd name="T23" fmla="*/ 167368923 h 395"/>
              <a:gd name="T24" fmla="*/ 9450386 w 528"/>
              <a:gd name="T25" fmla="*/ 183667662 h 395"/>
              <a:gd name="T26" fmla="*/ 26461244 w 528"/>
              <a:gd name="T27" fmla="*/ 215636548 h 395"/>
              <a:gd name="T28" fmla="*/ 35912421 w 528"/>
              <a:gd name="T29" fmla="*/ 215636548 h 395"/>
              <a:gd name="T30" fmla="*/ 47882959 w 528"/>
              <a:gd name="T31" fmla="*/ 241964245 h 395"/>
              <a:gd name="T32" fmla="*/ 59223272 w 528"/>
              <a:gd name="T33" fmla="*/ 241337980 h 395"/>
              <a:gd name="T34" fmla="*/ 63003902 w 528"/>
              <a:gd name="T35" fmla="*/ 236323105 h 395"/>
              <a:gd name="T36" fmla="*/ 74974440 w 528"/>
              <a:gd name="T37" fmla="*/ 238203485 h 395"/>
              <a:gd name="T38" fmla="*/ 81905462 w 528"/>
              <a:gd name="T39" fmla="*/ 247606177 h 395"/>
              <a:gd name="T40" fmla="*/ 129787640 w 528"/>
              <a:gd name="T41" fmla="*/ 240083865 h 395"/>
              <a:gd name="T42" fmla="*/ 139238816 w 528"/>
              <a:gd name="T43" fmla="*/ 231935287 h 395"/>
              <a:gd name="T44" fmla="*/ 163810130 w 528"/>
              <a:gd name="T45" fmla="*/ 237576428 h 395"/>
              <a:gd name="T46" fmla="*/ 174520988 w 528"/>
              <a:gd name="T47" fmla="*/ 225666298 h 395"/>
              <a:gd name="T48" fmla="*/ 183341134 w 528"/>
              <a:gd name="T49" fmla="*/ 226920413 h 395"/>
              <a:gd name="T50" fmla="*/ 208542734 w 528"/>
              <a:gd name="T51" fmla="*/ 192443297 h 395"/>
              <a:gd name="T52" fmla="*/ 219883829 w 528"/>
              <a:gd name="T53" fmla="*/ 187428422 h 395"/>
              <a:gd name="T54" fmla="*/ 229334212 w 528"/>
              <a:gd name="T55" fmla="*/ 191816239 h 395"/>
              <a:gd name="T56" fmla="*/ 244455142 w 528"/>
              <a:gd name="T57" fmla="*/ 183040604 h 395"/>
              <a:gd name="T58" fmla="*/ 253905526 w 528"/>
              <a:gd name="T59" fmla="*/ 188682537 h 395"/>
              <a:gd name="T60" fmla="*/ 289187697 w 528"/>
              <a:gd name="T61" fmla="*/ 186175099 h 395"/>
              <a:gd name="T62" fmla="*/ 298008636 w 528"/>
              <a:gd name="T63" fmla="*/ 174264969 h 395"/>
              <a:gd name="T64" fmla="*/ 306828782 w 528"/>
              <a:gd name="T65" fmla="*/ 180533167 h 395"/>
              <a:gd name="T66" fmla="*/ 306828782 w 528"/>
              <a:gd name="T67" fmla="*/ 155458793 h 395"/>
              <a:gd name="T68" fmla="*/ 318169877 w 528"/>
              <a:gd name="T69" fmla="*/ 149190595 h 395"/>
              <a:gd name="T70" fmla="*/ 329510178 w 528"/>
              <a:gd name="T71" fmla="*/ 147310215 h 395"/>
              <a:gd name="T72" fmla="*/ 331400890 w 528"/>
              <a:gd name="T73" fmla="*/ 131011476 h 395"/>
              <a:gd name="T74" fmla="*/ 323840424 w 528"/>
              <a:gd name="T75" fmla="*/ 102803375 h 395"/>
              <a:gd name="T76" fmla="*/ 332660570 w 528"/>
              <a:gd name="T77" fmla="*/ 87132485 h 395"/>
              <a:gd name="T78" fmla="*/ 310609412 w 528"/>
              <a:gd name="T79" fmla="*/ 65192605 h 395"/>
              <a:gd name="T80" fmla="*/ 303048947 w 528"/>
              <a:gd name="T81" fmla="*/ 43879771 h 395"/>
              <a:gd name="T82" fmla="*/ 277847396 w 528"/>
              <a:gd name="T83" fmla="*/ 40745276 h 395"/>
              <a:gd name="T84" fmla="*/ 255166000 w 528"/>
              <a:gd name="T85" fmla="*/ 30715527 h 395"/>
              <a:gd name="T86" fmla="*/ 231854367 w 528"/>
              <a:gd name="T87" fmla="*/ 5641934 h 395"/>
              <a:gd name="T88" fmla="*/ 225553582 w 528"/>
              <a:gd name="T89" fmla="*/ 0 h 395"/>
              <a:gd name="T90" fmla="*/ 195311672 w 528"/>
              <a:gd name="T91" fmla="*/ 12537190 h 395"/>
              <a:gd name="T92" fmla="*/ 164440367 w 528"/>
              <a:gd name="T93" fmla="*/ 11283076 h 395"/>
              <a:gd name="T94" fmla="*/ 152469035 w 528"/>
              <a:gd name="T95" fmla="*/ 26327709 h 395"/>
              <a:gd name="T96" fmla="*/ 135458187 w 528"/>
              <a:gd name="T97" fmla="*/ 25700646 h 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8"/>
              <a:gd name="T148" fmla="*/ 0 h 395"/>
              <a:gd name="T149" fmla="*/ 528 w 528"/>
              <a:gd name="T150" fmla="*/ 395 h 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8" h="395">
                <a:moveTo>
                  <a:pt x="215" y="41"/>
                </a:moveTo>
                <a:lnTo>
                  <a:pt x="184" y="42"/>
                </a:lnTo>
                <a:lnTo>
                  <a:pt x="155" y="72"/>
                </a:lnTo>
                <a:lnTo>
                  <a:pt x="160" y="86"/>
                </a:lnTo>
                <a:lnTo>
                  <a:pt x="114" y="65"/>
                </a:lnTo>
                <a:lnTo>
                  <a:pt x="52" y="98"/>
                </a:lnTo>
                <a:lnTo>
                  <a:pt x="46" y="152"/>
                </a:lnTo>
                <a:lnTo>
                  <a:pt x="12" y="154"/>
                </a:lnTo>
                <a:lnTo>
                  <a:pt x="5" y="189"/>
                </a:lnTo>
                <a:lnTo>
                  <a:pt x="18" y="223"/>
                </a:lnTo>
                <a:lnTo>
                  <a:pt x="0" y="240"/>
                </a:lnTo>
                <a:lnTo>
                  <a:pt x="26" y="267"/>
                </a:lnTo>
                <a:lnTo>
                  <a:pt x="15" y="293"/>
                </a:lnTo>
                <a:lnTo>
                  <a:pt x="42" y="344"/>
                </a:lnTo>
                <a:lnTo>
                  <a:pt x="57" y="344"/>
                </a:lnTo>
                <a:lnTo>
                  <a:pt x="76" y="386"/>
                </a:lnTo>
                <a:lnTo>
                  <a:pt x="94" y="385"/>
                </a:lnTo>
                <a:lnTo>
                  <a:pt x="100" y="377"/>
                </a:lnTo>
                <a:lnTo>
                  <a:pt x="119" y="380"/>
                </a:lnTo>
                <a:lnTo>
                  <a:pt x="130" y="395"/>
                </a:lnTo>
                <a:lnTo>
                  <a:pt x="206" y="383"/>
                </a:lnTo>
                <a:lnTo>
                  <a:pt x="221" y="370"/>
                </a:lnTo>
                <a:lnTo>
                  <a:pt x="260" y="379"/>
                </a:lnTo>
                <a:lnTo>
                  <a:pt x="277" y="360"/>
                </a:lnTo>
                <a:lnTo>
                  <a:pt x="291" y="362"/>
                </a:lnTo>
                <a:lnTo>
                  <a:pt x="331" y="307"/>
                </a:lnTo>
                <a:lnTo>
                  <a:pt x="349" y="299"/>
                </a:lnTo>
                <a:lnTo>
                  <a:pt x="364" y="306"/>
                </a:lnTo>
                <a:lnTo>
                  <a:pt x="388" y="292"/>
                </a:lnTo>
                <a:lnTo>
                  <a:pt x="403" y="301"/>
                </a:lnTo>
                <a:lnTo>
                  <a:pt x="459" y="297"/>
                </a:lnTo>
                <a:lnTo>
                  <a:pt x="473" y="278"/>
                </a:lnTo>
                <a:lnTo>
                  <a:pt x="487" y="288"/>
                </a:lnTo>
                <a:lnTo>
                  <a:pt x="487" y="248"/>
                </a:lnTo>
                <a:lnTo>
                  <a:pt x="505" y="238"/>
                </a:lnTo>
                <a:lnTo>
                  <a:pt x="523" y="235"/>
                </a:lnTo>
                <a:lnTo>
                  <a:pt x="526" y="209"/>
                </a:lnTo>
                <a:lnTo>
                  <a:pt x="514" y="164"/>
                </a:lnTo>
                <a:lnTo>
                  <a:pt x="528" y="139"/>
                </a:lnTo>
                <a:lnTo>
                  <a:pt x="493" y="104"/>
                </a:lnTo>
                <a:lnTo>
                  <a:pt x="481" y="70"/>
                </a:lnTo>
                <a:lnTo>
                  <a:pt x="441" y="65"/>
                </a:lnTo>
                <a:lnTo>
                  <a:pt x="405" y="49"/>
                </a:lnTo>
                <a:lnTo>
                  <a:pt x="368" y="9"/>
                </a:lnTo>
                <a:lnTo>
                  <a:pt x="358" y="0"/>
                </a:lnTo>
                <a:lnTo>
                  <a:pt x="310" y="20"/>
                </a:lnTo>
                <a:lnTo>
                  <a:pt x="261" y="18"/>
                </a:lnTo>
                <a:lnTo>
                  <a:pt x="242" y="42"/>
                </a:lnTo>
                <a:lnTo>
                  <a:pt x="215" y="41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7" name="Freeform 499"/>
          <p:cNvSpPr>
            <a:spLocks/>
          </p:cNvSpPr>
          <p:nvPr/>
        </p:nvSpPr>
        <p:spPr bwMode="auto">
          <a:xfrm>
            <a:off x="6137275" y="4684713"/>
            <a:ext cx="725488" cy="849312"/>
          </a:xfrm>
          <a:custGeom>
            <a:avLst/>
            <a:gdLst>
              <a:gd name="T0" fmla="*/ 447677825 w 913"/>
              <a:gd name="T1" fmla="*/ 571197118 h 1072"/>
              <a:gd name="T2" fmla="*/ 515239572 w 913"/>
              <a:gd name="T3" fmla="*/ 565548245 h 1072"/>
              <a:gd name="T4" fmla="*/ 518396597 w 913"/>
              <a:gd name="T5" fmla="*/ 526003757 h 1072"/>
              <a:gd name="T6" fmla="*/ 522816272 w 913"/>
              <a:gd name="T7" fmla="*/ 477671430 h 1072"/>
              <a:gd name="T8" fmla="*/ 573961970 w 913"/>
              <a:gd name="T9" fmla="*/ 438126942 h 1072"/>
              <a:gd name="T10" fmla="*/ 541759211 w 913"/>
              <a:gd name="T11" fmla="*/ 397327403 h 1072"/>
              <a:gd name="T12" fmla="*/ 479879789 w 913"/>
              <a:gd name="T13" fmla="*/ 337069061 h 1072"/>
              <a:gd name="T14" fmla="*/ 503874127 w 913"/>
              <a:gd name="T15" fmla="*/ 278693941 h 1072"/>
              <a:gd name="T16" fmla="*/ 491876958 w 913"/>
              <a:gd name="T17" fmla="*/ 256097657 h 1072"/>
              <a:gd name="T18" fmla="*/ 491876958 w 913"/>
              <a:gd name="T19" fmla="*/ 220947089 h 1072"/>
              <a:gd name="T20" fmla="*/ 491876958 w 913"/>
              <a:gd name="T21" fmla="*/ 209648551 h 1072"/>
              <a:gd name="T22" fmla="*/ 441362982 w 913"/>
              <a:gd name="T23" fmla="*/ 237267024 h 1072"/>
              <a:gd name="T24" fmla="*/ 414843244 w 913"/>
              <a:gd name="T25" fmla="*/ 215297424 h 1072"/>
              <a:gd name="T26" fmla="*/ 339704798 w 913"/>
              <a:gd name="T27" fmla="*/ 200233185 h 1072"/>
              <a:gd name="T28" fmla="*/ 355489919 w 913"/>
              <a:gd name="T29" fmla="*/ 180774283 h 1072"/>
              <a:gd name="T30" fmla="*/ 338441353 w 913"/>
              <a:gd name="T31" fmla="*/ 160688698 h 1072"/>
              <a:gd name="T32" fmla="*/ 338441353 w 913"/>
              <a:gd name="T33" fmla="*/ 136836668 h 1072"/>
              <a:gd name="T34" fmla="*/ 284139425 w 913"/>
              <a:gd name="T35" fmla="*/ 121771687 h 1072"/>
              <a:gd name="T36" fmla="*/ 243728244 w 913"/>
              <a:gd name="T37" fmla="*/ 79089000 h 1072"/>
              <a:gd name="T38" fmla="*/ 216577678 w 913"/>
              <a:gd name="T39" fmla="*/ 37661278 h 1072"/>
              <a:gd name="T40" fmla="*/ 153435556 w 913"/>
              <a:gd name="T41" fmla="*/ 0 h 1072"/>
              <a:gd name="T42" fmla="*/ 86504712 w 913"/>
              <a:gd name="T43" fmla="*/ 5021398 h 1072"/>
              <a:gd name="T44" fmla="*/ 56196326 w 913"/>
              <a:gd name="T45" fmla="*/ 35150580 h 1072"/>
              <a:gd name="T46" fmla="*/ 22730898 w 913"/>
              <a:gd name="T47" fmla="*/ 47704071 h 1072"/>
              <a:gd name="T48" fmla="*/ 13891548 w 913"/>
              <a:gd name="T49" fmla="*/ 80972221 h 1072"/>
              <a:gd name="T50" fmla="*/ 22730898 w 913"/>
              <a:gd name="T51" fmla="*/ 107962450 h 1072"/>
              <a:gd name="T52" fmla="*/ 29045747 w 913"/>
              <a:gd name="T53" fmla="*/ 114867068 h 1072"/>
              <a:gd name="T54" fmla="*/ 41042121 w 913"/>
              <a:gd name="T55" fmla="*/ 136208399 h 1072"/>
              <a:gd name="T56" fmla="*/ 84610338 w 913"/>
              <a:gd name="T57" fmla="*/ 160060429 h 1072"/>
              <a:gd name="T58" fmla="*/ 44830868 w 913"/>
              <a:gd name="T59" fmla="*/ 170104014 h 1072"/>
              <a:gd name="T60" fmla="*/ 44199145 w 913"/>
              <a:gd name="T61" fmla="*/ 210903504 h 1072"/>
              <a:gd name="T62" fmla="*/ 86504712 w 913"/>
              <a:gd name="T63" fmla="*/ 207765329 h 1072"/>
              <a:gd name="T64" fmla="*/ 63773820 w 913"/>
              <a:gd name="T65" fmla="*/ 275555766 h 1072"/>
              <a:gd name="T66" fmla="*/ 88399085 w 913"/>
              <a:gd name="T67" fmla="*/ 300035272 h 1072"/>
              <a:gd name="T68" fmla="*/ 114918748 w 913"/>
              <a:gd name="T69" fmla="*/ 325770523 h 1072"/>
              <a:gd name="T70" fmla="*/ 130703869 w 913"/>
              <a:gd name="T71" fmla="*/ 335814108 h 1072"/>
              <a:gd name="T72" fmla="*/ 84610338 w 913"/>
              <a:gd name="T73" fmla="*/ 348367599 h 1072"/>
              <a:gd name="T74" fmla="*/ 105447676 w 913"/>
              <a:gd name="T75" fmla="*/ 400465578 h 1072"/>
              <a:gd name="T76" fmla="*/ 61247724 w 913"/>
              <a:gd name="T77" fmla="*/ 413019861 h 1072"/>
              <a:gd name="T78" fmla="*/ 71350519 w 913"/>
              <a:gd name="T79" fmla="*/ 462607241 h 1072"/>
              <a:gd name="T80" fmla="*/ 22730898 w 913"/>
              <a:gd name="T81" fmla="*/ 495247110 h 1072"/>
              <a:gd name="T82" fmla="*/ 0 w 913"/>
              <a:gd name="T83" fmla="*/ 529770201 h 1072"/>
              <a:gd name="T84" fmla="*/ 11997172 w 913"/>
              <a:gd name="T85" fmla="*/ 587517052 h 1072"/>
              <a:gd name="T86" fmla="*/ 50513988 w 913"/>
              <a:gd name="T87" fmla="*/ 612624827 h 1072"/>
              <a:gd name="T88" fmla="*/ 104184231 w 913"/>
              <a:gd name="T89" fmla="*/ 659701409 h 1072"/>
              <a:gd name="T90" fmla="*/ 134492616 w 913"/>
              <a:gd name="T91" fmla="*/ 654052536 h 1072"/>
              <a:gd name="T92" fmla="*/ 164801001 w 913"/>
              <a:gd name="T93" fmla="*/ 544834390 h 1072"/>
              <a:gd name="T94" fmla="*/ 182480496 w 913"/>
              <a:gd name="T95" fmla="*/ 571825386 h 1072"/>
              <a:gd name="T96" fmla="*/ 239940292 w 913"/>
              <a:gd name="T97" fmla="*/ 589400274 h 1072"/>
              <a:gd name="T98" fmla="*/ 296136593 w 913"/>
              <a:gd name="T99" fmla="*/ 641498253 h 1072"/>
              <a:gd name="T100" fmla="*/ 315710461 w 913"/>
              <a:gd name="T101" fmla="*/ 621412667 h 1072"/>
              <a:gd name="T102" fmla="*/ 380746907 w 913"/>
              <a:gd name="T103" fmla="*/ 605092732 h 10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13"/>
              <a:gd name="T157" fmla="*/ 0 h 1072"/>
              <a:gd name="T158" fmla="*/ 913 w 913"/>
              <a:gd name="T159" fmla="*/ 1072 h 10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13" h="1072">
                <a:moveTo>
                  <a:pt x="663" y="933"/>
                </a:moveTo>
                <a:lnTo>
                  <a:pt x="690" y="934"/>
                </a:lnTo>
                <a:lnTo>
                  <a:pt x="709" y="910"/>
                </a:lnTo>
                <a:lnTo>
                  <a:pt x="758" y="912"/>
                </a:lnTo>
                <a:lnTo>
                  <a:pt x="806" y="892"/>
                </a:lnTo>
                <a:lnTo>
                  <a:pt x="816" y="901"/>
                </a:lnTo>
                <a:lnTo>
                  <a:pt x="834" y="895"/>
                </a:lnTo>
                <a:lnTo>
                  <a:pt x="849" y="859"/>
                </a:lnTo>
                <a:lnTo>
                  <a:pt x="821" y="838"/>
                </a:lnTo>
                <a:lnTo>
                  <a:pt x="828" y="796"/>
                </a:lnTo>
                <a:lnTo>
                  <a:pt x="813" y="778"/>
                </a:lnTo>
                <a:lnTo>
                  <a:pt x="828" y="761"/>
                </a:lnTo>
                <a:lnTo>
                  <a:pt x="871" y="754"/>
                </a:lnTo>
                <a:lnTo>
                  <a:pt x="877" y="731"/>
                </a:lnTo>
                <a:lnTo>
                  <a:pt x="909" y="698"/>
                </a:lnTo>
                <a:lnTo>
                  <a:pt x="913" y="675"/>
                </a:lnTo>
                <a:lnTo>
                  <a:pt x="891" y="668"/>
                </a:lnTo>
                <a:lnTo>
                  <a:pt x="858" y="633"/>
                </a:lnTo>
                <a:lnTo>
                  <a:pt x="809" y="617"/>
                </a:lnTo>
                <a:lnTo>
                  <a:pt x="794" y="575"/>
                </a:lnTo>
                <a:lnTo>
                  <a:pt x="760" y="537"/>
                </a:lnTo>
                <a:lnTo>
                  <a:pt x="764" y="488"/>
                </a:lnTo>
                <a:lnTo>
                  <a:pt x="803" y="469"/>
                </a:lnTo>
                <a:lnTo>
                  <a:pt x="798" y="444"/>
                </a:lnTo>
                <a:lnTo>
                  <a:pt x="809" y="430"/>
                </a:lnTo>
                <a:lnTo>
                  <a:pt x="807" y="417"/>
                </a:lnTo>
                <a:lnTo>
                  <a:pt x="779" y="408"/>
                </a:lnTo>
                <a:lnTo>
                  <a:pt x="755" y="373"/>
                </a:lnTo>
                <a:lnTo>
                  <a:pt x="772" y="369"/>
                </a:lnTo>
                <a:lnTo>
                  <a:pt x="779" y="352"/>
                </a:lnTo>
                <a:lnTo>
                  <a:pt x="812" y="351"/>
                </a:lnTo>
                <a:lnTo>
                  <a:pt x="801" y="336"/>
                </a:lnTo>
                <a:lnTo>
                  <a:pt x="779" y="334"/>
                </a:lnTo>
                <a:lnTo>
                  <a:pt x="746" y="314"/>
                </a:lnTo>
                <a:lnTo>
                  <a:pt x="719" y="330"/>
                </a:lnTo>
                <a:lnTo>
                  <a:pt x="699" y="378"/>
                </a:lnTo>
                <a:lnTo>
                  <a:pt x="681" y="373"/>
                </a:lnTo>
                <a:lnTo>
                  <a:pt x="667" y="354"/>
                </a:lnTo>
                <a:lnTo>
                  <a:pt x="657" y="343"/>
                </a:lnTo>
                <a:lnTo>
                  <a:pt x="587" y="344"/>
                </a:lnTo>
                <a:lnTo>
                  <a:pt x="573" y="319"/>
                </a:lnTo>
                <a:lnTo>
                  <a:pt x="538" y="319"/>
                </a:lnTo>
                <a:lnTo>
                  <a:pt x="527" y="309"/>
                </a:lnTo>
                <a:lnTo>
                  <a:pt x="527" y="298"/>
                </a:lnTo>
                <a:lnTo>
                  <a:pt x="563" y="288"/>
                </a:lnTo>
                <a:lnTo>
                  <a:pt x="559" y="277"/>
                </a:lnTo>
                <a:lnTo>
                  <a:pt x="521" y="263"/>
                </a:lnTo>
                <a:lnTo>
                  <a:pt x="536" y="256"/>
                </a:lnTo>
                <a:lnTo>
                  <a:pt x="538" y="239"/>
                </a:lnTo>
                <a:lnTo>
                  <a:pt x="547" y="233"/>
                </a:lnTo>
                <a:lnTo>
                  <a:pt x="536" y="218"/>
                </a:lnTo>
                <a:lnTo>
                  <a:pt x="494" y="210"/>
                </a:lnTo>
                <a:lnTo>
                  <a:pt x="472" y="193"/>
                </a:lnTo>
                <a:lnTo>
                  <a:pt x="450" y="194"/>
                </a:lnTo>
                <a:lnTo>
                  <a:pt x="393" y="157"/>
                </a:lnTo>
                <a:lnTo>
                  <a:pt x="399" y="145"/>
                </a:lnTo>
                <a:lnTo>
                  <a:pt x="386" y="126"/>
                </a:lnTo>
                <a:lnTo>
                  <a:pt x="387" y="88"/>
                </a:lnTo>
                <a:lnTo>
                  <a:pt x="371" y="94"/>
                </a:lnTo>
                <a:lnTo>
                  <a:pt x="343" y="60"/>
                </a:lnTo>
                <a:lnTo>
                  <a:pt x="299" y="42"/>
                </a:lnTo>
                <a:lnTo>
                  <a:pt x="273" y="11"/>
                </a:lnTo>
                <a:lnTo>
                  <a:pt x="243" y="0"/>
                </a:lnTo>
                <a:lnTo>
                  <a:pt x="185" y="15"/>
                </a:lnTo>
                <a:lnTo>
                  <a:pt x="164" y="4"/>
                </a:lnTo>
                <a:lnTo>
                  <a:pt x="137" y="8"/>
                </a:lnTo>
                <a:lnTo>
                  <a:pt x="121" y="32"/>
                </a:lnTo>
                <a:lnTo>
                  <a:pt x="91" y="47"/>
                </a:lnTo>
                <a:lnTo>
                  <a:pt x="89" y="56"/>
                </a:lnTo>
                <a:lnTo>
                  <a:pt x="64" y="58"/>
                </a:lnTo>
                <a:lnTo>
                  <a:pt x="51" y="51"/>
                </a:lnTo>
                <a:lnTo>
                  <a:pt x="36" y="76"/>
                </a:lnTo>
                <a:lnTo>
                  <a:pt x="0" y="82"/>
                </a:lnTo>
                <a:lnTo>
                  <a:pt x="31" y="113"/>
                </a:lnTo>
                <a:lnTo>
                  <a:pt x="22" y="129"/>
                </a:lnTo>
                <a:lnTo>
                  <a:pt x="36" y="141"/>
                </a:lnTo>
                <a:lnTo>
                  <a:pt x="25" y="165"/>
                </a:lnTo>
                <a:lnTo>
                  <a:pt x="36" y="172"/>
                </a:lnTo>
                <a:lnTo>
                  <a:pt x="48" y="165"/>
                </a:lnTo>
                <a:lnTo>
                  <a:pt x="65" y="176"/>
                </a:lnTo>
                <a:lnTo>
                  <a:pt x="46" y="183"/>
                </a:lnTo>
                <a:lnTo>
                  <a:pt x="55" y="202"/>
                </a:lnTo>
                <a:lnTo>
                  <a:pt x="45" y="210"/>
                </a:lnTo>
                <a:lnTo>
                  <a:pt x="65" y="217"/>
                </a:lnTo>
                <a:lnTo>
                  <a:pt x="77" y="231"/>
                </a:lnTo>
                <a:lnTo>
                  <a:pt x="131" y="240"/>
                </a:lnTo>
                <a:lnTo>
                  <a:pt x="134" y="255"/>
                </a:lnTo>
                <a:lnTo>
                  <a:pt x="85" y="249"/>
                </a:lnTo>
                <a:lnTo>
                  <a:pt x="86" y="266"/>
                </a:lnTo>
                <a:lnTo>
                  <a:pt x="71" y="271"/>
                </a:lnTo>
                <a:lnTo>
                  <a:pt x="88" y="313"/>
                </a:lnTo>
                <a:lnTo>
                  <a:pt x="62" y="324"/>
                </a:lnTo>
                <a:lnTo>
                  <a:pt x="70" y="336"/>
                </a:lnTo>
                <a:lnTo>
                  <a:pt x="95" y="320"/>
                </a:lnTo>
                <a:lnTo>
                  <a:pt x="130" y="324"/>
                </a:lnTo>
                <a:lnTo>
                  <a:pt x="137" y="331"/>
                </a:lnTo>
                <a:lnTo>
                  <a:pt x="127" y="372"/>
                </a:lnTo>
                <a:lnTo>
                  <a:pt x="94" y="420"/>
                </a:lnTo>
                <a:lnTo>
                  <a:pt x="101" y="439"/>
                </a:lnTo>
                <a:lnTo>
                  <a:pt x="95" y="460"/>
                </a:lnTo>
                <a:lnTo>
                  <a:pt x="107" y="476"/>
                </a:lnTo>
                <a:lnTo>
                  <a:pt x="140" y="478"/>
                </a:lnTo>
                <a:lnTo>
                  <a:pt x="149" y="498"/>
                </a:lnTo>
                <a:lnTo>
                  <a:pt x="174" y="506"/>
                </a:lnTo>
                <a:lnTo>
                  <a:pt x="182" y="519"/>
                </a:lnTo>
                <a:lnTo>
                  <a:pt x="195" y="529"/>
                </a:lnTo>
                <a:lnTo>
                  <a:pt x="200" y="523"/>
                </a:lnTo>
                <a:lnTo>
                  <a:pt x="207" y="535"/>
                </a:lnTo>
                <a:lnTo>
                  <a:pt x="186" y="551"/>
                </a:lnTo>
                <a:lnTo>
                  <a:pt x="130" y="543"/>
                </a:lnTo>
                <a:lnTo>
                  <a:pt x="134" y="555"/>
                </a:lnTo>
                <a:lnTo>
                  <a:pt x="186" y="600"/>
                </a:lnTo>
                <a:lnTo>
                  <a:pt x="197" y="647"/>
                </a:lnTo>
                <a:lnTo>
                  <a:pt x="167" y="638"/>
                </a:lnTo>
                <a:lnTo>
                  <a:pt x="140" y="665"/>
                </a:lnTo>
                <a:lnTo>
                  <a:pt x="109" y="669"/>
                </a:lnTo>
                <a:lnTo>
                  <a:pt x="97" y="658"/>
                </a:lnTo>
                <a:lnTo>
                  <a:pt x="85" y="670"/>
                </a:lnTo>
                <a:lnTo>
                  <a:pt x="118" y="716"/>
                </a:lnTo>
                <a:lnTo>
                  <a:pt x="113" y="737"/>
                </a:lnTo>
                <a:lnTo>
                  <a:pt x="82" y="708"/>
                </a:lnTo>
                <a:lnTo>
                  <a:pt x="40" y="735"/>
                </a:lnTo>
                <a:lnTo>
                  <a:pt x="36" y="789"/>
                </a:lnTo>
                <a:lnTo>
                  <a:pt x="10" y="799"/>
                </a:lnTo>
                <a:lnTo>
                  <a:pt x="3" y="810"/>
                </a:lnTo>
                <a:lnTo>
                  <a:pt x="0" y="844"/>
                </a:lnTo>
                <a:lnTo>
                  <a:pt x="30" y="885"/>
                </a:lnTo>
                <a:lnTo>
                  <a:pt x="6" y="908"/>
                </a:lnTo>
                <a:lnTo>
                  <a:pt x="19" y="936"/>
                </a:lnTo>
                <a:lnTo>
                  <a:pt x="36" y="951"/>
                </a:lnTo>
                <a:lnTo>
                  <a:pt x="58" y="951"/>
                </a:lnTo>
                <a:lnTo>
                  <a:pt x="80" y="976"/>
                </a:lnTo>
                <a:lnTo>
                  <a:pt x="101" y="973"/>
                </a:lnTo>
                <a:lnTo>
                  <a:pt x="159" y="1027"/>
                </a:lnTo>
                <a:lnTo>
                  <a:pt x="165" y="1051"/>
                </a:lnTo>
                <a:lnTo>
                  <a:pt x="211" y="1072"/>
                </a:lnTo>
                <a:lnTo>
                  <a:pt x="205" y="1046"/>
                </a:lnTo>
                <a:lnTo>
                  <a:pt x="213" y="1042"/>
                </a:lnTo>
                <a:lnTo>
                  <a:pt x="213" y="1007"/>
                </a:lnTo>
                <a:lnTo>
                  <a:pt x="186" y="989"/>
                </a:lnTo>
                <a:lnTo>
                  <a:pt x="261" y="868"/>
                </a:lnTo>
                <a:lnTo>
                  <a:pt x="276" y="881"/>
                </a:lnTo>
                <a:lnTo>
                  <a:pt x="277" y="905"/>
                </a:lnTo>
                <a:lnTo>
                  <a:pt x="289" y="911"/>
                </a:lnTo>
                <a:lnTo>
                  <a:pt x="338" y="886"/>
                </a:lnTo>
                <a:lnTo>
                  <a:pt x="359" y="897"/>
                </a:lnTo>
                <a:lnTo>
                  <a:pt x="380" y="939"/>
                </a:lnTo>
                <a:lnTo>
                  <a:pt x="404" y="942"/>
                </a:lnTo>
                <a:lnTo>
                  <a:pt x="441" y="963"/>
                </a:lnTo>
                <a:lnTo>
                  <a:pt x="469" y="1022"/>
                </a:lnTo>
                <a:lnTo>
                  <a:pt x="460" y="1046"/>
                </a:lnTo>
                <a:lnTo>
                  <a:pt x="494" y="1044"/>
                </a:lnTo>
                <a:lnTo>
                  <a:pt x="500" y="990"/>
                </a:lnTo>
                <a:lnTo>
                  <a:pt x="562" y="957"/>
                </a:lnTo>
                <a:lnTo>
                  <a:pt x="608" y="978"/>
                </a:lnTo>
                <a:lnTo>
                  <a:pt x="603" y="964"/>
                </a:lnTo>
                <a:lnTo>
                  <a:pt x="632" y="934"/>
                </a:lnTo>
                <a:lnTo>
                  <a:pt x="663" y="933"/>
                </a:lnTo>
                <a:close/>
              </a:path>
            </a:pathLst>
          </a:custGeom>
          <a:solidFill>
            <a:srgbClr val="808000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8" name="Freeform 500"/>
          <p:cNvSpPr>
            <a:spLocks/>
          </p:cNvSpPr>
          <p:nvPr/>
        </p:nvSpPr>
        <p:spPr bwMode="auto">
          <a:xfrm>
            <a:off x="5295900" y="4584700"/>
            <a:ext cx="495300" cy="288925"/>
          </a:xfrm>
          <a:custGeom>
            <a:avLst/>
            <a:gdLst>
              <a:gd name="T0" fmla="*/ 317048513 w 622"/>
              <a:gd name="T1" fmla="*/ 10025301 h 365"/>
              <a:gd name="T2" fmla="*/ 318950878 w 622"/>
              <a:gd name="T3" fmla="*/ 23183657 h 365"/>
              <a:gd name="T4" fmla="*/ 324023321 w 622"/>
              <a:gd name="T5" fmla="*/ 28822844 h 365"/>
              <a:gd name="T6" fmla="*/ 317048513 w 622"/>
              <a:gd name="T7" fmla="*/ 28822844 h 365"/>
              <a:gd name="T8" fmla="*/ 298659512 w 622"/>
              <a:gd name="T9" fmla="*/ 24436720 h 365"/>
              <a:gd name="T10" fmla="*/ 289148482 w 622"/>
              <a:gd name="T11" fmla="*/ 28196708 h 365"/>
              <a:gd name="T12" fmla="*/ 279636655 w 622"/>
              <a:gd name="T13" fmla="*/ 27569781 h 365"/>
              <a:gd name="T14" fmla="*/ 274564212 w 622"/>
              <a:gd name="T15" fmla="*/ 31329762 h 365"/>
              <a:gd name="T16" fmla="*/ 270759481 w 622"/>
              <a:gd name="T17" fmla="*/ 29449772 h 365"/>
              <a:gd name="T18" fmla="*/ 264418529 w 622"/>
              <a:gd name="T19" fmla="*/ 33208962 h 365"/>
              <a:gd name="T20" fmla="*/ 264418529 w 622"/>
              <a:gd name="T21" fmla="*/ 39475070 h 365"/>
              <a:gd name="T22" fmla="*/ 260613798 w 622"/>
              <a:gd name="T23" fmla="*/ 41981988 h 365"/>
              <a:gd name="T24" fmla="*/ 254906702 w 622"/>
              <a:gd name="T25" fmla="*/ 41981988 h 365"/>
              <a:gd name="T26" fmla="*/ 249200402 w 622"/>
              <a:gd name="T27" fmla="*/ 37595871 h 365"/>
              <a:gd name="T28" fmla="*/ 240957085 w 622"/>
              <a:gd name="T29" fmla="*/ 36342016 h 365"/>
              <a:gd name="T30" fmla="*/ 235883845 w 622"/>
              <a:gd name="T31" fmla="*/ 37595871 h 365"/>
              <a:gd name="T32" fmla="*/ 226372815 w 622"/>
              <a:gd name="T33" fmla="*/ 39475070 h 365"/>
              <a:gd name="T34" fmla="*/ 216227132 w 622"/>
              <a:gd name="T35" fmla="*/ 36342016 h 365"/>
              <a:gd name="T36" fmla="*/ 208617620 w 622"/>
              <a:gd name="T37" fmla="*/ 38848934 h 365"/>
              <a:gd name="T38" fmla="*/ 196570368 w 622"/>
              <a:gd name="T39" fmla="*/ 45741178 h 365"/>
              <a:gd name="T40" fmla="*/ 188960907 w 622"/>
              <a:gd name="T41" fmla="*/ 43235052 h 365"/>
              <a:gd name="T42" fmla="*/ 187058542 w 622"/>
              <a:gd name="T43" fmla="*/ 45114251 h 365"/>
              <a:gd name="T44" fmla="*/ 181351446 w 622"/>
              <a:gd name="T45" fmla="*/ 48247305 h 365"/>
              <a:gd name="T46" fmla="*/ 177547511 w 622"/>
              <a:gd name="T47" fmla="*/ 55140353 h 365"/>
              <a:gd name="T48" fmla="*/ 172474272 w 622"/>
              <a:gd name="T49" fmla="*/ 62659525 h 365"/>
              <a:gd name="T50" fmla="*/ 168035685 w 622"/>
              <a:gd name="T51" fmla="*/ 62032597 h 365"/>
              <a:gd name="T52" fmla="*/ 162963241 w 622"/>
              <a:gd name="T53" fmla="*/ 65791787 h 365"/>
              <a:gd name="T54" fmla="*/ 161694732 w 622"/>
              <a:gd name="T55" fmla="*/ 67671778 h 365"/>
              <a:gd name="T56" fmla="*/ 150915193 w 622"/>
              <a:gd name="T57" fmla="*/ 72684823 h 365"/>
              <a:gd name="T58" fmla="*/ 149012828 w 622"/>
              <a:gd name="T59" fmla="*/ 81457058 h 365"/>
              <a:gd name="T60" fmla="*/ 141403366 w 622"/>
              <a:gd name="T61" fmla="*/ 74564022 h 365"/>
              <a:gd name="T62" fmla="*/ 135697067 w 622"/>
              <a:gd name="T63" fmla="*/ 75817877 h 365"/>
              <a:gd name="T64" fmla="*/ 131258480 w 622"/>
              <a:gd name="T65" fmla="*/ 72684823 h 365"/>
              <a:gd name="T66" fmla="*/ 116039557 w 622"/>
              <a:gd name="T67" fmla="*/ 74564022 h 365"/>
              <a:gd name="T68" fmla="*/ 104626161 w 622"/>
              <a:gd name="T69" fmla="*/ 72684823 h 365"/>
              <a:gd name="T70" fmla="*/ 97016675 w 622"/>
              <a:gd name="T71" fmla="*/ 74564022 h 365"/>
              <a:gd name="T72" fmla="*/ 91310376 w 622"/>
              <a:gd name="T73" fmla="*/ 67671778 h 365"/>
              <a:gd name="T74" fmla="*/ 77993818 w 622"/>
              <a:gd name="T75" fmla="*/ 67671778 h 365"/>
              <a:gd name="T76" fmla="*/ 60239470 w 622"/>
              <a:gd name="T77" fmla="*/ 62659525 h 365"/>
              <a:gd name="T78" fmla="*/ 51996140 w 622"/>
              <a:gd name="T79" fmla="*/ 63912588 h 365"/>
              <a:gd name="T80" fmla="*/ 44386679 w 622"/>
              <a:gd name="T81" fmla="*/ 61405670 h 365"/>
              <a:gd name="T82" fmla="*/ 36778014 w 622"/>
              <a:gd name="T83" fmla="*/ 72057896 h 365"/>
              <a:gd name="T84" fmla="*/ 15218133 w 622"/>
              <a:gd name="T85" fmla="*/ 95241547 h 365"/>
              <a:gd name="T86" fmla="*/ 13950420 w 622"/>
              <a:gd name="T87" fmla="*/ 110279915 h 365"/>
              <a:gd name="T88" fmla="*/ 29802409 w 622"/>
              <a:gd name="T89" fmla="*/ 127198249 h 365"/>
              <a:gd name="T90" fmla="*/ 29168552 w 622"/>
              <a:gd name="T91" fmla="*/ 144742719 h 365"/>
              <a:gd name="T92" fmla="*/ 25363816 w 622"/>
              <a:gd name="T93" fmla="*/ 167300234 h 365"/>
              <a:gd name="T94" fmla="*/ 60239470 w 622"/>
              <a:gd name="T95" fmla="*/ 186097767 h 365"/>
              <a:gd name="T96" fmla="*/ 57703249 w 622"/>
              <a:gd name="T97" fmla="*/ 211787594 h 365"/>
              <a:gd name="T98" fmla="*/ 29168552 w 622"/>
              <a:gd name="T99" fmla="*/ 214920648 h 365"/>
              <a:gd name="T100" fmla="*/ 81164693 w 622"/>
              <a:gd name="T101" fmla="*/ 225572874 h 365"/>
              <a:gd name="T102" fmla="*/ 131258480 w 622"/>
              <a:gd name="T103" fmla="*/ 219933693 h 365"/>
              <a:gd name="T104" fmla="*/ 183888464 w 622"/>
              <a:gd name="T105" fmla="*/ 222439820 h 365"/>
              <a:gd name="T106" fmla="*/ 247298037 w 622"/>
              <a:gd name="T107" fmla="*/ 221813684 h 365"/>
              <a:gd name="T108" fmla="*/ 239688576 w 622"/>
              <a:gd name="T109" fmla="*/ 185470840 h 365"/>
              <a:gd name="T110" fmla="*/ 289782338 w 622"/>
              <a:gd name="T111" fmla="*/ 128451312 h 365"/>
              <a:gd name="T112" fmla="*/ 301196530 w 622"/>
              <a:gd name="T113" fmla="*/ 95868474 h 365"/>
              <a:gd name="T114" fmla="*/ 339876100 w 622"/>
              <a:gd name="T115" fmla="*/ 71431760 h 365"/>
              <a:gd name="T116" fmla="*/ 394408450 w 622"/>
              <a:gd name="T117" fmla="*/ 58273407 h 365"/>
              <a:gd name="T118" fmla="*/ 355728879 w 622"/>
              <a:gd name="T119" fmla="*/ 11905292 h 365"/>
              <a:gd name="T120" fmla="*/ 328462705 w 622"/>
              <a:gd name="T121" fmla="*/ 626928 h 365"/>
              <a:gd name="T122" fmla="*/ 322755609 w 622"/>
              <a:gd name="T123" fmla="*/ 5013047 h 365"/>
              <a:gd name="T124" fmla="*/ 317048513 w 622"/>
              <a:gd name="T125" fmla="*/ 5639182 h 3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2"/>
              <a:gd name="T190" fmla="*/ 0 h 365"/>
              <a:gd name="T191" fmla="*/ 622 w 622"/>
              <a:gd name="T192" fmla="*/ 365 h 36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2" h="365">
                <a:moveTo>
                  <a:pt x="500" y="9"/>
                </a:moveTo>
                <a:lnTo>
                  <a:pt x="499" y="11"/>
                </a:lnTo>
                <a:lnTo>
                  <a:pt x="502" y="16"/>
                </a:lnTo>
                <a:lnTo>
                  <a:pt x="500" y="16"/>
                </a:lnTo>
                <a:lnTo>
                  <a:pt x="500" y="29"/>
                </a:lnTo>
                <a:lnTo>
                  <a:pt x="499" y="30"/>
                </a:lnTo>
                <a:lnTo>
                  <a:pt x="502" y="35"/>
                </a:lnTo>
                <a:lnTo>
                  <a:pt x="503" y="37"/>
                </a:lnTo>
                <a:lnTo>
                  <a:pt x="503" y="39"/>
                </a:lnTo>
                <a:lnTo>
                  <a:pt x="509" y="40"/>
                </a:lnTo>
                <a:lnTo>
                  <a:pt x="508" y="42"/>
                </a:lnTo>
                <a:lnTo>
                  <a:pt x="511" y="46"/>
                </a:lnTo>
                <a:lnTo>
                  <a:pt x="511" y="53"/>
                </a:lnTo>
                <a:lnTo>
                  <a:pt x="506" y="51"/>
                </a:lnTo>
                <a:lnTo>
                  <a:pt x="505" y="48"/>
                </a:lnTo>
                <a:lnTo>
                  <a:pt x="500" y="46"/>
                </a:lnTo>
                <a:lnTo>
                  <a:pt x="493" y="46"/>
                </a:lnTo>
                <a:lnTo>
                  <a:pt x="487" y="41"/>
                </a:lnTo>
                <a:lnTo>
                  <a:pt x="479" y="39"/>
                </a:lnTo>
                <a:lnTo>
                  <a:pt x="471" y="39"/>
                </a:lnTo>
                <a:lnTo>
                  <a:pt x="465" y="40"/>
                </a:lnTo>
                <a:lnTo>
                  <a:pt x="462" y="42"/>
                </a:lnTo>
                <a:lnTo>
                  <a:pt x="460" y="45"/>
                </a:lnTo>
                <a:lnTo>
                  <a:pt x="456" y="45"/>
                </a:lnTo>
                <a:lnTo>
                  <a:pt x="453" y="45"/>
                </a:lnTo>
                <a:lnTo>
                  <a:pt x="450" y="46"/>
                </a:lnTo>
                <a:lnTo>
                  <a:pt x="445" y="45"/>
                </a:lnTo>
                <a:lnTo>
                  <a:pt x="441" y="44"/>
                </a:lnTo>
                <a:lnTo>
                  <a:pt x="436" y="44"/>
                </a:lnTo>
                <a:lnTo>
                  <a:pt x="438" y="47"/>
                </a:lnTo>
                <a:lnTo>
                  <a:pt x="435" y="47"/>
                </a:lnTo>
                <a:lnTo>
                  <a:pt x="433" y="50"/>
                </a:lnTo>
                <a:lnTo>
                  <a:pt x="430" y="50"/>
                </a:lnTo>
                <a:lnTo>
                  <a:pt x="427" y="50"/>
                </a:lnTo>
                <a:lnTo>
                  <a:pt x="429" y="48"/>
                </a:lnTo>
                <a:lnTo>
                  <a:pt x="427" y="47"/>
                </a:lnTo>
                <a:lnTo>
                  <a:pt x="424" y="48"/>
                </a:lnTo>
                <a:lnTo>
                  <a:pt x="421" y="51"/>
                </a:lnTo>
                <a:lnTo>
                  <a:pt x="420" y="53"/>
                </a:lnTo>
                <a:lnTo>
                  <a:pt x="417" y="53"/>
                </a:lnTo>
                <a:lnTo>
                  <a:pt x="418" y="58"/>
                </a:lnTo>
                <a:lnTo>
                  <a:pt x="417" y="60"/>
                </a:lnTo>
                <a:lnTo>
                  <a:pt x="418" y="61"/>
                </a:lnTo>
                <a:lnTo>
                  <a:pt x="417" y="63"/>
                </a:lnTo>
                <a:lnTo>
                  <a:pt x="415" y="62"/>
                </a:lnTo>
                <a:lnTo>
                  <a:pt x="414" y="65"/>
                </a:lnTo>
                <a:lnTo>
                  <a:pt x="411" y="65"/>
                </a:lnTo>
                <a:lnTo>
                  <a:pt x="411" y="67"/>
                </a:lnTo>
                <a:lnTo>
                  <a:pt x="409" y="67"/>
                </a:lnTo>
                <a:lnTo>
                  <a:pt x="406" y="66"/>
                </a:lnTo>
                <a:lnTo>
                  <a:pt x="403" y="68"/>
                </a:lnTo>
                <a:lnTo>
                  <a:pt x="402" y="67"/>
                </a:lnTo>
                <a:lnTo>
                  <a:pt x="400" y="61"/>
                </a:lnTo>
                <a:lnTo>
                  <a:pt x="399" y="61"/>
                </a:lnTo>
                <a:lnTo>
                  <a:pt x="398" y="61"/>
                </a:lnTo>
                <a:lnTo>
                  <a:pt x="393" y="60"/>
                </a:lnTo>
                <a:lnTo>
                  <a:pt x="393" y="58"/>
                </a:lnTo>
                <a:lnTo>
                  <a:pt x="386" y="58"/>
                </a:lnTo>
                <a:lnTo>
                  <a:pt x="384" y="60"/>
                </a:lnTo>
                <a:lnTo>
                  <a:pt x="380" y="58"/>
                </a:lnTo>
                <a:lnTo>
                  <a:pt x="378" y="60"/>
                </a:lnTo>
                <a:lnTo>
                  <a:pt x="375" y="58"/>
                </a:lnTo>
                <a:lnTo>
                  <a:pt x="374" y="60"/>
                </a:lnTo>
                <a:lnTo>
                  <a:pt x="372" y="60"/>
                </a:lnTo>
                <a:lnTo>
                  <a:pt x="369" y="60"/>
                </a:lnTo>
                <a:lnTo>
                  <a:pt x="366" y="62"/>
                </a:lnTo>
                <a:lnTo>
                  <a:pt x="363" y="61"/>
                </a:lnTo>
                <a:lnTo>
                  <a:pt x="357" y="63"/>
                </a:lnTo>
                <a:lnTo>
                  <a:pt x="351" y="62"/>
                </a:lnTo>
                <a:lnTo>
                  <a:pt x="347" y="60"/>
                </a:lnTo>
                <a:lnTo>
                  <a:pt x="345" y="60"/>
                </a:lnTo>
                <a:lnTo>
                  <a:pt x="341" y="58"/>
                </a:lnTo>
                <a:lnTo>
                  <a:pt x="338" y="61"/>
                </a:lnTo>
                <a:lnTo>
                  <a:pt x="333" y="58"/>
                </a:lnTo>
                <a:lnTo>
                  <a:pt x="329" y="61"/>
                </a:lnTo>
                <a:lnTo>
                  <a:pt x="329" y="62"/>
                </a:lnTo>
                <a:lnTo>
                  <a:pt x="325" y="61"/>
                </a:lnTo>
                <a:lnTo>
                  <a:pt x="320" y="61"/>
                </a:lnTo>
                <a:lnTo>
                  <a:pt x="316" y="63"/>
                </a:lnTo>
                <a:lnTo>
                  <a:pt x="310" y="73"/>
                </a:lnTo>
                <a:lnTo>
                  <a:pt x="308" y="68"/>
                </a:lnTo>
                <a:lnTo>
                  <a:pt x="305" y="66"/>
                </a:lnTo>
                <a:lnTo>
                  <a:pt x="301" y="71"/>
                </a:lnTo>
                <a:lnTo>
                  <a:pt x="298" y="69"/>
                </a:lnTo>
                <a:lnTo>
                  <a:pt x="298" y="73"/>
                </a:lnTo>
                <a:lnTo>
                  <a:pt x="296" y="73"/>
                </a:lnTo>
                <a:lnTo>
                  <a:pt x="295" y="73"/>
                </a:lnTo>
                <a:lnTo>
                  <a:pt x="295" y="72"/>
                </a:lnTo>
                <a:lnTo>
                  <a:pt x="290" y="72"/>
                </a:lnTo>
                <a:lnTo>
                  <a:pt x="287" y="73"/>
                </a:lnTo>
                <a:lnTo>
                  <a:pt x="287" y="76"/>
                </a:lnTo>
                <a:lnTo>
                  <a:pt x="286" y="77"/>
                </a:lnTo>
                <a:lnTo>
                  <a:pt x="286" y="79"/>
                </a:lnTo>
                <a:lnTo>
                  <a:pt x="283" y="82"/>
                </a:lnTo>
                <a:lnTo>
                  <a:pt x="281" y="87"/>
                </a:lnTo>
                <a:lnTo>
                  <a:pt x="280" y="88"/>
                </a:lnTo>
                <a:lnTo>
                  <a:pt x="281" y="89"/>
                </a:lnTo>
                <a:lnTo>
                  <a:pt x="280" y="90"/>
                </a:lnTo>
                <a:lnTo>
                  <a:pt x="280" y="98"/>
                </a:lnTo>
                <a:lnTo>
                  <a:pt x="272" y="100"/>
                </a:lnTo>
                <a:lnTo>
                  <a:pt x="271" y="99"/>
                </a:lnTo>
                <a:lnTo>
                  <a:pt x="268" y="99"/>
                </a:lnTo>
                <a:lnTo>
                  <a:pt x="266" y="100"/>
                </a:lnTo>
                <a:lnTo>
                  <a:pt x="265" y="99"/>
                </a:lnTo>
                <a:lnTo>
                  <a:pt x="262" y="103"/>
                </a:lnTo>
                <a:lnTo>
                  <a:pt x="259" y="100"/>
                </a:lnTo>
                <a:lnTo>
                  <a:pt x="259" y="105"/>
                </a:lnTo>
                <a:lnTo>
                  <a:pt x="257" y="105"/>
                </a:lnTo>
                <a:lnTo>
                  <a:pt x="256" y="107"/>
                </a:lnTo>
                <a:lnTo>
                  <a:pt x="257" y="108"/>
                </a:lnTo>
                <a:lnTo>
                  <a:pt x="256" y="109"/>
                </a:lnTo>
                <a:lnTo>
                  <a:pt x="255" y="108"/>
                </a:lnTo>
                <a:lnTo>
                  <a:pt x="253" y="110"/>
                </a:lnTo>
                <a:lnTo>
                  <a:pt x="253" y="113"/>
                </a:lnTo>
                <a:lnTo>
                  <a:pt x="244" y="115"/>
                </a:lnTo>
                <a:lnTo>
                  <a:pt x="238" y="116"/>
                </a:lnTo>
                <a:lnTo>
                  <a:pt x="235" y="118"/>
                </a:lnTo>
                <a:lnTo>
                  <a:pt x="235" y="121"/>
                </a:lnTo>
                <a:lnTo>
                  <a:pt x="237" y="123"/>
                </a:lnTo>
                <a:lnTo>
                  <a:pt x="235" y="130"/>
                </a:lnTo>
                <a:lnTo>
                  <a:pt x="232" y="132"/>
                </a:lnTo>
                <a:lnTo>
                  <a:pt x="231" y="131"/>
                </a:lnTo>
                <a:lnTo>
                  <a:pt x="226" y="123"/>
                </a:lnTo>
                <a:lnTo>
                  <a:pt x="223" y="119"/>
                </a:lnTo>
                <a:lnTo>
                  <a:pt x="220" y="120"/>
                </a:lnTo>
                <a:lnTo>
                  <a:pt x="217" y="123"/>
                </a:lnTo>
                <a:lnTo>
                  <a:pt x="216" y="123"/>
                </a:lnTo>
                <a:lnTo>
                  <a:pt x="214" y="121"/>
                </a:lnTo>
                <a:lnTo>
                  <a:pt x="213" y="120"/>
                </a:lnTo>
                <a:lnTo>
                  <a:pt x="208" y="120"/>
                </a:lnTo>
                <a:lnTo>
                  <a:pt x="205" y="118"/>
                </a:lnTo>
                <a:lnTo>
                  <a:pt x="207" y="116"/>
                </a:lnTo>
                <a:lnTo>
                  <a:pt x="207" y="115"/>
                </a:lnTo>
                <a:lnTo>
                  <a:pt x="205" y="114"/>
                </a:lnTo>
                <a:lnTo>
                  <a:pt x="202" y="115"/>
                </a:lnTo>
                <a:lnTo>
                  <a:pt x="183" y="119"/>
                </a:lnTo>
                <a:lnTo>
                  <a:pt x="182" y="118"/>
                </a:lnTo>
                <a:lnTo>
                  <a:pt x="177" y="116"/>
                </a:lnTo>
                <a:lnTo>
                  <a:pt x="168" y="119"/>
                </a:lnTo>
                <a:lnTo>
                  <a:pt x="165" y="116"/>
                </a:lnTo>
                <a:lnTo>
                  <a:pt x="162" y="118"/>
                </a:lnTo>
                <a:lnTo>
                  <a:pt x="159" y="116"/>
                </a:lnTo>
                <a:lnTo>
                  <a:pt x="156" y="119"/>
                </a:lnTo>
                <a:lnTo>
                  <a:pt x="153" y="119"/>
                </a:lnTo>
                <a:lnTo>
                  <a:pt x="152" y="116"/>
                </a:lnTo>
                <a:lnTo>
                  <a:pt x="149" y="115"/>
                </a:lnTo>
                <a:lnTo>
                  <a:pt x="146" y="109"/>
                </a:lnTo>
                <a:lnTo>
                  <a:pt x="144" y="108"/>
                </a:lnTo>
                <a:lnTo>
                  <a:pt x="132" y="105"/>
                </a:lnTo>
                <a:lnTo>
                  <a:pt x="129" y="105"/>
                </a:lnTo>
                <a:lnTo>
                  <a:pt x="126" y="108"/>
                </a:lnTo>
                <a:lnTo>
                  <a:pt x="123" y="108"/>
                </a:lnTo>
                <a:lnTo>
                  <a:pt x="117" y="104"/>
                </a:lnTo>
                <a:lnTo>
                  <a:pt x="107" y="99"/>
                </a:lnTo>
                <a:lnTo>
                  <a:pt x="100" y="98"/>
                </a:lnTo>
                <a:lnTo>
                  <a:pt x="95" y="100"/>
                </a:lnTo>
                <a:lnTo>
                  <a:pt x="91" y="99"/>
                </a:lnTo>
                <a:lnTo>
                  <a:pt x="88" y="102"/>
                </a:lnTo>
                <a:lnTo>
                  <a:pt x="83" y="103"/>
                </a:lnTo>
                <a:lnTo>
                  <a:pt x="82" y="102"/>
                </a:lnTo>
                <a:lnTo>
                  <a:pt x="80" y="99"/>
                </a:lnTo>
                <a:lnTo>
                  <a:pt x="77" y="100"/>
                </a:lnTo>
                <a:lnTo>
                  <a:pt x="73" y="100"/>
                </a:lnTo>
                <a:lnTo>
                  <a:pt x="70" y="98"/>
                </a:lnTo>
                <a:lnTo>
                  <a:pt x="59" y="99"/>
                </a:lnTo>
                <a:lnTo>
                  <a:pt x="52" y="97"/>
                </a:lnTo>
                <a:lnTo>
                  <a:pt x="56" y="104"/>
                </a:lnTo>
                <a:lnTo>
                  <a:pt x="58" y="115"/>
                </a:lnTo>
                <a:lnTo>
                  <a:pt x="50" y="126"/>
                </a:lnTo>
                <a:lnTo>
                  <a:pt x="40" y="131"/>
                </a:lnTo>
                <a:lnTo>
                  <a:pt x="28" y="140"/>
                </a:lnTo>
                <a:lnTo>
                  <a:pt x="24" y="152"/>
                </a:lnTo>
                <a:lnTo>
                  <a:pt x="0" y="166"/>
                </a:lnTo>
                <a:lnTo>
                  <a:pt x="0" y="173"/>
                </a:lnTo>
                <a:lnTo>
                  <a:pt x="4" y="177"/>
                </a:lnTo>
                <a:lnTo>
                  <a:pt x="22" y="176"/>
                </a:lnTo>
                <a:lnTo>
                  <a:pt x="33" y="178"/>
                </a:lnTo>
                <a:lnTo>
                  <a:pt x="36" y="188"/>
                </a:lnTo>
                <a:lnTo>
                  <a:pt x="46" y="192"/>
                </a:lnTo>
                <a:lnTo>
                  <a:pt x="47" y="203"/>
                </a:lnTo>
                <a:lnTo>
                  <a:pt x="41" y="212"/>
                </a:lnTo>
                <a:lnTo>
                  <a:pt x="24" y="228"/>
                </a:lnTo>
                <a:lnTo>
                  <a:pt x="31" y="236"/>
                </a:lnTo>
                <a:lnTo>
                  <a:pt x="46" y="231"/>
                </a:lnTo>
                <a:lnTo>
                  <a:pt x="59" y="250"/>
                </a:lnTo>
                <a:lnTo>
                  <a:pt x="58" y="254"/>
                </a:lnTo>
                <a:lnTo>
                  <a:pt x="44" y="262"/>
                </a:lnTo>
                <a:lnTo>
                  <a:pt x="40" y="267"/>
                </a:lnTo>
                <a:lnTo>
                  <a:pt x="50" y="277"/>
                </a:lnTo>
                <a:lnTo>
                  <a:pt x="68" y="287"/>
                </a:lnTo>
                <a:lnTo>
                  <a:pt x="77" y="294"/>
                </a:lnTo>
                <a:lnTo>
                  <a:pt x="95" y="297"/>
                </a:lnTo>
                <a:lnTo>
                  <a:pt x="107" y="315"/>
                </a:lnTo>
                <a:lnTo>
                  <a:pt x="107" y="326"/>
                </a:lnTo>
                <a:lnTo>
                  <a:pt x="98" y="334"/>
                </a:lnTo>
                <a:lnTo>
                  <a:pt x="91" y="338"/>
                </a:lnTo>
                <a:lnTo>
                  <a:pt x="79" y="335"/>
                </a:lnTo>
                <a:lnTo>
                  <a:pt x="71" y="331"/>
                </a:lnTo>
                <a:lnTo>
                  <a:pt x="80" y="339"/>
                </a:lnTo>
                <a:lnTo>
                  <a:pt x="46" y="343"/>
                </a:lnTo>
                <a:lnTo>
                  <a:pt x="50" y="356"/>
                </a:lnTo>
                <a:lnTo>
                  <a:pt x="73" y="365"/>
                </a:lnTo>
                <a:lnTo>
                  <a:pt x="103" y="356"/>
                </a:lnTo>
                <a:lnTo>
                  <a:pt x="128" y="360"/>
                </a:lnTo>
                <a:lnTo>
                  <a:pt x="128" y="345"/>
                </a:lnTo>
                <a:lnTo>
                  <a:pt x="155" y="356"/>
                </a:lnTo>
                <a:lnTo>
                  <a:pt x="176" y="347"/>
                </a:lnTo>
                <a:lnTo>
                  <a:pt x="207" y="351"/>
                </a:lnTo>
                <a:lnTo>
                  <a:pt x="225" y="340"/>
                </a:lnTo>
                <a:lnTo>
                  <a:pt x="246" y="304"/>
                </a:lnTo>
                <a:lnTo>
                  <a:pt x="263" y="338"/>
                </a:lnTo>
                <a:lnTo>
                  <a:pt x="290" y="355"/>
                </a:lnTo>
                <a:lnTo>
                  <a:pt x="308" y="351"/>
                </a:lnTo>
                <a:lnTo>
                  <a:pt x="311" y="339"/>
                </a:lnTo>
                <a:lnTo>
                  <a:pt x="360" y="362"/>
                </a:lnTo>
                <a:lnTo>
                  <a:pt x="390" y="354"/>
                </a:lnTo>
                <a:lnTo>
                  <a:pt x="380" y="317"/>
                </a:lnTo>
                <a:lnTo>
                  <a:pt x="399" y="307"/>
                </a:lnTo>
                <a:lnTo>
                  <a:pt x="392" y="291"/>
                </a:lnTo>
                <a:lnTo>
                  <a:pt x="378" y="296"/>
                </a:lnTo>
                <a:lnTo>
                  <a:pt x="383" y="281"/>
                </a:lnTo>
                <a:lnTo>
                  <a:pt x="418" y="260"/>
                </a:lnTo>
                <a:lnTo>
                  <a:pt x="457" y="256"/>
                </a:lnTo>
                <a:lnTo>
                  <a:pt x="457" y="205"/>
                </a:lnTo>
                <a:lnTo>
                  <a:pt x="433" y="183"/>
                </a:lnTo>
                <a:lnTo>
                  <a:pt x="442" y="165"/>
                </a:lnTo>
                <a:lnTo>
                  <a:pt x="468" y="165"/>
                </a:lnTo>
                <a:lnTo>
                  <a:pt x="475" y="153"/>
                </a:lnTo>
                <a:lnTo>
                  <a:pt x="512" y="141"/>
                </a:lnTo>
                <a:lnTo>
                  <a:pt x="524" y="132"/>
                </a:lnTo>
                <a:lnTo>
                  <a:pt x="523" y="120"/>
                </a:lnTo>
                <a:lnTo>
                  <a:pt x="536" y="114"/>
                </a:lnTo>
                <a:lnTo>
                  <a:pt x="566" y="119"/>
                </a:lnTo>
                <a:lnTo>
                  <a:pt x="554" y="92"/>
                </a:lnTo>
                <a:lnTo>
                  <a:pt x="570" y="79"/>
                </a:lnTo>
                <a:lnTo>
                  <a:pt x="622" y="93"/>
                </a:lnTo>
                <a:lnTo>
                  <a:pt x="579" y="55"/>
                </a:lnTo>
                <a:lnTo>
                  <a:pt x="584" y="41"/>
                </a:lnTo>
                <a:lnTo>
                  <a:pt x="575" y="34"/>
                </a:lnTo>
                <a:lnTo>
                  <a:pt x="561" y="19"/>
                </a:lnTo>
                <a:lnTo>
                  <a:pt x="567" y="4"/>
                </a:lnTo>
                <a:lnTo>
                  <a:pt x="524" y="0"/>
                </a:lnTo>
                <a:lnTo>
                  <a:pt x="520" y="3"/>
                </a:lnTo>
                <a:lnTo>
                  <a:pt x="518" y="1"/>
                </a:lnTo>
                <a:lnTo>
                  <a:pt x="517" y="4"/>
                </a:lnTo>
                <a:lnTo>
                  <a:pt x="514" y="5"/>
                </a:lnTo>
                <a:lnTo>
                  <a:pt x="512" y="8"/>
                </a:lnTo>
                <a:lnTo>
                  <a:pt x="509" y="8"/>
                </a:lnTo>
                <a:lnTo>
                  <a:pt x="508" y="10"/>
                </a:lnTo>
                <a:lnTo>
                  <a:pt x="506" y="8"/>
                </a:lnTo>
                <a:lnTo>
                  <a:pt x="503" y="10"/>
                </a:lnTo>
                <a:lnTo>
                  <a:pt x="500" y="9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29" name="Freeform 501"/>
          <p:cNvSpPr>
            <a:spLocks/>
          </p:cNvSpPr>
          <p:nvPr/>
        </p:nvSpPr>
        <p:spPr bwMode="auto">
          <a:xfrm>
            <a:off x="5713413" y="4197350"/>
            <a:ext cx="985837" cy="588963"/>
          </a:xfrm>
          <a:custGeom>
            <a:avLst/>
            <a:gdLst>
              <a:gd name="T0" fmla="*/ 50951031 w 1243"/>
              <a:gd name="T1" fmla="*/ 217994125 h 742"/>
              <a:gd name="T2" fmla="*/ 49064220 w 1243"/>
              <a:gd name="T3" fmla="*/ 219884045 h 742"/>
              <a:gd name="T4" fmla="*/ 40257519 w 1243"/>
              <a:gd name="T5" fmla="*/ 221143727 h 742"/>
              <a:gd name="T6" fmla="*/ 38370709 w 1243"/>
              <a:gd name="T7" fmla="*/ 223034440 h 742"/>
              <a:gd name="T8" fmla="*/ 33967358 w 1243"/>
              <a:gd name="T9" fmla="*/ 223663884 h 742"/>
              <a:gd name="T10" fmla="*/ 32709484 w 1243"/>
              <a:gd name="T11" fmla="*/ 229964675 h 742"/>
              <a:gd name="T12" fmla="*/ 38370709 w 1243"/>
              <a:gd name="T13" fmla="*/ 243825938 h 742"/>
              <a:gd name="T14" fmla="*/ 32709484 w 1243"/>
              <a:gd name="T15" fmla="*/ 245715858 h 742"/>
              <a:gd name="T16" fmla="*/ 32709484 w 1243"/>
              <a:gd name="T17" fmla="*/ 252646093 h 742"/>
              <a:gd name="T18" fmla="*/ 36483105 w 1243"/>
              <a:gd name="T19" fmla="*/ 255796488 h 742"/>
              <a:gd name="T20" fmla="*/ 45918743 w 1243"/>
              <a:gd name="T21" fmla="*/ 263356961 h 742"/>
              <a:gd name="T22" fmla="*/ 41515393 w 1243"/>
              <a:gd name="T23" fmla="*/ 269027514 h 742"/>
              <a:gd name="T24" fmla="*/ 40257519 w 1243"/>
              <a:gd name="T25" fmla="*/ 270917434 h 742"/>
              <a:gd name="T26" fmla="*/ 45918743 w 1243"/>
              <a:gd name="T27" fmla="*/ 275327511 h 742"/>
              <a:gd name="T28" fmla="*/ 36483105 w 1243"/>
              <a:gd name="T29" fmla="*/ 280367826 h 742"/>
              <a:gd name="T30" fmla="*/ 42144329 w 1243"/>
              <a:gd name="T31" fmla="*/ 284148459 h 742"/>
              <a:gd name="T32" fmla="*/ 34596295 w 1243"/>
              <a:gd name="T33" fmla="*/ 286038379 h 742"/>
              <a:gd name="T34" fmla="*/ 26419323 w 1243"/>
              <a:gd name="T35" fmla="*/ 283518222 h 742"/>
              <a:gd name="T36" fmla="*/ 18870489 w 1243"/>
              <a:gd name="T37" fmla="*/ 283518222 h 742"/>
              <a:gd name="T38" fmla="*/ 13838202 w 1243"/>
              <a:gd name="T39" fmla="*/ 294229090 h 742"/>
              <a:gd name="T40" fmla="*/ 8806704 w 1243"/>
              <a:gd name="T41" fmla="*/ 295488772 h 742"/>
              <a:gd name="T42" fmla="*/ 27048260 w 1243"/>
              <a:gd name="T43" fmla="*/ 309350035 h 742"/>
              <a:gd name="T44" fmla="*/ 61644555 w 1243"/>
              <a:gd name="T45" fmla="*/ 365422945 h 742"/>
              <a:gd name="T46" fmla="*/ 131466081 w 1243"/>
              <a:gd name="T47" fmla="*/ 408265624 h 742"/>
              <a:gd name="T48" fmla="*/ 222045718 w 1243"/>
              <a:gd name="T49" fmla="*/ 467489823 h 742"/>
              <a:gd name="T50" fmla="*/ 335270203 w 1243"/>
              <a:gd name="T51" fmla="*/ 441658009 h 742"/>
              <a:gd name="T52" fmla="*/ 392511383 w 1243"/>
              <a:gd name="T53" fmla="*/ 421496749 h 742"/>
              <a:gd name="T54" fmla="*/ 452898138 w 1243"/>
              <a:gd name="T55" fmla="*/ 395664836 h 742"/>
              <a:gd name="T56" fmla="*/ 534042088 w 1243"/>
              <a:gd name="T57" fmla="*/ 381174129 h 742"/>
              <a:gd name="T58" fmla="*/ 602605716 w 1243"/>
              <a:gd name="T59" fmla="*/ 365422945 h 742"/>
              <a:gd name="T60" fmla="*/ 625879550 w 1243"/>
              <a:gd name="T61" fmla="*/ 303679482 h 742"/>
              <a:gd name="T62" fmla="*/ 652298861 w 1243"/>
              <a:gd name="T63" fmla="*/ 254536013 h 742"/>
              <a:gd name="T64" fmla="*/ 681233919 w 1243"/>
              <a:gd name="T65" fmla="*/ 183971552 h 742"/>
              <a:gd name="T66" fmla="*/ 715201264 w 1243"/>
              <a:gd name="T67" fmla="*/ 121597850 h 742"/>
              <a:gd name="T68" fmla="*/ 776216857 w 1243"/>
              <a:gd name="T69" fmla="*/ 75604752 h 742"/>
              <a:gd name="T70" fmla="*/ 715201264 w 1243"/>
              <a:gd name="T71" fmla="*/ 40952771 h 742"/>
              <a:gd name="T72" fmla="*/ 686266206 w 1243"/>
              <a:gd name="T73" fmla="*/ 18901585 h 742"/>
              <a:gd name="T74" fmla="*/ 598832095 w 1243"/>
              <a:gd name="T75" fmla="*/ 0 h 742"/>
              <a:gd name="T76" fmla="*/ 528380864 w 1243"/>
              <a:gd name="T77" fmla="*/ 7560476 h 742"/>
              <a:gd name="T78" fmla="*/ 472397558 w 1243"/>
              <a:gd name="T79" fmla="*/ 61744282 h 742"/>
              <a:gd name="T80" fmla="*/ 395656860 w 1243"/>
              <a:gd name="T81" fmla="*/ 71194674 h 742"/>
              <a:gd name="T82" fmla="*/ 307593019 w 1243"/>
              <a:gd name="T83" fmla="*/ 105846667 h 742"/>
              <a:gd name="T84" fmla="*/ 289351473 w 1243"/>
              <a:gd name="T85" fmla="*/ 153099423 h 742"/>
              <a:gd name="T86" fmla="*/ 111337724 w 1243"/>
              <a:gd name="T87" fmla="*/ 123487770 h 742"/>
              <a:gd name="T88" fmla="*/ 103788872 w 1243"/>
              <a:gd name="T89" fmla="*/ 136718796 h 742"/>
              <a:gd name="T90" fmla="*/ 103159935 w 1243"/>
              <a:gd name="T91" fmla="*/ 144909506 h 742"/>
              <a:gd name="T92" fmla="*/ 99386314 w 1243"/>
              <a:gd name="T93" fmla="*/ 153099423 h 742"/>
              <a:gd name="T94" fmla="*/ 103788872 w 1243"/>
              <a:gd name="T95" fmla="*/ 168220368 h 742"/>
              <a:gd name="T96" fmla="*/ 81772911 w 1243"/>
              <a:gd name="T97" fmla="*/ 175151397 h 742"/>
              <a:gd name="T98" fmla="*/ 64789239 w 1243"/>
              <a:gd name="T99" fmla="*/ 175151397 h 742"/>
              <a:gd name="T100" fmla="*/ 51579967 w 1243"/>
              <a:gd name="T101" fmla="*/ 166330449 h 742"/>
              <a:gd name="T102" fmla="*/ 42144329 w 1243"/>
              <a:gd name="T103" fmla="*/ 169480844 h 742"/>
              <a:gd name="T104" fmla="*/ 41515393 w 1243"/>
              <a:gd name="T105" fmla="*/ 173890921 h 742"/>
              <a:gd name="T106" fmla="*/ 34596295 w 1243"/>
              <a:gd name="T107" fmla="*/ 177041317 h 742"/>
              <a:gd name="T108" fmla="*/ 30821881 w 1243"/>
              <a:gd name="T109" fmla="*/ 177041317 h 742"/>
              <a:gd name="T110" fmla="*/ 35854168 w 1243"/>
              <a:gd name="T111" fmla="*/ 184601789 h 742"/>
              <a:gd name="T112" fmla="*/ 47805554 w 1243"/>
              <a:gd name="T113" fmla="*/ 187752185 h 742"/>
              <a:gd name="T114" fmla="*/ 57241204 w 1243"/>
              <a:gd name="T115" fmla="*/ 190901786 h 742"/>
              <a:gd name="T116" fmla="*/ 61644555 w 1243"/>
              <a:gd name="T117" fmla="*/ 199092497 h 742"/>
              <a:gd name="T118" fmla="*/ 59128014 w 1243"/>
              <a:gd name="T119" fmla="*/ 206022732 h 742"/>
              <a:gd name="T120" fmla="*/ 57870141 w 1243"/>
              <a:gd name="T121" fmla="*/ 212953810 h 7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43"/>
              <a:gd name="T184" fmla="*/ 0 h 742"/>
              <a:gd name="T185" fmla="*/ 1243 w 1243"/>
              <a:gd name="T186" fmla="*/ 742 h 74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43" h="742">
                <a:moveTo>
                  <a:pt x="92" y="338"/>
                </a:moveTo>
                <a:lnTo>
                  <a:pt x="87" y="341"/>
                </a:lnTo>
                <a:lnTo>
                  <a:pt x="85" y="344"/>
                </a:lnTo>
                <a:lnTo>
                  <a:pt x="84" y="344"/>
                </a:lnTo>
                <a:lnTo>
                  <a:pt x="81" y="346"/>
                </a:lnTo>
                <a:lnTo>
                  <a:pt x="79" y="346"/>
                </a:lnTo>
                <a:lnTo>
                  <a:pt x="79" y="348"/>
                </a:lnTo>
                <a:lnTo>
                  <a:pt x="78" y="348"/>
                </a:lnTo>
                <a:lnTo>
                  <a:pt x="79" y="349"/>
                </a:lnTo>
                <a:lnTo>
                  <a:pt x="78" y="349"/>
                </a:lnTo>
                <a:lnTo>
                  <a:pt x="78" y="351"/>
                </a:lnTo>
                <a:lnTo>
                  <a:pt x="72" y="351"/>
                </a:lnTo>
                <a:lnTo>
                  <a:pt x="70" y="350"/>
                </a:lnTo>
                <a:lnTo>
                  <a:pt x="66" y="350"/>
                </a:lnTo>
                <a:lnTo>
                  <a:pt x="64" y="351"/>
                </a:lnTo>
                <a:lnTo>
                  <a:pt x="66" y="354"/>
                </a:lnTo>
                <a:lnTo>
                  <a:pt x="63" y="356"/>
                </a:lnTo>
                <a:lnTo>
                  <a:pt x="63" y="354"/>
                </a:lnTo>
                <a:lnTo>
                  <a:pt x="61" y="355"/>
                </a:lnTo>
                <a:lnTo>
                  <a:pt x="61" y="354"/>
                </a:lnTo>
                <a:lnTo>
                  <a:pt x="60" y="354"/>
                </a:lnTo>
                <a:lnTo>
                  <a:pt x="61" y="351"/>
                </a:lnTo>
                <a:lnTo>
                  <a:pt x="55" y="350"/>
                </a:lnTo>
                <a:lnTo>
                  <a:pt x="52" y="351"/>
                </a:lnTo>
                <a:lnTo>
                  <a:pt x="54" y="355"/>
                </a:lnTo>
                <a:lnTo>
                  <a:pt x="57" y="358"/>
                </a:lnTo>
                <a:lnTo>
                  <a:pt x="55" y="359"/>
                </a:lnTo>
                <a:lnTo>
                  <a:pt x="55" y="361"/>
                </a:lnTo>
                <a:lnTo>
                  <a:pt x="55" y="364"/>
                </a:lnTo>
                <a:lnTo>
                  <a:pt x="52" y="365"/>
                </a:lnTo>
                <a:lnTo>
                  <a:pt x="54" y="369"/>
                </a:lnTo>
                <a:lnTo>
                  <a:pt x="58" y="370"/>
                </a:lnTo>
                <a:lnTo>
                  <a:pt x="63" y="382"/>
                </a:lnTo>
                <a:lnTo>
                  <a:pt x="61" y="383"/>
                </a:lnTo>
                <a:lnTo>
                  <a:pt x="61" y="387"/>
                </a:lnTo>
                <a:lnTo>
                  <a:pt x="60" y="390"/>
                </a:lnTo>
                <a:lnTo>
                  <a:pt x="58" y="388"/>
                </a:lnTo>
                <a:lnTo>
                  <a:pt x="55" y="390"/>
                </a:lnTo>
                <a:lnTo>
                  <a:pt x="57" y="390"/>
                </a:lnTo>
                <a:lnTo>
                  <a:pt x="52" y="390"/>
                </a:lnTo>
                <a:lnTo>
                  <a:pt x="52" y="391"/>
                </a:lnTo>
                <a:lnTo>
                  <a:pt x="55" y="391"/>
                </a:lnTo>
                <a:lnTo>
                  <a:pt x="55" y="398"/>
                </a:lnTo>
                <a:lnTo>
                  <a:pt x="54" y="401"/>
                </a:lnTo>
                <a:lnTo>
                  <a:pt x="52" y="401"/>
                </a:lnTo>
                <a:lnTo>
                  <a:pt x="51" y="401"/>
                </a:lnTo>
                <a:lnTo>
                  <a:pt x="51" y="402"/>
                </a:lnTo>
                <a:lnTo>
                  <a:pt x="52" y="403"/>
                </a:lnTo>
                <a:lnTo>
                  <a:pt x="54" y="407"/>
                </a:lnTo>
                <a:lnTo>
                  <a:pt x="58" y="406"/>
                </a:lnTo>
                <a:lnTo>
                  <a:pt x="60" y="411"/>
                </a:lnTo>
                <a:lnTo>
                  <a:pt x="58" y="414"/>
                </a:lnTo>
                <a:lnTo>
                  <a:pt x="58" y="417"/>
                </a:lnTo>
                <a:lnTo>
                  <a:pt x="70" y="414"/>
                </a:lnTo>
                <a:lnTo>
                  <a:pt x="73" y="418"/>
                </a:lnTo>
                <a:lnTo>
                  <a:pt x="73" y="421"/>
                </a:lnTo>
                <a:lnTo>
                  <a:pt x="67" y="422"/>
                </a:lnTo>
                <a:lnTo>
                  <a:pt x="69" y="424"/>
                </a:lnTo>
                <a:lnTo>
                  <a:pt x="64" y="425"/>
                </a:lnTo>
                <a:lnTo>
                  <a:pt x="66" y="427"/>
                </a:lnTo>
                <a:lnTo>
                  <a:pt x="64" y="427"/>
                </a:lnTo>
                <a:lnTo>
                  <a:pt x="63" y="425"/>
                </a:lnTo>
                <a:lnTo>
                  <a:pt x="61" y="428"/>
                </a:lnTo>
                <a:lnTo>
                  <a:pt x="61" y="430"/>
                </a:lnTo>
                <a:lnTo>
                  <a:pt x="64" y="430"/>
                </a:lnTo>
                <a:lnTo>
                  <a:pt x="64" y="434"/>
                </a:lnTo>
                <a:lnTo>
                  <a:pt x="66" y="433"/>
                </a:lnTo>
                <a:lnTo>
                  <a:pt x="66" y="435"/>
                </a:lnTo>
                <a:lnTo>
                  <a:pt x="70" y="435"/>
                </a:lnTo>
                <a:lnTo>
                  <a:pt x="73" y="437"/>
                </a:lnTo>
                <a:lnTo>
                  <a:pt x="73" y="438"/>
                </a:lnTo>
                <a:lnTo>
                  <a:pt x="70" y="439"/>
                </a:lnTo>
                <a:lnTo>
                  <a:pt x="60" y="443"/>
                </a:lnTo>
                <a:lnTo>
                  <a:pt x="58" y="443"/>
                </a:lnTo>
                <a:lnTo>
                  <a:pt x="58" y="445"/>
                </a:lnTo>
                <a:lnTo>
                  <a:pt x="60" y="446"/>
                </a:lnTo>
                <a:lnTo>
                  <a:pt x="63" y="444"/>
                </a:lnTo>
                <a:lnTo>
                  <a:pt x="69" y="449"/>
                </a:lnTo>
                <a:lnTo>
                  <a:pt x="72" y="451"/>
                </a:lnTo>
                <a:lnTo>
                  <a:pt x="67" y="451"/>
                </a:lnTo>
                <a:lnTo>
                  <a:pt x="66" y="453"/>
                </a:lnTo>
                <a:lnTo>
                  <a:pt x="60" y="451"/>
                </a:lnTo>
                <a:lnTo>
                  <a:pt x="60" y="454"/>
                </a:lnTo>
                <a:lnTo>
                  <a:pt x="57" y="454"/>
                </a:lnTo>
                <a:lnTo>
                  <a:pt x="55" y="454"/>
                </a:lnTo>
                <a:lnTo>
                  <a:pt x="54" y="451"/>
                </a:lnTo>
                <a:lnTo>
                  <a:pt x="48" y="453"/>
                </a:lnTo>
                <a:lnTo>
                  <a:pt x="46" y="453"/>
                </a:lnTo>
                <a:lnTo>
                  <a:pt x="45" y="451"/>
                </a:lnTo>
                <a:lnTo>
                  <a:pt x="42" y="450"/>
                </a:lnTo>
                <a:lnTo>
                  <a:pt x="40" y="454"/>
                </a:lnTo>
                <a:lnTo>
                  <a:pt x="36" y="453"/>
                </a:lnTo>
                <a:lnTo>
                  <a:pt x="33" y="454"/>
                </a:lnTo>
                <a:lnTo>
                  <a:pt x="31" y="451"/>
                </a:lnTo>
                <a:lnTo>
                  <a:pt x="30" y="450"/>
                </a:lnTo>
                <a:lnTo>
                  <a:pt x="27" y="458"/>
                </a:lnTo>
                <a:lnTo>
                  <a:pt x="28" y="463"/>
                </a:lnTo>
                <a:lnTo>
                  <a:pt x="24" y="463"/>
                </a:lnTo>
                <a:lnTo>
                  <a:pt x="21" y="465"/>
                </a:lnTo>
                <a:lnTo>
                  <a:pt x="22" y="467"/>
                </a:lnTo>
                <a:lnTo>
                  <a:pt x="19" y="467"/>
                </a:lnTo>
                <a:lnTo>
                  <a:pt x="18" y="470"/>
                </a:lnTo>
                <a:lnTo>
                  <a:pt x="15" y="469"/>
                </a:lnTo>
                <a:lnTo>
                  <a:pt x="15" y="467"/>
                </a:lnTo>
                <a:lnTo>
                  <a:pt x="14" y="469"/>
                </a:lnTo>
                <a:lnTo>
                  <a:pt x="11" y="477"/>
                </a:lnTo>
                <a:lnTo>
                  <a:pt x="8" y="477"/>
                </a:lnTo>
                <a:lnTo>
                  <a:pt x="2" y="485"/>
                </a:lnTo>
                <a:lnTo>
                  <a:pt x="0" y="487"/>
                </a:lnTo>
                <a:lnTo>
                  <a:pt x="43" y="491"/>
                </a:lnTo>
                <a:lnTo>
                  <a:pt x="37" y="506"/>
                </a:lnTo>
                <a:lnTo>
                  <a:pt x="51" y="521"/>
                </a:lnTo>
                <a:lnTo>
                  <a:pt x="60" y="528"/>
                </a:lnTo>
                <a:lnTo>
                  <a:pt x="55" y="542"/>
                </a:lnTo>
                <a:lnTo>
                  <a:pt x="98" y="580"/>
                </a:lnTo>
                <a:lnTo>
                  <a:pt x="128" y="602"/>
                </a:lnTo>
                <a:lnTo>
                  <a:pt x="145" y="601"/>
                </a:lnTo>
                <a:lnTo>
                  <a:pt x="154" y="618"/>
                </a:lnTo>
                <a:lnTo>
                  <a:pt x="165" y="633"/>
                </a:lnTo>
                <a:lnTo>
                  <a:pt x="209" y="648"/>
                </a:lnTo>
                <a:lnTo>
                  <a:pt x="249" y="700"/>
                </a:lnTo>
                <a:lnTo>
                  <a:pt x="295" y="702"/>
                </a:lnTo>
                <a:lnTo>
                  <a:pt x="311" y="723"/>
                </a:lnTo>
                <a:lnTo>
                  <a:pt x="346" y="732"/>
                </a:lnTo>
                <a:lnTo>
                  <a:pt x="353" y="742"/>
                </a:lnTo>
                <a:lnTo>
                  <a:pt x="408" y="733"/>
                </a:lnTo>
                <a:lnTo>
                  <a:pt x="460" y="741"/>
                </a:lnTo>
                <a:lnTo>
                  <a:pt x="490" y="723"/>
                </a:lnTo>
                <a:lnTo>
                  <a:pt x="505" y="696"/>
                </a:lnTo>
                <a:lnTo>
                  <a:pt x="533" y="701"/>
                </a:lnTo>
                <a:lnTo>
                  <a:pt x="535" y="695"/>
                </a:lnTo>
                <a:lnTo>
                  <a:pt x="571" y="689"/>
                </a:lnTo>
                <a:lnTo>
                  <a:pt x="586" y="664"/>
                </a:lnTo>
                <a:lnTo>
                  <a:pt x="599" y="671"/>
                </a:lnTo>
                <a:lnTo>
                  <a:pt x="624" y="669"/>
                </a:lnTo>
                <a:lnTo>
                  <a:pt x="626" y="660"/>
                </a:lnTo>
                <a:lnTo>
                  <a:pt x="656" y="645"/>
                </a:lnTo>
                <a:lnTo>
                  <a:pt x="672" y="621"/>
                </a:lnTo>
                <a:lnTo>
                  <a:pt x="699" y="617"/>
                </a:lnTo>
                <a:lnTo>
                  <a:pt x="720" y="628"/>
                </a:lnTo>
                <a:lnTo>
                  <a:pt x="778" y="613"/>
                </a:lnTo>
                <a:lnTo>
                  <a:pt x="808" y="624"/>
                </a:lnTo>
                <a:lnTo>
                  <a:pt x="822" y="612"/>
                </a:lnTo>
                <a:lnTo>
                  <a:pt x="849" y="612"/>
                </a:lnTo>
                <a:lnTo>
                  <a:pt x="849" y="605"/>
                </a:lnTo>
                <a:lnTo>
                  <a:pt x="878" y="615"/>
                </a:lnTo>
                <a:lnTo>
                  <a:pt x="895" y="602"/>
                </a:lnTo>
                <a:lnTo>
                  <a:pt x="906" y="579"/>
                </a:lnTo>
                <a:lnTo>
                  <a:pt x="933" y="574"/>
                </a:lnTo>
                <a:lnTo>
                  <a:pt x="958" y="580"/>
                </a:lnTo>
                <a:lnTo>
                  <a:pt x="977" y="565"/>
                </a:lnTo>
                <a:lnTo>
                  <a:pt x="979" y="540"/>
                </a:lnTo>
                <a:lnTo>
                  <a:pt x="995" y="532"/>
                </a:lnTo>
                <a:lnTo>
                  <a:pt x="988" y="514"/>
                </a:lnTo>
                <a:lnTo>
                  <a:pt x="995" y="482"/>
                </a:lnTo>
                <a:lnTo>
                  <a:pt x="1010" y="481"/>
                </a:lnTo>
                <a:lnTo>
                  <a:pt x="1025" y="464"/>
                </a:lnTo>
                <a:lnTo>
                  <a:pt x="1027" y="429"/>
                </a:lnTo>
                <a:lnTo>
                  <a:pt x="1041" y="419"/>
                </a:lnTo>
                <a:lnTo>
                  <a:pt x="1037" y="404"/>
                </a:lnTo>
                <a:lnTo>
                  <a:pt x="1050" y="395"/>
                </a:lnTo>
                <a:lnTo>
                  <a:pt x="1053" y="381"/>
                </a:lnTo>
                <a:lnTo>
                  <a:pt x="1044" y="379"/>
                </a:lnTo>
                <a:lnTo>
                  <a:pt x="1074" y="334"/>
                </a:lnTo>
                <a:lnTo>
                  <a:pt x="1083" y="292"/>
                </a:lnTo>
                <a:lnTo>
                  <a:pt x="1098" y="285"/>
                </a:lnTo>
                <a:lnTo>
                  <a:pt x="1094" y="252"/>
                </a:lnTo>
                <a:lnTo>
                  <a:pt x="1111" y="233"/>
                </a:lnTo>
                <a:lnTo>
                  <a:pt x="1125" y="225"/>
                </a:lnTo>
                <a:lnTo>
                  <a:pt x="1137" y="193"/>
                </a:lnTo>
                <a:lnTo>
                  <a:pt x="1162" y="187"/>
                </a:lnTo>
                <a:lnTo>
                  <a:pt x="1167" y="173"/>
                </a:lnTo>
                <a:lnTo>
                  <a:pt x="1204" y="175"/>
                </a:lnTo>
                <a:lnTo>
                  <a:pt x="1243" y="125"/>
                </a:lnTo>
                <a:lnTo>
                  <a:pt x="1234" y="120"/>
                </a:lnTo>
                <a:lnTo>
                  <a:pt x="1238" y="104"/>
                </a:lnTo>
                <a:lnTo>
                  <a:pt x="1219" y="88"/>
                </a:lnTo>
                <a:lnTo>
                  <a:pt x="1187" y="96"/>
                </a:lnTo>
                <a:lnTo>
                  <a:pt x="1159" y="62"/>
                </a:lnTo>
                <a:lnTo>
                  <a:pt x="1137" y="65"/>
                </a:lnTo>
                <a:lnTo>
                  <a:pt x="1120" y="37"/>
                </a:lnTo>
                <a:lnTo>
                  <a:pt x="1108" y="37"/>
                </a:lnTo>
                <a:lnTo>
                  <a:pt x="1110" y="28"/>
                </a:lnTo>
                <a:lnTo>
                  <a:pt x="1092" y="29"/>
                </a:lnTo>
                <a:lnTo>
                  <a:pt x="1091" y="30"/>
                </a:lnTo>
                <a:lnTo>
                  <a:pt x="1080" y="37"/>
                </a:lnTo>
                <a:lnTo>
                  <a:pt x="1022" y="52"/>
                </a:lnTo>
                <a:lnTo>
                  <a:pt x="1009" y="49"/>
                </a:lnTo>
                <a:lnTo>
                  <a:pt x="986" y="16"/>
                </a:lnTo>
                <a:lnTo>
                  <a:pt x="952" y="0"/>
                </a:lnTo>
                <a:lnTo>
                  <a:pt x="928" y="9"/>
                </a:lnTo>
                <a:lnTo>
                  <a:pt x="925" y="20"/>
                </a:lnTo>
                <a:lnTo>
                  <a:pt x="915" y="16"/>
                </a:lnTo>
                <a:lnTo>
                  <a:pt x="895" y="26"/>
                </a:lnTo>
                <a:lnTo>
                  <a:pt x="840" y="12"/>
                </a:lnTo>
                <a:lnTo>
                  <a:pt x="819" y="14"/>
                </a:lnTo>
                <a:lnTo>
                  <a:pt x="781" y="26"/>
                </a:lnTo>
                <a:lnTo>
                  <a:pt x="776" y="40"/>
                </a:lnTo>
                <a:lnTo>
                  <a:pt x="761" y="86"/>
                </a:lnTo>
                <a:lnTo>
                  <a:pt x="751" y="98"/>
                </a:lnTo>
                <a:lnTo>
                  <a:pt x="740" y="93"/>
                </a:lnTo>
                <a:lnTo>
                  <a:pt x="730" y="100"/>
                </a:lnTo>
                <a:lnTo>
                  <a:pt x="715" y="128"/>
                </a:lnTo>
                <a:lnTo>
                  <a:pt x="684" y="134"/>
                </a:lnTo>
                <a:lnTo>
                  <a:pt x="629" y="113"/>
                </a:lnTo>
                <a:lnTo>
                  <a:pt x="611" y="122"/>
                </a:lnTo>
                <a:lnTo>
                  <a:pt x="603" y="151"/>
                </a:lnTo>
                <a:lnTo>
                  <a:pt x="560" y="164"/>
                </a:lnTo>
                <a:lnTo>
                  <a:pt x="511" y="165"/>
                </a:lnTo>
                <a:lnTo>
                  <a:pt x="489" y="168"/>
                </a:lnTo>
                <a:lnTo>
                  <a:pt x="474" y="187"/>
                </a:lnTo>
                <a:lnTo>
                  <a:pt x="478" y="212"/>
                </a:lnTo>
                <a:lnTo>
                  <a:pt x="495" y="225"/>
                </a:lnTo>
                <a:lnTo>
                  <a:pt x="477" y="228"/>
                </a:lnTo>
                <a:lnTo>
                  <a:pt x="460" y="243"/>
                </a:lnTo>
                <a:lnTo>
                  <a:pt x="319" y="254"/>
                </a:lnTo>
                <a:lnTo>
                  <a:pt x="298" y="255"/>
                </a:lnTo>
                <a:lnTo>
                  <a:pt x="256" y="239"/>
                </a:lnTo>
                <a:lnTo>
                  <a:pt x="210" y="198"/>
                </a:lnTo>
                <a:lnTo>
                  <a:pt x="177" y="196"/>
                </a:lnTo>
                <a:lnTo>
                  <a:pt x="176" y="197"/>
                </a:lnTo>
                <a:lnTo>
                  <a:pt x="177" y="198"/>
                </a:lnTo>
                <a:lnTo>
                  <a:pt x="165" y="207"/>
                </a:lnTo>
                <a:lnTo>
                  <a:pt x="170" y="209"/>
                </a:lnTo>
                <a:lnTo>
                  <a:pt x="165" y="217"/>
                </a:lnTo>
                <a:lnTo>
                  <a:pt x="168" y="218"/>
                </a:lnTo>
                <a:lnTo>
                  <a:pt x="167" y="223"/>
                </a:lnTo>
                <a:lnTo>
                  <a:pt x="168" y="224"/>
                </a:lnTo>
                <a:lnTo>
                  <a:pt x="165" y="230"/>
                </a:lnTo>
                <a:lnTo>
                  <a:pt x="164" y="230"/>
                </a:lnTo>
                <a:lnTo>
                  <a:pt x="157" y="233"/>
                </a:lnTo>
                <a:lnTo>
                  <a:pt x="152" y="233"/>
                </a:lnTo>
                <a:lnTo>
                  <a:pt x="151" y="235"/>
                </a:lnTo>
                <a:lnTo>
                  <a:pt x="160" y="240"/>
                </a:lnTo>
                <a:lnTo>
                  <a:pt x="158" y="243"/>
                </a:lnTo>
                <a:lnTo>
                  <a:pt x="161" y="244"/>
                </a:lnTo>
                <a:lnTo>
                  <a:pt x="164" y="248"/>
                </a:lnTo>
                <a:lnTo>
                  <a:pt x="160" y="251"/>
                </a:lnTo>
                <a:lnTo>
                  <a:pt x="164" y="257"/>
                </a:lnTo>
                <a:lnTo>
                  <a:pt x="165" y="267"/>
                </a:lnTo>
                <a:lnTo>
                  <a:pt x="170" y="272"/>
                </a:lnTo>
                <a:lnTo>
                  <a:pt x="165" y="272"/>
                </a:lnTo>
                <a:lnTo>
                  <a:pt x="160" y="273"/>
                </a:lnTo>
                <a:lnTo>
                  <a:pt x="145" y="277"/>
                </a:lnTo>
                <a:lnTo>
                  <a:pt x="130" y="278"/>
                </a:lnTo>
                <a:lnTo>
                  <a:pt x="127" y="271"/>
                </a:lnTo>
                <a:lnTo>
                  <a:pt x="122" y="275"/>
                </a:lnTo>
                <a:lnTo>
                  <a:pt x="121" y="281"/>
                </a:lnTo>
                <a:lnTo>
                  <a:pt x="106" y="281"/>
                </a:lnTo>
                <a:lnTo>
                  <a:pt x="103" y="278"/>
                </a:lnTo>
                <a:lnTo>
                  <a:pt x="100" y="271"/>
                </a:lnTo>
                <a:lnTo>
                  <a:pt x="100" y="269"/>
                </a:lnTo>
                <a:lnTo>
                  <a:pt x="87" y="267"/>
                </a:lnTo>
                <a:lnTo>
                  <a:pt x="84" y="266"/>
                </a:lnTo>
                <a:lnTo>
                  <a:pt x="82" y="264"/>
                </a:lnTo>
                <a:lnTo>
                  <a:pt x="81" y="264"/>
                </a:lnTo>
                <a:lnTo>
                  <a:pt x="75" y="264"/>
                </a:lnTo>
                <a:lnTo>
                  <a:pt x="70" y="266"/>
                </a:lnTo>
                <a:lnTo>
                  <a:pt x="67" y="266"/>
                </a:lnTo>
                <a:lnTo>
                  <a:pt x="67" y="269"/>
                </a:lnTo>
                <a:lnTo>
                  <a:pt x="66" y="269"/>
                </a:lnTo>
                <a:lnTo>
                  <a:pt x="64" y="269"/>
                </a:lnTo>
                <a:lnTo>
                  <a:pt x="64" y="270"/>
                </a:lnTo>
                <a:lnTo>
                  <a:pt x="67" y="273"/>
                </a:lnTo>
                <a:lnTo>
                  <a:pt x="66" y="276"/>
                </a:lnTo>
                <a:lnTo>
                  <a:pt x="63" y="276"/>
                </a:lnTo>
                <a:lnTo>
                  <a:pt x="61" y="277"/>
                </a:lnTo>
                <a:lnTo>
                  <a:pt x="58" y="278"/>
                </a:lnTo>
                <a:lnTo>
                  <a:pt x="57" y="280"/>
                </a:lnTo>
                <a:lnTo>
                  <a:pt x="55" y="281"/>
                </a:lnTo>
                <a:lnTo>
                  <a:pt x="54" y="282"/>
                </a:lnTo>
                <a:lnTo>
                  <a:pt x="54" y="283"/>
                </a:lnTo>
                <a:lnTo>
                  <a:pt x="52" y="283"/>
                </a:lnTo>
                <a:lnTo>
                  <a:pt x="51" y="280"/>
                </a:lnTo>
                <a:lnTo>
                  <a:pt x="49" y="281"/>
                </a:lnTo>
                <a:lnTo>
                  <a:pt x="48" y="286"/>
                </a:lnTo>
                <a:lnTo>
                  <a:pt x="45" y="288"/>
                </a:lnTo>
                <a:lnTo>
                  <a:pt x="49" y="291"/>
                </a:lnTo>
                <a:lnTo>
                  <a:pt x="55" y="292"/>
                </a:lnTo>
                <a:lnTo>
                  <a:pt x="57" y="293"/>
                </a:lnTo>
                <a:lnTo>
                  <a:pt x="60" y="294"/>
                </a:lnTo>
                <a:lnTo>
                  <a:pt x="61" y="294"/>
                </a:lnTo>
                <a:lnTo>
                  <a:pt x="63" y="292"/>
                </a:lnTo>
                <a:lnTo>
                  <a:pt x="73" y="298"/>
                </a:lnTo>
                <a:lnTo>
                  <a:pt x="76" y="298"/>
                </a:lnTo>
                <a:lnTo>
                  <a:pt x="84" y="296"/>
                </a:lnTo>
                <a:lnTo>
                  <a:pt x="88" y="297"/>
                </a:lnTo>
                <a:lnTo>
                  <a:pt x="90" y="301"/>
                </a:lnTo>
                <a:lnTo>
                  <a:pt x="92" y="301"/>
                </a:lnTo>
                <a:lnTo>
                  <a:pt x="91" y="303"/>
                </a:lnTo>
                <a:lnTo>
                  <a:pt x="94" y="307"/>
                </a:lnTo>
                <a:lnTo>
                  <a:pt x="91" y="311"/>
                </a:lnTo>
                <a:lnTo>
                  <a:pt x="92" y="312"/>
                </a:lnTo>
                <a:lnTo>
                  <a:pt x="97" y="312"/>
                </a:lnTo>
                <a:lnTo>
                  <a:pt x="98" y="316"/>
                </a:lnTo>
                <a:lnTo>
                  <a:pt x="101" y="317"/>
                </a:lnTo>
                <a:lnTo>
                  <a:pt x="100" y="318"/>
                </a:lnTo>
                <a:lnTo>
                  <a:pt x="100" y="320"/>
                </a:lnTo>
                <a:lnTo>
                  <a:pt x="97" y="324"/>
                </a:lnTo>
                <a:lnTo>
                  <a:pt x="94" y="327"/>
                </a:lnTo>
                <a:lnTo>
                  <a:pt x="92" y="324"/>
                </a:lnTo>
                <a:lnTo>
                  <a:pt x="91" y="327"/>
                </a:lnTo>
                <a:lnTo>
                  <a:pt x="94" y="333"/>
                </a:lnTo>
                <a:lnTo>
                  <a:pt x="92" y="337"/>
                </a:lnTo>
                <a:lnTo>
                  <a:pt x="92" y="338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0" name="Freeform 502"/>
          <p:cNvSpPr>
            <a:spLocks/>
          </p:cNvSpPr>
          <p:nvPr/>
        </p:nvSpPr>
        <p:spPr bwMode="auto">
          <a:xfrm>
            <a:off x="5799138" y="4019550"/>
            <a:ext cx="817562" cy="379413"/>
          </a:xfrm>
          <a:custGeom>
            <a:avLst/>
            <a:gdLst>
              <a:gd name="T0" fmla="*/ 311843841 w 1029"/>
              <a:gd name="T1" fmla="*/ 235635356 h 478"/>
              <a:gd name="T2" fmla="*/ 362976003 w 1029"/>
              <a:gd name="T3" fmla="*/ 224924482 h 478"/>
              <a:gd name="T4" fmla="*/ 398327399 w 1029"/>
              <a:gd name="T5" fmla="*/ 199092605 h 478"/>
              <a:gd name="T6" fmla="*/ 421052374 w 1029"/>
              <a:gd name="T7" fmla="*/ 165701094 h 478"/>
              <a:gd name="T8" fmla="*/ 461453742 w 1029"/>
              <a:gd name="T9" fmla="*/ 148059188 h 478"/>
              <a:gd name="T10" fmla="*/ 515110891 w 1029"/>
              <a:gd name="T11" fmla="*/ 153100300 h 478"/>
              <a:gd name="T12" fmla="*/ 553618122 w 1029"/>
              <a:gd name="T13" fmla="*/ 150580141 h 478"/>
              <a:gd name="T14" fmla="*/ 612956887 w 1029"/>
              <a:gd name="T15" fmla="*/ 163810380 h 478"/>
              <a:gd name="T16" fmla="*/ 632525927 w 1029"/>
              <a:gd name="T17" fmla="*/ 113407201 h 478"/>
              <a:gd name="T18" fmla="*/ 648938338 w 1029"/>
              <a:gd name="T19" fmla="*/ 63634236 h 478"/>
              <a:gd name="T20" fmla="*/ 575712149 w 1029"/>
              <a:gd name="T21" fmla="*/ 17010881 h 478"/>
              <a:gd name="T22" fmla="*/ 534049082 w 1029"/>
              <a:gd name="T23" fmla="*/ 6300796 h 478"/>
              <a:gd name="T24" fmla="*/ 487966892 w 1029"/>
              <a:gd name="T25" fmla="*/ 15120960 h 478"/>
              <a:gd name="T26" fmla="*/ 457034619 w 1029"/>
              <a:gd name="T27" fmla="*/ 34651999 h 478"/>
              <a:gd name="T28" fmla="*/ 401483234 w 1029"/>
              <a:gd name="T29" fmla="*/ 21421754 h 478"/>
              <a:gd name="T30" fmla="*/ 387595810 w 1029"/>
              <a:gd name="T31" fmla="*/ 34022555 h 478"/>
              <a:gd name="T32" fmla="*/ 347826086 w 1029"/>
              <a:gd name="T33" fmla="*/ 54183839 h 478"/>
              <a:gd name="T34" fmla="*/ 326362909 w 1029"/>
              <a:gd name="T35" fmla="*/ 28351999 h 478"/>
              <a:gd name="T36" fmla="*/ 301743896 w 1029"/>
              <a:gd name="T37" fmla="*/ 22681437 h 478"/>
              <a:gd name="T38" fmla="*/ 276493239 w 1029"/>
              <a:gd name="T39" fmla="*/ 12600798 h 478"/>
              <a:gd name="T40" fmla="*/ 234198529 w 1029"/>
              <a:gd name="T41" fmla="*/ 37172158 h 478"/>
              <a:gd name="T42" fmla="*/ 205791987 w 1029"/>
              <a:gd name="T43" fmla="*/ 25831834 h 478"/>
              <a:gd name="T44" fmla="*/ 166653906 w 1029"/>
              <a:gd name="T45" fmla="*/ 52293124 h 478"/>
              <a:gd name="T46" fmla="*/ 128777524 w 1029"/>
              <a:gd name="T47" fmla="*/ 100176144 h 478"/>
              <a:gd name="T48" fmla="*/ 106051854 w 1029"/>
              <a:gd name="T49" fmla="*/ 118447519 h 478"/>
              <a:gd name="T50" fmla="*/ 69438734 w 1029"/>
              <a:gd name="T51" fmla="*/ 132308790 h 478"/>
              <a:gd name="T52" fmla="*/ 20831540 w 1029"/>
              <a:gd name="T53" fmla="*/ 146799506 h 478"/>
              <a:gd name="T54" fmla="*/ 8206606 w 1029"/>
              <a:gd name="T55" fmla="*/ 166960777 h 478"/>
              <a:gd name="T56" fmla="*/ 10099948 w 1029"/>
              <a:gd name="T57" fmla="*/ 171370857 h 478"/>
              <a:gd name="T58" fmla="*/ 10099948 w 1029"/>
              <a:gd name="T59" fmla="*/ 179561572 h 478"/>
              <a:gd name="T60" fmla="*/ 11362441 w 1029"/>
              <a:gd name="T61" fmla="*/ 185232128 h 478"/>
              <a:gd name="T62" fmla="*/ 9469099 w 1029"/>
              <a:gd name="T63" fmla="*/ 187752287 h 478"/>
              <a:gd name="T64" fmla="*/ 6312467 w 1029"/>
              <a:gd name="T65" fmla="*/ 190272446 h 478"/>
              <a:gd name="T66" fmla="*/ 5681618 w 1029"/>
              <a:gd name="T67" fmla="*/ 193422843 h 478"/>
              <a:gd name="T68" fmla="*/ 2524987 w 1029"/>
              <a:gd name="T69" fmla="*/ 197832922 h 478"/>
              <a:gd name="T70" fmla="*/ 3787481 w 1029"/>
              <a:gd name="T71" fmla="*/ 202243002 h 478"/>
              <a:gd name="T72" fmla="*/ 1894138 w 1029"/>
              <a:gd name="T73" fmla="*/ 208543846 h 478"/>
              <a:gd name="T74" fmla="*/ 1894138 w 1029"/>
              <a:gd name="T75" fmla="*/ 212953925 h 478"/>
              <a:gd name="T76" fmla="*/ 9469099 w 1029"/>
              <a:gd name="T77" fmla="*/ 217364005 h 478"/>
              <a:gd name="T78" fmla="*/ 11994085 w 1029"/>
              <a:gd name="T79" fmla="*/ 224924482 h 478"/>
              <a:gd name="T80" fmla="*/ 15149923 w 1029"/>
              <a:gd name="T81" fmla="*/ 230595038 h 478"/>
              <a:gd name="T82" fmla="*/ 18938197 w 1029"/>
              <a:gd name="T83" fmla="*/ 240675674 h 478"/>
              <a:gd name="T84" fmla="*/ 29038148 w 1029"/>
              <a:gd name="T85" fmla="*/ 244455515 h 478"/>
              <a:gd name="T86" fmla="*/ 30300641 w 1029"/>
              <a:gd name="T87" fmla="*/ 248236150 h 478"/>
              <a:gd name="T88" fmla="*/ 32194778 w 1029"/>
              <a:gd name="T89" fmla="*/ 249495833 h 478"/>
              <a:gd name="T90" fmla="*/ 34088121 w 1029"/>
              <a:gd name="T91" fmla="*/ 252015992 h 478"/>
              <a:gd name="T92" fmla="*/ 32194778 w 1029"/>
              <a:gd name="T93" fmla="*/ 255166389 h 478"/>
              <a:gd name="T94" fmla="*/ 34088121 w 1029"/>
              <a:gd name="T95" fmla="*/ 258947024 h 478"/>
              <a:gd name="T96" fmla="*/ 34719764 w 1029"/>
              <a:gd name="T97" fmla="*/ 262726866 h 478"/>
              <a:gd name="T98" fmla="*/ 40400586 w 1029"/>
              <a:gd name="T99" fmla="*/ 262726866 h 478"/>
              <a:gd name="T100" fmla="*/ 63757913 w 1029"/>
              <a:gd name="T101" fmla="*/ 265247025 h 478"/>
              <a:gd name="T102" fmla="*/ 132565003 w 1029"/>
              <a:gd name="T103" fmla="*/ 300529250 h 478"/>
              <a:gd name="T104" fmla="*/ 243667624 w 1029"/>
              <a:gd name="T105" fmla="*/ 282257899 h 478"/>
              <a:gd name="T106" fmla="*/ 239880145 w 1029"/>
              <a:gd name="T107" fmla="*/ 246346230 h 4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9"/>
              <a:gd name="T163" fmla="*/ 0 h 478"/>
              <a:gd name="T164" fmla="*/ 1029 w 1029"/>
              <a:gd name="T165" fmla="*/ 478 h 4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9" h="478">
                <a:moveTo>
                  <a:pt x="402" y="388"/>
                </a:moveTo>
                <a:lnTo>
                  <a:pt x="451" y="387"/>
                </a:lnTo>
                <a:lnTo>
                  <a:pt x="494" y="374"/>
                </a:lnTo>
                <a:lnTo>
                  <a:pt x="502" y="345"/>
                </a:lnTo>
                <a:lnTo>
                  <a:pt x="520" y="336"/>
                </a:lnTo>
                <a:lnTo>
                  <a:pt x="575" y="357"/>
                </a:lnTo>
                <a:lnTo>
                  <a:pt x="606" y="351"/>
                </a:lnTo>
                <a:lnTo>
                  <a:pt x="621" y="323"/>
                </a:lnTo>
                <a:lnTo>
                  <a:pt x="631" y="316"/>
                </a:lnTo>
                <a:lnTo>
                  <a:pt x="642" y="321"/>
                </a:lnTo>
                <a:lnTo>
                  <a:pt x="652" y="309"/>
                </a:lnTo>
                <a:lnTo>
                  <a:pt x="667" y="263"/>
                </a:lnTo>
                <a:lnTo>
                  <a:pt x="672" y="249"/>
                </a:lnTo>
                <a:lnTo>
                  <a:pt x="710" y="237"/>
                </a:lnTo>
                <a:lnTo>
                  <a:pt x="731" y="235"/>
                </a:lnTo>
                <a:lnTo>
                  <a:pt x="786" y="249"/>
                </a:lnTo>
                <a:lnTo>
                  <a:pt x="806" y="239"/>
                </a:lnTo>
                <a:lnTo>
                  <a:pt x="816" y="243"/>
                </a:lnTo>
                <a:lnTo>
                  <a:pt x="819" y="232"/>
                </a:lnTo>
                <a:lnTo>
                  <a:pt x="843" y="223"/>
                </a:lnTo>
                <a:lnTo>
                  <a:pt x="877" y="239"/>
                </a:lnTo>
                <a:lnTo>
                  <a:pt x="900" y="272"/>
                </a:lnTo>
                <a:lnTo>
                  <a:pt x="913" y="275"/>
                </a:lnTo>
                <a:lnTo>
                  <a:pt x="971" y="260"/>
                </a:lnTo>
                <a:lnTo>
                  <a:pt x="982" y="253"/>
                </a:lnTo>
                <a:lnTo>
                  <a:pt x="974" y="210"/>
                </a:lnTo>
                <a:lnTo>
                  <a:pt x="1002" y="180"/>
                </a:lnTo>
                <a:lnTo>
                  <a:pt x="1004" y="139"/>
                </a:lnTo>
                <a:lnTo>
                  <a:pt x="1017" y="106"/>
                </a:lnTo>
                <a:lnTo>
                  <a:pt x="1028" y="101"/>
                </a:lnTo>
                <a:lnTo>
                  <a:pt x="1029" y="80"/>
                </a:lnTo>
                <a:lnTo>
                  <a:pt x="929" y="58"/>
                </a:lnTo>
                <a:lnTo>
                  <a:pt x="912" y="27"/>
                </a:lnTo>
                <a:lnTo>
                  <a:pt x="888" y="18"/>
                </a:lnTo>
                <a:lnTo>
                  <a:pt x="877" y="27"/>
                </a:lnTo>
                <a:lnTo>
                  <a:pt x="846" y="10"/>
                </a:lnTo>
                <a:lnTo>
                  <a:pt x="807" y="15"/>
                </a:lnTo>
                <a:lnTo>
                  <a:pt x="785" y="11"/>
                </a:lnTo>
                <a:lnTo>
                  <a:pt x="773" y="24"/>
                </a:lnTo>
                <a:lnTo>
                  <a:pt x="749" y="22"/>
                </a:lnTo>
                <a:lnTo>
                  <a:pt x="755" y="36"/>
                </a:lnTo>
                <a:lnTo>
                  <a:pt x="724" y="55"/>
                </a:lnTo>
                <a:lnTo>
                  <a:pt x="682" y="29"/>
                </a:lnTo>
                <a:lnTo>
                  <a:pt x="658" y="41"/>
                </a:lnTo>
                <a:lnTo>
                  <a:pt x="636" y="34"/>
                </a:lnTo>
                <a:lnTo>
                  <a:pt x="629" y="43"/>
                </a:lnTo>
                <a:lnTo>
                  <a:pt x="615" y="39"/>
                </a:lnTo>
                <a:lnTo>
                  <a:pt x="614" y="54"/>
                </a:lnTo>
                <a:lnTo>
                  <a:pt x="584" y="63"/>
                </a:lnTo>
                <a:lnTo>
                  <a:pt x="576" y="97"/>
                </a:lnTo>
                <a:lnTo>
                  <a:pt x="551" y="86"/>
                </a:lnTo>
                <a:lnTo>
                  <a:pt x="530" y="95"/>
                </a:lnTo>
                <a:lnTo>
                  <a:pt x="527" y="76"/>
                </a:lnTo>
                <a:lnTo>
                  <a:pt x="517" y="45"/>
                </a:lnTo>
                <a:lnTo>
                  <a:pt x="490" y="48"/>
                </a:lnTo>
                <a:lnTo>
                  <a:pt x="491" y="37"/>
                </a:lnTo>
                <a:lnTo>
                  <a:pt x="478" y="36"/>
                </a:lnTo>
                <a:lnTo>
                  <a:pt x="465" y="8"/>
                </a:lnTo>
                <a:lnTo>
                  <a:pt x="451" y="0"/>
                </a:lnTo>
                <a:lnTo>
                  <a:pt x="438" y="20"/>
                </a:lnTo>
                <a:lnTo>
                  <a:pt x="420" y="22"/>
                </a:lnTo>
                <a:lnTo>
                  <a:pt x="404" y="55"/>
                </a:lnTo>
                <a:lnTo>
                  <a:pt x="371" y="59"/>
                </a:lnTo>
                <a:lnTo>
                  <a:pt x="368" y="33"/>
                </a:lnTo>
                <a:lnTo>
                  <a:pt x="345" y="31"/>
                </a:lnTo>
                <a:lnTo>
                  <a:pt x="326" y="41"/>
                </a:lnTo>
                <a:lnTo>
                  <a:pt x="293" y="39"/>
                </a:lnTo>
                <a:lnTo>
                  <a:pt x="268" y="65"/>
                </a:lnTo>
                <a:lnTo>
                  <a:pt x="264" y="83"/>
                </a:lnTo>
                <a:lnTo>
                  <a:pt x="234" y="95"/>
                </a:lnTo>
                <a:lnTo>
                  <a:pt x="216" y="157"/>
                </a:lnTo>
                <a:lnTo>
                  <a:pt x="204" y="159"/>
                </a:lnTo>
                <a:lnTo>
                  <a:pt x="189" y="164"/>
                </a:lnTo>
                <a:lnTo>
                  <a:pt x="183" y="188"/>
                </a:lnTo>
                <a:lnTo>
                  <a:pt x="168" y="188"/>
                </a:lnTo>
                <a:lnTo>
                  <a:pt x="153" y="206"/>
                </a:lnTo>
                <a:lnTo>
                  <a:pt x="119" y="218"/>
                </a:lnTo>
                <a:lnTo>
                  <a:pt x="110" y="210"/>
                </a:lnTo>
                <a:lnTo>
                  <a:pt x="95" y="217"/>
                </a:lnTo>
                <a:lnTo>
                  <a:pt x="56" y="207"/>
                </a:lnTo>
                <a:lnTo>
                  <a:pt x="33" y="233"/>
                </a:lnTo>
                <a:lnTo>
                  <a:pt x="12" y="264"/>
                </a:lnTo>
                <a:lnTo>
                  <a:pt x="12" y="265"/>
                </a:lnTo>
                <a:lnTo>
                  <a:pt x="13" y="265"/>
                </a:lnTo>
                <a:lnTo>
                  <a:pt x="13" y="267"/>
                </a:lnTo>
                <a:lnTo>
                  <a:pt x="12" y="272"/>
                </a:lnTo>
                <a:lnTo>
                  <a:pt x="16" y="272"/>
                </a:lnTo>
                <a:lnTo>
                  <a:pt x="16" y="274"/>
                </a:lnTo>
                <a:lnTo>
                  <a:pt x="15" y="277"/>
                </a:lnTo>
                <a:lnTo>
                  <a:pt x="16" y="285"/>
                </a:lnTo>
                <a:lnTo>
                  <a:pt x="18" y="288"/>
                </a:lnTo>
                <a:lnTo>
                  <a:pt x="19" y="290"/>
                </a:lnTo>
                <a:lnTo>
                  <a:pt x="18" y="294"/>
                </a:lnTo>
                <a:lnTo>
                  <a:pt x="18" y="296"/>
                </a:lnTo>
                <a:lnTo>
                  <a:pt x="15" y="296"/>
                </a:lnTo>
                <a:lnTo>
                  <a:pt x="15" y="298"/>
                </a:lnTo>
                <a:lnTo>
                  <a:pt x="13" y="299"/>
                </a:lnTo>
                <a:lnTo>
                  <a:pt x="13" y="302"/>
                </a:lnTo>
                <a:lnTo>
                  <a:pt x="10" y="302"/>
                </a:lnTo>
                <a:lnTo>
                  <a:pt x="9" y="304"/>
                </a:lnTo>
                <a:lnTo>
                  <a:pt x="10" y="305"/>
                </a:lnTo>
                <a:lnTo>
                  <a:pt x="9" y="307"/>
                </a:lnTo>
                <a:lnTo>
                  <a:pt x="7" y="307"/>
                </a:lnTo>
                <a:lnTo>
                  <a:pt x="4" y="312"/>
                </a:lnTo>
                <a:lnTo>
                  <a:pt x="4" y="314"/>
                </a:lnTo>
                <a:lnTo>
                  <a:pt x="3" y="315"/>
                </a:lnTo>
                <a:lnTo>
                  <a:pt x="3" y="317"/>
                </a:lnTo>
                <a:lnTo>
                  <a:pt x="6" y="321"/>
                </a:lnTo>
                <a:lnTo>
                  <a:pt x="3" y="323"/>
                </a:lnTo>
                <a:lnTo>
                  <a:pt x="4" y="327"/>
                </a:lnTo>
                <a:lnTo>
                  <a:pt x="3" y="331"/>
                </a:lnTo>
                <a:lnTo>
                  <a:pt x="0" y="331"/>
                </a:lnTo>
                <a:lnTo>
                  <a:pt x="3" y="336"/>
                </a:lnTo>
                <a:lnTo>
                  <a:pt x="3" y="338"/>
                </a:lnTo>
                <a:lnTo>
                  <a:pt x="9" y="340"/>
                </a:lnTo>
                <a:lnTo>
                  <a:pt x="7" y="342"/>
                </a:lnTo>
                <a:lnTo>
                  <a:pt x="15" y="345"/>
                </a:lnTo>
                <a:lnTo>
                  <a:pt x="13" y="348"/>
                </a:lnTo>
                <a:lnTo>
                  <a:pt x="15" y="351"/>
                </a:lnTo>
                <a:lnTo>
                  <a:pt x="19" y="357"/>
                </a:lnTo>
                <a:lnTo>
                  <a:pt x="22" y="358"/>
                </a:lnTo>
                <a:lnTo>
                  <a:pt x="25" y="359"/>
                </a:lnTo>
                <a:lnTo>
                  <a:pt x="24" y="366"/>
                </a:lnTo>
                <a:lnTo>
                  <a:pt x="27" y="370"/>
                </a:lnTo>
                <a:lnTo>
                  <a:pt x="30" y="377"/>
                </a:lnTo>
                <a:lnTo>
                  <a:pt x="30" y="382"/>
                </a:lnTo>
                <a:lnTo>
                  <a:pt x="36" y="385"/>
                </a:lnTo>
                <a:lnTo>
                  <a:pt x="42" y="389"/>
                </a:lnTo>
                <a:lnTo>
                  <a:pt x="46" y="388"/>
                </a:lnTo>
                <a:lnTo>
                  <a:pt x="48" y="391"/>
                </a:lnTo>
                <a:lnTo>
                  <a:pt x="48" y="393"/>
                </a:lnTo>
                <a:lnTo>
                  <a:pt x="48" y="394"/>
                </a:lnTo>
                <a:lnTo>
                  <a:pt x="51" y="395"/>
                </a:lnTo>
                <a:lnTo>
                  <a:pt x="49" y="396"/>
                </a:lnTo>
                <a:lnTo>
                  <a:pt x="51" y="396"/>
                </a:lnTo>
                <a:lnTo>
                  <a:pt x="54" y="399"/>
                </a:lnTo>
                <a:lnTo>
                  <a:pt x="52" y="399"/>
                </a:lnTo>
                <a:lnTo>
                  <a:pt x="54" y="400"/>
                </a:lnTo>
                <a:lnTo>
                  <a:pt x="49" y="403"/>
                </a:lnTo>
                <a:lnTo>
                  <a:pt x="51" y="404"/>
                </a:lnTo>
                <a:lnTo>
                  <a:pt x="51" y="405"/>
                </a:lnTo>
                <a:lnTo>
                  <a:pt x="54" y="406"/>
                </a:lnTo>
                <a:lnTo>
                  <a:pt x="51" y="409"/>
                </a:lnTo>
                <a:lnTo>
                  <a:pt x="54" y="411"/>
                </a:lnTo>
                <a:lnTo>
                  <a:pt x="51" y="415"/>
                </a:lnTo>
                <a:lnTo>
                  <a:pt x="52" y="416"/>
                </a:lnTo>
                <a:lnTo>
                  <a:pt x="55" y="417"/>
                </a:lnTo>
                <a:lnTo>
                  <a:pt x="58" y="415"/>
                </a:lnTo>
                <a:lnTo>
                  <a:pt x="61" y="417"/>
                </a:lnTo>
                <a:lnTo>
                  <a:pt x="64" y="417"/>
                </a:lnTo>
                <a:lnTo>
                  <a:pt x="67" y="420"/>
                </a:lnTo>
                <a:lnTo>
                  <a:pt x="68" y="419"/>
                </a:lnTo>
                <a:lnTo>
                  <a:pt x="101" y="421"/>
                </a:lnTo>
                <a:lnTo>
                  <a:pt x="147" y="462"/>
                </a:lnTo>
                <a:lnTo>
                  <a:pt x="189" y="478"/>
                </a:lnTo>
                <a:lnTo>
                  <a:pt x="210" y="477"/>
                </a:lnTo>
                <a:lnTo>
                  <a:pt x="351" y="466"/>
                </a:lnTo>
                <a:lnTo>
                  <a:pt x="368" y="451"/>
                </a:lnTo>
                <a:lnTo>
                  <a:pt x="386" y="448"/>
                </a:lnTo>
                <a:lnTo>
                  <a:pt x="369" y="435"/>
                </a:lnTo>
                <a:lnTo>
                  <a:pt x="365" y="410"/>
                </a:lnTo>
                <a:lnTo>
                  <a:pt x="380" y="391"/>
                </a:lnTo>
                <a:lnTo>
                  <a:pt x="402" y="388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1" name="Freeform 503"/>
          <p:cNvSpPr>
            <a:spLocks/>
          </p:cNvSpPr>
          <p:nvPr/>
        </p:nvSpPr>
        <p:spPr bwMode="auto">
          <a:xfrm>
            <a:off x="4197350" y="3924300"/>
            <a:ext cx="109538" cy="147638"/>
          </a:xfrm>
          <a:custGeom>
            <a:avLst/>
            <a:gdLst>
              <a:gd name="T0" fmla="*/ 3725868 w 139"/>
              <a:gd name="T1" fmla="*/ 42033734 h 185"/>
              <a:gd name="T2" fmla="*/ 9315457 w 139"/>
              <a:gd name="T3" fmla="*/ 35027715 h 185"/>
              <a:gd name="T4" fmla="*/ 13041327 w 139"/>
              <a:gd name="T5" fmla="*/ 31843523 h 185"/>
              <a:gd name="T6" fmla="*/ 11178390 w 139"/>
              <a:gd name="T7" fmla="*/ 28659332 h 185"/>
              <a:gd name="T8" fmla="*/ 16146215 w 139"/>
              <a:gd name="T9" fmla="*/ 24201458 h 185"/>
              <a:gd name="T10" fmla="*/ 16767193 w 139"/>
              <a:gd name="T11" fmla="*/ 20379630 h 185"/>
              <a:gd name="T12" fmla="*/ 16767193 w 139"/>
              <a:gd name="T13" fmla="*/ 17195438 h 185"/>
              <a:gd name="T14" fmla="*/ 21735803 w 139"/>
              <a:gd name="T15" fmla="*/ 10827052 h 185"/>
              <a:gd name="T16" fmla="*/ 27945587 w 139"/>
              <a:gd name="T17" fmla="*/ 7642861 h 185"/>
              <a:gd name="T18" fmla="*/ 32913409 w 139"/>
              <a:gd name="T19" fmla="*/ 1273677 h 185"/>
              <a:gd name="T20" fmla="*/ 36018297 w 139"/>
              <a:gd name="T21" fmla="*/ 3184192 h 185"/>
              <a:gd name="T22" fmla="*/ 42849841 w 139"/>
              <a:gd name="T23" fmla="*/ 3821031 h 185"/>
              <a:gd name="T24" fmla="*/ 44712774 w 139"/>
              <a:gd name="T25" fmla="*/ 1910516 h 185"/>
              <a:gd name="T26" fmla="*/ 45333752 w 139"/>
              <a:gd name="T27" fmla="*/ 7642861 h 185"/>
              <a:gd name="T28" fmla="*/ 44712774 w 139"/>
              <a:gd name="T29" fmla="*/ 14011247 h 185"/>
              <a:gd name="T30" fmla="*/ 49059618 w 139"/>
              <a:gd name="T31" fmla="*/ 31206685 h 185"/>
              <a:gd name="T32" fmla="*/ 55891174 w 139"/>
              <a:gd name="T33" fmla="*/ 42033734 h 185"/>
              <a:gd name="T34" fmla="*/ 65206628 w 139"/>
              <a:gd name="T35" fmla="*/ 54771311 h 185"/>
              <a:gd name="T36" fmla="*/ 72658361 w 139"/>
              <a:gd name="T37" fmla="*/ 58592341 h 185"/>
              <a:gd name="T38" fmla="*/ 82594793 w 139"/>
              <a:gd name="T39" fmla="*/ 59866017 h 185"/>
              <a:gd name="T40" fmla="*/ 83215770 w 139"/>
              <a:gd name="T41" fmla="*/ 71966743 h 185"/>
              <a:gd name="T42" fmla="*/ 70795427 w 139"/>
              <a:gd name="T43" fmla="*/ 91709528 h 185"/>
              <a:gd name="T44" fmla="*/ 67069561 w 139"/>
              <a:gd name="T45" fmla="*/ 99989224 h 185"/>
              <a:gd name="T46" fmla="*/ 63342906 w 139"/>
              <a:gd name="T47" fmla="*/ 114000490 h 185"/>
              <a:gd name="T48" fmla="*/ 50301574 w 139"/>
              <a:gd name="T49" fmla="*/ 110178662 h 185"/>
              <a:gd name="T50" fmla="*/ 27945587 w 139"/>
              <a:gd name="T51" fmla="*/ 117184681 h 185"/>
              <a:gd name="T52" fmla="*/ 23598736 w 139"/>
              <a:gd name="T53" fmla="*/ 111453136 h 185"/>
              <a:gd name="T54" fmla="*/ 6830758 w 139"/>
              <a:gd name="T55" fmla="*/ 105083955 h 185"/>
              <a:gd name="T56" fmla="*/ 10557413 w 139"/>
              <a:gd name="T57" fmla="*/ 98715547 h 185"/>
              <a:gd name="T58" fmla="*/ 10557413 w 139"/>
              <a:gd name="T59" fmla="*/ 96805033 h 185"/>
              <a:gd name="T60" fmla="*/ 7452524 w 139"/>
              <a:gd name="T61" fmla="*/ 94893720 h 185"/>
              <a:gd name="T62" fmla="*/ 11178390 w 139"/>
              <a:gd name="T63" fmla="*/ 91709528 h 185"/>
              <a:gd name="T64" fmla="*/ 14283282 w 139"/>
              <a:gd name="T65" fmla="*/ 89799013 h 185"/>
              <a:gd name="T66" fmla="*/ 16146215 w 139"/>
              <a:gd name="T67" fmla="*/ 84704307 h 185"/>
              <a:gd name="T68" fmla="*/ 11178390 w 139"/>
              <a:gd name="T69" fmla="*/ 80882479 h 185"/>
              <a:gd name="T70" fmla="*/ 11178390 w 139"/>
              <a:gd name="T71" fmla="*/ 74514096 h 185"/>
              <a:gd name="T72" fmla="*/ 7452524 w 139"/>
              <a:gd name="T73" fmla="*/ 74514096 h 185"/>
              <a:gd name="T74" fmla="*/ 7452524 w 139"/>
              <a:gd name="T75" fmla="*/ 70693066 h 185"/>
              <a:gd name="T76" fmla="*/ 1241956 w 139"/>
              <a:gd name="T77" fmla="*/ 63050209 h 185"/>
              <a:gd name="T78" fmla="*/ 1241956 w 139"/>
              <a:gd name="T79" fmla="*/ 55408149 h 185"/>
              <a:gd name="T80" fmla="*/ 1862934 w 139"/>
              <a:gd name="T81" fmla="*/ 54134472 h 185"/>
              <a:gd name="T82" fmla="*/ 1862934 w 139"/>
              <a:gd name="T83" fmla="*/ 53497634 h 185"/>
              <a:gd name="T84" fmla="*/ 3725868 w 139"/>
              <a:gd name="T85" fmla="*/ 50949470 h 185"/>
              <a:gd name="T86" fmla="*/ 4967823 w 139"/>
              <a:gd name="T87" fmla="*/ 48402117 h 1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9"/>
              <a:gd name="T133" fmla="*/ 0 h 185"/>
              <a:gd name="T134" fmla="*/ 139 w 139"/>
              <a:gd name="T135" fmla="*/ 185 h 18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9" h="185">
                <a:moveTo>
                  <a:pt x="0" y="73"/>
                </a:moveTo>
                <a:lnTo>
                  <a:pt x="6" y="66"/>
                </a:lnTo>
                <a:lnTo>
                  <a:pt x="9" y="55"/>
                </a:lnTo>
                <a:lnTo>
                  <a:pt x="15" y="55"/>
                </a:lnTo>
                <a:lnTo>
                  <a:pt x="17" y="53"/>
                </a:lnTo>
                <a:lnTo>
                  <a:pt x="21" y="50"/>
                </a:lnTo>
                <a:lnTo>
                  <a:pt x="21" y="48"/>
                </a:lnTo>
                <a:lnTo>
                  <a:pt x="18" y="45"/>
                </a:lnTo>
                <a:lnTo>
                  <a:pt x="18" y="42"/>
                </a:lnTo>
                <a:lnTo>
                  <a:pt x="26" y="38"/>
                </a:lnTo>
                <a:lnTo>
                  <a:pt x="26" y="36"/>
                </a:lnTo>
                <a:lnTo>
                  <a:pt x="27" y="32"/>
                </a:lnTo>
                <a:lnTo>
                  <a:pt x="26" y="31"/>
                </a:lnTo>
                <a:lnTo>
                  <a:pt x="27" y="27"/>
                </a:lnTo>
                <a:lnTo>
                  <a:pt x="32" y="26"/>
                </a:lnTo>
                <a:lnTo>
                  <a:pt x="35" y="17"/>
                </a:lnTo>
                <a:lnTo>
                  <a:pt x="38" y="13"/>
                </a:lnTo>
                <a:lnTo>
                  <a:pt x="45" y="12"/>
                </a:lnTo>
                <a:lnTo>
                  <a:pt x="48" y="2"/>
                </a:lnTo>
                <a:lnTo>
                  <a:pt x="53" y="2"/>
                </a:lnTo>
                <a:lnTo>
                  <a:pt x="58" y="0"/>
                </a:lnTo>
                <a:lnTo>
                  <a:pt x="58" y="5"/>
                </a:lnTo>
                <a:lnTo>
                  <a:pt x="64" y="7"/>
                </a:lnTo>
                <a:lnTo>
                  <a:pt x="69" y="6"/>
                </a:lnTo>
                <a:lnTo>
                  <a:pt x="69" y="3"/>
                </a:lnTo>
                <a:lnTo>
                  <a:pt x="72" y="3"/>
                </a:lnTo>
                <a:lnTo>
                  <a:pt x="75" y="6"/>
                </a:lnTo>
                <a:lnTo>
                  <a:pt x="73" y="12"/>
                </a:lnTo>
                <a:lnTo>
                  <a:pt x="78" y="14"/>
                </a:lnTo>
                <a:lnTo>
                  <a:pt x="72" y="22"/>
                </a:lnTo>
                <a:lnTo>
                  <a:pt x="73" y="37"/>
                </a:lnTo>
                <a:lnTo>
                  <a:pt x="79" y="49"/>
                </a:lnTo>
                <a:lnTo>
                  <a:pt x="85" y="52"/>
                </a:lnTo>
                <a:lnTo>
                  <a:pt x="90" y="66"/>
                </a:lnTo>
                <a:lnTo>
                  <a:pt x="99" y="76"/>
                </a:lnTo>
                <a:lnTo>
                  <a:pt x="105" y="86"/>
                </a:lnTo>
                <a:lnTo>
                  <a:pt x="111" y="84"/>
                </a:lnTo>
                <a:lnTo>
                  <a:pt x="117" y="92"/>
                </a:lnTo>
                <a:lnTo>
                  <a:pt x="124" y="95"/>
                </a:lnTo>
                <a:lnTo>
                  <a:pt x="133" y="94"/>
                </a:lnTo>
                <a:lnTo>
                  <a:pt x="139" y="97"/>
                </a:lnTo>
                <a:lnTo>
                  <a:pt x="134" y="113"/>
                </a:lnTo>
                <a:lnTo>
                  <a:pt x="121" y="129"/>
                </a:lnTo>
                <a:lnTo>
                  <a:pt x="114" y="144"/>
                </a:lnTo>
                <a:lnTo>
                  <a:pt x="108" y="147"/>
                </a:lnTo>
                <a:lnTo>
                  <a:pt x="108" y="157"/>
                </a:lnTo>
                <a:lnTo>
                  <a:pt x="100" y="163"/>
                </a:lnTo>
                <a:lnTo>
                  <a:pt x="102" y="179"/>
                </a:lnTo>
                <a:lnTo>
                  <a:pt x="99" y="185"/>
                </a:lnTo>
                <a:lnTo>
                  <a:pt x="81" y="173"/>
                </a:lnTo>
                <a:lnTo>
                  <a:pt x="64" y="173"/>
                </a:lnTo>
                <a:lnTo>
                  <a:pt x="45" y="184"/>
                </a:lnTo>
                <a:lnTo>
                  <a:pt x="38" y="180"/>
                </a:lnTo>
                <a:lnTo>
                  <a:pt x="38" y="175"/>
                </a:lnTo>
                <a:lnTo>
                  <a:pt x="24" y="171"/>
                </a:lnTo>
                <a:lnTo>
                  <a:pt x="11" y="165"/>
                </a:lnTo>
                <a:lnTo>
                  <a:pt x="11" y="158"/>
                </a:lnTo>
                <a:lnTo>
                  <a:pt x="17" y="155"/>
                </a:lnTo>
                <a:lnTo>
                  <a:pt x="15" y="153"/>
                </a:lnTo>
                <a:lnTo>
                  <a:pt x="17" y="152"/>
                </a:lnTo>
                <a:lnTo>
                  <a:pt x="14" y="150"/>
                </a:lnTo>
                <a:lnTo>
                  <a:pt x="12" y="149"/>
                </a:lnTo>
                <a:lnTo>
                  <a:pt x="18" y="147"/>
                </a:lnTo>
                <a:lnTo>
                  <a:pt x="18" y="144"/>
                </a:lnTo>
                <a:lnTo>
                  <a:pt x="21" y="139"/>
                </a:lnTo>
                <a:lnTo>
                  <a:pt x="23" y="141"/>
                </a:lnTo>
                <a:lnTo>
                  <a:pt x="24" y="139"/>
                </a:lnTo>
                <a:lnTo>
                  <a:pt x="26" y="133"/>
                </a:lnTo>
                <a:lnTo>
                  <a:pt x="18" y="129"/>
                </a:lnTo>
                <a:lnTo>
                  <a:pt x="18" y="127"/>
                </a:lnTo>
                <a:lnTo>
                  <a:pt x="23" y="121"/>
                </a:lnTo>
                <a:lnTo>
                  <a:pt x="18" y="117"/>
                </a:lnTo>
                <a:lnTo>
                  <a:pt x="17" y="118"/>
                </a:lnTo>
                <a:lnTo>
                  <a:pt x="12" y="117"/>
                </a:lnTo>
                <a:lnTo>
                  <a:pt x="14" y="111"/>
                </a:lnTo>
                <a:lnTo>
                  <a:pt x="12" y="111"/>
                </a:lnTo>
                <a:lnTo>
                  <a:pt x="8" y="99"/>
                </a:lnTo>
                <a:lnTo>
                  <a:pt x="2" y="99"/>
                </a:lnTo>
                <a:lnTo>
                  <a:pt x="0" y="87"/>
                </a:lnTo>
                <a:lnTo>
                  <a:pt x="2" y="87"/>
                </a:lnTo>
                <a:lnTo>
                  <a:pt x="2" y="86"/>
                </a:lnTo>
                <a:lnTo>
                  <a:pt x="3" y="85"/>
                </a:lnTo>
                <a:lnTo>
                  <a:pt x="2" y="84"/>
                </a:lnTo>
                <a:lnTo>
                  <a:pt x="3" y="84"/>
                </a:lnTo>
                <a:lnTo>
                  <a:pt x="3" y="79"/>
                </a:lnTo>
                <a:lnTo>
                  <a:pt x="6" y="80"/>
                </a:lnTo>
                <a:lnTo>
                  <a:pt x="8" y="79"/>
                </a:lnTo>
                <a:lnTo>
                  <a:pt x="8" y="76"/>
                </a:lnTo>
                <a:lnTo>
                  <a:pt x="0" y="7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2" name="Freeform 504"/>
          <p:cNvSpPr>
            <a:spLocks/>
          </p:cNvSpPr>
          <p:nvPr/>
        </p:nvSpPr>
        <p:spPr bwMode="auto">
          <a:xfrm>
            <a:off x="4237038" y="3019425"/>
            <a:ext cx="1274762" cy="1495425"/>
          </a:xfrm>
          <a:custGeom>
            <a:avLst/>
            <a:gdLst>
              <a:gd name="T0" fmla="*/ 969629641 w 1606"/>
              <a:gd name="T1" fmla="*/ 415825773 h 1884"/>
              <a:gd name="T2" fmla="*/ 902845150 w 1606"/>
              <a:gd name="T3" fmla="*/ 323210253 h 1884"/>
              <a:gd name="T4" fmla="*/ 926156777 w 1606"/>
              <a:gd name="T5" fmla="*/ 232484651 h 1884"/>
              <a:gd name="T6" fmla="*/ 890874614 w 1606"/>
              <a:gd name="T7" fmla="*/ 181451253 h 1884"/>
              <a:gd name="T8" fmla="*/ 858112606 w 1606"/>
              <a:gd name="T9" fmla="*/ 123487674 h 1884"/>
              <a:gd name="T10" fmla="*/ 819679853 w 1606"/>
              <a:gd name="T11" fmla="*/ 116557444 h 1884"/>
              <a:gd name="T12" fmla="*/ 785658164 w 1606"/>
              <a:gd name="T13" fmla="*/ 97655856 h 1884"/>
              <a:gd name="T14" fmla="*/ 752896155 w 1606"/>
              <a:gd name="T15" fmla="*/ 90095389 h 1884"/>
              <a:gd name="T16" fmla="*/ 718244230 w 1606"/>
              <a:gd name="T17" fmla="*/ 103326404 h 1884"/>
              <a:gd name="T18" fmla="*/ 757306227 w 1606"/>
              <a:gd name="T19" fmla="*/ 80645004 h 1884"/>
              <a:gd name="T20" fmla="*/ 694302365 w 1606"/>
              <a:gd name="T21" fmla="*/ 111517133 h 1884"/>
              <a:gd name="T22" fmla="*/ 655870604 w 1606"/>
              <a:gd name="T23" fmla="*/ 123487674 h 1884"/>
              <a:gd name="T24" fmla="*/ 626258194 w 1606"/>
              <a:gd name="T25" fmla="*/ 151209385 h 1884"/>
              <a:gd name="T26" fmla="*/ 569555114 w 1606"/>
              <a:gd name="T27" fmla="*/ 147429549 h 1884"/>
              <a:gd name="T28" fmla="*/ 557583785 w 1606"/>
              <a:gd name="T29" fmla="*/ 144909393 h 1884"/>
              <a:gd name="T30" fmla="*/ 606096958 w 1606"/>
              <a:gd name="T31" fmla="*/ 81905479 h 1884"/>
              <a:gd name="T32" fmla="*/ 513481478 w 1606"/>
              <a:gd name="T33" fmla="*/ 79384529 h 1884"/>
              <a:gd name="T34" fmla="*/ 461818708 w 1606"/>
              <a:gd name="T35" fmla="*/ 72454300 h 1884"/>
              <a:gd name="T36" fmla="*/ 441027235 w 1606"/>
              <a:gd name="T37" fmla="*/ 11970544 h 1884"/>
              <a:gd name="T38" fmla="*/ 331400018 w 1606"/>
              <a:gd name="T39" fmla="*/ 5040313 h 1884"/>
              <a:gd name="T40" fmla="*/ 358492275 w 1606"/>
              <a:gd name="T41" fmla="*/ 77494611 h 1884"/>
              <a:gd name="T42" fmla="*/ 345261265 w 1606"/>
              <a:gd name="T43" fmla="*/ 114037289 h 1884"/>
              <a:gd name="T44" fmla="*/ 403855056 w 1606"/>
              <a:gd name="T45" fmla="*/ 171370630 h 1884"/>
              <a:gd name="T46" fmla="*/ 404484499 w 1606"/>
              <a:gd name="T47" fmla="*/ 187121801 h 1884"/>
              <a:gd name="T48" fmla="*/ 312499257 w 1606"/>
              <a:gd name="T49" fmla="*/ 206022571 h 1884"/>
              <a:gd name="T50" fmla="*/ 267766713 w 1606"/>
              <a:gd name="T51" fmla="*/ 216103243 h 1884"/>
              <a:gd name="T52" fmla="*/ 166960483 w 1606"/>
              <a:gd name="T53" fmla="*/ 207283046 h 1884"/>
              <a:gd name="T54" fmla="*/ 164440329 w 1606"/>
              <a:gd name="T55" fmla="*/ 265246674 h 1884"/>
              <a:gd name="T56" fmla="*/ 113407002 w 1606"/>
              <a:gd name="T57" fmla="*/ 353452120 h 1884"/>
              <a:gd name="T58" fmla="*/ 130417846 w 1606"/>
              <a:gd name="T59" fmla="*/ 414566092 h 1884"/>
              <a:gd name="T60" fmla="*/ 86315515 w 1606"/>
              <a:gd name="T61" fmla="*/ 457408836 h 1884"/>
              <a:gd name="T62" fmla="*/ 30241866 w 1606"/>
              <a:gd name="T63" fmla="*/ 459298754 h 1884"/>
              <a:gd name="T64" fmla="*/ 30241866 w 1606"/>
              <a:gd name="T65" fmla="*/ 549394119 h 1884"/>
              <a:gd name="T66" fmla="*/ 3150392 w 1606"/>
              <a:gd name="T67" fmla="*/ 580896460 h 1884"/>
              <a:gd name="T68" fmla="*/ 11340301 w 1606"/>
              <a:gd name="T69" fmla="*/ 621218156 h 1884"/>
              <a:gd name="T70" fmla="*/ 38432567 w 1606"/>
              <a:gd name="T71" fmla="*/ 652090261 h 1884"/>
              <a:gd name="T72" fmla="*/ 44102319 w 1606"/>
              <a:gd name="T73" fmla="*/ 676662373 h 1884"/>
              <a:gd name="T74" fmla="*/ 35912412 w 1606"/>
              <a:gd name="T75" fmla="*/ 703753847 h 1884"/>
              <a:gd name="T76" fmla="*/ 17010851 w 1606"/>
              <a:gd name="T77" fmla="*/ 724545329 h 1884"/>
              <a:gd name="T78" fmla="*/ 30872103 w 1606"/>
              <a:gd name="T79" fmla="*/ 820940686 h 1884"/>
              <a:gd name="T80" fmla="*/ 103326359 w 1606"/>
              <a:gd name="T81" fmla="*/ 883944774 h 1884"/>
              <a:gd name="T82" fmla="*/ 189641874 w 1606"/>
              <a:gd name="T83" fmla="*/ 904106019 h 1884"/>
              <a:gd name="T84" fmla="*/ 180190699 w 1606"/>
              <a:gd name="T85" fmla="*/ 999871931 h 1884"/>
              <a:gd name="T86" fmla="*/ 166330246 w 1606"/>
              <a:gd name="T87" fmla="*/ 1135330890 h 1884"/>
              <a:gd name="T88" fmla="*/ 275956620 w 1606"/>
              <a:gd name="T89" fmla="*/ 1122099875 h 1884"/>
              <a:gd name="T90" fmla="*/ 303048876 w 1606"/>
              <a:gd name="T91" fmla="*/ 1118319245 h 1884"/>
              <a:gd name="T92" fmla="*/ 377393036 w 1606"/>
              <a:gd name="T93" fmla="*/ 1125879711 h 1884"/>
              <a:gd name="T94" fmla="*/ 458668317 w 1606"/>
              <a:gd name="T95" fmla="*/ 1185734002 h 1884"/>
              <a:gd name="T96" fmla="*/ 574595423 w 1606"/>
              <a:gd name="T97" fmla="*/ 1162422364 h 1884"/>
              <a:gd name="T98" fmla="*/ 697452757 w 1606"/>
              <a:gd name="T99" fmla="*/ 1122099875 h 1884"/>
              <a:gd name="T100" fmla="*/ 801409328 w 1606"/>
              <a:gd name="T101" fmla="*/ 1156121578 h 1884"/>
              <a:gd name="T102" fmla="*/ 786288401 w 1606"/>
              <a:gd name="T103" fmla="*/ 1045234732 h 1884"/>
              <a:gd name="T104" fmla="*/ 889614934 w 1606"/>
              <a:gd name="T105" fmla="*/ 953879687 h 1884"/>
              <a:gd name="T106" fmla="*/ 785658164 w 1606"/>
              <a:gd name="T107" fmla="*/ 867564160 h 1884"/>
              <a:gd name="T108" fmla="*/ 730845002 w 1606"/>
              <a:gd name="T109" fmla="*/ 772428286 h 1884"/>
              <a:gd name="T110" fmla="*/ 705643457 w 1606"/>
              <a:gd name="T111" fmla="*/ 722654617 h 1884"/>
              <a:gd name="T112" fmla="*/ 735885311 w 1606"/>
              <a:gd name="T113" fmla="*/ 703123610 h 1884"/>
              <a:gd name="T114" fmla="*/ 818420172 w 1606"/>
              <a:gd name="T115" fmla="*/ 672251505 h 1884"/>
              <a:gd name="T116" fmla="*/ 895284686 w 1606"/>
              <a:gd name="T117" fmla="*/ 639489483 h 1884"/>
              <a:gd name="T118" fmla="*/ 942538178 w 1606"/>
              <a:gd name="T119" fmla="*/ 603577067 h 1884"/>
              <a:gd name="T120" fmla="*/ 1002391649 w 1606"/>
              <a:gd name="T121" fmla="*/ 599166993 h 18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06"/>
              <a:gd name="T184" fmla="*/ 0 h 1884"/>
              <a:gd name="T185" fmla="*/ 1606 w 1606"/>
              <a:gd name="T186" fmla="*/ 1884 h 18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06" h="1884">
                <a:moveTo>
                  <a:pt x="1546" y="818"/>
                </a:moveTo>
                <a:lnTo>
                  <a:pt x="1552" y="812"/>
                </a:lnTo>
                <a:lnTo>
                  <a:pt x="1552" y="802"/>
                </a:lnTo>
                <a:lnTo>
                  <a:pt x="1543" y="789"/>
                </a:lnTo>
                <a:lnTo>
                  <a:pt x="1536" y="781"/>
                </a:lnTo>
                <a:lnTo>
                  <a:pt x="1530" y="762"/>
                </a:lnTo>
                <a:lnTo>
                  <a:pt x="1521" y="760"/>
                </a:lnTo>
                <a:lnTo>
                  <a:pt x="1521" y="757"/>
                </a:lnTo>
                <a:lnTo>
                  <a:pt x="1539" y="734"/>
                </a:lnTo>
                <a:lnTo>
                  <a:pt x="1542" y="727"/>
                </a:lnTo>
                <a:lnTo>
                  <a:pt x="1539" y="724"/>
                </a:lnTo>
                <a:lnTo>
                  <a:pt x="1540" y="717"/>
                </a:lnTo>
                <a:lnTo>
                  <a:pt x="1548" y="703"/>
                </a:lnTo>
                <a:lnTo>
                  <a:pt x="1548" y="694"/>
                </a:lnTo>
                <a:lnTo>
                  <a:pt x="1543" y="691"/>
                </a:lnTo>
                <a:lnTo>
                  <a:pt x="1536" y="690"/>
                </a:lnTo>
                <a:lnTo>
                  <a:pt x="1534" y="685"/>
                </a:lnTo>
                <a:lnTo>
                  <a:pt x="1537" y="673"/>
                </a:lnTo>
                <a:lnTo>
                  <a:pt x="1536" y="669"/>
                </a:lnTo>
                <a:lnTo>
                  <a:pt x="1537" y="664"/>
                </a:lnTo>
                <a:lnTo>
                  <a:pt x="1539" y="660"/>
                </a:lnTo>
                <a:lnTo>
                  <a:pt x="1537" y="653"/>
                </a:lnTo>
                <a:lnTo>
                  <a:pt x="1525" y="648"/>
                </a:lnTo>
                <a:lnTo>
                  <a:pt x="1515" y="649"/>
                </a:lnTo>
                <a:lnTo>
                  <a:pt x="1512" y="645"/>
                </a:lnTo>
                <a:lnTo>
                  <a:pt x="1514" y="638"/>
                </a:lnTo>
                <a:lnTo>
                  <a:pt x="1509" y="623"/>
                </a:lnTo>
                <a:lnTo>
                  <a:pt x="1506" y="621"/>
                </a:lnTo>
                <a:lnTo>
                  <a:pt x="1517" y="596"/>
                </a:lnTo>
                <a:lnTo>
                  <a:pt x="1522" y="591"/>
                </a:lnTo>
                <a:lnTo>
                  <a:pt x="1512" y="584"/>
                </a:lnTo>
                <a:lnTo>
                  <a:pt x="1517" y="579"/>
                </a:lnTo>
                <a:lnTo>
                  <a:pt x="1522" y="574"/>
                </a:lnTo>
                <a:lnTo>
                  <a:pt x="1514" y="568"/>
                </a:lnTo>
                <a:lnTo>
                  <a:pt x="1508" y="559"/>
                </a:lnTo>
                <a:lnTo>
                  <a:pt x="1491" y="552"/>
                </a:lnTo>
                <a:lnTo>
                  <a:pt x="1482" y="544"/>
                </a:lnTo>
                <a:lnTo>
                  <a:pt x="1472" y="529"/>
                </a:lnTo>
                <a:lnTo>
                  <a:pt x="1463" y="527"/>
                </a:lnTo>
                <a:lnTo>
                  <a:pt x="1448" y="519"/>
                </a:lnTo>
                <a:lnTo>
                  <a:pt x="1445" y="516"/>
                </a:lnTo>
                <a:lnTo>
                  <a:pt x="1433" y="513"/>
                </a:lnTo>
                <a:lnTo>
                  <a:pt x="1436" y="502"/>
                </a:lnTo>
                <a:lnTo>
                  <a:pt x="1436" y="496"/>
                </a:lnTo>
                <a:lnTo>
                  <a:pt x="1438" y="488"/>
                </a:lnTo>
                <a:lnTo>
                  <a:pt x="1438" y="482"/>
                </a:lnTo>
                <a:lnTo>
                  <a:pt x="1442" y="479"/>
                </a:lnTo>
                <a:lnTo>
                  <a:pt x="1449" y="472"/>
                </a:lnTo>
                <a:lnTo>
                  <a:pt x="1460" y="466"/>
                </a:lnTo>
                <a:lnTo>
                  <a:pt x="1463" y="464"/>
                </a:lnTo>
                <a:lnTo>
                  <a:pt x="1467" y="461"/>
                </a:lnTo>
                <a:lnTo>
                  <a:pt x="1472" y="456"/>
                </a:lnTo>
                <a:lnTo>
                  <a:pt x="1475" y="434"/>
                </a:lnTo>
                <a:lnTo>
                  <a:pt x="1470" y="424"/>
                </a:lnTo>
                <a:lnTo>
                  <a:pt x="1475" y="419"/>
                </a:lnTo>
                <a:lnTo>
                  <a:pt x="1475" y="417"/>
                </a:lnTo>
                <a:lnTo>
                  <a:pt x="1478" y="419"/>
                </a:lnTo>
                <a:lnTo>
                  <a:pt x="1479" y="416"/>
                </a:lnTo>
                <a:lnTo>
                  <a:pt x="1485" y="406"/>
                </a:lnTo>
                <a:lnTo>
                  <a:pt x="1479" y="402"/>
                </a:lnTo>
                <a:lnTo>
                  <a:pt x="1479" y="388"/>
                </a:lnTo>
                <a:lnTo>
                  <a:pt x="1475" y="383"/>
                </a:lnTo>
                <a:lnTo>
                  <a:pt x="1470" y="369"/>
                </a:lnTo>
                <a:lnTo>
                  <a:pt x="1470" y="360"/>
                </a:lnTo>
                <a:lnTo>
                  <a:pt x="1467" y="356"/>
                </a:lnTo>
                <a:lnTo>
                  <a:pt x="1466" y="350"/>
                </a:lnTo>
                <a:lnTo>
                  <a:pt x="1460" y="344"/>
                </a:lnTo>
                <a:lnTo>
                  <a:pt x="1461" y="338"/>
                </a:lnTo>
                <a:lnTo>
                  <a:pt x="1460" y="332"/>
                </a:lnTo>
                <a:lnTo>
                  <a:pt x="1460" y="322"/>
                </a:lnTo>
                <a:lnTo>
                  <a:pt x="1458" y="318"/>
                </a:lnTo>
                <a:lnTo>
                  <a:pt x="1454" y="315"/>
                </a:lnTo>
                <a:lnTo>
                  <a:pt x="1452" y="302"/>
                </a:lnTo>
                <a:lnTo>
                  <a:pt x="1448" y="302"/>
                </a:lnTo>
                <a:lnTo>
                  <a:pt x="1442" y="301"/>
                </a:lnTo>
                <a:lnTo>
                  <a:pt x="1444" y="298"/>
                </a:lnTo>
                <a:lnTo>
                  <a:pt x="1458" y="299"/>
                </a:lnTo>
                <a:lnTo>
                  <a:pt x="1463" y="298"/>
                </a:lnTo>
                <a:lnTo>
                  <a:pt x="1445" y="286"/>
                </a:lnTo>
                <a:lnTo>
                  <a:pt x="1438" y="291"/>
                </a:lnTo>
                <a:lnTo>
                  <a:pt x="1429" y="292"/>
                </a:lnTo>
                <a:lnTo>
                  <a:pt x="1433" y="302"/>
                </a:lnTo>
                <a:lnTo>
                  <a:pt x="1418" y="290"/>
                </a:lnTo>
                <a:lnTo>
                  <a:pt x="1414" y="288"/>
                </a:lnTo>
                <a:lnTo>
                  <a:pt x="1420" y="296"/>
                </a:lnTo>
                <a:lnTo>
                  <a:pt x="1412" y="293"/>
                </a:lnTo>
                <a:lnTo>
                  <a:pt x="1400" y="282"/>
                </a:lnTo>
                <a:lnTo>
                  <a:pt x="1391" y="275"/>
                </a:lnTo>
                <a:lnTo>
                  <a:pt x="1390" y="276"/>
                </a:lnTo>
                <a:lnTo>
                  <a:pt x="1385" y="272"/>
                </a:lnTo>
                <a:lnTo>
                  <a:pt x="1382" y="271"/>
                </a:lnTo>
                <a:lnTo>
                  <a:pt x="1375" y="266"/>
                </a:lnTo>
                <a:lnTo>
                  <a:pt x="1374" y="264"/>
                </a:lnTo>
                <a:lnTo>
                  <a:pt x="1376" y="261"/>
                </a:lnTo>
                <a:lnTo>
                  <a:pt x="1376" y="256"/>
                </a:lnTo>
                <a:lnTo>
                  <a:pt x="1385" y="250"/>
                </a:lnTo>
                <a:lnTo>
                  <a:pt x="1390" y="248"/>
                </a:lnTo>
                <a:lnTo>
                  <a:pt x="1387" y="243"/>
                </a:lnTo>
                <a:lnTo>
                  <a:pt x="1382" y="241"/>
                </a:lnTo>
                <a:lnTo>
                  <a:pt x="1378" y="233"/>
                </a:lnTo>
                <a:lnTo>
                  <a:pt x="1365" y="227"/>
                </a:lnTo>
                <a:lnTo>
                  <a:pt x="1366" y="220"/>
                </a:lnTo>
                <a:lnTo>
                  <a:pt x="1372" y="210"/>
                </a:lnTo>
                <a:lnTo>
                  <a:pt x="1372" y="204"/>
                </a:lnTo>
                <a:lnTo>
                  <a:pt x="1362" y="196"/>
                </a:lnTo>
                <a:lnTo>
                  <a:pt x="1356" y="193"/>
                </a:lnTo>
                <a:lnTo>
                  <a:pt x="1356" y="189"/>
                </a:lnTo>
                <a:lnTo>
                  <a:pt x="1359" y="186"/>
                </a:lnTo>
                <a:lnTo>
                  <a:pt x="1356" y="187"/>
                </a:lnTo>
                <a:lnTo>
                  <a:pt x="1345" y="193"/>
                </a:lnTo>
                <a:lnTo>
                  <a:pt x="1336" y="196"/>
                </a:lnTo>
                <a:lnTo>
                  <a:pt x="1324" y="197"/>
                </a:lnTo>
                <a:lnTo>
                  <a:pt x="1317" y="199"/>
                </a:lnTo>
                <a:lnTo>
                  <a:pt x="1318" y="204"/>
                </a:lnTo>
                <a:lnTo>
                  <a:pt x="1320" y="207"/>
                </a:lnTo>
                <a:lnTo>
                  <a:pt x="1318" y="207"/>
                </a:lnTo>
                <a:lnTo>
                  <a:pt x="1317" y="213"/>
                </a:lnTo>
                <a:lnTo>
                  <a:pt x="1312" y="207"/>
                </a:lnTo>
                <a:lnTo>
                  <a:pt x="1312" y="206"/>
                </a:lnTo>
                <a:lnTo>
                  <a:pt x="1309" y="194"/>
                </a:lnTo>
                <a:lnTo>
                  <a:pt x="1309" y="197"/>
                </a:lnTo>
                <a:lnTo>
                  <a:pt x="1308" y="188"/>
                </a:lnTo>
                <a:lnTo>
                  <a:pt x="1306" y="186"/>
                </a:lnTo>
                <a:lnTo>
                  <a:pt x="1303" y="188"/>
                </a:lnTo>
                <a:lnTo>
                  <a:pt x="1301" y="188"/>
                </a:lnTo>
                <a:lnTo>
                  <a:pt x="1301" y="185"/>
                </a:lnTo>
                <a:lnTo>
                  <a:pt x="1298" y="183"/>
                </a:lnTo>
                <a:lnTo>
                  <a:pt x="1296" y="180"/>
                </a:lnTo>
                <a:lnTo>
                  <a:pt x="1292" y="178"/>
                </a:lnTo>
                <a:lnTo>
                  <a:pt x="1286" y="168"/>
                </a:lnTo>
                <a:lnTo>
                  <a:pt x="1283" y="166"/>
                </a:lnTo>
                <a:lnTo>
                  <a:pt x="1280" y="168"/>
                </a:lnTo>
                <a:lnTo>
                  <a:pt x="1271" y="168"/>
                </a:lnTo>
                <a:lnTo>
                  <a:pt x="1274" y="167"/>
                </a:lnTo>
                <a:lnTo>
                  <a:pt x="1269" y="166"/>
                </a:lnTo>
                <a:lnTo>
                  <a:pt x="1268" y="164"/>
                </a:lnTo>
                <a:lnTo>
                  <a:pt x="1260" y="170"/>
                </a:lnTo>
                <a:lnTo>
                  <a:pt x="1253" y="167"/>
                </a:lnTo>
                <a:lnTo>
                  <a:pt x="1253" y="166"/>
                </a:lnTo>
                <a:lnTo>
                  <a:pt x="1248" y="168"/>
                </a:lnTo>
                <a:lnTo>
                  <a:pt x="1247" y="166"/>
                </a:lnTo>
                <a:lnTo>
                  <a:pt x="1244" y="167"/>
                </a:lnTo>
                <a:lnTo>
                  <a:pt x="1244" y="161"/>
                </a:lnTo>
                <a:lnTo>
                  <a:pt x="1239" y="161"/>
                </a:lnTo>
                <a:lnTo>
                  <a:pt x="1242" y="156"/>
                </a:lnTo>
                <a:lnTo>
                  <a:pt x="1245" y="157"/>
                </a:lnTo>
                <a:lnTo>
                  <a:pt x="1247" y="155"/>
                </a:lnTo>
                <a:lnTo>
                  <a:pt x="1247" y="149"/>
                </a:lnTo>
                <a:lnTo>
                  <a:pt x="1250" y="147"/>
                </a:lnTo>
                <a:lnTo>
                  <a:pt x="1253" y="143"/>
                </a:lnTo>
                <a:lnTo>
                  <a:pt x="1250" y="138"/>
                </a:lnTo>
                <a:lnTo>
                  <a:pt x="1247" y="139"/>
                </a:lnTo>
                <a:lnTo>
                  <a:pt x="1242" y="131"/>
                </a:lnTo>
                <a:lnTo>
                  <a:pt x="1241" y="124"/>
                </a:lnTo>
                <a:lnTo>
                  <a:pt x="1239" y="123"/>
                </a:lnTo>
                <a:lnTo>
                  <a:pt x="1236" y="125"/>
                </a:lnTo>
                <a:lnTo>
                  <a:pt x="1229" y="124"/>
                </a:lnTo>
                <a:lnTo>
                  <a:pt x="1229" y="126"/>
                </a:lnTo>
                <a:lnTo>
                  <a:pt x="1222" y="128"/>
                </a:lnTo>
                <a:lnTo>
                  <a:pt x="1219" y="134"/>
                </a:lnTo>
                <a:lnTo>
                  <a:pt x="1219" y="140"/>
                </a:lnTo>
                <a:lnTo>
                  <a:pt x="1211" y="150"/>
                </a:lnTo>
                <a:lnTo>
                  <a:pt x="1208" y="149"/>
                </a:lnTo>
                <a:lnTo>
                  <a:pt x="1207" y="140"/>
                </a:lnTo>
                <a:lnTo>
                  <a:pt x="1202" y="135"/>
                </a:lnTo>
                <a:lnTo>
                  <a:pt x="1201" y="141"/>
                </a:lnTo>
                <a:lnTo>
                  <a:pt x="1198" y="139"/>
                </a:lnTo>
                <a:lnTo>
                  <a:pt x="1195" y="143"/>
                </a:lnTo>
                <a:lnTo>
                  <a:pt x="1193" y="135"/>
                </a:lnTo>
                <a:lnTo>
                  <a:pt x="1190" y="138"/>
                </a:lnTo>
                <a:lnTo>
                  <a:pt x="1190" y="144"/>
                </a:lnTo>
                <a:lnTo>
                  <a:pt x="1189" y="136"/>
                </a:lnTo>
                <a:lnTo>
                  <a:pt x="1183" y="136"/>
                </a:lnTo>
                <a:lnTo>
                  <a:pt x="1177" y="141"/>
                </a:lnTo>
                <a:lnTo>
                  <a:pt x="1172" y="143"/>
                </a:lnTo>
                <a:lnTo>
                  <a:pt x="1169" y="138"/>
                </a:lnTo>
                <a:lnTo>
                  <a:pt x="1165" y="139"/>
                </a:lnTo>
                <a:lnTo>
                  <a:pt x="1168" y="141"/>
                </a:lnTo>
                <a:lnTo>
                  <a:pt x="1165" y="146"/>
                </a:lnTo>
                <a:lnTo>
                  <a:pt x="1158" y="145"/>
                </a:lnTo>
                <a:lnTo>
                  <a:pt x="1156" y="149"/>
                </a:lnTo>
                <a:lnTo>
                  <a:pt x="1156" y="154"/>
                </a:lnTo>
                <a:lnTo>
                  <a:pt x="1150" y="156"/>
                </a:lnTo>
                <a:lnTo>
                  <a:pt x="1146" y="161"/>
                </a:lnTo>
                <a:lnTo>
                  <a:pt x="1150" y="165"/>
                </a:lnTo>
                <a:lnTo>
                  <a:pt x="1152" y="167"/>
                </a:lnTo>
                <a:lnTo>
                  <a:pt x="1146" y="167"/>
                </a:lnTo>
                <a:lnTo>
                  <a:pt x="1143" y="164"/>
                </a:lnTo>
                <a:lnTo>
                  <a:pt x="1140" y="164"/>
                </a:lnTo>
                <a:lnTo>
                  <a:pt x="1135" y="156"/>
                </a:lnTo>
                <a:lnTo>
                  <a:pt x="1138" y="152"/>
                </a:lnTo>
                <a:lnTo>
                  <a:pt x="1140" y="147"/>
                </a:lnTo>
                <a:lnTo>
                  <a:pt x="1143" y="146"/>
                </a:lnTo>
                <a:lnTo>
                  <a:pt x="1144" y="138"/>
                </a:lnTo>
                <a:lnTo>
                  <a:pt x="1149" y="135"/>
                </a:lnTo>
                <a:lnTo>
                  <a:pt x="1152" y="130"/>
                </a:lnTo>
                <a:lnTo>
                  <a:pt x="1162" y="138"/>
                </a:lnTo>
                <a:lnTo>
                  <a:pt x="1163" y="135"/>
                </a:lnTo>
                <a:lnTo>
                  <a:pt x="1175" y="134"/>
                </a:lnTo>
                <a:lnTo>
                  <a:pt x="1172" y="129"/>
                </a:lnTo>
                <a:lnTo>
                  <a:pt x="1178" y="126"/>
                </a:lnTo>
                <a:lnTo>
                  <a:pt x="1177" y="123"/>
                </a:lnTo>
                <a:lnTo>
                  <a:pt x="1174" y="119"/>
                </a:lnTo>
                <a:lnTo>
                  <a:pt x="1181" y="121"/>
                </a:lnTo>
                <a:lnTo>
                  <a:pt x="1186" y="126"/>
                </a:lnTo>
                <a:lnTo>
                  <a:pt x="1187" y="124"/>
                </a:lnTo>
                <a:lnTo>
                  <a:pt x="1190" y="125"/>
                </a:lnTo>
                <a:lnTo>
                  <a:pt x="1190" y="123"/>
                </a:lnTo>
                <a:lnTo>
                  <a:pt x="1193" y="128"/>
                </a:lnTo>
                <a:lnTo>
                  <a:pt x="1202" y="128"/>
                </a:lnTo>
                <a:lnTo>
                  <a:pt x="1204" y="130"/>
                </a:lnTo>
                <a:lnTo>
                  <a:pt x="1205" y="126"/>
                </a:lnTo>
                <a:lnTo>
                  <a:pt x="1213" y="125"/>
                </a:lnTo>
                <a:lnTo>
                  <a:pt x="1216" y="128"/>
                </a:lnTo>
                <a:lnTo>
                  <a:pt x="1223" y="124"/>
                </a:lnTo>
                <a:lnTo>
                  <a:pt x="1225" y="120"/>
                </a:lnTo>
                <a:lnTo>
                  <a:pt x="1222" y="121"/>
                </a:lnTo>
                <a:lnTo>
                  <a:pt x="1220" y="120"/>
                </a:lnTo>
                <a:lnTo>
                  <a:pt x="1198" y="121"/>
                </a:lnTo>
                <a:lnTo>
                  <a:pt x="1177" y="117"/>
                </a:lnTo>
                <a:lnTo>
                  <a:pt x="1163" y="115"/>
                </a:lnTo>
                <a:lnTo>
                  <a:pt x="1160" y="110"/>
                </a:lnTo>
                <a:lnTo>
                  <a:pt x="1158" y="112"/>
                </a:lnTo>
                <a:lnTo>
                  <a:pt x="1149" y="130"/>
                </a:lnTo>
                <a:lnTo>
                  <a:pt x="1143" y="135"/>
                </a:lnTo>
                <a:lnTo>
                  <a:pt x="1132" y="155"/>
                </a:lnTo>
                <a:lnTo>
                  <a:pt x="1126" y="161"/>
                </a:lnTo>
                <a:lnTo>
                  <a:pt x="1120" y="164"/>
                </a:lnTo>
                <a:lnTo>
                  <a:pt x="1110" y="167"/>
                </a:lnTo>
                <a:lnTo>
                  <a:pt x="1107" y="171"/>
                </a:lnTo>
                <a:lnTo>
                  <a:pt x="1102" y="177"/>
                </a:lnTo>
                <a:lnTo>
                  <a:pt x="1101" y="181"/>
                </a:lnTo>
                <a:lnTo>
                  <a:pt x="1095" y="186"/>
                </a:lnTo>
                <a:lnTo>
                  <a:pt x="1090" y="186"/>
                </a:lnTo>
                <a:lnTo>
                  <a:pt x="1093" y="188"/>
                </a:lnTo>
                <a:lnTo>
                  <a:pt x="1098" y="186"/>
                </a:lnTo>
                <a:lnTo>
                  <a:pt x="1098" y="192"/>
                </a:lnTo>
                <a:lnTo>
                  <a:pt x="1089" y="193"/>
                </a:lnTo>
                <a:lnTo>
                  <a:pt x="1092" y="204"/>
                </a:lnTo>
                <a:lnTo>
                  <a:pt x="1096" y="206"/>
                </a:lnTo>
                <a:lnTo>
                  <a:pt x="1098" y="208"/>
                </a:lnTo>
                <a:lnTo>
                  <a:pt x="1092" y="207"/>
                </a:lnTo>
                <a:lnTo>
                  <a:pt x="1089" y="204"/>
                </a:lnTo>
                <a:lnTo>
                  <a:pt x="1087" y="201"/>
                </a:lnTo>
                <a:lnTo>
                  <a:pt x="1089" y="197"/>
                </a:lnTo>
                <a:lnTo>
                  <a:pt x="1087" y="194"/>
                </a:lnTo>
                <a:lnTo>
                  <a:pt x="1089" y="188"/>
                </a:lnTo>
                <a:lnTo>
                  <a:pt x="1087" y="186"/>
                </a:lnTo>
                <a:lnTo>
                  <a:pt x="1079" y="186"/>
                </a:lnTo>
                <a:lnTo>
                  <a:pt x="1077" y="187"/>
                </a:lnTo>
                <a:lnTo>
                  <a:pt x="1056" y="194"/>
                </a:lnTo>
                <a:lnTo>
                  <a:pt x="1041" y="196"/>
                </a:lnTo>
                <a:lnTo>
                  <a:pt x="1035" y="193"/>
                </a:lnTo>
                <a:lnTo>
                  <a:pt x="1022" y="192"/>
                </a:lnTo>
                <a:lnTo>
                  <a:pt x="1012" y="202"/>
                </a:lnTo>
                <a:lnTo>
                  <a:pt x="1001" y="208"/>
                </a:lnTo>
                <a:lnTo>
                  <a:pt x="997" y="212"/>
                </a:lnTo>
                <a:lnTo>
                  <a:pt x="998" y="218"/>
                </a:lnTo>
                <a:lnTo>
                  <a:pt x="1012" y="204"/>
                </a:lnTo>
                <a:lnTo>
                  <a:pt x="1014" y="208"/>
                </a:lnTo>
                <a:lnTo>
                  <a:pt x="1013" y="213"/>
                </a:lnTo>
                <a:lnTo>
                  <a:pt x="1006" y="215"/>
                </a:lnTo>
                <a:lnTo>
                  <a:pt x="1007" y="219"/>
                </a:lnTo>
                <a:lnTo>
                  <a:pt x="1003" y="224"/>
                </a:lnTo>
                <a:lnTo>
                  <a:pt x="1000" y="225"/>
                </a:lnTo>
                <a:lnTo>
                  <a:pt x="995" y="223"/>
                </a:lnTo>
                <a:lnTo>
                  <a:pt x="995" y="227"/>
                </a:lnTo>
                <a:lnTo>
                  <a:pt x="1000" y="227"/>
                </a:lnTo>
                <a:lnTo>
                  <a:pt x="995" y="231"/>
                </a:lnTo>
                <a:lnTo>
                  <a:pt x="995" y="235"/>
                </a:lnTo>
                <a:lnTo>
                  <a:pt x="994" y="238"/>
                </a:lnTo>
                <a:lnTo>
                  <a:pt x="997" y="239"/>
                </a:lnTo>
                <a:lnTo>
                  <a:pt x="994" y="240"/>
                </a:lnTo>
                <a:lnTo>
                  <a:pt x="992" y="249"/>
                </a:lnTo>
                <a:lnTo>
                  <a:pt x="992" y="254"/>
                </a:lnTo>
                <a:lnTo>
                  <a:pt x="986" y="259"/>
                </a:lnTo>
                <a:lnTo>
                  <a:pt x="983" y="259"/>
                </a:lnTo>
                <a:lnTo>
                  <a:pt x="983" y="257"/>
                </a:lnTo>
                <a:lnTo>
                  <a:pt x="979" y="254"/>
                </a:lnTo>
                <a:lnTo>
                  <a:pt x="977" y="251"/>
                </a:lnTo>
                <a:lnTo>
                  <a:pt x="977" y="249"/>
                </a:lnTo>
                <a:lnTo>
                  <a:pt x="968" y="246"/>
                </a:lnTo>
                <a:lnTo>
                  <a:pt x="965" y="240"/>
                </a:lnTo>
                <a:lnTo>
                  <a:pt x="961" y="245"/>
                </a:lnTo>
                <a:lnTo>
                  <a:pt x="955" y="245"/>
                </a:lnTo>
                <a:lnTo>
                  <a:pt x="952" y="244"/>
                </a:lnTo>
                <a:lnTo>
                  <a:pt x="950" y="241"/>
                </a:lnTo>
                <a:lnTo>
                  <a:pt x="952" y="234"/>
                </a:lnTo>
                <a:lnTo>
                  <a:pt x="943" y="231"/>
                </a:lnTo>
                <a:lnTo>
                  <a:pt x="940" y="227"/>
                </a:lnTo>
                <a:lnTo>
                  <a:pt x="934" y="228"/>
                </a:lnTo>
                <a:lnTo>
                  <a:pt x="922" y="228"/>
                </a:lnTo>
                <a:lnTo>
                  <a:pt x="909" y="231"/>
                </a:lnTo>
                <a:lnTo>
                  <a:pt x="904" y="234"/>
                </a:lnTo>
                <a:lnTo>
                  <a:pt x="900" y="235"/>
                </a:lnTo>
                <a:lnTo>
                  <a:pt x="894" y="239"/>
                </a:lnTo>
                <a:lnTo>
                  <a:pt x="892" y="245"/>
                </a:lnTo>
                <a:lnTo>
                  <a:pt x="906" y="251"/>
                </a:lnTo>
                <a:lnTo>
                  <a:pt x="904" y="254"/>
                </a:lnTo>
                <a:lnTo>
                  <a:pt x="898" y="256"/>
                </a:lnTo>
                <a:lnTo>
                  <a:pt x="894" y="256"/>
                </a:lnTo>
                <a:lnTo>
                  <a:pt x="892" y="250"/>
                </a:lnTo>
                <a:lnTo>
                  <a:pt x="889" y="256"/>
                </a:lnTo>
                <a:lnTo>
                  <a:pt x="882" y="261"/>
                </a:lnTo>
                <a:lnTo>
                  <a:pt x="873" y="271"/>
                </a:lnTo>
                <a:lnTo>
                  <a:pt x="873" y="267"/>
                </a:lnTo>
                <a:lnTo>
                  <a:pt x="882" y="256"/>
                </a:lnTo>
                <a:lnTo>
                  <a:pt x="873" y="255"/>
                </a:lnTo>
                <a:lnTo>
                  <a:pt x="874" y="254"/>
                </a:lnTo>
                <a:lnTo>
                  <a:pt x="880" y="252"/>
                </a:lnTo>
                <a:lnTo>
                  <a:pt x="883" y="249"/>
                </a:lnTo>
                <a:lnTo>
                  <a:pt x="891" y="235"/>
                </a:lnTo>
                <a:lnTo>
                  <a:pt x="891" y="231"/>
                </a:lnTo>
                <a:lnTo>
                  <a:pt x="891" y="229"/>
                </a:lnTo>
                <a:lnTo>
                  <a:pt x="885" y="230"/>
                </a:lnTo>
                <a:lnTo>
                  <a:pt x="879" y="231"/>
                </a:lnTo>
                <a:lnTo>
                  <a:pt x="874" y="229"/>
                </a:lnTo>
                <a:lnTo>
                  <a:pt x="870" y="222"/>
                </a:lnTo>
                <a:lnTo>
                  <a:pt x="870" y="217"/>
                </a:lnTo>
                <a:lnTo>
                  <a:pt x="877" y="212"/>
                </a:lnTo>
                <a:lnTo>
                  <a:pt x="879" y="206"/>
                </a:lnTo>
                <a:lnTo>
                  <a:pt x="880" y="208"/>
                </a:lnTo>
                <a:lnTo>
                  <a:pt x="888" y="209"/>
                </a:lnTo>
                <a:lnTo>
                  <a:pt x="903" y="194"/>
                </a:lnTo>
                <a:lnTo>
                  <a:pt x="922" y="186"/>
                </a:lnTo>
                <a:lnTo>
                  <a:pt x="922" y="182"/>
                </a:lnTo>
                <a:lnTo>
                  <a:pt x="927" y="182"/>
                </a:lnTo>
                <a:lnTo>
                  <a:pt x="925" y="157"/>
                </a:lnTo>
                <a:lnTo>
                  <a:pt x="922" y="144"/>
                </a:lnTo>
                <a:lnTo>
                  <a:pt x="931" y="138"/>
                </a:lnTo>
                <a:lnTo>
                  <a:pt x="931" y="130"/>
                </a:lnTo>
                <a:lnTo>
                  <a:pt x="942" y="129"/>
                </a:lnTo>
                <a:lnTo>
                  <a:pt x="940" y="126"/>
                </a:lnTo>
                <a:lnTo>
                  <a:pt x="944" y="126"/>
                </a:lnTo>
                <a:lnTo>
                  <a:pt x="946" y="128"/>
                </a:lnTo>
                <a:lnTo>
                  <a:pt x="962" y="130"/>
                </a:lnTo>
                <a:lnTo>
                  <a:pt x="949" y="108"/>
                </a:lnTo>
                <a:lnTo>
                  <a:pt x="933" y="102"/>
                </a:lnTo>
                <a:lnTo>
                  <a:pt x="921" y="99"/>
                </a:lnTo>
                <a:lnTo>
                  <a:pt x="915" y="104"/>
                </a:lnTo>
                <a:lnTo>
                  <a:pt x="910" y="112"/>
                </a:lnTo>
                <a:lnTo>
                  <a:pt x="912" y="118"/>
                </a:lnTo>
                <a:lnTo>
                  <a:pt x="913" y="120"/>
                </a:lnTo>
                <a:lnTo>
                  <a:pt x="916" y="118"/>
                </a:lnTo>
                <a:lnTo>
                  <a:pt x="921" y="119"/>
                </a:lnTo>
                <a:lnTo>
                  <a:pt x="925" y="123"/>
                </a:lnTo>
                <a:lnTo>
                  <a:pt x="927" y="129"/>
                </a:lnTo>
                <a:lnTo>
                  <a:pt x="928" y="130"/>
                </a:lnTo>
                <a:lnTo>
                  <a:pt x="928" y="134"/>
                </a:lnTo>
                <a:lnTo>
                  <a:pt x="922" y="138"/>
                </a:lnTo>
                <a:lnTo>
                  <a:pt x="912" y="139"/>
                </a:lnTo>
                <a:lnTo>
                  <a:pt x="903" y="134"/>
                </a:lnTo>
                <a:lnTo>
                  <a:pt x="877" y="149"/>
                </a:lnTo>
                <a:lnTo>
                  <a:pt x="863" y="152"/>
                </a:lnTo>
                <a:lnTo>
                  <a:pt x="857" y="151"/>
                </a:lnTo>
                <a:lnTo>
                  <a:pt x="848" y="140"/>
                </a:lnTo>
                <a:lnTo>
                  <a:pt x="815" y="126"/>
                </a:lnTo>
                <a:lnTo>
                  <a:pt x="807" y="121"/>
                </a:lnTo>
                <a:lnTo>
                  <a:pt x="797" y="118"/>
                </a:lnTo>
                <a:lnTo>
                  <a:pt x="793" y="120"/>
                </a:lnTo>
                <a:lnTo>
                  <a:pt x="791" y="123"/>
                </a:lnTo>
                <a:lnTo>
                  <a:pt x="784" y="125"/>
                </a:lnTo>
                <a:lnTo>
                  <a:pt x="773" y="140"/>
                </a:lnTo>
                <a:lnTo>
                  <a:pt x="773" y="144"/>
                </a:lnTo>
                <a:lnTo>
                  <a:pt x="773" y="149"/>
                </a:lnTo>
                <a:lnTo>
                  <a:pt x="770" y="149"/>
                </a:lnTo>
                <a:lnTo>
                  <a:pt x="767" y="141"/>
                </a:lnTo>
                <a:lnTo>
                  <a:pt x="772" y="134"/>
                </a:lnTo>
                <a:lnTo>
                  <a:pt x="775" y="133"/>
                </a:lnTo>
                <a:lnTo>
                  <a:pt x="776" y="129"/>
                </a:lnTo>
                <a:lnTo>
                  <a:pt x="772" y="124"/>
                </a:lnTo>
                <a:lnTo>
                  <a:pt x="773" y="120"/>
                </a:lnTo>
                <a:lnTo>
                  <a:pt x="778" y="118"/>
                </a:lnTo>
                <a:lnTo>
                  <a:pt x="775" y="115"/>
                </a:lnTo>
                <a:lnTo>
                  <a:pt x="772" y="113"/>
                </a:lnTo>
                <a:lnTo>
                  <a:pt x="764" y="109"/>
                </a:lnTo>
                <a:lnTo>
                  <a:pt x="737" y="113"/>
                </a:lnTo>
                <a:lnTo>
                  <a:pt x="733" y="115"/>
                </a:lnTo>
                <a:lnTo>
                  <a:pt x="726" y="117"/>
                </a:lnTo>
                <a:lnTo>
                  <a:pt x="721" y="114"/>
                </a:lnTo>
                <a:lnTo>
                  <a:pt x="723" y="110"/>
                </a:lnTo>
                <a:lnTo>
                  <a:pt x="727" y="110"/>
                </a:lnTo>
                <a:lnTo>
                  <a:pt x="742" y="104"/>
                </a:lnTo>
                <a:lnTo>
                  <a:pt x="746" y="99"/>
                </a:lnTo>
                <a:lnTo>
                  <a:pt x="751" y="94"/>
                </a:lnTo>
                <a:lnTo>
                  <a:pt x="752" y="72"/>
                </a:lnTo>
                <a:lnTo>
                  <a:pt x="754" y="66"/>
                </a:lnTo>
                <a:lnTo>
                  <a:pt x="740" y="61"/>
                </a:lnTo>
                <a:lnTo>
                  <a:pt x="743" y="57"/>
                </a:lnTo>
                <a:lnTo>
                  <a:pt x="754" y="58"/>
                </a:lnTo>
                <a:lnTo>
                  <a:pt x="745" y="50"/>
                </a:lnTo>
                <a:lnTo>
                  <a:pt x="746" y="40"/>
                </a:lnTo>
                <a:lnTo>
                  <a:pt x="742" y="35"/>
                </a:lnTo>
                <a:lnTo>
                  <a:pt x="734" y="30"/>
                </a:lnTo>
                <a:lnTo>
                  <a:pt x="731" y="37"/>
                </a:lnTo>
                <a:lnTo>
                  <a:pt x="727" y="41"/>
                </a:lnTo>
                <a:lnTo>
                  <a:pt x="721" y="39"/>
                </a:lnTo>
                <a:lnTo>
                  <a:pt x="720" y="28"/>
                </a:lnTo>
                <a:lnTo>
                  <a:pt x="700" y="19"/>
                </a:lnTo>
                <a:lnTo>
                  <a:pt x="687" y="19"/>
                </a:lnTo>
                <a:lnTo>
                  <a:pt x="688" y="10"/>
                </a:lnTo>
                <a:lnTo>
                  <a:pt x="682" y="10"/>
                </a:lnTo>
                <a:lnTo>
                  <a:pt x="664" y="23"/>
                </a:lnTo>
                <a:lnTo>
                  <a:pt x="655" y="23"/>
                </a:lnTo>
                <a:lnTo>
                  <a:pt x="648" y="19"/>
                </a:lnTo>
                <a:lnTo>
                  <a:pt x="636" y="26"/>
                </a:lnTo>
                <a:lnTo>
                  <a:pt x="623" y="24"/>
                </a:lnTo>
                <a:lnTo>
                  <a:pt x="623" y="15"/>
                </a:lnTo>
                <a:lnTo>
                  <a:pt x="612" y="12"/>
                </a:lnTo>
                <a:lnTo>
                  <a:pt x="608" y="12"/>
                </a:lnTo>
                <a:lnTo>
                  <a:pt x="588" y="12"/>
                </a:lnTo>
                <a:lnTo>
                  <a:pt x="584" y="8"/>
                </a:lnTo>
                <a:lnTo>
                  <a:pt x="574" y="4"/>
                </a:lnTo>
                <a:lnTo>
                  <a:pt x="566" y="4"/>
                </a:lnTo>
                <a:lnTo>
                  <a:pt x="560" y="7"/>
                </a:lnTo>
                <a:lnTo>
                  <a:pt x="554" y="3"/>
                </a:lnTo>
                <a:lnTo>
                  <a:pt x="545" y="5"/>
                </a:lnTo>
                <a:lnTo>
                  <a:pt x="538" y="5"/>
                </a:lnTo>
                <a:lnTo>
                  <a:pt x="532" y="0"/>
                </a:lnTo>
                <a:lnTo>
                  <a:pt x="526" y="8"/>
                </a:lnTo>
                <a:lnTo>
                  <a:pt x="526" y="26"/>
                </a:lnTo>
                <a:lnTo>
                  <a:pt x="535" y="29"/>
                </a:lnTo>
                <a:lnTo>
                  <a:pt x="538" y="33"/>
                </a:lnTo>
                <a:lnTo>
                  <a:pt x="541" y="42"/>
                </a:lnTo>
                <a:lnTo>
                  <a:pt x="536" y="46"/>
                </a:lnTo>
                <a:lnTo>
                  <a:pt x="538" y="49"/>
                </a:lnTo>
                <a:lnTo>
                  <a:pt x="544" y="49"/>
                </a:lnTo>
                <a:lnTo>
                  <a:pt x="550" y="62"/>
                </a:lnTo>
                <a:lnTo>
                  <a:pt x="559" y="66"/>
                </a:lnTo>
                <a:lnTo>
                  <a:pt x="557" y="73"/>
                </a:lnTo>
                <a:lnTo>
                  <a:pt x="553" y="77"/>
                </a:lnTo>
                <a:lnTo>
                  <a:pt x="554" y="78"/>
                </a:lnTo>
                <a:lnTo>
                  <a:pt x="565" y="75"/>
                </a:lnTo>
                <a:lnTo>
                  <a:pt x="574" y="89"/>
                </a:lnTo>
                <a:lnTo>
                  <a:pt x="578" y="93"/>
                </a:lnTo>
                <a:lnTo>
                  <a:pt x="582" y="108"/>
                </a:lnTo>
                <a:lnTo>
                  <a:pt x="581" y="117"/>
                </a:lnTo>
                <a:lnTo>
                  <a:pt x="578" y="118"/>
                </a:lnTo>
                <a:lnTo>
                  <a:pt x="577" y="115"/>
                </a:lnTo>
                <a:lnTo>
                  <a:pt x="575" y="115"/>
                </a:lnTo>
                <a:lnTo>
                  <a:pt x="569" y="123"/>
                </a:lnTo>
                <a:lnTo>
                  <a:pt x="563" y="123"/>
                </a:lnTo>
                <a:lnTo>
                  <a:pt x="554" y="120"/>
                </a:lnTo>
                <a:lnTo>
                  <a:pt x="532" y="124"/>
                </a:lnTo>
                <a:lnTo>
                  <a:pt x="529" y="123"/>
                </a:lnTo>
                <a:lnTo>
                  <a:pt x="520" y="131"/>
                </a:lnTo>
                <a:lnTo>
                  <a:pt x="521" y="134"/>
                </a:lnTo>
                <a:lnTo>
                  <a:pt x="524" y="133"/>
                </a:lnTo>
                <a:lnTo>
                  <a:pt x="526" y="129"/>
                </a:lnTo>
                <a:lnTo>
                  <a:pt x="530" y="133"/>
                </a:lnTo>
                <a:lnTo>
                  <a:pt x="523" y="140"/>
                </a:lnTo>
                <a:lnTo>
                  <a:pt x="517" y="139"/>
                </a:lnTo>
                <a:lnTo>
                  <a:pt x="514" y="147"/>
                </a:lnTo>
                <a:lnTo>
                  <a:pt x="524" y="155"/>
                </a:lnTo>
                <a:lnTo>
                  <a:pt x="527" y="160"/>
                </a:lnTo>
                <a:lnTo>
                  <a:pt x="529" y="155"/>
                </a:lnTo>
                <a:lnTo>
                  <a:pt x="538" y="151"/>
                </a:lnTo>
                <a:lnTo>
                  <a:pt x="544" y="155"/>
                </a:lnTo>
                <a:lnTo>
                  <a:pt x="554" y="155"/>
                </a:lnTo>
                <a:lnTo>
                  <a:pt x="557" y="160"/>
                </a:lnTo>
                <a:lnTo>
                  <a:pt x="554" y="170"/>
                </a:lnTo>
                <a:lnTo>
                  <a:pt x="548" y="181"/>
                </a:lnTo>
                <a:lnTo>
                  <a:pt x="550" y="189"/>
                </a:lnTo>
                <a:lnTo>
                  <a:pt x="554" y="194"/>
                </a:lnTo>
                <a:lnTo>
                  <a:pt x="560" y="193"/>
                </a:lnTo>
                <a:lnTo>
                  <a:pt x="574" y="194"/>
                </a:lnTo>
                <a:lnTo>
                  <a:pt x="578" y="202"/>
                </a:lnTo>
                <a:lnTo>
                  <a:pt x="580" y="208"/>
                </a:lnTo>
                <a:lnTo>
                  <a:pt x="578" y="213"/>
                </a:lnTo>
                <a:lnTo>
                  <a:pt x="574" y="218"/>
                </a:lnTo>
                <a:lnTo>
                  <a:pt x="562" y="213"/>
                </a:lnTo>
                <a:lnTo>
                  <a:pt x="553" y="213"/>
                </a:lnTo>
                <a:lnTo>
                  <a:pt x="553" y="217"/>
                </a:lnTo>
                <a:lnTo>
                  <a:pt x="559" y="224"/>
                </a:lnTo>
                <a:lnTo>
                  <a:pt x="565" y="245"/>
                </a:lnTo>
                <a:lnTo>
                  <a:pt x="574" y="250"/>
                </a:lnTo>
                <a:lnTo>
                  <a:pt x="580" y="248"/>
                </a:lnTo>
                <a:lnTo>
                  <a:pt x="591" y="251"/>
                </a:lnTo>
                <a:lnTo>
                  <a:pt x="611" y="252"/>
                </a:lnTo>
                <a:lnTo>
                  <a:pt x="620" y="254"/>
                </a:lnTo>
                <a:lnTo>
                  <a:pt x="630" y="262"/>
                </a:lnTo>
                <a:lnTo>
                  <a:pt x="633" y="267"/>
                </a:lnTo>
                <a:lnTo>
                  <a:pt x="641" y="272"/>
                </a:lnTo>
                <a:lnTo>
                  <a:pt x="644" y="282"/>
                </a:lnTo>
                <a:lnTo>
                  <a:pt x="647" y="285"/>
                </a:lnTo>
                <a:lnTo>
                  <a:pt x="645" y="290"/>
                </a:lnTo>
                <a:lnTo>
                  <a:pt x="650" y="296"/>
                </a:lnTo>
                <a:lnTo>
                  <a:pt x="660" y="301"/>
                </a:lnTo>
                <a:lnTo>
                  <a:pt x="664" y="309"/>
                </a:lnTo>
                <a:lnTo>
                  <a:pt x="666" y="317"/>
                </a:lnTo>
                <a:lnTo>
                  <a:pt x="670" y="320"/>
                </a:lnTo>
                <a:lnTo>
                  <a:pt x="670" y="324"/>
                </a:lnTo>
                <a:lnTo>
                  <a:pt x="690" y="335"/>
                </a:lnTo>
                <a:lnTo>
                  <a:pt x="699" y="336"/>
                </a:lnTo>
                <a:lnTo>
                  <a:pt x="709" y="339"/>
                </a:lnTo>
                <a:lnTo>
                  <a:pt x="715" y="343"/>
                </a:lnTo>
                <a:lnTo>
                  <a:pt x="708" y="345"/>
                </a:lnTo>
                <a:lnTo>
                  <a:pt x="700" y="343"/>
                </a:lnTo>
                <a:lnTo>
                  <a:pt x="694" y="344"/>
                </a:lnTo>
                <a:lnTo>
                  <a:pt x="673" y="333"/>
                </a:lnTo>
                <a:lnTo>
                  <a:pt x="661" y="323"/>
                </a:lnTo>
                <a:lnTo>
                  <a:pt x="658" y="314"/>
                </a:lnTo>
                <a:lnTo>
                  <a:pt x="653" y="304"/>
                </a:lnTo>
                <a:lnTo>
                  <a:pt x="642" y="297"/>
                </a:lnTo>
                <a:lnTo>
                  <a:pt x="633" y="282"/>
                </a:lnTo>
                <a:lnTo>
                  <a:pt x="632" y="277"/>
                </a:lnTo>
                <a:lnTo>
                  <a:pt x="626" y="266"/>
                </a:lnTo>
                <a:lnTo>
                  <a:pt x="620" y="261"/>
                </a:lnTo>
                <a:lnTo>
                  <a:pt x="606" y="264"/>
                </a:lnTo>
                <a:lnTo>
                  <a:pt x="593" y="260"/>
                </a:lnTo>
                <a:lnTo>
                  <a:pt x="584" y="260"/>
                </a:lnTo>
                <a:lnTo>
                  <a:pt x="578" y="264"/>
                </a:lnTo>
                <a:lnTo>
                  <a:pt x="571" y="264"/>
                </a:lnTo>
                <a:lnTo>
                  <a:pt x="556" y="267"/>
                </a:lnTo>
                <a:lnTo>
                  <a:pt x="541" y="267"/>
                </a:lnTo>
                <a:lnTo>
                  <a:pt x="524" y="251"/>
                </a:lnTo>
                <a:lnTo>
                  <a:pt x="518" y="250"/>
                </a:lnTo>
                <a:lnTo>
                  <a:pt x="511" y="254"/>
                </a:lnTo>
                <a:lnTo>
                  <a:pt x="505" y="259"/>
                </a:lnTo>
                <a:lnTo>
                  <a:pt x="495" y="286"/>
                </a:lnTo>
                <a:lnTo>
                  <a:pt x="489" y="297"/>
                </a:lnTo>
                <a:lnTo>
                  <a:pt x="487" y="304"/>
                </a:lnTo>
                <a:lnTo>
                  <a:pt x="490" y="313"/>
                </a:lnTo>
                <a:lnTo>
                  <a:pt x="493" y="320"/>
                </a:lnTo>
                <a:lnTo>
                  <a:pt x="496" y="327"/>
                </a:lnTo>
                <a:lnTo>
                  <a:pt x="496" y="332"/>
                </a:lnTo>
                <a:lnTo>
                  <a:pt x="501" y="341"/>
                </a:lnTo>
                <a:lnTo>
                  <a:pt x="496" y="340"/>
                </a:lnTo>
                <a:lnTo>
                  <a:pt x="496" y="336"/>
                </a:lnTo>
                <a:lnTo>
                  <a:pt x="468" y="323"/>
                </a:lnTo>
                <a:lnTo>
                  <a:pt x="463" y="315"/>
                </a:lnTo>
                <a:lnTo>
                  <a:pt x="459" y="315"/>
                </a:lnTo>
                <a:lnTo>
                  <a:pt x="448" y="323"/>
                </a:lnTo>
                <a:lnTo>
                  <a:pt x="442" y="335"/>
                </a:lnTo>
                <a:lnTo>
                  <a:pt x="445" y="338"/>
                </a:lnTo>
                <a:lnTo>
                  <a:pt x="456" y="338"/>
                </a:lnTo>
                <a:lnTo>
                  <a:pt x="460" y="340"/>
                </a:lnTo>
                <a:lnTo>
                  <a:pt x="460" y="351"/>
                </a:lnTo>
                <a:lnTo>
                  <a:pt x="454" y="360"/>
                </a:lnTo>
                <a:lnTo>
                  <a:pt x="445" y="369"/>
                </a:lnTo>
                <a:lnTo>
                  <a:pt x="439" y="366"/>
                </a:lnTo>
                <a:lnTo>
                  <a:pt x="431" y="353"/>
                </a:lnTo>
                <a:lnTo>
                  <a:pt x="422" y="358"/>
                </a:lnTo>
                <a:lnTo>
                  <a:pt x="416" y="350"/>
                </a:lnTo>
                <a:lnTo>
                  <a:pt x="416" y="340"/>
                </a:lnTo>
                <a:lnTo>
                  <a:pt x="425" y="343"/>
                </a:lnTo>
                <a:lnTo>
                  <a:pt x="435" y="335"/>
                </a:lnTo>
                <a:lnTo>
                  <a:pt x="437" y="333"/>
                </a:lnTo>
                <a:lnTo>
                  <a:pt x="435" y="330"/>
                </a:lnTo>
                <a:lnTo>
                  <a:pt x="434" y="325"/>
                </a:lnTo>
                <a:lnTo>
                  <a:pt x="422" y="304"/>
                </a:lnTo>
                <a:lnTo>
                  <a:pt x="416" y="306"/>
                </a:lnTo>
                <a:lnTo>
                  <a:pt x="413" y="294"/>
                </a:lnTo>
                <a:lnTo>
                  <a:pt x="416" y="292"/>
                </a:lnTo>
                <a:lnTo>
                  <a:pt x="396" y="287"/>
                </a:lnTo>
                <a:lnTo>
                  <a:pt x="378" y="287"/>
                </a:lnTo>
                <a:lnTo>
                  <a:pt x="369" y="290"/>
                </a:lnTo>
                <a:lnTo>
                  <a:pt x="359" y="288"/>
                </a:lnTo>
                <a:lnTo>
                  <a:pt x="332" y="297"/>
                </a:lnTo>
                <a:lnTo>
                  <a:pt x="323" y="296"/>
                </a:lnTo>
                <a:lnTo>
                  <a:pt x="319" y="293"/>
                </a:lnTo>
                <a:lnTo>
                  <a:pt x="302" y="292"/>
                </a:lnTo>
                <a:lnTo>
                  <a:pt x="282" y="296"/>
                </a:lnTo>
                <a:lnTo>
                  <a:pt x="271" y="302"/>
                </a:lnTo>
                <a:lnTo>
                  <a:pt x="255" y="320"/>
                </a:lnTo>
                <a:lnTo>
                  <a:pt x="258" y="324"/>
                </a:lnTo>
                <a:lnTo>
                  <a:pt x="265" y="329"/>
                </a:lnTo>
                <a:lnTo>
                  <a:pt x="256" y="333"/>
                </a:lnTo>
                <a:lnTo>
                  <a:pt x="252" y="330"/>
                </a:lnTo>
                <a:lnTo>
                  <a:pt x="246" y="334"/>
                </a:lnTo>
                <a:lnTo>
                  <a:pt x="235" y="367"/>
                </a:lnTo>
                <a:lnTo>
                  <a:pt x="237" y="372"/>
                </a:lnTo>
                <a:lnTo>
                  <a:pt x="238" y="375"/>
                </a:lnTo>
                <a:lnTo>
                  <a:pt x="255" y="376"/>
                </a:lnTo>
                <a:lnTo>
                  <a:pt x="267" y="380"/>
                </a:lnTo>
                <a:lnTo>
                  <a:pt x="288" y="381"/>
                </a:lnTo>
                <a:lnTo>
                  <a:pt x="291" y="383"/>
                </a:lnTo>
                <a:lnTo>
                  <a:pt x="277" y="381"/>
                </a:lnTo>
                <a:lnTo>
                  <a:pt x="276" y="385"/>
                </a:lnTo>
                <a:lnTo>
                  <a:pt x="274" y="396"/>
                </a:lnTo>
                <a:lnTo>
                  <a:pt x="264" y="395"/>
                </a:lnTo>
                <a:lnTo>
                  <a:pt x="267" y="404"/>
                </a:lnTo>
                <a:lnTo>
                  <a:pt x="267" y="409"/>
                </a:lnTo>
                <a:lnTo>
                  <a:pt x="265" y="412"/>
                </a:lnTo>
                <a:lnTo>
                  <a:pt x="270" y="416"/>
                </a:lnTo>
                <a:lnTo>
                  <a:pt x="264" y="414"/>
                </a:lnTo>
                <a:lnTo>
                  <a:pt x="261" y="417"/>
                </a:lnTo>
                <a:lnTo>
                  <a:pt x="261" y="421"/>
                </a:lnTo>
                <a:lnTo>
                  <a:pt x="259" y="422"/>
                </a:lnTo>
                <a:lnTo>
                  <a:pt x="259" y="424"/>
                </a:lnTo>
                <a:lnTo>
                  <a:pt x="262" y="429"/>
                </a:lnTo>
                <a:lnTo>
                  <a:pt x="262" y="437"/>
                </a:lnTo>
                <a:lnTo>
                  <a:pt x="264" y="455"/>
                </a:lnTo>
                <a:lnTo>
                  <a:pt x="262" y="456"/>
                </a:lnTo>
                <a:lnTo>
                  <a:pt x="256" y="470"/>
                </a:lnTo>
                <a:lnTo>
                  <a:pt x="240" y="492"/>
                </a:lnTo>
                <a:lnTo>
                  <a:pt x="240" y="495"/>
                </a:lnTo>
                <a:lnTo>
                  <a:pt x="237" y="502"/>
                </a:lnTo>
                <a:lnTo>
                  <a:pt x="232" y="540"/>
                </a:lnTo>
                <a:lnTo>
                  <a:pt x="231" y="545"/>
                </a:lnTo>
                <a:lnTo>
                  <a:pt x="221" y="542"/>
                </a:lnTo>
                <a:lnTo>
                  <a:pt x="212" y="543"/>
                </a:lnTo>
                <a:lnTo>
                  <a:pt x="204" y="540"/>
                </a:lnTo>
                <a:lnTo>
                  <a:pt x="180" y="542"/>
                </a:lnTo>
                <a:lnTo>
                  <a:pt x="173" y="545"/>
                </a:lnTo>
                <a:lnTo>
                  <a:pt x="174" y="548"/>
                </a:lnTo>
                <a:lnTo>
                  <a:pt x="173" y="554"/>
                </a:lnTo>
                <a:lnTo>
                  <a:pt x="180" y="559"/>
                </a:lnTo>
                <a:lnTo>
                  <a:pt x="180" y="561"/>
                </a:lnTo>
                <a:lnTo>
                  <a:pt x="176" y="559"/>
                </a:lnTo>
                <a:lnTo>
                  <a:pt x="174" y="561"/>
                </a:lnTo>
                <a:lnTo>
                  <a:pt x="168" y="561"/>
                </a:lnTo>
                <a:lnTo>
                  <a:pt x="171" y="569"/>
                </a:lnTo>
                <a:lnTo>
                  <a:pt x="170" y="577"/>
                </a:lnTo>
                <a:lnTo>
                  <a:pt x="180" y="584"/>
                </a:lnTo>
                <a:lnTo>
                  <a:pt x="194" y="585"/>
                </a:lnTo>
                <a:lnTo>
                  <a:pt x="210" y="591"/>
                </a:lnTo>
                <a:lnTo>
                  <a:pt x="215" y="589"/>
                </a:lnTo>
                <a:lnTo>
                  <a:pt x="219" y="582"/>
                </a:lnTo>
                <a:lnTo>
                  <a:pt x="221" y="586"/>
                </a:lnTo>
                <a:lnTo>
                  <a:pt x="222" y="594"/>
                </a:lnTo>
                <a:lnTo>
                  <a:pt x="225" y="600"/>
                </a:lnTo>
                <a:lnTo>
                  <a:pt x="229" y="601"/>
                </a:lnTo>
                <a:lnTo>
                  <a:pt x="231" y="613"/>
                </a:lnTo>
                <a:lnTo>
                  <a:pt x="222" y="629"/>
                </a:lnTo>
                <a:lnTo>
                  <a:pt x="223" y="633"/>
                </a:lnTo>
                <a:lnTo>
                  <a:pt x="229" y="640"/>
                </a:lnTo>
                <a:lnTo>
                  <a:pt x="221" y="645"/>
                </a:lnTo>
                <a:lnTo>
                  <a:pt x="216" y="645"/>
                </a:lnTo>
                <a:lnTo>
                  <a:pt x="207" y="658"/>
                </a:lnTo>
                <a:lnTo>
                  <a:pt x="203" y="658"/>
                </a:lnTo>
                <a:lnTo>
                  <a:pt x="197" y="661"/>
                </a:lnTo>
                <a:lnTo>
                  <a:pt x="194" y="669"/>
                </a:lnTo>
                <a:lnTo>
                  <a:pt x="189" y="671"/>
                </a:lnTo>
                <a:lnTo>
                  <a:pt x="174" y="670"/>
                </a:lnTo>
                <a:lnTo>
                  <a:pt x="174" y="675"/>
                </a:lnTo>
                <a:lnTo>
                  <a:pt x="170" y="681"/>
                </a:lnTo>
                <a:lnTo>
                  <a:pt x="162" y="681"/>
                </a:lnTo>
                <a:lnTo>
                  <a:pt x="161" y="689"/>
                </a:lnTo>
                <a:lnTo>
                  <a:pt x="165" y="689"/>
                </a:lnTo>
                <a:lnTo>
                  <a:pt x="185" y="702"/>
                </a:lnTo>
                <a:lnTo>
                  <a:pt x="183" y="710"/>
                </a:lnTo>
                <a:lnTo>
                  <a:pt x="179" y="710"/>
                </a:lnTo>
                <a:lnTo>
                  <a:pt x="177" y="716"/>
                </a:lnTo>
                <a:lnTo>
                  <a:pt x="173" y="721"/>
                </a:lnTo>
                <a:lnTo>
                  <a:pt x="164" y="724"/>
                </a:lnTo>
                <a:lnTo>
                  <a:pt x="161" y="720"/>
                </a:lnTo>
                <a:lnTo>
                  <a:pt x="156" y="720"/>
                </a:lnTo>
                <a:lnTo>
                  <a:pt x="149" y="722"/>
                </a:lnTo>
                <a:lnTo>
                  <a:pt x="142" y="723"/>
                </a:lnTo>
                <a:lnTo>
                  <a:pt x="137" y="726"/>
                </a:lnTo>
                <a:lnTo>
                  <a:pt x="134" y="726"/>
                </a:lnTo>
                <a:lnTo>
                  <a:pt x="127" y="731"/>
                </a:lnTo>
                <a:lnTo>
                  <a:pt x="121" y="732"/>
                </a:lnTo>
                <a:lnTo>
                  <a:pt x="118" y="729"/>
                </a:lnTo>
                <a:lnTo>
                  <a:pt x="115" y="731"/>
                </a:lnTo>
                <a:lnTo>
                  <a:pt x="107" y="727"/>
                </a:lnTo>
                <a:lnTo>
                  <a:pt x="109" y="738"/>
                </a:lnTo>
                <a:lnTo>
                  <a:pt x="101" y="736"/>
                </a:lnTo>
                <a:lnTo>
                  <a:pt x="100" y="732"/>
                </a:lnTo>
                <a:lnTo>
                  <a:pt x="91" y="731"/>
                </a:lnTo>
                <a:lnTo>
                  <a:pt x="91" y="727"/>
                </a:lnTo>
                <a:lnTo>
                  <a:pt x="86" y="726"/>
                </a:lnTo>
                <a:lnTo>
                  <a:pt x="82" y="727"/>
                </a:lnTo>
                <a:lnTo>
                  <a:pt x="75" y="724"/>
                </a:lnTo>
                <a:lnTo>
                  <a:pt x="67" y="717"/>
                </a:lnTo>
                <a:lnTo>
                  <a:pt x="60" y="718"/>
                </a:lnTo>
                <a:lnTo>
                  <a:pt x="67" y="727"/>
                </a:lnTo>
                <a:lnTo>
                  <a:pt x="69" y="731"/>
                </a:lnTo>
                <a:lnTo>
                  <a:pt x="57" y="729"/>
                </a:lnTo>
                <a:lnTo>
                  <a:pt x="49" y="727"/>
                </a:lnTo>
                <a:lnTo>
                  <a:pt x="48" y="729"/>
                </a:lnTo>
                <a:lnTo>
                  <a:pt x="39" y="733"/>
                </a:lnTo>
                <a:lnTo>
                  <a:pt x="31" y="733"/>
                </a:lnTo>
                <a:lnTo>
                  <a:pt x="30" y="737"/>
                </a:lnTo>
                <a:lnTo>
                  <a:pt x="33" y="739"/>
                </a:lnTo>
                <a:lnTo>
                  <a:pt x="33" y="750"/>
                </a:lnTo>
                <a:lnTo>
                  <a:pt x="28" y="754"/>
                </a:lnTo>
                <a:lnTo>
                  <a:pt x="36" y="755"/>
                </a:lnTo>
                <a:lnTo>
                  <a:pt x="43" y="760"/>
                </a:lnTo>
                <a:lnTo>
                  <a:pt x="42" y="773"/>
                </a:lnTo>
                <a:lnTo>
                  <a:pt x="54" y="776"/>
                </a:lnTo>
                <a:lnTo>
                  <a:pt x="51" y="790"/>
                </a:lnTo>
                <a:lnTo>
                  <a:pt x="61" y="801"/>
                </a:lnTo>
                <a:lnTo>
                  <a:pt x="64" y="807"/>
                </a:lnTo>
                <a:lnTo>
                  <a:pt x="67" y="810"/>
                </a:lnTo>
                <a:lnTo>
                  <a:pt x="70" y="825"/>
                </a:lnTo>
                <a:lnTo>
                  <a:pt x="67" y="838"/>
                </a:lnTo>
                <a:lnTo>
                  <a:pt x="69" y="842"/>
                </a:lnTo>
                <a:lnTo>
                  <a:pt x="69" y="847"/>
                </a:lnTo>
                <a:lnTo>
                  <a:pt x="69" y="851"/>
                </a:lnTo>
                <a:lnTo>
                  <a:pt x="57" y="859"/>
                </a:lnTo>
                <a:lnTo>
                  <a:pt x="48" y="872"/>
                </a:lnTo>
                <a:lnTo>
                  <a:pt x="40" y="878"/>
                </a:lnTo>
                <a:lnTo>
                  <a:pt x="42" y="881"/>
                </a:lnTo>
                <a:lnTo>
                  <a:pt x="39" y="883"/>
                </a:lnTo>
                <a:lnTo>
                  <a:pt x="39" y="894"/>
                </a:lnTo>
                <a:lnTo>
                  <a:pt x="42" y="896"/>
                </a:lnTo>
                <a:lnTo>
                  <a:pt x="52" y="891"/>
                </a:lnTo>
                <a:lnTo>
                  <a:pt x="57" y="893"/>
                </a:lnTo>
                <a:lnTo>
                  <a:pt x="52" y="895"/>
                </a:lnTo>
                <a:lnTo>
                  <a:pt x="51" y="896"/>
                </a:lnTo>
                <a:lnTo>
                  <a:pt x="55" y="899"/>
                </a:lnTo>
                <a:lnTo>
                  <a:pt x="54" y="901"/>
                </a:lnTo>
                <a:lnTo>
                  <a:pt x="42" y="905"/>
                </a:lnTo>
                <a:lnTo>
                  <a:pt x="39" y="907"/>
                </a:lnTo>
                <a:lnTo>
                  <a:pt x="36" y="909"/>
                </a:lnTo>
                <a:lnTo>
                  <a:pt x="30" y="914"/>
                </a:lnTo>
                <a:lnTo>
                  <a:pt x="25" y="915"/>
                </a:lnTo>
                <a:lnTo>
                  <a:pt x="19" y="920"/>
                </a:lnTo>
                <a:lnTo>
                  <a:pt x="16" y="926"/>
                </a:lnTo>
                <a:lnTo>
                  <a:pt x="13" y="927"/>
                </a:lnTo>
                <a:lnTo>
                  <a:pt x="7" y="920"/>
                </a:lnTo>
                <a:lnTo>
                  <a:pt x="5" y="922"/>
                </a:lnTo>
                <a:lnTo>
                  <a:pt x="0" y="923"/>
                </a:lnTo>
                <a:lnTo>
                  <a:pt x="2" y="932"/>
                </a:lnTo>
                <a:lnTo>
                  <a:pt x="5" y="936"/>
                </a:lnTo>
                <a:lnTo>
                  <a:pt x="5" y="938"/>
                </a:lnTo>
                <a:lnTo>
                  <a:pt x="3" y="942"/>
                </a:lnTo>
                <a:lnTo>
                  <a:pt x="6" y="942"/>
                </a:lnTo>
                <a:lnTo>
                  <a:pt x="10" y="939"/>
                </a:lnTo>
                <a:lnTo>
                  <a:pt x="25" y="941"/>
                </a:lnTo>
                <a:lnTo>
                  <a:pt x="22" y="948"/>
                </a:lnTo>
                <a:lnTo>
                  <a:pt x="25" y="954"/>
                </a:lnTo>
                <a:lnTo>
                  <a:pt x="28" y="954"/>
                </a:lnTo>
                <a:lnTo>
                  <a:pt x="31" y="957"/>
                </a:lnTo>
                <a:lnTo>
                  <a:pt x="36" y="958"/>
                </a:lnTo>
                <a:lnTo>
                  <a:pt x="33" y="964"/>
                </a:lnTo>
                <a:lnTo>
                  <a:pt x="34" y="968"/>
                </a:lnTo>
                <a:lnTo>
                  <a:pt x="31" y="975"/>
                </a:lnTo>
                <a:lnTo>
                  <a:pt x="28" y="973"/>
                </a:lnTo>
                <a:lnTo>
                  <a:pt x="22" y="975"/>
                </a:lnTo>
                <a:lnTo>
                  <a:pt x="21" y="979"/>
                </a:lnTo>
                <a:lnTo>
                  <a:pt x="22" y="982"/>
                </a:lnTo>
                <a:lnTo>
                  <a:pt x="18" y="986"/>
                </a:lnTo>
                <a:lnTo>
                  <a:pt x="15" y="984"/>
                </a:lnTo>
                <a:lnTo>
                  <a:pt x="13" y="986"/>
                </a:lnTo>
                <a:lnTo>
                  <a:pt x="22" y="993"/>
                </a:lnTo>
                <a:lnTo>
                  <a:pt x="19" y="995"/>
                </a:lnTo>
                <a:lnTo>
                  <a:pt x="21" y="998"/>
                </a:lnTo>
                <a:lnTo>
                  <a:pt x="22" y="1000"/>
                </a:lnTo>
                <a:lnTo>
                  <a:pt x="21" y="1007"/>
                </a:lnTo>
                <a:lnTo>
                  <a:pt x="24" y="1005"/>
                </a:lnTo>
                <a:lnTo>
                  <a:pt x="28" y="1007"/>
                </a:lnTo>
                <a:lnTo>
                  <a:pt x="36" y="1006"/>
                </a:lnTo>
                <a:lnTo>
                  <a:pt x="40" y="1017"/>
                </a:lnTo>
                <a:lnTo>
                  <a:pt x="42" y="1019"/>
                </a:lnTo>
                <a:lnTo>
                  <a:pt x="43" y="1022"/>
                </a:lnTo>
                <a:lnTo>
                  <a:pt x="46" y="1025"/>
                </a:lnTo>
                <a:lnTo>
                  <a:pt x="46" y="1027"/>
                </a:lnTo>
                <a:lnTo>
                  <a:pt x="43" y="1027"/>
                </a:lnTo>
                <a:lnTo>
                  <a:pt x="45" y="1031"/>
                </a:lnTo>
                <a:lnTo>
                  <a:pt x="51" y="1030"/>
                </a:lnTo>
                <a:lnTo>
                  <a:pt x="54" y="1032"/>
                </a:lnTo>
                <a:lnTo>
                  <a:pt x="60" y="1032"/>
                </a:lnTo>
                <a:lnTo>
                  <a:pt x="61" y="1035"/>
                </a:lnTo>
                <a:lnTo>
                  <a:pt x="57" y="1037"/>
                </a:lnTo>
                <a:lnTo>
                  <a:pt x="55" y="1041"/>
                </a:lnTo>
                <a:lnTo>
                  <a:pt x="52" y="1041"/>
                </a:lnTo>
                <a:lnTo>
                  <a:pt x="48" y="1046"/>
                </a:lnTo>
                <a:lnTo>
                  <a:pt x="43" y="1048"/>
                </a:lnTo>
                <a:lnTo>
                  <a:pt x="42" y="1052"/>
                </a:lnTo>
                <a:lnTo>
                  <a:pt x="46" y="1053"/>
                </a:lnTo>
                <a:lnTo>
                  <a:pt x="46" y="1056"/>
                </a:lnTo>
                <a:lnTo>
                  <a:pt x="45" y="1056"/>
                </a:lnTo>
                <a:lnTo>
                  <a:pt x="45" y="1057"/>
                </a:lnTo>
                <a:lnTo>
                  <a:pt x="46" y="1058"/>
                </a:lnTo>
                <a:lnTo>
                  <a:pt x="49" y="1064"/>
                </a:lnTo>
                <a:lnTo>
                  <a:pt x="55" y="1062"/>
                </a:lnTo>
                <a:lnTo>
                  <a:pt x="57" y="1063"/>
                </a:lnTo>
                <a:lnTo>
                  <a:pt x="58" y="1062"/>
                </a:lnTo>
                <a:lnTo>
                  <a:pt x="63" y="1064"/>
                </a:lnTo>
                <a:lnTo>
                  <a:pt x="66" y="1063"/>
                </a:lnTo>
                <a:lnTo>
                  <a:pt x="72" y="1067"/>
                </a:lnTo>
                <a:lnTo>
                  <a:pt x="70" y="1070"/>
                </a:lnTo>
                <a:lnTo>
                  <a:pt x="72" y="1072"/>
                </a:lnTo>
                <a:lnTo>
                  <a:pt x="70" y="1074"/>
                </a:lnTo>
                <a:lnTo>
                  <a:pt x="76" y="1075"/>
                </a:lnTo>
                <a:lnTo>
                  <a:pt x="76" y="1080"/>
                </a:lnTo>
                <a:lnTo>
                  <a:pt x="73" y="1084"/>
                </a:lnTo>
                <a:lnTo>
                  <a:pt x="73" y="1088"/>
                </a:lnTo>
                <a:lnTo>
                  <a:pt x="72" y="1091"/>
                </a:lnTo>
                <a:lnTo>
                  <a:pt x="69" y="1094"/>
                </a:lnTo>
                <a:lnTo>
                  <a:pt x="72" y="1096"/>
                </a:lnTo>
                <a:lnTo>
                  <a:pt x="73" y="1099"/>
                </a:lnTo>
                <a:lnTo>
                  <a:pt x="78" y="1103"/>
                </a:lnTo>
                <a:lnTo>
                  <a:pt x="78" y="1104"/>
                </a:lnTo>
                <a:lnTo>
                  <a:pt x="79" y="1105"/>
                </a:lnTo>
                <a:lnTo>
                  <a:pt x="78" y="1108"/>
                </a:lnTo>
                <a:lnTo>
                  <a:pt x="75" y="1109"/>
                </a:lnTo>
                <a:lnTo>
                  <a:pt x="73" y="1111"/>
                </a:lnTo>
                <a:lnTo>
                  <a:pt x="70" y="1110"/>
                </a:lnTo>
                <a:lnTo>
                  <a:pt x="70" y="1112"/>
                </a:lnTo>
                <a:lnTo>
                  <a:pt x="64" y="1108"/>
                </a:lnTo>
                <a:lnTo>
                  <a:pt x="61" y="1108"/>
                </a:lnTo>
                <a:lnTo>
                  <a:pt x="61" y="1110"/>
                </a:lnTo>
                <a:lnTo>
                  <a:pt x="57" y="1114"/>
                </a:lnTo>
                <a:lnTo>
                  <a:pt x="57" y="1117"/>
                </a:lnTo>
                <a:lnTo>
                  <a:pt x="58" y="1117"/>
                </a:lnTo>
                <a:lnTo>
                  <a:pt x="55" y="1121"/>
                </a:lnTo>
                <a:lnTo>
                  <a:pt x="51" y="1121"/>
                </a:lnTo>
                <a:lnTo>
                  <a:pt x="42" y="1124"/>
                </a:lnTo>
                <a:lnTo>
                  <a:pt x="39" y="1127"/>
                </a:lnTo>
                <a:lnTo>
                  <a:pt x="37" y="1127"/>
                </a:lnTo>
                <a:lnTo>
                  <a:pt x="36" y="1130"/>
                </a:lnTo>
                <a:lnTo>
                  <a:pt x="34" y="1131"/>
                </a:lnTo>
                <a:lnTo>
                  <a:pt x="34" y="1132"/>
                </a:lnTo>
                <a:lnTo>
                  <a:pt x="36" y="1132"/>
                </a:lnTo>
                <a:lnTo>
                  <a:pt x="36" y="1135"/>
                </a:lnTo>
                <a:lnTo>
                  <a:pt x="37" y="1136"/>
                </a:lnTo>
                <a:lnTo>
                  <a:pt x="36" y="1140"/>
                </a:lnTo>
                <a:lnTo>
                  <a:pt x="37" y="1142"/>
                </a:lnTo>
                <a:lnTo>
                  <a:pt x="33" y="1142"/>
                </a:lnTo>
                <a:lnTo>
                  <a:pt x="31" y="1143"/>
                </a:lnTo>
                <a:lnTo>
                  <a:pt x="30" y="1142"/>
                </a:lnTo>
                <a:lnTo>
                  <a:pt x="28" y="1145"/>
                </a:lnTo>
                <a:lnTo>
                  <a:pt x="28" y="1147"/>
                </a:lnTo>
                <a:lnTo>
                  <a:pt x="25" y="1147"/>
                </a:lnTo>
                <a:lnTo>
                  <a:pt x="27" y="1150"/>
                </a:lnTo>
                <a:lnTo>
                  <a:pt x="30" y="1148"/>
                </a:lnTo>
                <a:lnTo>
                  <a:pt x="30" y="1151"/>
                </a:lnTo>
                <a:lnTo>
                  <a:pt x="27" y="1154"/>
                </a:lnTo>
                <a:lnTo>
                  <a:pt x="21" y="1162"/>
                </a:lnTo>
                <a:lnTo>
                  <a:pt x="22" y="1177"/>
                </a:lnTo>
                <a:lnTo>
                  <a:pt x="28" y="1189"/>
                </a:lnTo>
                <a:lnTo>
                  <a:pt x="34" y="1192"/>
                </a:lnTo>
                <a:lnTo>
                  <a:pt x="39" y="1206"/>
                </a:lnTo>
                <a:lnTo>
                  <a:pt x="48" y="1216"/>
                </a:lnTo>
                <a:lnTo>
                  <a:pt x="54" y="1226"/>
                </a:lnTo>
                <a:lnTo>
                  <a:pt x="60" y="1224"/>
                </a:lnTo>
                <a:lnTo>
                  <a:pt x="66" y="1232"/>
                </a:lnTo>
                <a:lnTo>
                  <a:pt x="73" y="1235"/>
                </a:lnTo>
                <a:lnTo>
                  <a:pt x="82" y="1234"/>
                </a:lnTo>
                <a:lnTo>
                  <a:pt x="88" y="1237"/>
                </a:lnTo>
                <a:lnTo>
                  <a:pt x="83" y="1253"/>
                </a:lnTo>
                <a:lnTo>
                  <a:pt x="70" y="1269"/>
                </a:lnTo>
                <a:lnTo>
                  <a:pt x="63" y="1284"/>
                </a:lnTo>
                <a:lnTo>
                  <a:pt x="57" y="1287"/>
                </a:lnTo>
                <a:lnTo>
                  <a:pt x="57" y="1297"/>
                </a:lnTo>
                <a:lnTo>
                  <a:pt x="49" y="1303"/>
                </a:lnTo>
                <a:lnTo>
                  <a:pt x="51" y="1319"/>
                </a:lnTo>
                <a:lnTo>
                  <a:pt x="61" y="1316"/>
                </a:lnTo>
                <a:lnTo>
                  <a:pt x="72" y="1321"/>
                </a:lnTo>
                <a:lnTo>
                  <a:pt x="82" y="1331"/>
                </a:lnTo>
                <a:lnTo>
                  <a:pt x="91" y="1355"/>
                </a:lnTo>
                <a:lnTo>
                  <a:pt x="94" y="1356"/>
                </a:lnTo>
                <a:lnTo>
                  <a:pt x="97" y="1363"/>
                </a:lnTo>
                <a:lnTo>
                  <a:pt x="103" y="1368"/>
                </a:lnTo>
                <a:lnTo>
                  <a:pt x="103" y="1372"/>
                </a:lnTo>
                <a:lnTo>
                  <a:pt x="107" y="1374"/>
                </a:lnTo>
                <a:lnTo>
                  <a:pt x="107" y="1379"/>
                </a:lnTo>
                <a:lnTo>
                  <a:pt x="113" y="1384"/>
                </a:lnTo>
                <a:lnTo>
                  <a:pt x="113" y="1391"/>
                </a:lnTo>
                <a:lnTo>
                  <a:pt x="118" y="1397"/>
                </a:lnTo>
                <a:lnTo>
                  <a:pt x="122" y="1395"/>
                </a:lnTo>
                <a:lnTo>
                  <a:pt x="131" y="1398"/>
                </a:lnTo>
                <a:lnTo>
                  <a:pt x="134" y="1392"/>
                </a:lnTo>
                <a:lnTo>
                  <a:pt x="139" y="1397"/>
                </a:lnTo>
                <a:lnTo>
                  <a:pt x="145" y="1394"/>
                </a:lnTo>
                <a:lnTo>
                  <a:pt x="150" y="1395"/>
                </a:lnTo>
                <a:lnTo>
                  <a:pt x="164" y="1403"/>
                </a:lnTo>
                <a:lnTo>
                  <a:pt x="167" y="1409"/>
                </a:lnTo>
                <a:lnTo>
                  <a:pt x="170" y="1410"/>
                </a:lnTo>
                <a:lnTo>
                  <a:pt x="177" y="1405"/>
                </a:lnTo>
                <a:lnTo>
                  <a:pt x="180" y="1408"/>
                </a:lnTo>
                <a:lnTo>
                  <a:pt x="189" y="1408"/>
                </a:lnTo>
                <a:lnTo>
                  <a:pt x="195" y="1412"/>
                </a:lnTo>
                <a:lnTo>
                  <a:pt x="204" y="1410"/>
                </a:lnTo>
                <a:lnTo>
                  <a:pt x="213" y="1413"/>
                </a:lnTo>
                <a:lnTo>
                  <a:pt x="222" y="1408"/>
                </a:lnTo>
                <a:lnTo>
                  <a:pt x="228" y="1407"/>
                </a:lnTo>
                <a:lnTo>
                  <a:pt x="243" y="1404"/>
                </a:lnTo>
                <a:lnTo>
                  <a:pt x="246" y="1409"/>
                </a:lnTo>
                <a:lnTo>
                  <a:pt x="253" y="1408"/>
                </a:lnTo>
                <a:lnTo>
                  <a:pt x="253" y="1414"/>
                </a:lnTo>
                <a:lnTo>
                  <a:pt x="255" y="1416"/>
                </a:lnTo>
                <a:lnTo>
                  <a:pt x="256" y="1421"/>
                </a:lnTo>
                <a:lnTo>
                  <a:pt x="261" y="1426"/>
                </a:lnTo>
                <a:lnTo>
                  <a:pt x="282" y="1430"/>
                </a:lnTo>
                <a:lnTo>
                  <a:pt x="288" y="1433"/>
                </a:lnTo>
                <a:lnTo>
                  <a:pt x="292" y="1433"/>
                </a:lnTo>
                <a:lnTo>
                  <a:pt x="301" y="1435"/>
                </a:lnTo>
                <a:lnTo>
                  <a:pt x="311" y="1429"/>
                </a:lnTo>
                <a:lnTo>
                  <a:pt x="320" y="1434"/>
                </a:lnTo>
                <a:lnTo>
                  <a:pt x="325" y="1433"/>
                </a:lnTo>
                <a:lnTo>
                  <a:pt x="331" y="1436"/>
                </a:lnTo>
                <a:lnTo>
                  <a:pt x="334" y="1436"/>
                </a:lnTo>
                <a:lnTo>
                  <a:pt x="338" y="1440"/>
                </a:lnTo>
                <a:lnTo>
                  <a:pt x="369" y="1451"/>
                </a:lnTo>
                <a:lnTo>
                  <a:pt x="383" y="1452"/>
                </a:lnTo>
                <a:lnTo>
                  <a:pt x="384" y="1455"/>
                </a:lnTo>
                <a:lnTo>
                  <a:pt x="378" y="1457"/>
                </a:lnTo>
                <a:lnTo>
                  <a:pt x="375" y="1461"/>
                </a:lnTo>
                <a:lnTo>
                  <a:pt x="383" y="1463"/>
                </a:lnTo>
                <a:lnTo>
                  <a:pt x="371" y="1470"/>
                </a:lnTo>
                <a:lnTo>
                  <a:pt x="356" y="1502"/>
                </a:lnTo>
                <a:lnTo>
                  <a:pt x="335" y="1509"/>
                </a:lnTo>
                <a:lnTo>
                  <a:pt x="334" y="1513"/>
                </a:lnTo>
                <a:lnTo>
                  <a:pt x="328" y="1523"/>
                </a:lnTo>
                <a:lnTo>
                  <a:pt x="317" y="1531"/>
                </a:lnTo>
                <a:lnTo>
                  <a:pt x="305" y="1535"/>
                </a:lnTo>
                <a:lnTo>
                  <a:pt x="298" y="1561"/>
                </a:lnTo>
                <a:lnTo>
                  <a:pt x="286" y="1587"/>
                </a:lnTo>
                <a:lnTo>
                  <a:pt x="283" y="1613"/>
                </a:lnTo>
                <a:lnTo>
                  <a:pt x="276" y="1618"/>
                </a:lnTo>
                <a:lnTo>
                  <a:pt x="273" y="1624"/>
                </a:lnTo>
                <a:lnTo>
                  <a:pt x="270" y="1634"/>
                </a:lnTo>
                <a:lnTo>
                  <a:pt x="250" y="1662"/>
                </a:lnTo>
                <a:lnTo>
                  <a:pt x="246" y="1673"/>
                </a:lnTo>
                <a:lnTo>
                  <a:pt x="249" y="1683"/>
                </a:lnTo>
                <a:lnTo>
                  <a:pt x="256" y="1692"/>
                </a:lnTo>
                <a:lnTo>
                  <a:pt x="258" y="1699"/>
                </a:lnTo>
                <a:lnTo>
                  <a:pt x="253" y="1707"/>
                </a:lnTo>
                <a:lnTo>
                  <a:pt x="252" y="1713"/>
                </a:lnTo>
                <a:lnTo>
                  <a:pt x="249" y="1719"/>
                </a:lnTo>
                <a:lnTo>
                  <a:pt x="249" y="1727"/>
                </a:lnTo>
                <a:lnTo>
                  <a:pt x="241" y="1736"/>
                </a:lnTo>
                <a:lnTo>
                  <a:pt x="243" y="1749"/>
                </a:lnTo>
                <a:lnTo>
                  <a:pt x="240" y="1753"/>
                </a:lnTo>
                <a:lnTo>
                  <a:pt x="235" y="1764"/>
                </a:lnTo>
                <a:lnTo>
                  <a:pt x="235" y="1771"/>
                </a:lnTo>
                <a:lnTo>
                  <a:pt x="244" y="1792"/>
                </a:lnTo>
                <a:lnTo>
                  <a:pt x="258" y="1800"/>
                </a:lnTo>
                <a:lnTo>
                  <a:pt x="264" y="1802"/>
                </a:lnTo>
                <a:lnTo>
                  <a:pt x="277" y="1801"/>
                </a:lnTo>
                <a:lnTo>
                  <a:pt x="283" y="1798"/>
                </a:lnTo>
                <a:lnTo>
                  <a:pt x="288" y="1795"/>
                </a:lnTo>
                <a:lnTo>
                  <a:pt x="301" y="1796"/>
                </a:lnTo>
                <a:lnTo>
                  <a:pt x="302" y="1803"/>
                </a:lnTo>
                <a:lnTo>
                  <a:pt x="305" y="1808"/>
                </a:lnTo>
                <a:lnTo>
                  <a:pt x="328" y="1806"/>
                </a:lnTo>
                <a:lnTo>
                  <a:pt x="338" y="1802"/>
                </a:lnTo>
                <a:lnTo>
                  <a:pt x="359" y="1793"/>
                </a:lnTo>
                <a:lnTo>
                  <a:pt x="377" y="1796"/>
                </a:lnTo>
                <a:lnTo>
                  <a:pt x="383" y="1803"/>
                </a:lnTo>
                <a:lnTo>
                  <a:pt x="392" y="1806"/>
                </a:lnTo>
                <a:lnTo>
                  <a:pt x="413" y="1804"/>
                </a:lnTo>
                <a:lnTo>
                  <a:pt x="416" y="1801"/>
                </a:lnTo>
                <a:lnTo>
                  <a:pt x="413" y="1796"/>
                </a:lnTo>
                <a:lnTo>
                  <a:pt x="428" y="1792"/>
                </a:lnTo>
                <a:lnTo>
                  <a:pt x="429" y="1798"/>
                </a:lnTo>
                <a:lnTo>
                  <a:pt x="434" y="1800"/>
                </a:lnTo>
                <a:lnTo>
                  <a:pt x="438" y="1796"/>
                </a:lnTo>
                <a:lnTo>
                  <a:pt x="444" y="1787"/>
                </a:lnTo>
                <a:lnTo>
                  <a:pt x="438" y="1781"/>
                </a:lnTo>
                <a:lnTo>
                  <a:pt x="428" y="1781"/>
                </a:lnTo>
                <a:lnTo>
                  <a:pt x="423" y="1785"/>
                </a:lnTo>
                <a:lnTo>
                  <a:pt x="414" y="1785"/>
                </a:lnTo>
                <a:lnTo>
                  <a:pt x="405" y="1780"/>
                </a:lnTo>
                <a:lnTo>
                  <a:pt x="404" y="1774"/>
                </a:lnTo>
                <a:lnTo>
                  <a:pt x="414" y="1766"/>
                </a:lnTo>
                <a:lnTo>
                  <a:pt x="413" y="1762"/>
                </a:lnTo>
                <a:lnTo>
                  <a:pt x="419" y="1756"/>
                </a:lnTo>
                <a:lnTo>
                  <a:pt x="426" y="1755"/>
                </a:lnTo>
                <a:lnTo>
                  <a:pt x="435" y="1755"/>
                </a:lnTo>
                <a:lnTo>
                  <a:pt x="434" y="1749"/>
                </a:lnTo>
                <a:lnTo>
                  <a:pt x="441" y="1749"/>
                </a:lnTo>
                <a:lnTo>
                  <a:pt x="445" y="1753"/>
                </a:lnTo>
                <a:lnTo>
                  <a:pt x="447" y="1756"/>
                </a:lnTo>
                <a:lnTo>
                  <a:pt x="451" y="1753"/>
                </a:lnTo>
                <a:lnTo>
                  <a:pt x="465" y="1762"/>
                </a:lnTo>
                <a:lnTo>
                  <a:pt x="460" y="1767"/>
                </a:lnTo>
                <a:lnTo>
                  <a:pt x="463" y="1776"/>
                </a:lnTo>
                <a:lnTo>
                  <a:pt x="472" y="1781"/>
                </a:lnTo>
                <a:lnTo>
                  <a:pt x="472" y="1777"/>
                </a:lnTo>
                <a:lnTo>
                  <a:pt x="481" y="1775"/>
                </a:lnTo>
                <a:lnTo>
                  <a:pt x="486" y="1785"/>
                </a:lnTo>
                <a:lnTo>
                  <a:pt x="490" y="1787"/>
                </a:lnTo>
                <a:lnTo>
                  <a:pt x="496" y="1785"/>
                </a:lnTo>
                <a:lnTo>
                  <a:pt x="499" y="1778"/>
                </a:lnTo>
                <a:lnTo>
                  <a:pt x="508" y="1770"/>
                </a:lnTo>
                <a:lnTo>
                  <a:pt x="512" y="1771"/>
                </a:lnTo>
                <a:lnTo>
                  <a:pt x="533" y="1778"/>
                </a:lnTo>
                <a:lnTo>
                  <a:pt x="544" y="1783"/>
                </a:lnTo>
                <a:lnTo>
                  <a:pt x="542" y="1780"/>
                </a:lnTo>
                <a:lnTo>
                  <a:pt x="550" y="1781"/>
                </a:lnTo>
                <a:lnTo>
                  <a:pt x="550" y="1775"/>
                </a:lnTo>
                <a:lnTo>
                  <a:pt x="542" y="1766"/>
                </a:lnTo>
                <a:lnTo>
                  <a:pt x="524" y="1759"/>
                </a:lnTo>
                <a:lnTo>
                  <a:pt x="520" y="1754"/>
                </a:lnTo>
                <a:lnTo>
                  <a:pt x="526" y="1754"/>
                </a:lnTo>
                <a:lnTo>
                  <a:pt x="551" y="1762"/>
                </a:lnTo>
                <a:lnTo>
                  <a:pt x="553" y="1767"/>
                </a:lnTo>
                <a:lnTo>
                  <a:pt x="565" y="1777"/>
                </a:lnTo>
                <a:lnTo>
                  <a:pt x="577" y="1782"/>
                </a:lnTo>
                <a:lnTo>
                  <a:pt x="588" y="1782"/>
                </a:lnTo>
                <a:lnTo>
                  <a:pt x="599" y="1787"/>
                </a:lnTo>
                <a:lnTo>
                  <a:pt x="608" y="1788"/>
                </a:lnTo>
                <a:lnTo>
                  <a:pt x="612" y="1800"/>
                </a:lnTo>
                <a:lnTo>
                  <a:pt x="617" y="1804"/>
                </a:lnTo>
                <a:lnTo>
                  <a:pt x="623" y="1804"/>
                </a:lnTo>
                <a:lnTo>
                  <a:pt x="632" y="1811"/>
                </a:lnTo>
                <a:lnTo>
                  <a:pt x="648" y="1816"/>
                </a:lnTo>
                <a:lnTo>
                  <a:pt x="653" y="1807"/>
                </a:lnTo>
                <a:lnTo>
                  <a:pt x="660" y="1803"/>
                </a:lnTo>
                <a:lnTo>
                  <a:pt x="666" y="1806"/>
                </a:lnTo>
                <a:lnTo>
                  <a:pt x="664" y="1814"/>
                </a:lnTo>
                <a:lnTo>
                  <a:pt x="673" y="1818"/>
                </a:lnTo>
                <a:lnTo>
                  <a:pt x="696" y="1818"/>
                </a:lnTo>
                <a:lnTo>
                  <a:pt x="699" y="1833"/>
                </a:lnTo>
                <a:lnTo>
                  <a:pt x="709" y="1833"/>
                </a:lnTo>
                <a:lnTo>
                  <a:pt x="720" y="1845"/>
                </a:lnTo>
                <a:lnTo>
                  <a:pt x="714" y="1849"/>
                </a:lnTo>
                <a:lnTo>
                  <a:pt x="718" y="1861"/>
                </a:lnTo>
                <a:lnTo>
                  <a:pt x="733" y="1855"/>
                </a:lnTo>
                <a:lnTo>
                  <a:pt x="745" y="1858"/>
                </a:lnTo>
                <a:lnTo>
                  <a:pt x="740" y="1875"/>
                </a:lnTo>
                <a:lnTo>
                  <a:pt x="728" y="1882"/>
                </a:lnTo>
                <a:lnTo>
                  <a:pt x="740" y="1884"/>
                </a:lnTo>
                <a:lnTo>
                  <a:pt x="763" y="1875"/>
                </a:lnTo>
                <a:lnTo>
                  <a:pt x="791" y="1845"/>
                </a:lnTo>
                <a:lnTo>
                  <a:pt x="782" y="1829"/>
                </a:lnTo>
                <a:lnTo>
                  <a:pt x="784" y="1813"/>
                </a:lnTo>
                <a:lnTo>
                  <a:pt x="791" y="1811"/>
                </a:lnTo>
                <a:lnTo>
                  <a:pt x="793" y="1821"/>
                </a:lnTo>
                <a:lnTo>
                  <a:pt x="807" y="1824"/>
                </a:lnTo>
                <a:lnTo>
                  <a:pt x="813" y="1817"/>
                </a:lnTo>
                <a:lnTo>
                  <a:pt x="828" y="1819"/>
                </a:lnTo>
                <a:lnTo>
                  <a:pt x="843" y="1827"/>
                </a:lnTo>
                <a:lnTo>
                  <a:pt x="843" y="1830"/>
                </a:lnTo>
                <a:lnTo>
                  <a:pt x="864" y="1824"/>
                </a:lnTo>
                <a:lnTo>
                  <a:pt x="870" y="1829"/>
                </a:lnTo>
                <a:lnTo>
                  <a:pt x="866" y="1832"/>
                </a:lnTo>
                <a:lnTo>
                  <a:pt x="867" y="1837"/>
                </a:lnTo>
                <a:lnTo>
                  <a:pt x="874" y="1835"/>
                </a:lnTo>
                <a:lnTo>
                  <a:pt x="882" y="1846"/>
                </a:lnTo>
                <a:lnTo>
                  <a:pt x="882" y="1854"/>
                </a:lnTo>
                <a:lnTo>
                  <a:pt x="903" y="1851"/>
                </a:lnTo>
                <a:lnTo>
                  <a:pt x="912" y="1845"/>
                </a:lnTo>
                <a:lnTo>
                  <a:pt x="924" y="1843"/>
                </a:lnTo>
                <a:lnTo>
                  <a:pt x="928" y="1845"/>
                </a:lnTo>
                <a:lnTo>
                  <a:pt x="924" y="1851"/>
                </a:lnTo>
                <a:lnTo>
                  <a:pt x="934" y="1851"/>
                </a:lnTo>
                <a:lnTo>
                  <a:pt x="944" y="1840"/>
                </a:lnTo>
                <a:lnTo>
                  <a:pt x="961" y="1842"/>
                </a:lnTo>
                <a:lnTo>
                  <a:pt x="959" y="1835"/>
                </a:lnTo>
                <a:lnTo>
                  <a:pt x="962" y="1829"/>
                </a:lnTo>
                <a:lnTo>
                  <a:pt x="965" y="1825"/>
                </a:lnTo>
                <a:lnTo>
                  <a:pt x="994" y="1822"/>
                </a:lnTo>
                <a:lnTo>
                  <a:pt x="995" y="1814"/>
                </a:lnTo>
                <a:lnTo>
                  <a:pt x="1003" y="1807"/>
                </a:lnTo>
                <a:lnTo>
                  <a:pt x="1009" y="1808"/>
                </a:lnTo>
                <a:lnTo>
                  <a:pt x="1029" y="1807"/>
                </a:lnTo>
                <a:lnTo>
                  <a:pt x="1044" y="1809"/>
                </a:lnTo>
                <a:lnTo>
                  <a:pt x="1049" y="1802"/>
                </a:lnTo>
                <a:lnTo>
                  <a:pt x="1071" y="1801"/>
                </a:lnTo>
                <a:lnTo>
                  <a:pt x="1085" y="1801"/>
                </a:lnTo>
                <a:lnTo>
                  <a:pt x="1110" y="1806"/>
                </a:lnTo>
                <a:lnTo>
                  <a:pt x="1111" y="1796"/>
                </a:lnTo>
                <a:lnTo>
                  <a:pt x="1107" y="1781"/>
                </a:lnTo>
                <a:lnTo>
                  <a:pt x="1122" y="1772"/>
                </a:lnTo>
                <a:lnTo>
                  <a:pt x="1119" y="1782"/>
                </a:lnTo>
                <a:lnTo>
                  <a:pt x="1122" y="1786"/>
                </a:lnTo>
                <a:lnTo>
                  <a:pt x="1135" y="1782"/>
                </a:lnTo>
                <a:lnTo>
                  <a:pt x="1146" y="1785"/>
                </a:lnTo>
                <a:lnTo>
                  <a:pt x="1156" y="1782"/>
                </a:lnTo>
                <a:lnTo>
                  <a:pt x="1159" y="1791"/>
                </a:lnTo>
                <a:lnTo>
                  <a:pt x="1168" y="1802"/>
                </a:lnTo>
                <a:lnTo>
                  <a:pt x="1177" y="1800"/>
                </a:lnTo>
                <a:lnTo>
                  <a:pt x="1183" y="1801"/>
                </a:lnTo>
                <a:lnTo>
                  <a:pt x="1189" y="1792"/>
                </a:lnTo>
                <a:lnTo>
                  <a:pt x="1202" y="1792"/>
                </a:lnTo>
                <a:lnTo>
                  <a:pt x="1211" y="1793"/>
                </a:lnTo>
                <a:lnTo>
                  <a:pt x="1213" y="1800"/>
                </a:lnTo>
                <a:lnTo>
                  <a:pt x="1226" y="1809"/>
                </a:lnTo>
                <a:lnTo>
                  <a:pt x="1217" y="1818"/>
                </a:lnTo>
                <a:lnTo>
                  <a:pt x="1223" y="1825"/>
                </a:lnTo>
                <a:lnTo>
                  <a:pt x="1230" y="1827"/>
                </a:lnTo>
                <a:lnTo>
                  <a:pt x="1256" y="1839"/>
                </a:lnTo>
                <a:lnTo>
                  <a:pt x="1263" y="1840"/>
                </a:lnTo>
                <a:lnTo>
                  <a:pt x="1272" y="1835"/>
                </a:lnTo>
                <a:lnTo>
                  <a:pt x="1271" y="1813"/>
                </a:lnTo>
                <a:lnTo>
                  <a:pt x="1278" y="1798"/>
                </a:lnTo>
                <a:lnTo>
                  <a:pt x="1272" y="1782"/>
                </a:lnTo>
                <a:lnTo>
                  <a:pt x="1262" y="1777"/>
                </a:lnTo>
                <a:lnTo>
                  <a:pt x="1254" y="1781"/>
                </a:lnTo>
                <a:lnTo>
                  <a:pt x="1242" y="1781"/>
                </a:lnTo>
                <a:lnTo>
                  <a:pt x="1239" y="1777"/>
                </a:lnTo>
                <a:lnTo>
                  <a:pt x="1245" y="1772"/>
                </a:lnTo>
                <a:lnTo>
                  <a:pt x="1244" y="1766"/>
                </a:lnTo>
                <a:lnTo>
                  <a:pt x="1259" y="1745"/>
                </a:lnTo>
                <a:lnTo>
                  <a:pt x="1244" y="1719"/>
                </a:lnTo>
                <a:lnTo>
                  <a:pt x="1236" y="1717"/>
                </a:lnTo>
                <a:lnTo>
                  <a:pt x="1233" y="1704"/>
                </a:lnTo>
                <a:lnTo>
                  <a:pt x="1222" y="1696"/>
                </a:lnTo>
                <a:lnTo>
                  <a:pt x="1214" y="1690"/>
                </a:lnTo>
                <a:lnTo>
                  <a:pt x="1214" y="1680"/>
                </a:lnTo>
                <a:lnTo>
                  <a:pt x="1217" y="1676"/>
                </a:lnTo>
                <a:lnTo>
                  <a:pt x="1222" y="1677"/>
                </a:lnTo>
                <a:lnTo>
                  <a:pt x="1232" y="1669"/>
                </a:lnTo>
                <a:lnTo>
                  <a:pt x="1236" y="1659"/>
                </a:lnTo>
                <a:lnTo>
                  <a:pt x="1248" y="1659"/>
                </a:lnTo>
                <a:lnTo>
                  <a:pt x="1257" y="1654"/>
                </a:lnTo>
                <a:lnTo>
                  <a:pt x="1268" y="1643"/>
                </a:lnTo>
                <a:lnTo>
                  <a:pt x="1295" y="1635"/>
                </a:lnTo>
                <a:lnTo>
                  <a:pt x="1303" y="1636"/>
                </a:lnTo>
                <a:lnTo>
                  <a:pt x="1315" y="1630"/>
                </a:lnTo>
                <a:lnTo>
                  <a:pt x="1330" y="1615"/>
                </a:lnTo>
                <a:lnTo>
                  <a:pt x="1338" y="1602"/>
                </a:lnTo>
                <a:lnTo>
                  <a:pt x="1344" y="1582"/>
                </a:lnTo>
                <a:lnTo>
                  <a:pt x="1338" y="1568"/>
                </a:lnTo>
                <a:lnTo>
                  <a:pt x="1338" y="1565"/>
                </a:lnTo>
                <a:lnTo>
                  <a:pt x="1350" y="1565"/>
                </a:lnTo>
                <a:lnTo>
                  <a:pt x="1354" y="1559"/>
                </a:lnTo>
                <a:lnTo>
                  <a:pt x="1363" y="1566"/>
                </a:lnTo>
                <a:lnTo>
                  <a:pt x="1371" y="1565"/>
                </a:lnTo>
                <a:lnTo>
                  <a:pt x="1390" y="1577"/>
                </a:lnTo>
                <a:lnTo>
                  <a:pt x="1400" y="1562"/>
                </a:lnTo>
                <a:lnTo>
                  <a:pt x="1405" y="1565"/>
                </a:lnTo>
                <a:lnTo>
                  <a:pt x="1411" y="1559"/>
                </a:lnTo>
                <a:lnTo>
                  <a:pt x="1412" y="1531"/>
                </a:lnTo>
                <a:lnTo>
                  <a:pt x="1405" y="1528"/>
                </a:lnTo>
                <a:lnTo>
                  <a:pt x="1412" y="1514"/>
                </a:lnTo>
                <a:lnTo>
                  <a:pt x="1405" y="1510"/>
                </a:lnTo>
                <a:lnTo>
                  <a:pt x="1403" y="1503"/>
                </a:lnTo>
                <a:lnTo>
                  <a:pt x="1399" y="1499"/>
                </a:lnTo>
                <a:lnTo>
                  <a:pt x="1391" y="1487"/>
                </a:lnTo>
                <a:lnTo>
                  <a:pt x="1381" y="1487"/>
                </a:lnTo>
                <a:lnTo>
                  <a:pt x="1369" y="1476"/>
                </a:lnTo>
                <a:lnTo>
                  <a:pt x="1354" y="1466"/>
                </a:lnTo>
                <a:lnTo>
                  <a:pt x="1347" y="1472"/>
                </a:lnTo>
                <a:lnTo>
                  <a:pt x="1332" y="1465"/>
                </a:lnTo>
                <a:lnTo>
                  <a:pt x="1330" y="1460"/>
                </a:lnTo>
                <a:lnTo>
                  <a:pt x="1329" y="1449"/>
                </a:lnTo>
                <a:lnTo>
                  <a:pt x="1315" y="1434"/>
                </a:lnTo>
                <a:lnTo>
                  <a:pt x="1306" y="1428"/>
                </a:lnTo>
                <a:lnTo>
                  <a:pt x="1296" y="1431"/>
                </a:lnTo>
                <a:lnTo>
                  <a:pt x="1289" y="1428"/>
                </a:lnTo>
                <a:lnTo>
                  <a:pt x="1290" y="1421"/>
                </a:lnTo>
                <a:lnTo>
                  <a:pt x="1277" y="1413"/>
                </a:lnTo>
                <a:lnTo>
                  <a:pt x="1280" y="1410"/>
                </a:lnTo>
                <a:lnTo>
                  <a:pt x="1263" y="1397"/>
                </a:lnTo>
                <a:lnTo>
                  <a:pt x="1262" y="1387"/>
                </a:lnTo>
                <a:lnTo>
                  <a:pt x="1247" y="1377"/>
                </a:lnTo>
                <a:lnTo>
                  <a:pt x="1235" y="1374"/>
                </a:lnTo>
                <a:lnTo>
                  <a:pt x="1235" y="1379"/>
                </a:lnTo>
                <a:lnTo>
                  <a:pt x="1217" y="1374"/>
                </a:lnTo>
                <a:lnTo>
                  <a:pt x="1211" y="1366"/>
                </a:lnTo>
                <a:lnTo>
                  <a:pt x="1195" y="1355"/>
                </a:lnTo>
                <a:lnTo>
                  <a:pt x="1190" y="1340"/>
                </a:lnTo>
                <a:lnTo>
                  <a:pt x="1192" y="1332"/>
                </a:lnTo>
                <a:lnTo>
                  <a:pt x="1186" y="1331"/>
                </a:lnTo>
                <a:lnTo>
                  <a:pt x="1184" y="1325"/>
                </a:lnTo>
                <a:lnTo>
                  <a:pt x="1178" y="1308"/>
                </a:lnTo>
                <a:lnTo>
                  <a:pt x="1169" y="1306"/>
                </a:lnTo>
                <a:lnTo>
                  <a:pt x="1169" y="1290"/>
                </a:lnTo>
                <a:lnTo>
                  <a:pt x="1158" y="1285"/>
                </a:lnTo>
                <a:lnTo>
                  <a:pt x="1147" y="1272"/>
                </a:lnTo>
                <a:lnTo>
                  <a:pt x="1159" y="1266"/>
                </a:lnTo>
                <a:lnTo>
                  <a:pt x="1159" y="1253"/>
                </a:lnTo>
                <a:lnTo>
                  <a:pt x="1166" y="1250"/>
                </a:lnTo>
                <a:lnTo>
                  <a:pt x="1174" y="1241"/>
                </a:lnTo>
                <a:lnTo>
                  <a:pt x="1174" y="1235"/>
                </a:lnTo>
                <a:lnTo>
                  <a:pt x="1160" y="1231"/>
                </a:lnTo>
                <a:lnTo>
                  <a:pt x="1160" y="1226"/>
                </a:lnTo>
                <a:lnTo>
                  <a:pt x="1163" y="1224"/>
                </a:lnTo>
                <a:lnTo>
                  <a:pt x="1162" y="1219"/>
                </a:lnTo>
                <a:lnTo>
                  <a:pt x="1147" y="1213"/>
                </a:lnTo>
                <a:lnTo>
                  <a:pt x="1134" y="1204"/>
                </a:lnTo>
                <a:lnTo>
                  <a:pt x="1125" y="1197"/>
                </a:lnTo>
                <a:lnTo>
                  <a:pt x="1122" y="1192"/>
                </a:lnTo>
                <a:lnTo>
                  <a:pt x="1111" y="1188"/>
                </a:lnTo>
                <a:lnTo>
                  <a:pt x="1110" y="1179"/>
                </a:lnTo>
                <a:lnTo>
                  <a:pt x="1113" y="1174"/>
                </a:lnTo>
                <a:lnTo>
                  <a:pt x="1107" y="1161"/>
                </a:lnTo>
                <a:lnTo>
                  <a:pt x="1104" y="1157"/>
                </a:lnTo>
                <a:lnTo>
                  <a:pt x="1095" y="1157"/>
                </a:lnTo>
                <a:lnTo>
                  <a:pt x="1092" y="1151"/>
                </a:lnTo>
                <a:lnTo>
                  <a:pt x="1099" y="1146"/>
                </a:lnTo>
                <a:lnTo>
                  <a:pt x="1095" y="1137"/>
                </a:lnTo>
                <a:lnTo>
                  <a:pt x="1099" y="1140"/>
                </a:lnTo>
                <a:lnTo>
                  <a:pt x="1104" y="1136"/>
                </a:lnTo>
                <a:lnTo>
                  <a:pt x="1107" y="1136"/>
                </a:lnTo>
                <a:lnTo>
                  <a:pt x="1110" y="1141"/>
                </a:lnTo>
                <a:lnTo>
                  <a:pt x="1111" y="1148"/>
                </a:lnTo>
                <a:lnTo>
                  <a:pt x="1120" y="1147"/>
                </a:lnTo>
                <a:lnTo>
                  <a:pt x="1120" y="1154"/>
                </a:lnTo>
                <a:lnTo>
                  <a:pt x="1122" y="1157"/>
                </a:lnTo>
                <a:lnTo>
                  <a:pt x="1122" y="1163"/>
                </a:lnTo>
                <a:lnTo>
                  <a:pt x="1125" y="1167"/>
                </a:lnTo>
                <a:lnTo>
                  <a:pt x="1128" y="1168"/>
                </a:lnTo>
                <a:lnTo>
                  <a:pt x="1131" y="1173"/>
                </a:lnTo>
                <a:lnTo>
                  <a:pt x="1134" y="1167"/>
                </a:lnTo>
                <a:lnTo>
                  <a:pt x="1132" y="1159"/>
                </a:lnTo>
                <a:lnTo>
                  <a:pt x="1132" y="1154"/>
                </a:lnTo>
                <a:lnTo>
                  <a:pt x="1135" y="1154"/>
                </a:lnTo>
                <a:lnTo>
                  <a:pt x="1137" y="1150"/>
                </a:lnTo>
                <a:lnTo>
                  <a:pt x="1138" y="1147"/>
                </a:lnTo>
                <a:lnTo>
                  <a:pt x="1144" y="1143"/>
                </a:lnTo>
                <a:lnTo>
                  <a:pt x="1146" y="1136"/>
                </a:lnTo>
                <a:lnTo>
                  <a:pt x="1150" y="1136"/>
                </a:lnTo>
                <a:lnTo>
                  <a:pt x="1155" y="1132"/>
                </a:lnTo>
                <a:lnTo>
                  <a:pt x="1155" y="1129"/>
                </a:lnTo>
                <a:lnTo>
                  <a:pt x="1160" y="1129"/>
                </a:lnTo>
                <a:lnTo>
                  <a:pt x="1162" y="1122"/>
                </a:lnTo>
                <a:lnTo>
                  <a:pt x="1165" y="1119"/>
                </a:lnTo>
                <a:lnTo>
                  <a:pt x="1168" y="1116"/>
                </a:lnTo>
                <a:lnTo>
                  <a:pt x="1178" y="1115"/>
                </a:lnTo>
                <a:lnTo>
                  <a:pt x="1183" y="1115"/>
                </a:lnTo>
                <a:lnTo>
                  <a:pt x="1187" y="1112"/>
                </a:lnTo>
                <a:lnTo>
                  <a:pt x="1192" y="1114"/>
                </a:lnTo>
                <a:lnTo>
                  <a:pt x="1199" y="1115"/>
                </a:lnTo>
                <a:lnTo>
                  <a:pt x="1205" y="1108"/>
                </a:lnTo>
                <a:lnTo>
                  <a:pt x="1213" y="1105"/>
                </a:lnTo>
                <a:lnTo>
                  <a:pt x="1217" y="1106"/>
                </a:lnTo>
                <a:lnTo>
                  <a:pt x="1222" y="1100"/>
                </a:lnTo>
                <a:lnTo>
                  <a:pt x="1225" y="1108"/>
                </a:lnTo>
                <a:lnTo>
                  <a:pt x="1233" y="1111"/>
                </a:lnTo>
                <a:lnTo>
                  <a:pt x="1242" y="1112"/>
                </a:lnTo>
                <a:lnTo>
                  <a:pt x="1250" y="1109"/>
                </a:lnTo>
                <a:lnTo>
                  <a:pt x="1259" y="1093"/>
                </a:lnTo>
                <a:lnTo>
                  <a:pt x="1259" y="1088"/>
                </a:lnTo>
                <a:lnTo>
                  <a:pt x="1266" y="1090"/>
                </a:lnTo>
                <a:lnTo>
                  <a:pt x="1268" y="1087"/>
                </a:lnTo>
                <a:lnTo>
                  <a:pt x="1271" y="1088"/>
                </a:lnTo>
                <a:lnTo>
                  <a:pt x="1277" y="1088"/>
                </a:lnTo>
                <a:lnTo>
                  <a:pt x="1292" y="1080"/>
                </a:lnTo>
                <a:lnTo>
                  <a:pt x="1299" y="1067"/>
                </a:lnTo>
                <a:lnTo>
                  <a:pt x="1311" y="1069"/>
                </a:lnTo>
                <a:lnTo>
                  <a:pt x="1312" y="1063"/>
                </a:lnTo>
                <a:lnTo>
                  <a:pt x="1317" y="1058"/>
                </a:lnTo>
                <a:lnTo>
                  <a:pt x="1333" y="1066"/>
                </a:lnTo>
                <a:lnTo>
                  <a:pt x="1339" y="1066"/>
                </a:lnTo>
                <a:lnTo>
                  <a:pt x="1339" y="1062"/>
                </a:lnTo>
                <a:lnTo>
                  <a:pt x="1344" y="1066"/>
                </a:lnTo>
                <a:lnTo>
                  <a:pt x="1342" y="1058"/>
                </a:lnTo>
                <a:lnTo>
                  <a:pt x="1345" y="1053"/>
                </a:lnTo>
                <a:lnTo>
                  <a:pt x="1345" y="1041"/>
                </a:lnTo>
                <a:lnTo>
                  <a:pt x="1351" y="1038"/>
                </a:lnTo>
                <a:lnTo>
                  <a:pt x="1368" y="1032"/>
                </a:lnTo>
                <a:lnTo>
                  <a:pt x="1371" y="1035"/>
                </a:lnTo>
                <a:lnTo>
                  <a:pt x="1376" y="1035"/>
                </a:lnTo>
                <a:lnTo>
                  <a:pt x="1381" y="1033"/>
                </a:lnTo>
                <a:lnTo>
                  <a:pt x="1397" y="1032"/>
                </a:lnTo>
                <a:lnTo>
                  <a:pt x="1400" y="1031"/>
                </a:lnTo>
                <a:lnTo>
                  <a:pt x="1403" y="1031"/>
                </a:lnTo>
                <a:lnTo>
                  <a:pt x="1411" y="1026"/>
                </a:lnTo>
                <a:lnTo>
                  <a:pt x="1420" y="1020"/>
                </a:lnTo>
                <a:lnTo>
                  <a:pt x="1421" y="1015"/>
                </a:lnTo>
                <a:lnTo>
                  <a:pt x="1426" y="1009"/>
                </a:lnTo>
                <a:lnTo>
                  <a:pt x="1432" y="1010"/>
                </a:lnTo>
                <a:lnTo>
                  <a:pt x="1436" y="1005"/>
                </a:lnTo>
                <a:lnTo>
                  <a:pt x="1442" y="1006"/>
                </a:lnTo>
                <a:lnTo>
                  <a:pt x="1461" y="1003"/>
                </a:lnTo>
                <a:lnTo>
                  <a:pt x="1469" y="993"/>
                </a:lnTo>
                <a:lnTo>
                  <a:pt x="1478" y="990"/>
                </a:lnTo>
                <a:lnTo>
                  <a:pt x="1490" y="988"/>
                </a:lnTo>
                <a:lnTo>
                  <a:pt x="1496" y="983"/>
                </a:lnTo>
                <a:lnTo>
                  <a:pt x="1497" y="978"/>
                </a:lnTo>
                <a:lnTo>
                  <a:pt x="1487" y="973"/>
                </a:lnTo>
                <a:lnTo>
                  <a:pt x="1479" y="973"/>
                </a:lnTo>
                <a:lnTo>
                  <a:pt x="1478" y="970"/>
                </a:lnTo>
                <a:lnTo>
                  <a:pt x="1479" y="968"/>
                </a:lnTo>
                <a:lnTo>
                  <a:pt x="1472" y="967"/>
                </a:lnTo>
                <a:lnTo>
                  <a:pt x="1470" y="964"/>
                </a:lnTo>
                <a:lnTo>
                  <a:pt x="1473" y="956"/>
                </a:lnTo>
                <a:lnTo>
                  <a:pt x="1479" y="949"/>
                </a:lnTo>
                <a:lnTo>
                  <a:pt x="1481" y="951"/>
                </a:lnTo>
                <a:lnTo>
                  <a:pt x="1485" y="952"/>
                </a:lnTo>
                <a:lnTo>
                  <a:pt x="1496" y="958"/>
                </a:lnTo>
                <a:lnTo>
                  <a:pt x="1518" y="957"/>
                </a:lnTo>
                <a:lnTo>
                  <a:pt x="1522" y="960"/>
                </a:lnTo>
                <a:lnTo>
                  <a:pt x="1530" y="964"/>
                </a:lnTo>
                <a:lnTo>
                  <a:pt x="1530" y="969"/>
                </a:lnTo>
                <a:lnTo>
                  <a:pt x="1528" y="974"/>
                </a:lnTo>
                <a:lnTo>
                  <a:pt x="1525" y="980"/>
                </a:lnTo>
                <a:lnTo>
                  <a:pt x="1540" y="979"/>
                </a:lnTo>
                <a:lnTo>
                  <a:pt x="1536" y="990"/>
                </a:lnTo>
                <a:lnTo>
                  <a:pt x="1536" y="995"/>
                </a:lnTo>
                <a:lnTo>
                  <a:pt x="1552" y="1017"/>
                </a:lnTo>
                <a:lnTo>
                  <a:pt x="1558" y="1016"/>
                </a:lnTo>
                <a:lnTo>
                  <a:pt x="1563" y="1010"/>
                </a:lnTo>
                <a:lnTo>
                  <a:pt x="1567" y="1005"/>
                </a:lnTo>
                <a:lnTo>
                  <a:pt x="1569" y="1001"/>
                </a:lnTo>
                <a:lnTo>
                  <a:pt x="1569" y="998"/>
                </a:lnTo>
                <a:lnTo>
                  <a:pt x="1572" y="998"/>
                </a:lnTo>
                <a:lnTo>
                  <a:pt x="1570" y="996"/>
                </a:lnTo>
                <a:lnTo>
                  <a:pt x="1578" y="986"/>
                </a:lnTo>
                <a:lnTo>
                  <a:pt x="1588" y="967"/>
                </a:lnTo>
                <a:lnTo>
                  <a:pt x="1590" y="962"/>
                </a:lnTo>
                <a:lnTo>
                  <a:pt x="1591" y="951"/>
                </a:lnTo>
                <a:lnTo>
                  <a:pt x="1594" y="937"/>
                </a:lnTo>
                <a:lnTo>
                  <a:pt x="1597" y="928"/>
                </a:lnTo>
                <a:lnTo>
                  <a:pt x="1597" y="926"/>
                </a:lnTo>
                <a:lnTo>
                  <a:pt x="1598" y="921"/>
                </a:lnTo>
                <a:lnTo>
                  <a:pt x="1604" y="900"/>
                </a:lnTo>
                <a:lnTo>
                  <a:pt x="1606" y="891"/>
                </a:lnTo>
                <a:lnTo>
                  <a:pt x="1604" y="889"/>
                </a:lnTo>
                <a:lnTo>
                  <a:pt x="1591" y="876"/>
                </a:lnTo>
                <a:lnTo>
                  <a:pt x="1590" y="873"/>
                </a:lnTo>
                <a:lnTo>
                  <a:pt x="1594" y="870"/>
                </a:lnTo>
                <a:lnTo>
                  <a:pt x="1592" y="863"/>
                </a:lnTo>
                <a:lnTo>
                  <a:pt x="1588" y="846"/>
                </a:lnTo>
                <a:lnTo>
                  <a:pt x="1569" y="838"/>
                </a:lnTo>
                <a:lnTo>
                  <a:pt x="1555" y="831"/>
                </a:lnTo>
                <a:lnTo>
                  <a:pt x="1549" y="832"/>
                </a:lnTo>
                <a:lnTo>
                  <a:pt x="1548" y="827"/>
                </a:lnTo>
                <a:lnTo>
                  <a:pt x="1545" y="826"/>
                </a:lnTo>
                <a:lnTo>
                  <a:pt x="1546" y="8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3" name="Freeform 505"/>
          <p:cNvSpPr>
            <a:spLocks/>
          </p:cNvSpPr>
          <p:nvPr/>
        </p:nvSpPr>
        <p:spPr bwMode="auto">
          <a:xfrm>
            <a:off x="4237038" y="3668713"/>
            <a:ext cx="1274762" cy="846137"/>
          </a:xfrm>
          <a:custGeom>
            <a:avLst/>
            <a:gdLst>
              <a:gd name="T0" fmla="*/ 11970539 w 1606"/>
              <a:gd name="T1" fmla="*/ 64263545 h 1066"/>
              <a:gd name="T2" fmla="*/ 3779836 w 1606"/>
              <a:gd name="T3" fmla="*/ 78124787 h 1066"/>
              <a:gd name="T4" fmla="*/ 19531005 w 1606"/>
              <a:gd name="T5" fmla="*/ 98916252 h 1066"/>
              <a:gd name="T6" fmla="*/ 13231016 w 1606"/>
              <a:gd name="T7" fmla="*/ 113406962 h 1066"/>
              <a:gd name="T8" fmla="*/ 28981392 w 1606"/>
              <a:gd name="T9" fmla="*/ 131678274 h 1066"/>
              <a:gd name="T10" fmla="*/ 30241866 w 1606"/>
              <a:gd name="T11" fmla="*/ 143648805 h 1066"/>
              <a:gd name="T12" fmla="*/ 35912412 w 1606"/>
              <a:gd name="T13" fmla="*/ 154359656 h 1066"/>
              <a:gd name="T14" fmla="*/ 45993030 w 1606"/>
              <a:gd name="T15" fmla="*/ 167589868 h 1066"/>
              <a:gd name="T16" fmla="*/ 47252711 w 1606"/>
              <a:gd name="T17" fmla="*/ 183341026 h 1066"/>
              <a:gd name="T18" fmla="*/ 34651938 w 1606"/>
              <a:gd name="T19" fmla="*/ 190901487 h 1066"/>
              <a:gd name="T20" fmla="*/ 23311634 w 1606"/>
              <a:gd name="T21" fmla="*/ 200351864 h 1066"/>
              <a:gd name="T22" fmla="*/ 18900768 w 1606"/>
              <a:gd name="T23" fmla="*/ 207912325 h 1066"/>
              <a:gd name="T24" fmla="*/ 37802330 w 1606"/>
              <a:gd name="T25" fmla="*/ 255795293 h 1066"/>
              <a:gd name="T26" fmla="*/ 30872103 w 1606"/>
              <a:gd name="T27" fmla="*/ 305568129 h 1066"/>
              <a:gd name="T28" fmla="*/ 67413959 w 1606"/>
              <a:gd name="T29" fmla="*/ 350301451 h 1066"/>
              <a:gd name="T30" fmla="*/ 94505422 w 1606"/>
              <a:gd name="T31" fmla="*/ 363531662 h 1066"/>
              <a:gd name="T32" fmla="*/ 139868227 w 1606"/>
              <a:gd name="T33" fmla="*/ 371722359 h 1066"/>
              <a:gd name="T34" fmla="*/ 181451173 w 1606"/>
              <a:gd name="T35" fmla="*/ 387473518 h 1066"/>
              <a:gd name="T36" fmla="*/ 241304694 w 1606"/>
              <a:gd name="T37" fmla="*/ 399444049 h 1066"/>
              <a:gd name="T38" fmla="*/ 199722492 w 1606"/>
              <a:gd name="T39" fmla="*/ 449216983 h 1066"/>
              <a:gd name="T40" fmla="*/ 156879865 w 1606"/>
              <a:gd name="T41" fmla="*/ 544982821 h 1066"/>
              <a:gd name="T42" fmla="*/ 148058928 w 1606"/>
              <a:gd name="T43" fmla="*/ 596016129 h 1066"/>
              <a:gd name="T44" fmla="*/ 192162028 w 1606"/>
              <a:gd name="T45" fmla="*/ 623737819 h 1066"/>
              <a:gd name="T46" fmla="*/ 269656630 w 1606"/>
              <a:gd name="T47" fmla="*/ 613657205 h 1066"/>
              <a:gd name="T48" fmla="*/ 254535703 w 1606"/>
              <a:gd name="T49" fmla="*/ 602316117 h 1066"/>
              <a:gd name="T50" fmla="*/ 284147320 w 1606"/>
              <a:gd name="T51" fmla="*/ 589085906 h 1066"/>
              <a:gd name="T52" fmla="*/ 314389174 w 1606"/>
              <a:gd name="T53" fmla="*/ 604836270 h 1066"/>
              <a:gd name="T54" fmla="*/ 327620184 w 1606"/>
              <a:gd name="T55" fmla="*/ 589715349 h 1066"/>
              <a:gd name="T56" fmla="*/ 388734129 w 1606"/>
              <a:gd name="T57" fmla="*/ 621217666 h 1066"/>
              <a:gd name="T58" fmla="*/ 440396998 w 1606"/>
              <a:gd name="T59" fmla="*/ 639488978 h 1066"/>
              <a:gd name="T60" fmla="*/ 480719470 w 1606"/>
              <a:gd name="T61" fmla="*/ 665950194 h 1066"/>
              <a:gd name="T62" fmla="*/ 531122560 w 1606"/>
              <a:gd name="T63" fmla="*/ 637598267 h 1066"/>
              <a:gd name="T64" fmla="*/ 582155887 w 1606"/>
              <a:gd name="T65" fmla="*/ 645788965 h 1066"/>
              <a:gd name="T66" fmla="*/ 626888431 w 1606"/>
              <a:gd name="T67" fmla="*/ 627517653 h 1066"/>
              <a:gd name="T68" fmla="*/ 697452757 w 1606"/>
              <a:gd name="T69" fmla="*/ 606726981 h 1066"/>
              <a:gd name="T70" fmla="*/ 745335692 w 1606"/>
              <a:gd name="T71" fmla="*/ 619327749 h 1066"/>
              <a:gd name="T72" fmla="*/ 795738782 w 1606"/>
              <a:gd name="T73" fmla="*/ 643899048 h 1066"/>
              <a:gd name="T74" fmla="*/ 783768246 w 1606"/>
              <a:gd name="T75" fmla="*/ 597275809 h 1066"/>
              <a:gd name="T76" fmla="*/ 776207783 w 1606"/>
              <a:gd name="T77" fmla="*/ 536162680 h 1066"/>
              <a:gd name="T78" fmla="*/ 846772307 w 1606"/>
              <a:gd name="T79" fmla="*/ 481349537 h 1066"/>
              <a:gd name="T80" fmla="*/ 888984697 w 1606"/>
              <a:gd name="T81" fmla="*/ 466858059 h 1066"/>
              <a:gd name="T82" fmla="*/ 853072297 w 1606"/>
              <a:gd name="T83" fmla="*/ 408264983 h 1066"/>
              <a:gd name="T84" fmla="*/ 804558926 w 1606"/>
              <a:gd name="T85" fmla="*/ 374872750 h 1066"/>
              <a:gd name="T86" fmla="*/ 749745764 w 1606"/>
              <a:gd name="T87" fmla="*/ 328879748 h 1066"/>
              <a:gd name="T88" fmla="*/ 730214765 w 1606"/>
              <a:gd name="T89" fmla="*/ 274066605 h 1066"/>
              <a:gd name="T90" fmla="*/ 708793849 w 1606"/>
              <a:gd name="T91" fmla="*/ 238784455 h 1066"/>
              <a:gd name="T92" fmla="*/ 689892293 w 1606"/>
              <a:gd name="T93" fmla="*/ 200982101 h 1066"/>
              <a:gd name="T94" fmla="*/ 708793849 w 1606"/>
              <a:gd name="T95" fmla="*/ 219883700 h 1066"/>
              <a:gd name="T96" fmla="*/ 722024064 w 1606"/>
              <a:gd name="T97" fmla="*/ 200351864 h 1066"/>
              <a:gd name="T98" fmla="*/ 747855846 w 1606"/>
              <a:gd name="T99" fmla="*/ 185230943 h 1066"/>
              <a:gd name="T100" fmla="*/ 787548081 w 1606"/>
              <a:gd name="T101" fmla="*/ 183341026 h 1066"/>
              <a:gd name="T102" fmla="*/ 826610873 w 1606"/>
              <a:gd name="T103" fmla="*/ 154359656 h 1066"/>
              <a:gd name="T104" fmla="*/ 861893234 w 1606"/>
              <a:gd name="T105" fmla="*/ 134827871 h 1066"/>
              <a:gd name="T106" fmla="*/ 898435078 w 1606"/>
              <a:gd name="T107" fmla="*/ 120337186 h 1066"/>
              <a:gd name="T108" fmla="*/ 936867632 w 1606"/>
              <a:gd name="T109" fmla="*/ 97655779 h 1066"/>
              <a:gd name="T110" fmla="*/ 942538178 w 1606"/>
              <a:gd name="T111" fmla="*/ 88205401 h 1066"/>
              <a:gd name="T112" fmla="*/ 977820341 w 1606"/>
              <a:gd name="T113" fmla="*/ 125377493 h 1066"/>
              <a:gd name="T114" fmla="*/ 1001761412 w 1606"/>
              <a:gd name="T115" fmla="*/ 90725555 h 1066"/>
              <a:gd name="T116" fmla="*/ 1001761412 w 1606"/>
              <a:gd name="T117" fmla="*/ 34651926 h 10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06"/>
              <a:gd name="T178" fmla="*/ 0 h 1066"/>
              <a:gd name="T179" fmla="*/ 1606 w 1606"/>
              <a:gd name="T180" fmla="*/ 1066 h 10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06" h="1066">
                <a:moveTo>
                  <a:pt x="52" y="77"/>
                </a:moveTo>
                <a:lnTo>
                  <a:pt x="51" y="78"/>
                </a:lnTo>
                <a:lnTo>
                  <a:pt x="55" y="81"/>
                </a:lnTo>
                <a:lnTo>
                  <a:pt x="54" y="83"/>
                </a:lnTo>
                <a:lnTo>
                  <a:pt x="42" y="87"/>
                </a:lnTo>
                <a:lnTo>
                  <a:pt x="39" y="89"/>
                </a:lnTo>
                <a:lnTo>
                  <a:pt x="36" y="91"/>
                </a:lnTo>
                <a:lnTo>
                  <a:pt x="30" y="96"/>
                </a:lnTo>
                <a:lnTo>
                  <a:pt x="25" y="97"/>
                </a:lnTo>
                <a:lnTo>
                  <a:pt x="19" y="102"/>
                </a:lnTo>
                <a:lnTo>
                  <a:pt x="16" y="108"/>
                </a:lnTo>
                <a:lnTo>
                  <a:pt x="13" y="109"/>
                </a:lnTo>
                <a:lnTo>
                  <a:pt x="7" y="102"/>
                </a:lnTo>
                <a:lnTo>
                  <a:pt x="5" y="104"/>
                </a:lnTo>
                <a:lnTo>
                  <a:pt x="0" y="105"/>
                </a:lnTo>
                <a:lnTo>
                  <a:pt x="2" y="114"/>
                </a:lnTo>
                <a:lnTo>
                  <a:pt x="5" y="118"/>
                </a:lnTo>
                <a:lnTo>
                  <a:pt x="5" y="120"/>
                </a:lnTo>
                <a:lnTo>
                  <a:pt x="3" y="124"/>
                </a:lnTo>
                <a:lnTo>
                  <a:pt x="6" y="124"/>
                </a:lnTo>
                <a:lnTo>
                  <a:pt x="10" y="121"/>
                </a:lnTo>
                <a:lnTo>
                  <a:pt x="25" y="123"/>
                </a:lnTo>
                <a:lnTo>
                  <a:pt x="22" y="130"/>
                </a:lnTo>
                <a:lnTo>
                  <a:pt x="25" y="136"/>
                </a:lnTo>
                <a:lnTo>
                  <a:pt x="28" y="136"/>
                </a:lnTo>
                <a:lnTo>
                  <a:pt x="31" y="139"/>
                </a:lnTo>
                <a:lnTo>
                  <a:pt x="36" y="140"/>
                </a:lnTo>
                <a:lnTo>
                  <a:pt x="33" y="146"/>
                </a:lnTo>
                <a:lnTo>
                  <a:pt x="34" y="150"/>
                </a:lnTo>
                <a:lnTo>
                  <a:pt x="31" y="157"/>
                </a:lnTo>
                <a:lnTo>
                  <a:pt x="28" y="155"/>
                </a:lnTo>
                <a:lnTo>
                  <a:pt x="22" y="157"/>
                </a:lnTo>
                <a:lnTo>
                  <a:pt x="21" y="161"/>
                </a:lnTo>
                <a:lnTo>
                  <a:pt x="22" y="164"/>
                </a:lnTo>
                <a:lnTo>
                  <a:pt x="18" y="168"/>
                </a:lnTo>
                <a:lnTo>
                  <a:pt x="15" y="166"/>
                </a:lnTo>
                <a:lnTo>
                  <a:pt x="13" y="168"/>
                </a:lnTo>
                <a:lnTo>
                  <a:pt x="22" y="175"/>
                </a:lnTo>
                <a:lnTo>
                  <a:pt x="19" y="177"/>
                </a:lnTo>
                <a:lnTo>
                  <a:pt x="21" y="180"/>
                </a:lnTo>
                <a:lnTo>
                  <a:pt x="22" y="182"/>
                </a:lnTo>
                <a:lnTo>
                  <a:pt x="21" y="189"/>
                </a:lnTo>
                <a:lnTo>
                  <a:pt x="24" y="187"/>
                </a:lnTo>
                <a:lnTo>
                  <a:pt x="28" y="189"/>
                </a:lnTo>
                <a:lnTo>
                  <a:pt x="36" y="188"/>
                </a:lnTo>
                <a:lnTo>
                  <a:pt x="40" y="199"/>
                </a:lnTo>
                <a:lnTo>
                  <a:pt x="42" y="201"/>
                </a:lnTo>
                <a:lnTo>
                  <a:pt x="43" y="204"/>
                </a:lnTo>
                <a:lnTo>
                  <a:pt x="46" y="207"/>
                </a:lnTo>
                <a:lnTo>
                  <a:pt x="46" y="209"/>
                </a:lnTo>
                <a:lnTo>
                  <a:pt x="43" y="209"/>
                </a:lnTo>
                <a:lnTo>
                  <a:pt x="45" y="213"/>
                </a:lnTo>
                <a:lnTo>
                  <a:pt x="51" y="212"/>
                </a:lnTo>
                <a:lnTo>
                  <a:pt x="54" y="214"/>
                </a:lnTo>
                <a:lnTo>
                  <a:pt x="60" y="214"/>
                </a:lnTo>
                <a:lnTo>
                  <a:pt x="61" y="217"/>
                </a:lnTo>
                <a:lnTo>
                  <a:pt x="57" y="219"/>
                </a:lnTo>
                <a:lnTo>
                  <a:pt x="55" y="223"/>
                </a:lnTo>
                <a:lnTo>
                  <a:pt x="52" y="223"/>
                </a:lnTo>
                <a:lnTo>
                  <a:pt x="48" y="228"/>
                </a:lnTo>
                <a:lnTo>
                  <a:pt x="43" y="230"/>
                </a:lnTo>
                <a:lnTo>
                  <a:pt x="42" y="234"/>
                </a:lnTo>
                <a:lnTo>
                  <a:pt x="46" y="235"/>
                </a:lnTo>
                <a:lnTo>
                  <a:pt x="46" y="238"/>
                </a:lnTo>
                <a:lnTo>
                  <a:pt x="45" y="238"/>
                </a:lnTo>
                <a:lnTo>
                  <a:pt x="45" y="239"/>
                </a:lnTo>
                <a:lnTo>
                  <a:pt x="46" y="240"/>
                </a:lnTo>
                <a:lnTo>
                  <a:pt x="49" y="246"/>
                </a:lnTo>
                <a:lnTo>
                  <a:pt x="55" y="244"/>
                </a:lnTo>
                <a:lnTo>
                  <a:pt x="57" y="245"/>
                </a:lnTo>
                <a:lnTo>
                  <a:pt x="58" y="244"/>
                </a:lnTo>
                <a:lnTo>
                  <a:pt x="63" y="246"/>
                </a:lnTo>
                <a:lnTo>
                  <a:pt x="66" y="245"/>
                </a:lnTo>
                <a:lnTo>
                  <a:pt x="72" y="249"/>
                </a:lnTo>
                <a:lnTo>
                  <a:pt x="70" y="252"/>
                </a:lnTo>
                <a:lnTo>
                  <a:pt x="72" y="254"/>
                </a:lnTo>
                <a:lnTo>
                  <a:pt x="70" y="256"/>
                </a:lnTo>
                <a:lnTo>
                  <a:pt x="76" y="257"/>
                </a:lnTo>
                <a:lnTo>
                  <a:pt x="76" y="262"/>
                </a:lnTo>
                <a:lnTo>
                  <a:pt x="73" y="266"/>
                </a:lnTo>
                <a:lnTo>
                  <a:pt x="73" y="270"/>
                </a:lnTo>
                <a:lnTo>
                  <a:pt x="72" y="273"/>
                </a:lnTo>
                <a:lnTo>
                  <a:pt x="69" y="276"/>
                </a:lnTo>
                <a:lnTo>
                  <a:pt x="72" y="278"/>
                </a:lnTo>
                <a:lnTo>
                  <a:pt x="73" y="281"/>
                </a:lnTo>
                <a:lnTo>
                  <a:pt x="78" y="285"/>
                </a:lnTo>
                <a:lnTo>
                  <a:pt x="78" y="286"/>
                </a:lnTo>
                <a:lnTo>
                  <a:pt x="79" y="287"/>
                </a:lnTo>
                <a:lnTo>
                  <a:pt x="78" y="290"/>
                </a:lnTo>
                <a:lnTo>
                  <a:pt x="75" y="291"/>
                </a:lnTo>
                <a:lnTo>
                  <a:pt x="73" y="293"/>
                </a:lnTo>
                <a:lnTo>
                  <a:pt x="70" y="292"/>
                </a:lnTo>
                <a:lnTo>
                  <a:pt x="70" y="294"/>
                </a:lnTo>
                <a:lnTo>
                  <a:pt x="64" y="290"/>
                </a:lnTo>
                <a:lnTo>
                  <a:pt x="61" y="290"/>
                </a:lnTo>
                <a:lnTo>
                  <a:pt x="61" y="292"/>
                </a:lnTo>
                <a:lnTo>
                  <a:pt x="57" y="296"/>
                </a:lnTo>
                <a:lnTo>
                  <a:pt x="57" y="299"/>
                </a:lnTo>
                <a:lnTo>
                  <a:pt x="58" y="299"/>
                </a:lnTo>
                <a:lnTo>
                  <a:pt x="55" y="303"/>
                </a:lnTo>
                <a:lnTo>
                  <a:pt x="51" y="303"/>
                </a:lnTo>
                <a:lnTo>
                  <a:pt x="42" y="306"/>
                </a:lnTo>
                <a:lnTo>
                  <a:pt x="39" y="309"/>
                </a:lnTo>
                <a:lnTo>
                  <a:pt x="37" y="309"/>
                </a:lnTo>
                <a:lnTo>
                  <a:pt x="36" y="312"/>
                </a:lnTo>
                <a:lnTo>
                  <a:pt x="34" y="313"/>
                </a:lnTo>
                <a:lnTo>
                  <a:pt x="34" y="314"/>
                </a:lnTo>
                <a:lnTo>
                  <a:pt x="36" y="314"/>
                </a:lnTo>
                <a:lnTo>
                  <a:pt x="36" y="317"/>
                </a:lnTo>
                <a:lnTo>
                  <a:pt x="37" y="318"/>
                </a:lnTo>
                <a:lnTo>
                  <a:pt x="36" y="322"/>
                </a:lnTo>
                <a:lnTo>
                  <a:pt x="37" y="324"/>
                </a:lnTo>
                <a:lnTo>
                  <a:pt x="33" y="324"/>
                </a:lnTo>
                <a:lnTo>
                  <a:pt x="31" y="325"/>
                </a:lnTo>
                <a:lnTo>
                  <a:pt x="30" y="324"/>
                </a:lnTo>
                <a:lnTo>
                  <a:pt x="28" y="327"/>
                </a:lnTo>
                <a:lnTo>
                  <a:pt x="28" y="329"/>
                </a:lnTo>
                <a:lnTo>
                  <a:pt x="25" y="329"/>
                </a:lnTo>
                <a:lnTo>
                  <a:pt x="27" y="332"/>
                </a:lnTo>
                <a:lnTo>
                  <a:pt x="30" y="330"/>
                </a:lnTo>
                <a:lnTo>
                  <a:pt x="30" y="333"/>
                </a:lnTo>
                <a:lnTo>
                  <a:pt x="27" y="336"/>
                </a:lnTo>
                <a:lnTo>
                  <a:pt x="21" y="344"/>
                </a:lnTo>
                <a:lnTo>
                  <a:pt x="22" y="359"/>
                </a:lnTo>
                <a:lnTo>
                  <a:pt x="28" y="371"/>
                </a:lnTo>
                <a:lnTo>
                  <a:pt x="34" y="374"/>
                </a:lnTo>
                <a:lnTo>
                  <a:pt x="39" y="388"/>
                </a:lnTo>
                <a:lnTo>
                  <a:pt x="48" y="398"/>
                </a:lnTo>
                <a:lnTo>
                  <a:pt x="54" y="408"/>
                </a:lnTo>
                <a:lnTo>
                  <a:pt x="60" y="406"/>
                </a:lnTo>
                <a:lnTo>
                  <a:pt x="66" y="414"/>
                </a:lnTo>
                <a:lnTo>
                  <a:pt x="73" y="417"/>
                </a:lnTo>
                <a:lnTo>
                  <a:pt x="82" y="416"/>
                </a:lnTo>
                <a:lnTo>
                  <a:pt x="88" y="419"/>
                </a:lnTo>
                <a:lnTo>
                  <a:pt x="83" y="435"/>
                </a:lnTo>
                <a:lnTo>
                  <a:pt x="70" y="451"/>
                </a:lnTo>
                <a:lnTo>
                  <a:pt x="63" y="466"/>
                </a:lnTo>
                <a:lnTo>
                  <a:pt x="57" y="469"/>
                </a:lnTo>
                <a:lnTo>
                  <a:pt x="57" y="479"/>
                </a:lnTo>
                <a:lnTo>
                  <a:pt x="49" y="485"/>
                </a:lnTo>
                <a:lnTo>
                  <a:pt x="51" y="501"/>
                </a:lnTo>
                <a:lnTo>
                  <a:pt x="61" y="498"/>
                </a:lnTo>
                <a:lnTo>
                  <a:pt x="72" y="503"/>
                </a:lnTo>
                <a:lnTo>
                  <a:pt x="82" y="513"/>
                </a:lnTo>
                <a:lnTo>
                  <a:pt x="91" y="537"/>
                </a:lnTo>
                <a:lnTo>
                  <a:pt x="94" y="538"/>
                </a:lnTo>
                <a:lnTo>
                  <a:pt x="97" y="545"/>
                </a:lnTo>
                <a:lnTo>
                  <a:pt x="103" y="550"/>
                </a:lnTo>
                <a:lnTo>
                  <a:pt x="103" y="554"/>
                </a:lnTo>
                <a:lnTo>
                  <a:pt x="107" y="556"/>
                </a:lnTo>
                <a:lnTo>
                  <a:pt x="107" y="561"/>
                </a:lnTo>
                <a:lnTo>
                  <a:pt x="113" y="566"/>
                </a:lnTo>
                <a:lnTo>
                  <a:pt x="113" y="573"/>
                </a:lnTo>
                <a:lnTo>
                  <a:pt x="118" y="579"/>
                </a:lnTo>
                <a:lnTo>
                  <a:pt x="122" y="577"/>
                </a:lnTo>
                <a:lnTo>
                  <a:pt x="131" y="580"/>
                </a:lnTo>
                <a:lnTo>
                  <a:pt x="134" y="574"/>
                </a:lnTo>
                <a:lnTo>
                  <a:pt x="139" y="579"/>
                </a:lnTo>
                <a:lnTo>
                  <a:pt x="145" y="576"/>
                </a:lnTo>
                <a:lnTo>
                  <a:pt x="150" y="577"/>
                </a:lnTo>
                <a:lnTo>
                  <a:pt x="164" y="585"/>
                </a:lnTo>
                <a:lnTo>
                  <a:pt x="167" y="591"/>
                </a:lnTo>
                <a:lnTo>
                  <a:pt x="170" y="592"/>
                </a:lnTo>
                <a:lnTo>
                  <a:pt x="177" y="587"/>
                </a:lnTo>
                <a:lnTo>
                  <a:pt x="180" y="590"/>
                </a:lnTo>
                <a:lnTo>
                  <a:pt x="189" y="590"/>
                </a:lnTo>
                <a:lnTo>
                  <a:pt x="195" y="594"/>
                </a:lnTo>
                <a:lnTo>
                  <a:pt x="204" y="592"/>
                </a:lnTo>
                <a:lnTo>
                  <a:pt x="213" y="595"/>
                </a:lnTo>
                <a:lnTo>
                  <a:pt x="222" y="590"/>
                </a:lnTo>
                <a:lnTo>
                  <a:pt x="228" y="589"/>
                </a:lnTo>
                <a:lnTo>
                  <a:pt x="243" y="586"/>
                </a:lnTo>
                <a:lnTo>
                  <a:pt x="246" y="591"/>
                </a:lnTo>
                <a:lnTo>
                  <a:pt x="253" y="590"/>
                </a:lnTo>
                <a:lnTo>
                  <a:pt x="253" y="596"/>
                </a:lnTo>
                <a:lnTo>
                  <a:pt x="255" y="598"/>
                </a:lnTo>
                <a:lnTo>
                  <a:pt x="256" y="603"/>
                </a:lnTo>
                <a:lnTo>
                  <a:pt x="261" y="608"/>
                </a:lnTo>
                <a:lnTo>
                  <a:pt x="282" y="612"/>
                </a:lnTo>
                <a:lnTo>
                  <a:pt x="288" y="615"/>
                </a:lnTo>
                <a:lnTo>
                  <a:pt x="292" y="615"/>
                </a:lnTo>
                <a:lnTo>
                  <a:pt x="301" y="617"/>
                </a:lnTo>
                <a:lnTo>
                  <a:pt x="311" y="611"/>
                </a:lnTo>
                <a:lnTo>
                  <a:pt x="320" y="616"/>
                </a:lnTo>
                <a:lnTo>
                  <a:pt x="325" y="615"/>
                </a:lnTo>
                <a:lnTo>
                  <a:pt x="331" y="618"/>
                </a:lnTo>
                <a:lnTo>
                  <a:pt x="334" y="618"/>
                </a:lnTo>
                <a:lnTo>
                  <a:pt x="338" y="622"/>
                </a:lnTo>
                <a:lnTo>
                  <a:pt x="369" y="633"/>
                </a:lnTo>
                <a:lnTo>
                  <a:pt x="383" y="634"/>
                </a:lnTo>
                <a:lnTo>
                  <a:pt x="384" y="637"/>
                </a:lnTo>
                <a:lnTo>
                  <a:pt x="378" y="639"/>
                </a:lnTo>
                <a:lnTo>
                  <a:pt x="375" y="643"/>
                </a:lnTo>
                <a:lnTo>
                  <a:pt x="383" y="645"/>
                </a:lnTo>
                <a:lnTo>
                  <a:pt x="371" y="652"/>
                </a:lnTo>
                <a:lnTo>
                  <a:pt x="356" y="684"/>
                </a:lnTo>
                <a:lnTo>
                  <a:pt x="335" y="691"/>
                </a:lnTo>
                <a:lnTo>
                  <a:pt x="334" y="695"/>
                </a:lnTo>
                <a:lnTo>
                  <a:pt x="328" y="705"/>
                </a:lnTo>
                <a:lnTo>
                  <a:pt x="317" y="713"/>
                </a:lnTo>
                <a:lnTo>
                  <a:pt x="305" y="717"/>
                </a:lnTo>
                <a:lnTo>
                  <a:pt x="298" y="743"/>
                </a:lnTo>
                <a:lnTo>
                  <a:pt x="286" y="769"/>
                </a:lnTo>
                <a:lnTo>
                  <a:pt x="283" y="795"/>
                </a:lnTo>
                <a:lnTo>
                  <a:pt x="276" y="800"/>
                </a:lnTo>
                <a:lnTo>
                  <a:pt x="273" y="806"/>
                </a:lnTo>
                <a:lnTo>
                  <a:pt x="270" y="816"/>
                </a:lnTo>
                <a:lnTo>
                  <a:pt x="250" y="844"/>
                </a:lnTo>
                <a:lnTo>
                  <a:pt x="246" y="855"/>
                </a:lnTo>
                <a:lnTo>
                  <a:pt x="249" y="865"/>
                </a:lnTo>
                <a:lnTo>
                  <a:pt x="256" y="874"/>
                </a:lnTo>
                <a:lnTo>
                  <a:pt x="258" y="881"/>
                </a:lnTo>
                <a:lnTo>
                  <a:pt x="253" y="889"/>
                </a:lnTo>
                <a:lnTo>
                  <a:pt x="252" y="895"/>
                </a:lnTo>
                <a:lnTo>
                  <a:pt x="249" y="901"/>
                </a:lnTo>
                <a:lnTo>
                  <a:pt x="249" y="909"/>
                </a:lnTo>
                <a:lnTo>
                  <a:pt x="241" y="918"/>
                </a:lnTo>
                <a:lnTo>
                  <a:pt x="243" y="931"/>
                </a:lnTo>
                <a:lnTo>
                  <a:pt x="240" y="935"/>
                </a:lnTo>
                <a:lnTo>
                  <a:pt x="235" y="946"/>
                </a:lnTo>
                <a:lnTo>
                  <a:pt x="235" y="953"/>
                </a:lnTo>
                <a:lnTo>
                  <a:pt x="244" y="974"/>
                </a:lnTo>
                <a:lnTo>
                  <a:pt x="258" y="982"/>
                </a:lnTo>
                <a:lnTo>
                  <a:pt x="264" y="984"/>
                </a:lnTo>
                <a:lnTo>
                  <a:pt x="277" y="983"/>
                </a:lnTo>
                <a:lnTo>
                  <a:pt x="283" y="980"/>
                </a:lnTo>
                <a:lnTo>
                  <a:pt x="288" y="977"/>
                </a:lnTo>
                <a:lnTo>
                  <a:pt x="301" y="978"/>
                </a:lnTo>
                <a:lnTo>
                  <a:pt x="302" y="985"/>
                </a:lnTo>
                <a:lnTo>
                  <a:pt x="305" y="990"/>
                </a:lnTo>
                <a:lnTo>
                  <a:pt x="328" y="988"/>
                </a:lnTo>
                <a:lnTo>
                  <a:pt x="338" y="984"/>
                </a:lnTo>
                <a:lnTo>
                  <a:pt x="359" y="975"/>
                </a:lnTo>
                <a:lnTo>
                  <a:pt x="377" y="978"/>
                </a:lnTo>
                <a:lnTo>
                  <a:pt x="383" y="985"/>
                </a:lnTo>
                <a:lnTo>
                  <a:pt x="392" y="988"/>
                </a:lnTo>
                <a:lnTo>
                  <a:pt x="413" y="986"/>
                </a:lnTo>
                <a:lnTo>
                  <a:pt x="416" y="983"/>
                </a:lnTo>
                <a:lnTo>
                  <a:pt x="413" y="978"/>
                </a:lnTo>
                <a:lnTo>
                  <a:pt x="428" y="974"/>
                </a:lnTo>
                <a:lnTo>
                  <a:pt x="429" y="980"/>
                </a:lnTo>
                <a:lnTo>
                  <a:pt x="434" y="982"/>
                </a:lnTo>
                <a:lnTo>
                  <a:pt x="438" y="978"/>
                </a:lnTo>
                <a:lnTo>
                  <a:pt x="444" y="969"/>
                </a:lnTo>
                <a:lnTo>
                  <a:pt x="438" y="963"/>
                </a:lnTo>
                <a:lnTo>
                  <a:pt x="428" y="963"/>
                </a:lnTo>
                <a:lnTo>
                  <a:pt x="423" y="967"/>
                </a:lnTo>
                <a:lnTo>
                  <a:pt x="414" y="967"/>
                </a:lnTo>
                <a:lnTo>
                  <a:pt x="405" y="962"/>
                </a:lnTo>
                <a:lnTo>
                  <a:pt x="404" y="956"/>
                </a:lnTo>
                <a:lnTo>
                  <a:pt x="414" y="948"/>
                </a:lnTo>
                <a:lnTo>
                  <a:pt x="413" y="944"/>
                </a:lnTo>
                <a:lnTo>
                  <a:pt x="419" y="938"/>
                </a:lnTo>
                <a:lnTo>
                  <a:pt x="426" y="937"/>
                </a:lnTo>
                <a:lnTo>
                  <a:pt x="435" y="937"/>
                </a:lnTo>
                <a:lnTo>
                  <a:pt x="434" y="931"/>
                </a:lnTo>
                <a:lnTo>
                  <a:pt x="441" y="931"/>
                </a:lnTo>
                <a:lnTo>
                  <a:pt x="445" y="935"/>
                </a:lnTo>
                <a:lnTo>
                  <a:pt x="447" y="938"/>
                </a:lnTo>
                <a:lnTo>
                  <a:pt x="451" y="935"/>
                </a:lnTo>
                <a:lnTo>
                  <a:pt x="465" y="944"/>
                </a:lnTo>
                <a:lnTo>
                  <a:pt x="460" y="949"/>
                </a:lnTo>
                <a:lnTo>
                  <a:pt x="463" y="958"/>
                </a:lnTo>
                <a:lnTo>
                  <a:pt x="472" y="963"/>
                </a:lnTo>
                <a:lnTo>
                  <a:pt x="472" y="959"/>
                </a:lnTo>
                <a:lnTo>
                  <a:pt x="481" y="957"/>
                </a:lnTo>
                <a:lnTo>
                  <a:pt x="486" y="967"/>
                </a:lnTo>
                <a:lnTo>
                  <a:pt x="490" y="969"/>
                </a:lnTo>
                <a:lnTo>
                  <a:pt x="496" y="967"/>
                </a:lnTo>
                <a:lnTo>
                  <a:pt x="499" y="960"/>
                </a:lnTo>
                <a:lnTo>
                  <a:pt x="508" y="952"/>
                </a:lnTo>
                <a:lnTo>
                  <a:pt x="512" y="953"/>
                </a:lnTo>
                <a:lnTo>
                  <a:pt x="533" y="960"/>
                </a:lnTo>
                <a:lnTo>
                  <a:pt x="544" y="965"/>
                </a:lnTo>
                <a:lnTo>
                  <a:pt x="542" y="962"/>
                </a:lnTo>
                <a:lnTo>
                  <a:pt x="550" y="963"/>
                </a:lnTo>
                <a:lnTo>
                  <a:pt x="550" y="957"/>
                </a:lnTo>
                <a:lnTo>
                  <a:pt x="542" y="948"/>
                </a:lnTo>
                <a:lnTo>
                  <a:pt x="524" y="941"/>
                </a:lnTo>
                <a:lnTo>
                  <a:pt x="520" y="936"/>
                </a:lnTo>
                <a:lnTo>
                  <a:pt x="526" y="936"/>
                </a:lnTo>
                <a:lnTo>
                  <a:pt x="551" y="944"/>
                </a:lnTo>
                <a:lnTo>
                  <a:pt x="553" y="949"/>
                </a:lnTo>
                <a:lnTo>
                  <a:pt x="565" y="959"/>
                </a:lnTo>
                <a:lnTo>
                  <a:pt x="577" y="964"/>
                </a:lnTo>
                <a:lnTo>
                  <a:pt x="588" y="964"/>
                </a:lnTo>
                <a:lnTo>
                  <a:pt x="599" y="969"/>
                </a:lnTo>
                <a:lnTo>
                  <a:pt x="608" y="970"/>
                </a:lnTo>
                <a:lnTo>
                  <a:pt x="612" y="982"/>
                </a:lnTo>
                <a:lnTo>
                  <a:pt x="617" y="986"/>
                </a:lnTo>
                <a:lnTo>
                  <a:pt x="623" y="986"/>
                </a:lnTo>
                <a:lnTo>
                  <a:pt x="632" y="993"/>
                </a:lnTo>
                <a:lnTo>
                  <a:pt x="648" y="998"/>
                </a:lnTo>
                <a:lnTo>
                  <a:pt x="653" y="989"/>
                </a:lnTo>
                <a:lnTo>
                  <a:pt x="660" y="985"/>
                </a:lnTo>
                <a:lnTo>
                  <a:pt x="666" y="988"/>
                </a:lnTo>
                <a:lnTo>
                  <a:pt x="664" y="996"/>
                </a:lnTo>
                <a:lnTo>
                  <a:pt x="673" y="1000"/>
                </a:lnTo>
                <a:lnTo>
                  <a:pt x="696" y="1000"/>
                </a:lnTo>
                <a:lnTo>
                  <a:pt x="699" y="1015"/>
                </a:lnTo>
                <a:lnTo>
                  <a:pt x="709" y="1015"/>
                </a:lnTo>
                <a:lnTo>
                  <a:pt x="720" y="1027"/>
                </a:lnTo>
                <a:lnTo>
                  <a:pt x="714" y="1031"/>
                </a:lnTo>
                <a:lnTo>
                  <a:pt x="718" y="1043"/>
                </a:lnTo>
                <a:lnTo>
                  <a:pt x="733" y="1037"/>
                </a:lnTo>
                <a:lnTo>
                  <a:pt x="745" y="1040"/>
                </a:lnTo>
                <a:lnTo>
                  <a:pt x="740" y="1057"/>
                </a:lnTo>
                <a:lnTo>
                  <a:pt x="728" y="1064"/>
                </a:lnTo>
                <a:lnTo>
                  <a:pt x="740" y="1066"/>
                </a:lnTo>
                <a:lnTo>
                  <a:pt x="763" y="1057"/>
                </a:lnTo>
                <a:lnTo>
                  <a:pt x="791" y="1027"/>
                </a:lnTo>
                <a:lnTo>
                  <a:pt x="782" y="1011"/>
                </a:lnTo>
                <a:lnTo>
                  <a:pt x="784" y="995"/>
                </a:lnTo>
                <a:lnTo>
                  <a:pt x="791" y="993"/>
                </a:lnTo>
                <a:lnTo>
                  <a:pt x="793" y="1003"/>
                </a:lnTo>
                <a:lnTo>
                  <a:pt x="807" y="1006"/>
                </a:lnTo>
                <a:lnTo>
                  <a:pt x="813" y="999"/>
                </a:lnTo>
                <a:lnTo>
                  <a:pt x="828" y="1001"/>
                </a:lnTo>
                <a:lnTo>
                  <a:pt x="843" y="1009"/>
                </a:lnTo>
                <a:lnTo>
                  <a:pt x="843" y="1012"/>
                </a:lnTo>
                <a:lnTo>
                  <a:pt x="864" y="1006"/>
                </a:lnTo>
                <a:lnTo>
                  <a:pt x="870" y="1011"/>
                </a:lnTo>
                <a:lnTo>
                  <a:pt x="866" y="1014"/>
                </a:lnTo>
                <a:lnTo>
                  <a:pt x="867" y="1019"/>
                </a:lnTo>
                <a:lnTo>
                  <a:pt x="874" y="1017"/>
                </a:lnTo>
                <a:lnTo>
                  <a:pt x="882" y="1028"/>
                </a:lnTo>
                <a:lnTo>
                  <a:pt x="882" y="1036"/>
                </a:lnTo>
                <a:lnTo>
                  <a:pt x="903" y="1033"/>
                </a:lnTo>
                <a:lnTo>
                  <a:pt x="912" y="1027"/>
                </a:lnTo>
                <a:lnTo>
                  <a:pt x="924" y="1025"/>
                </a:lnTo>
                <a:lnTo>
                  <a:pt x="928" y="1027"/>
                </a:lnTo>
                <a:lnTo>
                  <a:pt x="924" y="1033"/>
                </a:lnTo>
                <a:lnTo>
                  <a:pt x="934" y="1033"/>
                </a:lnTo>
                <a:lnTo>
                  <a:pt x="944" y="1022"/>
                </a:lnTo>
                <a:lnTo>
                  <a:pt x="961" y="1024"/>
                </a:lnTo>
                <a:lnTo>
                  <a:pt x="959" y="1017"/>
                </a:lnTo>
                <a:lnTo>
                  <a:pt x="962" y="1011"/>
                </a:lnTo>
                <a:lnTo>
                  <a:pt x="965" y="1007"/>
                </a:lnTo>
                <a:lnTo>
                  <a:pt x="994" y="1004"/>
                </a:lnTo>
                <a:lnTo>
                  <a:pt x="995" y="996"/>
                </a:lnTo>
                <a:lnTo>
                  <a:pt x="1003" y="989"/>
                </a:lnTo>
                <a:lnTo>
                  <a:pt x="1009" y="990"/>
                </a:lnTo>
                <a:lnTo>
                  <a:pt x="1029" y="989"/>
                </a:lnTo>
                <a:lnTo>
                  <a:pt x="1044" y="991"/>
                </a:lnTo>
                <a:lnTo>
                  <a:pt x="1049" y="984"/>
                </a:lnTo>
                <a:lnTo>
                  <a:pt x="1071" y="983"/>
                </a:lnTo>
                <a:lnTo>
                  <a:pt x="1085" y="983"/>
                </a:lnTo>
                <a:lnTo>
                  <a:pt x="1110" y="988"/>
                </a:lnTo>
                <a:lnTo>
                  <a:pt x="1111" y="978"/>
                </a:lnTo>
                <a:lnTo>
                  <a:pt x="1107" y="963"/>
                </a:lnTo>
                <a:lnTo>
                  <a:pt x="1122" y="954"/>
                </a:lnTo>
                <a:lnTo>
                  <a:pt x="1119" y="964"/>
                </a:lnTo>
                <a:lnTo>
                  <a:pt x="1122" y="968"/>
                </a:lnTo>
                <a:lnTo>
                  <a:pt x="1135" y="964"/>
                </a:lnTo>
                <a:lnTo>
                  <a:pt x="1146" y="967"/>
                </a:lnTo>
                <a:lnTo>
                  <a:pt x="1156" y="964"/>
                </a:lnTo>
                <a:lnTo>
                  <a:pt x="1159" y="973"/>
                </a:lnTo>
                <a:lnTo>
                  <a:pt x="1168" y="984"/>
                </a:lnTo>
                <a:lnTo>
                  <a:pt x="1177" y="982"/>
                </a:lnTo>
                <a:lnTo>
                  <a:pt x="1183" y="983"/>
                </a:lnTo>
                <a:lnTo>
                  <a:pt x="1189" y="974"/>
                </a:lnTo>
                <a:lnTo>
                  <a:pt x="1202" y="974"/>
                </a:lnTo>
                <a:lnTo>
                  <a:pt x="1211" y="975"/>
                </a:lnTo>
                <a:lnTo>
                  <a:pt x="1213" y="982"/>
                </a:lnTo>
                <a:lnTo>
                  <a:pt x="1226" y="991"/>
                </a:lnTo>
                <a:lnTo>
                  <a:pt x="1217" y="1000"/>
                </a:lnTo>
                <a:lnTo>
                  <a:pt x="1223" y="1007"/>
                </a:lnTo>
                <a:lnTo>
                  <a:pt x="1230" y="1009"/>
                </a:lnTo>
                <a:lnTo>
                  <a:pt x="1256" y="1021"/>
                </a:lnTo>
                <a:lnTo>
                  <a:pt x="1263" y="1022"/>
                </a:lnTo>
                <a:lnTo>
                  <a:pt x="1272" y="1017"/>
                </a:lnTo>
                <a:lnTo>
                  <a:pt x="1271" y="995"/>
                </a:lnTo>
                <a:lnTo>
                  <a:pt x="1278" y="980"/>
                </a:lnTo>
                <a:lnTo>
                  <a:pt x="1272" y="964"/>
                </a:lnTo>
                <a:lnTo>
                  <a:pt x="1262" y="959"/>
                </a:lnTo>
                <a:lnTo>
                  <a:pt x="1254" y="963"/>
                </a:lnTo>
                <a:lnTo>
                  <a:pt x="1242" y="963"/>
                </a:lnTo>
                <a:lnTo>
                  <a:pt x="1239" y="959"/>
                </a:lnTo>
                <a:lnTo>
                  <a:pt x="1245" y="954"/>
                </a:lnTo>
                <a:lnTo>
                  <a:pt x="1244" y="948"/>
                </a:lnTo>
                <a:lnTo>
                  <a:pt x="1259" y="927"/>
                </a:lnTo>
                <a:lnTo>
                  <a:pt x="1244" y="901"/>
                </a:lnTo>
                <a:lnTo>
                  <a:pt x="1236" y="899"/>
                </a:lnTo>
                <a:lnTo>
                  <a:pt x="1233" y="886"/>
                </a:lnTo>
                <a:lnTo>
                  <a:pt x="1222" y="878"/>
                </a:lnTo>
                <a:lnTo>
                  <a:pt x="1214" y="872"/>
                </a:lnTo>
                <a:lnTo>
                  <a:pt x="1214" y="862"/>
                </a:lnTo>
                <a:lnTo>
                  <a:pt x="1217" y="858"/>
                </a:lnTo>
                <a:lnTo>
                  <a:pt x="1222" y="859"/>
                </a:lnTo>
                <a:lnTo>
                  <a:pt x="1232" y="851"/>
                </a:lnTo>
                <a:lnTo>
                  <a:pt x="1236" y="841"/>
                </a:lnTo>
                <a:lnTo>
                  <a:pt x="1248" y="841"/>
                </a:lnTo>
                <a:lnTo>
                  <a:pt x="1257" y="836"/>
                </a:lnTo>
                <a:lnTo>
                  <a:pt x="1268" y="825"/>
                </a:lnTo>
                <a:lnTo>
                  <a:pt x="1295" y="817"/>
                </a:lnTo>
                <a:lnTo>
                  <a:pt x="1303" y="818"/>
                </a:lnTo>
                <a:lnTo>
                  <a:pt x="1315" y="812"/>
                </a:lnTo>
                <a:lnTo>
                  <a:pt x="1330" y="797"/>
                </a:lnTo>
                <a:lnTo>
                  <a:pt x="1338" y="784"/>
                </a:lnTo>
                <a:lnTo>
                  <a:pt x="1344" y="764"/>
                </a:lnTo>
                <a:lnTo>
                  <a:pt x="1338" y="750"/>
                </a:lnTo>
                <a:lnTo>
                  <a:pt x="1338" y="747"/>
                </a:lnTo>
                <a:lnTo>
                  <a:pt x="1350" y="747"/>
                </a:lnTo>
                <a:lnTo>
                  <a:pt x="1354" y="741"/>
                </a:lnTo>
                <a:lnTo>
                  <a:pt x="1363" y="748"/>
                </a:lnTo>
                <a:lnTo>
                  <a:pt x="1371" y="747"/>
                </a:lnTo>
                <a:lnTo>
                  <a:pt x="1390" y="759"/>
                </a:lnTo>
                <a:lnTo>
                  <a:pt x="1400" y="744"/>
                </a:lnTo>
                <a:lnTo>
                  <a:pt x="1405" y="747"/>
                </a:lnTo>
                <a:lnTo>
                  <a:pt x="1411" y="741"/>
                </a:lnTo>
                <a:lnTo>
                  <a:pt x="1412" y="713"/>
                </a:lnTo>
                <a:lnTo>
                  <a:pt x="1405" y="710"/>
                </a:lnTo>
                <a:lnTo>
                  <a:pt x="1412" y="696"/>
                </a:lnTo>
                <a:lnTo>
                  <a:pt x="1405" y="692"/>
                </a:lnTo>
                <a:lnTo>
                  <a:pt x="1403" y="685"/>
                </a:lnTo>
                <a:lnTo>
                  <a:pt x="1399" y="681"/>
                </a:lnTo>
                <a:lnTo>
                  <a:pt x="1391" y="669"/>
                </a:lnTo>
                <a:lnTo>
                  <a:pt x="1381" y="669"/>
                </a:lnTo>
                <a:lnTo>
                  <a:pt x="1369" y="658"/>
                </a:lnTo>
                <a:lnTo>
                  <a:pt x="1354" y="648"/>
                </a:lnTo>
                <a:lnTo>
                  <a:pt x="1347" y="654"/>
                </a:lnTo>
                <a:lnTo>
                  <a:pt x="1332" y="647"/>
                </a:lnTo>
                <a:lnTo>
                  <a:pt x="1330" y="642"/>
                </a:lnTo>
                <a:lnTo>
                  <a:pt x="1329" y="631"/>
                </a:lnTo>
                <a:lnTo>
                  <a:pt x="1315" y="616"/>
                </a:lnTo>
                <a:lnTo>
                  <a:pt x="1306" y="610"/>
                </a:lnTo>
                <a:lnTo>
                  <a:pt x="1296" y="613"/>
                </a:lnTo>
                <a:lnTo>
                  <a:pt x="1289" y="610"/>
                </a:lnTo>
                <a:lnTo>
                  <a:pt x="1290" y="603"/>
                </a:lnTo>
                <a:lnTo>
                  <a:pt x="1277" y="595"/>
                </a:lnTo>
                <a:lnTo>
                  <a:pt x="1280" y="592"/>
                </a:lnTo>
                <a:lnTo>
                  <a:pt x="1263" y="579"/>
                </a:lnTo>
                <a:lnTo>
                  <a:pt x="1262" y="569"/>
                </a:lnTo>
                <a:lnTo>
                  <a:pt x="1247" y="559"/>
                </a:lnTo>
                <a:lnTo>
                  <a:pt x="1235" y="556"/>
                </a:lnTo>
                <a:lnTo>
                  <a:pt x="1235" y="561"/>
                </a:lnTo>
                <a:lnTo>
                  <a:pt x="1217" y="556"/>
                </a:lnTo>
                <a:lnTo>
                  <a:pt x="1211" y="548"/>
                </a:lnTo>
                <a:lnTo>
                  <a:pt x="1195" y="537"/>
                </a:lnTo>
                <a:lnTo>
                  <a:pt x="1190" y="522"/>
                </a:lnTo>
                <a:lnTo>
                  <a:pt x="1192" y="514"/>
                </a:lnTo>
                <a:lnTo>
                  <a:pt x="1186" y="513"/>
                </a:lnTo>
                <a:lnTo>
                  <a:pt x="1184" y="507"/>
                </a:lnTo>
                <a:lnTo>
                  <a:pt x="1178" y="490"/>
                </a:lnTo>
                <a:lnTo>
                  <a:pt x="1169" y="488"/>
                </a:lnTo>
                <a:lnTo>
                  <a:pt x="1169" y="472"/>
                </a:lnTo>
                <a:lnTo>
                  <a:pt x="1158" y="467"/>
                </a:lnTo>
                <a:lnTo>
                  <a:pt x="1147" y="454"/>
                </a:lnTo>
                <a:lnTo>
                  <a:pt x="1159" y="448"/>
                </a:lnTo>
                <a:lnTo>
                  <a:pt x="1159" y="435"/>
                </a:lnTo>
                <a:lnTo>
                  <a:pt x="1166" y="432"/>
                </a:lnTo>
                <a:lnTo>
                  <a:pt x="1174" y="423"/>
                </a:lnTo>
                <a:lnTo>
                  <a:pt x="1174" y="417"/>
                </a:lnTo>
                <a:lnTo>
                  <a:pt x="1160" y="413"/>
                </a:lnTo>
                <a:lnTo>
                  <a:pt x="1160" y="408"/>
                </a:lnTo>
                <a:lnTo>
                  <a:pt x="1163" y="406"/>
                </a:lnTo>
                <a:lnTo>
                  <a:pt x="1162" y="401"/>
                </a:lnTo>
                <a:lnTo>
                  <a:pt x="1147" y="395"/>
                </a:lnTo>
                <a:lnTo>
                  <a:pt x="1134" y="386"/>
                </a:lnTo>
                <a:lnTo>
                  <a:pt x="1125" y="379"/>
                </a:lnTo>
                <a:lnTo>
                  <a:pt x="1122" y="374"/>
                </a:lnTo>
                <a:lnTo>
                  <a:pt x="1111" y="370"/>
                </a:lnTo>
                <a:lnTo>
                  <a:pt x="1110" y="361"/>
                </a:lnTo>
                <a:lnTo>
                  <a:pt x="1113" y="356"/>
                </a:lnTo>
                <a:lnTo>
                  <a:pt x="1107" y="343"/>
                </a:lnTo>
                <a:lnTo>
                  <a:pt x="1104" y="339"/>
                </a:lnTo>
                <a:lnTo>
                  <a:pt x="1095" y="339"/>
                </a:lnTo>
                <a:lnTo>
                  <a:pt x="1092" y="333"/>
                </a:lnTo>
                <a:lnTo>
                  <a:pt x="1099" y="328"/>
                </a:lnTo>
                <a:lnTo>
                  <a:pt x="1095" y="319"/>
                </a:lnTo>
                <a:lnTo>
                  <a:pt x="1099" y="322"/>
                </a:lnTo>
                <a:lnTo>
                  <a:pt x="1104" y="318"/>
                </a:lnTo>
                <a:lnTo>
                  <a:pt x="1107" y="318"/>
                </a:lnTo>
                <a:lnTo>
                  <a:pt x="1110" y="323"/>
                </a:lnTo>
                <a:lnTo>
                  <a:pt x="1111" y="330"/>
                </a:lnTo>
                <a:lnTo>
                  <a:pt x="1120" y="329"/>
                </a:lnTo>
                <a:lnTo>
                  <a:pt x="1120" y="336"/>
                </a:lnTo>
                <a:lnTo>
                  <a:pt x="1122" y="339"/>
                </a:lnTo>
                <a:lnTo>
                  <a:pt x="1122" y="345"/>
                </a:lnTo>
                <a:lnTo>
                  <a:pt x="1125" y="349"/>
                </a:lnTo>
                <a:lnTo>
                  <a:pt x="1128" y="350"/>
                </a:lnTo>
                <a:lnTo>
                  <a:pt x="1131" y="355"/>
                </a:lnTo>
                <a:lnTo>
                  <a:pt x="1134" y="349"/>
                </a:lnTo>
                <a:lnTo>
                  <a:pt x="1132" y="341"/>
                </a:lnTo>
                <a:lnTo>
                  <a:pt x="1132" y="336"/>
                </a:lnTo>
                <a:lnTo>
                  <a:pt x="1135" y="336"/>
                </a:lnTo>
                <a:lnTo>
                  <a:pt x="1137" y="332"/>
                </a:lnTo>
                <a:lnTo>
                  <a:pt x="1138" y="329"/>
                </a:lnTo>
                <a:lnTo>
                  <a:pt x="1144" y="325"/>
                </a:lnTo>
                <a:lnTo>
                  <a:pt x="1146" y="318"/>
                </a:lnTo>
                <a:lnTo>
                  <a:pt x="1150" y="318"/>
                </a:lnTo>
                <a:lnTo>
                  <a:pt x="1155" y="314"/>
                </a:lnTo>
                <a:lnTo>
                  <a:pt x="1155" y="311"/>
                </a:lnTo>
                <a:lnTo>
                  <a:pt x="1160" y="311"/>
                </a:lnTo>
                <a:lnTo>
                  <a:pt x="1162" y="304"/>
                </a:lnTo>
                <a:lnTo>
                  <a:pt x="1165" y="301"/>
                </a:lnTo>
                <a:lnTo>
                  <a:pt x="1168" y="298"/>
                </a:lnTo>
                <a:lnTo>
                  <a:pt x="1178" y="297"/>
                </a:lnTo>
                <a:lnTo>
                  <a:pt x="1183" y="297"/>
                </a:lnTo>
                <a:lnTo>
                  <a:pt x="1187" y="294"/>
                </a:lnTo>
                <a:lnTo>
                  <a:pt x="1192" y="296"/>
                </a:lnTo>
                <a:lnTo>
                  <a:pt x="1199" y="297"/>
                </a:lnTo>
                <a:lnTo>
                  <a:pt x="1205" y="290"/>
                </a:lnTo>
                <a:lnTo>
                  <a:pt x="1213" y="287"/>
                </a:lnTo>
                <a:lnTo>
                  <a:pt x="1217" y="288"/>
                </a:lnTo>
                <a:lnTo>
                  <a:pt x="1222" y="282"/>
                </a:lnTo>
                <a:lnTo>
                  <a:pt x="1225" y="290"/>
                </a:lnTo>
                <a:lnTo>
                  <a:pt x="1233" y="293"/>
                </a:lnTo>
                <a:lnTo>
                  <a:pt x="1242" y="294"/>
                </a:lnTo>
                <a:lnTo>
                  <a:pt x="1250" y="291"/>
                </a:lnTo>
                <a:lnTo>
                  <a:pt x="1259" y="275"/>
                </a:lnTo>
                <a:lnTo>
                  <a:pt x="1259" y="270"/>
                </a:lnTo>
                <a:lnTo>
                  <a:pt x="1266" y="272"/>
                </a:lnTo>
                <a:lnTo>
                  <a:pt x="1268" y="269"/>
                </a:lnTo>
                <a:lnTo>
                  <a:pt x="1271" y="270"/>
                </a:lnTo>
                <a:lnTo>
                  <a:pt x="1277" y="270"/>
                </a:lnTo>
                <a:lnTo>
                  <a:pt x="1292" y="262"/>
                </a:lnTo>
                <a:lnTo>
                  <a:pt x="1299" y="249"/>
                </a:lnTo>
                <a:lnTo>
                  <a:pt x="1311" y="251"/>
                </a:lnTo>
                <a:lnTo>
                  <a:pt x="1312" y="245"/>
                </a:lnTo>
                <a:lnTo>
                  <a:pt x="1317" y="240"/>
                </a:lnTo>
                <a:lnTo>
                  <a:pt x="1333" y="248"/>
                </a:lnTo>
                <a:lnTo>
                  <a:pt x="1339" y="248"/>
                </a:lnTo>
                <a:lnTo>
                  <a:pt x="1339" y="244"/>
                </a:lnTo>
                <a:lnTo>
                  <a:pt x="1344" y="248"/>
                </a:lnTo>
                <a:lnTo>
                  <a:pt x="1342" y="240"/>
                </a:lnTo>
                <a:lnTo>
                  <a:pt x="1345" y="235"/>
                </a:lnTo>
                <a:lnTo>
                  <a:pt x="1345" y="223"/>
                </a:lnTo>
                <a:lnTo>
                  <a:pt x="1351" y="220"/>
                </a:lnTo>
                <a:lnTo>
                  <a:pt x="1368" y="214"/>
                </a:lnTo>
                <a:lnTo>
                  <a:pt x="1371" y="217"/>
                </a:lnTo>
                <a:lnTo>
                  <a:pt x="1376" y="217"/>
                </a:lnTo>
                <a:lnTo>
                  <a:pt x="1381" y="215"/>
                </a:lnTo>
                <a:lnTo>
                  <a:pt x="1397" y="214"/>
                </a:lnTo>
                <a:lnTo>
                  <a:pt x="1400" y="213"/>
                </a:lnTo>
                <a:lnTo>
                  <a:pt x="1403" y="213"/>
                </a:lnTo>
                <a:lnTo>
                  <a:pt x="1411" y="208"/>
                </a:lnTo>
                <a:lnTo>
                  <a:pt x="1420" y="202"/>
                </a:lnTo>
                <a:lnTo>
                  <a:pt x="1421" y="197"/>
                </a:lnTo>
                <a:lnTo>
                  <a:pt x="1426" y="191"/>
                </a:lnTo>
                <a:lnTo>
                  <a:pt x="1432" y="192"/>
                </a:lnTo>
                <a:lnTo>
                  <a:pt x="1436" y="187"/>
                </a:lnTo>
                <a:lnTo>
                  <a:pt x="1442" y="188"/>
                </a:lnTo>
                <a:lnTo>
                  <a:pt x="1461" y="185"/>
                </a:lnTo>
                <a:lnTo>
                  <a:pt x="1469" y="175"/>
                </a:lnTo>
                <a:lnTo>
                  <a:pt x="1478" y="172"/>
                </a:lnTo>
                <a:lnTo>
                  <a:pt x="1490" y="170"/>
                </a:lnTo>
                <a:lnTo>
                  <a:pt x="1496" y="165"/>
                </a:lnTo>
                <a:lnTo>
                  <a:pt x="1497" y="160"/>
                </a:lnTo>
                <a:lnTo>
                  <a:pt x="1487" y="155"/>
                </a:lnTo>
                <a:lnTo>
                  <a:pt x="1479" y="155"/>
                </a:lnTo>
                <a:lnTo>
                  <a:pt x="1478" y="152"/>
                </a:lnTo>
                <a:lnTo>
                  <a:pt x="1479" y="150"/>
                </a:lnTo>
                <a:lnTo>
                  <a:pt x="1472" y="149"/>
                </a:lnTo>
                <a:lnTo>
                  <a:pt x="1470" y="146"/>
                </a:lnTo>
                <a:lnTo>
                  <a:pt x="1473" y="138"/>
                </a:lnTo>
                <a:lnTo>
                  <a:pt x="1479" y="131"/>
                </a:lnTo>
                <a:lnTo>
                  <a:pt x="1481" y="133"/>
                </a:lnTo>
                <a:lnTo>
                  <a:pt x="1485" y="134"/>
                </a:lnTo>
                <a:lnTo>
                  <a:pt x="1496" y="140"/>
                </a:lnTo>
                <a:lnTo>
                  <a:pt x="1518" y="139"/>
                </a:lnTo>
                <a:lnTo>
                  <a:pt x="1522" y="142"/>
                </a:lnTo>
                <a:lnTo>
                  <a:pt x="1530" y="146"/>
                </a:lnTo>
                <a:lnTo>
                  <a:pt x="1530" y="151"/>
                </a:lnTo>
                <a:lnTo>
                  <a:pt x="1528" y="156"/>
                </a:lnTo>
                <a:lnTo>
                  <a:pt x="1525" y="162"/>
                </a:lnTo>
                <a:lnTo>
                  <a:pt x="1540" y="161"/>
                </a:lnTo>
                <a:lnTo>
                  <a:pt x="1536" y="172"/>
                </a:lnTo>
                <a:lnTo>
                  <a:pt x="1536" y="177"/>
                </a:lnTo>
                <a:lnTo>
                  <a:pt x="1552" y="199"/>
                </a:lnTo>
                <a:lnTo>
                  <a:pt x="1558" y="198"/>
                </a:lnTo>
                <a:lnTo>
                  <a:pt x="1563" y="192"/>
                </a:lnTo>
                <a:lnTo>
                  <a:pt x="1567" y="187"/>
                </a:lnTo>
                <a:lnTo>
                  <a:pt x="1569" y="183"/>
                </a:lnTo>
                <a:lnTo>
                  <a:pt x="1569" y="180"/>
                </a:lnTo>
                <a:lnTo>
                  <a:pt x="1572" y="180"/>
                </a:lnTo>
                <a:lnTo>
                  <a:pt x="1570" y="178"/>
                </a:lnTo>
                <a:lnTo>
                  <a:pt x="1578" y="168"/>
                </a:lnTo>
                <a:lnTo>
                  <a:pt x="1588" y="149"/>
                </a:lnTo>
                <a:lnTo>
                  <a:pt x="1590" y="144"/>
                </a:lnTo>
                <a:lnTo>
                  <a:pt x="1591" y="133"/>
                </a:lnTo>
                <a:lnTo>
                  <a:pt x="1594" y="119"/>
                </a:lnTo>
                <a:lnTo>
                  <a:pt x="1597" y="110"/>
                </a:lnTo>
                <a:lnTo>
                  <a:pt x="1597" y="108"/>
                </a:lnTo>
                <a:lnTo>
                  <a:pt x="1598" y="103"/>
                </a:lnTo>
                <a:lnTo>
                  <a:pt x="1604" y="82"/>
                </a:lnTo>
                <a:lnTo>
                  <a:pt x="1606" y="73"/>
                </a:lnTo>
                <a:lnTo>
                  <a:pt x="1604" y="71"/>
                </a:lnTo>
                <a:lnTo>
                  <a:pt x="1591" y="58"/>
                </a:lnTo>
                <a:lnTo>
                  <a:pt x="1590" y="55"/>
                </a:lnTo>
                <a:lnTo>
                  <a:pt x="1594" y="52"/>
                </a:lnTo>
                <a:lnTo>
                  <a:pt x="1592" y="45"/>
                </a:lnTo>
                <a:lnTo>
                  <a:pt x="1588" y="28"/>
                </a:lnTo>
                <a:lnTo>
                  <a:pt x="1569" y="20"/>
                </a:lnTo>
                <a:lnTo>
                  <a:pt x="1555" y="13"/>
                </a:lnTo>
                <a:lnTo>
                  <a:pt x="1549" y="14"/>
                </a:lnTo>
                <a:lnTo>
                  <a:pt x="1548" y="9"/>
                </a:lnTo>
                <a:lnTo>
                  <a:pt x="1545" y="8"/>
                </a:lnTo>
                <a:lnTo>
                  <a:pt x="1546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4" name="Freeform 506"/>
          <p:cNvSpPr>
            <a:spLocks/>
          </p:cNvSpPr>
          <p:nvPr/>
        </p:nvSpPr>
        <p:spPr bwMode="auto">
          <a:xfrm>
            <a:off x="4259263" y="3019425"/>
            <a:ext cx="1066800" cy="711200"/>
          </a:xfrm>
          <a:custGeom>
            <a:avLst/>
            <a:gdLst>
              <a:gd name="T0" fmla="*/ 816530527 w 1344"/>
              <a:gd name="T1" fmla="*/ 124117910 h 896"/>
              <a:gd name="T2" fmla="*/ 806449905 w 1344"/>
              <a:gd name="T3" fmla="*/ 118447361 h 896"/>
              <a:gd name="T4" fmla="*/ 788808818 w 1344"/>
              <a:gd name="T5" fmla="*/ 105846583 h 896"/>
              <a:gd name="T6" fmla="*/ 766127420 w 1344"/>
              <a:gd name="T7" fmla="*/ 105216346 h 896"/>
              <a:gd name="T8" fmla="*/ 768017338 w 1344"/>
              <a:gd name="T9" fmla="*/ 87575232 h 896"/>
              <a:gd name="T10" fmla="*/ 745335940 w 1344"/>
              <a:gd name="T11" fmla="*/ 94506255 h 896"/>
              <a:gd name="T12" fmla="*/ 731475483 w 1344"/>
              <a:gd name="T13" fmla="*/ 85685314 h 896"/>
              <a:gd name="T14" fmla="*/ 710684003 w 1344"/>
              <a:gd name="T15" fmla="*/ 97026411 h 896"/>
              <a:gd name="T16" fmla="*/ 700603381 w 1344"/>
              <a:gd name="T17" fmla="*/ 92615543 h 896"/>
              <a:gd name="T18" fmla="*/ 723915017 w 1344"/>
              <a:gd name="T19" fmla="*/ 77494610 h 896"/>
              <a:gd name="T20" fmla="*/ 741556104 w 1344"/>
              <a:gd name="T21" fmla="*/ 79384528 h 896"/>
              <a:gd name="T22" fmla="*/ 713204158 w 1344"/>
              <a:gd name="T23" fmla="*/ 69304700 h 896"/>
              <a:gd name="T24" fmla="*/ 676032065 w 1344"/>
              <a:gd name="T25" fmla="*/ 114037287 h 896"/>
              <a:gd name="T26" fmla="*/ 670361517 w 1344"/>
              <a:gd name="T27" fmla="*/ 130417902 h 896"/>
              <a:gd name="T28" fmla="*/ 638229735 w 1344"/>
              <a:gd name="T29" fmla="*/ 123487672 h 896"/>
              <a:gd name="T30" fmla="*/ 616177781 w 1344"/>
              <a:gd name="T31" fmla="*/ 135458213 h 896"/>
              <a:gd name="T32" fmla="*/ 610508027 w 1344"/>
              <a:gd name="T33" fmla="*/ 150579146 h 896"/>
              <a:gd name="T34" fmla="*/ 592236702 w 1344"/>
              <a:gd name="T35" fmla="*/ 154989220 h 896"/>
              <a:gd name="T36" fmla="*/ 563254519 w 1344"/>
              <a:gd name="T37" fmla="*/ 143648917 h 896"/>
              <a:gd name="T38" fmla="*/ 544353751 w 1344"/>
              <a:gd name="T39" fmla="*/ 157509375 h 896"/>
              <a:gd name="T40" fmla="*/ 543723513 w 1344"/>
              <a:gd name="T41" fmla="*/ 148058991 h 896"/>
              <a:gd name="T42" fmla="*/ 536793285 w 1344"/>
              <a:gd name="T43" fmla="*/ 131048139 h 896"/>
              <a:gd name="T44" fmla="*/ 575855295 w 1344"/>
              <a:gd name="T45" fmla="*/ 81275240 h 896"/>
              <a:gd name="T46" fmla="*/ 556954527 w 1344"/>
              <a:gd name="T47" fmla="*/ 74344217 h 896"/>
              <a:gd name="T48" fmla="*/ 551283979 w 1344"/>
              <a:gd name="T49" fmla="*/ 84425633 h 896"/>
              <a:gd name="T50" fmla="*/ 476309557 w 1344"/>
              <a:gd name="T51" fmla="*/ 78755085 h 896"/>
              <a:gd name="T52" fmla="*/ 469379328 w 1344"/>
              <a:gd name="T53" fmla="*/ 75604692 h 896"/>
              <a:gd name="T54" fmla="*/ 440397145 w 1344"/>
              <a:gd name="T55" fmla="*/ 69304700 h 896"/>
              <a:gd name="T56" fmla="*/ 452367684 w 1344"/>
              <a:gd name="T57" fmla="*/ 25201562 h 896"/>
              <a:gd name="T58" fmla="*/ 412045893 w 1344"/>
              <a:gd name="T59" fmla="*/ 6300787 h 896"/>
              <a:gd name="T60" fmla="*/ 350301691 w 1344"/>
              <a:gd name="T61" fmla="*/ 5040313 h 896"/>
              <a:gd name="T62" fmla="*/ 319429589 w 1344"/>
              <a:gd name="T63" fmla="*/ 18271332 h 896"/>
              <a:gd name="T64" fmla="*/ 331400923 w 1344"/>
              <a:gd name="T65" fmla="*/ 49143443 h 896"/>
              <a:gd name="T66" fmla="*/ 337070677 w 1344"/>
              <a:gd name="T67" fmla="*/ 77494610 h 896"/>
              <a:gd name="T68" fmla="*/ 308089287 w 1344"/>
              <a:gd name="T69" fmla="*/ 87575232 h 896"/>
              <a:gd name="T70" fmla="*/ 327620293 w 1344"/>
              <a:gd name="T71" fmla="*/ 114037287 h 896"/>
              <a:gd name="T72" fmla="*/ 330770685 w 1344"/>
              <a:gd name="T73" fmla="*/ 134198532 h 896"/>
              <a:gd name="T74" fmla="*/ 381173792 w 1344"/>
              <a:gd name="T75" fmla="*/ 168220235 h 896"/>
              <a:gd name="T76" fmla="*/ 404485427 w 1344"/>
              <a:gd name="T77" fmla="*/ 204132650 h 896"/>
              <a:gd name="T78" fmla="*/ 396924961 w 1344"/>
              <a:gd name="T79" fmla="*/ 197832658 h 896"/>
              <a:gd name="T80" fmla="*/ 346521855 w 1344"/>
              <a:gd name="T81" fmla="*/ 166330317 h 896"/>
              <a:gd name="T82" fmla="*/ 289187725 w 1344"/>
              <a:gd name="T83" fmla="*/ 191531872 h 896"/>
              <a:gd name="T84" fmla="*/ 271546638 w 1344"/>
              <a:gd name="T85" fmla="*/ 198462102 h 896"/>
              <a:gd name="T86" fmla="*/ 253905551 w 1344"/>
              <a:gd name="T87" fmla="*/ 222404026 h 896"/>
              <a:gd name="T88" fmla="*/ 244455167 w 1344"/>
              <a:gd name="T89" fmla="*/ 192792347 h 896"/>
              <a:gd name="T90" fmla="*/ 172631087 w 1344"/>
              <a:gd name="T91" fmla="*/ 183971406 h 896"/>
              <a:gd name="T92" fmla="*/ 131678364 w 1344"/>
              <a:gd name="T93" fmla="*/ 234374567 h 896"/>
              <a:gd name="T94" fmla="*/ 150579132 w 1344"/>
              <a:gd name="T95" fmla="*/ 254535811 h 896"/>
              <a:gd name="T96" fmla="*/ 147428740 w 1344"/>
              <a:gd name="T97" fmla="*/ 275327293 h 896"/>
              <a:gd name="T98" fmla="*/ 115927195 w 1344"/>
              <a:gd name="T99" fmla="*/ 342111019 h 896"/>
              <a:gd name="T100" fmla="*/ 88205462 w 1344"/>
              <a:gd name="T101" fmla="*/ 353452115 h 896"/>
              <a:gd name="T102" fmla="*/ 124117898 w 1344"/>
              <a:gd name="T103" fmla="*/ 378023434 h 896"/>
              <a:gd name="T104" fmla="*/ 106476811 w 1344"/>
              <a:gd name="T105" fmla="*/ 416456104 h 896"/>
              <a:gd name="T106" fmla="*/ 97655846 w 1344"/>
              <a:gd name="T107" fmla="*/ 447328208 h 896"/>
              <a:gd name="T108" fmla="*/ 66783744 w 1344"/>
              <a:gd name="T109" fmla="*/ 457408830 h 896"/>
              <a:gd name="T110" fmla="*/ 39692260 w 1344"/>
              <a:gd name="T111" fmla="*/ 458038274 h 896"/>
              <a:gd name="T112" fmla="*/ 12600780 w 1344"/>
              <a:gd name="T113" fmla="*/ 459298748 h 896"/>
              <a:gd name="T114" fmla="*/ 16380619 w 1344"/>
              <a:gd name="T115" fmla="*/ 488910378 h 896"/>
              <a:gd name="T116" fmla="*/ 18271331 w 1344"/>
              <a:gd name="T117" fmla="*/ 541203407 h 8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4"/>
              <a:gd name="T178" fmla="*/ 0 h 896"/>
              <a:gd name="T179" fmla="*/ 1344 w 1344"/>
              <a:gd name="T180" fmla="*/ 896 h 8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4" h="896">
                <a:moveTo>
                  <a:pt x="1344" y="210"/>
                </a:moveTo>
                <a:lnTo>
                  <a:pt x="1344" y="204"/>
                </a:lnTo>
                <a:lnTo>
                  <a:pt x="1334" y="196"/>
                </a:lnTo>
                <a:lnTo>
                  <a:pt x="1328" y="193"/>
                </a:lnTo>
                <a:lnTo>
                  <a:pt x="1328" y="189"/>
                </a:lnTo>
                <a:lnTo>
                  <a:pt x="1331" y="186"/>
                </a:lnTo>
                <a:lnTo>
                  <a:pt x="1328" y="187"/>
                </a:lnTo>
                <a:lnTo>
                  <a:pt x="1317" y="193"/>
                </a:lnTo>
                <a:lnTo>
                  <a:pt x="1308" y="196"/>
                </a:lnTo>
                <a:lnTo>
                  <a:pt x="1296" y="197"/>
                </a:lnTo>
                <a:lnTo>
                  <a:pt x="1289" y="199"/>
                </a:lnTo>
                <a:lnTo>
                  <a:pt x="1290" y="204"/>
                </a:lnTo>
                <a:lnTo>
                  <a:pt x="1292" y="207"/>
                </a:lnTo>
                <a:lnTo>
                  <a:pt x="1290" y="207"/>
                </a:lnTo>
                <a:lnTo>
                  <a:pt x="1289" y="213"/>
                </a:lnTo>
                <a:lnTo>
                  <a:pt x="1284" y="207"/>
                </a:lnTo>
                <a:lnTo>
                  <a:pt x="1284" y="206"/>
                </a:lnTo>
                <a:lnTo>
                  <a:pt x="1281" y="194"/>
                </a:lnTo>
                <a:lnTo>
                  <a:pt x="1281" y="197"/>
                </a:lnTo>
                <a:lnTo>
                  <a:pt x="1280" y="188"/>
                </a:lnTo>
                <a:lnTo>
                  <a:pt x="1278" y="186"/>
                </a:lnTo>
                <a:lnTo>
                  <a:pt x="1275" y="188"/>
                </a:lnTo>
                <a:lnTo>
                  <a:pt x="1273" y="188"/>
                </a:lnTo>
                <a:lnTo>
                  <a:pt x="1273" y="185"/>
                </a:lnTo>
                <a:lnTo>
                  <a:pt x="1270" y="183"/>
                </a:lnTo>
                <a:lnTo>
                  <a:pt x="1268" y="180"/>
                </a:lnTo>
                <a:lnTo>
                  <a:pt x="1264" y="178"/>
                </a:lnTo>
                <a:lnTo>
                  <a:pt x="1258" y="168"/>
                </a:lnTo>
                <a:lnTo>
                  <a:pt x="1255" y="166"/>
                </a:lnTo>
                <a:lnTo>
                  <a:pt x="1252" y="168"/>
                </a:lnTo>
                <a:lnTo>
                  <a:pt x="1243" y="168"/>
                </a:lnTo>
                <a:lnTo>
                  <a:pt x="1246" y="167"/>
                </a:lnTo>
                <a:lnTo>
                  <a:pt x="1241" y="166"/>
                </a:lnTo>
                <a:lnTo>
                  <a:pt x="1240" y="164"/>
                </a:lnTo>
                <a:lnTo>
                  <a:pt x="1232" y="170"/>
                </a:lnTo>
                <a:lnTo>
                  <a:pt x="1225" y="167"/>
                </a:lnTo>
                <a:lnTo>
                  <a:pt x="1225" y="166"/>
                </a:lnTo>
                <a:lnTo>
                  <a:pt x="1220" y="168"/>
                </a:lnTo>
                <a:lnTo>
                  <a:pt x="1219" y="166"/>
                </a:lnTo>
                <a:lnTo>
                  <a:pt x="1216" y="167"/>
                </a:lnTo>
                <a:lnTo>
                  <a:pt x="1216" y="161"/>
                </a:lnTo>
                <a:lnTo>
                  <a:pt x="1211" y="161"/>
                </a:lnTo>
                <a:lnTo>
                  <a:pt x="1214" y="156"/>
                </a:lnTo>
                <a:lnTo>
                  <a:pt x="1217" y="157"/>
                </a:lnTo>
                <a:lnTo>
                  <a:pt x="1219" y="155"/>
                </a:lnTo>
                <a:lnTo>
                  <a:pt x="1219" y="149"/>
                </a:lnTo>
                <a:lnTo>
                  <a:pt x="1222" y="147"/>
                </a:lnTo>
                <a:lnTo>
                  <a:pt x="1225" y="143"/>
                </a:lnTo>
                <a:lnTo>
                  <a:pt x="1222" y="138"/>
                </a:lnTo>
                <a:lnTo>
                  <a:pt x="1219" y="139"/>
                </a:lnTo>
                <a:lnTo>
                  <a:pt x="1214" y="131"/>
                </a:lnTo>
                <a:lnTo>
                  <a:pt x="1213" y="124"/>
                </a:lnTo>
                <a:lnTo>
                  <a:pt x="1211" y="123"/>
                </a:lnTo>
                <a:lnTo>
                  <a:pt x="1208" y="125"/>
                </a:lnTo>
                <a:lnTo>
                  <a:pt x="1201" y="124"/>
                </a:lnTo>
                <a:lnTo>
                  <a:pt x="1201" y="126"/>
                </a:lnTo>
                <a:lnTo>
                  <a:pt x="1194" y="128"/>
                </a:lnTo>
                <a:lnTo>
                  <a:pt x="1191" y="134"/>
                </a:lnTo>
                <a:lnTo>
                  <a:pt x="1191" y="140"/>
                </a:lnTo>
                <a:lnTo>
                  <a:pt x="1183" y="150"/>
                </a:lnTo>
                <a:lnTo>
                  <a:pt x="1180" y="149"/>
                </a:lnTo>
                <a:lnTo>
                  <a:pt x="1179" y="140"/>
                </a:lnTo>
                <a:lnTo>
                  <a:pt x="1174" y="135"/>
                </a:lnTo>
                <a:lnTo>
                  <a:pt x="1173" y="141"/>
                </a:lnTo>
                <a:lnTo>
                  <a:pt x="1170" y="139"/>
                </a:lnTo>
                <a:lnTo>
                  <a:pt x="1167" y="143"/>
                </a:lnTo>
                <a:lnTo>
                  <a:pt x="1165" y="135"/>
                </a:lnTo>
                <a:lnTo>
                  <a:pt x="1162" y="138"/>
                </a:lnTo>
                <a:lnTo>
                  <a:pt x="1162" y="144"/>
                </a:lnTo>
                <a:lnTo>
                  <a:pt x="1161" y="136"/>
                </a:lnTo>
                <a:lnTo>
                  <a:pt x="1155" y="136"/>
                </a:lnTo>
                <a:lnTo>
                  <a:pt x="1149" y="141"/>
                </a:lnTo>
                <a:lnTo>
                  <a:pt x="1144" y="143"/>
                </a:lnTo>
                <a:lnTo>
                  <a:pt x="1141" y="138"/>
                </a:lnTo>
                <a:lnTo>
                  <a:pt x="1137" y="139"/>
                </a:lnTo>
                <a:lnTo>
                  <a:pt x="1140" y="141"/>
                </a:lnTo>
                <a:lnTo>
                  <a:pt x="1137" y="146"/>
                </a:lnTo>
                <a:lnTo>
                  <a:pt x="1130" y="145"/>
                </a:lnTo>
                <a:lnTo>
                  <a:pt x="1128" y="149"/>
                </a:lnTo>
                <a:lnTo>
                  <a:pt x="1128" y="154"/>
                </a:lnTo>
                <a:lnTo>
                  <a:pt x="1122" y="156"/>
                </a:lnTo>
                <a:lnTo>
                  <a:pt x="1118" y="161"/>
                </a:lnTo>
                <a:lnTo>
                  <a:pt x="1122" y="165"/>
                </a:lnTo>
                <a:lnTo>
                  <a:pt x="1124" y="167"/>
                </a:lnTo>
                <a:lnTo>
                  <a:pt x="1118" y="167"/>
                </a:lnTo>
                <a:lnTo>
                  <a:pt x="1115" y="164"/>
                </a:lnTo>
                <a:lnTo>
                  <a:pt x="1112" y="164"/>
                </a:lnTo>
                <a:lnTo>
                  <a:pt x="1107" y="156"/>
                </a:lnTo>
                <a:lnTo>
                  <a:pt x="1110" y="152"/>
                </a:lnTo>
                <a:lnTo>
                  <a:pt x="1112" y="147"/>
                </a:lnTo>
                <a:lnTo>
                  <a:pt x="1115" y="146"/>
                </a:lnTo>
                <a:lnTo>
                  <a:pt x="1116" y="138"/>
                </a:lnTo>
                <a:lnTo>
                  <a:pt x="1121" y="135"/>
                </a:lnTo>
                <a:lnTo>
                  <a:pt x="1124" y="130"/>
                </a:lnTo>
                <a:lnTo>
                  <a:pt x="1134" y="138"/>
                </a:lnTo>
                <a:lnTo>
                  <a:pt x="1135" y="135"/>
                </a:lnTo>
                <a:lnTo>
                  <a:pt x="1147" y="134"/>
                </a:lnTo>
                <a:lnTo>
                  <a:pt x="1144" y="129"/>
                </a:lnTo>
                <a:lnTo>
                  <a:pt x="1150" y="126"/>
                </a:lnTo>
                <a:lnTo>
                  <a:pt x="1149" y="123"/>
                </a:lnTo>
                <a:lnTo>
                  <a:pt x="1146" y="119"/>
                </a:lnTo>
                <a:lnTo>
                  <a:pt x="1153" y="121"/>
                </a:lnTo>
                <a:lnTo>
                  <a:pt x="1158" y="126"/>
                </a:lnTo>
                <a:lnTo>
                  <a:pt x="1159" y="124"/>
                </a:lnTo>
                <a:lnTo>
                  <a:pt x="1162" y="125"/>
                </a:lnTo>
                <a:lnTo>
                  <a:pt x="1162" y="123"/>
                </a:lnTo>
                <a:lnTo>
                  <a:pt x="1165" y="128"/>
                </a:lnTo>
                <a:lnTo>
                  <a:pt x="1174" y="128"/>
                </a:lnTo>
                <a:lnTo>
                  <a:pt x="1176" y="130"/>
                </a:lnTo>
                <a:lnTo>
                  <a:pt x="1177" y="126"/>
                </a:lnTo>
                <a:lnTo>
                  <a:pt x="1185" y="125"/>
                </a:lnTo>
                <a:lnTo>
                  <a:pt x="1188" y="128"/>
                </a:lnTo>
                <a:lnTo>
                  <a:pt x="1195" y="124"/>
                </a:lnTo>
                <a:lnTo>
                  <a:pt x="1197" y="120"/>
                </a:lnTo>
                <a:lnTo>
                  <a:pt x="1194" y="121"/>
                </a:lnTo>
                <a:lnTo>
                  <a:pt x="1192" y="120"/>
                </a:lnTo>
                <a:lnTo>
                  <a:pt x="1170" y="121"/>
                </a:lnTo>
                <a:lnTo>
                  <a:pt x="1149" y="117"/>
                </a:lnTo>
                <a:lnTo>
                  <a:pt x="1135" y="115"/>
                </a:lnTo>
                <a:lnTo>
                  <a:pt x="1132" y="110"/>
                </a:lnTo>
                <a:lnTo>
                  <a:pt x="1130" y="112"/>
                </a:lnTo>
                <a:lnTo>
                  <a:pt x="1121" y="130"/>
                </a:lnTo>
                <a:lnTo>
                  <a:pt x="1115" y="135"/>
                </a:lnTo>
                <a:lnTo>
                  <a:pt x="1104" y="155"/>
                </a:lnTo>
                <a:lnTo>
                  <a:pt x="1098" y="161"/>
                </a:lnTo>
                <a:lnTo>
                  <a:pt x="1092" y="164"/>
                </a:lnTo>
                <a:lnTo>
                  <a:pt x="1082" y="167"/>
                </a:lnTo>
                <a:lnTo>
                  <a:pt x="1079" y="171"/>
                </a:lnTo>
                <a:lnTo>
                  <a:pt x="1074" y="177"/>
                </a:lnTo>
                <a:lnTo>
                  <a:pt x="1073" y="181"/>
                </a:lnTo>
                <a:lnTo>
                  <a:pt x="1067" y="186"/>
                </a:lnTo>
                <a:lnTo>
                  <a:pt x="1062" y="186"/>
                </a:lnTo>
                <a:lnTo>
                  <a:pt x="1065" y="188"/>
                </a:lnTo>
                <a:lnTo>
                  <a:pt x="1070" y="186"/>
                </a:lnTo>
                <a:lnTo>
                  <a:pt x="1070" y="192"/>
                </a:lnTo>
                <a:lnTo>
                  <a:pt x="1061" y="193"/>
                </a:lnTo>
                <a:lnTo>
                  <a:pt x="1064" y="204"/>
                </a:lnTo>
                <a:lnTo>
                  <a:pt x="1068" y="206"/>
                </a:lnTo>
                <a:lnTo>
                  <a:pt x="1070" y="208"/>
                </a:lnTo>
                <a:lnTo>
                  <a:pt x="1064" y="207"/>
                </a:lnTo>
                <a:lnTo>
                  <a:pt x="1061" y="204"/>
                </a:lnTo>
                <a:lnTo>
                  <a:pt x="1059" y="201"/>
                </a:lnTo>
                <a:lnTo>
                  <a:pt x="1061" y="197"/>
                </a:lnTo>
                <a:lnTo>
                  <a:pt x="1059" y="194"/>
                </a:lnTo>
                <a:lnTo>
                  <a:pt x="1061" y="188"/>
                </a:lnTo>
                <a:lnTo>
                  <a:pt x="1059" y="186"/>
                </a:lnTo>
                <a:lnTo>
                  <a:pt x="1051" y="186"/>
                </a:lnTo>
                <a:lnTo>
                  <a:pt x="1049" y="187"/>
                </a:lnTo>
                <a:lnTo>
                  <a:pt x="1028" y="194"/>
                </a:lnTo>
                <a:lnTo>
                  <a:pt x="1013" y="196"/>
                </a:lnTo>
                <a:lnTo>
                  <a:pt x="1007" y="193"/>
                </a:lnTo>
                <a:lnTo>
                  <a:pt x="994" y="192"/>
                </a:lnTo>
                <a:lnTo>
                  <a:pt x="984" y="202"/>
                </a:lnTo>
                <a:lnTo>
                  <a:pt x="973" y="208"/>
                </a:lnTo>
                <a:lnTo>
                  <a:pt x="969" y="212"/>
                </a:lnTo>
                <a:lnTo>
                  <a:pt x="970" y="218"/>
                </a:lnTo>
                <a:lnTo>
                  <a:pt x="984" y="204"/>
                </a:lnTo>
                <a:lnTo>
                  <a:pt x="986" y="208"/>
                </a:lnTo>
                <a:lnTo>
                  <a:pt x="985" y="213"/>
                </a:lnTo>
                <a:lnTo>
                  <a:pt x="978" y="215"/>
                </a:lnTo>
                <a:lnTo>
                  <a:pt x="979" y="219"/>
                </a:lnTo>
                <a:lnTo>
                  <a:pt x="975" y="224"/>
                </a:lnTo>
                <a:lnTo>
                  <a:pt x="972" y="225"/>
                </a:lnTo>
                <a:lnTo>
                  <a:pt x="967" y="223"/>
                </a:lnTo>
                <a:lnTo>
                  <a:pt x="967" y="227"/>
                </a:lnTo>
                <a:lnTo>
                  <a:pt x="972" y="227"/>
                </a:lnTo>
                <a:lnTo>
                  <a:pt x="967" y="231"/>
                </a:lnTo>
                <a:lnTo>
                  <a:pt x="967" y="235"/>
                </a:lnTo>
                <a:lnTo>
                  <a:pt x="966" y="238"/>
                </a:lnTo>
                <a:lnTo>
                  <a:pt x="969" y="239"/>
                </a:lnTo>
                <a:lnTo>
                  <a:pt x="966" y="240"/>
                </a:lnTo>
                <a:lnTo>
                  <a:pt x="964" y="249"/>
                </a:lnTo>
                <a:lnTo>
                  <a:pt x="964" y="254"/>
                </a:lnTo>
                <a:lnTo>
                  <a:pt x="958" y="259"/>
                </a:lnTo>
                <a:lnTo>
                  <a:pt x="955" y="259"/>
                </a:lnTo>
                <a:lnTo>
                  <a:pt x="955" y="257"/>
                </a:lnTo>
                <a:lnTo>
                  <a:pt x="951" y="254"/>
                </a:lnTo>
                <a:lnTo>
                  <a:pt x="949" y="251"/>
                </a:lnTo>
                <a:lnTo>
                  <a:pt x="949" y="249"/>
                </a:lnTo>
                <a:lnTo>
                  <a:pt x="940" y="246"/>
                </a:lnTo>
                <a:lnTo>
                  <a:pt x="937" y="240"/>
                </a:lnTo>
                <a:lnTo>
                  <a:pt x="933" y="245"/>
                </a:lnTo>
                <a:lnTo>
                  <a:pt x="927" y="245"/>
                </a:lnTo>
                <a:lnTo>
                  <a:pt x="924" y="244"/>
                </a:lnTo>
                <a:lnTo>
                  <a:pt x="922" y="241"/>
                </a:lnTo>
                <a:lnTo>
                  <a:pt x="924" y="234"/>
                </a:lnTo>
                <a:lnTo>
                  <a:pt x="915" y="231"/>
                </a:lnTo>
                <a:lnTo>
                  <a:pt x="912" y="227"/>
                </a:lnTo>
                <a:lnTo>
                  <a:pt x="906" y="228"/>
                </a:lnTo>
                <a:lnTo>
                  <a:pt x="894" y="228"/>
                </a:lnTo>
                <a:lnTo>
                  <a:pt x="881" y="231"/>
                </a:lnTo>
                <a:lnTo>
                  <a:pt x="876" y="234"/>
                </a:lnTo>
                <a:lnTo>
                  <a:pt x="872" y="235"/>
                </a:lnTo>
                <a:lnTo>
                  <a:pt x="866" y="239"/>
                </a:lnTo>
                <a:lnTo>
                  <a:pt x="864" y="245"/>
                </a:lnTo>
                <a:lnTo>
                  <a:pt x="878" y="251"/>
                </a:lnTo>
                <a:lnTo>
                  <a:pt x="876" y="254"/>
                </a:lnTo>
                <a:lnTo>
                  <a:pt x="870" y="256"/>
                </a:lnTo>
                <a:lnTo>
                  <a:pt x="866" y="256"/>
                </a:lnTo>
                <a:lnTo>
                  <a:pt x="864" y="250"/>
                </a:lnTo>
                <a:lnTo>
                  <a:pt x="861" y="256"/>
                </a:lnTo>
                <a:lnTo>
                  <a:pt x="854" y="261"/>
                </a:lnTo>
                <a:lnTo>
                  <a:pt x="845" y="271"/>
                </a:lnTo>
                <a:lnTo>
                  <a:pt x="845" y="267"/>
                </a:lnTo>
                <a:lnTo>
                  <a:pt x="854" y="256"/>
                </a:lnTo>
                <a:lnTo>
                  <a:pt x="845" y="255"/>
                </a:lnTo>
                <a:lnTo>
                  <a:pt x="846" y="254"/>
                </a:lnTo>
                <a:lnTo>
                  <a:pt x="852" y="252"/>
                </a:lnTo>
                <a:lnTo>
                  <a:pt x="855" y="249"/>
                </a:lnTo>
                <a:lnTo>
                  <a:pt x="863" y="235"/>
                </a:lnTo>
                <a:lnTo>
                  <a:pt x="863" y="231"/>
                </a:lnTo>
                <a:lnTo>
                  <a:pt x="863" y="229"/>
                </a:lnTo>
                <a:lnTo>
                  <a:pt x="857" y="230"/>
                </a:lnTo>
                <a:lnTo>
                  <a:pt x="851" y="231"/>
                </a:lnTo>
                <a:lnTo>
                  <a:pt x="846" y="229"/>
                </a:lnTo>
                <a:lnTo>
                  <a:pt x="842" y="222"/>
                </a:lnTo>
                <a:lnTo>
                  <a:pt x="842" y="217"/>
                </a:lnTo>
                <a:lnTo>
                  <a:pt x="849" y="212"/>
                </a:lnTo>
                <a:lnTo>
                  <a:pt x="851" y="206"/>
                </a:lnTo>
                <a:lnTo>
                  <a:pt x="852" y="208"/>
                </a:lnTo>
                <a:lnTo>
                  <a:pt x="860" y="209"/>
                </a:lnTo>
                <a:lnTo>
                  <a:pt x="875" y="194"/>
                </a:lnTo>
                <a:lnTo>
                  <a:pt x="894" y="186"/>
                </a:lnTo>
                <a:lnTo>
                  <a:pt x="894" y="182"/>
                </a:lnTo>
                <a:lnTo>
                  <a:pt x="899" y="182"/>
                </a:lnTo>
                <a:lnTo>
                  <a:pt x="897" y="157"/>
                </a:lnTo>
                <a:lnTo>
                  <a:pt x="894" y="144"/>
                </a:lnTo>
                <a:lnTo>
                  <a:pt x="903" y="138"/>
                </a:lnTo>
                <a:lnTo>
                  <a:pt x="903" y="130"/>
                </a:lnTo>
                <a:lnTo>
                  <a:pt x="914" y="129"/>
                </a:lnTo>
                <a:lnTo>
                  <a:pt x="912" y="126"/>
                </a:lnTo>
                <a:lnTo>
                  <a:pt x="916" y="126"/>
                </a:lnTo>
                <a:lnTo>
                  <a:pt x="918" y="128"/>
                </a:lnTo>
                <a:lnTo>
                  <a:pt x="934" y="130"/>
                </a:lnTo>
                <a:lnTo>
                  <a:pt x="921" y="108"/>
                </a:lnTo>
                <a:lnTo>
                  <a:pt x="905" y="102"/>
                </a:lnTo>
                <a:lnTo>
                  <a:pt x="893" y="99"/>
                </a:lnTo>
                <a:lnTo>
                  <a:pt x="887" y="104"/>
                </a:lnTo>
                <a:lnTo>
                  <a:pt x="882" y="112"/>
                </a:lnTo>
                <a:lnTo>
                  <a:pt x="884" y="118"/>
                </a:lnTo>
                <a:lnTo>
                  <a:pt x="885" y="120"/>
                </a:lnTo>
                <a:lnTo>
                  <a:pt x="888" y="118"/>
                </a:lnTo>
                <a:lnTo>
                  <a:pt x="893" y="119"/>
                </a:lnTo>
                <a:lnTo>
                  <a:pt x="897" y="123"/>
                </a:lnTo>
                <a:lnTo>
                  <a:pt x="899" y="129"/>
                </a:lnTo>
                <a:lnTo>
                  <a:pt x="900" y="130"/>
                </a:lnTo>
                <a:lnTo>
                  <a:pt x="900" y="134"/>
                </a:lnTo>
                <a:lnTo>
                  <a:pt x="894" y="138"/>
                </a:lnTo>
                <a:lnTo>
                  <a:pt x="884" y="139"/>
                </a:lnTo>
                <a:lnTo>
                  <a:pt x="875" y="134"/>
                </a:lnTo>
                <a:lnTo>
                  <a:pt x="849" y="149"/>
                </a:lnTo>
                <a:lnTo>
                  <a:pt x="835" y="152"/>
                </a:lnTo>
                <a:lnTo>
                  <a:pt x="829" y="151"/>
                </a:lnTo>
                <a:lnTo>
                  <a:pt x="820" y="140"/>
                </a:lnTo>
                <a:lnTo>
                  <a:pt x="787" y="126"/>
                </a:lnTo>
                <a:lnTo>
                  <a:pt x="779" y="121"/>
                </a:lnTo>
                <a:lnTo>
                  <a:pt x="769" y="118"/>
                </a:lnTo>
                <a:lnTo>
                  <a:pt x="765" y="120"/>
                </a:lnTo>
                <a:lnTo>
                  <a:pt x="763" y="123"/>
                </a:lnTo>
                <a:lnTo>
                  <a:pt x="756" y="125"/>
                </a:lnTo>
                <a:lnTo>
                  <a:pt x="745" y="140"/>
                </a:lnTo>
                <a:lnTo>
                  <a:pt x="745" y="144"/>
                </a:lnTo>
                <a:lnTo>
                  <a:pt x="745" y="149"/>
                </a:lnTo>
                <a:lnTo>
                  <a:pt x="742" y="149"/>
                </a:lnTo>
                <a:lnTo>
                  <a:pt x="739" y="141"/>
                </a:lnTo>
                <a:lnTo>
                  <a:pt x="744" y="134"/>
                </a:lnTo>
                <a:lnTo>
                  <a:pt x="747" y="133"/>
                </a:lnTo>
                <a:lnTo>
                  <a:pt x="748" y="129"/>
                </a:lnTo>
                <a:lnTo>
                  <a:pt x="744" y="124"/>
                </a:lnTo>
                <a:lnTo>
                  <a:pt x="745" y="120"/>
                </a:lnTo>
                <a:lnTo>
                  <a:pt x="750" y="118"/>
                </a:lnTo>
                <a:lnTo>
                  <a:pt x="747" y="115"/>
                </a:lnTo>
                <a:lnTo>
                  <a:pt x="744" y="113"/>
                </a:lnTo>
                <a:lnTo>
                  <a:pt x="736" y="109"/>
                </a:lnTo>
                <a:lnTo>
                  <a:pt x="709" y="113"/>
                </a:lnTo>
                <a:lnTo>
                  <a:pt x="705" y="115"/>
                </a:lnTo>
                <a:lnTo>
                  <a:pt x="698" y="117"/>
                </a:lnTo>
                <a:lnTo>
                  <a:pt x="693" y="114"/>
                </a:lnTo>
                <a:lnTo>
                  <a:pt x="695" y="110"/>
                </a:lnTo>
                <a:lnTo>
                  <a:pt x="699" y="110"/>
                </a:lnTo>
                <a:lnTo>
                  <a:pt x="714" y="104"/>
                </a:lnTo>
                <a:lnTo>
                  <a:pt x="718" y="99"/>
                </a:lnTo>
                <a:lnTo>
                  <a:pt x="723" y="94"/>
                </a:lnTo>
                <a:lnTo>
                  <a:pt x="724" y="72"/>
                </a:lnTo>
                <a:lnTo>
                  <a:pt x="726" y="66"/>
                </a:lnTo>
                <a:lnTo>
                  <a:pt x="712" y="61"/>
                </a:lnTo>
                <a:lnTo>
                  <a:pt x="715" y="57"/>
                </a:lnTo>
                <a:lnTo>
                  <a:pt x="726" y="58"/>
                </a:lnTo>
                <a:lnTo>
                  <a:pt x="717" y="50"/>
                </a:lnTo>
                <a:lnTo>
                  <a:pt x="718" y="40"/>
                </a:lnTo>
                <a:lnTo>
                  <a:pt x="714" y="35"/>
                </a:lnTo>
                <a:lnTo>
                  <a:pt x="706" y="30"/>
                </a:lnTo>
                <a:lnTo>
                  <a:pt x="703" y="37"/>
                </a:lnTo>
                <a:lnTo>
                  <a:pt x="699" y="41"/>
                </a:lnTo>
                <a:lnTo>
                  <a:pt x="693" y="39"/>
                </a:lnTo>
                <a:lnTo>
                  <a:pt x="692" y="28"/>
                </a:lnTo>
                <a:lnTo>
                  <a:pt x="672" y="19"/>
                </a:lnTo>
                <a:lnTo>
                  <a:pt x="659" y="19"/>
                </a:lnTo>
                <a:lnTo>
                  <a:pt x="660" y="10"/>
                </a:lnTo>
                <a:lnTo>
                  <a:pt x="654" y="10"/>
                </a:lnTo>
                <a:lnTo>
                  <a:pt x="636" y="23"/>
                </a:lnTo>
                <a:lnTo>
                  <a:pt x="627" y="23"/>
                </a:lnTo>
                <a:lnTo>
                  <a:pt x="620" y="19"/>
                </a:lnTo>
                <a:lnTo>
                  <a:pt x="608" y="26"/>
                </a:lnTo>
                <a:lnTo>
                  <a:pt x="595" y="24"/>
                </a:lnTo>
                <a:lnTo>
                  <a:pt x="595" y="15"/>
                </a:lnTo>
                <a:lnTo>
                  <a:pt x="584" y="12"/>
                </a:lnTo>
                <a:lnTo>
                  <a:pt x="580" y="12"/>
                </a:lnTo>
                <a:lnTo>
                  <a:pt x="560" y="12"/>
                </a:lnTo>
                <a:lnTo>
                  <a:pt x="556" y="8"/>
                </a:lnTo>
                <a:lnTo>
                  <a:pt x="546" y="4"/>
                </a:lnTo>
                <a:lnTo>
                  <a:pt x="538" y="4"/>
                </a:lnTo>
                <a:lnTo>
                  <a:pt x="532" y="7"/>
                </a:lnTo>
                <a:lnTo>
                  <a:pt x="526" y="3"/>
                </a:lnTo>
                <a:lnTo>
                  <a:pt x="517" y="5"/>
                </a:lnTo>
                <a:lnTo>
                  <a:pt x="510" y="5"/>
                </a:lnTo>
                <a:lnTo>
                  <a:pt x="504" y="0"/>
                </a:lnTo>
                <a:lnTo>
                  <a:pt x="498" y="8"/>
                </a:lnTo>
                <a:lnTo>
                  <a:pt x="498" y="26"/>
                </a:lnTo>
                <a:lnTo>
                  <a:pt x="507" y="29"/>
                </a:lnTo>
                <a:lnTo>
                  <a:pt x="510" y="33"/>
                </a:lnTo>
                <a:lnTo>
                  <a:pt x="513" y="42"/>
                </a:lnTo>
                <a:lnTo>
                  <a:pt x="508" y="46"/>
                </a:lnTo>
                <a:lnTo>
                  <a:pt x="510" y="49"/>
                </a:lnTo>
                <a:lnTo>
                  <a:pt x="516" y="49"/>
                </a:lnTo>
                <a:lnTo>
                  <a:pt x="522" y="62"/>
                </a:lnTo>
                <a:lnTo>
                  <a:pt x="531" y="66"/>
                </a:lnTo>
                <a:lnTo>
                  <a:pt x="529" y="73"/>
                </a:lnTo>
                <a:lnTo>
                  <a:pt x="525" y="77"/>
                </a:lnTo>
                <a:lnTo>
                  <a:pt x="526" y="78"/>
                </a:lnTo>
                <a:lnTo>
                  <a:pt x="537" y="75"/>
                </a:lnTo>
                <a:lnTo>
                  <a:pt x="546" y="89"/>
                </a:lnTo>
                <a:lnTo>
                  <a:pt x="550" y="93"/>
                </a:lnTo>
                <a:lnTo>
                  <a:pt x="554" y="108"/>
                </a:lnTo>
                <a:lnTo>
                  <a:pt x="553" y="117"/>
                </a:lnTo>
                <a:lnTo>
                  <a:pt x="550" y="118"/>
                </a:lnTo>
                <a:lnTo>
                  <a:pt x="549" y="115"/>
                </a:lnTo>
                <a:lnTo>
                  <a:pt x="547" y="115"/>
                </a:lnTo>
                <a:lnTo>
                  <a:pt x="541" y="123"/>
                </a:lnTo>
                <a:lnTo>
                  <a:pt x="535" y="123"/>
                </a:lnTo>
                <a:lnTo>
                  <a:pt x="526" y="120"/>
                </a:lnTo>
                <a:lnTo>
                  <a:pt x="504" y="124"/>
                </a:lnTo>
                <a:lnTo>
                  <a:pt x="501" y="123"/>
                </a:lnTo>
                <a:lnTo>
                  <a:pt x="492" y="131"/>
                </a:lnTo>
                <a:lnTo>
                  <a:pt x="493" y="134"/>
                </a:lnTo>
                <a:lnTo>
                  <a:pt x="496" y="133"/>
                </a:lnTo>
                <a:lnTo>
                  <a:pt x="498" y="129"/>
                </a:lnTo>
                <a:lnTo>
                  <a:pt x="502" y="133"/>
                </a:lnTo>
                <a:lnTo>
                  <a:pt x="495" y="140"/>
                </a:lnTo>
                <a:lnTo>
                  <a:pt x="489" y="139"/>
                </a:lnTo>
                <a:lnTo>
                  <a:pt x="486" y="147"/>
                </a:lnTo>
                <a:lnTo>
                  <a:pt x="496" y="155"/>
                </a:lnTo>
                <a:lnTo>
                  <a:pt x="499" y="160"/>
                </a:lnTo>
                <a:lnTo>
                  <a:pt x="501" y="155"/>
                </a:lnTo>
                <a:lnTo>
                  <a:pt x="510" y="151"/>
                </a:lnTo>
                <a:lnTo>
                  <a:pt x="516" y="155"/>
                </a:lnTo>
                <a:lnTo>
                  <a:pt x="526" y="155"/>
                </a:lnTo>
                <a:lnTo>
                  <a:pt x="529" y="160"/>
                </a:lnTo>
                <a:lnTo>
                  <a:pt x="526" y="170"/>
                </a:lnTo>
                <a:lnTo>
                  <a:pt x="520" y="181"/>
                </a:lnTo>
                <a:lnTo>
                  <a:pt x="522" y="189"/>
                </a:lnTo>
                <a:lnTo>
                  <a:pt x="526" y="194"/>
                </a:lnTo>
                <a:lnTo>
                  <a:pt x="532" y="193"/>
                </a:lnTo>
                <a:lnTo>
                  <a:pt x="546" y="194"/>
                </a:lnTo>
                <a:lnTo>
                  <a:pt x="550" y="202"/>
                </a:lnTo>
                <a:lnTo>
                  <a:pt x="552" y="208"/>
                </a:lnTo>
                <a:lnTo>
                  <a:pt x="550" y="213"/>
                </a:lnTo>
                <a:lnTo>
                  <a:pt x="546" y="218"/>
                </a:lnTo>
                <a:lnTo>
                  <a:pt x="534" y="213"/>
                </a:lnTo>
                <a:lnTo>
                  <a:pt x="525" y="213"/>
                </a:lnTo>
                <a:lnTo>
                  <a:pt x="525" y="217"/>
                </a:lnTo>
                <a:lnTo>
                  <a:pt x="531" y="224"/>
                </a:lnTo>
                <a:lnTo>
                  <a:pt x="537" y="245"/>
                </a:lnTo>
                <a:lnTo>
                  <a:pt x="546" y="250"/>
                </a:lnTo>
                <a:lnTo>
                  <a:pt x="552" y="248"/>
                </a:lnTo>
                <a:lnTo>
                  <a:pt x="563" y="251"/>
                </a:lnTo>
                <a:lnTo>
                  <a:pt x="583" y="252"/>
                </a:lnTo>
                <a:lnTo>
                  <a:pt x="592" y="254"/>
                </a:lnTo>
                <a:lnTo>
                  <a:pt x="602" y="262"/>
                </a:lnTo>
                <a:lnTo>
                  <a:pt x="605" y="267"/>
                </a:lnTo>
                <a:lnTo>
                  <a:pt x="613" y="272"/>
                </a:lnTo>
                <a:lnTo>
                  <a:pt x="616" y="282"/>
                </a:lnTo>
                <a:lnTo>
                  <a:pt x="619" y="285"/>
                </a:lnTo>
                <a:lnTo>
                  <a:pt x="617" y="290"/>
                </a:lnTo>
                <a:lnTo>
                  <a:pt x="622" y="296"/>
                </a:lnTo>
                <a:lnTo>
                  <a:pt x="632" y="301"/>
                </a:lnTo>
                <a:lnTo>
                  <a:pt x="636" y="309"/>
                </a:lnTo>
                <a:lnTo>
                  <a:pt x="638" y="317"/>
                </a:lnTo>
                <a:lnTo>
                  <a:pt x="642" y="320"/>
                </a:lnTo>
                <a:lnTo>
                  <a:pt x="642" y="324"/>
                </a:lnTo>
                <a:lnTo>
                  <a:pt x="662" y="335"/>
                </a:lnTo>
                <a:lnTo>
                  <a:pt x="671" y="336"/>
                </a:lnTo>
                <a:lnTo>
                  <a:pt x="681" y="339"/>
                </a:lnTo>
                <a:lnTo>
                  <a:pt x="687" y="343"/>
                </a:lnTo>
                <a:lnTo>
                  <a:pt x="680" y="345"/>
                </a:lnTo>
                <a:lnTo>
                  <a:pt x="672" y="343"/>
                </a:lnTo>
                <a:lnTo>
                  <a:pt x="666" y="344"/>
                </a:lnTo>
                <a:lnTo>
                  <a:pt x="645" y="333"/>
                </a:lnTo>
                <a:lnTo>
                  <a:pt x="633" y="323"/>
                </a:lnTo>
                <a:lnTo>
                  <a:pt x="630" y="314"/>
                </a:lnTo>
                <a:lnTo>
                  <a:pt x="625" y="304"/>
                </a:lnTo>
                <a:lnTo>
                  <a:pt x="614" y="297"/>
                </a:lnTo>
                <a:lnTo>
                  <a:pt x="605" y="282"/>
                </a:lnTo>
                <a:lnTo>
                  <a:pt x="604" y="277"/>
                </a:lnTo>
                <a:lnTo>
                  <a:pt x="598" y="266"/>
                </a:lnTo>
                <a:lnTo>
                  <a:pt x="592" y="261"/>
                </a:lnTo>
                <a:lnTo>
                  <a:pt x="578" y="264"/>
                </a:lnTo>
                <a:lnTo>
                  <a:pt x="565" y="260"/>
                </a:lnTo>
                <a:lnTo>
                  <a:pt x="556" y="260"/>
                </a:lnTo>
                <a:lnTo>
                  <a:pt x="550" y="264"/>
                </a:lnTo>
                <a:lnTo>
                  <a:pt x="543" y="264"/>
                </a:lnTo>
                <a:lnTo>
                  <a:pt x="528" y="267"/>
                </a:lnTo>
                <a:lnTo>
                  <a:pt x="513" y="267"/>
                </a:lnTo>
                <a:lnTo>
                  <a:pt x="496" y="251"/>
                </a:lnTo>
                <a:lnTo>
                  <a:pt x="490" y="250"/>
                </a:lnTo>
                <a:lnTo>
                  <a:pt x="483" y="254"/>
                </a:lnTo>
                <a:lnTo>
                  <a:pt x="477" y="259"/>
                </a:lnTo>
                <a:lnTo>
                  <a:pt x="467" y="286"/>
                </a:lnTo>
                <a:lnTo>
                  <a:pt x="461" y="297"/>
                </a:lnTo>
                <a:lnTo>
                  <a:pt x="459" y="304"/>
                </a:lnTo>
                <a:lnTo>
                  <a:pt x="462" y="313"/>
                </a:lnTo>
                <a:lnTo>
                  <a:pt x="465" y="320"/>
                </a:lnTo>
                <a:lnTo>
                  <a:pt x="468" y="327"/>
                </a:lnTo>
                <a:lnTo>
                  <a:pt x="468" y="332"/>
                </a:lnTo>
                <a:lnTo>
                  <a:pt x="473" y="341"/>
                </a:lnTo>
                <a:lnTo>
                  <a:pt x="468" y="340"/>
                </a:lnTo>
                <a:lnTo>
                  <a:pt x="468" y="336"/>
                </a:lnTo>
                <a:lnTo>
                  <a:pt x="440" y="323"/>
                </a:lnTo>
                <a:lnTo>
                  <a:pt x="435" y="315"/>
                </a:lnTo>
                <a:lnTo>
                  <a:pt x="431" y="315"/>
                </a:lnTo>
                <a:lnTo>
                  <a:pt x="420" y="323"/>
                </a:lnTo>
                <a:lnTo>
                  <a:pt x="414" y="335"/>
                </a:lnTo>
                <a:lnTo>
                  <a:pt x="417" y="338"/>
                </a:lnTo>
                <a:lnTo>
                  <a:pt x="428" y="338"/>
                </a:lnTo>
                <a:lnTo>
                  <a:pt x="432" y="340"/>
                </a:lnTo>
                <a:lnTo>
                  <a:pt x="432" y="351"/>
                </a:lnTo>
                <a:lnTo>
                  <a:pt x="426" y="360"/>
                </a:lnTo>
                <a:lnTo>
                  <a:pt x="417" y="369"/>
                </a:lnTo>
                <a:lnTo>
                  <a:pt x="411" y="366"/>
                </a:lnTo>
                <a:lnTo>
                  <a:pt x="403" y="353"/>
                </a:lnTo>
                <a:lnTo>
                  <a:pt x="394" y="358"/>
                </a:lnTo>
                <a:lnTo>
                  <a:pt x="388" y="350"/>
                </a:lnTo>
                <a:lnTo>
                  <a:pt x="388" y="340"/>
                </a:lnTo>
                <a:lnTo>
                  <a:pt x="397" y="343"/>
                </a:lnTo>
                <a:lnTo>
                  <a:pt x="407" y="335"/>
                </a:lnTo>
                <a:lnTo>
                  <a:pt x="409" y="333"/>
                </a:lnTo>
                <a:lnTo>
                  <a:pt x="407" y="330"/>
                </a:lnTo>
                <a:lnTo>
                  <a:pt x="406" y="325"/>
                </a:lnTo>
                <a:lnTo>
                  <a:pt x="394" y="304"/>
                </a:lnTo>
                <a:lnTo>
                  <a:pt x="388" y="306"/>
                </a:lnTo>
                <a:lnTo>
                  <a:pt x="385" y="294"/>
                </a:lnTo>
                <a:lnTo>
                  <a:pt x="388" y="292"/>
                </a:lnTo>
                <a:lnTo>
                  <a:pt x="368" y="287"/>
                </a:lnTo>
                <a:lnTo>
                  <a:pt x="350" y="287"/>
                </a:lnTo>
                <a:lnTo>
                  <a:pt x="341" y="290"/>
                </a:lnTo>
                <a:lnTo>
                  <a:pt x="331" y="288"/>
                </a:lnTo>
                <a:lnTo>
                  <a:pt x="304" y="297"/>
                </a:lnTo>
                <a:lnTo>
                  <a:pt x="295" y="296"/>
                </a:lnTo>
                <a:lnTo>
                  <a:pt x="291" y="293"/>
                </a:lnTo>
                <a:lnTo>
                  <a:pt x="274" y="292"/>
                </a:lnTo>
                <a:lnTo>
                  <a:pt x="254" y="296"/>
                </a:lnTo>
                <a:lnTo>
                  <a:pt x="243" y="302"/>
                </a:lnTo>
                <a:lnTo>
                  <a:pt x="227" y="320"/>
                </a:lnTo>
                <a:lnTo>
                  <a:pt x="230" y="324"/>
                </a:lnTo>
                <a:lnTo>
                  <a:pt x="237" y="329"/>
                </a:lnTo>
                <a:lnTo>
                  <a:pt x="228" y="333"/>
                </a:lnTo>
                <a:lnTo>
                  <a:pt x="224" y="330"/>
                </a:lnTo>
                <a:lnTo>
                  <a:pt x="218" y="334"/>
                </a:lnTo>
                <a:lnTo>
                  <a:pt x="207" y="367"/>
                </a:lnTo>
                <a:lnTo>
                  <a:pt x="209" y="372"/>
                </a:lnTo>
                <a:lnTo>
                  <a:pt x="210" y="375"/>
                </a:lnTo>
                <a:lnTo>
                  <a:pt x="227" y="376"/>
                </a:lnTo>
                <a:lnTo>
                  <a:pt x="239" y="380"/>
                </a:lnTo>
                <a:lnTo>
                  <a:pt x="260" y="381"/>
                </a:lnTo>
                <a:lnTo>
                  <a:pt x="263" y="383"/>
                </a:lnTo>
                <a:lnTo>
                  <a:pt x="249" y="381"/>
                </a:lnTo>
                <a:lnTo>
                  <a:pt x="248" y="385"/>
                </a:lnTo>
                <a:lnTo>
                  <a:pt x="246" y="396"/>
                </a:lnTo>
                <a:lnTo>
                  <a:pt x="236" y="395"/>
                </a:lnTo>
                <a:lnTo>
                  <a:pt x="239" y="404"/>
                </a:lnTo>
                <a:lnTo>
                  <a:pt x="239" y="409"/>
                </a:lnTo>
                <a:lnTo>
                  <a:pt x="237" y="412"/>
                </a:lnTo>
                <a:lnTo>
                  <a:pt x="242" y="416"/>
                </a:lnTo>
                <a:lnTo>
                  <a:pt x="236" y="414"/>
                </a:lnTo>
                <a:lnTo>
                  <a:pt x="233" y="417"/>
                </a:lnTo>
                <a:lnTo>
                  <a:pt x="233" y="421"/>
                </a:lnTo>
                <a:lnTo>
                  <a:pt x="231" y="422"/>
                </a:lnTo>
                <a:lnTo>
                  <a:pt x="231" y="424"/>
                </a:lnTo>
                <a:lnTo>
                  <a:pt x="234" y="429"/>
                </a:lnTo>
                <a:lnTo>
                  <a:pt x="234" y="437"/>
                </a:lnTo>
                <a:lnTo>
                  <a:pt x="236" y="455"/>
                </a:lnTo>
                <a:lnTo>
                  <a:pt x="234" y="456"/>
                </a:lnTo>
                <a:lnTo>
                  <a:pt x="228" y="470"/>
                </a:lnTo>
                <a:lnTo>
                  <a:pt x="212" y="492"/>
                </a:lnTo>
                <a:lnTo>
                  <a:pt x="212" y="495"/>
                </a:lnTo>
                <a:lnTo>
                  <a:pt x="209" y="502"/>
                </a:lnTo>
                <a:lnTo>
                  <a:pt x="204" y="540"/>
                </a:lnTo>
                <a:lnTo>
                  <a:pt x="203" y="545"/>
                </a:lnTo>
                <a:lnTo>
                  <a:pt x="193" y="542"/>
                </a:lnTo>
                <a:lnTo>
                  <a:pt x="184" y="543"/>
                </a:lnTo>
                <a:lnTo>
                  <a:pt x="176" y="540"/>
                </a:lnTo>
                <a:lnTo>
                  <a:pt x="152" y="542"/>
                </a:lnTo>
                <a:lnTo>
                  <a:pt x="145" y="545"/>
                </a:lnTo>
                <a:lnTo>
                  <a:pt x="146" y="548"/>
                </a:lnTo>
                <a:lnTo>
                  <a:pt x="145" y="554"/>
                </a:lnTo>
                <a:lnTo>
                  <a:pt x="152" y="559"/>
                </a:lnTo>
                <a:lnTo>
                  <a:pt x="152" y="561"/>
                </a:lnTo>
                <a:lnTo>
                  <a:pt x="148" y="559"/>
                </a:lnTo>
                <a:lnTo>
                  <a:pt x="146" y="561"/>
                </a:lnTo>
                <a:lnTo>
                  <a:pt x="140" y="561"/>
                </a:lnTo>
                <a:lnTo>
                  <a:pt x="143" y="569"/>
                </a:lnTo>
                <a:lnTo>
                  <a:pt x="142" y="577"/>
                </a:lnTo>
                <a:lnTo>
                  <a:pt x="152" y="584"/>
                </a:lnTo>
                <a:lnTo>
                  <a:pt x="166" y="585"/>
                </a:lnTo>
                <a:lnTo>
                  <a:pt x="182" y="591"/>
                </a:lnTo>
                <a:lnTo>
                  <a:pt x="187" y="589"/>
                </a:lnTo>
                <a:lnTo>
                  <a:pt x="191" y="582"/>
                </a:lnTo>
                <a:lnTo>
                  <a:pt x="193" y="586"/>
                </a:lnTo>
                <a:lnTo>
                  <a:pt x="194" y="594"/>
                </a:lnTo>
                <a:lnTo>
                  <a:pt x="197" y="600"/>
                </a:lnTo>
                <a:lnTo>
                  <a:pt x="201" y="601"/>
                </a:lnTo>
                <a:lnTo>
                  <a:pt x="203" y="613"/>
                </a:lnTo>
                <a:lnTo>
                  <a:pt x="194" y="629"/>
                </a:lnTo>
                <a:lnTo>
                  <a:pt x="195" y="633"/>
                </a:lnTo>
                <a:lnTo>
                  <a:pt x="201" y="640"/>
                </a:lnTo>
                <a:lnTo>
                  <a:pt x="193" y="645"/>
                </a:lnTo>
                <a:lnTo>
                  <a:pt x="188" y="645"/>
                </a:lnTo>
                <a:lnTo>
                  <a:pt x="179" y="658"/>
                </a:lnTo>
                <a:lnTo>
                  <a:pt x="175" y="658"/>
                </a:lnTo>
                <a:lnTo>
                  <a:pt x="169" y="661"/>
                </a:lnTo>
                <a:lnTo>
                  <a:pt x="166" y="669"/>
                </a:lnTo>
                <a:lnTo>
                  <a:pt x="161" y="671"/>
                </a:lnTo>
                <a:lnTo>
                  <a:pt x="146" y="670"/>
                </a:lnTo>
                <a:lnTo>
                  <a:pt x="146" y="675"/>
                </a:lnTo>
                <a:lnTo>
                  <a:pt x="142" y="681"/>
                </a:lnTo>
                <a:lnTo>
                  <a:pt x="134" y="681"/>
                </a:lnTo>
                <a:lnTo>
                  <a:pt x="133" y="689"/>
                </a:lnTo>
                <a:lnTo>
                  <a:pt x="137" y="689"/>
                </a:lnTo>
                <a:lnTo>
                  <a:pt x="157" y="702"/>
                </a:lnTo>
                <a:lnTo>
                  <a:pt x="155" y="710"/>
                </a:lnTo>
                <a:lnTo>
                  <a:pt x="151" y="710"/>
                </a:lnTo>
                <a:lnTo>
                  <a:pt x="149" y="716"/>
                </a:lnTo>
                <a:lnTo>
                  <a:pt x="145" y="721"/>
                </a:lnTo>
                <a:lnTo>
                  <a:pt x="136" y="724"/>
                </a:lnTo>
                <a:lnTo>
                  <a:pt x="133" y="720"/>
                </a:lnTo>
                <a:lnTo>
                  <a:pt x="128" y="720"/>
                </a:lnTo>
                <a:lnTo>
                  <a:pt x="121" y="722"/>
                </a:lnTo>
                <a:lnTo>
                  <a:pt x="114" y="723"/>
                </a:lnTo>
                <a:lnTo>
                  <a:pt x="109" y="726"/>
                </a:lnTo>
                <a:lnTo>
                  <a:pt x="106" y="726"/>
                </a:lnTo>
                <a:lnTo>
                  <a:pt x="99" y="731"/>
                </a:lnTo>
                <a:lnTo>
                  <a:pt x="93" y="732"/>
                </a:lnTo>
                <a:lnTo>
                  <a:pt x="90" y="729"/>
                </a:lnTo>
                <a:lnTo>
                  <a:pt x="87" y="731"/>
                </a:lnTo>
                <a:lnTo>
                  <a:pt x="79" y="727"/>
                </a:lnTo>
                <a:lnTo>
                  <a:pt x="81" y="738"/>
                </a:lnTo>
                <a:lnTo>
                  <a:pt x="73" y="736"/>
                </a:lnTo>
                <a:lnTo>
                  <a:pt x="72" y="732"/>
                </a:lnTo>
                <a:lnTo>
                  <a:pt x="63" y="731"/>
                </a:lnTo>
                <a:lnTo>
                  <a:pt x="63" y="727"/>
                </a:lnTo>
                <a:lnTo>
                  <a:pt x="58" y="726"/>
                </a:lnTo>
                <a:lnTo>
                  <a:pt x="54" y="727"/>
                </a:lnTo>
                <a:lnTo>
                  <a:pt x="47" y="724"/>
                </a:lnTo>
                <a:lnTo>
                  <a:pt x="39" y="717"/>
                </a:lnTo>
                <a:lnTo>
                  <a:pt x="32" y="718"/>
                </a:lnTo>
                <a:lnTo>
                  <a:pt x="39" y="727"/>
                </a:lnTo>
                <a:lnTo>
                  <a:pt x="41" y="731"/>
                </a:lnTo>
                <a:lnTo>
                  <a:pt x="29" y="729"/>
                </a:lnTo>
                <a:lnTo>
                  <a:pt x="21" y="727"/>
                </a:lnTo>
                <a:lnTo>
                  <a:pt x="20" y="729"/>
                </a:lnTo>
                <a:lnTo>
                  <a:pt x="11" y="733"/>
                </a:lnTo>
                <a:lnTo>
                  <a:pt x="3" y="733"/>
                </a:lnTo>
                <a:lnTo>
                  <a:pt x="2" y="737"/>
                </a:lnTo>
                <a:lnTo>
                  <a:pt x="5" y="739"/>
                </a:lnTo>
                <a:lnTo>
                  <a:pt x="5" y="750"/>
                </a:lnTo>
                <a:lnTo>
                  <a:pt x="0" y="754"/>
                </a:lnTo>
                <a:lnTo>
                  <a:pt x="8" y="755"/>
                </a:lnTo>
                <a:lnTo>
                  <a:pt x="15" y="760"/>
                </a:lnTo>
                <a:lnTo>
                  <a:pt x="14" y="773"/>
                </a:lnTo>
                <a:lnTo>
                  <a:pt x="26" y="776"/>
                </a:lnTo>
                <a:lnTo>
                  <a:pt x="23" y="790"/>
                </a:lnTo>
                <a:lnTo>
                  <a:pt x="33" y="801"/>
                </a:lnTo>
                <a:lnTo>
                  <a:pt x="36" y="807"/>
                </a:lnTo>
                <a:lnTo>
                  <a:pt x="39" y="810"/>
                </a:lnTo>
                <a:lnTo>
                  <a:pt x="42" y="825"/>
                </a:lnTo>
                <a:lnTo>
                  <a:pt x="39" y="838"/>
                </a:lnTo>
                <a:lnTo>
                  <a:pt x="41" y="842"/>
                </a:lnTo>
                <a:lnTo>
                  <a:pt x="41" y="847"/>
                </a:lnTo>
                <a:lnTo>
                  <a:pt x="41" y="851"/>
                </a:lnTo>
                <a:lnTo>
                  <a:pt x="29" y="859"/>
                </a:lnTo>
                <a:lnTo>
                  <a:pt x="20" y="872"/>
                </a:lnTo>
                <a:lnTo>
                  <a:pt x="12" y="878"/>
                </a:lnTo>
                <a:lnTo>
                  <a:pt x="14" y="881"/>
                </a:lnTo>
                <a:lnTo>
                  <a:pt x="11" y="883"/>
                </a:lnTo>
                <a:lnTo>
                  <a:pt x="11" y="894"/>
                </a:lnTo>
                <a:lnTo>
                  <a:pt x="14" y="896"/>
                </a:lnTo>
                <a:lnTo>
                  <a:pt x="24" y="891"/>
                </a:lnTo>
                <a:lnTo>
                  <a:pt x="29" y="893"/>
                </a:lnTo>
                <a:lnTo>
                  <a:pt x="24" y="895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5" name="Freeform 507"/>
          <p:cNvSpPr>
            <a:spLocks/>
          </p:cNvSpPr>
          <p:nvPr/>
        </p:nvSpPr>
        <p:spPr bwMode="auto">
          <a:xfrm>
            <a:off x="5319713" y="3186113"/>
            <a:ext cx="149225" cy="482600"/>
          </a:xfrm>
          <a:custGeom>
            <a:avLst/>
            <a:gdLst>
              <a:gd name="T0" fmla="*/ 119080763 w 187"/>
              <a:gd name="T1" fmla="*/ 379283859 h 608"/>
              <a:gd name="T2" fmla="*/ 113349567 w 187"/>
              <a:gd name="T3" fmla="*/ 364792371 h 608"/>
              <a:gd name="T4" fmla="*/ 105071173 w 187"/>
              <a:gd name="T5" fmla="*/ 347781522 h 608"/>
              <a:gd name="T6" fmla="*/ 99339953 w 187"/>
              <a:gd name="T7" fmla="*/ 344631130 h 608"/>
              <a:gd name="T8" fmla="*/ 112712768 w 187"/>
              <a:gd name="T9" fmla="*/ 325730362 h 608"/>
              <a:gd name="T10" fmla="*/ 111439169 w 187"/>
              <a:gd name="T11" fmla="*/ 319429577 h 608"/>
              <a:gd name="T12" fmla="*/ 116533565 w 187"/>
              <a:gd name="T13" fmla="*/ 304938883 h 608"/>
              <a:gd name="T14" fmla="*/ 108891971 w 187"/>
              <a:gd name="T15" fmla="*/ 302418728 h 608"/>
              <a:gd name="T16" fmla="*/ 109528770 w 187"/>
              <a:gd name="T17" fmla="*/ 291707870 h 608"/>
              <a:gd name="T18" fmla="*/ 109528770 w 187"/>
              <a:gd name="T19" fmla="*/ 286037322 h 608"/>
              <a:gd name="T20" fmla="*/ 109528770 w 187"/>
              <a:gd name="T21" fmla="*/ 279107093 h 608"/>
              <a:gd name="T22" fmla="*/ 95519156 w 187"/>
              <a:gd name="T23" fmla="*/ 276586938 h 608"/>
              <a:gd name="T24" fmla="*/ 94882356 w 187"/>
              <a:gd name="T25" fmla="*/ 269656710 h 608"/>
              <a:gd name="T26" fmla="*/ 89787960 w 187"/>
              <a:gd name="T27" fmla="*/ 258945851 h 608"/>
              <a:gd name="T28" fmla="*/ 99976752 w 187"/>
              <a:gd name="T29" fmla="*/ 240045084 h 608"/>
              <a:gd name="T30" fmla="*/ 96792755 w 187"/>
              <a:gd name="T31" fmla="*/ 232484618 h 608"/>
              <a:gd name="T32" fmla="*/ 94882356 w 187"/>
              <a:gd name="T33" fmla="*/ 225553596 h 608"/>
              <a:gd name="T34" fmla="*/ 80235967 w 187"/>
              <a:gd name="T35" fmla="*/ 215472975 h 608"/>
              <a:gd name="T36" fmla="*/ 68136776 w 187"/>
              <a:gd name="T37" fmla="*/ 200982231 h 608"/>
              <a:gd name="T38" fmla="*/ 52854385 w 187"/>
              <a:gd name="T39" fmla="*/ 194682240 h 608"/>
              <a:gd name="T40" fmla="*/ 43302380 w 187"/>
              <a:gd name="T41" fmla="*/ 190901610 h 608"/>
              <a:gd name="T42" fmla="*/ 45212779 w 187"/>
              <a:gd name="T43" fmla="*/ 180191546 h 608"/>
              <a:gd name="T44" fmla="*/ 46486378 w 187"/>
              <a:gd name="T45" fmla="*/ 171370606 h 608"/>
              <a:gd name="T46" fmla="*/ 53491185 w 187"/>
              <a:gd name="T47" fmla="*/ 165070615 h 608"/>
              <a:gd name="T48" fmla="*/ 62405580 w 187"/>
              <a:gd name="T49" fmla="*/ 160029510 h 608"/>
              <a:gd name="T50" fmla="*/ 68136776 w 187"/>
              <a:gd name="T51" fmla="*/ 154989200 h 608"/>
              <a:gd name="T52" fmla="*/ 66863177 w 187"/>
              <a:gd name="T53" fmla="*/ 134827958 h 608"/>
              <a:gd name="T54" fmla="*/ 70047175 w 187"/>
              <a:gd name="T55" fmla="*/ 130417885 h 608"/>
              <a:gd name="T56" fmla="*/ 72594373 w 187"/>
              <a:gd name="T57" fmla="*/ 129787647 h 608"/>
              <a:gd name="T58" fmla="*/ 72594373 w 187"/>
              <a:gd name="T59" fmla="*/ 120967501 h 608"/>
              <a:gd name="T60" fmla="*/ 70047175 w 187"/>
              <a:gd name="T61" fmla="*/ 108996962 h 608"/>
              <a:gd name="T62" fmla="*/ 66863177 w 187"/>
              <a:gd name="T63" fmla="*/ 94506243 h 608"/>
              <a:gd name="T64" fmla="*/ 64315979 w 187"/>
              <a:gd name="T65" fmla="*/ 88205458 h 608"/>
              <a:gd name="T66" fmla="*/ 61131981 w 187"/>
              <a:gd name="T67" fmla="*/ 80644992 h 608"/>
              <a:gd name="T68" fmla="*/ 60495182 w 187"/>
              <a:gd name="T69" fmla="*/ 70564371 h 608"/>
              <a:gd name="T70" fmla="*/ 56675183 w 187"/>
              <a:gd name="T71" fmla="*/ 66154298 h 608"/>
              <a:gd name="T72" fmla="*/ 52854385 w 187"/>
              <a:gd name="T73" fmla="*/ 57963595 h 608"/>
              <a:gd name="T74" fmla="*/ 50307175 w 187"/>
              <a:gd name="T75" fmla="*/ 55443440 h 608"/>
              <a:gd name="T76" fmla="*/ 62405580 w 187"/>
              <a:gd name="T77" fmla="*/ 55443440 h 608"/>
              <a:gd name="T78" fmla="*/ 46486378 w 187"/>
              <a:gd name="T79" fmla="*/ 51033354 h 608"/>
              <a:gd name="T80" fmla="*/ 43302380 w 187"/>
              <a:gd name="T81" fmla="*/ 57963595 h 608"/>
              <a:gd name="T82" fmla="*/ 31203189 w 187"/>
              <a:gd name="T83" fmla="*/ 49142643 h 608"/>
              <a:gd name="T84" fmla="*/ 29929590 w 187"/>
              <a:gd name="T85" fmla="*/ 52293048 h 608"/>
              <a:gd name="T86" fmla="*/ 16556794 w 187"/>
              <a:gd name="T87" fmla="*/ 40952733 h 608"/>
              <a:gd name="T88" fmla="*/ 12735994 w 187"/>
              <a:gd name="T89" fmla="*/ 39062022 h 608"/>
              <a:gd name="T90" fmla="*/ 6367997 w 187"/>
              <a:gd name="T91" fmla="*/ 35282186 h 608"/>
              <a:gd name="T92" fmla="*/ 7004798 w 187"/>
              <a:gd name="T93" fmla="*/ 32131793 h 608"/>
              <a:gd name="T94" fmla="*/ 12735994 w 187"/>
              <a:gd name="T95" fmla="*/ 25201559 h 608"/>
              <a:gd name="T96" fmla="*/ 14009596 w 187"/>
              <a:gd name="T97" fmla="*/ 20791485 h 608"/>
              <a:gd name="T98" fmla="*/ 8278397 w 187"/>
              <a:gd name="T99" fmla="*/ 14490700 h 608"/>
              <a:gd name="T100" fmla="*/ 636800 w 187"/>
              <a:gd name="T101" fmla="*/ 6299993 h 6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7"/>
              <a:gd name="T154" fmla="*/ 0 h 608"/>
              <a:gd name="T155" fmla="*/ 187 w 187"/>
              <a:gd name="T156" fmla="*/ 608 h 60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7" h="608">
                <a:moveTo>
                  <a:pt x="181" y="608"/>
                </a:moveTo>
                <a:lnTo>
                  <a:pt x="187" y="602"/>
                </a:lnTo>
                <a:lnTo>
                  <a:pt x="187" y="592"/>
                </a:lnTo>
                <a:lnTo>
                  <a:pt x="178" y="579"/>
                </a:lnTo>
                <a:lnTo>
                  <a:pt x="171" y="571"/>
                </a:lnTo>
                <a:lnTo>
                  <a:pt x="165" y="552"/>
                </a:lnTo>
                <a:lnTo>
                  <a:pt x="156" y="550"/>
                </a:lnTo>
                <a:lnTo>
                  <a:pt x="156" y="547"/>
                </a:lnTo>
                <a:lnTo>
                  <a:pt x="174" y="524"/>
                </a:lnTo>
                <a:lnTo>
                  <a:pt x="177" y="517"/>
                </a:lnTo>
                <a:lnTo>
                  <a:pt x="174" y="514"/>
                </a:lnTo>
                <a:lnTo>
                  <a:pt x="175" y="507"/>
                </a:lnTo>
                <a:lnTo>
                  <a:pt x="183" y="493"/>
                </a:lnTo>
                <a:lnTo>
                  <a:pt x="183" y="484"/>
                </a:lnTo>
                <a:lnTo>
                  <a:pt x="178" y="481"/>
                </a:lnTo>
                <a:lnTo>
                  <a:pt x="171" y="480"/>
                </a:lnTo>
                <a:lnTo>
                  <a:pt x="169" y="475"/>
                </a:lnTo>
                <a:lnTo>
                  <a:pt x="172" y="463"/>
                </a:lnTo>
                <a:lnTo>
                  <a:pt x="171" y="459"/>
                </a:lnTo>
                <a:lnTo>
                  <a:pt x="172" y="454"/>
                </a:lnTo>
                <a:lnTo>
                  <a:pt x="174" y="450"/>
                </a:lnTo>
                <a:lnTo>
                  <a:pt x="172" y="443"/>
                </a:lnTo>
                <a:lnTo>
                  <a:pt x="160" y="438"/>
                </a:lnTo>
                <a:lnTo>
                  <a:pt x="150" y="439"/>
                </a:lnTo>
                <a:lnTo>
                  <a:pt x="147" y="435"/>
                </a:lnTo>
                <a:lnTo>
                  <a:pt x="149" y="428"/>
                </a:lnTo>
                <a:lnTo>
                  <a:pt x="144" y="413"/>
                </a:lnTo>
                <a:lnTo>
                  <a:pt x="141" y="411"/>
                </a:lnTo>
                <a:lnTo>
                  <a:pt x="152" y="386"/>
                </a:lnTo>
                <a:lnTo>
                  <a:pt x="157" y="381"/>
                </a:lnTo>
                <a:lnTo>
                  <a:pt x="147" y="374"/>
                </a:lnTo>
                <a:lnTo>
                  <a:pt x="152" y="369"/>
                </a:lnTo>
                <a:lnTo>
                  <a:pt x="157" y="364"/>
                </a:lnTo>
                <a:lnTo>
                  <a:pt x="149" y="358"/>
                </a:lnTo>
                <a:lnTo>
                  <a:pt x="143" y="349"/>
                </a:lnTo>
                <a:lnTo>
                  <a:pt x="126" y="342"/>
                </a:lnTo>
                <a:lnTo>
                  <a:pt x="117" y="334"/>
                </a:lnTo>
                <a:lnTo>
                  <a:pt x="107" y="319"/>
                </a:lnTo>
                <a:lnTo>
                  <a:pt x="98" y="317"/>
                </a:lnTo>
                <a:lnTo>
                  <a:pt x="83" y="309"/>
                </a:lnTo>
                <a:lnTo>
                  <a:pt x="80" y="306"/>
                </a:lnTo>
                <a:lnTo>
                  <a:pt x="68" y="303"/>
                </a:lnTo>
                <a:lnTo>
                  <a:pt x="71" y="292"/>
                </a:lnTo>
                <a:lnTo>
                  <a:pt x="71" y="286"/>
                </a:lnTo>
                <a:lnTo>
                  <a:pt x="73" y="278"/>
                </a:lnTo>
                <a:lnTo>
                  <a:pt x="73" y="272"/>
                </a:lnTo>
                <a:lnTo>
                  <a:pt x="77" y="269"/>
                </a:lnTo>
                <a:lnTo>
                  <a:pt x="84" y="262"/>
                </a:lnTo>
                <a:lnTo>
                  <a:pt x="95" y="256"/>
                </a:lnTo>
                <a:lnTo>
                  <a:pt x="98" y="254"/>
                </a:lnTo>
                <a:lnTo>
                  <a:pt x="102" y="251"/>
                </a:lnTo>
                <a:lnTo>
                  <a:pt x="107" y="246"/>
                </a:lnTo>
                <a:lnTo>
                  <a:pt x="110" y="224"/>
                </a:lnTo>
                <a:lnTo>
                  <a:pt x="105" y="214"/>
                </a:lnTo>
                <a:lnTo>
                  <a:pt x="110" y="209"/>
                </a:lnTo>
                <a:lnTo>
                  <a:pt x="110" y="207"/>
                </a:lnTo>
                <a:lnTo>
                  <a:pt x="113" y="209"/>
                </a:lnTo>
                <a:lnTo>
                  <a:pt x="114" y="206"/>
                </a:lnTo>
                <a:lnTo>
                  <a:pt x="120" y="196"/>
                </a:lnTo>
                <a:lnTo>
                  <a:pt x="114" y="192"/>
                </a:lnTo>
                <a:lnTo>
                  <a:pt x="114" y="178"/>
                </a:lnTo>
                <a:lnTo>
                  <a:pt x="110" y="173"/>
                </a:lnTo>
                <a:lnTo>
                  <a:pt x="105" y="159"/>
                </a:lnTo>
                <a:lnTo>
                  <a:pt x="105" y="150"/>
                </a:lnTo>
                <a:lnTo>
                  <a:pt x="102" y="146"/>
                </a:lnTo>
                <a:lnTo>
                  <a:pt x="101" y="140"/>
                </a:lnTo>
                <a:lnTo>
                  <a:pt x="95" y="134"/>
                </a:lnTo>
                <a:lnTo>
                  <a:pt x="96" y="128"/>
                </a:lnTo>
                <a:lnTo>
                  <a:pt x="95" y="122"/>
                </a:lnTo>
                <a:lnTo>
                  <a:pt x="95" y="112"/>
                </a:lnTo>
                <a:lnTo>
                  <a:pt x="93" y="108"/>
                </a:lnTo>
                <a:lnTo>
                  <a:pt x="89" y="105"/>
                </a:lnTo>
                <a:lnTo>
                  <a:pt x="87" y="92"/>
                </a:lnTo>
                <a:lnTo>
                  <a:pt x="83" y="92"/>
                </a:lnTo>
                <a:lnTo>
                  <a:pt x="77" y="91"/>
                </a:lnTo>
                <a:lnTo>
                  <a:pt x="79" y="88"/>
                </a:lnTo>
                <a:lnTo>
                  <a:pt x="93" y="89"/>
                </a:lnTo>
                <a:lnTo>
                  <a:pt x="98" y="88"/>
                </a:lnTo>
                <a:lnTo>
                  <a:pt x="80" y="76"/>
                </a:lnTo>
                <a:lnTo>
                  <a:pt x="73" y="81"/>
                </a:lnTo>
                <a:lnTo>
                  <a:pt x="64" y="82"/>
                </a:lnTo>
                <a:lnTo>
                  <a:pt x="68" y="92"/>
                </a:lnTo>
                <a:lnTo>
                  <a:pt x="53" y="80"/>
                </a:lnTo>
                <a:lnTo>
                  <a:pt x="49" y="78"/>
                </a:lnTo>
                <a:lnTo>
                  <a:pt x="55" y="86"/>
                </a:lnTo>
                <a:lnTo>
                  <a:pt x="47" y="83"/>
                </a:lnTo>
                <a:lnTo>
                  <a:pt x="35" y="72"/>
                </a:lnTo>
                <a:lnTo>
                  <a:pt x="26" y="65"/>
                </a:lnTo>
                <a:lnTo>
                  <a:pt x="25" y="66"/>
                </a:lnTo>
                <a:lnTo>
                  <a:pt x="20" y="62"/>
                </a:lnTo>
                <a:lnTo>
                  <a:pt x="17" y="61"/>
                </a:lnTo>
                <a:lnTo>
                  <a:pt x="10" y="56"/>
                </a:lnTo>
                <a:lnTo>
                  <a:pt x="9" y="54"/>
                </a:lnTo>
                <a:lnTo>
                  <a:pt x="11" y="51"/>
                </a:lnTo>
                <a:lnTo>
                  <a:pt x="11" y="46"/>
                </a:lnTo>
                <a:lnTo>
                  <a:pt x="20" y="40"/>
                </a:lnTo>
                <a:lnTo>
                  <a:pt x="25" y="38"/>
                </a:lnTo>
                <a:lnTo>
                  <a:pt x="22" y="33"/>
                </a:lnTo>
                <a:lnTo>
                  <a:pt x="17" y="31"/>
                </a:lnTo>
                <a:lnTo>
                  <a:pt x="13" y="23"/>
                </a:lnTo>
                <a:lnTo>
                  <a:pt x="0" y="17"/>
                </a:lnTo>
                <a:lnTo>
                  <a:pt x="1" y="10"/>
                </a:lnTo>
                <a:lnTo>
                  <a:pt x="7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6" name="Freeform 508"/>
          <p:cNvSpPr>
            <a:spLocks/>
          </p:cNvSpPr>
          <p:nvPr/>
        </p:nvSpPr>
        <p:spPr bwMode="auto">
          <a:xfrm>
            <a:off x="5237163" y="3068638"/>
            <a:ext cx="82550" cy="92075"/>
          </a:xfrm>
          <a:custGeom>
            <a:avLst/>
            <a:gdLst>
              <a:gd name="T0" fmla="*/ 1854624 w 105"/>
              <a:gd name="T1" fmla="*/ 58976049 h 115"/>
              <a:gd name="T2" fmla="*/ 3090515 w 105"/>
              <a:gd name="T3" fmla="*/ 60257892 h 115"/>
              <a:gd name="T4" fmla="*/ 3090515 w 105"/>
              <a:gd name="T5" fmla="*/ 63463703 h 115"/>
              <a:gd name="T6" fmla="*/ 7416922 w 105"/>
              <a:gd name="T7" fmla="*/ 63463703 h 115"/>
              <a:gd name="T8" fmla="*/ 19778980 w 105"/>
              <a:gd name="T9" fmla="*/ 67950556 h 115"/>
              <a:gd name="T10" fmla="*/ 28432583 w 105"/>
              <a:gd name="T11" fmla="*/ 70515045 h 115"/>
              <a:gd name="T12" fmla="*/ 32141042 w 105"/>
              <a:gd name="T13" fmla="*/ 55771039 h 115"/>
              <a:gd name="T14" fmla="*/ 38940015 w 105"/>
              <a:gd name="T15" fmla="*/ 52565228 h 115"/>
              <a:gd name="T16" fmla="*/ 50065393 w 105"/>
              <a:gd name="T17" fmla="*/ 53847873 h 115"/>
              <a:gd name="T18" fmla="*/ 58101056 w 105"/>
              <a:gd name="T19" fmla="*/ 53206550 h 115"/>
              <a:gd name="T20" fmla="*/ 61191570 w 105"/>
              <a:gd name="T21" fmla="*/ 57694205 h 115"/>
              <a:gd name="T22" fmla="*/ 63664138 w 105"/>
              <a:gd name="T23" fmla="*/ 52565228 h 115"/>
              <a:gd name="T24" fmla="*/ 63045407 w 105"/>
              <a:gd name="T25" fmla="*/ 50001528 h 115"/>
              <a:gd name="T26" fmla="*/ 54392597 w 105"/>
              <a:gd name="T27" fmla="*/ 46155196 h 115"/>
              <a:gd name="T28" fmla="*/ 45121043 w 105"/>
              <a:gd name="T29" fmla="*/ 35898845 h 115"/>
              <a:gd name="T30" fmla="*/ 51920029 w 105"/>
              <a:gd name="T31" fmla="*/ 28846702 h 115"/>
              <a:gd name="T32" fmla="*/ 51920029 w 105"/>
              <a:gd name="T33" fmla="*/ 16025856 h 115"/>
              <a:gd name="T34" fmla="*/ 25960014 w 105"/>
              <a:gd name="T35" fmla="*/ 12179521 h 115"/>
              <a:gd name="T36" fmla="*/ 27814637 w 105"/>
              <a:gd name="T37" fmla="*/ 3846334 h 115"/>
              <a:gd name="T38" fmla="*/ 27814637 w 105"/>
              <a:gd name="T39" fmla="*/ 0 h 115"/>
              <a:gd name="T40" fmla="*/ 19778980 w 105"/>
              <a:gd name="T41" fmla="*/ 1923167 h 115"/>
              <a:gd name="T42" fmla="*/ 9271545 w 105"/>
              <a:gd name="T43" fmla="*/ 5769500 h 115"/>
              <a:gd name="T44" fmla="*/ 8653599 w 105"/>
              <a:gd name="T45" fmla="*/ 10897677 h 115"/>
              <a:gd name="T46" fmla="*/ 3090515 w 105"/>
              <a:gd name="T47" fmla="*/ 16025856 h 115"/>
              <a:gd name="T48" fmla="*/ 10507436 w 105"/>
              <a:gd name="T49" fmla="*/ 12820843 h 115"/>
              <a:gd name="T50" fmla="*/ 14215898 w 105"/>
              <a:gd name="T51" fmla="*/ 5769500 h 115"/>
              <a:gd name="T52" fmla="*/ 18543089 w 105"/>
              <a:gd name="T53" fmla="*/ 16025856 h 115"/>
              <a:gd name="T54" fmla="*/ 25960014 w 105"/>
              <a:gd name="T55" fmla="*/ 16025856 h 115"/>
              <a:gd name="T56" fmla="*/ 32141042 w 105"/>
              <a:gd name="T57" fmla="*/ 19231666 h 115"/>
              <a:gd name="T58" fmla="*/ 37085392 w 105"/>
              <a:gd name="T59" fmla="*/ 20513510 h 115"/>
              <a:gd name="T60" fmla="*/ 33994879 w 105"/>
              <a:gd name="T61" fmla="*/ 29488024 h 115"/>
              <a:gd name="T62" fmla="*/ 30286419 w 105"/>
              <a:gd name="T63" fmla="*/ 29488024 h 115"/>
              <a:gd name="T64" fmla="*/ 26577960 w 105"/>
              <a:gd name="T65" fmla="*/ 23077198 h 115"/>
              <a:gd name="T66" fmla="*/ 22251549 w 105"/>
              <a:gd name="T67" fmla="*/ 15385334 h 115"/>
              <a:gd name="T68" fmla="*/ 16688467 w 105"/>
              <a:gd name="T69" fmla="*/ 19231666 h 115"/>
              <a:gd name="T70" fmla="*/ 9271545 w 105"/>
              <a:gd name="T71" fmla="*/ 19231666 h 115"/>
              <a:gd name="T72" fmla="*/ 1854624 w 105"/>
              <a:gd name="T73" fmla="*/ 24359842 h 115"/>
              <a:gd name="T74" fmla="*/ 8653599 w 105"/>
              <a:gd name="T75" fmla="*/ 26283014 h 115"/>
              <a:gd name="T76" fmla="*/ 14215898 w 105"/>
              <a:gd name="T77" fmla="*/ 32693034 h 115"/>
              <a:gd name="T78" fmla="*/ 4945138 w 105"/>
              <a:gd name="T79" fmla="*/ 36539366 h 115"/>
              <a:gd name="T80" fmla="*/ 5563084 w 105"/>
              <a:gd name="T81" fmla="*/ 40385698 h 115"/>
              <a:gd name="T82" fmla="*/ 12980007 w 105"/>
              <a:gd name="T83" fmla="*/ 42950186 h 115"/>
              <a:gd name="T84" fmla="*/ 12980007 w 105"/>
              <a:gd name="T85" fmla="*/ 46796518 h 115"/>
              <a:gd name="T86" fmla="*/ 1854624 w 105"/>
              <a:gd name="T87" fmla="*/ 48719684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5"/>
              <a:gd name="T133" fmla="*/ 0 h 115"/>
              <a:gd name="T134" fmla="*/ 105 w 105"/>
              <a:gd name="T135" fmla="*/ 115 h 1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5" h="115">
                <a:moveTo>
                  <a:pt x="0" y="82"/>
                </a:moveTo>
                <a:lnTo>
                  <a:pt x="3" y="92"/>
                </a:lnTo>
                <a:lnTo>
                  <a:pt x="8" y="93"/>
                </a:lnTo>
                <a:lnTo>
                  <a:pt x="5" y="94"/>
                </a:lnTo>
                <a:lnTo>
                  <a:pt x="0" y="100"/>
                </a:lnTo>
                <a:lnTo>
                  <a:pt x="5" y="99"/>
                </a:lnTo>
                <a:lnTo>
                  <a:pt x="11" y="95"/>
                </a:lnTo>
                <a:lnTo>
                  <a:pt x="12" y="99"/>
                </a:lnTo>
                <a:lnTo>
                  <a:pt x="32" y="104"/>
                </a:lnTo>
                <a:lnTo>
                  <a:pt x="32" y="106"/>
                </a:lnTo>
                <a:lnTo>
                  <a:pt x="43" y="115"/>
                </a:lnTo>
                <a:lnTo>
                  <a:pt x="46" y="110"/>
                </a:lnTo>
                <a:lnTo>
                  <a:pt x="46" y="90"/>
                </a:lnTo>
                <a:lnTo>
                  <a:pt x="52" y="87"/>
                </a:lnTo>
                <a:lnTo>
                  <a:pt x="51" y="85"/>
                </a:lnTo>
                <a:lnTo>
                  <a:pt x="63" y="82"/>
                </a:lnTo>
                <a:lnTo>
                  <a:pt x="73" y="84"/>
                </a:lnTo>
                <a:lnTo>
                  <a:pt x="81" y="84"/>
                </a:lnTo>
                <a:lnTo>
                  <a:pt x="91" y="89"/>
                </a:lnTo>
                <a:lnTo>
                  <a:pt x="94" y="83"/>
                </a:lnTo>
                <a:lnTo>
                  <a:pt x="97" y="83"/>
                </a:lnTo>
                <a:lnTo>
                  <a:pt x="99" y="90"/>
                </a:lnTo>
                <a:lnTo>
                  <a:pt x="99" y="84"/>
                </a:lnTo>
                <a:lnTo>
                  <a:pt x="103" y="82"/>
                </a:lnTo>
                <a:lnTo>
                  <a:pt x="105" y="83"/>
                </a:lnTo>
                <a:lnTo>
                  <a:pt x="102" y="78"/>
                </a:lnTo>
                <a:lnTo>
                  <a:pt x="96" y="73"/>
                </a:lnTo>
                <a:lnTo>
                  <a:pt x="88" y="72"/>
                </a:lnTo>
                <a:lnTo>
                  <a:pt x="81" y="68"/>
                </a:lnTo>
                <a:lnTo>
                  <a:pt x="73" y="56"/>
                </a:lnTo>
                <a:lnTo>
                  <a:pt x="72" y="50"/>
                </a:lnTo>
                <a:lnTo>
                  <a:pt x="84" y="45"/>
                </a:lnTo>
                <a:lnTo>
                  <a:pt x="88" y="30"/>
                </a:lnTo>
                <a:lnTo>
                  <a:pt x="84" y="25"/>
                </a:lnTo>
                <a:lnTo>
                  <a:pt x="51" y="26"/>
                </a:lnTo>
                <a:lnTo>
                  <a:pt x="42" y="19"/>
                </a:lnTo>
                <a:lnTo>
                  <a:pt x="41" y="9"/>
                </a:lnTo>
                <a:lnTo>
                  <a:pt x="45" y="6"/>
                </a:lnTo>
                <a:lnTo>
                  <a:pt x="48" y="1"/>
                </a:lnTo>
                <a:lnTo>
                  <a:pt x="45" y="0"/>
                </a:lnTo>
                <a:lnTo>
                  <a:pt x="38" y="0"/>
                </a:lnTo>
                <a:lnTo>
                  <a:pt x="32" y="3"/>
                </a:lnTo>
                <a:lnTo>
                  <a:pt x="26" y="3"/>
                </a:lnTo>
                <a:lnTo>
                  <a:pt x="15" y="9"/>
                </a:lnTo>
                <a:lnTo>
                  <a:pt x="12" y="14"/>
                </a:lnTo>
                <a:lnTo>
                  <a:pt x="14" y="17"/>
                </a:lnTo>
                <a:lnTo>
                  <a:pt x="11" y="21"/>
                </a:lnTo>
                <a:lnTo>
                  <a:pt x="5" y="25"/>
                </a:lnTo>
                <a:lnTo>
                  <a:pt x="6" y="27"/>
                </a:lnTo>
                <a:lnTo>
                  <a:pt x="17" y="20"/>
                </a:lnTo>
                <a:lnTo>
                  <a:pt x="17" y="11"/>
                </a:lnTo>
                <a:lnTo>
                  <a:pt x="23" y="9"/>
                </a:lnTo>
                <a:lnTo>
                  <a:pt x="18" y="30"/>
                </a:lnTo>
                <a:lnTo>
                  <a:pt x="30" y="25"/>
                </a:lnTo>
                <a:lnTo>
                  <a:pt x="38" y="15"/>
                </a:lnTo>
                <a:lnTo>
                  <a:pt x="42" y="25"/>
                </a:lnTo>
                <a:lnTo>
                  <a:pt x="46" y="29"/>
                </a:lnTo>
                <a:lnTo>
                  <a:pt x="52" y="30"/>
                </a:lnTo>
                <a:lnTo>
                  <a:pt x="58" y="27"/>
                </a:lnTo>
                <a:lnTo>
                  <a:pt x="60" y="32"/>
                </a:lnTo>
                <a:lnTo>
                  <a:pt x="60" y="43"/>
                </a:lnTo>
                <a:lnTo>
                  <a:pt x="55" y="46"/>
                </a:lnTo>
                <a:lnTo>
                  <a:pt x="49" y="50"/>
                </a:lnTo>
                <a:lnTo>
                  <a:pt x="49" y="46"/>
                </a:lnTo>
                <a:lnTo>
                  <a:pt x="43" y="42"/>
                </a:lnTo>
                <a:lnTo>
                  <a:pt x="43" y="36"/>
                </a:lnTo>
                <a:lnTo>
                  <a:pt x="35" y="38"/>
                </a:lnTo>
                <a:lnTo>
                  <a:pt x="36" y="24"/>
                </a:lnTo>
                <a:lnTo>
                  <a:pt x="33" y="27"/>
                </a:lnTo>
                <a:lnTo>
                  <a:pt x="27" y="30"/>
                </a:lnTo>
                <a:lnTo>
                  <a:pt x="27" y="35"/>
                </a:lnTo>
                <a:lnTo>
                  <a:pt x="15" y="30"/>
                </a:lnTo>
                <a:lnTo>
                  <a:pt x="2" y="31"/>
                </a:lnTo>
                <a:lnTo>
                  <a:pt x="3" y="38"/>
                </a:lnTo>
                <a:lnTo>
                  <a:pt x="8" y="42"/>
                </a:lnTo>
                <a:lnTo>
                  <a:pt x="14" y="41"/>
                </a:lnTo>
                <a:lnTo>
                  <a:pt x="18" y="43"/>
                </a:lnTo>
                <a:lnTo>
                  <a:pt x="23" y="51"/>
                </a:lnTo>
                <a:lnTo>
                  <a:pt x="17" y="55"/>
                </a:lnTo>
                <a:lnTo>
                  <a:pt x="8" y="57"/>
                </a:lnTo>
                <a:lnTo>
                  <a:pt x="5" y="62"/>
                </a:lnTo>
                <a:lnTo>
                  <a:pt x="9" y="63"/>
                </a:lnTo>
                <a:lnTo>
                  <a:pt x="11" y="59"/>
                </a:lnTo>
                <a:lnTo>
                  <a:pt x="21" y="67"/>
                </a:lnTo>
                <a:lnTo>
                  <a:pt x="18" y="68"/>
                </a:lnTo>
                <a:lnTo>
                  <a:pt x="21" y="73"/>
                </a:lnTo>
                <a:lnTo>
                  <a:pt x="20" y="76"/>
                </a:lnTo>
                <a:lnTo>
                  <a:pt x="3" y="76"/>
                </a:lnTo>
                <a:lnTo>
                  <a:pt x="0" y="8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7" name="Freeform 509"/>
          <p:cNvSpPr>
            <a:spLocks/>
          </p:cNvSpPr>
          <p:nvPr/>
        </p:nvSpPr>
        <p:spPr bwMode="auto">
          <a:xfrm>
            <a:off x="5318125" y="3167063"/>
            <a:ext cx="61913" cy="65087"/>
          </a:xfrm>
          <a:custGeom>
            <a:avLst/>
            <a:gdLst>
              <a:gd name="T0" fmla="*/ 0 w 77"/>
              <a:gd name="T1" fmla="*/ 0 h 82"/>
              <a:gd name="T2" fmla="*/ 6465485 w 77"/>
              <a:gd name="T3" fmla="*/ 0 h 82"/>
              <a:gd name="T4" fmla="*/ 10344294 w 77"/>
              <a:gd name="T5" fmla="*/ 6930179 h 82"/>
              <a:gd name="T6" fmla="*/ 16809781 w 77"/>
              <a:gd name="T7" fmla="*/ 12600683 h 82"/>
              <a:gd name="T8" fmla="*/ 25861137 w 77"/>
              <a:gd name="T9" fmla="*/ 14490589 h 82"/>
              <a:gd name="T10" fmla="*/ 29739951 w 77"/>
              <a:gd name="T11" fmla="*/ 17010725 h 82"/>
              <a:gd name="T12" fmla="*/ 40084242 w 77"/>
              <a:gd name="T13" fmla="*/ 27091275 h 82"/>
              <a:gd name="T14" fmla="*/ 42023646 w 77"/>
              <a:gd name="T15" fmla="*/ 30871083 h 82"/>
              <a:gd name="T16" fmla="*/ 49782065 w 77"/>
              <a:gd name="T17" fmla="*/ 35911354 h 82"/>
              <a:gd name="T18" fmla="*/ 47196193 w 77"/>
              <a:gd name="T19" fmla="*/ 38431490 h 82"/>
              <a:gd name="T20" fmla="*/ 43963050 w 77"/>
              <a:gd name="T21" fmla="*/ 42842324 h 82"/>
              <a:gd name="T22" fmla="*/ 35558966 w 77"/>
              <a:gd name="T23" fmla="*/ 45362460 h 82"/>
              <a:gd name="T24" fmla="*/ 31679354 w 77"/>
              <a:gd name="T25" fmla="*/ 44101995 h 82"/>
              <a:gd name="T26" fmla="*/ 25861137 w 77"/>
              <a:gd name="T27" fmla="*/ 45991898 h 82"/>
              <a:gd name="T28" fmla="*/ 22627993 w 77"/>
              <a:gd name="T29" fmla="*/ 49142267 h 82"/>
              <a:gd name="T30" fmla="*/ 20688589 w 77"/>
              <a:gd name="T31" fmla="*/ 49142267 h 82"/>
              <a:gd name="T32" fmla="*/ 20688589 w 77"/>
              <a:gd name="T33" fmla="*/ 45991898 h 82"/>
              <a:gd name="T34" fmla="*/ 18102717 w 77"/>
              <a:gd name="T35" fmla="*/ 49772499 h 82"/>
              <a:gd name="T36" fmla="*/ 14223105 w 77"/>
              <a:gd name="T37" fmla="*/ 51662403 h 82"/>
              <a:gd name="T38" fmla="*/ 12930166 w 77"/>
              <a:gd name="T39" fmla="*/ 50402731 h 82"/>
              <a:gd name="T40" fmla="*/ 10344294 w 77"/>
              <a:gd name="T41" fmla="*/ 46622131 h 82"/>
              <a:gd name="T42" fmla="*/ 10344294 w 77"/>
              <a:gd name="T43" fmla="*/ 45991898 h 82"/>
              <a:gd name="T44" fmla="*/ 18102717 w 77"/>
              <a:gd name="T45" fmla="*/ 44101995 h 82"/>
              <a:gd name="T46" fmla="*/ 20688589 w 77"/>
              <a:gd name="T47" fmla="*/ 40951626 h 82"/>
              <a:gd name="T48" fmla="*/ 21981525 w 77"/>
              <a:gd name="T49" fmla="*/ 39061723 h 82"/>
              <a:gd name="T50" fmla="*/ 18749185 w 77"/>
              <a:gd name="T51" fmla="*/ 35911354 h 82"/>
              <a:gd name="T52" fmla="*/ 16809781 w 77"/>
              <a:gd name="T53" fmla="*/ 30241644 h 82"/>
              <a:gd name="T54" fmla="*/ 16809781 w 77"/>
              <a:gd name="T55" fmla="*/ 26461043 h 82"/>
              <a:gd name="T56" fmla="*/ 22627993 w 77"/>
              <a:gd name="T57" fmla="*/ 27091275 h 82"/>
              <a:gd name="T58" fmla="*/ 22627993 w 77"/>
              <a:gd name="T59" fmla="*/ 32131547 h 82"/>
              <a:gd name="T60" fmla="*/ 21981525 w 77"/>
              <a:gd name="T61" fmla="*/ 36541587 h 82"/>
              <a:gd name="T62" fmla="*/ 24567397 w 77"/>
              <a:gd name="T63" fmla="*/ 35911354 h 82"/>
              <a:gd name="T64" fmla="*/ 24567397 w 77"/>
              <a:gd name="T65" fmla="*/ 33391218 h 82"/>
              <a:gd name="T66" fmla="*/ 29739951 w 77"/>
              <a:gd name="T67" fmla="*/ 30871083 h 82"/>
              <a:gd name="T68" fmla="*/ 31679354 w 77"/>
              <a:gd name="T69" fmla="*/ 34021451 h 82"/>
              <a:gd name="T70" fmla="*/ 32325822 w 77"/>
              <a:gd name="T71" fmla="*/ 28981179 h 82"/>
              <a:gd name="T72" fmla="*/ 32325822 w 77"/>
              <a:gd name="T73" fmla="*/ 25831598 h 82"/>
              <a:gd name="T74" fmla="*/ 29739951 w 77"/>
              <a:gd name="T75" fmla="*/ 22681230 h 82"/>
              <a:gd name="T76" fmla="*/ 28447015 w 77"/>
              <a:gd name="T77" fmla="*/ 23311462 h 82"/>
              <a:gd name="T78" fmla="*/ 28447015 w 77"/>
              <a:gd name="T79" fmla="*/ 19530861 h 82"/>
              <a:gd name="T80" fmla="*/ 24567397 w 77"/>
              <a:gd name="T81" fmla="*/ 16380493 h 82"/>
              <a:gd name="T82" fmla="*/ 20688589 w 77"/>
              <a:gd name="T83" fmla="*/ 17010725 h 82"/>
              <a:gd name="T84" fmla="*/ 18102717 w 77"/>
              <a:gd name="T85" fmla="*/ 15751054 h 82"/>
              <a:gd name="T86" fmla="*/ 18102717 w 77"/>
              <a:gd name="T87" fmla="*/ 20791326 h 82"/>
              <a:gd name="T88" fmla="*/ 16163313 w 77"/>
              <a:gd name="T89" fmla="*/ 23940901 h 82"/>
              <a:gd name="T90" fmla="*/ 12283698 w 77"/>
              <a:gd name="T91" fmla="*/ 25831598 h 82"/>
              <a:gd name="T92" fmla="*/ 16809781 w 77"/>
              <a:gd name="T93" fmla="*/ 16380493 h 82"/>
              <a:gd name="T94" fmla="*/ 14869573 w 77"/>
              <a:gd name="T95" fmla="*/ 15751054 h 82"/>
              <a:gd name="T96" fmla="*/ 5819017 w 77"/>
              <a:gd name="T97" fmla="*/ 23311462 h 82"/>
              <a:gd name="T98" fmla="*/ 2585873 w 77"/>
              <a:gd name="T99" fmla="*/ 23311462 h 82"/>
              <a:gd name="T100" fmla="*/ 7758423 w 77"/>
              <a:gd name="T101" fmla="*/ 15751054 h 82"/>
              <a:gd name="T102" fmla="*/ 8404891 w 77"/>
              <a:gd name="T103" fmla="*/ 11970450 h 82"/>
              <a:gd name="T104" fmla="*/ 646468 w 77"/>
              <a:gd name="T105" fmla="*/ 3150369 h 82"/>
              <a:gd name="T106" fmla="*/ 0 w 77"/>
              <a:gd name="T107" fmla="*/ 0 h 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7"/>
              <a:gd name="T163" fmla="*/ 0 h 82"/>
              <a:gd name="T164" fmla="*/ 77 w 77"/>
              <a:gd name="T165" fmla="*/ 82 h 8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7" h="82">
                <a:moveTo>
                  <a:pt x="0" y="0"/>
                </a:moveTo>
                <a:lnTo>
                  <a:pt x="10" y="0"/>
                </a:lnTo>
                <a:lnTo>
                  <a:pt x="16" y="11"/>
                </a:lnTo>
                <a:lnTo>
                  <a:pt x="26" y="20"/>
                </a:lnTo>
                <a:lnTo>
                  <a:pt x="40" y="23"/>
                </a:lnTo>
                <a:lnTo>
                  <a:pt x="46" y="27"/>
                </a:lnTo>
                <a:lnTo>
                  <a:pt x="62" y="43"/>
                </a:lnTo>
                <a:lnTo>
                  <a:pt x="65" y="49"/>
                </a:lnTo>
                <a:lnTo>
                  <a:pt x="77" y="57"/>
                </a:lnTo>
                <a:lnTo>
                  <a:pt x="73" y="61"/>
                </a:lnTo>
                <a:lnTo>
                  <a:pt x="68" y="68"/>
                </a:lnTo>
                <a:lnTo>
                  <a:pt x="55" y="72"/>
                </a:lnTo>
                <a:lnTo>
                  <a:pt x="49" y="70"/>
                </a:lnTo>
                <a:lnTo>
                  <a:pt x="40" y="73"/>
                </a:lnTo>
                <a:lnTo>
                  <a:pt x="35" y="78"/>
                </a:lnTo>
                <a:lnTo>
                  <a:pt x="32" y="78"/>
                </a:lnTo>
                <a:lnTo>
                  <a:pt x="32" y="73"/>
                </a:lnTo>
                <a:lnTo>
                  <a:pt x="28" y="79"/>
                </a:lnTo>
                <a:lnTo>
                  <a:pt x="22" y="82"/>
                </a:lnTo>
                <a:lnTo>
                  <a:pt x="20" y="80"/>
                </a:lnTo>
                <a:lnTo>
                  <a:pt x="16" y="74"/>
                </a:lnTo>
                <a:lnTo>
                  <a:pt x="16" y="73"/>
                </a:lnTo>
                <a:lnTo>
                  <a:pt x="28" y="70"/>
                </a:lnTo>
                <a:lnTo>
                  <a:pt x="32" y="65"/>
                </a:lnTo>
                <a:lnTo>
                  <a:pt x="34" y="62"/>
                </a:lnTo>
                <a:lnTo>
                  <a:pt x="29" y="57"/>
                </a:lnTo>
                <a:lnTo>
                  <a:pt x="26" y="48"/>
                </a:lnTo>
                <a:lnTo>
                  <a:pt x="26" y="42"/>
                </a:lnTo>
                <a:lnTo>
                  <a:pt x="35" y="43"/>
                </a:lnTo>
                <a:lnTo>
                  <a:pt x="35" y="51"/>
                </a:lnTo>
                <a:lnTo>
                  <a:pt x="34" y="58"/>
                </a:lnTo>
                <a:lnTo>
                  <a:pt x="38" y="57"/>
                </a:lnTo>
                <a:lnTo>
                  <a:pt x="38" y="53"/>
                </a:lnTo>
                <a:lnTo>
                  <a:pt x="46" y="49"/>
                </a:lnTo>
                <a:lnTo>
                  <a:pt x="49" y="54"/>
                </a:lnTo>
                <a:lnTo>
                  <a:pt x="50" y="46"/>
                </a:lnTo>
                <a:lnTo>
                  <a:pt x="50" y="41"/>
                </a:lnTo>
                <a:lnTo>
                  <a:pt x="46" y="36"/>
                </a:lnTo>
                <a:lnTo>
                  <a:pt x="44" y="37"/>
                </a:lnTo>
                <a:lnTo>
                  <a:pt x="44" y="31"/>
                </a:lnTo>
                <a:lnTo>
                  <a:pt x="38" y="26"/>
                </a:lnTo>
                <a:lnTo>
                  <a:pt x="32" y="27"/>
                </a:lnTo>
                <a:lnTo>
                  <a:pt x="28" y="25"/>
                </a:lnTo>
                <a:lnTo>
                  <a:pt x="28" y="33"/>
                </a:lnTo>
                <a:lnTo>
                  <a:pt x="25" y="38"/>
                </a:lnTo>
                <a:lnTo>
                  <a:pt x="19" y="41"/>
                </a:lnTo>
                <a:lnTo>
                  <a:pt x="26" y="26"/>
                </a:lnTo>
                <a:lnTo>
                  <a:pt x="23" y="25"/>
                </a:lnTo>
                <a:lnTo>
                  <a:pt x="9" y="37"/>
                </a:lnTo>
                <a:lnTo>
                  <a:pt x="4" y="37"/>
                </a:lnTo>
                <a:lnTo>
                  <a:pt x="12" y="25"/>
                </a:lnTo>
                <a:lnTo>
                  <a:pt x="13" y="19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8" name="Freeform 510"/>
          <p:cNvSpPr>
            <a:spLocks/>
          </p:cNvSpPr>
          <p:nvPr/>
        </p:nvSpPr>
        <p:spPr bwMode="auto">
          <a:xfrm>
            <a:off x="4610100" y="2990850"/>
            <a:ext cx="28575" cy="58738"/>
          </a:xfrm>
          <a:custGeom>
            <a:avLst/>
            <a:gdLst>
              <a:gd name="T0" fmla="*/ 0 w 38"/>
              <a:gd name="T1" fmla="*/ 46623678 h 74"/>
              <a:gd name="T2" fmla="*/ 3392905 w 38"/>
              <a:gd name="T3" fmla="*/ 18271485 h 74"/>
              <a:gd name="T4" fmla="*/ 13005386 w 38"/>
              <a:gd name="T5" fmla="*/ 630243 h 74"/>
              <a:gd name="T6" fmla="*/ 15267321 w 38"/>
              <a:gd name="T7" fmla="*/ 0 h 74"/>
              <a:gd name="T8" fmla="*/ 18660225 w 38"/>
              <a:gd name="T9" fmla="*/ 0 h 74"/>
              <a:gd name="T10" fmla="*/ 18660225 w 38"/>
              <a:gd name="T11" fmla="*/ 3150420 h 74"/>
              <a:gd name="T12" fmla="*/ 13005386 w 38"/>
              <a:gd name="T13" fmla="*/ 6930290 h 74"/>
              <a:gd name="T14" fmla="*/ 13005386 w 38"/>
              <a:gd name="T15" fmla="*/ 22051354 h 74"/>
              <a:gd name="T16" fmla="*/ 15267321 w 38"/>
              <a:gd name="T17" fmla="*/ 24572324 h 74"/>
              <a:gd name="T18" fmla="*/ 19791193 w 38"/>
              <a:gd name="T19" fmla="*/ 24572324 h 74"/>
              <a:gd name="T20" fmla="*/ 21487645 w 38"/>
              <a:gd name="T21" fmla="*/ 27092507 h 74"/>
              <a:gd name="T22" fmla="*/ 18660225 w 38"/>
              <a:gd name="T23" fmla="*/ 28352198 h 74"/>
              <a:gd name="T24" fmla="*/ 14701837 w 38"/>
              <a:gd name="T25" fmla="*/ 30872375 h 74"/>
              <a:gd name="T26" fmla="*/ 13005386 w 38"/>
              <a:gd name="T27" fmla="*/ 30242132 h 74"/>
              <a:gd name="T28" fmla="*/ 10178715 w 38"/>
              <a:gd name="T29" fmla="*/ 24572324 h 74"/>
              <a:gd name="T30" fmla="*/ 7916779 w 38"/>
              <a:gd name="T31" fmla="*/ 24572324 h 74"/>
              <a:gd name="T32" fmla="*/ 6785811 w 38"/>
              <a:gd name="T33" fmla="*/ 29612684 h 74"/>
              <a:gd name="T34" fmla="*/ 4523873 w 38"/>
              <a:gd name="T35" fmla="*/ 30242132 h 74"/>
              <a:gd name="T36" fmla="*/ 1696453 w 38"/>
              <a:gd name="T37" fmla="*/ 46623678 h 74"/>
              <a:gd name="T38" fmla="*/ 0 w 38"/>
              <a:gd name="T39" fmla="*/ 46623678 h 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"/>
              <a:gd name="T61" fmla="*/ 0 h 74"/>
              <a:gd name="T62" fmla="*/ 38 w 38"/>
              <a:gd name="T63" fmla="*/ 74 h 7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" h="74">
                <a:moveTo>
                  <a:pt x="0" y="74"/>
                </a:moveTo>
                <a:lnTo>
                  <a:pt x="6" y="29"/>
                </a:lnTo>
                <a:lnTo>
                  <a:pt x="23" y="1"/>
                </a:lnTo>
                <a:lnTo>
                  <a:pt x="27" y="0"/>
                </a:lnTo>
                <a:lnTo>
                  <a:pt x="33" y="0"/>
                </a:lnTo>
                <a:lnTo>
                  <a:pt x="33" y="5"/>
                </a:lnTo>
                <a:lnTo>
                  <a:pt x="23" y="11"/>
                </a:lnTo>
                <a:lnTo>
                  <a:pt x="23" y="35"/>
                </a:lnTo>
                <a:lnTo>
                  <a:pt x="27" y="39"/>
                </a:lnTo>
                <a:lnTo>
                  <a:pt x="35" y="39"/>
                </a:lnTo>
                <a:lnTo>
                  <a:pt x="38" y="43"/>
                </a:lnTo>
                <a:lnTo>
                  <a:pt x="33" y="45"/>
                </a:lnTo>
                <a:lnTo>
                  <a:pt x="26" y="49"/>
                </a:lnTo>
                <a:lnTo>
                  <a:pt x="23" y="48"/>
                </a:lnTo>
                <a:lnTo>
                  <a:pt x="18" y="39"/>
                </a:lnTo>
                <a:lnTo>
                  <a:pt x="14" y="39"/>
                </a:lnTo>
                <a:lnTo>
                  <a:pt x="12" y="47"/>
                </a:lnTo>
                <a:lnTo>
                  <a:pt x="8" y="48"/>
                </a:lnTo>
                <a:lnTo>
                  <a:pt x="3" y="7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39" name="Freeform 511"/>
          <p:cNvSpPr>
            <a:spLocks/>
          </p:cNvSpPr>
          <p:nvPr/>
        </p:nvSpPr>
        <p:spPr bwMode="auto">
          <a:xfrm>
            <a:off x="4624388" y="3048000"/>
            <a:ext cx="26987" cy="14288"/>
          </a:xfrm>
          <a:custGeom>
            <a:avLst/>
            <a:gdLst>
              <a:gd name="T0" fmla="*/ 0 w 34"/>
              <a:gd name="T1" fmla="*/ 7351552 h 19"/>
              <a:gd name="T2" fmla="*/ 8190554 w 34"/>
              <a:gd name="T3" fmla="*/ 10179071 h 19"/>
              <a:gd name="T4" fmla="*/ 11340094 w 34"/>
              <a:gd name="T5" fmla="*/ 10179071 h 19"/>
              <a:gd name="T6" fmla="*/ 16380314 w 34"/>
              <a:gd name="T7" fmla="*/ 10744575 h 19"/>
              <a:gd name="T8" fmla="*/ 18270197 w 34"/>
              <a:gd name="T9" fmla="*/ 7917056 h 19"/>
              <a:gd name="T10" fmla="*/ 21420531 w 34"/>
              <a:gd name="T11" fmla="*/ 6220544 h 19"/>
              <a:gd name="T12" fmla="*/ 19530648 w 34"/>
              <a:gd name="T13" fmla="*/ 5089535 h 19"/>
              <a:gd name="T14" fmla="*/ 20160874 w 34"/>
              <a:gd name="T15" fmla="*/ 2827520 h 19"/>
              <a:gd name="T16" fmla="*/ 17640765 w 34"/>
              <a:gd name="T17" fmla="*/ 565504 h 19"/>
              <a:gd name="T18" fmla="*/ 13860206 w 34"/>
              <a:gd name="T19" fmla="*/ 0 h 19"/>
              <a:gd name="T20" fmla="*/ 13860206 w 34"/>
              <a:gd name="T21" fmla="*/ 1696512 h 19"/>
              <a:gd name="T22" fmla="*/ 11970320 w 34"/>
              <a:gd name="T23" fmla="*/ 1696512 h 19"/>
              <a:gd name="T24" fmla="*/ 11340094 w 34"/>
              <a:gd name="T25" fmla="*/ 0 h 19"/>
              <a:gd name="T26" fmla="*/ 4409993 w 34"/>
              <a:gd name="T27" fmla="*/ 1696512 h 19"/>
              <a:gd name="T28" fmla="*/ 630226 w 34"/>
              <a:gd name="T29" fmla="*/ 4524032 h 19"/>
              <a:gd name="T30" fmla="*/ 0 w 34"/>
              <a:gd name="T31" fmla="*/ 7351552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19"/>
              <a:gd name="T50" fmla="*/ 34 w 34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19">
                <a:moveTo>
                  <a:pt x="0" y="13"/>
                </a:moveTo>
                <a:lnTo>
                  <a:pt x="13" y="18"/>
                </a:lnTo>
                <a:lnTo>
                  <a:pt x="18" y="18"/>
                </a:lnTo>
                <a:lnTo>
                  <a:pt x="26" y="19"/>
                </a:lnTo>
                <a:lnTo>
                  <a:pt x="29" y="14"/>
                </a:lnTo>
                <a:lnTo>
                  <a:pt x="34" y="11"/>
                </a:lnTo>
                <a:lnTo>
                  <a:pt x="31" y="9"/>
                </a:lnTo>
                <a:lnTo>
                  <a:pt x="32" y="5"/>
                </a:lnTo>
                <a:lnTo>
                  <a:pt x="28" y="1"/>
                </a:lnTo>
                <a:lnTo>
                  <a:pt x="22" y="0"/>
                </a:lnTo>
                <a:lnTo>
                  <a:pt x="22" y="3"/>
                </a:lnTo>
                <a:lnTo>
                  <a:pt x="19" y="3"/>
                </a:lnTo>
                <a:lnTo>
                  <a:pt x="18" y="0"/>
                </a:lnTo>
                <a:lnTo>
                  <a:pt x="7" y="3"/>
                </a:lnTo>
                <a:lnTo>
                  <a:pt x="1" y="8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0" name="Freeform 512"/>
          <p:cNvSpPr>
            <a:spLocks/>
          </p:cNvSpPr>
          <p:nvPr/>
        </p:nvSpPr>
        <p:spPr bwMode="auto">
          <a:xfrm>
            <a:off x="4675188" y="3094038"/>
            <a:ext cx="17462" cy="14287"/>
          </a:xfrm>
          <a:custGeom>
            <a:avLst/>
            <a:gdLst>
              <a:gd name="T0" fmla="*/ 0 w 23"/>
              <a:gd name="T1" fmla="*/ 3150283 h 18"/>
              <a:gd name="T2" fmla="*/ 6340225 w 23"/>
              <a:gd name="T3" fmla="*/ 0 h 18"/>
              <a:gd name="T4" fmla="*/ 12104961 w 23"/>
              <a:gd name="T5" fmla="*/ 1889853 h 18"/>
              <a:gd name="T6" fmla="*/ 13257456 w 23"/>
              <a:gd name="T7" fmla="*/ 2520068 h 18"/>
              <a:gd name="T8" fmla="*/ 13257456 w 23"/>
              <a:gd name="T9" fmla="*/ 5670351 h 18"/>
              <a:gd name="T10" fmla="*/ 12104961 w 23"/>
              <a:gd name="T11" fmla="*/ 6929989 h 18"/>
              <a:gd name="T12" fmla="*/ 11527956 w 23"/>
              <a:gd name="T13" fmla="*/ 9450056 h 18"/>
              <a:gd name="T14" fmla="*/ 8069722 w 23"/>
              <a:gd name="T15" fmla="*/ 11339908 h 18"/>
              <a:gd name="T16" fmla="*/ 3458236 w 23"/>
              <a:gd name="T17" fmla="*/ 9450056 h 18"/>
              <a:gd name="T18" fmla="*/ 0 w 23"/>
              <a:gd name="T19" fmla="*/ 6929989 h 18"/>
              <a:gd name="T20" fmla="*/ 1152492 w 23"/>
              <a:gd name="T21" fmla="*/ 5040136 h 18"/>
              <a:gd name="T22" fmla="*/ 0 w 23"/>
              <a:gd name="T23" fmla="*/ 3150283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"/>
              <a:gd name="T37" fmla="*/ 0 h 18"/>
              <a:gd name="T38" fmla="*/ 23 w 23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" h="18">
                <a:moveTo>
                  <a:pt x="0" y="5"/>
                </a:moveTo>
                <a:lnTo>
                  <a:pt x="11" y="0"/>
                </a:lnTo>
                <a:lnTo>
                  <a:pt x="21" y="3"/>
                </a:lnTo>
                <a:lnTo>
                  <a:pt x="23" y="4"/>
                </a:lnTo>
                <a:lnTo>
                  <a:pt x="23" y="9"/>
                </a:lnTo>
                <a:lnTo>
                  <a:pt x="21" y="11"/>
                </a:lnTo>
                <a:lnTo>
                  <a:pt x="20" y="15"/>
                </a:lnTo>
                <a:lnTo>
                  <a:pt x="14" y="18"/>
                </a:lnTo>
                <a:lnTo>
                  <a:pt x="6" y="15"/>
                </a:lnTo>
                <a:lnTo>
                  <a:pt x="0" y="11"/>
                </a:lnTo>
                <a:lnTo>
                  <a:pt x="2" y="8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1" name="Freeform 513"/>
          <p:cNvSpPr>
            <a:spLocks/>
          </p:cNvSpPr>
          <p:nvPr/>
        </p:nvSpPr>
        <p:spPr bwMode="auto">
          <a:xfrm>
            <a:off x="5008563" y="3197225"/>
            <a:ext cx="17462" cy="15875"/>
          </a:xfrm>
          <a:custGeom>
            <a:avLst/>
            <a:gdLst>
              <a:gd name="T0" fmla="*/ 0 w 23"/>
              <a:gd name="T1" fmla="*/ 4410075 h 20"/>
              <a:gd name="T2" fmla="*/ 2881989 w 23"/>
              <a:gd name="T3" fmla="*/ 10080624 h 20"/>
              <a:gd name="T4" fmla="*/ 6340225 w 23"/>
              <a:gd name="T5" fmla="*/ 10710862 h 20"/>
              <a:gd name="T6" fmla="*/ 5187732 w 23"/>
              <a:gd name="T7" fmla="*/ 8820150 h 20"/>
              <a:gd name="T8" fmla="*/ 8069722 w 23"/>
              <a:gd name="T9" fmla="*/ 6300787 h 20"/>
              <a:gd name="T10" fmla="*/ 8645968 w 23"/>
              <a:gd name="T11" fmla="*/ 12600780 h 20"/>
              <a:gd name="T12" fmla="*/ 11527956 w 23"/>
              <a:gd name="T13" fmla="*/ 8820150 h 20"/>
              <a:gd name="T14" fmla="*/ 11527956 w 23"/>
              <a:gd name="T15" fmla="*/ 3150393 h 20"/>
              <a:gd name="T16" fmla="*/ 13257456 w 23"/>
              <a:gd name="T17" fmla="*/ 4410075 h 20"/>
              <a:gd name="T18" fmla="*/ 12104961 w 23"/>
              <a:gd name="T19" fmla="*/ 0 h 20"/>
              <a:gd name="T20" fmla="*/ 10375464 w 23"/>
              <a:gd name="T21" fmla="*/ 0 h 20"/>
              <a:gd name="T22" fmla="*/ 2881989 w 23"/>
              <a:gd name="T23" fmla="*/ 3150393 h 20"/>
              <a:gd name="T24" fmla="*/ 1729497 w 23"/>
              <a:gd name="T25" fmla="*/ 4410075 h 20"/>
              <a:gd name="T26" fmla="*/ 0 w 23"/>
              <a:gd name="T27" fmla="*/ 4410075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"/>
              <a:gd name="T43" fmla="*/ 0 h 20"/>
              <a:gd name="T44" fmla="*/ 23 w 23"/>
              <a:gd name="T45" fmla="*/ 20 h 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" h="20">
                <a:moveTo>
                  <a:pt x="0" y="7"/>
                </a:moveTo>
                <a:lnTo>
                  <a:pt x="5" y="16"/>
                </a:lnTo>
                <a:lnTo>
                  <a:pt x="11" y="17"/>
                </a:lnTo>
                <a:lnTo>
                  <a:pt x="9" y="14"/>
                </a:lnTo>
                <a:lnTo>
                  <a:pt x="14" y="10"/>
                </a:lnTo>
                <a:lnTo>
                  <a:pt x="15" y="20"/>
                </a:lnTo>
                <a:lnTo>
                  <a:pt x="20" y="14"/>
                </a:lnTo>
                <a:lnTo>
                  <a:pt x="20" y="5"/>
                </a:lnTo>
                <a:lnTo>
                  <a:pt x="23" y="7"/>
                </a:lnTo>
                <a:lnTo>
                  <a:pt x="21" y="0"/>
                </a:lnTo>
                <a:lnTo>
                  <a:pt x="18" y="0"/>
                </a:lnTo>
                <a:lnTo>
                  <a:pt x="5" y="5"/>
                </a:lnTo>
                <a:lnTo>
                  <a:pt x="3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2" name="Freeform 514"/>
          <p:cNvSpPr>
            <a:spLocks/>
          </p:cNvSpPr>
          <p:nvPr/>
        </p:nvSpPr>
        <p:spPr bwMode="auto">
          <a:xfrm>
            <a:off x="4610100" y="3054350"/>
            <a:ext cx="14288" cy="23813"/>
          </a:xfrm>
          <a:custGeom>
            <a:avLst/>
            <a:gdLst>
              <a:gd name="T0" fmla="*/ 0 w 18"/>
              <a:gd name="T1" fmla="*/ 5062814 h 28"/>
              <a:gd name="T2" fmla="*/ 3780764 w 18"/>
              <a:gd name="T3" fmla="*/ 4339920 h 28"/>
              <a:gd name="T4" fmla="*/ 5670748 w 18"/>
              <a:gd name="T5" fmla="*/ 0 h 28"/>
              <a:gd name="T6" fmla="*/ 7560733 w 18"/>
              <a:gd name="T7" fmla="*/ 722895 h 28"/>
              <a:gd name="T8" fmla="*/ 5670748 w 18"/>
              <a:gd name="T9" fmla="*/ 5062814 h 28"/>
              <a:gd name="T10" fmla="*/ 7560733 w 18"/>
              <a:gd name="T11" fmla="*/ 12296013 h 28"/>
              <a:gd name="T12" fmla="*/ 9451511 w 18"/>
              <a:gd name="T13" fmla="*/ 14465550 h 28"/>
              <a:gd name="T14" fmla="*/ 9451511 w 18"/>
              <a:gd name="T15" fmla="*/ 15912189 h 28"/>
              <a:gd name="T16" fmla="*/ 11341495 w 18"/>
              <a:gd name="T17" fmla="*/ 16635934 h 28"/>
              <a:gd name="T18" fmla="*/ 10711236 w 18"/>
              <a:gd name="T19" fmla="*/ 18805468 h 28"/>
              <a:gd name="T20" fmla="*/ 6931268 w 18"/>
              <a:gd name="T21" fmla="*/ 18805468 h 28"/>
              <a:gd name="T22" fmla="*/ 5040488 w 18"/>
              <a:gd name="T23" fmla="*/ 20252107 h 28"/>
              <a:gd name="T24" fmla="*/ 1260519 w 18"/>
              <a:gd name="T25" fmla="*/ 12296013 h 28"/>
              <a:gd name="T26" fmla="*/ 0 w 18"/>
              <a:gd name="T27" fmla="*/ 5062814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28"/>
              <a:gd name="T44" fmla="*/ 18 w 18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28">
                <a:moveTo>
                  <a:pt x="0" y="7"/>
                </a:moveTo>
                <a:lnTo>
                  <a:pt x="6" y="6"/>
                </a:lnTo>
                <a:lnTo>
                  <a:pt x="9" y="0"/>
                </a:lnTo>
                <a:lnTo>
                  <a:pt x="12" y="1"/>
                </a:lnTo>
                <a:lnTo>
                  <a:pt x="9" y="7"/>
                </a:lnTo>
                <a:lnTo>
                  <a:pt x="12" y="17"/>
                </a:lnTo>
                <a:lnTo>
                  <a:pt x="15" y="20"/>
                </a:lnTo>
                <a:lnTo>
                  <a:pt x="15" y="22"/>
                </a:lnTo>
                <a:lnTo>
                  <a:pt x="18" y="23"/>
                </a:lnTo>
                <a:lnTo>
                  <a:pt x="17" y="26"/>
                </a:lnTo>
                <a:lnTo>
                  <a:pt x="11" y="26"/>
                </a:lnTo>
                <a:lnTo>
                  <a:pt x="8" y="28"/>
                </a:lnTo>
                <a:lnTo>
                  <a:pt x="2" y="17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3" name="Freeform 515"/>
          <p:cNvSpPr>
            <a:spLocks/>
          </p:cNvSpPr>
          <p:nvPr/>
        </p:nvSpPr>
        <p:spPr bwMode="auto">
          <a:xfrm>
            <a:off x="4646613" y="3087688"/>
            <a:ext cx="15875" cy="11112"/>
          </a:xfrm>
          <a:custGeom>
            <a:avLst/>
            <a:gdLst>
              <a:gd name="T0" fmla="*/ 0 w 21"/>
              <a:gd name="T1" fmla="*/ 4384112 h 13"/>
              <a:gd name="T2" fmla="*/ 1143000 w 21"/>
              <a:gd name="T3" fmla="*/ 1461655 h 13"/>
              <a:gd name="T4" fmla="*/ 4572000 w 21"/>
              <a:gd name="T5" fmla="*/ 730828 h 13"/>
              <a:gd name="T6" fmla="*/ 6285745 w 21"/>
              <a:gd name="T7" fmla="*/ 0 h 13"/>
              <a:gd name="T8" fmla="*/ 8571744 w 21"/>
              <a:gd name="T9" fmla="*/ 730828 h 13"/>
              <a:gd name="T10" fmla="*/ 12000743 w 21"/>
              <a:gd name="T11" fmla="*/ 0 h 13"/>
              <a:gd name="T12" fmla="*/ 11429243 w 21"/>
              <a:gd name="T13" fmla="*/ 5114084 h 13"/>
              <a:gd name="T14" fmla="*/ 8571744 w 21"/>
              <a:gd name="T15" fmla="*/ 8036541 h 13"/>
              <a:gd name="T16" fmla="*/ 2857500 w 21"/>
              <a:gd name="T17" fmla="*/ 9498196 h 13"/>
              <a:gd name="T18" fmla="*/ 0 w 21"/>
              <a:gd name="T19" fmla="*/ 4384112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3"/>
              <a:gd name="T32" fmla="*/ 21 w 21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3">
                <a:moveTo>
                  <a:pt x="0" y="6"/>
                </a:moveTo>
                <a:lnTo>
                  <a:pt x="2" y="2"/>
                </a:lnTo>
                <a:lnTo>
                  <a:pt x="8" y="1"/>
                </a:lnTo>
                <a:lnTo>
                  <a:pt x="11" y="0"/>
                </a:lnTo>
                <a:lnTo>
                  <a:pt x="15" y="1"/>
                </a:lnTo>
                <a:lnTo>
                  <a:pt x="21" y="0"/>
                </a:lnTo>
                <a:lnTo>
                  <a:pt x="20" y="7"/>
                </a:lnTo>
                <a:lnTo>
                  <a:pt x="15" y="11"/>
                </a:lnTo>
                <a:lnTo>
                  <a:pt x="5" y="13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4" name="Freeform 516"/>
          <p:cNvSpPr>
            <a:spLocks/>
          </p:cNvSpPr>
          <p:nvPr/>
        </p:nvSpPr>
        <p:spPr bwMode="auto">
          <a:xfrm>
            <a:off x="4448175" y="3243263"/>
            <a:ext cx="26988" cy="6350"/>
          </a:xfrm>
          <a:custGeom>
            <a:avLst/>
            <a:gdLst>
              <a:gd name="T0" fmla="*/ 0 w 36"/>
              <a:gd name="T1" fmla="*/ 2520156 h 8"/>
              <a:gd name="T2" fmla="*/ 6181752 w 36"/>
              <a:gd name="T3" fmla="*/ 0 h 8"/>
              <a:gd name="T4" fmla="*/ 18546002 w 36"/>
              <a:gd name="T5" fmla="*/ 0 h 8"/>
              <a:gd name="T6" fmla="*/ 20232001 w 36"/>
              <a:gd name="T7" fmla="*/ 1889919 h 8"/>
              <a:gd name="T8" fmla="*/ 14611753 w 36"/>
              <a:gd name="T9" fmla="*/ 2520156 h 8"/>
              <a:gd name="T10" fmla="*/ 11239750 w 36"/>
              <a:gd name="T11" fmla="*/ 3779837 h 8"/>
              <a:gd name="T12" fmla="*/ 3372001 w 36"/>
              <a:gd name="T13" fmla="*/ 3779837 h 8"/>
              <a:gd name="T14" fmla="*/ 0 w 36"/>
              <a:gd name="T15" fmla="*/ 5040312 h 8"/>
              <a:gd name="T16" fmla="*/ 0 w 36"/>
              <a:gd name="T17" fmla="*/ 252015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8"/>
              <a:gd name="T29" fmla="*/ 36 w 36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8">
                <a:moveTo>
                  <a:pt x="0" y="4"/>
                </a:moveTo>
                <a:lnTo>
                  <a:pt x="11" y="0"/>
                </a:lnTo>
                <a:lnTo>
                  <a:pt x="33" y="0"/>
                </a:lnTo>
                <a:lnTo>
                  <a:pt x="36" y="3"/>
                </a:lnTo>
                <a:lnTo>
                  <a:pt x="26" y="4"/>
                </a:lnTo>
                <a:lnTo>
                  <a:pt x="20" y="6"/>
                </a:lnTo>
                <a:lnTo>
                  <a:pt x="6" y="6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5" name="Freeform 517"/>
          <p:cNvSpPr>
            <a:spLocks/>
          </p:cNvSpPr>
          <p:nvPr/>
        </p:nvSpPr>
        <p:spPr bwMode="auto">
          <a:xfrm>
            <a:off x="4383088" y="3260725"/>
            <a:ext cx="22225" cy="9525"/>
          </a:xfrm>
          <a:custGeom>
            <a:avLst/>
            <a:gdLst>
              <a:gd name="T0" fmla="*/ 0 w 27"/>
              <a:gd name="T1" fmla="*/ 2147521 h 13"/>
              <a:gd name="T2" fmla="*/ 8808509 w 27"/>
              <a:gd name="T3" fmla="*/ 0 h 13"/>
              <a:gd name="T4" fmla="*/ 18294469 w 27"/>
              <a:gd name="T5" fmla="*/ 2147521 h 13"/>
              <a:gd name="T6" fmla="*/ 12874037 w 27"/>
              <a:gd name="T7" fmla="*/ 2683852 h 13"/>
              <a:gd name="T8" fmla="*/ 8131058 w 27"/>
              <a:gd name="T9" fmla="*/ 2683852 h 13"/>
              <a:gd name="T10" fmla="*/ 6775334 w 27"/>
              <a:gd name="T11" fmla="*/ 4831373 h 13"/>
              <a:gd name="T12" fmla="*/ 12874037 w 27"/>
              <a:gd name="T13" fmla="*/ 6978895 h 13"/>
              <a:gd name="T14" fmla="*/ 6097881 w 27"/>
              <a:gd name="T15" fmla="*/ 6978895 h 13"/>
              <a:gd name="T16" fmla="*/ 2710627 w 27"/>
              <a:gd name="T17" fmla="*/ 5368436 h 13"/>
              <a:gd name="T18" fmla="*/ 677451 w 27"/>
              <a:gd name="T19" fmla="*/ 3757979 h 13"/>
              <a:gd name="T20" fmla="*/ 0 w 27"/>
              <a:gd name="T21" fmla="*/ 2147521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"/>
              <a:gd name="T34" fmla="*/ 0 h 13"/>
              <a:gd name="T35" fmla="*/ 27 w 27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" h="13">
                <a:moveTo>
                  <a:pt x="0" y="4"/>
                </a:moveTo>
                <a:lnTo>
                  <a:pt x="13" y="0"/>
                </a:lnTo>
                <a:lnTo>
                  <a:pt x="27" y="4"/>
                </a:lnTo>
                <a:lnTo>
                  <a:pt x="19" y="5"/>
                </a:lnTo>
                <a:lnTo>
                  <a:pt x="12" y="5"/>
                </a:lnTo>
                <a:lnTo>
                  <a:pt x="10" y="9"/>
                </a:lnTo>
                <a:lnTo>
                  <a:pt x="19" y="13"/>
                </a:lnTo>
                <a:lnTo>
                  <a:pt x="9" y="13"/>
                </a:lnTo>
                <a:lnTo>
                  <a:pt x="4" y="10"/>
                </a:lnTo>
                <a:lnTo>
                  <a:pt x="1" y="7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6" name="Freeform 518"/>
          <p:cNvSpPr>
            <a:spLocks/>
          </p:cNvSpPr>
          <p:nvPr/>
        </p:nvSpPr>
        <p:spPr bwMode="auto">
          <a:xfrm>
            <a:off x="5227638" y="3084513"/>
            <a:ext cx="9525" cy="28575"/>
          </a:xfrm>
          <a:custGeom>
            <a:avLst/>
            <a:gdLst>
              <a:gd name="T0" fmla="*/ 0 w 12"/>
              <a:gd name="T1" fmla="*/ 20791485 h 36"/>
              <a:gd name="T2" fmla="*/ 1889919 w 12"/>
              <a:gd name="T3" fmla="*/ 22681403 h 36"/>
              <a:gd name="T4" fmla="*/ 1889919 w 12"/>
              <a:gd name="T5" fmla="*/ 15751175 h 36"/>
              <a:gd name="T6" fmla="*/ 5040312 w 12"/>
              <a:gd name="T7" fmla="*/ 10080624 h 36"/>
              <a:gd name="T8" fmla="*/ 5040312 w 12"/>
              <a:gd name="T9" fmla="*/ 3779837 h 36"/>
              <a:gd name="T10" fmla="*/ 7560469 w 12"/>
              <a:gd name="T11" fmla="*/ 2520156 h 36"/>
              <a:gd name="T12" fmla="*/ 7560469 w 12"/>
              <a:gd name="T13" fmla="*/ 0 h 36"/>
              <a:gd name="T14" fmla="*/ 3780632 w 12"/>
              <a:gd name="T15" fmla="*/ 2520156 h 36"/>
              <a:gd name="T16" fmla="*/ 0 w 12"/>
              <a:gd name="T17" fmla="*/ 20791485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36"/>
              <a:gd name="T29" fmla="*/ 12 w 12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36">
                <a:moveTo>
                  <a:pt x="0" y="33"/>
                </a:moveTo>
                <a:lnTo>
                  <a:pt x="3" y="36"/>
                </a:lnTo>
                <a:lnTo>
                  <a:pt x="3" y="25"/>
                </a:lnTo>
                <a:lnTo>
                  <a:pt x="8" y="16"/>
                </a:lnTo>
                <a:lnTo>
                  <a:pt x="8" y="6"/>
                </a:lnTo>
                <a:lnTo>
                  <a:pt x="12" y="4"/>
                </a:lnTo>
                <a:lnTo>
                  <a:pt x="12" y="0"/>
                </a:lnTo>
                <a:lnTo>
                  <a:pt x="6" y="4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7" name="Freeform 519"/>
          <p:cNvSpPr>
            <a:spLocks/>
          </p:cNvSpPr>
          <p:nvPr/>
        </p:nvSpPr>
        <p:spPr bwMode="auto">
          <a:xfrm>
            <a:off x="4491038" y="3238500"/>
            <a:ext cx="22225" cy="6350"/>
          </a:xfrm>
          <a:custGeom>
            <a:avLst/>
            <a:gdLst>
              <a:gd name="T0" fmla="*/ 0 w 27"/>
              <a:gd name="T1" fmla="*/ 1991078 h 9"/>
              <a:gd name="T2" fmla="*/ 0 w 27"/>
              <a:gd name="T3" fmla="*/ 4480277 h 9"/>
              <a:gd name="T4" fmla="*/ 2032353 w 27"/>
              <a:gd name="T5" fmla="*/ 4480277 h 9"/>
              <a:gd name="T6" fmla="*/ 2032353 w 27"/>
              <a:gd name="T7" fmla="*/ 3484739 h 9"/>
              <a:gd name="T8" fmla="*/ 3388078 w 27"/>
              <a:gd name="T9" fmla="*/ 2986617 h 9"/>
              <a:gd name="T10" fmla="*/ 5420431 w 27"/>
              <a:gd name="T11" fmla="*/ 1991078 h 9"/>
              <a:gd name="T12" fmla="*/ 14228941 w 27"/>
              <a:gd name="T13" fmla="*/ 498122 h 9"/>
              <a:gd name="T14" fmla="*/ 18294469 w 27"/>
              <a:gd name="T15" fmla="*/ 1991078 h 9"/>
              <a:gd name="T16" fmla="*/ 18294469 w 27"/>
              <a:gd name="T17" fmla="*/ 498122 h 9"/>
              <a:gd name="T18" fmla="*/ 17617018 w 27"/>
              <a:gd name="T19" fmla="*/ 0 h 9"/>
              <a:gd name="T20" fmla="*/ 3388078 w 27"/>
              <a:gd name="T21" fmla="*/ 0 h 9"/>
              <a:gd name="T22" fmla="*/ 0 w 27"/>
              <a:gd name="T23" fmla="*/ 1991078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9"/>
              <a:gd name="T38" fmla="*/ 27 w 2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9">
                <a:moveTo>
                  <a:pt x="0" y="4"/>
                </a:moveTo>
                <a:lnTo>
                  <a:pt x="0" y="9"/>
                </a:lnTo>
                <a:lnTo>
                  <a:pt x="3" y="9"/>
                </a:lnTo>
                <a:lnTo>
                  <a:pt x="3" y="7"/>
                </a:lnTo>
                <a:lnTo>
                  <a:pt x="5" y="6"/>
                </a:lnTo>
                <a:lnTo>
                  <a:pt x="8" y="4"/>
                </a:lnTo>
                <a:lnTo>
                  <a:pt x="21" y="1"/>
                </a:lnTo>
                <a:lnTo>
                  <a:pt x="27" y="4"/>
                </a:lnTo>
                <a:lnTo>
                  <a:pt x="27" y="1"/>
                </a:lnTo>
                <a:lnTo>
                  <a:pt x="26" y="0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8" name="Freeform 520"/>
          <p:cNvSpPr>
            <a:spLocks/>
          </p:cNvSpPr>
          <p:nvPr/>
        </p:nvSpPr>
        <p:spPr bwMode="auto">
          <a:xfrm>
            <a:off x="5235575" y="3105150"/>
            <a:ext cx="12700" cy="9525"/>
          </a:xfrm>
          <a:custGeom>
            <a:avLst/>
            <a:gdLst>
              <a:gd name="T0" fmla="*/ 0 w 15"/>
              <a:gd name="T1" fmla="*/ 7560469 h 12"/>
              <a:gd name="T2" fmla="*/ 10752667 w 15"/>
              <a:gd name="T3" fmla="*/ 3150394 h 12"/>
              <a:gd name="T4" fmla="*/ 9319261 w 15"/>
              <a:gd name="T5" fmla="*/ 630237 h 12"/>
              <a:gd name="T6" fmla="*/ 7168728 w 15"/>
              <a:gd name="T7" fmla="*/ 0 h 12"/>
              <a:gd name="T8" fmla="*/ 2867660 w 15"/>
              <a:gd name="T9" fmla="*/ 1260475 h 12"/>
              <a:gd name="T10" fmla="*/ 717127 w 15"/>
              <a:gd name="T11" fmla="*/ 4410075 h 12"/>
              <a:gd name="T12" fmla="*/ 0 w 15"/>
              <a:gd name="T13" fmla="*/ 7560469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2"/>
              <a:gd name="T23" fmla="*/ 15 w 1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2">
                <a:moveTo>
                  <a:pt x="0" y="12"/>
                </a:moveTo>
                <a:lnTo>
                  <a:pt x="15" y="5"/>
                </a:lnTo>
                <a:lnTo>
                  <a:pt x="13" y="1"/>
                </a:lnTo>
                <a:lnTo>
                  <a:pt x="10" y="0"/>
                </a:lnTo>
                <a:lnTo>
                  <a:pt x="4" y="2"/>
                </a:lnTo>
                <a:lnTo>
                  <a:pt x="1" y="7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49" name="Freeform 521"/>
          <p:cNvSpPr>
            <a:spLocks/>
          </p:cNvSpPr>
          <p:nvPr/>
        </p:nvSpPr>
        <p:spPr bwMode="auto">
          <a:xfrm>
            <a:off x="4518025" y="3235325"/>
            <a:ext cx="19050" cy="3175"/>
          </a:xfrm>
          <a:custGeom>
            <a:avLst/>
            <a:gdLst>
              <a:gd name="T0" fmla="*/ 0 w 23"/>
              <a:gd name="T1" fmla="*/ 2016125 h 5"/>
              <a:gd name="T2" fmla="*/ 2744028 w 23"/>
              <a:gd name="T3" fmla="*/ 2016125 h 5"/>
              <a:gd name="T4" fmla="*/ 4802257 w 23"/>
              <a:gd name="T5" fmla="*/ 1612900 h 5"/>
              <a:gd name="T6" fmla="*/ 10976113 w 23"/>
              <a:gd name="T7" fmla="*/ 2016125 h 5"/>
              <a:gd name="T8" fmla="*/ 15778371 w 23"/>
              <a:gd name="T9" fmla="*/ 403225 h 5"/>
              <a:gd name="T10" fmla="*/ 11661912 w 23"/>
              <a:gd name="T11" fmla="*/ 0 h 5"/>
              <a:gd name="T12" fmla="*/ 2058228 w 23"/>
              <a:gd name="T13" fmla="*/ 0 h 5"/>
              <a:gd name="T14" fmla="*/ 0 w 23"/>
              <a:gd name="T15" fmla="*/ 2016125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5"/>
              <a:gd name="T26" fmla="*/ 23 w 23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5">
                <a:moveTo>
                  <a:pt x="0" y="5"/>
                </a:moveTo>
                <a:lnTo>
                  <a:pt x="4" y="5"/>
                </a:lnTo>
                <a:lnTo>
                  <a:pt x="7" y="4"/>
                </a:lnTo>
                <a:lnTo>
                  <a:pt x="16" y="5"/>
                </a:lnTo>
                <a:lnTo>
                  <a:pt x="23" y="1"/>
                </a:lnTo>
                <a:lnTo>
                  <a:pt x="17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0" name="Freeform 522"/>
          <p:cNvSpPr>
            <a:spLocks/>
          </p:cNvSpPr>
          <p:nvPr/>
        </p:nvSpPr>
        <p:spPr bwMode="auto">
          <a:xfrm>
            <a:off x="4413250" y="3249613"/>
            <a:ext cx="28575" cy="3175"/>
          </a:xfrm>
          <a:custGeom>
            <a:avLst/>
            <a:gdLst>
              <a:gd name="T0" fmla="*/ 0 w 36"/>
              <a:gd name="T1" fmla="*/ 1260475 h 4"/>
              <a:gd name="T2" fmla="*/ 630237 w 36"/>
              <a:gd name="T3" fmla="*/ 2520156 h 4"/>
              <a:gd name="T4" fmla="*/ 8190706 w 36"/>
              <a:gd name="T5" fmla="*/ 1260475 h 4"/>
              <a:gd name="T6" fmla="*/ 22681403 w 36"/>
              <a:gd name="T7" fmla="*/ 1889919 h 4"/>
              <a:gd name="T8" fmla="*/ 21421722 w 36"/>
              <a:gd name="T9" fmla="*/ 630237 h 4"/>
              <a:gd name="T10" fmla="*/ 17641092 w 36"/>
              <a:gd name="T11" fmla="*/ 0 h 4"/>
              <a:gd name="T12" fmla="*/ 10080624 w 36"/>
              <a:gd name="T13" fmla="*/ 0 h 4"/>
              <a:gd name="T14" fmla="*/ 0 w 36"/>
              <a:gd name="T15" fmla="*/ 1260475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4"/>
              <a:gd name="T26" fmla="*/ 36 w 36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4">
                <a:moveTo>
                  <a:pt x="0" y="2"/>
                </a:moveTo>
                <a:lnTo>
                  <a:pt x="1" y="4"/>
                </a:lnTo>
                <a:lnTo>
                  <a:pt x="13" y="2"/>
                </a:lnTo>
                <a:lnTo>
                  <a:pt x="36" y="3"/>
                </a:lnTo>
                <a:lnTo>
                  <a:pt x="34" y="1"/>
                </a:lnTo>
                <a:lnTo>
                  <a:pt x="28" y="0"/>
                </a:lnTo>
                <a:lnTo>
                  <a:pt x="16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1" name="Freeform 523"/>
          <p:cNvSpPr>
            <a:spLocks/>
          </p:cNvSpPr>
          <p:nvPr/>
        </p:nvSpPr>
        <p:spPr bwMode="auto">
          <a:xfrm>
            <a:off x="4540250" y="3230563"/>
            <a:ext cx="17463" cy="6350"/>
          </a:xfrm>
          <a:custGeom>
            <a:avLst/>
            <a:gdLst>
              <a:gd name="T0" fmla="*/ 0 w 21"/>
              <a:gd name="T1" fmla="*/ 2468336 h 7"/>
              <a:gd name="T2" fmla="*/ 2765806 w 21"/>
              <a:gd name="T3" fmla="*/ 0 h 7"/>
              <a:gd name="T4" fmla="*/ 12446960 w 21"/>
              <a:gd name="T5" fmla="*/ 2468336 h 7"/>
              <a:gd name="T6" fmla="*/ 14521733 w 21"/>
              <a:gd name="T7" fmla="*/ 4114801 h 7"/>
              <a:gd name="T8" fmla="*/ 14521733 w 21"/>
              <a:gd name="T9" fmla="*/ 4937579 h 7"/>
              <a:gd name="T10" fmla="*/ 6915349 w 21"/>
              <a:gd name="T11" fmla="*/ 4114801 h 7"/>
              <a:gd name="T12" fmla="*/ 4148710 w 21"/>
              <a:gd name="T13" fmla="*/ 2468336 h 7"/>
              <a:gd name="T14" fmla="*/ 2765806 w 21"/>
              <a:gd name="T15" fmla="*/ 3292021 h 7"/>
              <a:gd name="T16" fmla="*/ 4148710 w 21"/>
              <a:gd name="T17" fmla="*/ 4937579 h 7"/>
              <a:gd name="T18" fmla="*/ 2765806 w 21"/>
              <a:gd name="T19" fmla="*/ 5760357 h 7"/>
              <a:gd name="T20" fmla="*/ 2074771 w 21"/>
              <a:gd name="T21" fmla="*/ 4937579 h 7"/>
              <a:gd name="T22" fmla="*/ 0 w 21"/>
              <a:gd name="T23" fmla="*/ 246833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7"/>
              <a:gd name="T38" fmla="*/ 21 w 21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7">
                <a:moveTo>
                  <a:pt x="0" y="3"/>
                </a:moveTo>
                <a:lnTo>
                  <a:pt x="4" y="0"/>
                </a:lnTo>
                <a:lnTo>
                  <a:pt x="18" y="3"/>
                </a:lnTo>
                <a:lnTo>
                  <a:pt x="21" y="5"/>
                </a:lnTo>
                <a:lnTo>
                  <a:pt x="21" y="6"/>
                </a:lnTo>
                <a:lnTo>
                  <a:pt x="10" y="5"/>
                </a:lnTo>
                <a:lnTo>
                  <a:pt x="6" y="3"/>
                </a:lnTo>
                <a:lnTo>
                  <a:pt x="4" y="4"/>
                </a:lnTo>
                <a:lnTo>
                  <a:pt x="6" y="6"/>
                </a:lnTo>
                <a:lnTo>
                  <a:pt x="4" y="7"/>
                </a:lnTo>
                <a:lnTo>
                  <a:pt x="3" y="6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2" name="Freeform 524"/>
          <p:cNvSpPr>
            <a:spLocks/>
          </p:cNvSpPr>
          <p:nvPr/>
        </p:nvSpPr>
        <p:spPr bwMode="auto">
          <a:xfrm>
            <a:off x="4630738" y="3101975"/>
            <a:ext cx="9525" cy="9525"/>
          </a:xfrm>
          <a:custGeom>
            <a:avLst/>
            <a:gdLst>
              <a:gd name="T0" fmla="*/ 0 w 12"/>
              <a:gd name="T1" fmla="*/ 1610458 h 13"/>
              <a:gd name="T2" fmla="*/ 1889919 w 12"/>
              <a:gd name="T3" fmla="*/ 1610458 h 13"/>
              <a:gd name="T4" fmla="*/ 3150394 w 12"/>
              <a:gd name="T5" fmla="*/ 0 h 13"/>
              <a:gd name="T6" fmla="*/ 3780632 w 12"/>
              <a:gd name="T7" fmla="*/ 537063 h 13"/>
              <a:gd name="T8" fmla="*/ 3780632 w 12"/>
              <a:gd name="T9" fmla="*/ 2683852 h 13"/>
              <a:gd name="T10" fmla="*/ 7560469 w 12"/>
              <a:gd name="T11" fmla="*/ 5368436 h 13"/>
              <a:gd name="T12" fmla="*/ 6930232 w 12"/>
              <a:gd name="T13" fmla="*/ 5905500 h 13"/>
              <a:gd name="T14" fmla="*/ 5040312 w 12"/>
              <a:gd name="T15" fmla="*/ 6978895 h 13"/>
              <a:gd name="T16" fmla="*/ 1260475 w 12"/>
              <a:gd name="T17" fmla="*/ 5368436 h 13"/>
              <a:gd name="T18" fmla="*/ 0 w 12"/>
              <a:gd name="T19" fmla="*/ 1610458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3"/>
              <a:gd name="T32" fmla="*/ 12 w 12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3">
                <a:moveTo>
                  <a:pt x="0" y="3"/>
                </a:moveTo>
                <a:lnTo>
                  <a:pt x="3" y="3"/>
                </a:lnTo>
                <a:lnTo>
                  <a:pt x="5" y="0"/>
                </a:lnTo>
                <a:lnTo>
                  <a:pt x="6" y="1"/>
                </a:lnTo>
                <a:lnTo>
                  <a:pt x="6" y="5"/>
                </a:lnTo>
                <a:lnTo>
                  <a:pt x="12" y="10"/>
                </a:lnTo>
                <a:lnTo>
                  <a:pt x="11" y="11"/>
                </a:lnTo>
                <a:lnTo>
                  <a:pt x="8" y="13"/>
                </a:lnTo>
                <a:lnTo>
                  <a:pt x="2" y="1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3" name="Freeform 525"/>
          <p:cNvSpPr>
            <a:spLocks/>
          </p:cNvSpPr>
          <p:nvPr/>
        </p:nvSpPr>
        <p:spPr bwMode="auto">
          <a:xfrm>
            <a:off x="4410075" y="3254375"/>
            <a:ext cx="4763" cy="6350"/>
          </a:xfrm>
          <a:custGeom>
            <a:avLst/>
            <a:gdLst>
              <a:gd name="T0" fmla="*/ 0 w 7"/>
              <a:gd name="T1" fmla="*/ 1119717 h 6"/>
              <a:gd name="T2" fmla="*/ 3240882 w 7"/>
              <a:gd name="T3" fmla="*/ 0 h 6"/>
              <a:gd name="T4" fmla="*/ 2314818 w 7"/>
              <a:gd name="T5" fmla="*/ 4479926 h 6"/>
              <a:gd name="T6" fmla="*/ 1852127 w 7"/>
              <a:gd name="T7" fmla="*/ 4479926 h 6"/>
              <a:gd name="T8" fmla="*/ 2314818 w 7"/>
              <a:gd name="T9" fmla="*/ 5600700 h 6"/>
              <a:gd name="T10" fmla="*/ 1852127 w 7"/>
              <a:gd name="T11" fmla="*/ 6720417 h 6"/>
              <a:gd name="T12" fmla="*/ 462691 w 7"/>
              <a:gd name="T13" fmla="*/ 6720417 h 6"/>
              <a:gd name="T14" fmla="*/ 462691 w 7"/>
              <a:gd name="T15" fmla="*/ 5600700 h 6"/>
              <a:gd name="T16" fmla="*/ 0 w 7"/>
              <a:gd name="T17" fmla="*/ 4479926 h 6"/>
              <a:gd name="T18" fmla="*/ 0 w 7"/>
              <a:gd name="T19" fmla="*/ 111971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6"/>
              <a:gd name="T32" fmla="*/ 7 w 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6">
                <a:moveTo>
                  <a:pt x="0" y="1"/>
                </a:moveTo>
                <a:lnTo>
                  <a:pt x="7" y="0"/>
                </a:lnTo>
                <a:lnTo>
                  <a:pt x="5" y="4"/>
                </a:lnTo>
                <a:lnTo>
                  <a:pt x="4" y="4"/>
                </a:lnTo>
                <a:lnTo>
                  <a:pt x="5" y="5"/>
                </a:lnTo>
                <a:lnTo>
                  <a:pt x="4" y="6"/>
                </a:lnTo>
                <a:lnTo>
                  <a:pt x="1" y="6"/>
                </a:lnTo>
                <a:lnTo>
                  <a:pt x="1" y="5"/>
                </a:lnTo>
                <a:lnTo>
                  <a:pt x="0" y="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4" name="Freeform 526"/>
          <p:cNvSpPr>
            <a:spLocks/>
          </p:cNvSpPr>
          <p:nvPr/>
        </p:nvSpPr>
        <p:spPr bwMode="auto">
          <a:xfrm>
            <a:off x="4627563" y="3208338"/>
            <a:ext cx="4762" cy="3175"/>
          </a:xfrm>
          <a:custGeom>
            <a:avLst/>
            <a:gdLst>
              <a:gd name="T0" fmla="*/ 0 w 6"/>
              <a:gd name="T1" fmla="*/ 806450 h 5"/>
              <a:gd name="T2" fmla="*/ 0 w 6"/>
              <a:gd name="T3" fmla="*/ 2016125 h 5"/>
              <a:gd name="T4" fmla="*/ 2519892 w 6"/>
              <a:gd name="T5" fmla="*/ 1209675 h 5"/>
              <a:gd name="T6" fmla="*/ 3779441 w 6"/>
              <a:gd name="T7" fmla="*/ 806450 h 5"/>
              <a:gd name="T8" fmla="*/ 1889721 w 6"/>
              <a:gd name="T9" fmla="*/ 0 h 5"/>
              <a:gd name="T10" fmla="*/ 630171 w 6"/>
              <a:gd name="T11" fmla="*/ 0 h 5"/>
              <a:gd name="T12" fmla="*/ 0 w 6"/>
              <a:gd name="T13" fmla="*/ 80645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2"/>
                </a:moveTo>
                <a:lnTo>
                  <a:pt x="0" y="5"/>
                </a:lnTo>
                <a:lnTo>
                  <a:pt x="4" y="3"/>
                </a:lnTo>
                <a:lnTo>
                  <a:pt x="6" y="2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5" name="Freeform 527"/>
          <p:cNvSpPr>
            <a:spLocks/>
          </p:cNvSpPr>
          <p:nvPr/>
        </p:nvSpPr>
        <p:spPr bwMode="auto">
          <a:xfrm>
            <a:off x="4619625" y="3200400"/>
            <a:ext cx="4763" cy="3175"/>
          </a:xfrm>
          <a:custGeom>
            <a:avLst/>
            <a:gdLst>
              <a:gd name="T0" fmla="*/ 0 w 8"/>
              <a:gd name="T1" fmla="*/ 3360208 h 3"/>
              <a:gd name="T2" fmla="*/ 709092 w 8"/>
              <a:gd name="T3" fmla="*/ 0 h 3"/>
              <a:gd name="T4" fmla="*/ 2126679 w 8"/>
              <a:gd name="T5" fmla="*/ 0 h 3"/>
              <a:gd name="T6" fmla="*/ 2835771 w 8"/>
              <a:gd name="T7" fmla="*/ 1119717 h 3"/>
              <a:gd name="T8" fmla="*/ 1772431 w 8"/>
              <a:gd name="T9" fmla="*/ 1119717 h 3"/>
              <a:gd name="T10" fmla="*/ 1063340 w 8"/>
              <a:gd name="T11" fmla="*/ 3360208 h 3"/>
              <a:gd name="T12" fmla="*/ 0 w 8"/>
              <a:gd name="T13" fmla="*/ 3360208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3"/>
              <a:gd name="T23" fmla="*/ 8 w 8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3">
                <a:moveTo>
                  <a:pt x="0" y="3"/>
                </a:moveTo>
                <a:lnTo>
                  <a:pt x="2" y="0"/>
                </a:lnTo>
                <a:lnTo>
                  <a:pt x="6" y="0"/>
                </a:lnTo>
                <a:lnTo>
                  <a:pt x="8" y="1"/>
                </a:lnTo>
                <a:lnTo>
                  <a:pt x="5" y="1"/>
                </a:lnTo>
                <a:lnTo>
                  <a:pt x="3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6" name="Freeform 528"/>
          <p:cNvSpPr>
            <a:spLocks/>
          </p:cNvSpPr>
          <p:nvPr/>
        </p:nvSpPr>
        <p:spPr bwMode="auto">
          <a:xfrm>
            <a:off x="4557713" y="3152775"/>
            <a:ext cx="3175" cy="1588"/>
          </a:xfrm>
          <a:custGeom>
            <a:avLst/>
            <a:gdLst>
              <a:gd name="T0" fmla="*/ 0 w 4"/>
              <a:gd name="T1" fmla="*/ 0 h 3"/>
              <a:gd name="T2" fmla="*/ 2520156 w 4"/>
              <a:gd name="T3" fmla="*/ 0 h 3"/>
              <a:gd name="T4" fmla="*/ 630237 w 4"/>
              <a:gd name="T5" fmla="*/ 840581 h 3"/>
              <a:gd name="T6" fmla="*/ 0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7" name="Freeform 529"/>
          <p:cNvSpPr>
            <a:spLocks/>
          </p:cNvSpPr>
          <p:nvPr/>
        </p:nvSpPr>
        <p:spPr bwMode="auto">
          <a:xfrm>
            <a:off x="4718050" y="4168775"/>
            <a:ext cx="1135063" cy="520700"/>
          </a:xfrm>
          <a:custGeom>
            <a:avLst/>
            <a:gdLst>
              <a:gd name="T0" fmla="*/ 168220298 w 1430"/>
              <a:gd name="T1" fmla="*/ 349671450 h 656"/>
              <a:gd name="T2" fmla="*/ 105216385 w 1430"/>
              <a:gd name="T3" fmla="*/ 325730372 h 656"/>
              <a:gd name="T4" fmla="*/ 91986134 w 1430"/>
              <a:gd name="T5" fmla="*/ 330140445 h 656"/>
              <a:gd name="T6" fmla="*/ 73714801 w 1430"/>
              <a:gd name="T7" fmla="*/ 341481541 h 656"/>
              <a:gd name="T8" fmla="*/ 51033380 w 1430"/>
              <a:gd name="T9" fmla="*/ 330140445 h 656"/>
              <a:gd name="T10" fmla="*/ 38432597 w 1430"/>
              <a:gd name="T11" fmla="*/ 316279194 h 656"/>
              <a:gd name="T12" fmla="*/ 20161258 w 1430"/>
              <a:gd name="T13" fmla="*/ 308718728 h 656"/>
              <a:gd name="T14" fmla="*/ 11341104 w 1430"/>
              <a:gd name="T15" fmla="*/ 296117952 h 656"/>
              <a:gd name="T16" fmla="*/ 8820948 w 1430"/>
              <a:gd name="T17" fmla="*/ 263355932 h 656"/>
              <a:gd name="T18" fmla="*/ 8820948 w 1430"/>
              <a:gd name="T19" fmla="*/ 243194690 h 656"/>
              <a:gd name="T20" fmla="*/ 70564407 w 1430"/>
              <a:gd name="T21" fmla="*/ 260835777 h 656"/>
              <a:gd name="T22" fmla="*/ 149319521 w 1430"/>
              <a:gd name="T23" fmla="*/ 241304772 h 656"/>
              <a:gd name="T24" fmla="*/ 222404109 w 1430"/>
              <a:gd name="T25" fmla="*/ 244455164 h 656"/>
              <a:gd name="T26" fmla="*/ 323210369 w 1430"/>
              <a:gd name="T27" fmla="*/ 211062908 h 656"/>
              <a:gd name="T28" fmla="*/ 388734438 w 1430"/>
              <a:gd name="T29" fmla="*/ 238154379 h 656"/>
              <a:gd name="T30" fmla="*/ 396925145 w 1430"/>
              <a:gd name="T31" fmla="*/ 170110930 h 656"/>
              <a:gd name="T32" fmla="*/ 456148525 w 1430"/>
              <a:gd name="T33" fmla="*/ 105846573 h 656"/>
              <a:gd name="T34" fmla="*/ 512852443 w 1430"/>
              <a:gd name="T35" fmla="*/ 42842653 h 656"/>
              <a:gd name="T36" fmla="*/ 529233063 w 1430"/>
              <a:gd name="T37" fmla="*/ 61743433 h 656"/>
              <a:gd name="T38" fmla="*/ 548134634 w 1430"/>
              <a:gd name="T39" fmla="*/ 69303899 h 656"/>
              <a:gd name="T40" fmla="*/ 578376512 w 1430"/>
              <a:gd name="T41" fmla="*/ 67413981 h 656"/>
              <a:gd name="T42" fmla="*/ 597277289 w 1430"/>
              <a:gd name="T43" fmla="*/ 62373670 h 656"/>
              <a:gd name="T44" fmla="*/ 614288941 w 1430"/>
              <a:gd name="T45" fmla="*/ 49143438 h 656"/>
              <a:gd name="T46" fmla="*/ 632559480 w 1430"/>
              <a:gd name="T47" fmla="*/ 39692260 h 656"/>
              <a:gd name="T48" fmla="*/ 638230030 w 1430"/>
              <a:gd name="T49" fmla="*/ 15120938 h 656"/>
              <a:gd name="T50" fmla="*/ 659021520 w 1430"/>
              <a:gd name="T51" fmla="*/ 5040312 h 656"/>
              <a:gd name="T52" fmla="*/ 672881984 w 1430"/>
              <a:gd name="T53" fmla="*/ 5670549 h 656"/>
              <a:gd name="T54" fmla="*/ 698713786 w 1430"/>
              <a:gd name="T55" fmla="*/ 11970542 h 656"/>
              <a:gd name="T56" fmla="*/ 741556447 w 1430"/>
              <a:gd name="T57" fmla="*/ 23311641 h 656"/>
              <a:gd name="T58" fmla="*/ 752897548 w 1430"/>
              <a:gd name="T59" fmla="*/ 27721721 h 656"/>
              <a:gd name="T60" fmla="*/ 798260365 w 1430"/>
              <a:gd name="T61" fmla="*/ 37802342 h 656"/>
              <a:gd name="T62" fmla="*/ 817791379 w 1430"/>
              <a:gd name="T63" fmla="*/ 28351958 h 656"/>
              <a:gd name="T64" fmla="*/ 844883062 w 1430"/>
              <a:gd name="T65" fmla="*/ 37802342 h 656"/>
              <a:gd name="T66" fmla="*/ 863784632 w 1430"/>
              <a:gd name="T67" fmla="*/ 44732571 h 656"/>
              <a:gd name="T68" fmla="*/ 867564470 w 1430"/>
              <a:gd name="T69" fmla="*/ 69303899 h 656"/>
              <a:gd name="T70" fmla="*/ 860004001 w 1430"/>
              <a:gd name="T71" fmla="*/ 91355853 h 656"/>
              <a:gd name="T72" fmla="*/ 880795490 w 1430"/>
              <a:gd name="T73" fmla="*/ 125377578 h 656"/>
              <a:gd name="T74" fmla="*/ 890245879 w 1430"/>
              <a:gd name="T75" fmla="*/ 140498510 h 656"/>
              <a:gd name="T76" fmla="*/ 892766035 w 1430"/>
              <a:gd name="T77" fmla="*/ 168220218 h 656"/>
              <a:gd name="T78" fmla="*/ 869454389 w 1430"/>
              <a:gd name="T79" fmla="*/ 194052009 h 656"/>
              <a:gd name="T80" fmla="*/ 829761924 w 1430"/>
              <a:gd name="T81" fmla="*/ 192792328 h 656"/>
              <a:gd name="T82" fmla="*/ 820311536 w 1430"/>
              <a:gd name="T83" fmla="*/ 206652785 h 656"/>
              <a:gd name="T84" fmla="*/ 850553612 w 1430"/>
              <a:gd name="T85" fmla="*/ 219883849 h 656"/>
              <a:gd name="T86" fmla="*/ 839212511 w 1430"/>
              <a:gd name="T87" fmla="*/ 241304772 h 656"/>
              <a:gd name="T88" fmla="*/ 827872005 w 1430"/>
              <a:gd name="T89" fmla="*/ 244455164 h 656"/>
              <a:gd name="T90" fmla="*/ 824091374 w 1430"/>
              <a:gd name="T91" fmla="*/ 269026480 h 656"/>
              <a:gd name="T92" fmla="*/ 833542754 w 1430"/>
              <a:gd name="T93" fmla="*/ 284147412 h 656"/>
              <a:gd name="T94" fmla="*/ 835432673 w 1430"/>
              <a:gd name="T95" fmla="*/ 298638107 h 656"/>
              <a:gd name="T96" fmla="*/ 823461930 w 1430"/>
              <a:gd name="T97" fmla="*/ 307459047 h 656"/>
              <a:gd name="T98" fmla="*/ 800780522 w 1430"/>
              <a:gd name="T99" fmla="*/ 319429587 h 656"/>
              <a:gd name="T100" fmla="*/ 774318481 w 1430"/>
              <a:gd name="T101" fmla="*/ 335810993 h 656"/>
              <a:gd name="T102" fmla="*/ 769908406 w 1430"/>
              <a:gd name="T103" fmla="*/ 359122628 h 656"/>
              <a:gd name="T104" fmla="*/ 730216140 w 1430"/>
              <a:gd name="T105" fmla="*/ 361642783 h 656"/>
              <a:gd name="T106" fmla="*/ 716985119 w 1430"/>
              <a:gd name="T107" fmla="*/ 372352848 h 656"/>
              <a:gd name="T108" fmla="*/ 691783554 w 1430"/>
              <a:gd name="T109" fmla="*/ 367942775 h 656"/>
              <a:gd name="T110" fmla="*/ 653350969 w 1430"/>
              <a:gd name="T111" fmla="*/ 372983085 h 656"/>
              <a:gd name="T112" fmla="*/ 636340111 w 1430"/>
              <a:gd name="T113" fmla="*/ 386214099 h 656"/>
              <a:gd name="T114" fmla="*/ 618699016 w 1430"/>
              <a:gd name="T115" fmla="*/ 399445113 h 656"/>
              <a:gd name="T116" fmla="*/ 593497451 w 1430"/>
              <a:gd name="T117" fmla="*/ 405745104 h 656"/>
              <a:gd name="T118" fmla="*/ 555064866 w 1430"/>
              <a:gd name="T119" fmla="*/ 403224949 h 656"/>
              <a:gd name="T120" fmla="*/ 509702049 w 1430"/>
              <a:gd name="T121" fmla="*/ 392514091 h 656"/>
              <a:gd name="T122" fmla="*/ 388734438 w 1430"/>
              <a:gd name="T123" fmla="*/ 381804026 h 6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0"/>
              <a:gd name="T187" fmla="*/ 0 h 656"/>
              <a:gd name="T188" fmla="*/ 1430 w 1430"/>
              <a:gd name="T189" fmla="*/ 656 h 6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0" h="656">
                <a:moveTo>
                  <a:pt x="514" y="491"/>
                </a:moveTo>
                <a:lnTo>
                  <a:pt x="510" y="486"/>
                </a:lnTo>
                <a:lnTo>
                  <a:pt x="496" y="481"/>
                </a:lnTo>
                <a:lnTo>
                  <a:pt x="492" y="482"/>
                </a:lnTo>
                <a:lnTo>
                  <a:pt x="476" y="483"/>
                </a:lnTo>
                <a:lnTo>
                  <a:pt x="456" y="490"/>
                </a:lnTo>
                <a:lnTo>
                  <a:pt x="422" y="513"/>
                </a:lnTo>
                <a:lnTo>
                  <a:pt x="414" y="518"/>
                </a:lnTo>
                <a:lnTo>
                  <a:pt x="394" y="513"/>
                </a:lnTo>
                <a:lnTo>
                  <a:pt x="367" y="503"/>
                </a:lnTo>
                <a:lnTo>
                  <a:pt x="358" y="513"/>
                </a:lnTo>
                <a:lnTo>
                  <a:pt x="346" y="516"/>
                </a:lnTo>
                <a:lnTo>
                  <a:pt x="315" y="517"/>
                </a:lnTo>
                <a:lnTo>
                  <a:pt x="292" y="535"/>
                </a:lnTo>
                <a:lnTo>
                  <a:pt x="279" y="558"/>
                </a:lnTo>
                <a:lnTo>
                  <a:pt x="267" y="555"/>
                </a:lnTo>
                <a:lnTo>
                  <a:pt x="249" y="558"/>
                </a:lnTo>
                <a:lnTo>
                  <a:pt x="228" y="550"/>
                </a:lnTo>
                <a:lnTo>
                  <a:pt x="215" y="540"/>
                </a:lnTo>
                <a:lnTo>
                  <a:pt x="206" y="540"/>
                </a:lnTo>
                <a:lnTo>
                  <a:pt x="197" y="545"/>
                </a:lnTo>
                <a:lnTo>
                  <a:pt x="175" y="548"/>
                </a:lnTo>
                <a:lnTo>
                  <a:pt x="175" y="539"/>
                </a:lnTo>
                <a:lnTo>
                  <a:pt x="175" y="537"/>
                </a:lnTo>
                <a:lnTo>
                  <a:pt x="173" y="534"/>
                </a:lnTo>
                <a:lnTo>
                  <a:pt x="176" y="532"/>
                </a:lnTo>
                <a:lnTo>
                  <a:pt x="176" y="528"/>
                </a:lnTo>
                <a:lnTo>
                  <a:pt x="178" y="527"/>
                </a:lnTo>
                <a:lnTo>
                  <a:pt x="178" y="522"/>
                </a:lnTo>
                <a:lnTo>
                  <a:pt x="175" y="519"/>
                </a:lnTo>
                <a:lnTo>
                  <a:pt x="172" y="518"/>
                </a:lnTo>
                <a:lnTo>
                  <a:pt x="167" y="517"/>
                </a:lnTo>
                <a:lnTo>
                  <a:pt x="166" y="516"/>
                </a:lnTo>
                <a:lnTo>
                  <a:pt x="166" y="513"/>
                </a:lnTo>
                <a:lnTo>
                  <a:pt x="166" y="511"/>
                </a:lnTo>
                <a:lnTo>
                  <a:pt x="164" y="509"/>
                </a:lnTo>
                <a:lnTo>
                  <a:pt x="161" y="507"/>
                </a:lnTo>
                <a:lnTo>
                  <a:pt x="160" y="506"/>
                </a:lnTo>
                <a:lnTo>
                  <a:pt x="157" y="507"/>
                </a:lnTo>
                <a:lnTo>
                  <a:pt x="155" y="508"/>
                </a:lnTo>
                <a:lnTo>
                  <a:pt x="152" y="508"/>
                </a:lnTo>
                <a:lnTo>
                  <a:pt x="149" y="513"/>
                </a:lnTo>
                <a:lnTo>
                  <a:pt x="148" y="516"/>
                </a:lnTo>
                <a:lnTo>
                  <a:pt x="148" y="517"/>
                </a:lnTo>
                <a:lnTo>
                  <a:pt x="145" y="518"/>
                </a:lnTo>
                <a:lnTo>
                  <a:pt x="143" y="521"/>
                </a:lnTo>
                <a:lnTo>
                  <a:pt x="146" y="522"/>
                </a:lnTo>
                <a:lnTo>
                  <a:pt x="146" y="524"/>
                </a:lnTo>
                <a:lnTo>
                  <a:pt x="143" y="524"/>
                </a:lnTo>
                <a:lnTo>
                  <a:pt x="142" y="525"/>
                </a:lnTo>
                <a:lnTo>
                  <a:pt x="137" y="523"/>
                </a:lnTo>
                <a:lnTo>
                  <a:pt x="136" y="523"/>
                </a:lnTo>
                <a:lnTo>
                  <a:pt x="131" y="523"/>
                </a:lnTo>
                <a:lnTo>
                  <a:pt x="131" y="522"/>
                </a:lnTo>
                <a:lnTo>
                  <a:pt x="131" y="524"/>
                </a:lnTo>
                <a:lnTo>
                  <a:pt x="130" y="525"/>
                </a:lnTo>
                <a:lnTo>
                  <a:pt x="130" y="529"/>
                </a:lnTo>
                <a:lnTo>
                  <a:pt x="128" y="530"/>
                </a:lnTo>
                <a:lnTo>
                  <a:pt x="130" y="533"/>
                </a:lnTo>
                <a:lnTo>
                  <a:pt x="130" y="537"/>
                </a:lnTo>
                <a:lnTo>
                  <a:pt x="128" y="538"/>
                </a:lnTo>
                <a:lnTo>
                  <a:pt x="121" y="538"/>
                </a:lnTo>
                <a:lnTo>
                  <a:pt x="120" y="539"/>
                </a:lnTo>
                <a:lnTo>
                  <a:pt x="117" y="542"/>
                </a:lnTo>
                <a:lnTo>
                  <a:pt x="115" y="542"/>
                </a:lnTo>
                <a:lnTo>
                  <a:pt x="112" y="542"/>
                </a:lnTo>
                <a:lnTo>
                  <a:pt x="109" y="543"/>
                </a:lnTo>
                <a:lnTo>
                  <a:pt x="108" y="543"/>
                </a:lnTo>
                <a:lnTo>
                  <a:pt x="106" y="544"/>
                </a:lnTo>
                <a:lnTo>
                  <a:pt x="103" y="542"/>
                </a:lnTo>
                <a:lnTo>
                  <a:pt x="102" y="539"/>
                </a:lnTo>
                <a:lnTo>
                  <a:pt x="94" y="539"/>
                </a:lnTo>
                <a:lnTo>
                  <a:pt x="94" y="537"/>
                </a:lnTo>
                <a:lnTo>
                  <a:pt x="94" y="534"/>
                </a:lnTo>
                <a:lnTo>
                  <a:pt x="91" y="532"/>
                </a:lnTo>
                <a:lnTo>
                  <a:pt x="90" y="528"/>
                </a:lnTo>
                <a:lnTo>
                  <a:pt x="87" y="529"/>
                </a:lnTo>
                <a:lnTo>
                  <a:pt x="82" y="528"/>
                </a:lnTo>
                <a:lnTo>
                  <a:pt x="82" y="527"/>
                </a:lnTo>
                <a:lnTo>
                  <a:pt x="81" y="524"/>
                </a:lnTo>
                <a:lnTo>
                  <a:pt x="81" y="525"/>
                </a:lnTo>
                <a:lnTo>
                  <a:pt x="78" y="524"/>
                </a:lnTo>
                <a:lnTo>
                  <a:pt x="75" y="525"/>
                </a:lnTo>
                <a:lnTo>
                  <a:pt x="72" y="525"/>
                </a:lnTo>
                <a:lnTo>
                  <a:pt x="67" y="522"/>
                </a:lnTo>
                <a:lnTo>
                  <a:pt x="64" y="521"/>
                </a:lnTo>
                <a:lnTo>
                  <a:pt x="63" y="519"/>
                </a:lnTo>
                <a:lnTo>
                  <a:pt x="63" y="518"/>
                </a:lnTo>
                <a:lnTo>
                  <a:pt x="63" y="517"/>
                </a:lnTo>
                <a:lnTo>
                  <a:pt x="63" y="514"/>
                </a:lnTo>
                <a:lnTo>
                  <a:pt x="61" y="513"/>
                </a:lnTo>
                <a:lnTo>
                  <a:pt x="63" y="511"/>
                </a:lnTo>
                <a:lnTo>
                  <a:pt x="64" y="508"/>
                </a:lnTo>
                <a:lnTo>
                  <a:pt x="66" y="506"/>
                </a:lnTo>
                <a:lnTo>
                  <a:pt x="66" y="503"/>
                </a:lnTo>
                <a:lnTo>
                  <a:pt x="61" y="502"/>
                </a:lnTo>
                <a:lnTo>
                  <a:pt x="61" y="501"/>
                </a:lnTo>
                <a:lnTo>
                  <a:pt x="63" y="500"/>
                </a:lnTo>
                <a:lnTo>
                  <a:pt x="60" y="498"/>
                </a:lnTo>
                <a:lnTo>
                  <a:pt x="58" y="500"/>
                </a:lnTo>
                <a:lnTo>
                  <a:pt x="57" y="500"/>
                </a:lnTo>
                <a:lnTo>
                  <a:pt x="57" y="501"/>
                </a:lnTo>
                <a:lnTo>
                  <a:pt x="55" y="501"/>
                </a:lnTo>
                <a:lnTo>
                  <a:pt x="54" y="498"/>
                </a:lnTo>
                <a:lnTo>
                  <a:pt x="51" y="497"/>
                </a:lnTo>
                <a:lnTo>
                  <a:pt x="47" y="496"/>
                </a:lnTo>
                <a:lnTo>
                  <a:pt x="45" y="493"/>
                </a:lnTo>
                <a:lnTo>
                  <a:pt x="39" y="493"/>
                </a:lnTo>
                <a:lnTo>
                  <a:pt x="36" y="492"/>
                </a:lnTo>
                <a:lnTo>
                  <a:pt x="33" y="492"/>
                </a:lnTo>
                <a:lnTo>
                  <a:pt x="32" y="492"/>
                </a:lnTo>
                <a:lnTo>
                  <a:pt x="32" y="490"/>
                </a:lnTo>
                <a:lnTo>
                  <a:pt x="29" y="490"/>
                </a:lnTo>
                <a:lnTo>
                  <a:pt x="27" y="488"/>
                </a:lnTo>
                <a:lnTo>
                  <a:pt x="24" y="488"/>
                </a:lnTo>
                <a:lnTo>
                  <a:pt x="21" y="488"/>
                </a:lnTo>
                <a:lnTo>
                  <a:pt x="20" y="488"/>
                </a:lnTo>
                <a:lnTo>
                  <a:pt x="17" y="490"/>
                </a:lnTo>
                <a:lnTo>
                  <a:pt x="15" y="490"/>
                </a:lnTo>
                <a:lnTo>
                  <a:pt x="14" y="488"/>
                </a:lnTo>
                <a:lnTo>
                  <a:pt x="15" y="485"/>
                </a:lnTo>
                <a:lnTo>
                  <a:pt x="15" y="482"/>
                </a:lnTo>
                <a:lnTo>
                  <a:pt x="20" y="482"/>
                </a:lnTo>
                <a:lnTo>
                  <a:pt x="20" y="480"/>
                </a:lnTo>
                <a:lnTo>
                  <a:pt x="20" y="477"/>
                </a:lnTo>
                <a:lnTo>
                  <a:pt x="17" y="475"/>
                </a:lnTo>
                <a:lnTo>
                  <a:pt x="20" y="471"/>
                </a:lnTo>
                <a:lnTo>
                  <a:pt x="18" y="470"/>
                </a:lnTo>
                <a:lnTo>
                  <a:pt x="17" y="465"/>
                </a:lnTo>
                <a:lnTo>
                  <a:pt x="15" y="466"/>
                </a:lnTo>
                <a:lnTo>
                  <a:pt x="12" y="462"/>
                </a:lnTo>
                <a:lnTo>
                  <a:pt x="9" y="460"/>
                </a:lnTo>
                <a:lnTo>
                  <a:pt x="6" y="460"/>
                </a:lnTo>
                <a:lnTo>
                  <a:pt x="8" y="459"/>
                </a:lnTo>
                <a:lnTo>
                  <a:pt x="9" y="455"/>
                </a:lnTo>
                <a:lnTo>
                  <a:pt x="11" y="451"/>
                </a:lnTo>
                <a:lnTo>
                  <a:pt x="8" y="448"/>
                </a:lnTo>
                <a:lnTo>
                  <a:pt x="5" y="446"/>
                </a:lnTo>
                <a:lnTo>
                  <a:pt x="8" y="443"/>
                </a:lnTo>
                <a:lnTo>
                  <a:pt x="0" y="435"/>
                </a:lnTo>
                <a:lnTo>
                  <a:pt x="2" y="435"/>
                </a:lnTo>
                <a:lnTo>
                  <a:pt x="5" y="429"/>
                </a:lnTo>
                <a:lnTo>
                  <a:pt x="11" y="425"/>
                </a:lnTo>
                <a:lnTo>
                  <a:pt x="14" y="418"/>
                </a:lnTo>
                <a:lnTo>
                  <a:pt x="20" y="413"/>
                </a:lnTo>
                <a:lnTo>
                  <a:pt x="26" y="413"/>
                </a:lnTo>
                <a:lnTo>
                  <a:pt x="27" y="411"/>
                </a:lnTo>
                <a:lnTo>
                  <a:pt x="29" y="407"/>
                </a:lnTo>
                <a:lnTo>
                  <a:pt x="24" y="404"/>
                </a:lnTo>
                <a:lnTo>
                  <a:pt x="24" y="399"/>
                </a:lnTo>
                <a:lnTo>
                  <a:pt x="23" y="397"/>
                </a:lnTo>
                <a:lnTo>
                  <a:pt x="24" y="395"/>
                </a:lnTo>
                <a:lnTo>
                  <a:pt x="26" y="393"/>
                </a:lnTo>
                <a:lnTo>
                  <a:pt x="26" y="392"/>
                </a:lnTo>
                <a:lnTo>
                  <a:pt x="26" y="391"/>
                </a:lnTo>
                <a:lnTo>
                  <a:pt x="18" y="391"/>
                </a:lnTo>
                <a:lnTo>
                  <a:pt x="17" y="387"/>
                </a:lnTo>
                <a:lnTo>
                  <a:pt x="17" y="388"/>
                </a:lnTo>
                <a:lnTo>
                  <a:pt x="14" y="388"/>
                </a:lnTo>
                <a:lnTo>
                  <a:pt x="14" y="386"/>
                </a:lnTo>
                <a:lnTo>
                  <a:pt x="12" y="383"/>
                </a:lnTo>
                <a:lnTo>
                  <a:pt x="9" y="382"/>
                </a:lnTo>
                <a:lnTo>
                  <a:pt x="8" y="380"/>
                </a:lnTo>
                <a:lnTo>
                  <a:pt x="42" y="371"/>
                </a:lnTo>
                <a:lnTo>
                  <a:pt x="42" y="369"/>
                </a:lnTo>
                <a:lnTo>
                  <a:pt x="47" y="360"/>
                </a:lnTo>
                <a:lnTo>
                  <a:pt x="54" y="356"/>
                </a:lnTo>
                <a:lnTo>
                  <a:pt x="60" y="359"/>
                </a:lnTo>
                <a:lnTo>
                  <a:pt x="58" y="367"/>
                </a:lnTo>
                <a:lnTo>
                  <a:pt x="67" y="371"/>
                </a:lnTo>
                <a:lnTo>
                  <a:pt x="90" y="371"/>
                </a:lnTo>
                <a:lnTo>
                  <a:pt x="93" y="386"/>
                </a:lnTo>
                <a:lnTo>
                  <a:pt x="103" y="386"/>
                </a:lnTo>
                <a:lnTo>
                  <a:pt x="114" y="398"/>
                </a:lnTo>
                <a:lnTo>
                  <a:pt x="108" y="402"/>
                </a:lnTo>
                <a:lnTo>
                  <a:pt x="112" y="414"/>
                </a:lnTo>
                <a:lnTo>
                  <a:pt x="127" y="408"/>
                </a:lnTo>
                <a:lnTo>
                  <a:pt x="139" y="411"/>
                </a:lnTo>
                <a:lnTo>
                  <a:pt x="134" y="428"/>
                </a:lnTo>
                <a:lnTo>
                  <a:pt x="122" y="435"/>
                </a:lnTo>
                <a:lnTo>
                  <a:pt x="134" y="437"/>
                </a:lnTo>
                <a:lnTo>
                  <a:pt x="157" y="428"/>
                </a:lnTo>
                <a:lnTo>
                  <a:pt x="185" y="398"/>
                </a:lnTo>
                <a:lnTo>
                  <a:pt x="176" y="382"/>
                </a:lnTo>
                <a:lnTo>
                  <a:pt x="178" y="366"/>
                </a:lnTo>
                <a:lnTo>
                  <a:pt x="185" y="364"/>
                </a:lnTo>
                <a:lnTo>
                  <a:pt x="187" y="374"/>
                </a:lnTo>
                <a:lnTo>
                  <a:pt x="201" y="377"/>
                </a:lnTo>
                <a:lnTo>
                  <a:pt x="207" y="370"/>
                </a:lnTo>
                <a:lnTo>
                  <a:pt x="222" y="372"/>
                </a:lnTo>
                <a:lnTo>
                  <a:pt x="237" y="380"/>
                </a:lnTo>
                <a:lnTo>
                  <a:pt x="237" y="383"/>
                </a:lnTo>
                <a:lnTo>
                  <a:pt x="258" y="377"/>
                </a:lnTo>
                <a:lnTo>
                  <a:pt x="264" y="382"/>
                </a:lnTo>
                <a:lnTo>
                  <a:pt x="260" y="385"/>
                </a:lnTo>
                <a:lnTo>
                  <a:pt x="261" y="390"/>
                </a:lnTo>
                <a:lnTo>
                  <a:pt x="268" y="388"/>
                </a:lnTo>
                <a:lnTo>
                  <a:pt x="276" y="399"/>
                </a:lnTo>
                <a:lnTo>
                  <a:pt x="276" y="407"/>
                </a:lnTo>
                <a:lnTo>
                  <a:pt x="297" y="404"/>
                </a:lnTo>
                <a:lnTo>
                  <a:pt x="306" y="398"/>
                </a:lnTo>
                <a:lnTo>
                  <a:pt x="318" y="396"/>
                </a:lnTo>
                <a:lnTo>
                  <a:pt x="322" y="398"/>
                </a:lnTo>
                <a:lnTo>
                  <a:pt x="318" y="404"/>
                </a:lnTo>
                <a:lnTo>
                  <a:pt x="328" y="404"/>
                </a:lnTo>
                <a:lnTo>
                  <a:pt x="338" y="393"/>
                </a:lnTo>
                <a:lnTo>
                  <a:pt x="355" y="395"/>
                </a:lnTo>
                <a:lnTo>
                  <a:pt x="353" y="388"/>
                </a:lnTo>
                <a:lnTo>
                  <a:pt x="356" y="382"/>
                </a:lnTo>
                <a:lnTo>
                  <a:pt x="359" y="378"/>
                </a:lnTo>
                <a:lnTo>
                  <a:pt x="388" y="375"/>
                </a:lnTo>
                <a:lnTo>
                  <a:pt x="389" y="367"/>
                </a:lnTo>
                <a:lnTo>
                  <a:pt x="397" y="360"/>
                </a:lnTo>
                <a:lnTo>
                  <a:pt x="403" y="361"/>
                </a:lnTo>
                <a:lnTo>
                  <a:pt x="423" y="360"/>
                </a:lnTo>
                <a:lnTo>
                  <a:pt x="438" y="362"/>
                </a:lnTo>
                <a:lnTo>
                  <a:pt x="443" y="355"/>
                </a:lnTo>
                <a:lnTo>
                  <a:pt x="465" y="354"/>
                </a:lnTo>
                <a:lnTo>
                  <a:pt x="479" y="354"/>
                </a:lnTo>
                <a:lnTo>
                  <a:pt x="504" y="359"/>
                </a:lnTo>
                <a:lnTo>
                  <a:pt x="505" y="349"/>
                </a:lnTo>
                <a:lnTo>
                  <a:pt x="501" y="334"/>
                </a:lnTo>
                <a:lnTo>
                  <a:pt x="516" y="325"/>
                </a:lnTo>
                <a:lnTo>
                  <a:pt x="513" y="335"/>
                </a:lnTo>
                <a:lnTo>
                  <a:pt x="516" y="339"/>
                </a:lnTo>
                <a:lnTo>
                  <a:pt x="529" y="335"/>
                </a:lnTo>
                <a:lnTo>
                  <a:pt x="540" y="338"/>
                </a:lnTo>
                <a:lnTo>
                  <a:pt x="550" y="335"/>
                </a:lnTo>
                <a:lnTo>
                  <a:pt x="553" y="344"/>
                </a:lnTo>
                <a:lnTo>
                  <a:pt x="562" y="355"/>
                </a:lnTo>
                <a:lnTo>
                  <a:pt x="571" y="353"/>
                </a:lnTo>
                <a:lnTo>
                  <a:pt x="575" y="354"/>
                </a:lnTo>
                <a:lnTo>
                  <a:pt x="577" y="354"/>
                </a:lnTo>
                <a:lnTo>
                  <a:pt x="583" y="345"/>
                </a:lnTo>
                <a:lnTo>
                  <a:pt x="596" y="345"/>
                </a:lnTo>
                <a:lnTo>
                  <a:pt x="605" y="346"/>
                </a:lnTo>
                <a:lnTo>
                  <a:pt x="607" y="353"/>
                </a:lnTo>
                <a:lnTo>
                  <a:pt x="620" y="362"/>
                </a:lnTo>
                <a:lnTo>
                  <a:pt x="611" y="371"/>
                </a:lnTo>
                <a:lnTo>
                  <a:pt x="617" y="378"/>
                </a:lnTo>
                <a:lnTo>
                  <a:pt x="624" y="380"/>
                </a:lnTo>
                <a:lnTo>
                  <a:pt x="650" y="392"/>
                </a:lnTo>
                <a:lnTo>
                  <a:pt x="657" y="393"/>
                </a:lnTo>
                <a:lnTo>
                  <a:pt x="666" y="388"/>
                </a:lnTo>
                <a:lnTo>
                  <a:pt x="665" y="366"/>
                </a:lnTo>
                <a:lnTo>
                  <a:pt x="672" y="351"/>
                </a:lnTo>
                <a:lnTo>
                  <a:pt x="666" y="335"/>
                </a:lnTo>
                <a:lnTo>
                  <a:pt x="656" y="330"/>
                </a:lnTo>
                <a:lnTo>
                  <a:pt x="648" y="334"/>
                </a:lnTo>
                <a:lnTo>
                  <a:pt x="636" y="334"/>
                </a:lnTo>
                <a:lnTo>
                  <a:pt x="633" y="330"/>
                </a:lnTo>
                <a:lnTo>
                  <a:pt x="639" y="325"/>
                </a:lnTo>
                <a:lnTo>
                  <a:pt x="638" y="319"/>
                </a:lnTo>
                <a:lnTo>
                  <a:pt x="653" y="298"/>
                </a:lnTo>
                <a:lnTo>
                  <a:pt x="638" y="272"/>
                </a:lnTo>
                <a:lnTo>
                  <a:pt x="630" y="270"/>
                </a:lnTo>
                <a:lnTo>
                  <a:pt x="627" y="261"/>
                </a:lnTo>
                <a:lnTo>
                  <a:pt x="627" y="257"/>
                </a:lnTo>
                <a:lnTo>
                  <a:pt x="616" y="249"/>
                </a:lnTo>
                <a:lnTo>
                  <a:pt x="608" y="243"/>
                </a:lnTo>
                <a:lnTo>
                  <a:pt x="608" y="233"/>
                </a:lnTo>
                <a:lnTo>
                  <a:pt x="611" y="229"/>
                </a:lnTo>
                <a:lnTo>
                  <a:pt x="616" y="230"/>
                </a:lnTo>
                <a:lnTo>
                  <a:pt x="626" y="222"/>
                </a:lnTo>
                <a:lnTo>
                  <a:pt x="630" y="212"/>
                </a:lnTo>
                <a:lnTo>
                  <a:pt x="642" y="212"/>
                </a:lnTo>
                <a:lnTo>
                  <a:pt x="651" y="207"/>
                </a:lnTo>
                <a:lnTo>
                  <a:pt x="662" y="196"/>
                </a:lnTo>
                <a:lnTo>
                  <a:pt x="689" y="188"/>
                </a:lnTo>
                <a:lnTo>
                  <a:pt x="697" y="189"/>
                </a:lnTo>
                <a:lnTo>
                  <a:pt x="709" y="183"/>
                </a:lnTo>
                <a:lnTo>
                  <a:pt x="724" y="168"/>
                </a:lnTo>
                <a:lnTo>
                  <a:pt x="732" y="155"/>
                </a:lnTo>
                <a:lnTo>
                  <a:pt x="738" y="135"/>
                </a:lnTo>
                <a:lnTo>
                  <a:pt x="732" y="121"/>
                </a:lnTo>
                <a:lnTo>
                  <a:pt x="732" y="118"/>
                </a:lnTo>
                <a:lnTo>
                  <a:pt x="744" y="118"/>
                </a:lnTo>
                <a:lnTo>
                  <a:pt x="748" y="112"/>
                </a:lnTo>
                <a:lnTo>
                  <a:pt x="757" y="119"/>
                </a:lnTo>
                <a:lnTo>
                  <a:pt x="765" y="118"/>
                </a:lnTo>
                <a:lnTo>
                  <a:pt x="784" y="130"/>
                </a:lnTo>
                <a:lnTo>
                  <a:pt x="794" y="115"/>
                </a:lnTo>
                <a:lnTo>
                  <a:pt x="799" y="118"/>
                </a:lnTo>
                <a:lnTo>
                  <a:pt x="805" y="112"/>
                </a:lnTo>
                <a:lnTo>
                  <a:pt x="806" y="84"/>
                </a:lnTo>
                <a:lnTo>
                  <a:pt x="799" y="81"/>
                </a:lnTo>
                <a:lnTo>
                  <a:pt x="806" y="67"/>
                </a:lnTo>
                <a:lnTo>
                  <a:pt x="814" y="68"/>
                </a:lnTo>
                <a:lnTo>
                  <a:pt x="823" y="76"/>
                </a:lnTo>
                <a:lnTo>
                  <a:pt x="826" y="79"/>
                </a:lnTo>
                <a:lnTo>
                  <a:pt x="827" y="79"/>
                </a:lnTo>
                <a:lnTo>
                  <a:pt x="827" y="81"/>
                </a:lnTo>
                <a:lnTo>
                  <a:pt x="832" y="82"/>
                </a:lnTo>
                <a:lnTo>
                  <a:pt x="838" y="83"/>
                </a:lnTo>
                <a:lnTo>
                  <a:pt x="838" y="86"/>
                </a:lnTo>
                <a:lnTo>
                  <a:pt x="839" y="86"/>
                </a:lnTo>
                <a:lnTo>
                  <a:pt x="842" y="88"/>
                </a:lnTo>
                <a:lnTo>
                  <a:pt x="840" y="88"/>
                </a:lnTo>
                <a:lnTo>
                  <a:pt x="842" y="89"/>
                </a:lnTo>
                <a:lnTo>
                  <a:pt x="848" y="91"/>
                </a:lnTo>
                <a:lnTo>
                  <a:pt x="848" y="94"/>
                </a:lnTo>
                <a:lnTo>
                  <a:pt x="846" y="95"/>
                </a:lnTo>
                <a:lnTo>
                  <a:pt x="840" y="95"/>
                </a:lnTo>
                <a:lnTo>
                  <a:pt x="840" y="98"/>
                </a:lnTo>
                <a:lnTo>
                  <a:pt x="839" y="99"/>
                </a:lnTo>
                <a:lnTo>
                  <a:pt x="842" y="103"/>
                </a:lnTo>
                <a:lnTo>
                  <a:pt x="845" y="102"/>
                </a:lnTo>
                <a:lnTo>
                  <a:pt x="845" y="105"/>
                </a:lnTo>
                <a:lnTo>
                  <a:pt x="846" y="108"/>
                </a:lnTo>
                <a:lnTo>
                  <a:pt x="849" y="107"/>
                </a:lnTo>
                <a:lnTo>
                  <a:pt x="849" y="110"/>
                </a:lnTo>
                <a:lnTo>
                  <a:pt x="849" y="109"/>
                </a:lnTo>
                <a:lnTo>
                  <a:pt x="855" y="109"/>
                </a:lnTo>
                <a:lnTo>
                  <a:pt x="854" y="110"/>
                </a:lnTo>
                <a:lnTo>
                  <a:pt x="858" y="112"/>
                </a:lnTo>
                <a:lnTo>
                  <a:pt x="861" y="109"/>
                </a:lnTo>
                <a:lnTo>
                  <a:pt x="863" y="110"/>
                </a:lnTo>
                <a:lnTo>
                  <a:pt x="866" y="109"/>
                </a:lnTo>
                <a:lnTo>
                  <a:pt x="867" y="112"/>
                </a:lnTo>
                <a:lnTo>
                  <a:pt x="870" y="110"/>
                </a:lnTo>
                <a:lnTo>
                  <a:pt x="878" y="112"/>
                </a:lnTo>
                <a:lnTo>
                  <a:pt x="881" y="114"/>
                </a:lnTo>
                <a:lnTo>
                  <a:pt x="887" y="113"/>
                </a:lnTo>
                <a:lnTo>
                  <a:pt x="891" y="115"/>
                </a:lnTo>
                <a:lnTo>
                  <a:pt x="897" y="116"/>
                </a:lnTo>
                <a:lnTo>
                  <a:pt x="899" y="119"/>
                </a:lnTo>
                <a:lnTo>
                  <a:pt x="900" y="119"/>
                </a:lnTo>
                <a:lnTo>
                  <a:pt x="902" y="116"/>
                </a:lnTo>
                <a:lnTo>
                  <a:pt x="903" y="114"/>
                </a:lnTo>
                <a:lnTo>
                  <a:pt x="905" y="114"/>
                </a:lnTo>
                <a:lnTo>
                  <a:pt x="905" y="115"/>
                </a:lnTo>
                <a:lnTo>
                  <a:pt x="908" y="115"/>
                </a:lnTo>
                <a:lnTo>
                  <a:pt x="909" y="113"/>
                </a:lnTo>
                <a:lnTo>
                  <a:pt x="908" y="109"/>
                </a:lnTo>
                <a:lnTo>
                  <a:pt x="916" y="110"/>
                </a:lnTo>
                <a:lnTo>
                  <a:pt x="918" y="107"/>
                </a:lnTo>
                <a:lnTo>
                  <a:pt x="919" y="102"/>
                </a:lnTo>
                <a:lnTo>
                  <a:pt x="921" y="100"/>
                </a:lnTo>
                <a:lnTo>
                  <a:pt x="918" y="97"/>
                </a:lnTo>
                <a:lnTo>
                  <a:pt x="921" y="97"/>
                </a:lnTo>
                <a:lnTo>
                  <a:pt x="922" y="95"/>
                </a:lnTo>
                <a:lnTo>
                  <a:pt x="924" y="97"/>
                </a:lnTo>
                <a:lnTo>
                  <a:pt x="927" y="99"/>
                </a:lnTo>
                <a:lnTo>
                  <a:pt x="928" y="102"/>
                </a:lnTo>
                <a:lnTo>
                  <a:pt x="930" y="103"/>
                </a:lnTo>
                <a:lnTo>
                  <a:pt x="933" y="102"/>
                </a:lnTo>
                <a:lnTo>
                  <a:pt x="934" y="103"/>
                </a:lnTo>
                <a:lnTo>
                  <a:pt x="937" y="103"/>
                </a:lnTo>
                <a:lnTo>
                  <a:pt x="939" y="105"/>
                </a:lnTo>
                <a:lnTo>
                  <a:pt x="940" y="105"/>
                </a:lnTo>
                <a:lnTo>
                  <a:pt x="940" y="104"/>
                </a:lnTo>
                <a:lnTo>
                  <a:pt x="948" y="99"/>
                </a:lnTo>
                <a:lnTo>
                  <a:pt x="951" y="100"/>
                </a:lnTo>
                <a:lnTo>
                  <a:pt x="952" y="105"/>
                </a:lnTo>
                <a:lnTo>
                  <a:pt x="957" y="104"/>
                </a:lnTo>
                <a:lnTo>
                  <a:pt x="960" y="110"/>
                </a:lnTo>
                <a:lnTo>
                  <a:pt x="964" y="110"/>
                </a:lnTo>
                <a:lnTo>
                  <a:pt x="967" y="109"/>
                </a:lnTo>
                <a:lnTo>
                  <a:pt x="967" y="108"/>
                </a:lnTo>
                <a:lnTo>
                  <a:pt x="970" y="105"/>
                </a:lnTo>
                <a:lnTo>
                  <a:pt x="969" y="102"/>
                </a:lnTo>
                <a:lnTo>
                  <a:pt x="970" y="97"/>
                </a:lnTo>
                <a:lnTo>
                  <a:pt x="969" y="94"/>
                </a:lnTo>
                <a:lnTo>
                  <a:pt x="967" y="93"/>
                </a:lnTo>
                <a:lnTo>
                  <a:pt x="969" y="87"/>
                </a:lnTo>
                <a:lnTo>
                  <a:pt x="972" y="82"/>
                </a:lnTo>
                <a:lnTo>
                  <a:pt x="975" y="81"/>
                </a:lnTo>
                <a:lnTo>
                  <a:pt x="975" y="78"/>
                </a:lnTo>
                <a:lnTo>
                  <a:pt x="978" y="78"/>
                </a:lnTo>
                <a:lnTo>
                  <a:pt x="982" y="73"/>
                </a:lnTo>
                <a:lnTo>
                  <a:pt x="985" y="72"/>
                </a:lnTo>
                <a:lnTo>
                  <a:pt x="982" y="70"/>
                </a:lnTo>
                <a:lnTo>
                  <a:pt x="985" y="65"/>
                </a:lnTo>
                <a:lnTo>
                  <a:pt x="984" y="61"/>
                </a:lnTo>
                <a:lnTo>
                  <a:pt x="986" y="60"/>
                </a:lnTo>
                <a:lnTo>
                  <a:pt x="988" y="61"/>
                </a:lnTo>
                <a:lnTo>
                  <a:pt x="989" y="60"/>
                </a:lnTo>
                <a:lnTo>
                  <a:pt x="992" y="62"/>
                </a:lnTo>
                <a:lnTo>
                  <a:pt x="995" y="61"/>
                </a:lnTo>
                <a:lnTo>
                  <a:pt x="997" y="61"/>
                </a:lnTo>
                <a:lnTo>
                  <a:pt x="998" y="63"/>
                </a:lnTo>
                <a:lnTo>
                  <a:pt x="1000" y="62"/>
                </a:lnTo>
                <a:lnTo>
                  <a:pt x="1001" y="63"/>
                </a:lnTo>
                <a:lnTo>
                  <a:pt x="1004" y="63"/>
                </a:lnTo>
                <a:lnTo>
                  <a:pt x="1012" y="66"/>
                </a:lnTo>
                <a:lnTo>
                  <a:pt x="1013" y="65"/>
                </a:lnTo>
                <a:lnTo>
                  <a:pt x="1016" y="61"/>
                </a:lnTo>
                <a:lnTo>
                  <a:pt x="1015" y="60"/>
                </a:lnTo>
                <a:lnTo>
                  <a:pt x="1010" y="58"/>
                </a:lnTo>
                <a:lnTo>
                  <a:pt x="1012" y="55"/>
                </a:lnTo>
                <a:lnTo>
                  <a:pt x="1010" y="52"/>
                </a:lnTo>
                <a:lnTo>
                  <a:pt x="1013" y="50"/>
                </a:lnTo>
                <a:lnTo>
                  <a:pt x="1013" y="45"/>
                </a:lnTo>
                <a:lnTo>
                  <a:pt x="1016" y="45"/>
                </a:lnTo>
                <a:lnTo>
                  <a:pt x="1013" y="42"/>
                </a:lnTo>
                <a:lnTo>
                  <a:pt x="1013" y="37"/>
                </a:lnTo>
                <a:lnTo>
                  <a:pt x="1015" y="36"/>
                </a:lnTo>
                <a:lnTo>
                  <a:pt x="1016" y="31"/>
                </a:lnTo>
                <a:lnTo>
                  <a:pt x="1016" y="30"/>
                </a:lnTo>
                <a:lnTo>
                  <a:pt x="1013" y="24"/>
                </a:lnTo>
                <a:lnTo>
                  <a:pt x="1015" y="21"/>
                </a:lnTo>
                <a:lnTo>
                  <a:pt x="1013" y="13"/>
                </a:lnTo>
                <a:lnTo>
                  <a:pt x="1013" y="9"/>
                </a:lnTo>
                <a:lnTo>
                  <a:pt x="1016" y="8"/>
                </a:lnTo>
                <a:lnTo>
                  <a:pt x="1016" y="5"/>
                </a:lnTo>
                <a:lnTo>
                  <a:pt x="1015" y="3"/>
                </a:lnTo>
                <a:lnTo>
                  <a:pt x="1016" y="2"/>
                </a:lnTo>
                <a:lnTo>
                  <a:pt x="1018" y="3"/>
                </a:lnTo>
                <a:lnTo>
                  <a:pt x="1021" y="0"/>
                </a:lnTo>
                <a:lnTo>
                  <a:pt x="1024" y="3"/>
                </a:lnTo>
                <a:lnTo>
                  <a:pt x="1028" y="2"/>
                </a:lnTo>
                <a:lnTo>
                  <a:pt x="1028" y="5"/>
                </a:lnTo>
                <a:lnTo>
                  <a:pt x="1036" y="7"/>
                </a:lnTo>
                <a:lnTo>
                  <a:pt x="1042" y="5"/>
                </a:lnTo>
                <a:lnTo>
                  <a:pt x="1045" y="7"/>
                </a:lnTo>
                <a:lnTo>
                  <a:pt x="1046" y="8"/>
                </a:lnTo>
                <a:lnTo>
                  <a:pt x="1045" y="10"/>
                </a:lnTo>
                <a:lnTo>
                  <a:pt x="1046" y="10"/>
                </a:lnTo>
                <a:lnTo>
                  <a:pt x="1046" y="11"/>
                </a:lnTo>
                <a:lnTo>
                  <a:pt x="1048" y="14"/>
                </a:lnTo>
                <a:lnTo>
                  <a:pt x="1046" y="18"/>
                </a:lnTo>
                <a:lnTo>
                  <a:pt x="1046" y="19"/>
                </a:lnTo>
                <a:lnTo>
                  <a:pt x="1049" y="18"/>
                </a:lnTo>
                <a:lnTo>
                  <a:pt x="1052" y="19"/>
                </a:lnTo>
                <a:lnTo>
                  <a:pt x="1055" y="15"/>
                </a:lnTo>
                <a:lnTo>
                  <a:pt x="1058" y="14"/>
                </a:lnTo>
                <a:lnTo>
                  <a:pt x="1062" y="14"/>
                </a:lnTo>
                <a:lnTo>
                  <a:pt x="1065" y="15"/>
                </a:lnTo>
                <a:lnTo>
                  <a:pt x="1067" y="14"/>
                </a:lnTo>
                <a:lnTo>
                  <a:pt x="1065" y="13"/>
                </a:lnTo>
                <a:lnTo>
                  <a:pt x="1067" y="13"/>
                </a:lnTo>
                <a:lnTo>
                  <a:pt x="1068" y="9"/>
                </a:lnTo>
                <a:lnTo>
                  <a:pt x="1067" y="8"/>
                </a:lnTo>
                <a:lnTo>
                  <a:pt x="1067" y="5"/>
                </a:lnTo>
                <a:lnTo>
                  <a:pt x="1070" y="7"/>
                </a:lnTo>
                <a:lnTo>
                  <a:pt x="1071" y="9"/>
                </a:lnTo>
                <a:lnTo>
                  <a:pt x="1073" y="9"/>
                </a:lnTo>
                <a:lnTo>
                  <a:pt x="1074" y="9"/>
                </a:lnTo>
                <a:lnTo>
                  <a:pt x="1076" y="10"/>
                </a:lnTo>
                <a:lnTo>
                  <a:pt x="1077" y="8"/>
                </a:lnTo>
                <a:lnTo>
                  <a:pt x="1083" y="8"/>
                </a:lnTo>
                <a:lnTo>
                  <a:pt x="1088" y="10"/>
                </a:lnTo>
                <a:lnTo>
                  <a:pt x="1089" y="11"/>
                </a:lnTo>
                <a:lnTo>
                  <a:pt x="1095" y="15"/>
                </a:lnTo>
                <a:lnTo>
                  <a:pt x="1100" y="15"/>
                </a:lnTo>
                <a:lnTo>
                  <a:pt x="1101" y="16"/>
                </a:lnTo>
                <a:lnTo>
                  <a:pt x="1103" y="15"/>
                </a:lnTo>
                <a:lnTo>
                  <a:pt x="1109" y="19"/>
                </a:lnTo>
                <a:lnTo>
                  <a:pt x="1110" y="23"/>
                </a:lnTo>
                <a:lnTo>
                  <a:pt x="1112" y="24"/>
                </a:lnTo>
                <a:lnTo>
                  <a:pt x="1125" y="28"/>
                </a:lnTo>
                <a:lnTo>
                  <a:pt x="1129" y="28"/>
                </a:lnTo>
                <a:lnTo>
                  <a:pt x="1134" y="30"/>
                </a:lnTo>
                <a:lnTo>
                  <a:pt x="1135" y="30"/>
                </a:lnTo>
                <a:lnTo>
                  <a:pt x="1137" y="31"/>
                </a:lnTo>
                <a:lnTo>
                  <a:pt x="1146" y="37"/>
                </a:lnTo>
                <a:lnTo>
                  <a:pt x="1149" y="36"/>
                </a:lnTo>
                <a:lnTo>
                  <a:pt x="1156" y="37"/>
                </a:lnTo>
                <a:lnTo>
                  <a:pt x="1161" y="31"/>
                </a:lnTo>
                <a:lnTo>
                  <a:pt x="1170" y="32"/>
                </a:lnTo>
                <a:lnTo>
                  <a:pt x="1173" y="31"/>
                </a:lnTo>
                <a:lnTo>
                  <a:pt x="1174" y="34"/>
                </a:lnTo>
                <a:lnTo>
                  <a:pt x="1173" y="35"/>
                </a:lnTo>
                <a:lnTo>
                  <a:pt x="1177" y="37"/>
                </a:lnTo>
                <a:lnTo>
                  <a:pt x="1179" y="36"/>
                </a:lnTo>
                <a:lnTo>
                  <a:pt x="1177" y="35"/>
                </a:lnTo>
                <a:lnTo>
                  <a:pt x="1179" y="35"/>
                </a:lnTo>
                <a:lnTo>
                  <a:pt x="1180" y="39"/>
                </a:lnTo>
                <a:lnTo>
                  <a:pt x="1183" y="37"/>
                </a:lnTo>
                <a:lnTo>
                  <a:pt x="1185" y="40"/>
                </a:lnTo>
                <a:lnTo>
                  <a:pt x="1183" y="40"/>
                </a:lnTo>
                <a:lnTo>
                  <a:pt x="1182" y="39"/>
                </a:lnTo>
                <a:lnTo>
                  <a:pt x="1182" y="41"/>
                </a:lnTo>
                <a:lnTo>
                  <a:pt x="1188" y="40"/>
                </a:lnTo>
                <a:lnTo>
                  <a:pt x="1189" y="41"/>
                </a:lnTo>
                <a:lnTo>
                  <a:pt x="1188" y="44"/>
                </a:lnTo>
                <a:lnTo>
                  <a:pt x="1191" y="45"/>
                </a:lnTo>
                <a:lnTo>
                  <a:pt x="1192" y="42"/>
                </a:lnTo>
                <a:lnTo>
                  <a:pt x="1192" y="44"/>
                </a:lnTo>
                <a:lnTo>
                  <a:pt x="1195" y="44"/>
                </a:lnTo>
                <a:lnTo>
                  <a:pt x="1194" y="47"/>
                </a:lnTo>
                <a:lnTo>
                  <a:pt x="1197" y="50"/>
                </a:lnTo>
                <a:lnTo>
                  <a:pt x="1201" y="53"/>
                </a:lnTo>
                <a:lnTo>
                  <a:pt x="1214" y="60"/>
                </a:lnTo>
                <a:lnTo>
                  <a:pt x="1219" y="61"/>
                </a:lnTo>
                <a:lnTo>
                  <a:pt x="1222" y="61"/>
                </a:lnTo>
                <a:lnTo>
                  <a:pt x="1225" y="61"/>
                </a:lnTo>
                <a:lnTo>
                  <a:pt x="1231" y="62"/>
                </a:lnTo>
                <a:lnTo>
                  <a:pt x="1231" y="60"/>
                </a:lnTo>
                <a:lnTo>
                  <a:pt x="1244" y="62"/>
                </a:lnTo>
                <a:lnTo>
                  <a:pt x="1252" y="62"/>
                </a:lnTo>
                <a:lnTo>
                  <a:pt x="1253" y="61"/>
                </a:lnTo>
                <a:lnTo>
                  <a:pt x="1259" y="61"/>
                </a:lnTo>
                <a:lnTo>
                  <a:pt x="1261" y="62"/>
                </a:lnTo>
                <a:lnTo>
                  <a:pt x="1264" y="63"/>
                </a:lnTo>
                <a:lnTo>
                  <a:pt x="1267" y="60"/>
                </a:lnTo>
                <a:lnTo>
                  <a:pt x="1268" y="61"/>
                </a:lnTo>
                <a:lnTo>
                  <a:pt x="1268" y="62"/>
                </a:lnTo>
                <a:lnTo>
                  <a:pt x="1270" y="63"/>
                </a:lnTo>
                <a:lnTo>
                  <a:pt x="1272" y="63"/>
                </a:lnTo>
                <a:lnTo>
                  <a:pt x="1274" y="61"/>
                </a:lnTo>
                <a:lnTo>
                  <a:pt x="1275" y="61"/>
                </a:lnTo>
                <a:lnTo>
                  <a:pt x="1278" y="60"/>
                </a:lnTo>
                <a:lnTo>
                  <a:pt x="1278" y="57"/>
                </a:lnTo>
                <a:lnTo>
                  <a:pt x="1281" y="55"/>
                </a:lnTo>
                <a:lnTo>
                  <a:pt x="1283" y="53"/>
                </a:lnTo>
                <a:lnTo>
                  <a:pt x="1284" y="46"/>
                </a:lnTo>
                <a:lnTo>
                  <a:pt x="1287" y="44"/>
                </a:lnTo>
                <a:lnTo>
                  <a:pt x="1286" y="44"/>
                </a:lnTo>
                <a:lnTo>
                  <a:pt x="1290" y="45"/>
                </a:lnTo>
                <a:lnTo>
                  <a:pt x="1296" y="44"/>
                </a:lnTo>
                <a:lnTo>
                  <a:pt x="1298" y="45"/>
                </a:lnTo>
                <a:lnTo>
                  <a:pt x="1299" y="42"/>
                </a:lnTo>
                <a:lnTo>
                  <a:pt x="1301" y="41"/>
                </a:lnTo>
                <a:lnTo>
                  <a:pt x="1307" y="46"/>
                </a:lnTo>
                <a:lnTo>
                  <a:pt x="1310" y="46"/>
                </a:lnTo>
                <a:lnTo>
                  <a:pt x="1311" y="49"/>
                </a:lnTo>
                <a:lnTo>
                  <a:pt x="1317" y="49"/>
                </a:lnTo>
                <a:lnTo>
                  <a:pt x="1320" y="47"/>
                </a:lnTo>
                <a:lnTo>
                  <a:pt x="1325" y="49"/>
                </a:lnTo>
                <a:lnTo>
                  <a:pt x="1328" y="51"/>
                </a:lnTo>
                <a:lnTo>
                  <a:pt x="1328" y="56"/>
                </a:lnTo>
                <a:lnTo>
                  <a:pt x="1326" y="58"/>
                </a:lnTo>
                <a:lnTo>
                  <a:pt x="1329" y="61"/>
                </a:lnTo>
                <a:lnTo>
                  <a:pt x="1332" y="58"/>
                </a:lnTo>
                <a:lnTo>
                  <a:pt x="1337" y="58"/>
                </a:lnTo>
                <a:lnTo>
                  <a:pt x="1338" y="60"/>
                </a:lnTo>
                <a:lnTo>
                  <a:pt x="1341" y="60"/>
                </a:lnTo>
                <a:lnTo>
                  <a:pt x="1343" y="63"/>
                </a:lnTo>
                <a:lnTo>
                  <a:pt x="1345" y="65"/>
                </a:lnTo>
                <a:lnTo>
                  <a:pt x="1348" y="63"/>
                </a:lnTo>
                <a:lnTo>
                  <a:pt x="1350" y="66"/>
                </a:lnTo>
                <a:lnTo>
                  <a:pt x="1351" y="63"/>
                </a:lnTo>
                <a:lnTo>
                  <a:pt x="1354" y="65"/>
                </a:lnTo>
                <a:lnTo>
                  <a:pt x="1357" y="62"/>
                </a:lnTo>
                <a:lnTo>
                  <a:pt x="1357" y="63"/>
                </a:lnTo>
                <a:lnTo>
                  <a:pt x="1363" y="63"/>
                </a:lnTo>
                <a:lnTo>
                  <a:pt x="1365" y="61"/>
                </a:lnTo>
                <a:lnTo>
                  <a:pt x="1366" y="62"/>
                </a:lnTo>
                <a:lnTo>
                  <a:pt x="1369" y="62"/>
                </a:lnTo>
                <a:lnTo>
                  <a:pt x="1371" y="65"/>
                </a:lnTo>
                <a:lnTo>
                  <a:pt x="1372" y="66"/>
                </a:lnTo>
                <a:lnTo>
                  <a:pt x="1372" y="70"/>
                </a:lnTo>
                <a:lnTo>
                  <a:pt x="1371" y="71"/>
                </a:lnTo>
                <a:lnTo>
                  <a:pt x="1372" y="72"/>
                </a:lnTo>
                <a:lnTo>
                  <a:pt x="1374" y="73"/>
                </a:lnTo>
                <a:lnTo>
                  <a:pt x="1374" y="77"/>
                </a:lnTo>
                <a:lnTo>
                  <a:pt x="1374" y="79"/>
                </a:lnTo>
                <a:lnTo>
                  <a:pt x="1375" y="79"/>
                </a:lnTo>
                <a:lnTo>
                  <a:pt x="1375" y="81"/>
                </a:lnTo>
                <a:lnTo>
                  <a:pt x="1374" y="86"/>
                </a:lnTo>
                <a:lnTo>
                  <a:pt x="1378" y="86"/>
                </a:lnTo>
                <a:lnTo>
                  <a:pt x="1378" y="88"/>
                </a:lnTo>
                <a:lnTo>
                  <a:pt x="1377" y="91"/>
                </a:lnTo>
                <a:lnTo>
                  <a:pt x="1378" y="99"/>
                </a:lnTo>
                <a:lnTo>
                  <a:pt x="1380" y="102"/>
                </a:lnTo>
                <a:lnTo>
                  <a:pt x="1381" y="104"/>
                </a:lnTo>
                <a:lnTo>
                  <a:pt x="1380" y="108"/>
                </a:lnTo>
                <a:lnTo>
                  <a:pt x="1380" y="110"/>
                </a:lnTo>
                <a:lnTo>
                  <a:pt x="1377" y="110"/>
                </a:lnTo>
                <a:lnTo>
                  <a:pt x="1377" y="112"/>
                </a:lnTo>
                <a:lnTo>
                  <a:pt x="1375" y="113"/>
                </a:lnTo>
                <a:lnTo>
                  <a:pt x="1375" y="116"/>
                </a:lnTo>
                <a:lnTo>
                  <a:pt x="1372" y="116"/>
                </a:lnTo>
                <a:lnTo>
                  <a:pt x="1371" y="118"/>
                </a:lnTo>
                <a:lnTo>
                  <a:pt x="1372" y="119"/>
                </a:lnTo>
                <a:lnTo>
                  <a:pt x="1371" y="121"/>
                </a:lnTo>
                <a:lnTo>
                  <a:pt x="1369" y="121"/>
                </a:lnTo>
                <a:lnTo>
                  <a:pt x="1366" y="126"/>
                </a:lnTo>
                <a:lnTo>
                  <a:pt x="1366" y="128"/>
                </a:lnTo>
                <a:lnTo>
                  <a:pt x="1365" y="129"/>
                </a:lnTo>
                <a:lnTo>
                  <a:pt x="1365" y="131"/>
                </a:lnTo>
                <a:lnTo>
                  <a:pt x="1368" y="135"/>
                </a:lnTo>
                <a:lnTo>
                  <a:pt x="1365" y="137"/>
                </a:lnTo>
                <a:lnTo>
                  <a:pt x="1366" y="141"/>
                </a:lnTo>
                <a:lnTo>
                  <a:pt x="1365" y="145"/>
                </a:lnTo>
                <a:lnTo>
                  <a:pt x="1362" y="145"/>
                </a:lnTo>
                <a:lnTo>
                  <a:pt x="1365" y="150"/>
                </a:lnTo>
                <a:lnTo>
                  <a:pt x="1365" y="152"/>
                </a:lnTo>
                <a:lnTo>
                  <a:pt x="1371" y="154"/>
                </a:lnTo>
                <a:lnTo>
                  <a:pt x="1369" y="156"/>
                </a:lnTo>
                <a:lnTo>
                  <a:pt x="1377" y="159"/>
                </a:lnTo>
                <a:lnTo>
                  <a:pt x="1375" y="162"/>
                </a:lnTo>
                <a:lnTo>
                  <a:pt x="1377" y="165"/>
                </a:lnTo>
                <a:lnTo>
                  <a:pt x="1381" y="171"/>
                </a:lnTo>
                <a:lnTo>
                  <a:pt x="1384" y="172"/>
                </a:lnTo>
                <a:lnTo>
                  <a:pt x="1387" y="173"/>
                </a:lnTo>
                <a:lnTo>
                  <a:pt x="1386" y="180"/>
                </a:lnTo>
                <a:lnTo>
                  <a:pt x="1389" y="184"/>
                </a:lnTo>
                <a:lnTo>
                  <a:pt x="1392" y="191"/>
                </a:lnTo>
                <a:lnTo>
                  <a:pt x="1392" y="196"/>
                </a:lnTo>
                <a:lnTo>
                  <a:pt x="1398" y="199"/>
                </a:lnTo>
                <a:lnTo>
                  <a:pt x="1404" y="203"/>
                </a:lnTo>
                <a:lnTo>
                  <a:pt x="1408" y="202"/>
                </a:lnTo>
                <a:lnTo>
                  <a:pt x="1410" y="205"/>
                </a:lnTo>
                <a:lnTo>
                  <a:pt x="1410" y="207"/>
                </a:lnTo>
                <a:lnTo>
                  <a:pt x="1410" y="208"/>
                </a:lnTo>
                <a:lnTo>
                  <a:pt x="1413" y="209"/>
                </a:lnTo>
                <a:lnTo>
                  <a:pt x="1411" y="210"/>
                </a:lnTo>
                <a:lnTo>
                  <a:pt x="1413" y="210"/>
                </a:lnTo>
                <a:lnTo>
                  <a:pt x="1416" y="213"/>
                </a:lnTo>
                <a:lnTo>
                  <a:pt x="1414" y="213"/>
                </a:lnTo>
                <a:lnTo>
                  <a:pt x="1416" y="214"/>
                </a:lnTo>
                <a:lnTo>
                  <a:pt x="1411" y="217"/>
                </a:lnTo>
                <a:lnTo>
                  <a:pt x="1413" y="218"/>
                </a:lnTo>
                <a:lnTo>
                  <a:pt x="1413" y="219"/>
                </a:lnTo>
                <a:lnTo>
                  <a:pt x="1416" y="220"/>
                </a:lnTo>
                <a:lnTo>
                  <a:pt x="1413" y="223"/>
                </a:lnTo>
                <a:lnTo>
                  <a:pt x="1416" y="225"/>
                </a:lnTo>
                <a:lnTo>
                  <a:pt x="1413" y="229"/>
                </a:lnTo>
                <a:lnTo>
                  <a:pt x="1414" y="230"/>
                </a:lnTo>
                <a:lnTo>
                  <a:pt x="1417" y="231"/>
                </a:lnTo>
                <a:lnTo>
                  <a:pt x="1420" y="229"/>
                </a:lnTo>
                <a:lnTo>
                  <a:pt x="1423" y="231"/>
                </a:lnTo>
                <a:lnTo>
                  <a:pt x="1426" y="231"/>
                </a:lnTo>
                <a:lnTo>
                  <a:pt x="1430" y="235"/>
                </a:lnTo>
                <a:lnTo>
                  <a:pt x="1418" y="244"/>
                </a:lnTo>
                <a:lnTo>
                  <a:pt x="1423" y="246"/>
                </a:lnTo>
                <a:lnTo>
                  <a:pt x="1418" y="254"/>
                </a:lnTo>
                <a:lnTo>
                  <a:pt x="1421" y="255"/>
                </a:lnTo>
                <a:lnTo>
                  <a:pt x="1420" y="260"/>
                </a:lnTo>
                <a:lnTo>
                  <a:pt x="1421" y="261"/>
                </a:lnTo>
                <a:lnTo>
                  <a:pt x="1418" y="267"/>
                </a:lnTo>
                <a:lnTo>
                  <a:pt x="1417" y="267"/>
                </a:lnTo>
                <a:lnTo>
                  <a:pt x="1410" y="270"/>
                </a:lnTo>
                <a:lnTo>
                  <a:pt x="1405" y="270"/>
                </a:lnTo>
                <a:lnTo>
                  <a:pt x="1404" y="272"/>
                </a:lnTo>
                <a:lnTo>
                  <a:pt x="1413" y="277"/>
                </a:lnTo>
                <a:lnTo>
                  <a:pt x="1411" y="280"/>
                </a:lnTo>
                <a:lnTo>
                  <a:pt x="1414" y="281"/>
                </a:lnTo>
                <a:lnTo>
                  <a:pt x="1417" y="285"/>
                </a:lnTo>
                <a:lnTo>
                  <a:pt x="1413" y="288"/>
                </a:lnTo>
                <a:lnTo>
                  <a:pt x="1417" y="294"/>
                </a:lnTo>
                <a:lnTo>
                  <a:pt x="1418" y="304"/>
                </a:lnTo>
                <a:lnTo>
                  <a:pt x="1423" y="309"/>
                </a:lnTo>
                <a:lnTo>
                  <a:pt x="1418" y="309"/>
                </a:lnTo>
                <a:lnTo>
                  <a:pt x="1413" y="310"/>
                </a:lnTo>
                <a:lnTo>
                  <a:pt x="1398" y="314"/>
                </a:lnTo>
                <a:lnTo>
                  <a:pt x="1383" y="315"/>
                </a:lnTo>
                <a:lnTo>
                  <a:pt x="1380" y="308"/>
                </a:lnTo>
                <a:lnTo>
                  <a:pt x="1375" y="312"/>
                </a:lnTo>
                <a:lnTo>
                  <a:pt x="1374" y="318"/>
                </a:lnTo>
                <a:lnTo>
                  <a:pt x="1359" y="318"/>
                </a:lnTo>
                <a:lnTo>
                  <a:pt x="1356" y="315"/>
                </a:lnTo>
                <a:lnTo>
                  <a:pt x="1353" y="308"/>
                </a:lnTo>
                <a:lnTo>
                  <a:pt x="1353" y="306"/>
                </a:lnTo>
                <a:lnTo>
                  <a:pt x="1340" y="304"/>
                </a:lnTo>
                <a:lnTo>
                  <a:pt x="1337" y="303"/>
                </a:lnTo>
                <a:lnTo>
                  <a:pt x="1335" y="301"/>
                </a:lnTo>
                <a:lnTo>
                  <a:pt x="1334" y="301"/>
                </a:lnTo>
                <a:lnTo>
                  <a:pt x="1328" y="301"/>
                </a:lnTo>
                <a:lnTo>
                  <a:pt x="1323" y="303"/>
                </a:lnTo>
                <a:lnTo>
                  <a:pt x="1320" y="303"/>
                </a:lnTo>
                <a:lnTo>
                  <a:pt x="1320" y="306"/>
                </a:lnTo>
                <a:lnTo>
                  <a:pt x="1319" y="306"/>
                </a:lnTo>
                <a:lnTo>
                  <a:pt x="1317" y="306"/>
                </a:lnTo>
                <a:lnTo>
                  <a:pt x="1317" y="307"/>
                </a:lnTo>
                <a:lnTo>
                  <a:pt x="1320" y="310"/>
                </a:lnTo>
                <a:lnTo>
                  <a:pt x="1319" y="313"/>
                </a:lnTo>
                <a:lnTo>
                  <a:pt x="1316" y="313"/>
                </a:lnTo>
                <a:lnTo>
                  <a:pt x="1314" y="314"/>
                </a:lnTo>
                <a:lnTo>
                  <a:pt x="1311" y="315"/>
                </a:lnTo>
                <a:lnTo>
                  <a:pt x="1310" y="317"/>
                </a:lnTo>
                <a:lnTo>
                  <a:pt x="1308" y="318"/>
                </a:lnTo>
                <a:lnTo>
                  <a:pt x="1307" y="319"/>
                </a:lnTo>
                <a:lnTo>
                  <a:pt x="1307" y="320"/>
                </a:lnTo>
                <a:lnTo>
                  <a:pt x="1305" y="320"/>
                </a:lnTo>
                <a:lnTo>
                  <a:pt x="1304" y="317"/>
                </a:lnTo>
                <a:lnTo>
                  <a:pt x="1302" y="318"/>
                </a:lnTo>
                <a:lnTo>
                  <a:pt x="1301" y="323"/>
                </a:lnTo>
                <a:lnTo>
                  <a:pt x="1298" y="325"/>
                </a:lnTo>
                <a:lnTo>
                  <a:pt x="1302" y="328"/>
                </a:lnTo>
                <a:lnTo>
                  <a:pt x="1308" y="329"/>
                </a:lnTo>
                <a:lnTo>
                  <a:pt x="1310" y="330"/>
                </a:lnTo>
                <a:lnTo>
                  <a:pt x="1313" y="331"/>
                </a:lnTo>
                <a:lnTo>
                  <a:pt x="1314" y="331"/>
                </a:lnTo>
                <a:lnTo>
                  <a:pt x="1316" y="329"/>
                </a:lnTo>
                <a:lnTo>
                  <a:pt x="1326" y="335"/>
                </a:lnTo>
                <a:lnTo>
                  <a:pt x="1329" y="335"/>
                </a:lnTo>
                <a:lnTo>
                  <a:pt x="1337" y="333"/>
                </a:lnTo>
                <a:lnTo>
                  <a:pt x="1341" y="334"/>
                </a:lnTo>
                <a:lnTo>
                  <a:pt x="1343" y="338"/>
                </a:lnTo>
                <a:lnTo>
                  <a:pt x="1345" y="338"/>
                </a:lnTo>
                <a:lnTo>
                  <a:pt x="1344" y="340"/>
                </a:lnTo>
                <a:lnTo>
                  <a:pt x="1347" y="344"/>
                </a:lnTo>
                <a:lnTo>
                  <a:pt x="1344" y="348"/>
                </a:lnTo>
                <a:lnTo>
                  <a:pt x="1345" y="349"/>
                </a:lnTo>
                <a:lnTo>
                  <a:pt x="1350" y="349"/>
                </a:lnTo>
                <a:lnTo>
                  <a:pt x="1351" y="353"/>
                </a:lnTo>
                <a:lnTo>
                  <a:pt x="1354" y="354"/>
                </a:lnTo>
                <a:lnTo>
                  <a:pt x="1353" y="355"/>
                </a:lnTo>
                <a:lnTo>
                  <a:pt x="1353" y="357"/>
                </a:lnTo>
                <a:lnTo>
                  <a:pt x="1350" y="361"/>
                </a:lnTo>
                <a:lnTo>
                  <a:pt x="1347" y="364"/>
                </a:lnTo>
                <a:lnTo>
                  <a:pt x="1345" y="361"/>
                </a:lnTo>
                <a:lnTo>
                  <a:pt x="1344" y="364"/>
                </a:lnTo>
                <a:lnTo>
                  <a:pt x="1347" y="370"/>
                </a:lnTo>
                <a:lnTo>
                  <a:pt x="1345" y="374"/>
                </a:lnTo>
                <a:lnTo>
                  <a:pt x="1345" y="375"/>
                </a:lnTo>
                <a:lnTo>
                  <a:pt x="1340" y="378"/>
                </a:lnTo>
                <a:lnTo>
                  <a:pt x="1338" y="381"/>
                </a:lnTo>
                <a:lnTo>
                  <a:pt x="1337" y="381"/>
                </a:lnTo>
                <a:lnTo>
                  <a:pt x="1334" y="383"/>
                </a:lnTo>
                <a:lnTo>
                  <a:pt x="1332" y="383"/>
                </a:lnTo>
                <a:lnTo>
                  <a:pt x="1332" y="385"/>
                </a:lnTo>
                <a:lnTo>
                  <a:pt x="1331" y="385"/>
                </a:lnTo>
                <a:lnTo>
                  <a:pt x="1332" y="386"/>
                </a:lnTo>
                <a:lnTo>
                  <a:pt x="1331" y="386"/>
                </a:lnTo>
                <a:lnTo>
                  <a:pt x="1331" y="388"/>
                </a:lnTo>
                <a:lnTo>
                  <a:pt x="1325" y="388"/>
                </a:lnTo>
                <a:lnTo>
                  <a:pt x="1323" y="387"/>
                </a:lnTo>
                <a:lnTo>
                  <a:pt x="1319" y="387"/>
                </a:lnTo>
                <a:lnTo>
                  <a:pt x="1317" y="388"/>
                </a:lnTo>
                <a:lnTo>
                  <a:pt x="1319" y="391"/>
                </a:lnTo>
                <a:lnTo>
                  <a:pt x="1316" y="393"/>
                </a:lnTo>
                <a:lnTo>
                  <a:pt x="1316" y="391"/>
                </a:lnTo>
                <a:lnTo>
                  <a:pt x="1314" y="392"/>
                </a:lnTo>
                <a:lnTo>
                  <a:pt x="1314" y="391"/>
                </a:lnTo>
                <a:lnTo>
                  <a:pt x="1313" y="391"/>
                </a:lnTo>
                <a:lnTo>
                  <a:pt x="1314" y="388"/>
                </a:lnTo>
                <a:lnTo>
                  <a:pt x="1308" y="387"/>
                </a:lnTo>
                <a:lnTo>
                  <a:pt x="1305" y="388"/>
                </a:lnTo>
                <a:lnTo>
                  <a:pt x="1307" y="392"/>
                </a:lnTo>
                <a:lnTo>
                  <a:pt x="1310" y="395"/>
                </a:lnTo>
                <a:lnTo>
                  <a:pt x="1308" y="396"/>
                </a:lnTo>
                <a:lnTo>
                  <a:pt x="1308" y="398"/>
                </a:lnTo>
                <a:lnTo>
                  <a:pt x="1308" y="401"/>
                </a:lnTo>
                <a:lnTo>
                  <a:pt x="1305" y="402"/>
                </a:lnTo>
                <a:lnTo>
                  <a:pt x="1307" y="406"/>
                </a:lnTo>
                <a:lnTo>
                  <a:pt x="1311" y="407"/>
                </a:lnTo>
                <a:lnTo>
                  <a:pt x="1316" y="419"/>
                </a:lnTo>
                <a:lnTo>
                  <a:pt x="1314" y="420"/>
                </a:lnTo>
                <a:lnTo>
                  <a:pt x="1314" y="424"/>
                </a:lnTo>
                <a:lnTo>
                  <a:pt x="1313" y="427"/>
                </a:lnTo>
                <a:lnTo>
                  <a:pt x="1311" y="425"/>
                </a:lnTo>
                <a:lnTo>
                  <a:pt x="1308" y="427"/>
                </a:lnTo>
                <a:lnTo>
                  <a:pt x="1310" y="427"/>
                </a:lnTo>
                <a:lnTo>
                  <a:pt x="1305" y="427"/>
                </a:lnTo>
                <a:lnTo>
                  <a:pt x="1305" y="428"/>
                </a:lnTo>
                <a:lnTo>
                  <a:pt x="1308" y="428"/>
                </a:lnTo>
                <a:lnTo>
                  <a:pt x="1308" y="435"/>
                </a:lnTo>
                <a:lnTo>
                  <a:pt x="1307" y="438"/>
                </a:lnTo>
                <a:lnTo>
                  <a:pt x="1305" y="438"/>
                </a:lnTo>
                <a:lnTo>
                  <a:pt x="1304" y="438"/>
                </a:lnTo>
                <a:lnTo>
                  <a:pt x="1304" y="439"/>
                </a:lnTo>
                <a:lnTo>
                  <a:pt x="1305" y="440"/>
                </a:lnTo>
                <a:lnTo>
                  <a:pt x="1307" y="444"/>
                </a:lnTo>
                <a:lnTo>
                  <a:pt x="1311" y="443"/>
                </a:lnTo>
                <a:lnTo>
                  <a:pt x="1313" y="448"/>
                </a:lnTo>
                <a:lnTo>
                  <a:pt x="1311" y="451"/>
                </a:lnTo>
                <a:lnTo>
                  <a:pt x="1311" y="454"/>
                </a:lnTo>
                <a:lnTo>
                  <a:pt x="1323" y="451"/>
                </a:lnTo>
                <a:lnTo>
                  <a:pt x="1326" y="455"/>
                </a:lnTo>
                <a:lnTo>
                  <a:pt x="1326" y="458"/>
                </a:lnTo>
                <a:lnTo>
                  <a:pt x="1320" y="459"/>
                </a:lnTo>
                <a:lnTo>
                  <a:pt x="1322" y="461"/>
                </a:lnTo>
                <a:lnTo>
                  <a:pt x="1317" y="462"/>
                </a:lnTo>
                <a:lnTo>
                  <a:pt x="1319" y="464"/>
                </a:lnTo>
                <a:lnTo>
                  <a:pt x="1317" y="464"/>
                </a:lnTo>
                <a:lnTo>
                  <a:pt x="1316" y="462"/>
                </a:lnTo>
                <a:lnTo>
                  <a:pt x="1314" y="465"/>
                </a:lnTo>
                <a:lnTo>
                  <a:pt x="1314" y="467"/>
                </a:lnTo>
                <a:lnTo>
                  <a:pt x="1317" y="467"/>
                </a:lnTo>
                <a:lnTo>
                  <a:pt x="1317" y="471"/>
                </a:lnTo>
                <a:lnTo>
                  <a:pt x="1319" y="470"/>
                </a:lnTo>
                <a:lnTo>
                  <a:pt x="1319" y="472"/>
                </a:lnTo>
                <a:lnTo>
                  <a:pt x="1323" y="472"/>
                </a:lnTo>
                <a:lnTo>
                  <a:pt x="1326" y="474"/>
                </a:lnTo>
                <a:lnTo>
                  <a:pt x="1326" y="475"/>
                </a:lnTo>
                <a:lnTo>
                  <a:pt x="1323" y="476"/>
                </a:lnTo>
                <a:lnTo>
                  <a:pt x="1313" y="480"/>
                </a:lnTo>
                <a:lnTo>
                  <a:pt x="1311" y="480"/>
                </a:lnTo>
                <a:lnTo>
                  <a:pt x="1311" y="482"/>
                </a:lnTo>
                <a:lnTo>
                  <a:pt x="1313" y="483"/>
                </a:lnTo>
                <a:lnTo>
                  <a:pt x="1316" y="481"/>
                </a:lnTo>
                <a:lnTo>
                  <a:pt x="1322" y="486"/>
                </a:lnTo>
                <a:lnTo>
                  <a:pt x="1325" y="488"/>
                </a:lnTo>
                <a:lnTo>
                  <a:pt x="1320" y="488"/>
                </a:lnTo>
                <a:lnTo>
                  <a:pt x="1319" y="490"/>
                </a:lnTo>
                <a:lnTo>
                  <a:pt x="1313" y="488"/>
                </a:lnTo>
                <a:lnTo>
                  <a:pt x="1313" y="491"/>
                </a:lnTo>
                <a:lnTo>
                  <a:pt x="1310" y="491"/>
                </a:lnTo>
                <a:lnTo>
                  <a:pt x="1308" y="491"/>
                </a:lnTo>
                <a:lnTo>
                  <a:pt x="1307" y="488"/>
                </a:lnTo>
                <a:lnTo>
                  <a:pt x="1301" y="490"/>
                </a:lnTo>
                <a:lnTo>
                  <a:pt x="1299" y="490"/>
                </a:lnTo>
                <a:lnTo>
                  <a:pt x="1298" y="488"/>
                </a:lnTo>
                <a:lnTo>
                  <a:pt x="1295" y="487"/>
                </a:lnTo>
                <a:lnTo>
                  <a:pt x="1293" y="491"/>
                </a:lnTo>
                <a:lnTo>
                  <a:pt x="1289" y="490"/>
                </a:lnTo>
                <a:lnTo>
                  <a:pt x="1286" y="491"/>
                </a:lnTo>
                <a:lnTo>
                  <a:pt x="1284" y="488"/>
                </a:lnTo>
                <a:lnTo>
                  <a:pt x="1283" y="487"/>
                </a:lnTo>
                <a:lnTo>
                  <a:pt x="1280" y="495"/>
                </a:lnTo>
                <a:lnTo>
                  <a:pt x="1281" y="500"/>
                </a:lnTo>
                <a:lnTo>
                  <a:pt x="1277" y="500"/>
                </a:lnTo>
                <a:lnTo>
                  <a:pt x="1274" y="502"/>
                </a:lnTo>
                <a:lnTo>
                  <a:pt x="1275" y="504"/>
                </a:lnTo>
                <a:lnTo>
                  <a:pt x="1272" y="504"/>
                </a:lnTo>
                <a:lnTo>
                  <a:pt x="1271" y="507"/>
                </a:lnTo>
                <a:lnTo>
                  <a:pt x="1268" y="506"/>
                </a:lnTo>
                <a:lnTo>
                  <a:pt x="1268" y="504"/>
                </a:lnTo>
                <a:lnTo>
                  <a:pt x="1267" y="506"/>
                </a:lnTo>
                <a:lnTo>
                  <a:pt x="1264" y="514"/>
                </a:lnTo>
                <a:lnTo>
                  <a:pt x="1261" y="514"/>
                </a:lnTo>
                <a:lnTo>
                  <a:pt x="1255" y="522"/>
                </a:lnTo>
                <a:lnTo>
                  <a:pt x="1249" y="527"/>
                </a:lnTo>
                <a:lnTo>
                  <a:pt x="1247" y="525"/>
                </a:lnTo>
                <a:lnTo>
                  <a:pt x="1246" y="528"/>
                </a:lnTo>
                <a:lnTo>
                  <a:pt x="1243" y="529"/>
                </a:lnTo>
                <a:lnTo>
                  <a:pt x="1241" y="532"/>
                </a:lnTo>
                <a:lnTo>
                  <a:pt x="1238" y="532"/>
                </a:lnTo>
                <a:lnTo>
                  <a:pt x="1237" y="534"/>
                </a:lnTo>
                <a:lnTo>
                  <a:pt x="1235" y="532"/>
                </a:lnTo>
                <a:lnTo>
                  <a:pt x="1232" y="534"/>
                </a:lnTo>
                <a:lnTo>
                  <a:pt x="1229" y="533"/>
                </a:lnTo>
                <a:lnTo>
                  <a:pt x="1228" y="535"/>
                </a:lnTo>
                <a:lnTo>
                  <a:pt x="1231" y="540"/>
                </a:lnTo>
                <a:lnTo>
                  <a:pt x="1229" y="540"/>
                </a:lnTo>
                <a:lnTo>
                  <a:pt x="1229" y="553"/>
                </a:lnTo>
                <a:lnTo>
                  <a:pt x="1228" y="554"/>
                </a:lnTo>
                <a:lnTo>
                  <a:pt x="1231" y="559"/>
                </a:lnTo>
                <a:lnTo>
                  <a:pt x="1232" y="561"/>
                </a:lnTo>
                <a:lnTo>
                  <a:pt x="1232" y="563"/>
                </a:lnTo>
                <a:lnTo>
                  <a:pt x="1238" y="564"/>
                </a:lnTo>
                <a:lnTo>
                  <a:pt x="1237" y="566"/>
                </a:lnTo>
                <a:lnTo>
                  <a:pt x="1240" y="570"/>
                </a:lnTo>
                <a:lnTo>
                  <a:pt x="1240" y="577"/>
                </a:lnTo>
                <a:lnTo>
                  <a:pt x="1235" y="575"/>
                </a:lnTo>
                <a:lnTo>
                  <a:pt x="1234" y="572"/>
                </a:lnTo>
                <a:lnTo>
                  <a:pt x="1229" y="570"/>
                </a:lnTo>
                <a:lnTo>
                  <a:pt x="1222" y="570"/>
                </a:lnTo>
                <a:lnTo>
                  <a:pt x="1216" y="565"/>
                </a:lnTo>
                <a:lnTo>
                  <a:pt x="1208" y="563"/>
                </a:lnTo>
                <a:lnTo>
                  <a:pt x="1200" y="563"/>
                </a:lnTo>
                <a:lnTo>
                  <a:pt x="1194" y="564"/>
                </a:lnTo>
                <a:lnTo>
                  <a:pt x="1191" y="566"/>
                </a:lnTo>
                <a:lnTo>
                  <a:pt x="1189" y="569"/>
                </a:lnTo>
                <a:lnTo>
                  <a:pt x="1185" y="569"/>
                </a:lnTo>
                <a:lnTo>
                  <a:pt x="1182" y="569"/>
                </a:lnTo>
                <a:lnTo>
                  <a:pt x="1179" y="570"/>
                </a:lnTo>
                <a:lnTo>
                  <a:pt x="1174" y="569"/>
                </a:lnTo>
                <a:lnTo>
                  <a:pt x="1170" y="568"/>
                </a:lnTo>
                <a:lnTo>
                  <a:pt x="1165" y="568"/>
                </a:lnTo>
                <a:lnTo>
                  <a:pt x="1167" y="571"/>
                </a:lnTo>
                <a:lnTo>
                  <a:pt x="1164" y="571"/>
                </a:lnTo>
                <a:lnTo>
                  <a:pt x="1162" y="574"/>
                </a:lnTo>
                <a:lnTo>
                  <a:pt x="1159" y="574"/>
                </a:lnTo>
                <a:lnTo>
                  <a:pt x="1156" y="574"/>
                </a:lnTo>
                <a:lnTo>
                  <a:pt x="1158" y="572"/>
                </a:lnTo>
                <a:lnTo>
                  <a:pt x="1156" y="571"/>
                </a:lnTo>
                <a:lnTo>
                  <a:pt x="1153" y="572"/>
                </a:lnTo>
                <a:lnTo>
                  <a:pt x="1150" y="575"/>
                </a:lnTo>
                <a:lnTo>
                  <a:pt x="1149" y="577"/>
                </a:lnTo>
                <a:lnTo>
                  <a:pt x="1146" y="577"/>
                </a:lnTo>
                <a:lnTo>
                  <a:pt x="1147" y="582"/>
                </a:lnTo>
                <a:lnTo>
                  <a:pt x="1146" y="584"/>
                </a:lnTo>
                <a:lnTo>
                  <a:pt x="1147" y="585"/>
                </a:lnTo>
                <a:lnTo>
                  <a:pt x="1146" y="587"/>
                </a:lnTo>
                <a:lnTo>
                  <a:pt x="1144" y="586"/>
                </a:lnTo>
                <a:lnTo>
                  <a:pt x="1143" y="589"/>
                </a:lnTo>
                <a:lnTo>
                  <a:pt x="1140" y="589"/>
                </a:lnTo>
                <a:lnTo>
                  <a:pt x="1140" y="591"/>
                </a:lnTo>
                <a:lnTo>
                  <a:pt x="1138" y="591"/>
                </a:lnTo>
                <a:lnTo>
                  <a:pt x="1135" y="590"/>
                </a:lnTo>
                <a:lnTo>
                  <a:pt x="1132" y="592"/>
                </a:lnTo>
                <a:lnTo>
                  <a:pt x="1131" y="591"/>
                </a:lnTo>
                <a:lnTo>
                  <a:pt x="1129" y="585"/>
                </a:lnTo>
                <a:lnTo>
                  <a:pt x="1128" y="585"/>
                </a:lnTo>
                <a:lnTo>
                  <a:pt x="1127" y="585"/>
                </a:lnTo>
                <a:lnTo>
                  <a:pt x="1122" y="584"/>
                </a:lnTo>
                <a:lnTo>
                  <a:pt x="1122" y="582"/>
                </a:lnTo>
                <a:lnTo>
                  <a:pt x="1115" y="582"/>
                </a:lnTo>
                <a:lnTo>
                  <a:pt x="1113" y="584"/>
                </a:lnTo>
                <a:lnTo>
                  <a:pt x="1109" y="582"/>
                </a:lnTo>
                <a:lnTo>
                  <a:pt x="1107" y="584"/>
                </a:lnTo>
                <a:lnTo>
                  <a:pt x="1104" y="582"/>
                </a:lnTo>
                <a:lnTo>
                  <a:pt x="1103" y="584"/>
                </a:lnTo>
                <a:lnTo>
                  <a:pt x="1101" y="584"/>
                </a:lnTo>
                <a:lnTo>
                  <a:pt x="1098" y="584"/>
                </a:lnTo>
                <a:lnTo>
                  <a:pt x="1095" y="586"/>
                </a:lnTo>
                <a:lnTo>
                  <a:pt x="1092" y="585"/>
                </a:lnTo>
                <a:lnTo>
                  <a:pt x="1086" y="587"/>
                </a:lnTo>
                <a:lnTo>
                  <a:pt x="1080" y="586"/>
                </a:lnTo>
                <a:lnTo>
                  <a:pt x="1076" y="584"/>
                </a:lnTo>
                <a:lnTo>
                  <a:pt x="1074" y="584"/>
                </a:lnTo>
                <a:lnTo>
                  <a:pt x="1070" y="582"/>
                </a:lnTo>
                <a:lnTo>
                  <a:pt x="1067" y="585"/>
                </a:lnTo>
                <a:lnTo>
                  <a:pt x="1062" y="582"/>
                </a:lnTo>
                <a:lnTo>
                  <a:pt x="1058" y="585"/>
                </a:lnTo>
                <a:lnTo>
                  <a:pt x="1058" y="586"/>
                </a:lnTo>
                <a:lnTo>
                  <a:pt x="1054" y="585"/>
                </a:lnTo>
                <a:lnTo>
                  <a:pt x="1049" y="585"/>
                </a:lnTo>
                <a:lnTo>
                  <a:pt x="1045" y="587"/>
                </a:lnTo>
                <a:lnTo>
                  <a:pt x="1039" y="597"/>
                </a:lnTo>
                <a:lnTo>
                  <a:pt x="1037" y="592"/>
                </a:lnTo>
                <a:lnTo>
                  <a:pt x="1034" y="590"/>
                </a:lnTo>
                <a:lnTo>
                  <a:pt x="1030" y="595"/>
                </a:lnTo>
                <a:lnTo>
                  <a:pt x="1027" y="593"/>
                </a:lnTo>
                <a:lnTo>
                  <a:pt x="1027" y="597"/>
                </a:lnTo>
                <a:lnTo>
                  <a:pt x="1025" y="597"/>
                </a:lnTo>
                <a:lnTo>
                  <a:pt x="1024" y="597"/>
                </a:lnTo>
                <a:lnTo>
                  <a:pt x="1024" y="596"/>
                </a:lnTo>
                <a:lnTo>
                  <a:pt x="1019" y="596"/>
                </a:lnTo>
                <a:lnTo>
                  <a:pt x="1016" y="597"/>
                </a:lnTo>
                <a:lnTo>
                  <a:pt x="1016" y="600"/>
                </a:lnTo>
                <a:lnTo>
                  <a:pt x="1015" y="601"/>
                </a:lnTo>
                <a:lnTo>
                  <a:pt x="1015" y="603"/>
                </a:lnTo>
                <a:lnTo>
                  <a:pt x="1012" y="606"/>
                </a:lnTo>
                <a:lnTo>
                  <a:pt x="1010" y="611"/>
                </a:lnTo>
                <a:lnTo>
                  <a:pt x="1009" y="612"/>
                </a:lnTo>
                <a:lnTo>
                  <a:pt x="1010" y="613"/>
                </a:lnTo>
                <a:lnTo>
                  <a:pt x="1009" y="614"/>
                </a:lnTo>
                <a:lnTo>
                  <a:pt x="1009" y="622"/>
                </a:lnTo>
                <a:lnTo>
                  <a:pt x="1001" y="624"/>
                </a:lnTo>
                <a:lnTo>
                  <a:pt x="1000" y="623"/>
                </a:lnTo>
                <a:lnTo>
                  <a:pt x="997" y="623"/>
                </a:lnTo>
                <a:lnTo>
                  <a:pt x="995" y="624"/>
                </a:lnTo>
                <a:lnTo>
                  <a:pt x="994" y="623"/>
                </a:lnTo>
                <a:lnTo>
                  <a:pt x="991" y="627"/>
                </a:lnTo>
                <a:lnTo>
                  <a:pt x="988" y="624"/>
                </a:lnTo>
                <a:lnTo>
                  <a:pt x="988" y="629"/>
                </a:lnTo>
                <a:lnTo>
                  <a:pt x="986" y="629"/>
                </a:lnTo>
                <a:lnTo>
                  <a:pt x="985" y="631"/>
                </a:lnTo>
                <a:lnTo>
                  <a:pt x="986" y="632"/>
                </a:lnTo>
                <a:lnTo>
                  <a:pt x="985" y="633"/>
                </a:lnTo>
                <a:lnTo>
                  <a:pt x="984" y="632"/>
                </a:lnTo>
                <a:lnTo>
                  <a:pt x="982" y="634"/>
                </a:lnTo>
                <a:lnTo>
                  <a:pt x="982" y="637"/>
                </a:lnTo>
                <a:lnTo>
                  <a:pt x="973" y="639"/>
                </a:lnTo>
                <a:lnTo>
                  <a:pt x="967" y="640"/>
                </a:lnTo>
                <a:lnTo>
                  <a:pt x="964" y="642"/>
                </a:lnTo>
                <a:lnTo>
                  <a:pt x="964" y="645"/>
                </a:lnTo>
                <a:lnTo>
                  <a:pt x="966" y="647"/>
                </a:lnTo>
                <a:lnTo>
                  <a:pt x="964" y="654"/>
                </a:lnTo>
                <a:lnTo>
                  <a:pt x="961" y="656"/>
                </a:lnTo>
                <a:lnTo>
                  <a:pt x="960" y="655"/>
                </a:lnTo>
                <a:lnTo>
                  <a:pt x="955" y="647"/>
                </a:lnTo>
                <a:lnTo>
                  <a:pt x="952" y="643"/>
                </a:lnTo>
                <a:lnTo>
                  <a:pt x="949" y="644"/>
                </a:lnTo>
                <a:lnTo>
                  <a:pt x="946" y="647"/>
                </a:lnTo>
                <a:lnTo>
                  <a:pt x="945" y="647"/>
                </a:lnTo>
                <a:lnTo>
                  <a:pt x="943" y="645"/>
                </a:lnTo>
                <a:lnTo>
                  <a:pt x="942" y="644"/>
                </a:lnTo>
                <a:lnTo>
                  <a:pt x="937" y="644"/>
                </a:lnTo>
                <a:lnTo>
                  <a:pt x="934" y="642"/>
                </a:lnTo>
                <a:lnTo>
                  <a:pt x="936" y="640"/>
                </a:lnTo>
                <a:lnTo>
                  <a:pt x="936" y="639"/>
                </a:lnTo>
                <a:lnTo>
                  <a:pt x="934" y="638"/>
                </a:lnTo>
                <a:lnTo>
                  <a:pt x="931" y="639"/>
                </a:lnTo>
                <a:lnTo>
                  <a:pt x="912" y="643"/>
                </a:lnTo>
                <a:lnTo>
                  <a:pt x="911" y="642"/>
                </a:lnTo>
                <a:lnTo>
                  <a:pt x="906" y="640"/>
                </a:lnTo>
                <a:lnTo>
                  <a:pt x="897" y="643"/>
                </a:lnTo>
                <a:lnTo>
                  <a:pt x="894" y="640"/>
                </a:lnTo>
                <a:lnTo>
                  <a:pt x="891" y="642"/>
                </a:lnTo>
                <a:lnTo>
                  <a:pt x="888" y="640"/>
                </a:lnTo>
                <a:lnTo>
                  <a:pt x="885" y="643"/>
                </a:lnTo>
                <a:lnTo>
                  <a:pt x="882" y="643"/>
                </a:lnTo>
                <a:lnTo>
                  <a:pt x="881" y="640"/>
                </a:lnTo>
                <a:lnTo>
                  <a:pt x="878" y="639"/>
                </a:lnTo>
                <a:lnTo>
                  <a:pt x="875" y="633"/>
                </a:lnTo>
                <a:lnTo>
                  <a:pt x="873" y="632"/>
                </a:lnTo>
                <a:lnTo>
                  <a:pt x="861" y="629"/>
                </a:lnTo>
                <a:lnTo>
                  <a:pt x="858" y="629"/>
                </a:lnTo>
                <a:lnTo>
                  <a:pt x="855" y="632"/>
                </a:lnTo>
                <a:lnTo>
                  <a:pt x="852" y="632"/>
                </a:lnTo>
                <a:lnTo>
                  <a:pt x="846" y="628"/>
                </a:lnTo>
                <a:lnTo>
                  <a:pt x="836" y="623"/>
                </a:lnTo>
                <a:lnTo>
                  <a:pt x="829" y="622"/>
                </a:lnTo>
                <a:lnTo>
                  <a:pt x="824" y="624"/>
                </a:lnTo>
                <a:lnTo>
                  <a:pt x="820" y="623"/>
                </a:lnTo>
                <a:lnTo>
                  <a:pt x="817" y="626"/>
                </a:lnTo>
                <a:lnTo>
                  <a:pt x="812" y="627"/>
                </a:lnTo>
                <a:lnTo>
                  <a:pt x="811" y="626"/>
                </a:lnTo>
                <a:lnTo>
                  <a:pt x="809" y="623"/>
                </a:lnTo>
                <a:lnTo>
                  <a:pt x="806" y="624"/>
                </a:lnTo>
                <a:lnTo>
                  <a:pt x="802" y="624"/>
                </a:lnTo>
                <a:lnTo>
                  <a:pt x="799" y="622"/>
                </a:lnTo>
                <a:lnTo>
                  <a:pt x="788" y="623"/>
                </a:lnTo>
                <a:lnTo>
                  <a:pt x="781" y="621"/>
                </a:lnTo>
                <a:lnTo>
                  <a:pt x="773" y="618"/>
                </a:lnTo>
                <a:lnTo>
                  <a:pt x="762" y="619"/>
                </a:lnTo>
                <a:lnTo>
                  <a:pt x="750" y="618"/>
                </a:lnTo>
                <a:lnTo>
                  <a:pt x="735" y="614"/>
                </a:lnTo>
                <a:lnTo>
                  <a:pt x="720" y="616"/>
                </a:lnTo>
                <a:lnTo>
                  <a:pt x="703" y="617"/>
                </a:lnTo>
                <a:lnTo>
                  <a:pt x="692" y="612"/>
                </a:lnTo>
                <a:lnTo>
                  <a:pt x="672" y="607"/>
                </a:lnTo>
                <a:lnTo>
                  <a:pt x="656" y="603"/>
                </a:lnTo>
                <a:lnTo>
                  <a:pt x="636" y="603"/>
                </a:lnTo>
                <a:lnTo>
                  <a:pt x="617" y="606"/>
                </a:lnTo>
                <a:lnTo>
                  <a:pt x="599" y="597"/>
                </a:lnTo>
                <a:lnTo>
                  <a:pt x="577" y="593"/>
                </a:lnTo>
                <a:lnTo>
                  <a:pt x="541" y="585"/>
                </a:lnTo>
                <a:lnTo>
                  <a:pt x="529" y="566"/>
                </a:lnTo>
                <a:lnTo>
                  <a:pt x="513" y="548"/>
                </a:lnTo>
                <a:lnTo>
                  <a:pt x="523" y="542"/>
                </a:lnTo>
                <a:lnTo>
                  <a:pt x="520" y="535"/>
                </a:lnTo>
                <a:lnTo>
                  <a:pt x="504" y="525"/>
                </a:lnTo>
                <a:lnTo>
                  <a:pt x="502" y="514"/>
                </a:lnTo>
                <a:lnTo>
                  <a:pt x="496" y="502"/>
                </a:lnTo>
                <a:lnTo>
                  <a:pt x="516" y="492"/>
                </a:lnTo>
                <a:lnTo>
                  <a:pt x="514" y="4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8" name="Freeform 530"/>
          <p:cNvSpPr>
            <a:spLocks/>
          </p:cNvSpPr>
          <p:nvPr/>
        </p:nvSpPr>
        <p:spPr bwMode="auto">
          <a:xfrm>
            <a:off x="5111750" y="4168775"/>
            <a:ext cx="741363" cy="520700"/>
          </a:xfrm>
          <a:custGeom>
            <a:avLst/>
            <a:gdLst>
              <a:gd name="T0" fmla="*/ 345891886 w 934"/>
              <a:gd name="T1" fmla="*/ 4410075 h 656"/>
              <a:gd name="T2" fmla="*/ 352192676 w 934"/>
              <a:gd name="T3" fmla="*/ 9450387 h 656"/>
              <a:gd name="T4" fmla="*/ 361643067 w 934"/>
              <a:gd name="T5" fmla="*/ 4410075 h 656"/>
              <a:gd name="T6" fmla="*/ 380543850 w 934"/>
              <a:gd name="T7" fmla="*/ 9450387 h 656"/>
              <a:gd name="T8" fmla="*/ 403855504 w 934"/>
              <a:gd name="T9" fmla="*/ 19531011 h 656"/>
              <a:gd name="T10" fmla="*/ 430317651 w 934"/>
              <a:gd name="T11" fmla="*/ 22681404 h 656"/>
              <a:gd name="T12" fmla="*/ 436617648 w 934"/>
              <a:gd name="T13" fmla="*/ 25831797 h 656"/>
              <a:gd name="T14" fmla="*/ 455519224 w 934"/>
              <a:gd name="T15" fmla="*/ 38432579 h 656"/>
              <a:gd name="T16" fmla="*/ 483870398 w 934"/>
              <a:gd name="T17" fmla="*/ 39692260 h 656"/>
              <a:gd name="T18" fmla="*/ 494581265 w 934"/>
              <a:gd name="T19" fmla="*/ 34651950 h 656"/>
              <a:gd name="T20" fmla="*/ 510962684 w 934"/>
              <a:gd name="T21" fmla="*/ 28981402 h 656"/>
              <a:gd name="T22" fmla="*/ 526713072 w 934"/>
              <a:gd name="T23" fmla="*/ 36541868 h 656"/>
              <a:gd name="T24" fmla="*/ 542464254 w 934"/>
              <a:gd name="T25" fmla="*/ 39062023 h 656"/>
              <a:gd name="T26" fmla="*/ 551914645 w 934"/>
              <a:gd name="T27" fmla="*/ 45362808 h 656"/>
              <a:gd name="T28" fmla="*/ 555695278 w 934"/>
              <a:gd name="T29" fmla="*/ 62373670 h 656"/>
              <a:gd name="T30" fmla="*/ 551285201 w 934"/>
              <a:gd name="T31" fmla="*/ 74344210 h 656"/>
              <a:gd name="T32" fmla="*/ 548134806 w 934"/>
              <a:gd name="T33" fmla="*/ 88835698 h 656"/>
              <a:gd name="T34" fmla="*/ 557585197 w 934"/>
              <a:gd name="T35" fmla="*/ 107736491 h 656"/>
              <a:gd name="T36" fmla="*/ 575856536 w 934"/>
              <a:gd name="T37" fmla="*/ 129158208 h 656"/>
              <a:gd name="T38" fmla="*/ 577746456 w 934"/>
              <a:gd name="T39" fmla="*/ 137348117 h 656"/>
              <a:gd name="T40" fmla="*/ 585937165 w 934"/>
              <a:gd name="T41" fmla="*/ 145538820 h 656"/>
              <a:gd name="T42" fmla="*/ 575856536 w 934"/>
              <a:gd name="T43" fmla="*/ 170110930 h 656"/>
              <a:gd name="T44" fmla="*/ 584047246 w 934"/>
              <a:gd name="T45" fmla="*/ 194682246 h 656"/>
              <a:gd name="T46" fmla="*/ 539944096 w 934"/>
              <a:gd name="T47" fmla="*/ 194052009 h 656"/>
              <a:gd name="T48" fmla="*/ 518523156 w 934"/>
              <a:gd name="T49" fmla="*/ 192792328 h 656"/>
              <a:gd name="T50" fmla="*/ 510962684 w 934"/>
              <a:gd name="T51" fmla="*/ 200982237 h 656"/>
              <a:gd name="T52" fmla="*/ 514742524 w 934"/>
              <a:gd name="T53" fmla="*/ 208542753 h 656"/>
              <a:gd name="T54" fmla="*/ 536164257 w 934"/>
              <a:gd name="T55" fmla="*/ 216733456 h 656"/>
              <a:gd name="T56" fmla="*/ 534903782 w 934"/>
              <a:gd name="T57" fmla="*/ 227444315 h 656"/>
              <a:gd name="T58" fmla="*/ 526713072 w 934"/>
              <a:gd name="T59" fmla="*/ 242565246 h 656"/>
              <a:gd name="T60" fmla="*/ 516632443 w 934"/>
              <a:gd name="T61" fmla="*/ 247605557 h 656"/>
              <a:gd name="T62" fmla="*/ 511592128 w 934"/>
              <a:gd name="T63" fmla="*/ 249495475 h 656"/>
              <a:gd name="T64" fmla="*/ 513482842 w 934"/>
              <a:gd name="T65" fmla="*/ 267766800 h 656"/>
              <a:gd name="T66" fmla="*/ 509071971 w 934"/>
              <a:gd name="T67" fmla="*/ 276586946 h 656"/>
              <a:gd name="T68" fmla="*/ 519152600 w 934"/>
              <a:gd name="T69" fmla="*/ 289187723 h 656"/>
              <a:gd name="T70" fmla="*/ 518523156 w 934"/>
              <a:gd name="T71" fmla="*/ 296117952 h 656"/>
              <a:gd name="T72" fmla="*/ 516632443 w 934"/>
              <a:gd name="T73" fmla="*/ 303048974 h 656"/>
              <a:gd name="T74" fmla="*/ 507182052 w 934"/>
              <a:gd name="T75" fmla="*/ 308718728 h 656"/>
              <a:gd name="T76" fmla="*/ 494581265 w 934"/>
              <a:gd name="T77" fmla="*/ 315019513 h 656"/>
              <a:gd name="T78" fmla="*/ 481980479 w 934"/>
              <a:gd name="T79" fmla="*/ 323840454 h 656"/>
              <a:gd name="T80" fmla="*/ 463709140 w 934"/>
              <a:gd name="T81" fmla="*/ 336441230 h 656"/>
              <a:gd name="T82" fmla="*/ 467489773 w 934"/>
              <a:gd name="T83" fmla="*/ 355341998 h 656"/>
              <a:gd name="T84" fmla="*/ 443547882 w 934"/>
              <a:gd name="T85" fmla="*/ 354711761 h 656"/>
              <a:gd name="T86" fmla="*/ 422757179 w 934"/>
              <a:gd name="T87" fmla="*/ 359752072 h 656"/>
              <a:gd name="T88" fmla="*/ 409526056 w 934"/>
              <a:gd name="T89" fmla="*/ 363532701 h 656"/>
              <a:gd name="T90" fmla="*/ 402595822 w 934"/>
              <a:gd name="T91" fmla="*/ 371723405 h 656"/>
              <a:gd name="T92" fmla="*/ 386214402 w 934"/>
              <a:gd name="T93" fmla="*/ 366683094 h 656"/>
              <a:gd name="T94" fmla="*/ 365422906 w 934"/>
              <a:gd name="T95" fmla="*/ 367942775 h 656"/>
              <a:gd name="T96" fmla="*/ 342112047 w 934"/>
              <a:gd name="T97" fmla="*/ 376133478 h 656"/>
              <a:gd name="T98" fmla="*/ 327620547 w 934"/>
              <a:gd name="T99" fmla="*/ 376133478 h 656"/>
              <a:gd name="T100" fmla="*/ 318170156 w 934"/>
              <a:gd name="T101" fmla="*/ 393144328 h 656"/>
              <a:gd name="T102" fmla="*/ 308719764 w 934"/>
              <a:gd name="T103" fmla="*/ 398184639 h 656"/>
              <a:gd name="T104" fmla="*/ 294858502 w 934"/>
              <a:gd name="T105" fmla="*/ 412045890 h 656"/>
              <a:gd name="T106" fmla="*/ 277847639 w 934"/>
              <a:gd name="T107" fmla="*/ 405745104 h 656"/>
              <a:gd name="T108" fmla="*/ 250756147 w 934"/>
              <a:gd name="T109" fmla="*/ 403224949 h 656"/>
              <a:gd name="T110" fmla="*/ 228074731 w 934"/>
              <a:gd name="T111" fmla="*/ 396294720 h 656"/>
              <a:gd name="T112" fmla="*/ 198462238 w 934"/>
              <a:gd name="T113" fmla="*/ 394404802 h 656"/>
              <a:gd name="T114" fmla="*/ 150579249 w 934"/>
              <a:gd name="T115" fmla="*/ 386844336 h 656"/>
              <a:gd name="T116" fmla="*/ 28351980 w 934"/>
              <a:gd name="T117" fmla="*/ 368573012 h 6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34"/>
              <a:gd name="T178" fmla="*/ 0 h 656"/>
              <a:gd name="T179" fmla="*/ 934 w 934"/>
              <a:gd name="T180" fmla="*/ 656 h 6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34" h="656">
                <a:moveTo>
                  <a:pt x="519" y="3"/>
                </a:moveTo>
                <a:lnTo>
                  <a:pt x="520" y="2"/>
                </a:lnTo>
                <a:lnTo>
                  <a:pt x="522" y="3"/>
                </a:lnTo>
                <a:lnTo>
                  <a:pt x="525" y="0"/>
                </a:lnTo>
                <a:lnTo>
                  <a:pt x="528" y="3"/>
                </a:lnTo>
                <a:lnTo>
                  <a:pt x="532" y="2"/>
                </a:lnTo>
                <a:lnTo>
                  <a:pt x="532" y="5"/>
                </a:lnTo>
                <a:lnTo>
                  <a:pt x="540" y="7"/>
                </a:lnTo>
                <a:lnTo>
                  <a:pt x="546" y="5"/>
                </a:lnTo>
                <a:lnTo>
                  <a:pt x="549" y="7"/>
                </a:lnTo>
                <a:lnTo>
                  <a:pt x="550" y="8"/>
                </a:lnTo>
                <a:lnTo>
                  <a:pt x="549" y="10"/>
                </a:lnTo>
                <a:lnTo>
                  <a:pt x="550" y="10"/>
                </a:lnTo>
                <a:lnTo>
                  <a:pt x="550" y="11"/>
                </a:lnTo>
                <a:lnTo>
                  <a:pt x="552" y="14"/>
                </a:lnTo>
                <a:lnTo>
                  <a:pt x="550" y="18"/>
                </a:lnTo>
                <a:lnTo>
                  <a:pt x="550" y="19"/>
                </a:lnTo>
                <a:lnTo>
                  <a:pt x="553" y="18"/>
                </a:lnTo>
                <a:lnTo>
                  <a:pt x="556" y="19"/>
                </a:lnTo>
                <a:lnTo>
                  <a:pt x="559" y="15"/>
                </a:lnTo>
                <a:lnTo>
                  <a:pt x="562" y="14"/>
                </a:lnTo>
                <a:lnTo>
                  <a:pt x="566" y="14"/>
                </a:lnTo>
                <a:lnTo>
                  <a:pt x="569" y="15"/>
                </a:lnTo>
                <a:lnTo>
                  <a:pt x="571" y="14"/>
                </a:lnTo>
                <a:lnTo>
                  <a:pt x="569" y="13"/>
                </a:lnTo>
                <a:lnTo>
                  <a:pt x="571" y="13"/>
                </a:lnTo>
                <a:lnTo>
                  <a:pt x="572" y="9"/>
                </a:lnTo>
                <a:lnTo>
                  <a:pt x="571" y="8"/>
                </a:lnTo>
                <a:lnTo>
                  <a:pt x="571" y="5"/>
                </a:lnTo>
                <a:lnTo>
                  <a:pt x="574" y="7"/>
                </a:lnTo>
                <a:lnTo>
                  <a:pt x="575" y="9"/>
                </a:lnTo>
                <a:lnTo>
                  <a:pt x="577" y="9"/>
                </a:lnTo>
                <a:lnTo>
                  <a:pt x="578" y="9"/>
                </a:lnTo>
                <a:lnTo>
                  <a:pt x="580" y="10"/>
                </a:lnTo>
                <a:lnTo>
                  <a:pt x="581" y="8"/>
                </a:lnTo>
                <a:lnTo>
                  <a:pt x="587" y="8"/>
                </a:lnTo>
                <a:lnTo>
                  <a:pt x="592" y="10"/>
                </a:lnTo>
                <a:lnTo>
                  <a:pt x="593" y="11"/>
                </a:lnTo>
                <a:lnTo>
                  <a:pt x="599" y="15"/>
                </a:lnTo>
                <a:lnTo>
                  <a:pt x="604" y="15"/>
                </a:lnTo>
                <a:lnTo>
                  <a:pt x="605" y="16"/>
                </a:lnTo>
                <a:lnTo>
                  <a:pt x="607" y="15"/>
                </a:lnTo>
                <a:lnTo>
                  <a:pt x="613" y="19"/>
                </a:lnTo>
                <a:lnTo>
                  <a:pt x="614" y="23"/>
                </a:lnTo>
                <a:lnTo>
                  <a:pt x="616" y="24"/>
                </a:lnTo>
                <a:lnTo>
                  <a:pt x="629" y="28"/>
                </a:lnTo>
                <a:lnTo>
                  <a:pt x="633" y="28"/>
                </a:lnTo>
                <a:lnTo>
                  <a:pt x="638" y="30"/>
                </a:lnTo>
                <a:lnTo>
                  <a:pt x="639" y="30"/>
                </a:lnTo>
                <a:lnTo>
                  <a:pt x="641" y="31"/>
                </a:lnTo>
                <a:lnTo>
                  <a:pt x="650" y="37"/>
                </a:lnTo>
                <a:lnTo>
                  <a:pt x="653" y="36"/>
                </a:lnTo>
                <a:lnTo>
                  <a:pt x="660" y="37"/>
                </a:lnTo>
                <a:lnTo>
                  <a:pt x="665" y="31"/>
                </a:lnTo>
                <a:lnTo>
                  <a:pt x="674" y="32"/>
                </a:lnTo>
                <a:lnTo>
                  <a:pt x="677" y="31"/>
                </a:lnTo>
                <a:lnTo>
                  <a:pt x="678" y="34"/>
                </a:lnTo>
                <a:lnTo>
                  <a:pt x="677" y="35"/>
                </a:lnTo>
                <a:lnTo>
                  <a:pt x="681" y="37"/>
                </a:lnTo>
                <a:lnTo>
                  <a:pt x="683" y="36"/>
                </a:lnTo>
                <a:lnTo>
                  <a:pt x="681" y="35"/>
                </a:lnTo>
                <a:lnTo>
                  <a:pt x="683" y="35"/>
                </a:lnTo>
                <a:lnTo>
                  <a:pt x="684" y="39"/>
                </a:lnTo>
                <a:lnTo>
                  <a:pt x="687" y="37"/>
                </a:lnTo>
                <a:lnTo>
                  <a:pt x="689" y="40"/>
                </a:lnTo>
                <a:lnTo>
                  <a:pt x="687" y="40"/>
                </a:lnTo>
                <a:lnTo>
                  <a:pt x="686" y="39"/>
                </a:lnTo>
                <a:lnTo>
                  <a:pt x="686" y="41"/>
                </a:lnTo>
                <a:lnTo>
                  <a:pt x="692" y="40"/>
                </a:lnTo>
                <a:lnTo>
                  <a:pt x="693" y="41"/>
                </a:lnTo>
                <a:lnTo>
                  <a:pt x="692" y="44"/>
                </a:lnTo>
                <a:lnTo>
                  <a:pt x="695" y="45"/>
                </a:lnTo>
                <a:lnTo>
                  <a:pt x="696" y="42"/>
                </a:lnTo>
                <a:lnTo>
                  <a:pt x="696" y="44"/>
                </a:lnTo>
                <a:lnTo>
                  <a:pt x="699" y="44"/>
                </a:lnTo>
                <a:lnTo>
                  <a:pt x="698" y="47"/>
                </a:lnTo>
                <a:lnTo>
                  <a:pt x="701" y="50"/>
                </a:lnTo>
                <a:lnTo>
                  <a:pt x="705" y="53"/>
                </a:lnTo>
                <a:lnTo>
                  <a:pt x="718" y="60"/>
                </a:lnTo>
                <a:lnTo>
                  <a:pt x="723" y="61"/>
                </a:lnTo>
                <a:lnTo>
                  <a:pt x="726" y="61"/>
                </a:lnTo>
                <a:lnTo>
                  <a:pt x="729" y="61"/>
                </a:lnTo>
                <a:lnTo>
                  <a:pt x="735" y="62"/>
                </a:lnTo>
                <a:lnTo>
                  <a:pt x="735" y="60"/>
                </a:lnTo>
                <a:lnTo>
                  <a:pt x="748" y="62"/>
                </a:lnTo>
                <a:lnTo>
                  <a:pt x="756" y="62"/>
                </a:lnTo>
                <a:lnTo>
                  <a:pt x="757" y="61"/>
                </a:lnTo>
                <a:lnTo>
                  <a:pt x="763" y="61"/>
                </a:lnTo>
                <a:lnTo>
                  <a:pt x="765" y="62"/>
                </a:lnTo>
                <a:lnTo>
                  <a:pt x="768" y="63"/>
                </a:lnTo>
                <a:lnTo>
                  <a:pt x="771" y="60"/>
                </a:lnTo>
                <a:lnTo>
                  <a:pt x="772" y="61"/>
                </a:lnTo>
                <a:lnTo>
                  <a:pt x="772" y="62"/>
                </a:lnTo>
                <a:lnTo>
                  <a:pt x="774" y="63"/>
                </a:lnTo>
                <a:lnTo>
                  <a:pt x="776" y="63"/>
                </a:lnTo>
                <a:lnTo>
                  <a:pt x="778" y="61"/>
                </a:lnTo>
                <a:lnTo>
                  <a:pt x="779" y="61"/>
                </a:lnTo>
                <a:lnTo>
                  <a:pt x="782" y="60"/>
                </a:lnTo>
                <a:lnTo>
                  <a:pt x="782" y="57"/>
                </a:lnTo>
                <a:lnTo>
                  <a:pt x="785" y="55"/>
                </a:lnTo>
                <a:lnTo>
                  <a:pt x="787" y="53"/>
                </a:lnTo>
                <a:lnTo>
                  <a:pt x="788" y="46"/>
                </a:lnTo>
                <a:lnTo>
                  <a:pt x="791" y="44"/>
                </a:lnTo>
                <a:lnTo>
                  <a:pt x="790" y="44"/>
                </a:lnTo>
                <a:lnTo>
                  <a:pt x="794" y="45"/>
                </a:lnTo>
                <a:lnTo>
                  <a:pt x="800" y="44"/>
                </a:lnTo>
                <a:lnTo>
                  <a:pt x="802" y="45"/>
                </a:lnTo>
                <a:lnTo>
                  <a:pt x="803" y="42"/>
                </a:lnTo>
                <a:lnTo>
                  <a:pt x="805" y="41"/>
                </a:lnTo>
                <a:lnTo>
                  <a:pt x="811" y="46"/>
                </a:lnTo>
                <a:lnTo>
                  <a:pt x="814" y="46"/>
                </a:lnTo>
                <a:lnTo>
                  <a:pt x="815" y="49"/>
                </a:lnTo>
                <a:lnTo>
                  <a:pt x="821" y="49"/>
                </a:lnTo>
                <a:lnTo>
                  <a:pt x="824" y="47"/>
                </a:lnTo>
                <a:lnTo>
                  <a:pt x="829" y="49"/>
                </a:lnTo>
                <a:lnTo>
                  <a:pt x="832" y="51"/>
                </a:lnTo>
                <a:lnTo>
                  <a:pt x="832" y="56"/>
                </a:lnTo>
                <a:lnTo>
                  <a:pt x="830" y="58"/>
                </a:lnTo>
                <a:lnTo>
                  <a:pt x="833" y="61"/>
                </a:lnTo>
                <a:lnTo>
                  <a:pt x="836" y="58"/>
                </a:lnTo>
                <a:lnTo>
                  <a:pt x="841" y="58"/>
                </a:lnTo>
                <a:lnTo>
                  <a:pt x="842" y="60"/>
                </a:lnTo>
                <a:lnTo>
                  <a:pt x="845" y="60"/>
                </a:lnTo>
                <a:lnTo>
                  <a:pt x="847" y="63"/>
                </a:lnTo>
                <a:lnTo>
                  <a:pt x="849" y="65"/>
                </a:lnTo>
                <a:lnTo>
                  <a:pt x="852" y="63"/>
                </a:lnTo>
                <a:lnTo>
                  <a:pt x="854" y="66"/>
                </a:lnTo>
                <a:lnTo>
                  <a:pt x="855" y="63"/>
                </a:lnTo>
                <a:lnTo>
                  <a:pt x="858" y="65"/>
                </a:lnTo>
                <a:lnTo>
                  <a:pt x="861" y="62"/>
                </a:lnTo>
                <a:lnTo>
                  <a:pt x="861" y="63"/>
                </a:lnTo>
                <a:lnTo>
                  <a:pt x="867" y="63"/>
                </a:lnTo>
                <a:lnTo>
                  <a:pt x="869" y="61"/>
                </a:lnTo>
                <a:lnTo>
                  <a:pt x="870" y="62"/>
                </a:lnTo>
                <a:lnTo>
                  <a:pt x="873" y="62"/>
                </a:lnTo>
                <a:lnTo>
                  <a:pt x="875" y="65"/>
                </a:lnTo>
                <a:lnTo>
                  <a:pt x="876" y="66"/>
                </a:lnTo>
                <a:lnTo>
                  <a:pt x="876" y="70"/>
                </a:lnTo>
                <a:lnTo>
                  <a:pt x="875" y="71"/>
                </a:lnTo>
                <a:lnTo>
                  <a:pt x="876" y="72"/>
                </a:lnTo>
                <a:lnTo>
                  <a:pt x="878" y="73"/>
                </a:lnTo>
                <a:lnTo>
                  <a:pt x="878" y="77"/>
                </a:lnTo>
                <a:lnTo>
                  <a:pt x="878" y="79"/>
                </a:lnTo>
                <a:lnTo>
                  <a:pt x="879" y="79"/>
                </a:lnTo>
                <a:lnTo>
                  <a:pt x="879" y="81"/>
                </a:lnTo>
                <a:lnTo>
                  <a:pt x="878" y="86"/>
                </a:lnTo>
                <a:lnTo>
                  <a:pt x="882" y="86"/>
                </a:lnTo>
                <a:lnTo>
                  <a:pt x="882" y="88"/>
                </a:lnTo>
                <a:lnTo>
                  <a:pt x="881" y="91"/>
                </a:lnTo>
                <a:lnTo>
                  <a:pt x="882" y="99"/>
                </a:lnTo>
                <a:lnTo>
                  <a:pt x="884" y="102"/>
                </a:lnTo>
                <a:lnTo>
                  <a:pt x="885" y="104"/>
                </a:lnTo>
                <a:lnTo>
                  <a:pt x="884" y="108"/>
                </a:lnTo>
                <a:lnTo>
                  <a:pt x="884" y="110"/>
                </a:lnTo>
                <a:lnTo>
                  <a:pt x="881" y="110"/>
                </a:lnTo>
                <a:lnTo>
                  <a:pt x="881" y="112"/>
                </a:lnTo>
                <a:lnTo>
                  <a:pt x="879" y="113"/>
                </a:lnTo>
                <a:lnTo>
                  <a:pt x="879" y="116"/>
                </a:lnTo>
                <a:lnTo>
                  <a:pt x="876" y="116"/>
                </a:lnTo>
                <a:lnTo>
                  <a:pt x="875" y="118"/>
                </a:lnTo>
                <a:lnTo>
                  <a:pt x="876" y="119"/>
                </a:lnTo>
                <a:lnTo>
                  <a:pt x="875" y="121"/>
                </a:lnTo>
                <a:lnTo>
                  <a:pt x="873" y="121"/>
                </a:lnTo>
                <a:lnTo>
                  <a:pt x="870" y="126"/>
                </a:lnTo>
                <a:lnTo>
                  <a:pt x="870" y="128"/>
                </a:lnTo>
                <a:lnTo>
                  <a:pt x="869" y="129"/>
                </a:lnTo>
                <a:lnTo>
                  <a:pt x="869" y="131"/>
                </a:lnTo>
                <a:lnTo>
                  <a:pt x="872" y="135"/>
                </a:lnTo>
                <a:lnTo>
                  <a:pt x="869" y="137"/>
                </a:lnTo>
                <a:lnTo>
                  <a:pt x="870" y="141"/>
                </a:lnTo>
                <a:lnTo>
                  <a:pt x="869" y="145"/>
                </a:lnTo>
                <a:lnTo>
                  <a:pt x="866" y="145"/>
                </a:lnTo>
                <a:lnTo>
                  <a:pt x="869" y="150"/>
                </a:lnTo>
                <a:lnTo>
                  <a:pt x="869" y="152"/>
                </a:lnTo>
                <a:lnTo>
                  <a:pt x="875" y="154"/>
                </a:lnTo>
                <a:lnTo>
                  <a:pt x="873" y="156"/>
                </a:lnTo>
                <a:lnTo>
                  <a:pt x="881" y="159"/>
                </a:lnTo>
                <a:lnTo>
                  <a:pt x="879" y="162"/>
                </a:lnTo>
                <a:lnTo>
                  <a:pt x="881" y="165"/>
                </a:lnTo>
                <a:lnTo>
                  <a:pt x="885" y="171"/>
                </a:lnTo>
                <a:lnTo>
                  <a:pt x="888" y="172"/>
                </a:lnTo>
                <a:lnTo>
                  <a:pt x="891" y="173"/>
                </a:lnTo>
                <a:lnTo>
                  <a:pt x="890" y="180"/>
                </a:lnTo>
                <a:lnTo>
                  <a:pt x="893" y="184"/>
                </a:lnTo>
                <a:lnTo>
                  <a:pt x="896" y="191"/>
                </a:lnTo>
                <a:lnTo>
                  <a:pt x="896" y="196"/>
                </a:lnTo>
                <a:lnTo>
                  <a:pt x="902" y="199"/>
                </a:lnTo>
                <a:lnTo>
                  <a:pt x="908" y="203"/>
                </a:lnTo>
                <a:lnTo>
                  <a:pt x="912" y="202"/>
                </a:lnTo>
                <a:lnTo>
                  <a:pt x="914" y="205"/>
                </a:lnTo>
                <a:lnTo>
                  <a:pt x="914" y="207"/>
                </a:lnTo>
                <a:lnTo>
                  <a:pt x="914" y="208"/>
                </a:lnTo>
                <a:lnTo>
                  <a:pt x="917" y="209"/>
                </a:lnTo>
                <a:lnTo>
                  <a:pt x="915" y="210"/>
                </a:lnTo>
                <a:lnTo>
                  <a:pt x="917" y="210"/>
                </a:lnTo>
                <a:lnTo>
                  <a:pt x="920" y="213"/>
                </a:lnTo>
                <a:lnTo>
                  <a:pt x="918" y="213"/>
                </a:lnTo>
                <a:lnTo>
                  <a:pt x="920" y="214"/>
                </a:lnTo>
                <a:lnTo>
                  <a:pt x="915" y="217"/>
                </a:lnTo>
                <a:lnTo>
                  <a:pt x="917" y="218"/>
                </a:lnTo>
                <a:lnTo>
                  <a:pt x="917" y="219"/>
                </a:lnTo>
                <a:lnTo>
                  <a:pt x="920" y="220"/>
                </a:lnTo>
                <a:lnTo>
                  <a:pt x="917" y="223"/>
                </a:lnTo>
                <a:lnTo>
                  <a:pt x="920" y="225"/>
                </a:lnTo>
                <a:lnTo>
                  <a:pt x="917" y="229"/>
                </a:lnTo>
                <a:lnTo>
                  <a:pt x="918" y="230"/>
                </a:lnTo>
                <a:lnTo>
                  <a:pt x="921" y="231"/>
                </a:lnTo>
                <a:lnTo>
                  <a:pt x="924" y="229"/>
                </a:lnTo>
                <a:lnTo>
                  <a:pt x="927" y="231"/>
                </a:lnTo>
                <a:lnTo>
                  <a:pt x="930" y="231"/>
                </a:lnTo>
                <a:lnTo>
                  <a:pt x="934" y="235"/>
                </a:lnTo>
                <a:lnTo>
                  <a:pt x="922" y="244"/>
                </a:lnTo>
                <a:lnTo>
                  <a:pt x="927" y="246"/>
                </a:lnTo>
                <a:lnTo>
                  <a:pt x="922" y="254"/>
                </a:lnTo>
                <a:lnTo>
                  <a:pt x="925" y="255"/>
                </a:lnTo>
                <a:lnTo>
                  <a:pt x="924" y="260"/>
                </a:lnTo>
                <a:lnTo>
                  <a:pt x="925" y="261"/>
                </a:lnTo>
                <a:lnTo>
                  <a:pt x="922" y="267"/>
                </a:lnTo>
                <a:lnTo>
                  <a:pt x="921" y="267"/>
                </a:lnTo>
                <a:lnTo>
                  <a:pt x="914" y="270"/>
                </a:lnTo>
                <a:lnTo>
                  <a:pt x="909" y="270"/>
                </a:lnTo>
                <a:lnTo>
                  <a:pt x="908" y="272"/>
                </a:lnTo>
                <a:lnTo>
                  <a:pt x="917" y="277"/>
                </a:lnTo>
                <a:lnTo>
                  <a:pt x="915" y="280"/>
                </a:lnTo>
                <a:lnTo>
                  <a:pt x="918" y="281"/>
                </a:lnTo>
                <a:lnTo>
                  <a:pt x="921" y="285"/>
                </a:lnTo>
                <a:lnTo>
                  <a:pt x="917" y="288"/>
                </a:lnTo>
                <a:lnTo>
                  <a:pt x="921" y="294"/>
                </a:lnTo>
                <a:lnTo>
                  <a:pt x="922" y="304"/>
                </a:lnTo>
                <a:lnTo>
                  <a:pt x="927" y="309"/>
                </a:lnTo>
                <a:lnTo>
                  <a:pt x="922" y="309"/>
                </a:lnTo>
                <a:lnTo>
                  <a:pt x="917" y="310"/>
                </a:lnTo>
                <a:lnTo>
                  <a:pt x="902" y="314"/>
                </a:lnTo>
                <a:lnTo>
                  <a:pt x="887" y="315"/>
                </a:lnTo>
                <a:lnTo>
                  <a:pt x="884" y="308"/>
                </a:lnTo>
                <a:lnTo>
                  <a:pt x="879" y="312"/>
                </a:lnTo>
                <a:lnTo>
                  <a:pt x="878" y="318"/>
                </a:lnTo>
                <a:lnTo>
                  <a:pt x="863" y="318"/>
                </a:lnTo>
                <a:lnTo>
                  <a:pt x="860" y="315"/>
                </a:lnTo>
                <a:lnTo>
                  <a:pt x="857" y="308"/>
                </a:lnTo>
                <a:lnTo>
                  <a:pt x="857" y="306"/>
                </a:lnTo>
                <a:lnTo>
                  <a:pt x="844" y="304"/>
                </a:lnTo>
                <a:lnTo>
                  <a:pt x="841" y="303"/>
                </a:lnTo>
                <a:lnTo>
                  <a:pt x="839" y="301"/>
                </a:lnTo>
                <a:lnTo>
                  <a:pt x="838" y="301"/>
                </a:lnTo>
                <a:lnTo>
                  <a:pt x="832" y="301"/>
                </a:lnTo>
                <a:lnTo>
                  <a:pt x="827" y="303"/>
                </a:lnTo>
                <a:lnTo>
                  <a:pt x="824" y="303"/>
                </a:lnTo>
                <a:lnTo>
                  <a:pt x="824" y="306"/>
                </a:lnTo>
                <a:lnTo>
                  <a:pt x="823" y="306"/>
                </a:lnTo>
                <a:lnTo>
                  <a:pt x="821" y="306"/>
                </a:lnTo>
                <a:lnTo>
                  <a:pt x="821" y="307"/>
                </a:lnTo>
                <a:lnTo>
                  <a:pt x="824" y="310"/>
                </a:lnTo>
                <a:lnTo>
                  <a:pt x="823" y="313"/>
                </a:lnTo>
                <a:lnTo>
                  <a:pt x="820" y="313"/>
                </a:lnTo>
                <a:lnTo>
                  <a:pt x="818" y="314"/>
                </a:lnTo>
                <a:lnTo>
                  <a:pt x="815" y="315"/>
                </a:lnTo>
                <a:lnTo>
                  <a:pt x="814" y="317"/>
                </a:lnTo>
                <a:lnTo>
                  <a:pt x="812" y="318"/>
                </a:lnTo>
                <a:lnTo>
                  <a:pt x="811" y="319"/>
                </a:lnTo>
                <a:lnTo>
                  <a:pt x="811" y="320"/>
                </a:lnTo>
                <a:lnTo>
                  <a:pt x="809" y="320"/>
                </a:lnTo>
                <a:lnTo>
                  <a:pt x="808" y="317"/>
                </a:lnTo>
                <a:lnTo>
                  <a:pt x="806" y="318"/>
                </a:lnTo>
                <a:lnTo>
                  <a:pt x="805" y="323"/>
                </a:lnTo>
                <a:lnTo>
                  <a:pt x="802" y="325"/>
                </a:lnTo>
                <a:lnTo>
                  <a:pt x="806" y="328"/>
                </a:lnTo>
                <a:lnTo>
                  <a:pt x="812" y="329"/>
                </a:lnTo>
                <a:lnTo>
                  <a:pt x="814" y="330"/>
                </a:lnTo>
                <a:lnTo>
                  <a:pt x="817" y="331"/>
                </a:lnTo>
                <a:lnTo>
                  <a:pt x="818" y="331"/>
                </a:lnTo>
                <a:lnTo>
                  <a:pt x="820" y="329"/>
                </a:lnTo>
                <a:lnTo>
                  <a:pt x="830" y="335"/>
                </a:lnTo>
                <a:lnTo>
                  <a:pt x="833" y="335"/>
                </a:lnTo>
                <a:lnTo>
                  <a:pt x="841" y="333"/>
                </a:lnTo>
                <a:lnTo>
                  <a:pt x="845" y="334"/>
                </a:lnTo>
                <a:lnTo>
                  <a:pt x="847" y="338"/>
                </a:lnTo>
                <a:lnTo>
                  <a:pt x="849" y="338"/>
                </a:lnTo>
                <a:lnTo>
                  <a:pt x="848" y="340"/>
                </a:lnTo>
                <a:lnTo>
                  <a:pt x="851" y="344"/>
                </a:lnTo>
                <a:lnTo>
                  <a:pt x="848" y="348"/>
                </a:lnTo>
                <a:lnTo>
                  <a:pt x="849" y="349"/>
                </a:lnTo>
                <a:lnTo>
                  <a:pt x="854" y="349"/>
                </a:lnTo>
                <a:lnTo>
                  <a:pt x="855" y="353"/>
                </a:lnTo>
                <a:lnTo>
                  <a:pt x="858" y="354"/>
                </a:lnTo>
                <a:lnTo>
                  <a:pt x="857" y="355"/>
                </a:lnTo>
                <a:lnTo>
                  <a:pt x="857" y="357"/>
                </a:lnTo>
                <a:lnTo>
                  <a:pt x="854" y="361"/>
                </a:lnTo>
                <a:lnTo>
                  <a:pt x="851" y="364"/>
                </a:lnTo>
                <a:lnTo>
                  <a:pt x="849" y="361"/>
                </a:lnTo>
                <a:lnTo>
                  <a:pt x="848" y="364"/>
                </a:lnTo>
                <a:lnTo>
                  <a:pt x="851" y="370"/>
                </a:lnTo>
                <a:lnTo>
                  <a:pt x="849" y="374"/>
                </a:lnTo>
                <a:lnTo>
                  <a:pt x="849" y="375"/>
                </a:lnTo>
                <a:lnTo>
                  <a:pt x="844" y="378"/>
                </a:lnTo>
                <a:lnTo>
                  <a:pt x="842" y="381"/>
                </a:lnTo>
                <a:lnTo>
                  <a:pt x="841" y="381"/>
                </a:lnTo>
                <a:lnTo>
                  <a:pt x="838" y="383"/>
                </a:lnTo>
                <a:lnTo>
                  <a:pt x="836" y="383"/>
                </a:lnTo>
                <a:lnTo>
                  <a:pt x="836" y="385"/>
                </a:lnTo>
                <a:lnTo>
                  <a:pt x="835" y="385"/>
                </a:lnTo>
                <a:lnTo>
                  <a:pt x="836" y="386"/>
                </a:lnTo>
                <a:lnTo>
                  <a:pt x="835" y="386"/>
                </a:lnTo>
                <a:lnTo>
                  <a:pt x="835" y="388"/>
                </a:lnTo>
                <a:lnTo>
                  <a:pt x="829" y="388"/>
                </a:lnTo>
                <a:lnTo>
                  <a:pt x="827" y="387"/>
                </a:lnTo>
                <a:lnTo>
                  <a:pt x="823" y="387"/>
                </a:lnTo>
                <a:lnTo>
                  <a:pt x="821" y="388"/>
                </a:lnTo>
                <a:lnTo>
                  <a:pt x="823" y="391"/>
                </a:lnTo>
                <a:lnTo>
                  <a:pt x="820" y="393"/>
                </a:lnTo>
                <a:lnTo>
                  <a:pt x="820" y="391"/>
                </a:lnTo>
                <a:lnTo>
                  <a:pt x="818" y="392"/>
                </a:lnTo>
                <a:lnTo>
                  <a:pt x="818" y="391"/>
                </a:lnTo>
                <a:lnTo>
                  <a:pt x="817" y="391"/>
                </a:lnTo>
                <a:lnTo>
                  <a:pt x="818" y="388"/>
                </a:lnTo>
                <a:lnTo>
                  <a:pt x="812" y="387"/>
                </a:lnTo>
                <a:lnTo>
                  <a:pt x="809" y="388"/>
                </a:lnTo>
                <a:lnTo>
                  <a:pt x="811" y="392"/>
                </a:lnTo>
                <a:lnTo>
                  <a:pt x="814" y="395"/>
                </a:lnTo>
                <a:lnTo>
                  <a:pt x="812" y="396"/>
                </a:lnTo>
                <a:lnTo>
                  <a:pt x="812" y="398"/>
                </a:lnTo>
                <a:lnTo>
                  <a:pt x="812" y="401"/>
                </a:lnTo>
                <a:lnTo>
                  <a:pt x="809" y="402"/>
                </a:lnTo>
                <a:lnTo>
                  <a:pt x="811" y="406"/>
                </a:lnTo>
                <a:lnTo>
                  <a:pt x="815" y="407"/>
                </a:lnTo>
                <a:lnTo>
                  <a:pt x="820" y="419"/>
                </a:lnTo>
                <a:lnTo>
                  <a:pt x="818" y="420"/>
                </a:lnTo>
                <a:lnTo>
                  <a:pt x="818" y="424"/>
                </a:lnTo>
                <a:lnTo>
                  <a:pt x="817" y="427"/>
                </a:lnTo>
                <a:lnTo>
                  <a:pt x="815" y="425"/>
                </a:lnTo>
                <a:lnTo>
                  <a:pt x="812" y="427"/>
                </a:lnTo>
                <a:lnTo>
                  <a:pt x="814" y="427"/>
                </a:lnTo>
                <a:lnTo>
                  <a:pt x="809" y="427"/>
                </a:lnTo>
                <a:lnTo>
                  <a:pt x="809" y="428"/>
                </a:lnTo>
                <a:lnTo>
                  <a:pt x="812" y="428"/>
                </a:lnTo>
                <a:lnTo>
                  <a:pt x="812" y="435"/>
                </a:lnTo>
                <a:lnTo>
                  <a:pt x="811" y="438"/>
                </a:lnTo>
                <a:lnTo>
                  <a:pt x="809" y="438"/>
                </a:lnTo>
                <a:lnTo>
                  <a:pt x="808" y="438"/>
                </a:lnTo>
                <a:lnTo>
                  <a:pt x="808" y="439"/>
                </a:lnTo>
                <a:lnTo>
                  <a:pt x="809" y="440"/>
                </a:lnTo>
                <a:lnTo>
                  <a:pt x="811" y="444"/>
                </a:lnTo>
                <a:lnTo>
                  <a:pt x="815" y="443"/>
                </a:lnTo>
                <a:lnTo>
                  <a:pt x="817" y="448"/>
                </a:lnTo>
                <a:lnTo>
                  <a:pt x="815" y="451"/>
                </a:lnTo>
                <a:lnTo>
                  <a:pt x="815" y="454"/>
                </a:lnTo>
                <a:lnTo>
                  <a:pt x="827" y="451"/>
                </a:lnTo>
                <a:lnTo>
                  <a:pt x="830" y="455"/>
                </a:lnTo>
                <a:lnTo>
                  <a:pt x="830" y="458"/>
                </a:lnTo>
                <a:lnTo>
                  <a:pt x="824" y="459"/>
                </a:lnTo>
                <a:lnTo>
                  <a:pt x="826" y="461"/>
                </a:lnTo>
                <a:lnTo>
                  <a:pt x="821" y="462"/>
                </a:lnTo>
                <a:lnTo>
                  <a:pt x="823" y="464"/>
                </a:lnTo>
                <a:lnTo>
                  <a:pt x="821" y="464"/>
                </a:lnTo>
                <a:lnTo>
                  <a:pt x="820" y="462"/>
                </a:lnTo>
                <a:lnTo>
                  <a:pt x="818" y="465"/>
                </a:lnTo>
                <a:lnTo>
                  <a:pt x="818" y="467"/>
                </a:lnTo>
                <a:lnTo>
                  <a:pt x="821" y="467"/>
                </a:lnTo>
                <a:lnTo>
                  <a:pt x="821" y="471"/>
                </a:lnTo>
                <a:lnTo>
                  <a:pt x="823" y="470"/>
                </a:lnTo>
                <a:lnTo>
                  <a:pt x="823" y="472"/>
                </a:lnTo>
                <a:lnTo>
                  <a:pt x="827" y="472"/>
                </a:lnTo>
                <a:lnTo>
                  <a:pt x="830" y="474"/>
                </a:lnTo>
                <a:lnTo>
                  <a:pt x="830" y="475"/>
                </a:lnTo>
                <a:lnTo>
                  <a:pt x="827" y="476"/>
                </a:lnTo>
                <a:lnTo>
                  <a:pt x="817" y="480"/>
                </a:lnTo>
                <a:lnTo>
                  <a:pt x="815" y="480"/>
                </a:lnTo>
                <a:lnTo>
                  <a:pt x="815" y="482"/>
                </a:lnTo>
                <a:lnTo>
                  <a:pt x="817" y="483"/>
                </a:lnTo>
                <a:lnTo>
                  <a:pt x="820" y="481"/>
                </a:lnTo>
                <a:lnTo>
                  <a:pt x="826" y="486"/>
                </a:lnTo>
                <a:lnTo>
                  <a:pt x="829" y="488"/>
                </a:lnTo>
                <a:lnTo>
                  <a:pt x="824" y="488"/>
                </a:lnTo>
                <a:lnTo>
                  <a:pt x="823" y="490"/>
                </a:lnTo>
                <a:lnTo>
                  <a:pt x="817" y="488"/>
                </a:lnTo>
                <a:lnTo>
                  <a:pt x="817" y="491"/>
                </a:lnTo>
                <a:lnTo>
                  <a:pt x="814" y="491"/>
                </a:lnTo>
                <a:lnTo>
                  <a:pt x="812" y="491"/>
                </a:lnTo>
                <a:lnTo>
                  <a:pt x="811" y="488"/>
                </a:lnTo>
                <a:lnTo>
                  <a:pt x="805" y="490"/>
                </a:lnTo>
                <a:lnTo>
                  <a:pt x="803" y="490"/>
                </a:lnTo>
                <a:lnTo>
                  <a:pt x="802" y="488"/>
                </a:lnTo>
                <a:lnTo>
                  <a:pt x="799" y="487"/>
                </a:lnTo>
                <a:lnTo>
                  <a:pt x="797" y="491"/>
                </a:lnTo>
                <a:lnTo>
                  <a:pt x="793" y="490"/>
                </a:lnTo>
                <a:lnTo>
                  <a:pt x="790" y="491"/>
                </a:lnTo>
                <a:lnTo>
                  <a:pt x="788" y="488"/>
                </a:lnTo>
                <a:lnTo>
                  <a:pt x="787" y="487"/>
                </a:lnTo>
                <a:lnTo>
                  <a:pt x="784" y="495"/>
                </a:lnTo>
                <a:lnTo>
                  <a:pt x="785" y="500"/>
                </a:lnTo>
                <a:lnTo>
                  <a:pt x="781" y="500"/>
                </a:lnTo>
                <a:lnTo>
                  <a:pt x="778" y="502"/>
                </a:lnTo>
                <a:lnTo>
                  <a:pt x="779" y="504"/>
                </a:lnTo>
                <a:lnTo>
                  <a:pt x="776" y="504"/>
                </a:lnTo>
                <a:lnTo>
                  <a:pt x="775" y="507"/>
                </a:lnTo>
                <a:lnTo>
                  <a:pt x="772" y="506"/>
                </a:lnTo>
                <a:lnTo>
                  <a:pt x="772" y="504"/>
                </a:lnTo>
                <a:lnTo>
                  <a:pt x="771" y="506"/>
                </a:lnTo>
                <a:lnTo>
                  <a:pt x="768" y="514"/>
                </a:lnTo>
                <a:lnTo>
                  <a:pt x="765" y="514"/>
                </a:lnTo>
                <a:lnTo>
                  <a:pt x="759" y="522"/>
                </a:lnTo>
                <a:lnTo>
                  <a:pt x="753" y="527"/>
                </a:lnTo>
                <a:lnTo>
                  <a:pt x="751" y="525"/>
                </a:lnTo>
                <a:lnTo>
                  <a:pt x="750" y="528"/>
                </a:lnTo>
                <a:lnTo>
                  <a:pt x="747" y="529"/>
                </a:lnTo>
                <a:lnTo>
                  <a:pt x="745" y="532"/>
                </a:lnTo>
                <a:lnTo>
                  <a:pt x="742" y="532"/>
                </a:lnTo>
                <a:lnTo>
                  <a:pt x="741" y="534"/>
                </a:lnTo>
                <a:lnTo>
                  <a:pt x="739" y="532"/>
                </a:lnTo>
                <a:lnTo>
                  <a:pt x="736" y="534"/>
                </a:lnTo>
                <a:lnTo>
                  <a:pt x="733" y="533"/>
                </a:lnTo>
                <a:lnTo>
                  <a:pt x="732" y="535"/>
                </a:lnTo>
                <a:lnTo>
                  <a:pt x="735" y="540"/>
                </a:lnTo>
                <a:lnTo>
                  <a:pt x="733" y="540"/>
                </a:lnTo>
                <a:lnTo>
                  <a:pt x="733" y="553"/>
                </a:lnTo>
                <a:lnTo>
                  <a:pt x="732" y="554"/>
                </a:lnTo>
                <a:lnTo>
                  <a:pt x="735" y="559"/>
                </a:lnTo>
                <a:lnTo>
                  <a:pt x="736" y="561"/>
                </a:lnTo>
                <a:lnTo>
                  <a:pt x="736" y="563"/>
                </a:lnTo>
                <a:lnTo>
                  <a:pt x="742" y="564"/>
                </a:lnTo>
                <a:lnTo>
                  <a:pt x="741" y="566"/>
                </a:lnTo>
                <a:lnTo>
                  <a:pt x="744" y="570"/>
                </a:lnTo>
                <a:lnTo>
                  <a:pt x="744" y="577"/>
                </a:lnTo>
                <a:lnTo>
                  <a:pt x="739" y="575"/>
                </a:lnTo>
                <a:lnTo>
                  <a:pt x="738" y="572"/>
                </a:lnTo>
                <a:lnTo>
                  <a:pt x="733" y="570"/>
                </a:lnTo>
                <a:lnTo>
                  <a:pt x="726" y="570"/>
                </a:lnTo>
                <a:lnTo>
                  <a:pt x="720" y="565"/>
                </a:lnTo>
                <a:lnTo>
                  <a:pt x="712" y="563"/>
                </a:lnTo>
                <a:lnTo>
                  <a:pt x="704" y="563"/>
                </a:lnTo>
                <a:lnTo>
                  <a:pt x="698" y="564"/>
                </a:lnTo>
                <a:lnTo>
                  <a:pt x="695" y="566"/>
                </a:lnTo>
                <a:lnTo>
                  <a:pt x="693" y="569"/>
                </a:lnTo>
                <a:lnTo>
                  <a:pt x="689" y="569"/>
                </a:lnTo>
                <a:lnTo>
                  <a:pt x="686" y="569"/>
                </a:lnTo>
                <a:lnTo>
                  <a:pt x="683" y="570"/>
                </a:lnTo>
                <a:lnTo>
                  <a:pt x="678" y="569"/>
                </a:lnTo>
                <a:lnTo>
                  <a:pt x="674" y="568"/>
                </a:lnTo>
                <a:lnTo>
                  <a:pt x="669" y="568"/>
                </a:lnTo>
                <a:lnTo>
                  <a:pt x="671" y="571"/>
                </a:lnTo>
                <a:lnTo>
                  <a:pt x="668" y="571"/>
                </a:lnTo>
                <a:lnTo>
                  <a:pt x="666" y="574"/>
                </a:lnTo>
                <a:lnTo>
                  <a:pt x="663" y="574"/>
                </a:lnTo>
                <a:lnTo>
                  <a:pt x="660" y="574"/>
                </a:lnTo>
                <a:lnTo>
                  <a:pt x="662" y="572"/>
                </a:lnTo>
                <a:lnTo>
                  <a:pt x="660" y="571"/>
                </a:lnTo>
                <a:lnTo>
                  <a:pt x="657" y="572"/>
                </a:lnTo>
                <a:lnTo>
                  <a:pt x="654" y="575"/>
                </a:lnTo>
                <a:lnTo>
                  <a:pt x="653" y="577"/>
                </a:lnTo>
                <a:lnTo>
                  <a:pt x="650" y="577"/>
                </a:lnTo>
                <a:lnTo>
                  <a:pt x="651" y="582"/>
                </a:lnTo>
                <a:lnTo>
                  <a:pt x="650" y="584"/>
                </a:lnTo>
                <a:lnTo>
                  <a:pt x="651" y="585"/>
                </a:lnTo>
                <a:lnTo>
                  <a:pt x="650" y="587"/>
                </a:lnTo>
                <a:lnTo>
                  <a:pt x="648" y="586"/>
                </a:lnTo>
                <a:lnTo>
                  <a:pt x="647" y="589"/>
                </a:lnTo>
                <a:lnTo>
                  <a:pt x="644" y="589"/>
                </a:lnTo>
                <a:lnTo>
                  <a:pt x="644" y="591"/>
                </a:lnTo>
                <a:lnTo>
                  <a:pt x="642" y="591"/>
                </a:lnTo>
                <a:lnTo>
                  <a:pt x="639" y="590"/>
                </a:lnTo>
                <a:lnTo>
                  <a:pt x="636" y="592"/>
                </a:lnTo>
                <a:lnTo>
                  <a:pt x="635" y="591"/>
                </a:lnTo>
                <a:lnTo>
                  <a:pt x="633" y="585"/>
                </a:lnTo>
                <a:lnTo>
                  <a:pt x="632" y="585"/>
                </a:lnTo>
                <a:lnTo>
                  <a:pt x="631" y="585"/>
                </a:lnTo>
                <a:lnTo>
                  <a:pt x="626" y="584"/>
                </a:lnTo>
                <a:lnTo>
                  <a:pt x="626" y="582"/>
                </a:lnTo>
                <a:lnTo>
                  <a:pt x="619" y="582"/>
                </a:lnTo>
                <a:lnTo>
                  <a:pt x="617" y="584"/>
                </a:lnTo>
                <a:lnTo>
                  <a:pt x="613" y="582"/>
                </a:lnTo>
                <a:lnTo>
                  <a:pt x="611" y="584"/>
                </a:lnTo>
                <a:lnTo>
                  <a:pt x="608" y="582"/>
                </a:lnTo>
                <a:lnTo>
                  <a:pt x="607" y="584"/>
                </a:lnTo>
                <a:lnTo>
                  <a:pt x="605" y="584"/>
                </a:lnTo>
                <a:lnTo>
                  <a:pt x="602" y="584"/>
                </a:lnTo>
                <a:lnTo>
                  <a:pt x="599" y="586"/>
                </a:lnTo>
                <a:lnTo>
                  <a:pt x="596" y="585"/>
                </a:lnTo>
                <a:lnTo>
                  <a:pt x="590" y="587"/>
                </a:lnTo>
                <a:lnTo>
                  <a:pt x="584" y="586"/>
                </a:lnTo>
                <a:lnTo>
                  <a:pt x="580" y="584"/>
                </a:lnTo>
                <a:lnTo>
                  <a:pt x="578" y="584"/>
                </a:lnTo>
                <a:lnTo>
                  <a:pt x="574" y="582"/>
                </a:lnTo>
                <a:lnTo>
                  <a:pt x="571" y="585"/>
                </a:lnTo>
                <a:lnTo>
                  <a:pt x="566" y="582"/>
                </a:lnTo>
                <a:lnTo>
                  <a:pt x="562" y="585"/>
                </a:lnTo>
                <a:lnTo>
                  <a:pt x="562" y="586"/>
                </a:lnTo>
                <a:lnTo>
                  <a:pt x="558" y="585"/>
                </a:lnTo>
                <a:lnTo>
                  <a:pt x="553" y="585"/>
                </a:lnTo>
                <a:lnTo>
                  <a:pt x="549" y="587"/>
                </a:lnTo>
                <a:lnTo>
                  <a:pt x="543" y="597"/>
                </a:lnTo>
                <a:lnTo>
                  <a:pt x="541" y="592"/>
                </a:lnTo>
                <a:lnTo>
                  <a:pt x="538" y="590"/>
                </a:lnTo>
                <a:lnTo>
                  <a:pt x="534" y="595"/>
                </a:lnTo>
                <a:lnTo>
                  <a:pt x="531" y="593"/>
                </a:lnTo>
                <a:lnTo>
                  <a:pt x="531" y="597"/>
                </a:lnTo>
                <a:lnTo>
                  <a:pt x="529" y="597"/>
                </a:lnTo>
                <a:lnTo>
                  <a:pt x="528" y="597"/>
                </a:lnTo>
                <a:lnTo>
                  <a:pt x="528" y="596"/>
                </a:lnTo>
                <a:lnTo>
                  <a:pt x="523" y="596"/>
                </a:lnTo>
                <a:lnTo>
                  <a:pt x="520" y="597"/>
                </a:lnTo>
                <a:lnTo>
                  <a:pt x="520" y="600"/>
                </a:lnTo>
                <a:lnTo>
                  <a:pt x="519" y="601"/>
                </a:lnTo>
                <a:lnTo>
                  <a:pt x="519" y="603"/>
                </a:lnTo>
                <a:lnTo>
                  <a:pt x="516" y="606"/>
                </a:lnTo>
                <a:lnTo>
                  <a:pt x="514" y="611"/>
                </a:lnTo>
                <a:lnTo>
                  <a:pt x="513" y="612"/>
                </a:lnTo>
                <a:lnTo>
                  <a:pt x="514" y="613"/>
                </a:lnTo>
                <a:lnTo>
                  <a:pt x="513" y="614"/>
                </a:lnTo>
                <a:lnTo>
                  <a:pt x="513" y="622"/>
                </a:lnTo>
                <a:lnTo>
                  <a:pt x="505" y="624"/>
                </a:lnTo>
                <a:lnTo>
                  <a:pt x="504" y="623"/>
                </a:lnTo>
                <a:lnTo>
                  <a:pt x="501" y="623"/>
                </a:lnTo>
                <a:lnTo>
                  <a:pt x="499" y="624"/>
                </a:lnTo>
                <a:lnTo>
                  <a:pt x="498" y="623"/>
                </a:lnTo>
                <a:lnTo>
                  <a:pt x="495" y="627"/>
                </a:lnTo>
                <a:lnTo>
                  <a:pt x="492" y="624"/>
                </a:lnTo>
                <a:lnTo>
                  <a:pt x="492" y="629"/>
                </a:lnTo>
                <a:lnTo>
                  <a:pt x="490" y="629"/>
                </a:lnTo>
                <a:lnTo>
                  <a:pt x="489" y="631"/>
                </a:lnTo>
                <a:lnTo>
                  <a:pt x="490" y="632"/>
                </a:lnTo>
                <a:lnTo>
                  <a:pt x="489" y="633"/>
                </a:lnTo>
                <a:lnTo>
                  <a:pt x="488" y="632"/>
                </a:lnTo>
                <a:lnTo>
                  <a:pt x="486" y="634"/>
                </a:lnTo>
                <a:lnTo>
                  <a:pt x="486" y="637"/>
                </a:lnTo>
                <a:lnTo>
                  <a:pt x="477" y="639"/>
                </a:lnTo>
                <a:lnTo>
                  <a:pt x="471" y="640"/>
                </a:lnTo>
                <a:lnTo>
                  <a:pt x="468" y="642"/>
                </a:lnTo>
                <a:lnTo>
                  <a:pt x="468" y="645"/>
                </a:lnTo>
                <a:lnTo>
                  <a:pt x="470" y="647"/>
                </a:lnTo>
                <a:lnTo>
                  <a:pt x="468" y="654"/>
                </a:lnTo>
                <a:lnTo>
                  <a:pt x="465" y="656"/>
                </a:lnTo>
                <a:lnTo>
                  <a:pt x="464" y="655"/>
                </a:lnTo>
                <a:lnTo>
                  <a:pt x="459" y="647"/>
                </a:lnTo>
                <a:lnTo>
                  <a:pt x="456" y="643"/>
                </a:lnTo>
                <a:lnTo>
                  <a:pt x="453" y="644"/>
                </a:lnTo>
                <a:lnTo>
                  <a:pt x="450" y="647"/>
                </a:lnTo>
                <a:lnTo>
                  <a:pt x="449" y="647"/>
                </a:lnTo>
                <a:lnTo>
                  <a:pt x="447" y="645"/>
                </a:lnTo>
                <a:lnTo>
                  <a:pt x="446" y="644"/>
                </a:lnTo>
                <a:lnTo>
                  <a:pt x="441" y="644"/>
                </a:lnTo>
                <a:lnTo>
                  <a:pt x="438" y="642"/>
                </a:lnTo>
                <a:lnTo>
                  <a:pt x="440" y="640"/>
                </a:lnTo>
                <a:lnTo>
                  <a:pt x="440" y="639"/>
                </a:lnTo>
                <a:lnTo>
                  <a:pt x="438" y="638"/>
                </a:lnTo>
                <a:lnTo>
                  <a:pt x="435" y="639"/>
                </a:lnTo>
                <a:lnTo>
                  <a:pt x="416" y="643"/>
                </a:lnTo>
                <a:lnTo>
                  <a:pt x="415" y="642"/>
                </a:lnTo>
                <a:lnTo>
                  <a:pt x="410" y="640"/>
                </a:lnTo>
                <a:lnTo>
                  <a:pt x="401" y="643"/>
                </a:lnTo>
                <a:lnTo>
                  <a:pt x="398" y="640"/>
                </a:lnTo>
                <a:lnTo>
                  <a:pt x="395" y="642"/>
                </a:lnTo>
                <a:lnTo>
                  <a:pt x="392" y="640"/>
                </a:lnTo>
                <a:lnTo>
                  <a:pt x="389" y="643"/>
                </a:lnTo>
                <a:lnTo>
                  <a:pt x="386" y="643"/>
                </a:lnTo>
                <a:lnTo>
                  <a:pt x="385" y="640"/>
                </a:lnTo>
                <a:lnTo>
                  <a:pt x="382" y="639"/>
                </a:lnTo>
                <a:lnTo>
                  <a:pt x="379" y="633"/>
                </a:lnTo>
                <a:lnTo>
                  <a:pt x="377" y="632"/>
                </a:lnTo>
                <a:lnTo>
                  <a:pt x="365" y="629"/>
                </a:lnTo>
                <a:lnTo>
                  <a:pt x="362" y="629"/>
                </a:lnTo>
                <a:lnTo>
                  <a:pt x="359" y="632"/>
                </a:lnTo>
                <a:lnTo>
                  <a:pt x="356" y="632"/>
                </a:lnTo>
                <a:lnTo>
                  <a:pt x="350" y="628"/>
                </a:lnTo>
                <a:lnTo>
                  <a:pt x="340" y="623"/>
                </a:lnTo>
                <a:lnTo>
                  <a:pt x="333" y="622"/>
                </a:lnTo>
                <a:lnTo>
                  <a:pt x="328" y="624"/>
                </a:lnTo>
                <a:lnTo>
                  <a:pt x="324" y="623"/>
                </a:lnTo>
                <a:lnTo>
                  <a:pt x="321" y="626"/>
                </a:lnTo>
                <a:lnTo>
                  <a:pt x="316" y="627"/>
                </a:lnTo>
                <a:lnTo>
                  <a:pt x="315" y="626"/>
                </a:lnTo>
                <a:lnTo>
                  <a:pt x="313" y="623"/>
                </a:lnTo>
                <a:lnTo>
                  <a:pt x="310" y="624"/>
                </a:lnTo>
                <a:lnTo>
                  <a:pt x="306" y="624"/>
                </a:lnTo>
                <a:lnTo>
                  <a:pt x="303" y="622"/>
                </a:lnTo>
                <a:lnTo>
                  <a:pt x="292" y="623"/>
                </a:lnTo>
                <a:lnTo>
                  <a:pt x="285" y="621"/>
                </a:lnTo>
                <a:lnTo>
                  <a:pt x="277" y="618"/>
                </a:lnTo>
                <a:lnTo>
                  <a:pt x="266" y="619"/>
                </a:lnTo>
                <a:lnTo>
                  <a:pt x="254" y="618"/>
                </a:lnTo>
                <a:lnTo>
                  <a:pt x="239" y="614"/>
                </a:lnTo>
                <a:lnTo>
                  <a:pt x="224" y="616"/>
                </a:lnTo>
                <a:lnTo>
                  <a:pt x="207" y="617"/>
                </a:lnTo>
                <a:lnTo>
                  <a:pt x="196" y="612"/>
                </a:lnTo>
                <a:lnTo>
                  <a:pt x="176" y="607"/>
                </a:lnTo>
                <a:lnTo>
                  <a:pt x="160" y="603"/>
                </a:lnTo>
                <a:lnTo>
                  <a:pt x="140" y="603"/>
                </a:lnTo>
                <a:lnTo>
                  <a:pt x="121" y="606"/>
                </a:lnTo>
                <a:lnTo>
                  <a:pt x="103" y="597"/>
                </a:lnTo>
                <a:lnTo>
                  <a:pt x="81" y="593"/>
                </a:lnTo>
                <a:lnTo>
                  <a:pt x="45" y="585"/>
                </a:lnTo>
                <a:lnTo>
                  <a:pt x="33" y="566"/>
                </a:lnTo>
                <a:lnTo>
                  <a:pt x="17" y="548"/>
                </a:lnTo>
                <a:lnTo>
                  <a:pt x="27" y="542"/>
                </a:lnTo>
                <a:lnTo>
                  <a:pt x="24" y="535"/>
                </a:lnTo>
                <a:lnTo>
                  <a:pt x="8" y="525"/>
                </a:lnTo>
                <a:lnTo>
                  <a:pt x="6" y="514"/>
                </a:lnTo>
                <a:lnTo>
                  <a:pt x="0" y="502"/>
                </a:lnTo>
                <a:lnTo>
                  <a:pt x="20" y="492"/>
                </a:lnTo>
                <a:lnTo>
                  <a:pt x="18" y="491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59" name="Freeform 531"/>
          <p:cNvSpPr>
            <a:spLocks/>
          </p:cNvSpPr>
          <p:nvPr/>
        </p:nvSpPr>
        <p:spPr bwMode="auto">
          <a:xfrm>
            <a:off x="4718050" y="4170363"/>
            <a:ext cx="806450" cy="439737"/>
          </a:xfrm>
          <a:custGeom>
            <a:avLst/>
            <a:gdLst>
              <a:gd name="T0" fmla="*/ 265876917 w 1016"/>
              <a:gd name="T1" fmla="*/ 320162564 h 555"/>
              <a:gd name="T2" fmla="*/ 183971412 w 1016"/>
              <a:gd name="T3" fmla="*/ 333973469 h 555"/>
              <a:gd name="T4" fmla="*/ 124117914 w 1016"/>
              <a:gd name="T5" fmla="*/ 340251009 h 555"/>
              <a:gd name="T6" fmla="*/ 112147373 w 1016"/>
              <a:gd name="T7" fmla="*/ 328950961 h 555"/>
              <a:gd name="T8" fmla="*/ 104586906 w 1016"/>
              <a:gd name="T9" fmla="*/ 318906739 h 555"/>
              <a:gd name="T10" fmla="*/ 93876021 w 1016"/>
              <a:gd name="T11" fmla="*/ 320162564 h 555"/>
              <a:gd name="T12" fmla="*/ 90095391 w 1016"/>
              <a:gd name="T13" fmla="*/ 327067620 h 555"/>
              <a:gd name="T14" fmla="*/ 81905480 w 1016"/>
              <a:gd name="T15" fmla="*/ 327695137 h 555"/>
              <a:gd name="T16" fmla="*/ 75604694 w 1016"/>
              <a:gd name="T17" fmla="*/ 336484326 h 555"/>
              <a:gd name="T18" fmla="*/ 64893834 w 1016"/>
              <a:gd name="T19" fmla="*/ 338367668 h 555"/>
              <a:gd name="T20" fmla="*/ 54813212 w 1016"/>
              <a:gd name="T21" fmla="*/ 330206786 h 555"/>
              <a:gd name="T22" fmla="*/ 45362814 w 1016"/>
              <a:gd name="T23" fmla="*/ 327695137 h 555"/>
              <a:gd name="T24" fmla="*/ 38432584 w 1016"/>
              <a:gd name="T25" fmla="*/ 320162564 h 555"/>
              <a:gd name="T26" fmla="*/ 39692265 w 1016"/>
              <a:gd name="T27" fmla="*/ 312000890 h 555"/>
              <a:gd name="T28" fmla="*/ 32131798 w 1016"/>
              <a:gd name="T29" fmla="*/ 310117549 h 555"/>
              <a:gd name="T30" fmla="*/ 20161251 w 1016"/>
              <a:gd name="T31" fmla="*/ 305723350 h 555"/>
              <a:gd name="T32" fmla="*/ 9450388 w 1016"/>
              <a:gd name="T33" fmla="*/ 305723350 h 555"/>
              <a:gd name="T34" fmla="*/ 10710863 w 1016"/>
              <a:gd name="T35" fmla="*/ 296306644 h 555"/>
              <a:gd name="T36" fmla="*/ 3780632 w 1016"/>
              <a:gd name="T37" fmla="*/ 286890730 h 555"/>
              <a:gd name="T38" fmla="*/ 0 w 1016"/>
              <a:gd name="T39" fmla="*/ 271196484 h 555"/>
              <a:gd name="T40" fmla="*/ 17010858 w 1016"/>
              <a:gd name="T41" fmla="*/ 256129754 h 555"/>
              <a:gd name="T42" fmla="*/ 16381415 w 1016"/>
              <a:gd name="T43" fmla="*/ 244202190 h 555"/>
              <a:gd name="T44" fmla="*/ 7560470 w 1016"/>
              <a:gd name="T45" fmla="*/ 238552167 h 555"/>
              <a:gd name="T46" fmla="*/ 37802347 w 1016"/>
              <a:gd name="T47" fmla="*/ 223486229 h 555"/>
              <a:gd name="T48" fmla="*/ 68044227 w 1016"/>
              <a:gd name="T49" fmla="*/ 250479730 h 555"/>
              <a:gd name="T50" fmla="*/ 98916332 w 1016"/>
              <a:gd name="T51" fmla="*/ 266801493 h 555"/>
              <a:gd name="T52" fmla="*/ 130417906 w 1016"/>
              <a:gd name="T53" fmla="*/ 230391285 h 555"/>
              <a:gd name="T54" fmla="*/ 164440404 w 1016"/>
              <a:gd name="T55" fmla="*/ 242946365 h 555"/>
              <a:gd name="T56" fmla="*/ 202872976 w 1016"/>
              <a:gd name="T57" fmla="*/ 247968873 h 555"/>
              <a:gd name="T58" fmla="*/ 226183870 w 1016"/>
              <a:gd name="T59" fmla="*/ 235413793 h 555"/>
              <a:gd name="T60" fmla="*/ 279107138 w 1016"/>
              <a:gd name="T61" fmla="*/ 220974579 h 555"/>
              <a:gd name="T62" fmla="*/ 323210259 w 1016"/>
              <a:gd name="T63" fmla="*/ 208419499 h 555"/>
              <a:gd name="T64" fmla="*/ 359752119 w 1016"/>
              <a:gd name="T65" fmla="*/ 219719546 h 555"/>
              <a:gd name="T66" fmla="*/ 390624224 w 1016"/>
              <a:gd name="T67" fmla="*/ 225368778 h 555"/>
              <a:gd name="T68" fmla="*/ 418976273 w 1016"/>
              <a:gd name="T69" fmla="*/ 227880428 h 555"/>
              <a:gd name="T70" fmla="*/ 402594765 w 1016"/>
              <a:gd name="T71" fmla="*/ 202141909 h 555"/>
              <a:gd name="T72" fmla="*/ 388104068 w 1016"/>
              <a:gd name="T73" fmla="*/ 154430862 h 555"/>
              <a:gd name="T74" fmla="*/ 404485477 w 1016"/>
              <a:gd name="T75" fmla="*/ 131204043 h 555"/>
              <a:gd name="T76" fmla="*/ 461188681 w 1016"/>
              <a:gd name="T77" fmla="*/ 95420535 h 555"/>
              <a:gd name="T78" fmla="*/ 481980164 w 1016"/>
              <a:gd name="T79" fmla="*/ 72193716 h 555"/>
              <a:gd name="T80" fmla="*/ 507811958 w 1016"/>
              <a:gd name="T81" fmla="*/ 40176902 h 555"/>
              <a:gd name="T82" fmla="*/ 527973203 w 1016"/>
              <a:gd name="T83" fmla="*/ 50221917 h 555"/>
              <a:gd name="T84" fmla="*/ 534273195 w 1016"/>
              <a:gd name="T85" fmla="*/ 57126986 h 555"/>
              <a:gd name="T86" fmla="*/ 532383277 w 1016"/>
              <a:gd name="T87" fmla="*/ 64032835 h 555"/>
              <a:gd name="T88" fmla="*/ 540573981 w 1016"/>
              <a:gd name="T89" fmla="*/ 68427033 h 555"/>
              <a:gd name="T90" fmla="*/ 555064678 w 1016"/>
              <a:gd name="T91" fmla="*/ 69682066 h 555"/>
              <a:gd name="T92" fmla="*/ 568925137 w 1016"/>
              <a:gd name="T93" fmla="*/ 69682066 h 555"/>
              <a:gd name="T94" fmla="*/ 578376316 w 1016"/>
              <a:gd name="T95" fmla="*/ 65287867 h 555"/>
              <a:gd name="T96" fmla="*/ 584046071 w 1016"/>
              <a:gd name="T97" fmla="*/ 60266152 h 555"/>
              <a:gd name="T98" fmla="*/ 592236775 w 1016"/>
              <a:gd name="T99" fmla="*/ 64032835 h 555"/>
              <a:gd name="T100" fmla="*/ 607357709 w 1016"/>
              <a:gd name="T101" fmla="*/ 67171209 h 555"/>
              <a:gd name="T102" fmla="*/ 609247627 w 1016"/>
              <a:gd name="T103" fmla="*/ 56499470 h 555"/>
              <a:gd name="T104" fmla="*/ 620588724 w 1016"/>
              <a:gd name="T105" fmla="*/ 43316069 h 555"/>
              <a:gd name="T106" fmla="*/ 624998798 w 1016"/>
              <a:gd name="T107" fmla="*/ 37038529 h 555"/>
              <a:gd name="T108" fmla="*/ 637599576 w 1016"/>
              <a:gd name="T109" fmla="*/ 39549386 h 555"/>
              <a:gd name="T110" fmla="*/ 638229814 w 1016"/>
              <a:gd name="T111" fmla="*/ 29505164 h 555"/>
              <a:gd name="T112" fmla="*/ 640119732 w 1016"/>
              <a:gd name="T113" fmla="*/ 16950077 h 555"/>
              <a:gd name="T114" fmla="*/ 639489495 w 1016"/>
              <a:gd name="T115" fmla="*/ 0 h 5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16"/>
              <a:gd name="T175" fmla="*/ 0 h 555"/>
              <a:gd name="T176" fmla="*/ 1016 w 1016"/>
              <a:gd name="T177" fmla="*/ 555 h 5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16" h="555">
                <a:moveTo>
                  <a:pt x="514" y="488"/>
                </a:moveTo>
                <a:lnTo>
                  <a:pt x="510" y="483"/>
                </a:lnTo>
                <a:lnTo>
                  <a:pt x="496" y="478"/>
                </a:lnTo>
                <a:lnTo>
                  <a:pt x="492" y="479"/>
                </a:lnTo>
                <a:lnTo>
                  <a:pt x="476" y="480"/>
                </a:lnTo>
                <a:lnTo>
                  <a:pt x="456" y="487"/>
                </a:lnTo>
                <a:lnTo>
                  <a:pt x="422" y="510"/>
                </a:lnTo>
                <a:lnTo>
                  <a:pt x="414" y="515"/>
                </a:lnTo>
                <a:lnTo>
                  <a:pt x="394" y="510"/>
                </a:lnTo>
                <a:lnTo>
                  <a:pt x="367" y="500"/>
                </a:lnTo>
                <a:lnTo>
                  <a:pt x="358" y="510"/>
                </a:lnTo>
                <a:lnTo>
                  <a:pt x="346" y="513"/>
                </a:lnTo>
                <a:lnTo>
                  <a:pt x="315" y="514"/>
                </a:lnTo>
                <a:lnTo>
                  <a:pt x="292" y="532"/>
                </a:lnTo>
                <a:lnTo>
                  <a:pt x="279" y="555"/>
                </a:lnTo>
                <a:lnTo>
                  <a:pt x="267" y="552"/>
                </a:lnTo>
                <a:lnTo>
                  <a:pt x="249" y="555"/>
                </a:lnTo>
                <a:lnTo>
                  <a:pt x="228" y="547"/>
                </a:lnTo>
                <a:lnTo>
                  <a:pt x="215" y="537"/>
                </a:lnTo>
                <a:lnTo>
                  <a:pt x="206" y="537"/>
                </a:lnTo>
                <a:lnTo>
                  <a:pt x="197" y="542"/>
                </a:lnTo>
                <a:lnTo>
                  <a:pt x="175" y="545"/>
                </a:lnTo>
                <a:lnTo>
                  <a:pt x="175" y="536"/>
                </a:lnTo>
                <a:lnTo>
                  <a:pt x="175" y="534"/>
                </a:lnTo>
                <a:lnTo>
                  <a:pt x="173" y="531"/>
                </a:lnTo>
                <a:lnTo>
                  <a:pt x="176" y="529"/>
                </a:lnTo>
                <a:lnTo>
                  <a:pt x="176" y="525"/>
                </a:lnTo>
                <a:lnTo>
                  <a:pt x="178" y="524"/>
                </a:lnTo>
                <a:lnTo>
                  <a:pt x="178" y="519"/>
                </a:lnTo>
                <a:lnTo>
                  <a:pt x="175" y="516"/>
                </a:lnTo>
                <a:lnTo>
                  <a:pt x="172" y="515"/>
                </a:lnTo>
                <a:lnTo>
                  <a:pt x="167" y="514"/>
                </a:lnTo>
                <a:lnTo>
                  <a:pt x="166" y="513"/>
                </a:lnTo>
                <a:lnTo>
                  <a:pt x="166" y="510"/>
                </a:lnTo>
                <a:lnTo>
                  <a:pt x="166" y="508"/>
                </a:lnTo>
                <a:lnTo>
                  <a:pt x="164" y="506"/>
                </a:lnTo>
                <a:lnTo>
                  <a:pt x="161" y="504"/>
                </a:lnTo>
                <a:lnTo>
                  <a:pt x="160" y="503"/>
                </a:lnTo>
                <a:lnTo>
                  <a:pt x="157" y="504"/>
                </a:lnTo>
                <a:lnTo>
                  <a:pt x="155" y="505"/>
                </a:lnTo>
                <a:lnTo>
                  <a:pt x="152" y="505"/>
                </a:lnTo>
                <a:lnTo>
                  <a:pt x="149" y="510"/>
                </a:lnTo>
                <a:lnTo>
                  <a:pt x="148" y="513"/>
                </a:lnTo>
                <a:lnTo>
                  <a:pt x="148" y="514"/>
                </a:lnTo>
                <a:lnTo>
                  <a:pt x="145" y="515"/>
                </a:lnTo>
                <a:lnTo>
                  <a:pt x="143" y="518"/>
                </a:lnTo>
                <a:lnTo>
                  <a:pt x="146" y="519"/>
                </a:lnTo>
                <a:lnTo>
                  <a:pt x="146" y="521"/>
                </a:lnTo>
                <a:lnTo>
                  <a:pt x="143" y="521"/>
                </a:lnTo>
                <a:lnTo>
                  <a:pt x="142" y="522"/>
                </a:lnTo>
                <a:lnTo>
                  <a:pt x="137" y="520"/>
                </a:lnTo>
                <a:lnTo>
                  <a:pt x="136" y="520"/>
                </a:lnTo>
                <a:lnTo>
                  <a:pt x="131" y="520"/>
                </a:lnTo>
                <a:lnTo>
                  <a:pt x="131" y="519"/>
                </a:lnTo>
                <a:lnTo>
                  <a:pt x="131" y="521"/>
                </a:lnTo>
                <a:lnTo>
                  <a:pt x="130" y="522"/>
                </a:lnTo>
                <a:lnTo>
                  <a:pt x="130" y="526"/>
                </a:lnTo>
                <a:lnTo>
                  <a:pt x="128" y="527"/>
                </a:lnTo>
                <a:lnTo>
                  <a:pt x="130" y="530"/>
                </a:lnTo>
                <a:lnTo>
                  <a:pt x="130" y="534"/>
                </a:lnTo>
                <a:lnTo>
                  <a:pt x="128" y="535"/>
                </a:lnTo>
                <a:lnTo>
                  <a:pt x="121" y="535"/>
                </a:lnTo>
                <a:lnTo>
                  <a:pt x="120" y="536"/>
                </a:lnTo>
                <a:lnTo>
                  <a:pt x="117" y="539"/>
                </a:lnTo>
                <a:lnTo>
                  <a:pt x="115" y="539"/>
                </a:lnTo>
                <a:lnTo>
                  <a:pt x="112" y="539"/>
                </a:lnTo>
                <a:lnTo>
                  <a:pt x="109" y="540"/>
                </a:lnTo>
                <a:lnTo>
                  <a:pt x="108" y="540"/>
                </a:lnTo>
                <a:lnTo>
                  <a:pt x="106" y="541"/>
                </a:lnTo>
                <a:lnTo>
                  <a:pt x="103" y="539"/>
                </a:lnTo>
                <a:lnTo>
                  <a:pt x="102" y="536"/>
                </a:lnTo>
                <a:lnTo>
                  <a:pt x="94" y="536"/>
                </a:lnTo>
                <a:lnTo>
                  <a:pt x="94" y="534"/>
                </a:lnTo>
                <a:lnTo>
                  <a:pt x="94" y="531"/>
                </a:lnTo>
                <a:lnTo>
                  <a:pt x="91" y="529"/>
                </a:lnTo>
                <a:lnTo>
                  <a:pt x="90" y="525"/>
                </a:lnTo>
                <a:lnTo>
                  <a:pt x="87" y="526"/>
                </a:lnTo>
                <a:lnTo>
                  <a:pt x="82" y="525"/>
                </a:lnTo>
                <a:lnTo>
                  <a:pt x="82" y="524"/>
                </a:lnTo>
                <a:lnTo>
                  <a:pt x="81" y="521"/>
                </a:lnTo>
                <a:lnTo>
                  <a:pt x="81" y="522"/>
                </a:lnTo>
                <a:lnTo>
                  <a:pt x="78" y="521"/>
                </a:lnTo>
                <a:lnTo>
                  <a:pt x="75" y="522"/>
                </a:lnTo>
                <a:lnTo>
                  <a:pt x="72" y="522"/>
                </a:lnTo>
                <a:lnTo>
                  <a:pt x="67" y="519"/>
                </a:lnTo>
                <a:lnTo>
                  <a:pt x="64" y="518"/>
                </a:lnTo>
                <a:lnTo>
                  <a:pt x="63" y="516"/>
                </a:lnTo>
                <a:lnTo>
                  <a:pt x="63" y="515"/>
                </a:lnTo>
                <a:lnTo>
                  <a:pt x="63" y="514"/>
                </a:lnTo>
                <a:lnTo>
                  <a:pt x="63" y="511"/>
                </a:lnTo>
                <a:lnTo>
                  <a:pt x="61" y="510"/>
                </a:lnTo>
                <a:lnTo>
                  <a:pt x="63" y="508"/>
                </a:lnTo>
                <a:lnTo>
                  <a:pt x="64" y="505"/>
                </a:lnTo>
                <a:lnTo>
                  <a:pt x="66" y="503"/>
                </a:lnTo>
                <a:lnTo>
                  <a:pt x="66" y="500"/>
                </a:lnTo>
                <a:lnTo>
                  <a:pt x="61" y="499"/>
                </a:lnTo>
                <a:lnTo>
                  <a:pt x="61" y="498"/>
                </a:lnTo>
                <a:lnTo>
                  <a:pt x="63" y="497"/>
                </a:lnTo>
                <a:lnTo>
                  <a:pt x="60" y="495"/>
                </a:lnTo>
                <a:lnTo>
                  <a:pt x="58" y="497"/>
                </a:lnTo>
                <a:lnTo>
                  <a:pt x="57" y="497"/>
                </a:lnTo>
                <a:lnTo>
                  <a:pt x="57" y="498"/>
                </a:lnTo>
                <a:lnTo>
                  <a:pt x="55" y="498"/>
                </a:lnTo>
                <a:lnTo>
                  <a:pt x="54" y="495"/>
                </a:lnTo>
                <a:lnTo>
                  <a:pt x="51" y="494"/>
                </a:lnTo>
                <a:lnTo>
                  <a:pt x="47" y="493"/>
                </a:lnTo>
                <a:lnTo>
                  <a:pt x="45" y="490"/>
                </a:lnTo>
                <a:lnTo>
                  <a:pt x="39" y="490"/>
                </a:lnTo>
                <a:lnTo>
                  <a:pt x="36" y="489"/>
                </a:lnTo>
                <a:lnTo>
                  <a:pt x="33" y="489"/>
                </a:lnTo>
                <a:lnTo>
                  <a:pt x="32" y="489"/>
                </a:lnTo>
                <a:lnTo>
                  <a:pt x="32" y="487"/>
                </a:lnTo>
                <a:lnTo>
                  <a:pt x="29" y="487"/>
                </a:lnTo>
                <a:lnTo>
                  <a:pt x="27" y="485"/>
                </a:lnTo>
                <a:lnTo>
                  <a:pt x="24" y="485"/>
                </a:lnTo>
                <a:lnTo>
                  <a:pt x="21" y="485"/>
                </a:lnTo>
                <a:lnTo>
                  <a:pt x="20" y="485"/>
                </a:lnTo>
                <a:lnTo>
                  <a:pt x="17" y="487"/>
                </a:lnTo>
                <a:lnTo>
                  <a:pt x="15" y="487"/>
                </a:lnTo>
                <a:lnTo>
                  <a:pt x="14" y="485"/>
                </a:lnTo>
                <a:lnTo>
                  <a:pt x="15" y="482"/>
                </a:lnTo>
                <a:lnTo>
                  <a:pt x="15" y="479"/>
                </a:lnTo>
                <a:lnTo>
                  <a:pt x="20" y="479"/>
                </a:lnTo>
                <a:lnTo>
                  <a:pt x="20" y="477"/>
                </a:lnTo>
                <a:lnTo>
                  <a:pt x="20" y="474"/>
                </a:lnTo>
                <a:lnTo>
                  <a:pt x="17" y="472"/>
                </a:lnTo>
                <a:lnTo>
                  <a:pt x="20" y="468"/>
                </a:lnTo>
                <a:lnTo>
                  <a:pt x="18" y="467"/>
                </a:lnTo>
                <a:lnTo>
                  <a:pt x="17" y="462"/>
                </a:lnTo>
                <a:lnTo>
                  <a:pt x="15" y="463"/>
                </a:lnTo>
                <a:lnTo>
                  <a:pt x="12" y="459"/>
                </a:lnTo>
                <a:lnTo>
                  <a:pt x="9" y="457"/>
                </a:lnTo>
                <a:lnTo>
                  <a:pt x="6" y="457"/>
                </a:lnTo>
                <a:lnTo>
                  <a:pt x="8" y="456"/>
                </a:lnTo>
                <a:lnTo>
                  <a:pt x="9" y="452"/>
                </a:lnTo>
                <a:lnTo>
                  <a:pt x="11" y="448"/>
                </a:lnTo>
                <a:lnTo>
                  <a:pt x="8" y="445"/>
                </a:lnTo>
                <a:lnTo>
                  <a:pt x="5" y="443"/>
                </a:lnTo>
                <a:lnTo>
                  <a:pt x="8" y="440"/>
                </a:lnTo>
                <a:lnTo>
                  <a:pt x="0" y="432"/>
                </a:lnTo>
                <a:lnTo>
                  <a:pt x="2" y="432"/>
                </a:lnTo>
                <a:lnTo>
                  <a:pt x="5" y="426"/>
                </a:lnTo>
                <a:lnTo>
                  <a:pt x="11" y="422"/>
                </a:lnTo>
                <a:lnTo>
                  <a:pt x="14" y="415"/>
                </a:lnTo>
                <a:lnTo>
                  <a:pt x="20" y="410"/>
                </a:lnTo>
                <a:lnTo>
                  <a:pt x="26" y="410"/>
                </a:lnTo>
                <a:lnTo>
                  <a:pt x="27" y="408"/>
                </a:lnTo>
                <a:lnTo>
                  <a:pt x="29" y="404"/>
                </a:lnTo>
                <a:lnTo>
                  <a:pt x="24" y="401"/>
                </a:lnTo>
                <a:lnTo>
                  <a:pt x="24" y="396"/>
                </a:lnTo>
                <a:lnTo>
                  <a:pt x="23" y="394"/>
                </a:lnTo>
                <a:lnTo>
                  <a:pt x="24" y="392"/>
                </a:lnTo>
                <a:lnTo>
                  <a:pt x="26" y="390"/>
                </a:lnTo>
                <a:lnTo>
                  <a:pt x="26" y="389"/>
                </a:lnTo>
                <a:lnTo>
                  <a:pt x="26" y="388"/>
                </a:lnTo>
                <a:lnTo>
                  <a:pt x="18" y="388"/>
                </a:lnTo>
                <a:lnTo>
                  <a:pt x="17" y="384"/>
                </a:lnTo>
                <a:lnTo>
                  <a:pt x="17" y="385"/>
                </a:lnTo>
                <a:lnTo>
                  <a:pt x="14" y="385"/>
                </a:lnTo>
                <a:lnTo>
                  <a:pt x="14" y="383"/>
                </a:lnTo>
                <a:lnTo>
                  <a:pt x="12" y="380"/>
                </a:lnTo>
                <a:lnTo>
                  <a:pt x="9" y="379"/>
                </a:lnTo>
                <a:lnTo>
                  <a:pt x="8" y="377"/>
                </a:lnTo>
                <a:lnTo>
                  <a:pt x="42" y="368"/>
                </a:lnTo>
                <a:lnTo>
                  <a:pt x="42" y="366"/>
                </a:lnTo>
                <a:lnTo>
                  <a:pt x="47" y="357"/>
                </a:lnTo>
                <a:lnTo>
                  <a:pt x="54" y="353"/>
                </a:lnTo>
                <a:lnTo>
                  <a:pt x="60" y="356"/>
                </a:lnTo>
                <a:lnTo>
                  <a:pt x="58" y="364"/>
                </a:lnTo>
                <a:lnTo>
                  <a:pt x="67" y="368"/>
                </a:lnTo>
                <a:lnTo>
                  <a:pt x="90" y="368"/>
                </a:lnTo>
                <a:lnTo>
                  <a:pt x="93" y="383"/>
                </a:lnTo>
                <a:lnTo>
                  <a:pt x="103" y="383"/>
                </a:lnTo>
                <a:lnTo>
                  <a:pt x="114" y="395"/>
                </a:lnTo>
                <a:lnTo>
                  <a:pt x="108" y="399"/>
                </a:lnTo>
                <a:lnTo>
                  <a:pt x="112" y="411"/>
                </a:lnTo>
                <a:lnTo>
                  <a:pt x="127" y="405"/>
                </a:lnTo>
                <a:lnTo>
                  <a:pt x="139" y="408"/>
                </a:lnTo>
                <a:lnTo>
                  <a:pt x="134" y="425"/>
                </a:lnTo>
                <a:lnTo>
                  <a:pt x="122" y="432"/>
                </a:lnTo>
                <a:lnTo>
                  <a:pt x="134" y="434"/>
                </a:lnTo>
                <a:lnTo>
                  <a:pt x="157" y="425"/>
                </a:lnTo>
                <a:lnTo>
                  <a:pt x="185" y="395"/>
                </a:lnTo>
                <a:lnTo>
                  <a:pt x="176" y="379"/>
                </a:lnTo>
                <a:lnTo>
                  <a:pt x="178" y="363"/>
                </a:lnTo>
                <a:lnTo>
                  <a:pt x="185" y="361"/>
                </a:lnTo>
                <a:lnTo>
                  <a:pt x="187" y="371"/>
                </a:lnTo>
                <a:lnTo>
                  <a:pt x="201" y="374"/>
                </a:lnTo>
                <a:lnTo>
                  <a:pt x="207" y="367"/>
                </a:lnTo>
                <a:lnTo>
                  <a:pt x="222" y="369"/>
                </a:lnTo>
                <a:lnTo>
                  <a:pt x="237" y="377"/>
                </a:lnTo>
                <a:lnTo>
                  <a:pt x="237" y="380"/>
                </a:lnTo>
                <a:lnTo>
                  <a:pt x="258" y="374"/>
                </a:lnTo>
                <a:lnTo>
                  <a:pt x="264" y="379"/>
                </a:lnTo>
                <a:lnTo>
                  <a:pt x="260" y="382"/>
                </a:lnTo>
                <a:lnTo>
                  <a:pt x="261" y="387"/>
                </a:lnTo>
                <a:lnTo>
                  <a:pt x="268" y="385"/>
                </a:lnTo>
                <a:lnTo>
                  <a:pt x="276" y="396"/>
                </a:lnTo>
                <a:lnTo>
                  <a:pt x="276" y="404"/>
                </a:lnTo>
                <a:lnTo>
                  <a:pt x="297" y="401"/>
                </a:lnTo>
                <a:lnTo>
                  <a:pt x="306" y="395"/>
                </a:lnTo>
                <a:lnTo>
                  <a:pt x="318" y="393"/>
                </a:lnTo>
                <a:lnTo>
                  <a:pt x="322" y="395"/>
                </a:lnTo>
                <a:lnTo>
                  <a:pt x="318" y="401"/>
                </a:lnTo>
                <a:lnTo>
                  <a:pt x="328" y="401"/>
                </a:lnTo>
                <a:lnTo>
                  <a:pt x="338" y="390"/>
                </a:lnTo>
                <a:lnTo>
                  <a:pt x="355" y="392"/>
                </a:lnTo>
                <a:lnTo>
                  <a:pt x="353" y="385"/>
                </a:lnTo>
                <a:lnTo>
                  <a:pt x="356" y="379"/>
                </a:lnTo>
                <a:lnTo>
                  <a:pt x="359" y="375"/>
                </a:lnTo>
                <a:lnTo>
                  <a:pt x="388" y="372"/>
                </a:lnTo>
                <a:lnTo>
                  <a:pt x="389" y="364"/>
                </a:lnTo>
                <a:lnTo>
                  <a:pt x="397" y="357"/>
                </a:lnTo>
                <a:lnTo>
                  <a:pt x="403" y="358"/>
                </a:lnTo>
                <a:lnTo>
                  <a:pt x="423" y="357"/>
                </a:lnTo>
                <a:lnTo>
                  <a:pt x="438" y="359"/>
                </a:lnTo>
                <a:lnTo>
                  <a:pt x="443" y="352"/>
                </a:lnTo>
                <a:lnTo>
                  <a:pt x="465" y="351"/>
                </a:lnTo>
                <a:lnTo>
                  <a:pt x="479" y="351"/>
                </a:lnTo>
                <a:lnTo>
                  <a:pt x="504" y="356"/>
                </a:lnTo>
                <a:lnTo>
                  <a:pt x="505" y="346"/>
                </a:lnTo>
                <a:lnTo>
                  <a:pt x="501" y="331"/>
                </a:lnTo>
                <a:lnTo>
                  <a:pt x="516" y="322"/>
                </a:lnTo>
                <a:lnTo>
                  <a:pt x="513" y="332"/>
                </a:lnTo>
                <a:lnTo>
                  <a:pt x="516" y="336"/>
                </a:lnTo>
                <a:lnTo>
                  <a:pt x="529" y="332"/>
                </a:lnTo>
                <a:lnTo>
                  <a:pt x="540" y="335"/>
                </a:lnTo>
                <a:lnTo>
                  <a:pt x="550" y="332"/>
                </a:lnTo>
                <a:lnTo>
                  <a:pt x="553" y="341"/>
                </a:lnTo>
                <a:lnTo>
                  <a:pt x="562" y="352"/>
                </a:lnTo>
                <a:lnTo>
                  <a:pt x="571" y="350"/>
                </a:lnTo>
                <a:lnTo>
                  <a:pt x="575" y="351"/>
                </a:lnTo>
                <a:lnTo>
                  <a:pt x="577" y="351"/>
                </a:lnTo>
                <a:lnTo>
                  <a:pt x="583" y="342"/>
                </a:lnTo>
                <a:lnTo>
                  <a:pt x="596" y="342"/>
                </a:lnTo>
                <a:lnTo>
                  <a:pt x="605" y="343"/>
                </a:lnTo>
                <a:lnTo>
                  <a:pt x="607" y="350"/>
                </a:lnTo>
                <a:lnTo>
                  <a:pt x="620" y="359"/>
                </a:lnTo>
                <a:lnTo>
                  <a:pt x="611" y="368"/>
                </a:lnTo>
                <a:lnTo>
                  <a:pt x="617" y="375"/>
                </a:lnTo>
                <a:lnTo>
                  <a:pt x="624" y="377"/>
                </a:lnTo>
                <a:lnTo>
                  <a:pt x="650" y="389"/>
                </a:lnTo>
                <a:lnTo>
                  <a:pt x="657" y="390"/>
                </a:lnTo>
                <a:lnTo>
                  <a:pt x="666" y="385"/>
                </a:lnTo>
                <a:lnTo>
                  <a:pt x="665" y="363"/>
                </a:lnTo>
                <a:lnTo>
                  <a:pt x="672" y="348"/>
                </a:lnTo>
                <a:lnTo>
                  <a:pt x="666" y="332"/>
                </a:lnTo>
                <a:lnTo>
                  <a:pt x="656" y="327"/>
                </a:lnTo>
                <a:lnTo>
                  <a:pt x="648" y="331"/>
                </a:lnTo>
                <a:lnTo>
                  <a:pt x="636" y="331"/>
                </a:lnTo>
                <a:lnTo>
                  <a:pt x="633" y="327"/>
                </a:lnTo>
                <a:lnTo>
                  <a:pt x="639" y="322"/>
                </a:lnTo>
                <a:lnTo>
                  <a:pt x="638" y="316"/>
                </a:lnTo>
                <a:lnTo>
                  <a:pt x="653" y="295"/>
                </a:lnTo>
                <a:lnTo>
                  <a:pt x="638" y="269"/>
                </a:lnTo>
                <a:lnTo>
                  <a:pt x="630" y="267"/>
                </a:lnTo>
                <a:lnTo>
                  <a:pt x="627" y="258"/>
                </a:lnTo>
                <a:lnTo>
                  <a:pt x="627" y="254"/>
                </a:lnTo>
                <a:lnTo>
                  <a:pt x="616" y="246"/>
                </a:lnTo>
                <a:lnTo>
                  <a:pt x="608" y="240"/>
                </a:lnTo>
                <a:lnTo>
                  <a:pt x="608" y="230"/>
                </a:lnTo>
                <a:lnTo>
                  <a:pt x="611" y="226"/>
                </a:lnTo>
                <a:lnTo>
                  <a:pt x="616" y="227"/>
                </a:lnTo>
                <a:lnTo>
                  <a:pt x="626" y="219"/>
                </a:lnTo>
                <a:lnTo>
                  <a:pt x="630" y="209"/>
                </a:lnTo>
                <a:lnTo>
                  <a:pt x="642" y="209"/>
                </a:lnTo>
                <a:lnTo>
                  <a:pt x="651" y="204"/>
                </a:lnTo>
                <a:lnTo>
                  <a:pt x="662" y="193"/>
                </a:lnTo>
                <a:lnTo>
                  <a:pt x="689" y="185"/>
                </a:lnTo>
                <a:lnTo>
                  <a:pt x="697" y="186"/>
                </a:lnTo>
                <a:lnTo>
                  <a:pt x="709" y="180"/>
                </a:lnTo>
                <a:lnTo>
                  <a:pt x="724" y="165"/>
                </a:lnTo>
                <a:lnTo>
                  <a:pt x="732" y="152"/>
                </a:lnTo>
                <a:lnTo>
                  <a:pt x="738" y="132"/>
                </a:lnTo>
                <a:lnTo>
                  <a:pt x="732" y="118"/>
                </a:lnTo>
                <a:lnTo>
                  <a:pt x="732" y="115"/>
                </a:lnTo>
                <a:lnTo>
                  <a:pt x="744" y="115"/>
                </a:lnTo>
                <a:lnTo>
                  <a:pt x="748" y="109"/>
                </a:lnTo>
                <a:lnTo>
                  <a:pt x="757" y="116"/>
                </a:lnTo>
                <a:lnTo>
                  <a:pt x="765" y="115"/>
                </a:lnTo>
                <a:lnTo>
                  <a:pt x="784" y="127"/>
                </a:lnTo>
                <a:lnTo>
                  <a:pt x="794" y="112"/>
                </a:lnTo>
                <a:lnTo>
                  <a:pt x="799" y="115"/>
                </a:lnTo>
                <a:lnTo>
                  <a:pt x="805" y="109"/>
                </a:lnTo>
                <a:lnTo>
                  <a:pt x="806" y="81"/>
                </a:lnTo>
                <a:lnTo>
                  <a:pt x="799" y="78"/>
                </a:lnTo>
                <a:lnTo>
                  <a:pt x="806" y="64"/>
                </a:lnTo>
                <a:lnTo>
                  <a:pt x="814" y="65"/>
                </a:lnTo>
                <a:lnTo>
                  <a:pt x="823" y="73"/>
                </a:lnTo>
                <a:lnTo>
                  <a:pt x="826" y="76"/>
                </a:lnTo>
                <a:lnTo>
                  <a:pt x="827" y="76"/>
                </a:lnTo>
                <a:lnTo>
                  <a:pt x="827" y="78"/>
                </a:lnTo>
                <a:lnTo>
                  <a:pt x="832" y="79"/>
                </a:lnTo>
                <a:lnTo>
                  <a:pt x="838" y="80"/>
                </a:lnTo>
                <a:lnTo>
                  <a:pt x="838" y="83"/>
                </a:lnTo>
                <a:lnTo>
                  <a:pt x="839" y="83"/>
                </a:lnTo>
                <a:lnTo>
                  <a:pt x="842" y="85"/>
                </a:lnTo>
                <a:lnTo>
                  <a:pt x="840" y="85"/>
                </a:lnTo>
                <a:lnTo>
                  <a:pt x="842" y="86"/>
                </a:lnTo>
                <a:lnTo>
                  <a:pt x="848" y="88"/>
                </a:lnTo>
                <a:lnTo>
                  <a:pt x="848" y="91"/>
                </a:lnTo>
                <a:lnTo>
                  <a:pt x="846" y="92"/>
                </a:lnTo>
                <a:lnTo>
                  <a:pt x="840" y="92"/>
                </a:lnTo>
                <a:lnTo>
                  <a:pt x="840" y="95"/>
                </a:lnTo>
                <a:lnTo>
                  <a:pt x="839" y="96"/>
                </a:lnTo>
                <a:lnTo>
                  <a:pt x="842" y="100"/>
                </a:lnTo>
                <a:lnTo>
                  <a:pt x="845" y="99"/>
                </a:lnTo>
                <a:lnTo>
                  <a:pt x="845" y="102"/>
                </a:lnTo>
                <a:lnTo>
                  <a:pt x="846" y="105"/>
                </a:lnTo>
                <a:lnTo>
                  <a:pt x="849" y="104"/>
                </a:lnTo>
                <a:lnTo>
                  <a:pt x="849" y="107"/>
                </a:lnTo>
                <a:lnTo>
                  <a:pt x="849" y="106"/>
                </a:lnTo>
                <a:lnTo>
                  <a:pt x="855" y="106"/>
                </a:lnTo>
                <a:lnTo>
                  <a:pt x="854" y="107"/>
                </a:lnTo>
                <a:lnTo>
                  <a:pt x="858" y="109"/>
                </a:lnTo>
                <a:lnTo>
                  <a:pt x="861" y="106"/>
                </a:lnTo>
                <a:lnTo>
                  <a:pt x="863" y="107"/>
                </a:lnTo>
                <a:lnTo>
                  <a:pt x="866" y="106"/>
                </a:lnTo>
                <a:lnTo>
                  <a:pt x="867" y="109"/>
                </a:lnTo>
                <a:lnTo>
                  <a:pt x="870" y="107"/>
                </a:lnTo>
                <a:lnTo>
                  <a:pt x="878" y="109"/>
                </a:lnTo>
                <a:lnTo>
                  <a:pt x="881" y="111"/>
                </a:lnTo>
                <a:lnTo>
                  <a:pt x="887" y="110"/>
                </a:lnTo>
                <a:lnTo>
                  <a:pt x="891" y="112"/>
                </a:lnTo>
                <a:lnTo>
                  <a:pt x="897" y="113"/>
                </a:lnTo>
                <a:lnTo>
                  <a:pt x="899" y="116"/>
                </a:lnTo>
                <a:lnTo>
                  <a:pt x="900" y="116"/>
                </a:lnTo>
                <a:lnTo>
                  <a:pt x="902" y="113"/>
                </a:lnTo>
                <a:lnTo>
                  <a:pt x="903" y="111"/>
                </a:lnTo>
                <a:lnTo>
                  <a:pt x="905" y="111"/>
                </a:lnTo>
                <a:lnTo>
                  <a:pt x="905" y="112"/>
                </a:lnTo>
                <a:lnTo>
                  <a:pt x="908" y="112"/>
                </a:lnTo>
                <a:lnTo>
                  <a:pt x="909" y="110"/>
                </a:lnTo>
                <a:lnTo>
                  <a:pt x="908" y="106"/>
                </a:lnTo>
                <a:lnTo>
                  <a:pt x="916" y="107"/>
                </a:lnTo>
                <a:lnTo>
                  <a:pt x="918" y="104"/>
                </a:lnTo>
                <a:lnTo>
                  <a:pt x="919" y="99"/>
                </a:lnTo>
                <a:lnTo>
                  <a:pt x="921" y="97"/>
                </a:lnTo>
                <a:lnTo>
                  <a:pt x="918" y="94"/>
                </a:lnTo>
                <a:lnTo>
                  <a:pt x="921" y="94"/>
                </a:lnTo>
                <a:lnTo>
                  <a:pt x="922" y="92"/>
                </a:lnTo>
                <a:lnTo>
                  <a:pt x="924" y="94"/>
                </a:lnTo>
                <a:lnTo>
                  <a:pt x="927" y="96"/>
                </a:lnTo>
                <a:lnTo>
                  <a:pt x="928" y="99"/>
                </a:lnTo>
                <a:lnTo>
                  <a:pt x="930" y="100"/>
                </a:lnTo>
                <a:lnTo>
                  <a:pt x="933" y="99"/>
                </a:lnTo>
                <a:lnTo>
                  <a:pt x="934" y="100"/>
                </a:lnTo>
                <a:lnTo>
                  <a:pt x="937" y="100"/>
                </a:lnTo>
                <a:lnTo>
                  <a:pt x="939" y="102"/>
                </a:lnTo>
                <a:lnTo>
                  <a:pt x="940" y="102"/>
                </a:lnTo>
                <a:lnTo>
                  <a:pt x="940" y="101"/>
                </a:lnTo>
                <a:lnTo>
                  <a:pt x="948" y="96"/>
                </a:lnTo>
                <a:lnTo>
                  <a:pt x="951" y="97"/>
                </a:lnTo>
                <a:lnTo>
                  <a:pt x="952" y="102"/>
                </a:lnTo>
                <a:lnTo>
                  <a:pt x="957" y="101"/>
                </a:lnTo>
                <a:lnTo>
                  <a:pt x="960" y="107"/>
                </a:lnTo>
                <a:lnTo>
                  <a:pt x="964" y="107"/>
                </a:lnTo>
                <a:lnTo>
                  <a:pt x="967" y="106"/>
                </a:lnTo>
                <a:lnTo>
                  <a:pt x="967" y="105"/>
                </a:lnTo>
                <a:lnTo>
                  <a:pt x="970" y="102"/>
                </a:lnTo>
                <a:lnTo>
                  <a:pt x="969" y="99"/>
                </a:lnTo>
                <a:lnTo>
                  <a:pt x="970" y="94"/>
                </a:lnTo>
                <a:lnTo>
                  <a:pt x="969" y="91"/>
                </a:lnTo>
                <a:lnTo>
                  <a:pt x="967" y="90"/>
                </a:lnTo>
                <a:lnTo>
                  <a:pt x="969" y="84"/>
                </a:lnTo>
                <a:lnTo>
                  <a:pt x="972" y="79"/>
                </a:lnTo>
                <a:lnTo>
                  <a:pt x="975" y="78"/>
                </a:lnTo>
                <a:lnTo>
                  <a:pt x="975" y="75"/>
                </a:lnTo>
                <a:lnTo>
                  <a:pt x="978" y="75"/>
                </a:lnTo>
                <a:lnTo>
                  <a:pt x="982" y="70"/>
                </a:lnTo>
                <a:lnTo>
                  <a:pt x="985" y="69"/>
                </a:lnTo>
                <a:lnTo>
                  <a:pt x="982" y="67"/>
                </a:lnTo>
                <a:lnTo>
                  <a:pt x="985" y="62"/>
                </a:lnTo>
                <a:lnTo>
                  <a:pt x="984" y="58"/>
                </a:lnTo>
                <a:lnTo>
                  <a:pt x="986" y="57"/>
                </a:lnTo>
                <a:lnTo>
                  <a:pt x="988" y="58"/>
                </a:lnTo>
                <a:lnTo>
                  <a:pt x="989" y="57"/>
                </a:lnTo>
                <a:lnTo>
                  <a:pt x="992" y="59"/>
                </a:lnTo>
                <a:lnTo>
                  <a:pt x="995" y="58"/>
                </a:lnTo>
                <a:lnTo>
                  <a:pt x="997" y="58"/>
                </a:lnTo>
                <a:lnTo>
                  <a:pt x="998" y="60"/>
                </a:lnTo>
                <a:lnTo>
                  <a:pt x="1000" y="59"/>
                </a:lnTo>
                <a:lnTo>
                  <a:pt x="1001" y="60"/>
                </a:lnTo>
                <a:lnTo>
                  <a:pt x="1004" y="60"/>
                </a:lnTo>
                <a:lnTo>
                  <a:pt x="1012" y="63"/>
                </a:lnTo>
                <a:lnTo>
                  <a:pt x="1013" y="62"/>
                </a:lnTo>
                <a:lnTo>
                  <a:pt x="1016" y="58"/>
                </a:lnTo>
                <a:lnTo>
                  <a:pt x="1015" y="57"/>
                </a:lnTo>
                <a:lnTo>
                  <a:pt x="1010" y="55"/>
                </a:lnTo>
                <a:lnTo>
                  <a:pt x="1012" y="52"/>
                </a:lnTo>
                <a:lnTo>
                  <a:pt x="1010" y="49"/>
                </a:lnTo>
                <a:lnTo>
                  <a:pt x="1013" y="47"/>
                </a:lnTo>
                <a:lnTo>
                  <a:pt x="1013" y="42"/>
                </a:lnTo>
                <a:lnTo>
                  <a:pt x="1016" y="42"/>
                </a:lnTo>
                <a:lnTo>
                  <a:pt x="1013" y="39"/>
                </a:lnTo>
                <a:lnTo>
                  <a:pt x="1013" y="34"/>
                </a:lnTo>
                <a:lnTo>
                  <a:pt x="1015" y="33"/>
                </a:lnTo>
                <a:lnTo>
                  <a:pt x="1016" y="28"/>
                </a:lnTo>
                <a:lnTo>
                  <a:pt x="1016" y="27"/>
                </a:lnTo>
                <a:lnTo>
                  <a:pt x="1013" y="21"/>
                </a:lnTo>
                <a:lnTo>
                  <a:pt x="1015" y="18"/>
                </a:lnTo>
                <a:lnTo>
                  <a:pt x="1013" y="10"/>
                </a:lnTo>
                <a:lnTo>
                  <a:pt x="1013" y="6"/>
                </a:lnTo>
                <a:lnTo>
                  <a:pt x="1016" y="5"/>
                </a:lnTo>
                <a:lnTo>
                  <a:pt x="1016" y="2"/>
                </a:lnTo>
                <a:lnTo>
                  <a:pt x="1015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0" name="Freeform 532"/>
          <p:cNvSpPr>
            <a:spLocks/>
          </p:cNvSpPr>
          <p:nvPr/>
        </p:nvSpPr>
        <p:spPr bwMode="auto">
          <a:xfrm>
            <a:off x="5103813" y="3773488"/>
            <a:ext cx="969962" cy="488950"/>
          </a:xfrm>
          <a:custGeom>
            <a:avLst/>
            <a:gdLst>
              <a:gd name="T0" fmla="*/ 71310872 w 1221"/>
              <a:gd name="T1" fmla="*/ 99851975 h 617"/>
              <a:gd name="T2" fmla="*/ 46068025 w 1221"/>
              <a:gd name="T3" fmla="*/ 106759902 h 617"/>
              <a:gd name="T4" fmla="*/ 32815855 w 1221"/>
              <a:gd name="T5" fmla="*/ 121831760 h 617"/>
              <a:gd name="T6" fmla="*/ 24612087 w 1221"/>
              <a:gd name="T7" fmla="*/ 140671781 h 617"/>
              <a:gd name="T8" fmla="*/ 11990667 w 1221"/>
              <a:gd name="T9" fmla="*/ 124971499 h 617"/>
              <a:gd name="T10" fmla="*/ 0 w 1221"/>
              <a:gd name="T11" fmla="*/ 126855977 h 617"/>
              <a:gd name="T12" fmla="*/ 18932132 w 1221"/>
              <a:gd name="T13" fmla="*/ 152603899 h 617"/>
              <a:gd name="T14" fmla="*/ 42912671 w 1221"/>
              <a:gd name="T15" fmla="*/ 177095768 h 617"/>
              <a:gd name="T16" fmla="*/ 41650371 w 1221"/>
              <a:gd name="T17" fmla="*/ 211007696 h 617"/>
              <a:gd name="T18" fmla="*/ 61844809 w 1221"/>
              <a:gd name="T19" fmla="*/ 245547205 h 617"/>
              <a:gd name="T20" fmla="*/ 107282094 w 1221"/>
              <a:gd name="T21" fmla="*/ 275063290 h 617"/>
              <a:gd name="T22" fmla="*/ 135049529 w 1221"/>
              <a:gd name="T23" fmla="*/ 300811213 h 617"/>
              <a:gd name="T24" fmla="*/ 169126878 w 1221"/>
              <a:gd name="T25" fmla="*/ 327815189 h 617"/>
              <a:gd name="T26" fmla="*/ 201942721 w 1221"/>
              <a:gd name="T27" fmla="*/ 354819166 h 617"/>
              <a:gd name="T28" fmla="*/ 222137196 w 1221"/>
              <a:gd name="T29" fmla="*/ 364866807 h 617"/>
              <a:gd name="T30" fmla="*/ 228447905 w 1221"/>
              <a:gd name="T31" fmla="*/ 371774709 h 617"/>
              <a:gd name="T32" fmla="*/ 226554057 w 1221"/>
              <a:gd name="T33" fmla="*/ 378683403 h 617"/>
              <a:gd name="T34" fmla="*/ 234758613 w 1221"/>
              <a:gd name="T35" fmla="*/ 383079197 h 617"/>
              <a:gd name="T36" fmla="*/ 249273084 w 1221"/>
              <a:gd name="T37" fmla="*/ 384335251 h 617"/>
              <a:gd name="T38" fmla="*/ 263156802 w 1221"/>
              <a:gd name="T39" fmla="*/ 384335251 h 617"/>
              <a:gd name="T40" fmla="*/ 272622864 w 1221"/>
              <a:gd name="T41" fmla="*/ 379938665 h 617"/>
              <a:gd name="T42" fmla="*/ 278302025 w 1221"/>
              <a:gd name="T43" fmla="*/ 374915241 h 617"/>
              <a:gd name="T44" fmla="*/ 286505787 w 1221"/>
              <a:gd name="T45" fmla="*/ 378683403 h 617"/>
              <a:gd name="T46" fmla="*/ 301651805 w 1221"/>
              <a:gd name="T47" fmla="*/ 381823143 h 617"/>
              <a:gd name="T48" fmla="*/ 381797962 w 1221"/>
              <a:gd name="T49" fmla="*/ 349167318 h 617"/>
              <a:gd name="T50" fmla="*/ 408933850 w 1221"/>
              <a:gd name="T51" fmla="*/ 331583352 h 617"/>
              <a:gd name="T52" fmla="*/ 431652182 w 1221"/>
              <a:gd name="T53" fmla="*/ 332839406 h 617"/>
              <a:gd name="T54" fmla="*/ 437332137 w 1221"/>
              <a:gd name="T55" fmla="*/ 334723091 h 617"/>
              <a:gd name="T56" fmla="*/ 443012092 w 1221"/>
              <a:gd name="T57" fmla="*/ 337862830 h 617"/>
              <a:gd name="T58" fmla="*/ 446798200 w 1221"/>
              <a:gd name="T59" fmla="*/ 342259416 h 617"/>
              <a:gd name="T60" fmla="*/ 470147980 w 1221"/>
              <a:gd name="T61" fmla="*/ 351679427 h 617"/>
              <a:gd name="T62" fmla="*/ 490973159 w 1221"/>
              <a:gd name="T63" fmla="*/ 352307058 h 617"/>
              <a:gd name="T64" fmla="*/ 497914621 w 1221"/>
              <a:gd name="T65" fmla="*/ 351051003 h 617"/>
              <a:gd name="T66" fmla="*/ 504856877 w 1221"/>
              <a:gd name="T67" fmla="*/ 340374939 h 617"/>
              <a:gd name="T68" fmla="*/ 520002100 w 1221"/>
              <a:gd name="T69" fmla="*/ 341630993 h 617"/>
              <a:gd name="T70" fmla="*/ 530099710 w 1221"/>
              <a:gd name="T71" fmla="*/ 349167318 h 617"/>
              <a:gd name="T72" fmla="*/ 542089580 w 1221"/>
              <a:gd name="T73" fmla="*/ 353563112 h 617"/>
              <a:gd name="T74" fmla="*/ 553448696 w 1221"/>
              <a:gd name="T75" fmla="*/ 352307058 h 617"/>
              <a:gd name="T76" fmla="*/ 558497899 w 1221"/>
              <a:gd name="T77" fmla="*/ 357331274 h 617"/>
              <a:gd name="T78" fmla="*/ 560390952 w 1221"/>
              <a:gd name="T79" fmla="*/ 366751285 h 617"/>
              <a:gd name="T80" fmla="*/ 622235736 w 1221"/>
              <a:gd name="T81" fmla="*/ 327815189 h 617"/>
              <a:gd name="T82" fmla="*/ 689128928 w 1221"/>
              <a:gd name="T83" fmla="*/ 294530942 h 617"/>
              <a:gd name="T84" fmla="*/ 763595924 w 1221"/>
              <a:gd name="T85" fmla="*/ 190911571 h 617"/>
              <a:gd name="T86" fmla="*/ 673352157 w 1221"/>
              <a:gd name="T87" fmla="*/ 145067574 h 617"/>
              <a:gd name="T88" fmla="*/ 631701799 w 1221"/>
              <a:gd name="T89" fmla="*/ 99851975 h 617"/>
              <a:gd name="T90" fmla="*/ 535148118 w 1221"/>
              <a:gd name="T91" fmla="*/ 121831760 h 617"/>
              <a:gd name="T92" fmla="*/ 460681917 w 1221"/>
              <a:gd name="T93" fmla="*/ 91059596 h 617"/>
              <a:gd name="T94" fmla="*/ 437332137 w 1221"/>
              <a:gd name="T95" fmla="*/ 64684043 h 617"/>
              <a:gd name="T96" fmla="*/ 359710482 w 1221"/>
              <a:gd name="T97" fmla="*/ 29516097 h 617"/>
              <a:gd name="T98" fmla="*/ 302914106 w 1221"/>
              <a:gd name="T99" fmla="*/ 28260043 h 617"/>
              <a:gd name="T100" fmla="*/ 294078796 w 1221"/>
              <a:gd name="T101" fmla="*/ 42075847 h 617"/>
              <a:gd name="T102" fmla="*/ 276408972 w 1221"/>
              <a:gd name="T103" fmla="*/ 12559753 h 617"/>
              <a:gd name="T104" fmla="*/ 244224676 w 1221"/>
              <a:gd name="T105" fmla="*/ 0 h 617"/>
              <a:gd name="T106" fmla="*/ 249273084 w 1221"/>
              <a:gd name="T107" fmla="*/ 15071864 h 617"/>
              <a:gd name="T108" fmla="*/ 220874896 w 1221"/>
              <a:gd name="T109" fmla="*/ 35795576 h 617"/>
              <a:gd name="T110" fmla="*/ 196262765 w 1221"/>
              <a:gd name="T111" fmla="*/ 51495857 h 617"/>
              <a:gd name="T112" fmla="*/ 163447717 w 1221"/>
              <a:gd name="T113" fmla="*/ 55891663 h 617"/>
              <a:gd name="T114" fmla="*/ 152087806 w 1221"/>
              <a:gd name="T115" fmla="*/ 73475630 h 617"/>
              <a:gd name="T116" fmla="*/ 112962049 w 1221"/>
              <a:gd name="T117" fmla="*/ 87291433 h 617"/>
              <a:gd name="T118" fmla="*/ 94029899 w 1221"/>
              <a:gd name="T119" fmla="*/ 102364084 h 6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1"/>
              <a:gd name="T181" fmla="*/ 0 h 617"/>
              <a:gd name="T182" fmla="*/ 1221 w 1221"/>
              <a:gd name="T183" fmla="*/ 617 h 61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1" h="617">
                <a:moveTo>
                  <a:pt x="149" y="163"/>
                </a:moveTo>
                <a:lnTo>
                  <a:pt x="141" y="162"/>
                </a:lnTo>
                <a:lnTo>
                  <a:pt x="133" y="159"/>
                </a:lnTo>
                <a:lnTo>
                  <a:pt x="130" y="151"/>
                </a:lnTo>
                <a:lnTo>
                  <a:pt x="125" y="157"/>
                </a:lnTo>
                <a:lnTo>
                  <a:pt x="121" y="156"/>
                </a:lnTo>
                <a:lnTo>
                  <a:pt x="113" y="159"/>
                </a:lnTo>
                <a:lnTo>
                  <a:pt x="107" y="166"/>
                </a:lnTo>
                <a:lnTo>
                  <a:pt x="100" y="165"/>
                </a:lnTo>
                <a:lnTo>
                  <a:pt x="95" y="163"/>
                </a:lnTo>
                <a:lnTo>
                  <a:pt x="91" y="166"/>
                </a:lnTo>
                <a:lnTo>
                  <a:pt x="86" y="166"/>
                </a:lnTo>
                <a:lnTo>
                  <a:pt x="76" y="167"/>
                </a:lnTo>
                <a:lnTo>
                  <a:pt x="73" y="170"/>
                </a:lnTo>
                <a:lnTo>
                  <a:pt x="70" y="173"/>
                </a:lnTo>
                <a:lnTo>
                  <a:pt x="68" y="180"/>
                </a:lnTo>
                <a:lnTo>
                  <a:pt x="63" y="180"/>
                </a:lnTo>
                <a:lnTo>
                  <a:pt x="63" y="183"/>
                </a:lnTo>
                <a:lnTo>
                  <a:pt x="58" y="187"/>
                </a:lnTo>
                <a:lnTo>
                  <a:pt x="54" y="187"/>
                </a:lnTo>
                <a:lnTo>
                  <a:pt x="52" y="194"/>
                </a:lnTo>
                <a:lnTo>
                  <a:pt x="46" y="198"/>
                </a:lnTo>
                <a:lnTo>
                  <a:pt x="45" y="201"/>
                </a:lnTo>
                <a:lnTo>
                  <a:pt x="43" y="205"/>
                </a:lnTo>
                <a:lnTo>
                  <a:pt x="40" y="205"/>
                </a:lnTo>
                <a:lnTo>
                  <a:pt x="40" y="210"/>
                </a:lnTo>
                <a:lnTo>
                  <a:pt x="42" y="218"/>
                </a:lnTo>
                <a:lnTo>
                  <a:pt x="39" y="224"/>
                </a:lnTo>
                <a:lnTo>
                  <a:pt x="36" y="219"/>
                </a:lnTo>
                <a:lnTo>
                  <a:pt x="33" y="218"/>
                </a:lnTo>
                <a:lnTo>
                  <a:pt x="30" y="214"/>
                </a:lnTo>
                <a:lnTo>
                  <a:pt x="30" y="208"/>
                </a:lnTo>
                <a:lnTo>
                  <a:pt x="28" y="205"/>
                </a:lnTo>
                <a:lnTo>
                  <a:pt x="28" y="198"/>
                </a:lnTo>
                <a:lnTo>
                  <a:pt x="19" y="199"/>
                </a:lnTo>
                <a:lnTo>
                  <a:pt x="18" y="192"/>
                </a:lnTo>
                <a:lnTo>
                  <a:pt x="15" y="187"/>
                </a:lnTo>
                <a:lnTo>
                  <a:pt x="12" y="187"/>
                </a:lnTo>
                <a:lnTo>
                  <a:pt x="7" y="191"/>
                </a:lnTo>
                <a:lnTo>
                  <a:pt x="3" y="188"/>
                </a:lnTo>
                <a:lnTo>
                  <a:pt x="7" y="197"/>
                </a:lnTo>
                <a:lnTo>
                  <a:pt x="0" y="202"/>
                </a:lnTo>
                <a:lnTo>
                  <a:pt x="3" y="208"/>
                </a:lnTo>
                <a:lnTo>
                  <a:pt x="12" y="208"/>
                </a:lnTo>
                <a:lnTo>
                  <a:pt x="15" y="212"/>
                </a:lnTo>
                <a:lnTo>
                  <a:pt x="21" y="225"/>
                </a:lnTo>
                <a:lnTo>
                  <a:pt x="18" y="230"/>
                </a:lnTo>
                <a:lnTo>
                  <a:pt x="19" y="239"/>
                </a:lnTo>
                <a:lnTo>
                  <a:pt x="30" y="243"/>
                </a:lnTo>
                <a:lnTo>
                  <a:pt x="33" y="248"/>
                </a:lnTo>
                <a:lnTo>
                  <a:pt x="42" y="255"/>
                </a:lnTo>
                <a:lnTo>
                  <a:pt x="55" y="264"/>
                </a:lnTo>
                <a:lnTo>
                  <a:pt x="70" y="270"/>
                </a:lnTo>
                <a:lnTo>
                  <a:pt x="71" y="275"/>
                </a:lnTo>
                <a:lnTo>
                  <a:pt x="68" y="277"/>
                </a:lnTo>
                <a:lnTo>
                  <a:pt x="68" y="282"/>
                </a:lnTo>
                <a:lnTo>
                  <a:pt x="82" y="286"/>
                </a:lnTo>
                <a:lnTo>
                  <a:pt x="82" y="292"/>
                </a:lnTo>
                <a:lnTo>
                  <a:pt x="74" y="301"/>
                </a:lnTo>
                <a:lnTo>
                  <a:pt x="67" y="304"/>
                </a:lnTo>
                <a:lnTo>
                  <a:pt x="67" y="317"/>
                </a:lnTo>
                <a:lnTo>
                  <a:pt x="55" y="323"/>
                </a:lnTo>
                <a:lnTo>
                  <a:pt x="66" y="336"/>
                </a:lnTo>
                <a:lnTo>
                  <a:pt x="77" y="341"/>
                </a:lnTo>
                <a:lnTo>
                  <a:pt x="77" y="357"/>
                </a:lnTo>
                <a:lnTo>
                  <a:pt x="86" y="359"/>
                </a:lnTo>
                <a:lnTo>
                  <a:pt x="92" y="376"/>
                </a:lnTo>
                <a:lnTo>
                  <a:pt x="94" y="382"/>
                </a:lnTo>
                <a:lnTo>
                  <a:pt x="100" y="383"/>
                </a:lnTo>
                <a:lnTo>
                  <a:pt x="98" y="391"/>
                </a:lnTo>
                <a:lnTo>
                  <a:pt x="103" y="406"/>
                </a:lnTo>
                <a:lnTo>
                  <a:pt x="119" y="417"/>
                </a:lnTo>
                <a:lnTo>
                  <a:pt x="125" y="425"/>
                </a:lnTo>
                <a:lnTo>
                  <a:pt x="143" y="430"/>
                </a:lnTo>
                <a:lnTo>
                  <a:pt x="143" y="425"/>
                </a:lnTo>
                <a:lnTo>
                  <a:pt x="155" y="428"/>
                </a:lnTo>
                <a:lnTo>
                  <a:pt x="170" y="438"/>
                </a:lnTo>
                <a:lnTo>
                  <a:pt x="171" y="448"/>
                </a:lnTo>
                <a:lnTo>
                  <a:pt x="188" y="461"/>
                </a:lnTo>
                <a:lnTo>
                  <a:pt x="185" y="464"/>
                </a:lnTo>
                <a:lnTo>
                  <a:pt x="198" y="472"/>
                </a:lnTo>
                <a:lnTo>
                  <a:pt x="197" y="479"/>
                </a:lnTo>
                <a:lnTo>
                  <a:pt x="204" y="482"/>
                </a:lnTo>
                <a:lnTo>
                  <a:pt x="214" y="479"/>
                </a:lnTo>
                <a:lnTo>
                  <a:pt x="223" y="485"/>
                </a:lnTo>
                <a:lnTo>
                  <a:pt x="237" y="500"/>
                </a:lnTo>
                <a:lnTo>
                  <a:pt x="238" y="511"/>
                </a:lnTo>
                <a:lnTo>
                  <a:pt x="240" y="516"/>
                </a:lnTo>
                <a:lnTo>
                  <a:pt x="255" y="523"/>
                </a:lnTo>
                <a:lnTo>
                  <a:pt x="262" y="517"/>
                </a:lnTo>
                <a:lnTo>
                  <a:pt x="268" y="522"/>
                </a:lnTo>
                <a:lnTo>
                  <a:pt x="277" y="527"/>
                </a:lnTo>
                <a:lnTo>
                  <a:pt x="289" y="538"/>
                </a:lnTo>
                <a:lnTo>
                  <a:pt x="299" y="538"/>
                </a:lnTo>
                <a:lnTo>
                  <a:pt x="307" y="550"/>
                </a:lnTo>
                <a:lnTo>
                  <a:pt x="311" y="554"/>
                </a:lnTo>
                <a:lnTo>
                  <a:pt x="313" y="561"/>
                </a:lnTo>
                <a:lnTo>
                  <a:pt x="320" y="565"/>
                </a:lnTo>
                <a:lnTo>
                  <a:pt x="328" y="566"/>
                </a:lnTo>
                <a:lnTo>
                  <a:pt x="337" y="574"/>
                </a:lnTo>
                <a:lnTo>
                  <a:pt x="340" y="577"/>
                </a:lnTo>
                <a:lnTo>
                  <a:pt x="341" y="577"/>
                </a:lnTo>
                <a:lnTo>
                  <a:pt x="341" y="579"/>
                </a:lnTo>
                <a:lnTo>
                  <a:pt x="346" y="580"/>
                </a:lnTo>
                <a:lnTo>
                  <a:pt x="352" y="581"/>
                </a:lnTo>
                <a:lnTo>
                  <a:pt x="352" y="584"/>
                </a:lnTo>
                <a:lnTo>
                  <a:pt x="353" y="584"/>
                </a:lnTo>
                <a:lnTo>
                  <a:pt x="356" y="586"/>
                </a:lnTo>
                <a:lnTo>
                  <a:pt x="354" y="586"/>
                </a:lnTo>
                <a:lnTo>
                  <a:pt x="356" y="587"/>
                </a:lnTo>
                <a:lnTo>
                  <a:pt x="362" y="589"/>
                </a:lnTo>
                <a:lnTo>
                  <a:pt x="362" y="592"/>
                </a:lnTo>
                <a:lnTo>
                  <a:pt x="360" y="593"/>
                </a:lnTo>
                <a:lnTo>
                  <a:pt x="354" y="593"/>
                </a:lnTo>
                <a:lnTo>
                  <a:pt x="354" y="596"/>
                </a:lnTo>
                <a:lnTo>
                  <a:pt x="353" y="597"/>
                </a:lnTo>
                <a:lnTo>
                  <a:pt x="356" y="601"/>
                </a:lnTo>
                <a:lnTo>
                  <a:pt x="359" y="600"/>
                </a:lnTo>
                <a:lnTo>
                  <a:pt x="359" y="603"/>
                </a:lnTo>
                <a:lnTo>
                  <a:pt x="360" y="606"/>
                </a:lnTo>
                <a:lnTo>
                  <a:pt x="363" y="605"/>
                </a:lnTo>
                <a:lnTo>
                  <a:pt x="363" y="608"/>
                </a:lnTo>
                <a:lnTo>
                  <a:pt x="363" y="607"/>
                </a:lnTo>
                <a:lnTo>
                  <a:pt x="369" y="607"/>
                </a:lnTo>
                <a:lnTo>
                  <a:pt x="368" y="608"/>
                </a:lnTo>
                <a:lnTo>
                  <a:pt x="372" y="610"/>
                </a:lnTo>
                <a:lnTo>
                  <a:pt x="375" y="607"/>
                </a:lnTo>
                <a:lnTo>
                  <a:pt x="377" y="608"/>
                </a:lnTo>
                <a:lnTo>
                  <a:pt x="380" y="607"/>
                </a:lnTo>
                <a:lnTo>
                  <a:pt x="381" y="610"/>
                </a:lnTo>
                <a:lnTo>
                  <a:pt x="384" y="608"/>
                </a:lnTo>
                <a:lnTo>
                  <a:pt x="392" y="610"/>
                </a:lnTo>
                <a:lnTo>
                  <a:pt x="395" y="612"/>
                </a:lnTo>
                <a:lnTo>
                  <a:pt x="401" y="611"/>
                </a:lnTo>
                <a:lnTo>
                  <a:pt x="405" y="613"/>
                </a:lnTo>
                <a:lnTo>
                  <a:pt x="411" y="614"/>
                </a:lnTo>
                <a:lnTo>
                  <a:pt x="413" y="617"/>
                </a:lnTo>
                <a:lnTo>
                  <a:pt x="414" y="617"/>
                </a:lnTo>
                <a:lnTo>
                  <a:pt x="416" y="614"/>
                </a:lnTo>
                <a:lnTo>
                  <a:pt x="417" y="612"/>
                </a:lnTo>
                <a:lnTo>
                  <a:pt x="419" y="612"/>
                </a:lnTo>
                <a:lnTo>
                  <a:pt x="419" y="613"/>
                </a:lnTo>
                <a:lnTo>
                  <a:pt x="422" y="613"/>
                </a:lnTo>
                <a:lnTo>
                  <a:pt x="423" y="611"/>
                </a:lnTo>
                <a:lnTo>
                  <a:pt x="422" y="607"/>
                </a:lnTo>
                <a:lnTo>
                  <a:pt x="430" y="608"/>
                </a:lnTo>
                <a:lnTo>
                  <a:pt x="432" y="605"/>
                </a:lnTo>
                <a:lnTo>
                  <a:pt x="433" y="600"/>
                </a:lnTo>
                <a:lnTo>
                  <a:pt x="435" y="598"/>
                </a:lnTo>
                <a:lnTo>
                  <a:pt x="432" y="595"/>
                </a:lnTo>
                <a:lnTo>
                  <a:pt x="435" y="595"/>
                </a:lnTo>
                <a:lnTo>
                  <a:pt x="436" y="593"/>
                </a:lnTo>
                <a:lnTo>
                  <a:pt x="438" y="595"/>
                </a:lnTo>
                <a:lnTo>
                  <a:pt x="441" y="597"/>
                </a:lnTo>
                <a:lnTo>
                  <a:pt x="442" y="600"/>
                </a:lnTo>
                <a:lnTo>
                  <a:pt x="444" y="601"/>
                </a:lnTo>
                <a:lnTo>
                  <a:pt x="447" y="600"/>
                </a:lnTo>
                <a:lnTo>
                  <a:pt x="448" y="601"/>
                </a:lnTo>
                <a:lnTo>
                  <a:pt x="451" y="601"/>
                </a:lnTo>
                <a:lnTo>
                  <a:pt x="453" y="603"/>
                </a:lnTo>
                <a:lnTo>
                  <a:pt x="454" y="603"/>
                </a:lnTo>
                <a:lnTo>
                  <a:pt x="454" y="602"/>
                </a:lnTo>
                <a:lnTo>
                  <a:pt x="462" y="597"/>
                </a:lnTo>
                <a:lnTo>
                  <a:pt x="465" y="598"/>
                </a:lnTo>
                <a:lnTo>
                  <a:pt x="466" y="603"/>
                </a:lnTo>
                <a:lnTo>
                  <a:pt x="471" y="602"/>
                </a:lnTo>
                <a:lnTo>
                  <a:pt x="474" y="608"/>
                </a:lnTo>
                <a:lnTo>
                  <a:pt x="478" y="608"/>
                </a:lnTo>
                <a:lnTo>
                  <a:pt x="483" y="610"/>
                </a:lnTo>
                <a:lnTo>
                  <a:pt x="489" y="616"/>
                </a:lnTo>
                <a:lnTo>
                  <a:pt x="490" y="612"/>
                </a:lnTo>
                <a:lnTo>
                  <a:pt x="493" y="614"/>
                </a:lnTo>
                <a:lnTo>
                  <a:pt x="496" y="613"/>
                </a:lnTo>
                <a:lnTo>
                  <a:pt x="505" y="617"/>
                </a:lnTo>
                <a:lnTo>
                  <a:pt x="605" y="556"/>
                </a:lnTo>
                <a:lnTo>
                  <a:pt x="618" y="513"/>
                </a:lnTo>
                <a:lnTo>
                  <a:pt x="623" y="517"/>
                </a:lnTo>
                <a:lnTo>
                  <a:pt x="624" y="521"/>
                </a:lnTo>
                <a:lnTo>
                  <a:pt x="626" y="522"/>
                </a:lnTo>
                <a:lnTo>
                  <a:pt x="639" y="526"/>
                </a:lnTo>
                <a:lnTo>
                  <a:pt x="643" y="526"/>
                </a:lnTo>
                <a:lnTo>
                  <a:pt x="648" y="528"/>
                </a:lnTo>
                <a:lnTo>
                  <a:pt x="649" y="528"/>
                </a:lnTo>
                <a:lnTo>
                  <a:pt x="651" y="529"/>
                </a:lnTo>
                <a:lnTo>
                  <a:pt x="660" y="535"/>
                </a:lnTo>
                <a:lnTo>
                  <a:pt x="663" y="534"/>
                </a:lnTo>
                <a:lnTo>
                  <a:pt x="670" y="535"/>
                </a:lnTo>
                <a:lnTo>
                  <a:pt x="675" y="529"/>
                </a:lnTo>
                <a:lnTo>
                  <a:pt x="684" y="530"/>
                </a:lnTo>
                <a:lnTo>
                  <a:pt x="687" y="529"/>
                </a:lnTo>
                <a:lnTo>
                  <a:pt x="688" y="532"/>
                </a:lnTo>
                <a:lnTo>
                  <a:pt x="687" y="533"/>
                </a:lnTo>
                <a:lnTo>
                  <a:pt x="691" y="535"/>
                </a:lnTo>
                <a:lnTo>
                  <a:pt x="693" y="534"/>
                </a:lnTo>
                <a:lnTo>
                  <a:pt x="691" y="533"/>
                </a:lnTo>
                <a:lnTo>
                  <a:pt x="693" y="533"/>
                </a:lnTo>
                <a:lnTo>
                  <a:pt x="694" y="537"/>
                </a:lnTo>
                <a:lnTo>
                  <a:pt x="697" y="535"/>
                </a:lnTo>
                <a:lnTo>
                  <a:pt x="699" y="538"/>
                </a:lnTo>
                <a:lnTo>
                  <a:pt x="697" y="538"/>
                </a:lnTo>
                <a:lnTo>
                  <a:pt x="696" y="537"/>
                </a:lnTo>
                <a:lnTo>
                  <a:pt x="696" y="539"/>
                </a:lnTo>
                <a:lnTo>
                  <a:pt x="702" y="538"/>
                </a:lnTo>
                <a:lnTo>
                  <a:pt x="703" y="539"/>
                </a:lnTo>
                <a:lnTo>
                  <a:pt x="702" y="542"/>
                </a:lnTo>
                <a:lnTo>
                  <a:pt x="705" y="543"/>
                </a:lnTo>
                <a:lnTo>
                  <a:pt x="706" y="540"/>
                </a:lnTo>
                <a:lnTo>
                  <a:pt x="706" y="542"/>
                </a:lnTo>
                <a:lnTo>
                  <a:pt x="709" y="542"/>
                </a:lnTo>
                <a:lnTo>
                  <a:pt x="708" y="545"/>
                </a:lnTo>
                <a:lnTo>
                  <a:pt x="711" y="548"/>
                </a:lnTo>
                <a:lnTo>
                  <a:pt x="715" y="551"/>
                </a:lnTo>
                <a:lnTo>
                  <a:pt x="728" y="558"/>
                </a:lnTo>
                <a:lnTo>
                  <a:pt x="733" y="559"/>
                </a:lnTo>
                <a:lnTo>
                  <a:pt x="736" y="559"/>
                </a:lnTo>
                <a:lnTo>
                  <a:pt x="739" y="559"/>
                </a:lnTo>
                <a:lnTo>
                  <a:pt x="745" y="560"/>
                </a:lnTo>
                <a:lnTo>
                  <a:pt x="745" y="558"/>
                </a:lnTo>
                <a:lnTo>
                  <a:pt x="758" y="560"/>
                </a:lnTo>
                <a:lnTo>
                  <a:pt x="766" y="560"/>
                </a:lnTo>
                <a:lnTo>
                  <a:pt x="767" y="559"/>
                </a:lnTo>
                <a:lnTo>
                  <a:pt x="773" y="559"/>
                </a:lnTo>
                <a:lnTo>
                  <a:pt x="775" y="560"/>
                </a:lnTo>
                <a:lnTo>
                  <a:pt x="778" y="561"/>
                </a:lnTo>
                <a:lnTo>
                  <a:pt x="781" y="558"/>
                </a:lnTo>
                <a:lnTo>
                  <a:pt x="782" y="559"/>
                </a:lnTo>
                <a:lnTo>
                  <a:pt x="782" y="560"/>
                </a:lnTo>
                <a:lnTo>
                  <a:pt x="784" y="561"/>
                </a:lnTo>
                <a:lnTo>
                  <a:pt x="786" y="561"/>
                </a:lnTo>
                <a:lnTo>
                  <a:pt x="788" y="559"/>
                </a:lnTo>
                <a:lnTo>
                  <a:pt x="789" y="559"/>
                </a:lnTo>
                <a:lnTo>
                  <a:pt x="792" y="558"/>
                </a:lnTo>
                <a:lnTo>
                  <a:pt x="792" y="555"/>
                </a:lnTo>
                <a:lnTo>
                  <a:pt x="795" y="553"/>
                </a:lnTo>
                <a:lnTo>
                  <a:pt x="797" y="551"/>
                </a:lnTo>
                <a:lnTo>
                  <a:pt x="798" y="544"/>
                </a:lnTo>
                <a:lnTo>
                  <a:pt x="801" y="542"/>
                </a:lnTo>
                <a:lnTo>
                  <a:pt x="800" y="542"/>
                </a:lnTo>
                <a:lnTo>
                  <a:pt x="804" y="543"/>
                </a:lnTo>
                <a:lnTo>
                  <a:pt x="810" y="542"/>
                </a:lnTo>
                <a:lnTo>
                  <a:pt x="812" y="543"/>
                </a:lnTo>
                <a:lnTo>
                  <a:pt x="813" y="540"/>
                </a:lnTo>
                <a:lnTo>
                  <a:pt x="815" y="539"/>
                </a:lnTo>
                <a:lnTo>
                  <a:pt x="821" y="544"/>
                </a:lnTo>
                <a:lnTo>
                  <a:pt x="824" y="544"/>
                </a:lnTo>
                <a:lnTo>
                  <a:pt x="825" y="547"/>
                </a:lnTo>
                <a:lnTo>
                  <a:pt x="831" y="547"/>
                </a:lnTo>
                <a:lnTo>
                  <a:pt x="834" y="545"/>
                </a:lnTo>
                <a:lnTo>
                  <a:pt x="839" y="547"/>
                </a:lnTo>
                <a:lnTo>
                  <a:pt x="842" y="549"/>
                </a:lnTo>
                <a:lnTo>
                  <a:pt x="842" y="554"/>
                </a:lnTo>
                <a:lnTo>
                  <a:pt x="840" y="556"/>
                </a:lnTo>
                <a:lnTo>
                  <a:pt x="843" y="559"/>
                </a:lnTo>
                <a:lnTo>
                  <a:pt x="846" y="556"/>
                </a:lnTo>
                <a:lnTo>
                  <a:pt x="851" y="556"/>
                </a:lnTo>
                <a:lnTo>
                  <a:pt x="852" y="558"/>
                </a:lnTo>
                <a:lnTo>
                  <a:pt x="855" y="558"/>
                </a:lnTo>
                <a:lnTo>
                  <a:pt x="857" y="561"/>
                </a:lnTo>
                <a:lnTo>
                  <a:pt x="859" y="563"/>
                </a:lnTo>
                <a:lnTo>
                  <a:pt x="862" y="561"/>
                </a:lnTo>
                <a:lnTo>
                  <a:pt x="864" y="564"/>
                </a:lnTo>
                <a:lnTo>
                  <a:pt x="865" y="561"/>
                </a:lnTo>
                <a:lnTo>
                  <a:pt x="868" y="563"/>
                </a:lnTo>
                <a:lnTo>
                  <a:pt x="871" y="560"/>
                </a:lnTo>
                <a:lnTo>
                  <a:pt x="871" y="561"/>
                </a:lnTo>
                <a:lnTo>
                  <a:pt x="877" y="561"/>
                </a:lnTo>
                <a:lnTo>
                  <a:pt x="879" y="559"/>
                </a:lnTo>
                <a:lnTo>
                  <a:pt x="880" y="560"/>
                </a:lnTo>
                <a:lnTo>
                  <a:pt x="883" y="560"/>
                </a:lnTo>
                <a:lnTo>
                  <a:pt x="885" y="563"/>
                </a:lnTo>
                <a:lnTo>
                  <a:pt x="886" y="564"/>
                </a:lnTo>
                <a:lnTo>
                  <a:pt x="886" y="568"/>
                </a:lnTo>
                <a:lnTo>
                  <a:pt x="885" y="569"/>
                </a:lnTo>
                <a:lnTo>
                  <a:pt x="886" y="570"/>
                </a:lnTo>
                <a:lnTo>
                  <a:pt x="888" y="571"/>
                </a:lnTo>
                <a:lnTo>
                  <a:pt x="888" y="575"/>
                </a:lnTo>
                <a:lnTo>
                  <a:pt x="888" y="577"/>
                </a:lnTo>
                <a:lnTo>
                  <a:pt x="889" y="577"/>
                </a:lnTo>
                <a:lnTo>
                  <a:pt x="889" y="579"/>
                </a:lnTo>
                <a:lnTo>
                  <a:pt x="888" y="584"/>
                </a:lnTo>
                <a:lnTo>
                  <a:pt x="892" y="584"/>
                </a:lnTo>
                <a:lnTo>
                  <a:pt x="892" y="585"/>
                </a:lnTo>
                <a:lnTo>
                  <a:pt x="892" y="584"/>
                </a:lnTo>
                <a:lnTo>
                  <a:pt x="909" y="545"/>
                </a:lnTo>
                <a:lnTo>
                  <a:pt x="932" y="519"/>
                </a:lnTo>
                <a:lnTo>
                  <a:pt x="971" y="529"/>
                </a:lnTo>
                <a:lnTo>
                  <a:pt x="986" y="522"/>
                </a:lnTo>
                <a:lnTo>
                  <a:pt x="995" y="530"/>
                </a:lnTo>
                <a:lnTo>
                  <a:pt x="1029" y="518"/>
                </a:lnTo>
                <a:lnTo>
                  <a:pt x="1044" y="500"/>
                </a:lnTo>
                <a:lnTo>
                  <a:pt x="1059" y="500"/>
                </a:lnTo>
                <a:lnTo>
                  <a:pt x="1065" y="476"/>
                </a:lnTo>
                <a:lnTo>
                  <a:pt x="1080" y="471"/>
                </a:lnTo>
                <a:lnTo>
                  <a:pt x="1092" y="469"/>
                </a:lnTo>
                <a:lnTo>
                  <a:pt x="1110" y="407"/>
                </a:lnTo>
                <a:lnTo>
                  <a:pt x="1140" y="395"/>
                </a:lnTo>
                <a:lnTo>
                  <a:pt x="1144" y="377"/>
                </a:lnTo>
                <a:lnTo>
                  <a:pt x="1169" y="351"/>
                </a:lnTo>
                <a:lnTo>
                  <a:pt x="1202" y="353"/>
                </a:lnTo>
                <a:lnTo>
                  <a:pt x="1221" y="343"/>
                </a:lnTo>
                <a:lnTo>
                  <a:pt x="1210" y="304"/>
                </a:lnTo>
                <a:lnTo>
                  <a:pt x="1178" y="297"/>
                </a:lnTo>
                <a:lnTo>
                  <a:pt x="1165" y="272"/>
                </a:lnTo>
                <a:lnTo>
                  <a:pt x="1162" y="248"/>
                </a:lnTo>
                <a:lnTo>
                  <a:pt x="1122" y="245"/>
                </a:lnTo>
                <a:lnTo>
                  <a:pt x="1116" y="251"/>
                </a:lnTo>
                <a:lnTo>
                  <a:pt x="1065" y="219"/>
                </a:lnTo>
                <a:lnTo>
                  <a:pt x="1067" y="231"/>
                </a:lnTo>
                <a:lnTo>
                  <a:pt x="1044" y="240"/>
                </a:lnTo>
                <a:lnTo>
                  <a:pt x="1020" y="233"/>
                </a:lnTo>
                <a:lnTo>
                  <a:pt x="1010" y="210"/>
                </a:lnTo>
                <a:lnTo>
                  <a:pt x="994" y="210"/>
                </a:lnTo>
                <a:lnTo>
                  <a:pt x="982" y="198"/>
                </a:lnTo>
                <a:lnTo>
                  <a:pt x="1010" y="186"/>
                </a:lnTo>
                <a:lnTo>
                  <a:pt x="1001" y="159"/>
                </a:lnTo>
                <a:lnTo>
                  <a:pt x="991" y="171"/>
                </a:lnTo>
                <a:lnTo>
                  <a:pt x="952" y="178"/>
                </a:lnTo>
                <a:lnTo>
                  <a:pt x="907" y="146"/>
                </a:lnTo>
                <a:lnTo>
                  <a:pt x="855" y="135"/>
                </a:lnTo>
                <a:lnTo>
                  <a:pt x="848" y="145"/>
                </a:lnTo>
                <a:lnTo>
                  <a:pt x="879" y="187"/>
                </a:lnTo>
                <a:lnTo>
                  <a:pt x="848" y="194"/>
                </a:lnTo>
                <a:lnTo>
                  <a:pt x="842" y="203"/>
                </a:lnTo>
                <a:lnTo>
                  <a:pt x="825" y="222"/>
                </a:lnTo>
                <a:lnTo>
                  <a:pt x="801" y="212"/>
                </a:lnTo>
                <a:lnTo>
                  <a:pt x="792" y="191"/>
                </a:lnTo>
                <a:lnTo>
                  <a:pt x="758" y="156"/>
                </a:lnTo>
                <a:lnTo>
                  <a:pt x="745" y="159"/>
                </a:lnTo>
                <a:lnTo>
                  <a:pt x="730" y="145"/>
                </a:lnTo>
                <a:lnTo>
                  <a:pt x="764" y="119"/>
                </a:lnTo>
                <a:lnTo>
                  <a:pt x="767" y="100"/>
                </a:lnTo>
                <a:lnTo>
                  <a:pt x="748" y="84"/>
                </a:lnTo>
                <a:lnTo>
                  <a:pt x="731" y="84"/>
                </a:lnTo>
                <a:lnTo>
                  <a:pt x="724" y="96"/>
                </a:lnTo>
                <a:lnTo>
                  <a:pt x="711" y="88"/>
                </a:lnTo>
                <a:lnTo>
                  <a:pt x="693" y="103"/>
                </a:lnTo>
                <a:lnTo>
                  <a:pt x="688" y="83"/>
                </a:lnTo>
                <a:lnTo>
                  <a:pt x="667" y="87"/>
                </a:lnTo>
                <a:lnTo>
                  <a:pt x="655" y="68"/>
                </a:lnTo>
                <a:lnTo>
                  <a:pt x="635" y="72"/>
                </a:lnTo>
                <a:lnTo>
                  <a:pt x="588" y="55"/>
                </a:lnTo>
                <a:lnTo>
                  <a:pt x="578" y="63"/>
                </a:lnTo>
                <a:lnTo>
                  <a:pt x="570" y="47"/>
                </a:lnTo>
                <a:lnTo>
                  <a:pt x="553" y="14"/>
                </a:lnTo>
                <a:lnTo>
                  <a:pt x="512" y="4"/>
                </a:lnTo>
                <a:lnTo>
                  <a:pt x="505" y="13"/>
                </a:lnTo>
                <a:lnTo>
                  <a:pt x="514" y="19"/>
                </a:lnTo>
                <a:lnTo>
                  <a:pt x="511" y="44"/>
                </a:lnTo>
                <a:lnTo>
                  <a:pt x="481" y="45"/>
                </a:lnTo>
                <a:lnTo>
                  <a:pt x="480" y="45"/>
                </a:lnTo>
                <a:lnTo>
                  <a:pt x="478" y="47"/>
                </a:lnTo>
                <a:lnTo>
                  <a:pt x="480" y="49"/>
                </a:lnTo>
                <a:lnTo>
                  <a:pt x="477" y="49"/>
                </a:lnTo>
                <a:lnTo>
                  <a:pt x="477" y="52"/>
                </a:lnTo>
                <a:lnTo>
                  <a:pt x="475" y="56"/>
                </a:lnTo>
                <a:lnTo>
                  <a:pt x="471" y="61"/>
                </a:lnTo>
                <a:lnTo>
                  <a:pt x="466" y="67"/>
                </a:lnTo>
                <a:lnTo>
                  <a:pt x="460" y="68"/>
                </a:lnTo>
                <a:lnTo>
                  <a:pt x="444" y="46"/>
                </a:lnTo>
                <a:lnTo>
                  <a:pt x="444" y="41"/>
                </a:lnTo>
                <a:lnTo>
                  <a:pt x="448" y="30"/>
                </a:lnTo>
                <a:lnTo>
                  <a:pt x="433" y="31"/>
                </a:lnTo>
                <a:lnTo>
                  <a:pt x="436" y="25"/>
                </a:lnTo>
                <a:lnTo>
                  <a:pt x="438" y="20"/>
                </a:lnTo>
                <a:lnTo>
                  <a:pt x="438" y="15"/>
                </a:lnTo>
                <a:lnTo>
                  <a:pt x="430" y="11"/>
                </a:lnTo>
                <a:lnTo>
                  <a:pt x="426" y="8"/>
                </a:lnTo>
                <a:lnTo>
                  <a:pt x="404" y="9"/>
                </a:lnTo>
                <a:lnTo>
                  <a:pt x="393" y="3"/>
                </a:lnTo>
                <a:lnTo>
                  <a:pt x="389" y="2"/>
                </a:lnTo>
                <a:lnTo>
                  <a:pt x="387" y="0"/>
                </a:lnTo>
                <a:lnTo>
                  <a:pt x="381" y="7"/>
                </a:lnTo>
                <a:lnTo>
                  <a:pt x="378" y="15"/>
                </a:lnTo>
                <a:lnTo>
                  <a:pt x="380" y="18"/>
                </a:lnTo>
                <a:lnTo>
                  <a:pt x="387" y="19"/>
                </a:lnTo>
                <a:lnTo>
                  <a:pt x="386" y="21"/>
                </a:lnTo>
                <a:lnTo>
                  <a:pt x="387" y="24"/>
                </a:lnTo>
                <a:lnTo>
                  <a:pt x="395" y="24"/>
                </a:lnTo>
                <a:lnTo>
                  <a:pt x="405" y="29"/>
                </a:lnTo>
                <a:lnTo>
                  <a:pt x="404" y="34"/>
                </a:lnTo>
                <a:lnTo>
                  <a:pt x="398" y="39"/>
                </a:lnTo>
                <a:lnTo>
                  <a:pt x="386" y="41"/>
                </a:lnTo>
                <a:lnTo>
                  <a:pt x="377" y="44"/>
                </a:lnTo>
                <a:lnTo>
                  <a:pt x="369" y="54"/>
                </a:lnTo>
                <a:lnTo>
                  <a:pt x="350" y="57"/>
                </a:lnTo>
                <a:lnTo>
                  <a:pt x="344" y="56"/>
                </a:lnTo>
                <a:lnTo>
                  <a:pt x="340" y="61"/>
                </a:lnTo>
                <a:lnTo>
                  <a:pt x="334" y="60"/>
                </a:lnTo>
                <a:lnTo>
                  <a:pt x="329" y="66"/>
                </a:lnTo>
                <a:lnTo>
                  <a:pt x="328" y="71"/>
                </a:lnTo>
                <a:lnTo>
                  <a:pt x="319" y="77"/>
                </a:lnTo>
                <a:lnTo>
                  <a:pt x="311" y="82"/>
                </a:lnTo>
                <a:lnTo>
                  <a:pt x="308" y="82"/>
                </a:lnTo>
                <a:lnTo>
                  <a:pt x="305" y="83"/>
                </a:lnTo>
                <a:lnTo>
                  <a:pt x="289" y="84"/>
                </a:lnTo>
                <a:lnTo>
                  <a:pt x="284" y="86"/>
                </a:lnTo>
                <a:lnTo>
                  <a:pt x="279" y="86"/>
                </a:lnTo>
                <a:lnTo>
                  <a:pt x="276" y="83"/>
                </a:lnTo>
                <a:lnTo>
                  <a:pt x="259" y="89"/>
                </a:lnTo>
                <a:lnTo>
                  <a:pt x="253" y="92"/>
                </a:lnTo>
                <a:lnTo>
                  <a:pt x="253" y="104"/>
                </a:lnTo>
                <a:lnTo>
                  <a:pt x="250" y="109"/>
                </a:lnTo>
                <a:lnTo>
                  <a:pt x="252" y="117"/>
                </a:lnTo>
                <a:lnTo>
                  <a:pt x="247" y="113"/>
                </a:lnTo>
                <a:lnTo>
                  <a:pt x="247" y="117"/>
                </a:lnTo>
                <a:lnTo>
                  <a:pt x="241" y="117"/>
                </a:lnTo>
                <a:lnTo>
                  <a:pt x="225" y="109"/>
                </a:lnTo>
                <a:lnTo>
                  <a:pt x="220" y="114"/>
                </a:lnTo>
                <a:lnTo>
                  <a:pt x="219" y="120"/>
                </a:lnTo>
                <a:lnTo>
                  <a:pt x="207" y="118"/>
                </a:lnTo>
                <a:lnTo>
                  <a:pt x="200" y="131"/>
                </a:lnTo>
                <a:lnTo>
                  <a:pt x="185" y="139"/>
                </a:lnTo>
                <a:lnTo>
                  <a:pt x="179" y="139"/>
                </a:lnTo>
                <a:lnTo>
                  <a:pt x="176" y="138"/>
                </a:lnTo>
                <a:lnTo>
                  <a:pt x="174" y="141"/>
                </a:lnTo>
                <a:lnTo>
                  <a:pt x="167" y="139"/>
                </a:lnTo>
                <a:lnTo>
                  <a:pt x="167" y="144"/>
                </a:lnTo>
                <a:lnTo>
                  <a:pt x="158" y="160"/>
                </a:lnTo>
                <a:lnTo>
                  <a:pt x="150" y="163"/>
                </a:lnTo>
                <a:lnTo>
                  <a:pt x="149" y="163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1" name="Freeform 533"/>
          <p:cNvSpPr>
            <a:spLocks/>
          </p:cNvSpPr>
          <p:nvPr/>
        </p:nvSpPr>
        <p:spPr bwMode="auto">
          <a:xfrm>
            <a:off x="5370513" y="3014663"/>
            <a:ext cx="1422400" cy="1082675"/>
          </a:xfrm>
          <a:custGeom>
            <a:avLst/>
            <a:gdLst>
              <a:gd name="T0" fmla="*/ 59853521 w 1792"/>
              <a:gd name="T1" fmla="*/ 365422625 h 1364"/>
              <a:gd name="T2" fmla="*/ 49772886 w 1792"/>
              <a:gd name="T3" fmla="*/ 395034252 h 1364"/>
              <a:gd name="T4" fmla="*/ 61744233 w 1792"/>
              <a:gd name="T5" fmla="*/ 412045895 h 1364"/>
              <a:gd name="T6" fmla="*/ 69304700 w 1792"/>
              <a:gd name="T7" fmla="*/ 422126616 h 1364"/>
              <a:gd name="T8" fmla="*/ 73084536 w 1792"/>
              <a:gd name="T9" fmla="*/ 439137466 h 1364"/>
              <a:gd name="T10" fmla="*/ 72454299 w 1792"/>
              <a:gd name="T11" fmla="*/ 461818864 h 1364"/>
              <a:gd name="T12" fmla="*/ 68674462 w 1792"/>
              <a:gd name="T13" fmla="*/ 495840565 h 1364"/>
              <a:gd name="T14" fmla="*/ 74344217 w 1792"/>
              <a:gd name="T15" fmla="*/ 524192511 h 1364"/>
              <a:gd name="T16" fmla="*/ 101436485 w 1792"/>
              <a:gd name="T17" fmla="*/ 536793288 h 1364"/>
              <a:gd name="T18" fmla="*/ 102696166 w 1792"/>
              <a:gd name="T19" fmla="*/ 553804138 h 1364"/>
              <a:gd name="T20" fmla="*/ 107736502 w 1792"/>
              <a:gd name="T21" fmla="*/ 584046002 h 1364"/>
              <a:gd name="T22" fmla="*/ 102696166 w 1792"/>
              <a:gd name="T23" fmla="*/ 609877793 h 1364"/>
              <a:gd name="T24" fmla="*/ 110886894 w 1792"/>
              <a:gd name="T25" fmla="*/ 629408798 h 1364"/>
              <a:gd name="T26" fmla="*/ 148058991 w 1792"/>
              <a:gd name="T27" fmla="*/ 631298716 h 1364"/>
              <a:gd name="T28" fmla="*/ 209173011 w 1792"/>
              <a:gd name="T29" fmla="*/ 656501063 h 1364"/>
              <a:gd name="T30" fmla="*/ 249495500 w 1792"/>
              <a:gd name="T31" fmla="*/ 654610352 h 1364"/>
              <a:gd name="T32" fmla="*/ 258316441 w 1792"/>
              <a:gd name="T33" fmla="*/ 701863860 h 1364"/>
              <a:gd name="T34" fmla="*/ 319429618 w 1792"/>
              <a:gd name="T35" fmla="*/ 729585569 h 1364"/>
              <a:gd name="T36" fmla="*/ 360382345 w 1792"/>
              <a:gd name="T37" fmla="*/ 693673156 h 1364"/>
              <a:gd name="T38" fmla="*/ 407635063 w 1792"/>
              <a:gd name="T39" fmla="*/ 726435176 h 1364"/>
              <a:gd name="T40" fmla="*/ 461188667 w 1792"/>
              <a:gd name="T41" fmla="*/ 747226656 h 1364"/>
              <a:gd name="T42" fmla="*/ 522932875 w 1792"/>
              <a:gd name="T43" fmla="*/ 773057653 h 1364"/>
              <a:gd name="T44" fmla="*/ 574595667 w 1792"/>
              <a:gd name="T45" fmla="*/ 835432292 h 1364"/>
              <a:gd name="T46" fmla="*/ 633818926 w 1792"/>
              <a:gd name="T47" fmla="*/ 803299517 h 1364"/>
              <a:gd name="T48" fmla="*/ 672881734 w 1792"/>
              <a:gd name="T49" fmla="*/ 846142356 h 1364"/>
              <a:gd name="T50" fmla="*/ 727694919 w 1792"/>
              <a:gd name="T51" fmla="*/ 832281700 h 1364"/>
              <a:gd name="T52" fmla="*/ 770537563 w 1792"/>
              <a:gd name="T53" fmla="*/ 816530531 h 1364"/>
              <a:gd name="T54" fmla="*/ 835432363 w 1792"/>
              <a:gd name="T55" fmla="*/ 805190229 h 1364"/>
              <a:gd name="T56" fmla="*/ 915447104 w 1792"/>
              <a:gd name="T57" fmla="*/ 815270850 h 1364"/>
              <a:gd name="T58" fmla="*/ 1003652548 w 1792"/>
              <a:gd name="T59" fmla="*/ 834171817 h 1364"/>
              <a:gd name="T60" fmla="*/ 1071066511 w 1792"/>
              <a:gd name="T61" fmla="*/ 657130507 h 1364"/>
              <a:gd name="T62" fmla="*/ 1124620015 w 1792"/>
              <a:gd name="T63" fmla="*/ 590976231 h 1364"/>
              <a:gd name="T64" fmla="*/ 1084297526 w 1792"/>
              <a:gd name="T65" fmla="*/ 514742127 h 1364"/>
              <a:gd name="T66" fmla="*/ 1034524652 w 1792"/>
              <a:gd name="T67" fmla="*/ 424646771 h 1364"/>
              <a:gd name="T68" fmla="*/ 979081230 w 1792"/>
              <a:gd name="T69" fmla="*/ 348411774 h 1364"/>
              <a:gd name="T70" fmla="*/ 1048385111 w 1792"/>
              <a:gd name="T71" fmla="*/ 263355936 h 1364"/>
              <a:gd name="T72" fmla="*/ 988531615 w 1792"/>
              <a:gd name="T73" fmla="*/ 127267498 h 1364"/>
              <a:gd name="T74" fmla="*/ 908516874 w 1792"/>
              <a:gd name="T75" fmla="*/ 27091484 h 1364"/>
              <a:gd name="T76" fmla="*/ 580266215 w 1792"/>
              <a:gd name="T77" fmla="*/ 51033357 h 1364"/>
              <a:gd name="T78" fmla="*/ 523562318 w 1792"/>
              <a:gd name="T79" fmla="*/ 71194612 h 1364"/>
              <a:gd name="T80" fmla="*/ 471269289 w 1792"/>
              <a:gd name="T81" fmla="*/ 68044219 h 1364"/>
              <a:gd name="T82" fmla="*/ 447957651 w 1792"/>
              <a:gd name="T83" fmla="*/ 11970543 h 1364"/>
              <a:gd name="T84" fmla="*/ 239414878 w 1792"/>
              <a:gd name="T85" fmla="*/ 58593835 h 1364"/>
              <a:gd name="T86" fmla="*/ 204762888 w 1792"/>
              <a:gd name="T87" fmla="*/ 96396165 h 1364"/>
              <a:gd name="T88" fmla="*/ 7560470 w 1792"/>
              <a:gd name="T89" fmla="*/ 162550466 h 1364"/>
              <a:gd name="T90" fmla="*/ 22681406 w 1792"/>
              <a:gd name="T91" fmla="*/ 175780687 h 1364"/>
              <a:gd name="T92" fmla="*/ 43472894 w 1792"/>
              <a:gd name="T93" fmla="*/ 191531856 h 1364"/>
              <a:gd name="T94" fmla="*/ 19531013 w 1792"/>
              <a:gd name="T95" fmla="*/ 204132633 h 1364"/>
              <a:gd name="T96" fmla="*/ 24571325 w 1792"/>
              <a:gd name="T97" fmla="*/ 224293925 h 1364"/>
              <a:gd name="T98" fmla="*/ 32762035 w 1792"/>
              <a:gd name="T99" fmla="*/ 248235004 h 1364"/>
              <a:gd name="T100" fmla="*/ 30241879 w 1792"/>
              <a:gd name="T101" fmla="*/ 266506329 h 1364"/>
              <a:gd name="T102" fmla="*/ 25201562 w 1792"/>
              <a:gd name="T103" fmla="*/ 294228038 h 1364"/>
              <a:gd name="T104" fmla="*/ 6930232 w 1792"/>
              <a:gd name="T105" fmla="*/ 307459052 h 1364"/>
              <a:gd name="T106" fmla="*/ 5670550 w 1792"/>
              <a:gd name="T107" fmla="*/ 327620294 h 1364"/>
              <a:gd name="T108" fmla="*/ 34651953 w 1792"/>
              <a:gd name="T109" fmla="*/ 346521856 h 13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92"/>
              <a:gd name="T166" fmla="*/ 0 h 1364"/>
              <a:gd name="T167" fmla="*/ 1792 w 1792"/>
              <a:gd name="T168" fmla="*/ 1364 h 13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92" h="1364">
                <a:moveTo>
                  <a:pt x="63" y="556"/>
                </a:moveTo>
                <a:lnTo>
                  <a:pt x="64" y="558"/>
                </a:lnTo>
                <a:lnTo>
                  <a:pt x="81" y="565"/>
                </a:lnTo>
                <a:lnTo>
                  <a:pt x="87" y="574"/>
                </a:lnTo>
                <a:lnTo>
                  <a:pt x="95" y="580"/>
                </a:lnTo>
                <a:lnTo>
                  <a:pt x="90" y="585"/>
                </a:lnTo>
                <a:lnTo>
                  <a:pt x="85" y="590"/>
                </a:lnTo>
                <a:lnTo>
                  <a:pt x="95" y="597"/>
                </a:lnTo>
                <a:lnTo>
                  <a:pt x="90" y="602"/>
                </a:lnTo>
                <a:lnTo>
                  <a:pt x="79" y="627"/>
                </a:lnTo>
                <a:lnTo>
                  <a:pt x="82" y="629"/>
                </a:lnTo>
                <a:lnTo>
                  <a:pt x="87" y="644"/>
                </a:lnTo>
                <a:lnTo>
                  <a:pt x="85" y="651"/>
                </a:lnTo>
                <a:lnTo>
                  <a:pt x="88" y="655"/>
                </a:lnTo>
                <a:lnTo>
                  <a:pt x="98" y="654"/>
                </a:lnTo>
                <a:lnTo>
                  <a:pt x="107" y="658"/>
                </a:lnTo>
                <a:lnTo>
                  <a:pt x="109" y="659"/>
                </a:lnTo>
                <a:lnTo>
                  <a:pt x="110" y="659"/>
                </a:lnTo>
                <a:lnTo>
                  <a:pt x="112" y="666"/>
                </a:lnTo>
                <a:lnTo>
                  <a:pt x="110" y="670"/>
                </a:lnTo>
                <a:lnTo>
                  <a:pt x="109" y="675"/>
                </a:lnTo>
                <a:lnTo>
                  <a:pt x="110" y="679"/>
                </a:lnTo>
                <a:lnTo>
                  <a:pt x="107" y="691"/>
                </a:lnTo>
                <a:lnTo>
                  <a:pt x="109" y="696"/>
                </a:lnTo>
                <a:lnTo>
                  <a:pt x="116" y="697"/>
                </a:lnTo>
                <a:lnTo>
                  <a:pt x="121" y="700"/>
                </a:lnTo>
                <a:lnTo>
                  <a:pt x="121" y="709"/>
                </a:lnTo>
                <a:lnTo>
                  <a:pt x="113" y="723"/>
                </a:lnTo>
                <a:lnTo>
                  <a:pt x="112" y="730"/>
                </a:lnTo>
                <a:lnTo>
                  <a:pt x="115" y="733"/>
                </a:lnTo>
                <a:lnTo>
                  <a:pt x="112" y="740"/>
                </a:lnTo>
                <a:lnTo>
                  <a:pt x="94" y="763"/>
                </a:lnTo>
                <a:lnTo>
                  <a:pt x="94" y="766"/>
                </a:lnTo>
                <a:lnTo>
                  <a:pt x="103" y="768"/>
                </a:lnTo>
                <a:lnTo>
                  <a:pt x="109" y="787"/>
                </a:lnTo>
                <a:lnTo>
                  <a:pt x="116" y="795"/>
                </a:lnTo>
                <a:lnTo>
                  <a:pt x="125" y="808"/>
                </a:lnTo>
                <a:lnTo>
                  <a:pt x="125" y="818"/>
                </a:lnTo>
                <a:lnTo>
                  <a:pt x="119" y="824"/>
                </a:lnTo>
                <a:lnTo>
                  <a:pt x="118" y="832"/>
                </a:lnTo>
                <a:lnTo>
                  <a:pt x="121" y="833"/>
                </a:lnTo>
                <a:lnTo>
                  <a:pt x="122" y="838"/>
                </a:lnTo>
                <a:lnTo>
                  <a:pt x="128" y="837"/>
                </a:lnTo>
                <a:lnTo>
                  <a:pt x="142" y="844"/>
                </a:lnTo>
                <a:lnTo>
                  <a:pt x="161" y="852"/>
                </a:lnTo>
                <a:lnTo>
                  <a:pt x="165" y="869"/>
                </a:lnTo>
                <a:lnTo>
                  <a:pt x="167" y="876"/>
                </a:lnTo>
                <a:lnTo>
                  <a:pt x="167" y="875"/>
                </a:lnTo>
                <a:lnTo>
                  <a:pt x="167" y="876"/>
                </a:lnTo>
                <a:lnTo>
                  <a:pt x="163" y="879"/>
                </a:lnTo>
                <a:lnTo>
                  <a:pt x="164" y="882"/>
                </a:lnTo>
                <a:lnTo>
                  <a:pt x="177" y="895"/>
                </a:lnTo>
                <a:lnTo>
                  <a:pt x="179" y="897"/>
                </a:lnTo>
                <a:lnTo>
                  <a:pt x="177" y="906"/>
                </a:lnTo>
                <a:lnTo>
                  <a:pt x="171" y="927"/>
                </a:lnTo>
                <a:lnTo>
                  <a:pt x="170" y="932"/>
                </a:lnTo>
                <a:lnTo>
                  <a:pt x="170" y="934"/>
                </a:lnTo>
                <a:lnTo>
                  <a:pt x="167" y="943"/>
                </a:lnTo>
                <a:lnTo>
                  <a:pt x="164" y="957"/>
                </a:lnTo>
                <a:lnTo>
                  <a:pt x="163" y="968"/>
                </a:lnTo>
                <a:lnTo>
                  <a:pt x="161" y="973"/>
                </a:lnTo>
                <a:lnTo>
                  <a:pt x="151" y="992"/>
                </a:lnTo>
                <a:lnTo>
                  <a:pt x="145" y="999"/>
                </a:lnTo>
                <a:lnTo>
                  <a:pt x="146" y="1000"/>
                </a:lnTo>
                <a:lnTo>
                  <a:pt x="176" y="999"/>
                </a:lnTo>
                <a:lnTo>
                  <a:pt x="179" y="974"/>
                </a:lnTo>
                <a:lnTo>
                  <a:pt x="170" y="968"/>
                </a:lnTo>
                <a:lnTo>
                  <a:pt x="177" y="959"/>
                </a:lnTo>
                <a:lnTo>
                  <a:pt x="218" y="969"/>
                </a:lnTo>
                <a:lnTo>
                  <a:pt x="235" y="1002"/>
                </a:lnTo>
                <a:lnTo>
                  <a:pt x="243" y="1018"/>
                </a:lnTo>
                <a:lnTo>
                  <a:pt x="253" y="1010"/>
                </a:lnTo>
                <a:lnTo>
                  <a:pt x="300" y="1027"/>
                </a:lnTo>
                <a:lnTo>
                  <a:pt x="320" y="1023"/>
                </a:lnTo>
                <a:lnTo>
                  <a:pt x="332" y="1042"/>
                </a:lnTo>
                <a:lnTo>
                  <a:pt x="353" y="1038"/>
                </a:lnTo>
                <a:lnTo>
                  <a:pt x="358" y="1058"/>
                </a:lnTo>
                <a:lnTo>
                  <a:pt x="376" y="1043"/>
                </a:lnTo>
                <a:lnTo>
                  <a:pt x="389" y="1051"/>
                </a:lnTo>
                <a:lnTo>
                  <a:pt x="396" y="1039"/>
                </a:lnTo>
                <a:lnTo>
                  <a:pt x="413" y="1039"/>
                </a:lnTo>
                <a:lnTo>
                  <a:pt x="432" y="1055"/>
                </a:lnTo>
                <a:lnTo>
                  <a:pt x="429" y="1074"/>
                </a:lnTo>
                <a:lnTo>
                  <a:pt x="395" y="1100"/>
                </a:lnTo>
                <a:lnTo>
                  <a:pt x="410" y="1114"/>
                </a:lnTo>
                <a:lnTo>
                  <a:pt x="423" y="1111"/>
                </a:lnTo>
                <a:lnTo>
                  <a:pt x="457" y="1146"/>
                </a:lnTo>
                <a:lnTo>
                  <a:pt x="466" y="1167"/>
                </a:lnTo>
                <a:lnTo>
                  <a:pt x="490" y="1177"/>
                </a:lnTo>
                <a:lnTo>
                  <a:pt x="507" y="1158"/>
                </a:lnTo>
                <a:lnTo>
                  <a:pt x="513" y="1149"/>
                </a:lnTo>
                <a:lnTo>
                  <a:pt x="544" y="1142"/>
                </a:lnTo>
                <a:lnTo>
                  <a:pt x="513" y="1100"/>
                </a:lnTo>
                <a:lnTo>
                  <a:pt x="520" y="1090"/>
                </a:lnTo>
                <a:lnTo>
                  <a:pt x="572" y="1101"/>
                </a:lnTo>
                <a:lnTo>
                  <a:pt x="617" y="1133"/>
                </a:lnTo>
                <a:lnTo>
                  <a:pt x="656" y="1126"/>
                </a:lnTo>
                <a:lnTo>
                  <a:pt x="666" y="1114"/>
                </a:lnTo>
                <a:lnTo>
                  <a:pt x="675" y="1141"/>
                </a:lnTo>
                <a:lnTo>
                  <a:pt x="647" y="1153"/>
                </a:lnTo>
                <a:lnTo>
                  <a:pt x="659" y="1165"/>
                </a:lnTo>
                <a:lnTo>
                  <a:pt x="675" y="1165"/>
                </a:lnTo>
                <a:lnTo>
                  <a:pt x="685" y="1188"/>
                </a:lnTo>
                <a:lnTo>
                  <a:pt x="709" y="1195"/>
                </a:lnTo>
                <a:lnTo>
                  <a:pt x="732" y="1186"/>
                </a:lnTo>
                <a:lnTo>
                  <a:pt x="730" y="1174"/>
                </a:lnTo>
                <a:lnTo>
                  <a:pt x="781" y="1206"/>
                </a:lnTo>
                <a:lnTo>
                  <a:pt x="787" y="1200"/>
                </a:lnTo>
                <a:lnTo>
                  <a:pt x="827" y="1203"/>
                </a:lnTo>
                <a:lnTo>
                  <a:pt x="830" y="1227"/>
                </a:lnTo>
                <a:lnTo>
                  <a:pt x="843" y="1252"/>
                </a:lnTo>
                <a:lnTo>
                  <a:pt x="875" y="1259"/>
                </a:lnTo>
                <a:lnTo>
                  <a:pt x="886" y="1298"/>
                </a:lnTo>
                <a:lnTo>
                  <a:pt x="909" y="1300"/>
                </a:lnTo>
                <a:lnTo>
                  <a:pt x="912" y="1326"/>
                </a:lnTo>
                <a:lnTo>
                  <a:pt x="945" y="1322"/>
                </a:lnTo>
                <a:lnTo>
                  <a:pt x="961" y="1289"/>
                </a:lnTo>
                <a:lnTo>
                  <a:pt x="979" y="1287"/>
                </a:lnTo>
                <a:lnTo>
                  <a:pt x="992" y="1267"/>
                </a:lnTo>
                <a:lnTo>
                  <a:pt x="1006" y="1275"/>
                </a:lnTo>
                <a:lnTo>
                  <a:pt x="1019" y="1303"/>
                </a:lnTo>
                <a:lnTo>
                  <a:pt x="1032" y="1304"/>
                </a:lnTo>
                <a:lnTo>
                  <a:pt x="1031" y="1315"/>
                </a:lnTo>
                <a:lnTo>
                  <a:pt x="1058" y="1312"/>
                </a:lnTo>
                <a:lnTo>
                  <a:pt x="1068" y="1343"/>
                </a:lnTo>
                <a:lnTo>
                  <a:pt x="1071" y="1362"/>
                </a:lnTo>
                <a:lnTo>
                  <a:pt x="1092" y="1353"/>
                </a:lnTo>
                <a:lnTo>
                  <a:pt x="1117" y="1364"/>
                </a:lnTo>
                <a:lnTo>
                  <a:pt x="1125" y="1330"/>
                </a:lnTo>
                <a:lnTo>
                  <a:pt x="1155" y="1321"/>
                </a:lnTo>
                <a:lnTo>
                  <a:pt x="1156" y="1306"/>
                </a:lnTo>
                <a:lnTo>
                  <a:pt x="1170" y="1310"/>
                </a:lnTo>
                <a:lnTo>
                  <a:pt x="1177" y="1301"/>
                </a:lnTo>
                <a:lnTo>
                  <a:pt x="1199" y="1308"/>
                </a:lnTo>
                <a:lnTo>
                  <a:pt x="1223" y="1296"/>
                </a:lnTo>
                <a:lnTo>
                  <a:pt x="1265" y="1322"/>
                </a:lnTo>
                <a:lnTo>
                  <a:pt x="1296" y="1303"/>
                </a:lnTo>
                <a:lnTo>
                  <a:pt x="1290" y="1289"/>
                </a:lnTo>
                <a:lnTo>
                  <a:pt x="1314" y="1291"/>
                </a:lnTo>
                <a:lnTo>
                  <a:pt x="1326" y="1278"/>
                </a:lnTo>
                <a:lnTo>
                  <a:pt x="1348" y="1282"/>
                </a:lnTo>
                <a:lnTo>
                  <a:pt x="1387" y="1277"/>
                </a:lnTo>
                <a:lnTo>
                  <a:pt x="1418" y="1294"/>
                </a:lnTo>
                <a:lnTo>
                  <a:pt x="1429" y="1285"/>
                </a:lnTo>
                <a:lnTo>
                  <a:pt x="1453" y="1294"/>
                </a:lnTo>
                <a:lnTo>
                  <a:pt x="1470" y="1325"/>
                </a:lnTo>
                <a:lnTo>
                  <a:pt x="1570" y="1347"/>
                </a:lnTo>
                <a:lnTo>
                  <a:pt x="1631" y="1358"/>
                </a:lnTo>
                <a:lnTo>
                  <a:pt x="1627" y="1338"/>
                </a:lnTo>
                <a:lnTo>
                  <a:pt x="1593" y="1324"/>
                </a:lnTo>
                <a:lnTo>
                  <a:pt x="1599" y="1291"/>
                </a:lnTo>
                <a:lnTo>
                  <a:pt x="1570" y="1237"/>
                </a:lnTo>
                <a:lnTo>
                  <a:pt x="1575" y="1222"/>
                </a:lnTo>
                <a:lnTo>
                  <a:pt x="1640" y="1116"/>
                </a:lnTo>
                <a:lnTo>
                  <a:pt x="1700" y="1043"/>
                </a:lnTo>
                <a:lnTo>
                  <a:pt x="1727" y="1004"/>
                </a:lnTo>
                <a:lnTo>
                  <a:pt x="1774" y="992"/>
                </a:lnTo>
                <a:lnTo>
                  <a:pt x="1776" y="970"/>
                </a:lnTo>
                <a:lnTo>
                  <a:pt x="1792" y="958"/>
                </a:lnTo>
                <a:lnTo>
                  <a:pt x="1785" y="938"/>
                </a:lnTo>
                <a:lnTo>
                  <a:pt x="1749" y="899"/>
                </a:lnTo>
                <a:lnTo>
                  <a:pt x="1750" y="891"/>
                </a:lnTo>
                <a:lnTo>
                  <a:pt x="1780" y="881"/>
                </a:lnTo>
                <a:lnTo>
                  <a:pt x="1739" y="852"/>
                </a:lnTo>
                <a:lnTo>
                  <a:pt x="1721" y="817"/>
                </a:lnTo>
                <a:lnTo>
                  <a:pt x="1673" y="781"/>
                </a:lnTo>
                <a:lnTo>
                  <a:pt x="1679" y="756"/>
                </a:lnTo>
                <a:lnTo>
                  <a:pt x="1660" y="728"/>
                </a:lnTo>
                <a:lnTo>
                  <a:pt x="1642" y="698"/>
                </a:lnTo>
                <a:lnTo>
                  <a:pt x="1642" y="674"/>
                </a:lnTo>
                <a:lnTo>
                  <a:pt x="1652" y="660"/>
                </a:lnTo>
                <a:lnTo>
                  <a:pt x="1643" y="596"/>
                </a:lnTo>
                <a:lnTo>
                  <a:pt x="1613" y="574"/>
                </a:lnTo>
                <a:lnTo>
                  <a:pt x="1563" y="566"/>
                </a:lnTo>
                <a:lnTo>
                  <a:pt x="1554" y="553"/>
                </a:lnTo>
                <a:lnTo>
                  <a:pt x="1582" y="493"/>
                </a:lnTo>
                <a:lnTo>
                  <a:pt x="1612" y="469"/>
                </a:lnTo>
                <a:lnTo>
                  <a:pt x="1640" y="460"/>
                </a:lnTo>
                <a:lnTo>
                  <a:pt x="1666" y="433"/>
                </a:lnTo>
                <a:lnTo>
                  <a:pt x="1664" y="418"/>
                </a:lnTo>
                <a:lnTo>
                  <a:pt x="1654" y="360"/>
                </a:lnTo>
                <a:lnTo>
                  <a:pt x="1642" y="349"/>
                </a:lnTo>
                <a:lnTo>
                  <a:pt x="1643" y="323"/>
                </a:lnTo>
                <a:lnTo>
                  <a:pt x="1624" y="304"/>
                </a:lnTo>
                <a:lnTo>
                  <a:pt x="1569" y="202"/>
                </a:lnTo>
                <a:lnTo>
                  <a:pt x="1543" y="141"/>
                </a:lnTo>
                <a:lnTo>
                  <a:pt x="1533" y="95"/>
                </a:lnTo>
                <a:lnTo>
                  <a:pt x="1506" y="73"/>
                </a:lnTo>
                <a:lnTo>
                  <a:pt x="1459" y="62"/>
                </a:lnTo>
                <a:lnTo>
                  <a:pt x="1442" y="43"/>
                </a:lnTo>
                <a:lnTo>
                  <a:pt x="1420" y="41"/>
                </a:lnTo>
                <a:lnTo>
                  <a:pt x="1412" y="53"/>
                </a:lnTo>
                <a:lnTo>
                  <a:pt x="1214" y="82"/>
                </a:lnTo>
                <a:lnTo>
                  <a:pt x="1010" y="84"/>
                </a:lnTo>
                <a:lnTo>
                  <a:pt x="921" y="81"/>
                </a:lnTo>
                <a:lnTo>
                  <a:pt x="872" y="115"/>
                </a:lnTo>
                <a:lnTo>
                  <a:pt x="858" y="137"/>
                </a:lnTo>
                <a:lnTo>
                  <a:pt x="858" y="125"/>
                </a:lnTo>
                <a:lnTo>
                  <a:pt x="836" y="125"/>
                </a:lnTo>
                <a:lnTo>
                  <a:pt x="831" y="113"/>
                </a:lnTo>
                <a:lnTo>
                  <a:pt x="860" y="104"/>
                </a:lnTo>
                <a:lnTo>
                  <a:pt x="897" y="77"/>
                </a:lnTo>
                <a:lnTo>
                  <a:pt x="858" y="100"/>
                </a:lnTo>
                <a:lnTo>
                  <a:pt x="785" y="111"/>
                </a:lnTo>
                <a:lnTo>
                  <a:pt x="748" y="108"/>
                </a:lnTo>
                <a:lnTo>
                  <a:pt x="724" y="97"/>
                </a:lnTo>
                <a:lnTo>
                  <a:pt x="708" y="47"/>
                </a:lnTo>
                <a:lnTo>
                  <a:pt x="688" y="24"/>
                </a:lnTo>
                <a:lnTo>
                  <a:pt x="691" y="10"/>
                </a:lnTo>
                <a:lnTo>
                  <a:pt x="711" y="19"/>
                </a:lnTo>
                <a:lnTo>
                  <a:pt x="675" y="0"/>
                </a:lnTo>
                <a:lnTo>
                  <a:pt x="571" y="18"/>
                </a:lnTo>
                <a:lnTo>
                  <a:pt x="501" y="35"/>
                </a:lnTo>
                <a:lnTo>
                  <a:pt x="449" y="71"/>
                </a:lnTo>
                <a:lnTo>
                  <a:pt x="380" y="93"/>
                </a:lnTo>
                <a:lnTo>
                  <a:pt x="329" y="151"/>
                </a:lnTo>
                <a:lnTo>
                  <a:pt x="338" y="150"/>
                </a:lnTo>
                <a:lnTo>
                  <a:pt x="332" y="158"/>
                </a:lnTo>
                <a:lnTo>
                  <a:pt x="316" y="161"/>
                </a:lnTo>
                <a:lnTo>
                  <a:pt x="325" y="153"/>
                </a:lnTo>
                <a:lnTo>
                  <a:pt x="206" y="188"/>
                </a:lnTo>
                <a:lnTo>
                  <a:pt x="100" y="224"/>
                </a:lnTo>
                <a:lnTo>
                  <a:pt x="45" y="252"/>
                </a:lnTo>
                <a:lnTo>
                  <a:pt x="15" y="250"/>
                </a:lnTo>
                <a:lnTo>
                  <a:pt x="12" y="258"/>
                </a:lnTo>
                <a:lnTo>
                  <a:pt x="15" y="262"/>
                </a:lnTo>
                <a:lnTo>
                  <a:pt x="14" y="266"/>
                </a:lnTo>
                <a:lnTo>
                  <a:pt x="9" y="263"/>
                </a:lnTo>
                <a:lnTo>
                  <a:pt x="0" y="284"/>
                </a:lnTo>
                <a:lnTo>
                  <a:pt x="36" y="279"/>
                </a:lnTo>
                <a:lnTo>
                  <a:pt x="46" y="270"/>
                </a:lnTo>
                <a:lnTo>
                  <a:pt x="42" y="258"/>
                </a:lnTo>
                <a:lnTo>
                  <a:pt x="82" y="268"/>
                </a:lnTo>
                <a:lnTo>
                  <a:pt x="82" y="288"/>
                </a:lnTo>
                <a:lnTo>
                  <a:pt x="69" y="304"/>
                </a:lnTo>
                <a:lnTo>
                  <a:pt x="84" y="317"/>
                </a:lnTo>
                <a:lnTo>
                  <a:pt x="79" y="331"/>
                </a:lnTo>
                <a:lnTo>
                  <a:pt x="25" y="308"/>
                </a:lnTo>
                <a:lnTo>
                  <a:pt x="27" y="321"/>
                </a:lnTo>
                <a:lnTo>
                  <a:pt x="31" y="324"/>
                </a:lnTo>
                <a:lnTo>
                  <a:pt x="33" y="328"/>
                </a:lnTo>
                <a:lnTo>
                  <a:pt x="33" y="338"/>
                </a:lnTo>
                <a:lnTo>
                  <a:pt x="34" y="344"/>
                </a:lnTo>
                <a:lnTo>
                  <a:pt x="33" y="350"/>
                </a:lnTo>
                <a:lnTo>
                  <a:pt x="39" y="356"/>
                </a:lnTo>
                <a:lnTo>
                  <a:pt x="40" y="362"/>
                </a:lnTo>
                <a:lnTo>
                  <a:pt x="43" y="366"/>
                </a:lnTo>
                <a:lnTo>
                  <a:pt x="43" y="375"/>
                </a:lnTo>
                <a:lnTo>
                  <a:pt x="48" y="389"/>
                </a:lnTo>
                <a:lnTo>
                  <a:pt x="52" y="394"/>
                </a:lnTo>
                <a:lnTo>
                  <a:pt x="52" y="408"/>
                </a:lnTo>
                <a:lnTo>
                  <a:pt x="58" y="412"/>
                </a:lnTo>
                <a:lnTo>
                  <a:pt x="52" y="422"/>
                </a:lnTo>
                <a:lnTo>
                  <a:pt x="51" y="425"/>
                </a:lnTo>
                <a:lnTo>
                  <a:pt x="48" y="423"/>
                </a:lnTo>
                <a:lnTo>
                  <a:pt x="48" y="425"/>
                </a:lnTo>
                <a:lnTo>
                  <a:pt x="43" y="430"/>
                </a:lnTo>
                <a:lnTo>
                  <a:pt x="48" y="440"/>
                </a:lnTo>
                <a:lnTo>
                  <a:pt x="45" y="462"/>
                </a:lnTo>
                <a:lnTo>
                  <a:pt x="40" y="467"/>
                </a:lnTo>
                <a:lnTo>
                  <a:pt x="36" y="470"/>
                </a:lnTo>
                <a:lnTo>
                  <a:pt x="33" y="472"/>
                </a:lnTo>
                <a:lnTo>
                  <a:pt x="22" y="478"/>
                </a:lnTo>
                <a:lnTo>
                  <a:pt x="15" y="485"/>
                </a:lnTo>
                <a:lnTo>
                  <a:pt x="11" y="488"/>
                </a:lnTo>
                <a:lnTo>
                  <a:pt x="11" y="494"/>
                </a:lnTo>
                <a:lnTo>
                  <a:pt x="9" y="502"/>
                </a:lnTo>
                <a:lnTo>
                  <a:pt x="9" y="508"/>
                </a:lnTo>
                <a:lnTo>
                  <a:pt x="8" y="517"/>
                </a:lnTo>
                <a:lnTo>
                  <a:pt x="9" y="520"/>
                </a:lnTo>
                <a:lnTo>
                  <a:pt x="18" y="522"/>
                </a:lnTo>
                <a:lnTo>
                  <a:pt x="21" y="525"/>
                </a:lnTo>
                <a:lnTo>
                  <a:pt x="36" y="533"/>
                </a:lnTo>
                <a:lnTo>
                  <a:pt x="45" y="535"/>
                </a:lnTo>
                <a:lnTo>
                  <a:pt x="55" y="550"/>
                </a:lnTo>
                <a:lnTo>
                  <a:pt x="63" y="556"/>
                </a:lnTo>
                <a:close/>
              </a:path>
            </a:pathLst>
          </a:custGeom>
          <a:solidFill>
            <a:schemeClr val="bg1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2" name="Freeform 534"/>
          <p:cNvSpPr>
            <a:spLocks/>
          </p:cNvSpPr>
          <p:nvPr/>
        </p:nvSpPr>
        <p:spPr bwMode="auto">
          <a:xfrm>
            <a:off x="3776663" y="3652838"/>
            <a:ext cx="522287" cy="403225"/>
          </a:xfrm>
          <a:custGeom>
            <a:avLst/>
            <a:gdLst>
              <a:gd name="T0" fmla="*/ 64263527 w 658"/>
              <a:gd name="T1" fmla="*/ 108590269 h 506"/>
              <a:gd name="T2" fmla="*/ 77494528 w 658"/>
              <a:gd name="T3" fmla="*/ 144151359 h 506"/>
              <a:gd name="T4" fmla="*/ 100175904 w 658"/>
              <a:gd name="T5" fmla="*/ 144786478 h 506"/>
              <a:gd name="T6" fmla="*/ 109626304 w 658"/>
              <a:gd name="T7" fmla="*/ 165107897 h 506"/>
              <a:gd name="T8" fmla="*/ 124747221 w 658"/>
              <a:gd name="T9" fmla="*/ 170188053 h 506"/>
              <a:gd name="T10" fmla="*/ 149948750 w 658"/>
              <a:gd name="T11" fmla="*/ 176538447 h 506"/>
              <a:gd name="T12" fmla="*/ 161289835 w 658"/>
              <a:gd name="T13" fmla="*/ 187333877 h 506"/>
              <a:gd name="T14" fmla="*/ 157509209 w 658"/>
              <a:gd name="T15" fmla="*/ 207654500 h 506"/>
              <a:gd name="T16" fmla="*/ 158139446 w 658"/>
              <a:gd name="T17" fmla="*/ 223530135 h 506"/>
              <a:gd name="T18" fmla="*/ 172630127 w 658"/>
              <a:gd name="T19" fmla="*/ 234325566 h 506"/>
              <a:gd name="T20" fmla="*/ 218623165 w 658"/>
              <a:gd name="T21" fmla="*/ 227340850 h 506"/>
              <a:gd name="T22" fmla="*/ 238154152 w 658"/>
              <a:gd name="T23" fmla="*/ 216545419 h 506"/>
              <a:gd name="T24" fmla="*/ 231854166 w 658"/>
              <a:gd name="T25" fmla="*/ 230515648 h 506"/>
              <a:gd name="T26" fmla="*/ 233113846 w 658"/>
              <a:gd name="T27" fmla="*/ 255282104 h 506"/>
              <a:gd name="T28" fmla="*/ 255164985 w 658"/>
              <a:gd name="T29" fmla="*/ 273697370 h 506"/>
              <a:gd name="T30" fmla="*/ 265245597 w 658"/>
              <a:gd name="T31" fmla="*/ 287033276 h 506"/>
              <a:gd name="T32" fmla="*/ 284777377 w 658"/>
              <a:gd name="T33" fmla="*/ 301004302 h 506"/>
              <a:gd name="T34" fmla="*/ 296117668 w 658"/>
              <a:gd name="T35" fmla="*/ 321324925 h 506"/>
              <a:gd name="T36" fmla="*/ 323209114 w 658"/>
              <a:gd name="T37" fmla="*/ 316879888 h 506"/>
              <a:gd name="T38" fmla="*/ 339590504 w 658"/>
              <a:gd name="T39" fmla="*/ 316879888 h 506"/>
              <a:gd name="T40" fmla="*/ 345890490 w 658"/>
              <a:gd name="T41" fmla="*/ 304814219 h 506"/>
              <a:gd name="T42" fmla="*/ 343370337 w 658"/>
              <a:gd name="T43" fmla="*/ 291478313 h 506"/>
              <a:gd name="T44" fmla="*/ 333919962 w 658"/>
              <a:gd name="T45" fmla="*/ 271157690 h 506"/>
              <a:gd name="T46" fmla="*/ 332660282 w 658"/>
              <a:gd name="T47" fmla="*/ 262901939 h 506"/>
              <a:gd name="T48" fmla="*/ 344000574 w 658"/>
              <a:gd name="T49" fmla="*/ 243216436 h 506"/>
              <a:gd name="T50" fmla="*/ 356601338 w 658"/>
              <a:gd name="T51" fmla="*/ 224800374 h 506"/>
              <a:gd name="T52" fmla="*/ 376132325 w 658"/>
              <a:gd name="T53" fmla="*/ 218449980 h 506"/>
              <a:gd name="T54" fmla="*/ 380543187 w 658"/>
              <a:gd name="T55" fmla="*/ 220990456 h 506"/>
              <a:gd name="T56" fmla="*/ 388103646 w 658"/>
              <a:gd name="T57" fmla="*/ 214004943 h 506"/>
              <a:gd name="T58" fmla="*/ 391253242 w 658"/>
              <a:gd name="T59" fmla="*/ 206384261 h 506"/>
              <a:gd name="T60" fmla="*/ 405114480 w 658"/>
              <a:gd name="T61" fmla="*/ 196223950 h 506"/>
              <a:gd name="T62" fmla="*/ 413934618 w 658"/>
              <a:gd name="T63" fmla="*/ 193049152 h 506"/>
              <a:gd name="T64" fmla="*/ 412674939 w 658"/>
              <a:gd name="T65" fmla="*/ 175268209 h 506"/>
              <a:gd name="T66" fmla="*/ 400704411 w 658"/>
              <a:gd name="T67" fmla="*/ 167647577 h 506"/>
              <a:gd name="T68" fmla="*/ 391253242 w 658"/>
              <a:gd name="T69" fmla="*/ 160662861 h 506"/>
              <a:gd name="T70" fmla="*/ 398813701 w 658"/>
              <a:gd name="T71" fmla="*/ 147962073 h 506"/>
              <a:gd name="T72" fmla="*/ 389993562 w 658"/>
              <a:gd name="T73" fmla="*/ 138436084 h 506"/>
              <a:gd name="T74" fmla="*/ 372352492 w 658"/>
              <a:gd name="T75" fmla="*/ 125100974 h 506"/>
              <a:gd name="T76" fmla="*/ 354711422 w 658"/>
              <a:gd name="T77" fmla="*/ 124465855 h 506"/>
              <a:gd name="T78" fmla="*/ 341480421 w 658"/>
              <a:gd name="T79" fmla="*/ 114940663 h 506"/>
              <a:gd name="T80" fmla="*/ 350930796 w 658"/>
              <a:gd name="T81" fmla="*/ 93348981 h 506"/>
              <a:gd name="T82" fmla="*/ 357231575 w 658"/>
              <a:gd name="T83" fmla="*/ 74298596 h 506"/>
              <a:gd name="T84" fmla="*/ 361011407 w 658"/>
              <a:gd name="T85" fmla="*/ 60962689 h 506"/>
              <a:gd name="T86" fmla="*/ 328879656 w 658"/>
              <a:gd name="T87" fmla="*/ 40006935 h 506"/>
              <a:gd name="T88" fmla="*/ 295487432 w 658"/>
              <a:gd name="T89" fmla="*/ 41912293 h 506"/>
              <a:gd name="T90" fmla="*/ 280996751 w 658"/>
              <a:gd name="T91" fmla="*/ 23496224 h 506"/>
              <a:gd name="T92" fmla="*/ 264616154 w 658"/>
              <a:gd name="T93" fmla="*/ 18416068 h 506"/>
              <a:gd name="T94" fmla="*/ 253275069 w 658"/>
              <a:gd name="T95" fmla="*/ 10160314 h 506"/>
              <a:gd name="T96" fmla="*/ 240044068 w 658"/>
              <a:gd name="T97" fmla="*/ 5080157 h 506"/>
              <a:gd name="T98" fmla="*/ 223033234 w 658"/>
              <a:gd name="T99" fmla="*/ 3174799 h 506"/>
              <a:gd name="T100" fmla="*/ 207912267 w 658"/>
              <a:gd name="T101" fmla="*/ 18416068 h 506"/>
              <a:gd name="T102" fmla="*/ 192161907 w 658"/>
              <a:gd name="T103" fmla="*/ 27941267 h 506"/>
              <a:gd name="T104" fmla="*/ 185861128 w 658"/>
              <a:gd name="T105" fmla="*/ 20320629 h 506"/>
              <a:gd name="T106" fmla="*/ 146168918 w 658"/>
              <a:gd name="T107" fmla="*/ 38736697 h 506"/>
              <a:gd name="T108" fmla="*/ 127267374 w 658"/>
              <a:gd name="T109" fmla="*/ 26671029 h 506"/>
              <a:gd name="T110" fmla="*/ 105846472 w 658"/>
              <a:gd name="T111" fmla="*/ 26671029 h 506"/>
              <a:gd name="T112" fmla="*/ 91985209 w 658"/>
              <a:gd name="T113" fmla="*/ 13335913 h 506"/>
              <a:gd name="T114" fmla="*/ 23311619 w 658"/>
              <a:gd name="T115" fmla="*/ 34926780 h 506"/>
              <a:gd name="T116" fmla="*/ 630237 w 658"/>
              <a:gd name="T117" fmla="*/ 70487882 h 506"/>
              <a:gd name="T118" fmla="*/ 6930225 w 658"/>
              <a:gd name="T119" fmla="*/ 86999384 h 506"/>
              <a:gd name="T120" fmla="*/ 25201535 w 658"/>
              <a:gd name="T121" fmla="*/ 104145208 h 5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8"/>
              <a:gd name="T184" fmla="*/ 0 h 506"/>
              <a:gd name="T185" fmla="*/ 658 w 658"/>
              <a:gd name="T186" fmla="*/ 506 h 5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8" h="506">
                <a:moveTo>
                  <a:pt x="71" y="154"/>
                </a:moveTo>
                <a:lnTo>
                  <a:pt x="84" y="154"/>
                </a:lnTo>
                <a:lnTo>
                  <a:pt x="89" y="152"/>
                </a:lnTo>
                <a:lnTo>
                  <a:pt x="95" y="154"/>
                </a:lnTo>
                <a:lnTo>
                  <a:pt x="99" y="163"/>
                </a:lnTo>
                <a:lnTo>
                  <a:pt x="101" y="165"/>
                </a:lnTo>
                <a:lnTo>
                  <a:pt x="99" y="169"/>
                </a:lnTo>
                <a:lnTo>
                  <a:pt x="102" y="171"/>
                </a:lnTo>
                <a:lnTo>
                  <a:pt x="110" y="174"/>
                </a:lnTo>
                <a:lnTo>
                  <a:pt x="111" y="180"/>
                </a:lnTo>
                <a:lnTo>
                  <a:pt x="107" y="183"/>
                </a:lnTo>
                <a:lnTo>
                  <a:pt x="111" y="202"/>
                </a:lnTo>
                <a:lnTo>
                  <a:pt x="110" y="215"/>
                </a:lnTo>
                <a:lnTo>
                  <a:pt x="110" y="217"/>
                </a:lnTo>
                <a:lnTo>
                  <a:pt x="122" y="223"/>
                </a:lnTo>
                <a:lnTo>
                  <a:pt x="123" y="227"/>
                </a:lnTo>
                <a:lnTo>
                  <a:pt x="126" y="227"/>
                </a:lnTo>
                <a:lnTo>
                  <a:pt x="135" y="225"/>
                </a:lnTo>
                <a:lnTo>
                  <a:pt x="138" y="226"/>
                </a:lnTo>
                <a:lnTo>
                  <a:pt x="141" y="222"/>
                </a:lnTo>
                <a:lnTo>
                  <a:pt x="150" y="226"/>
                </a:lnTo>
                <a:lnTo>
                  <a:pt x="147" y="228"/>
                </a:lnTo>
                <a:lnTo>
                  <a:pt x="147" y="231"/>
                </a:lnTo>
                <a:lnTo>
                  <a:pt x="159" y="228"/>
                </a:lnTo>
                <a:lnTo>
                  <a:pt x="160" y="232"/>
                </a:lnTo>
                <a:lnTo>
                  <a:pt x="165" y="231"/>
                </a:lnTo>
                <a:lnTo>
                  <a:pt x="168" y="234"/>
                </a:lnTo>
                <a:lnTo>
                  <a:pt x="171" y="239"/>
                </a:lnTo>
                <a:lnTo>
                  <a:pt x="174" y="239"/>
                </a:lnTo>
                <a:lnTo>
                  <a:pt x="175" y="242"/>
                </a:lnTo>
                <a:lnTo>
                  <a:pt x="175" y="249"/>
                </a:lnTo>
                <a:lnTo>
                  <a:pt x="174" y="260"/>
                </a:lnTo>
                <a:lnTo>
                  <a:pt x="171" y="263"/>
                </a:lnTo>
                <a:lnTo>
                  <a:pt x="174" y="274"/>
                </a:lnTo>
                <a:lnTo>
                  <a:pt x="178" y="280"/>
                </a:lnTo>
                <a:lnTo>
                  <a:pt x="178" y="276"/>
                </a:lnTo>
                <a:lnTo>
                  <a:pt x="181" y="278"/>
                </a:lnTo>
                <a:lnTo>
                  <a:pt x="184" y="270"/>
                </a:lnTo>
                <a:lnTo>
                  <a:pt x="187" y="269"/>
                </a:lnTo>
                <a:lnTo>
                  <a:pt x="198" y="268"/>
                </a:lnTo>
                <a:lnTo>
                  <a:pt x="199" y="270"/>
                </a:lnTo>
                <a:lnTo>
                  <a:pt x="202" y="269"/>
                </a:lnTo>
                <a:lnTo>
                  <a:pt x="213" y="276"/>
                </a:lnTo>
                <a:lnTo>
                  <a:pt x="225" y="273"/>
                </a:lnTo>
                <a:lnTo>
                  <a:pt x="229" y="274"/>
                </a:lnTo>
                <a:lnTo>
                  <a:pt x="232" y="273"/>
                </a:lnTo>
                <a:lnTo>
                  <a:pt x="236" y="273"/>
                </a:lnTo>
                <a:lnTo>
                  <a:pt x="238" y="278"/>
                </a:lnTo>
                <a:lnTo>
                  <a:pt x="244" y="281"/>
                </a:lnTo>
                <a:lnTo>
                  <a:pt x="244" y="285"/>
                </a:lnTo>
                <a:lnTo>
                  <a:pt x="247" y="285"/>
                </a:lnTo>
                <a:lnTo>
                  <a:pt x="251" y="291"/>
                </a:lnTo>
                <a:lnTo>
                  <a:pt x="251" y="295"/>
                </a:lnTo>
                <a:lnTo>
                  <a:pt x="256" y="300"/>
                </a:lnTo>
                <a:lnTo>
                  <a:pt x="259" y="297"/>
                </a:lnTo>
                <a:lnTo>
                  <a:pt x="256" y="295"/>
                </a:lnTo>
                <a:lnTo>
                  <a:pt x="259" y="292"/>
                </a:lnTo>
                <a:lnTo>
                  <a:pt x="260" y="295"/>
                </a:lnTo>
                <a:lnTo>
                  <a:pt x="268" y="297"/>
                </a:lnTo>
                <a:lnTo>
                  <a:pt x="268" y="301"/>
                </a:lnTo>
                <a:lnTo>
                  <a:pt x="254" y="311"/>
                </a:lnTo>
                <a:lnTo>
                  <a:pt x="256" y="315"/>
                </a:lnTo>
                <a:lnTo>
                  <a:pt x="253" y="325"/>
                </a:lnTo>
                <a:lnTo>
                  <a:pt x="250" y="327"/>
                </a:lnTo>
                <a:lnTo>
                  <a:pt x="248" y="330"/>
                </a:lnTo>
                <a:lnTo>
                  <a:pt x="253" y="332"/>
                </a:lnTo>
                <a:lnTo>
                  <a:pt x="256" y="330"/>
                </a:lnTo>
                <a:lnTo>
                  <a:pt x="260" y="331"/>
                </a:lnTo>
                <a:lnTo>
                  <a:pt x="260" y="337"/>
                </a:lnTo>
                <a:lnTo>
                  <a:pt x="265" y="347"/>
                </a:lnTo>
                <a:lnTo>
                  <a:pt x="259" y="351"/>
                </a:lnTo>
                <a:lnTo>
                  <a:pt x="251" y="352"/>
                </a:lnTo>
                <a:lnTo>
                  <a:pt x="247" y="358"/>
                </a:lnTo>
                <a:lnTo>
                  <a:pt x="250" y="362"/>
                </a:lnTo>
                <a:lnTo>
                  <a:pt x="245" y="364"/>
                </a:lnTo>
                <a:lnTo>
                  <a:pt x="247" y="367"/>
                </a:lnTo>
                <a:lnTo>
                  <a:pt x="256" y="369"/>
                </a:lnTo>
                <a:lnTo>
                  <a:pt x="257" y="373"/>
                </a:lnTo>
                <a:lnTo>
                  <a:pt x="265" y="372"/>
                </a:lnTo>
                <a:lnTo>
                  <a:pt x="274" y="369"/>
                </a:lnTo>
                <a:lnTo>
                  <a:pt x="281" y="374"/>
                </a:lnTo>
                <a:lnTo>
                  <a:pt x="302" y="379"/>
                </a:lnTo>
                <a:lnTo>
                  <a:pt x="329" y="369"/>
                </a:lnTo>
                <a:lnTo>
                  <a:pt x="335" y="370"/>
                </a:lnTo>
                <a:lnTo>
                  <a:pt x="339" y="368"/>
                </a:lnTo>
                <a:lnTo>
                  <a:pt x="344" y="369"/>
                </a:lnTo>
                <a:lnTo>
                  <a:pt x="344" y="362"/>
                </a:lnTo>
                <a:lnTo>
                  <a:pt x="347" y="358"/>
                </a:lnTo>
                <a:lnTo>
                  <a:pt x="350" y="347"/>
                </a:lnTo>
                <a:lnTo>
                  <a:pt x="351" y="343"/>
                </a:lnTo>
                <a:lnTo>
                  <a:pt x="359" y="341"/>
                </a:lnTo>
                <a:lnTo>
                  <a:pt x="360" y="337"/>
                </a:lnTo>
                <a:lnTo>
                  <a:pt x="373" y="330"/>
                </a:lnTo>
                <a:lnTo>
                  <a:pt x="381" y="333"/>
                </a:lnTo>
                <a:lnTo>
                  <a:pt x="384" y="336"/>
                </a:lnTo>
                <a:lnTo>
                  <a:pt x="378" y="341"/>
                </a:lnTo>
                <a:lnTo>
                  <a:pt x="379" y="346"/>
                </a:lnTo>
                <a:lnTo>
                  <a:pt x="378" y="347"/>
                </a:lnTo>
                <a:lnTo>
                  <a:pt x="375" y="344"/>
                </a:lnTo>
                <a:lnTo>
                  <a:pt x="373" y="346"/>
                </a:lnTo>
                <a:lnTo>
                  <a:pt x="372" y="353"/>
                </a:lnTo>
                <a:lnTo>
                  <a:pt x="369" y="353"/>
                </a:lnTo>
                <a:lnTo>
                  <a:pt x="372" y="359"/>
                </a:lnTo>
                <a:lnTo>
                  <a:pt x="368" y="363"/>
                </a:lnTo>
                <a:lnTo>
                  <a:pt x="365" y="373"/>
                </a:lnTo>
                <a:lnTo>
                  <a:pt x="362" y="374"/>
                </a:lnTo>
                <a:lnTo>
                  <a:pt x="362" y="379"/>
                </a:lnTo>
                <a:lnTo>
                  <a:pt x="370" y="381"/>
                </a:lnTo>
                <a:lnTo>
                  <a:pt x="372" y="386"/>
                </a:lnTo>
                <a:lnTo>
                  <a:pt x="376" y="389"/>
                </a:lnTo>
                <a:lnTo>
                  <a:pt x="376" y="396"/>
                </a:lnTo>
                <a:lnTo>
                  <a:pt x="370" y="402"/>
                </a:lnTo>
                <a:lnTo>
                  <a:pt x="369" y="402"/>
                </a:lnTo>
                <a:lnTo>
                  <a:pt x="372" y="415"/>
                </a:lnTo>
                <a:lnTo>
                  <a:pt x="368" y="421"/>
                </a:lnTo>
                <a:lnTo>
                  <a:pt x="381" y="425"/>
                </a:lnTo>
                <a:lnTo>
                  <a:pt x="385" y="421"/>
                </a:lnTo>
                <a:lnTo>
                  <a:pt x="394" y="422"/>
                </a:lnTo>
                <a:lnTo>
                  <a:pt x="394" y="426"/>
                </a:lnTo>
                <a:lnTo>
                  <a:pt x="405" y="431"/>
                </a:lnTo>
                <a:lnTo>
                  <a:pt x="405" y="433"/>
                </a:lnTo>
                <a:lnTo>
                  <a:pt x="409" y="432"/>
                </a:lnTo>
                <a:lnTo>
                  <a:pt x="414" y="440"/>
                </a:lnTo>
                <a:lnTo>
                  <a:pt x="414" y="446"/>
                </a:lnTo>
                <a:lnTo>
                  <a:pt x="418" y="447"/>
                </a:lnTo>
                <a:lnTo>
                  <a:pt x="420" y="446"/>
                </a:lnTo>
                <a:lnTo>
                  <a:pt x="421" y="446"/>
                </a:lnTo>
                <a:lnTo>
                  <a:pt x="421" y="452"/>
                </a:lnTo>
                <a:lnTo>
                  <a:pt x="436" y="454"/>
                </a:lnTo>
                <a:lnTo>
                  <a:pt x="438" y="454"/>
                </a:lnTo>
                <a:lnTo>
                  <a:pt x="442" y="456"/>
                </a:lnTo>
                <a:lnTo>
                  <a:pt x="449" y="465"/>
                </a:lnTo>
                <a:lnTo>
                  <a:pt x="443" y="470"/>
                </a:lnTo>
                <a:lnTo>
                  <a:pt x="445" y="474"/>
                </a:lnTo>
                <a:lnTo>
                  <a:pt x="451" y="473"/>
                </a:lnTo>
                <a:lnTo>
                  <a:pt x="452" y="474"/>
                </a:lnTo>
                <a:lnTo>
                  <a:pt x="458" y="474"/>
                </a:lnTo>
                <a:lnTo>
                  <a:pt x="466" y="480"/>
                </a:lnTo>
                <a:lnTo>
                  <a:pt x="467" y="486"/>
                </a:lnTo>
                <a:lnTo>
                  <a:pt x="469" y="488"/>
                </a:lnTo>
                <a:lnTo>
                  <a:pt x="466" y="493"/>
                </a:lnTo>
                <a:lnTo>
                  <a:pt x="469" y="495"/>
                </a:lnTo>
                <a:lnTo>
                  <a:pt x="467" y="501"/>
                </a:lnTo>
                <a:lnTo>
                  <a:pt x="470" y="506"/>
                </a:lnTo>
                <a:lnTo>
                  <a:pt x="473" y="504"/>
                </a:lnTo>
                <a:lnTo>
                  <a:pt x="490" y="500"/>
                </a:lnTo>
                <a:lnTo>
                  <a:pt x="493" y="501"/>
                </a:lnTo>
                <a:lnTo>
                  <a:pt x="494" y="505"/>
                </a:lnTo>
                <a:lnTo>
                  <a:pt x="497" y="503"/>
                </a:lnTo>
                <a:lnTo>
                  <a:pt x="497" y="499"/>
                </a:lnTo>
                <a:lnTo>
                  <a:pt x="509" y="498"/>
                </a:lnTo>
                <a:lnTo>
                  <a:pt x="513" y="499"/>
                </a:lnTo>
                <a:lnTo>
                  <a:pt x="518" y="498"/>
                </a:lnTo>
                <a:lnTo>
                  <a:pt x="519" y="500"/>
                </a:lnTo>
                <a:lnTo>
                  <a:pt x="522" y="499"/>
                </a:lnTo>
                <a:lnTo>
                  <a:pt x="522" y="495"/>
                </a:lnTo>
                <a:lnTo>
                  <a:pt x="525" y="495"/>
                </a:lnTo>
                <a:lnTo>
                  <a:pt x="533" y="499"/>
                </a:lnTo>
                <a:lnTo>
                  <a:pt x="537" y="496"/>
                </a:lnTo>
                <a:lnTo>
                  <a:pt x="539" y="499"/>
                </a:lnTo>
                <a:lnTo>
                  <a:pt x="545" y="496"/>
                </a:lnTo>
                <a:lnTo>
                  <a:pt x="543" y="494"/>
                </a:lnTo>
                <a:lnTo>
                  <a:pt x="545" y="493"/>
                </a:lnTo>
                <a:lnTo>
                  <a:pt x="542" y="491"/>
                </a:lnTo>
                <a:lnTo>
                  <a:pt x="540" y="490"/>
                </a:lnTo>
                <a:lnTo>
                  <a:pt x="546" y="488"/>
                </a:lnTo>
                <a:lnTo>
                  <a:pt x="546" y="485"/>
                </a:lnTo>
                <a:lnTo>
                  <a:pt x="549" y="480"/>
                </a:lnTo>
                <a:lnTo>
                  <a:pt x="551" y="482"/>
                </a:lnTo>
                <a:lnTo>
                  <a:pt x="552" y="480"/>
                </a:lnTo>
                <a:lnTo>
                  <a:pt x="554" y="474"/>
                </a:lnTo>
                <a:lnTo>
                  <a:pt x="546" y="470"/>
                </a:lnTo>
                <a:lnTo>
                  <a:pt x="546" y="468"/>
                </a:lnTo>
                <a:lnTo>
                  <a:pt x="551" y="462"/>
                </a:lnTo>
                <a:lnTo>
                  <a:pt x="546" y="458"/>
                </a:lnTo>
                <a:lnTo>
                  <a:pt x="545" y="459"/>
                </a:lnTo>
                <a:lnTo>
                  <a:pt x="540" y="458"/>
                </a:lnTo>
                <a:lnTo>
                  <a:pt x="542" y="452"/>
                </a:lnTo>
                <a:lnTo>
                  <a:pt x="540" y="452"/>
                </a:lnTo>
                <a:lnTo>
                  <a:pt x="536" y="440"/>
                </a:lnTo>
                <a:lnTo>
                  <a:pt x="530" y="440"/>
                </a:lnTo>
                <a:lnTo>
                  <a:pt x="528" y="428"/>
                </a:lnTo>
                <a:lnTo>
                  <a:pt x="530" y="428"/>
                </a:lnTo>
                <a:lnTo>
                  <a:pt x="530" y="427"/>
                </a:lnTo>
                <a:lnTo>
                  <a:pt x="531" y="426"/>
                </a:lnTo>
                <a:lnTo>
                  <a:pt x="530" y="425"/>
                </a:lnTo>
                <a:lnTo>
                  <a:pt x="531" y="425"/>
                </a:lnTo>
                <a:lnTo>
                  <a:pt x="531" y="420"/>
                </a:lnTo>
                <a:lnTo>
                  <a:pt x="534" y="421"/>
                </a:lnTo>
                <a:lnTo>
                  <a:pt x="536" y="420"/>
                </a:lnTo>
                <a:lnTo>
                  <a:pt x="536" y="417"/>
                </a:lnTo>
                <a:lnTo>
                  <a:pt x="528" y="414"/>
                </a:lnTo>
                <a:lnTo>
                  <a:pt x="534" y="407"/>
                </a:lnTo>
                <a:lnTo>
                  <a:pt x="537" y="396"/>
                </a:lnTo>
                <a:lnTo>
                  <a:pt x="543" y="396"/>
                </a:lnTo>
                <a:lnTo>
                  <a:pt x="545" y="394"/>
                </a:lnTo>
                <a:lnTo>
                  <a:pt x="549" y="391"/>
                </a:lnTo>
                <a:lnTo>
                  <a:pt x="549" y="389"/>
                </a:lnTo>
                <a:lnTo>
                  <a:pt x="546" y="386"/>
                </a:lnTo>
                <a:lnTo>
                  <a:pt x="546" y="383"/>
                </a:lnTo>
                <a:lnTo>
                  <a:pt x="554" y="379"/>
                </a:lnTo>
                <a:lnTo>
                  <a:pt x="554" y="377"/>
                </a:lnTo>
                <a:lnTo>
                  <a:pt x="555" y="373"/>
                </a:lnTo>
                <a:lnTo>
                  <a:pt x="554" y="372"/>
                </a:lnTo>
                <a:lnTo>
                  <a:pt x="555" y="368"/>
                </a:lnTo>
                <a:lnTo>
                  <a:pt x="560" y="367"/>
                </a:lnTo>
                <a:lnTo>
                  <a:pt x="563" y="358"/>
                </a:lnTo>
                <a:lnTo>
                  <a:pt x="566" y="354"/>
                </a:lnTo>
                <a:lnTo>
                  <a:pt x="573" y="353"/>
                </a:lnTo>
                <a:lnTo>
                  <a:pt x="576" y="343"/>
                </a:lnTo>
                <a:lnTo>
                  <a:pt x="581" y="343"/>
                </a:lnTo>
                <a:lnTo>
                  <a:pt x="586" y="341"/>
                </a:lnTo>
                <a:lnTo>
                  <a:pt x="586" y="346"/>
                </a:lnTo>
                <a:lnTo>
                  <a:pt x="592" y="348"/>
                </a:lnTo>
                <a:lnTo>
                  <a:pt x="597" y="347"/>
                </a:lnTo>
                <a:lnTo>
                  <a:pt x="597" y="344"/>
                </a:lnTo>
                <a:lnTo>
                  <a:pt x="600" y="344"/>
                </a:lnTo>
                <a:lnTo>
                  <a:pt x="603" y="347"/>
                </a:lnTo>
                <a:lnTo>
                  <a:pt x="601" y="353"/>
                </a:lnTo>
                <a:lnTo>
                  <a:pt x="606" y="355"/>
                </a:lnTo>
                <a:lnTo>
                  <a:pt x="609" y="352"/>
                </a:lnTo>
                <a:lnTo>
                  <a:pt x="609" y="349"/>
                </a:lnTo>
                <a:lnTo>
                  <a:pt x="606" y="351"/>
                </a:lnTo>
                <a:lnTo>
                  <a:pt x="604" y="348"/>
                </a:lnTo>
                <a:lnTo>
                  <a:pt x="607" y="348"/>
                </a:lnTo>
                <a:lnTo>
                  <a:pt x="607" y="346"/>
                </a:lnTo>
                <a:lnTo>
                  <a:pt x="609" y="343"/>
                </a:lnTo>
                <a:lnTo>
                  <a:pt x="610" y="344"/>
                </a:lnTo>
                <a:lnTo>
                  <a:pt x="612" y="343"/>
                </a:lnTo>
                <a:lnTo>
                  <a:pt x="616" y="343"/>
                </a:lnTo>
                <a:lnTo>
                  <a:pt x="615" y="341"/>
                </a:lnTo>
                <a:lnTo>
                  <a:pt x="616" y="337"/>
                </a:lnTo>
                <a:lnTo>
                  <a:pt x="615" y="336"/>
                </a:lnTo>
                <a:lnTo>
                  <a:pt x="615" y="333"/>
                </a:lnTo>
                <a:lnTo>
                  <a:pt x="613" y="333"/>
                </a:lnTo>
                <a:lnTo>
                  <a:pt x="613" y="332"/>
                </a:lnTo>
                <a:lnTo>
                  <a:pt x="615" y="331"/>
                </a:lnTo>
                <a:lnTo>
                  <a:pt x="616" y="328"/>
                </a:lnTo>
                <a:lnTo>
                  <a:pt x="618" y="328"/>
                </a:lnTo>
                <a:lnTo>
                  <a:pt x="621" y="325"/>
                </a:lnTo>
                <a:lnTo>
                  <a:pt x="630" y="322"/>
                </a:lnTo>
                <a:lnTo>
                  <a:pt x="634" y="322"/>
                </a:lnTo>
                <a:lnTo>
                  <a:pt x="637" y="318"/>
                </a:lnTo>
                <a:lnTo>
                  <a:pt x="636" y="318"/>
                </a:lnTo>
                <a:lnTo>
                  <a:pt x="636" y="315"/>
                </a:lnTo>
                <a:lnTo>
                  <a:pt x="640" y="311"/>
                </a:lnTo>
                <a:lnTo>
                  <a:pt x="640" y="309"/>
                </a:lnTo>
                <a:lnTo>
                  <a:pt x="643" y="309"/>
                </a:lnTo>
                <a:lnTo>
                  <a:pt x="649" y="313"/>
                </a:lnTo>
                <a:lnTo>
                  <a:pt x="649" y="311"/>
                </a:lnTo>
                <a:lnTo>
                  <a:pt x="652" y="312"/>
                </a:lnTo>
                <a:lnTo>
                  <a:pt x="654" y="310"/>
                </a:lnTo>
                <a:lnTo>
                  <a:pt x="657" y="309"/>
                </a:lnTo>
                <a:lnTo>
                  <a:pt x="658" y="306"/>
                </a:lnTo>
                <a:lnTo>
                  <a:pt x="657" y="305"/>
                </a:lnTo>
                <a:lnTo>
                  <a:pt x="657" y="304"/>
                </a:lnTo>
                <a:lnTo>
                  <a:pt x="652" y="300"/>
                </a:lnTo>
                <a:lnTo>
                  <a:pt x="651" y="297"/>
                </a:lnTo>
                <a:lnTo>
                  <a:pt x="648" y="295"/>
                </a:lnTo>
                <a:lnTo>
                  <a:pt x="651" y="292"/>
                </a:lnTo>
                <a:lnTo>
                  <a:pt x="652" y="289"/>
                </a:lnTo>
                <a:lnTo>
                  <a:pt x="652" y="285"/>
                </a:lnTo>
                <a:lnTo>
                  <a:pt x="655" y="281"/>
                </a:lnTo>
                <a:lnTo>
                  <a:pt x="655" y="276"/>
                </a:lnTo>
                <a:lnTo>
                  <a:pt x="649" y="275"/>
                </a:lnTo>
                <a:lnTo>
                  <a:pt x="651" y="273"/>
                </a:lnTo>
                <a:lnTo>
                  <a:pt x="649" y="271"/>
                </a:lnTo>
                <a:lnTo>
                  <a:pt x="651" y="268"/>
                </a:lnTo>
                <a:lnTo>
                  <a:pt x="645" y="264"/>
                </a:lnTo>
                <a:lnTo>
                  <a:pt x="642" y="265"/>
                </a:lnTo>
                <a:lnTo>
                  <a:pt x="637" y="263"/>
                </a:lnTo>
                <a:lnTo>
                  <a:pt x="636" y="264"/>
                </a:lnTo>
                <a:lnTo>
                  <a:pt x="634" y="263"/>
                </a:lnTo>
                <a:lnTo>
                  <a:pt x="628" y="265"/>
                </a:lnTo>
                <a:lnTo>
                  <a:pt x="625" y="259"/>
                </a:lnTo>
                <a:lnTo>
                  <a:pt x="624" y="258"/>
                </a:lnTo>
                <a:lnTo>
                  <a:pt x="624" y="257"/>
                </a:lnTo>
                <a:lnTo>
                  <a:pt x="625" y="257"/>
                </a:lnTo>
                <a:lnTo>
                  <a:pt x="625" y="254"/>
                </a:lnTo>
                <a:lnTo>
                  <a:pt x="621" y="253"/>
                </a:lnTo>
                <a:lnTo>
                  <a:pt x="622" y="249"/>
                </a:lnTo>
                <a:lnTo>
                  <a:pt x="627" y="247"/>
                </a:lnTo>
                <a:lnTo>
                  <a:pt x="631" y="242"/>
                </a:lnTo>
                <a:lnTo>
                  <a:pt x="634" y="242"/>
                </a:lnTo>
                <a:lnTo>
                  <a:pt x="636" y="238"/>
                </a:lnTo>
                <a:lnTo>
                  <a:pt x="640" y="236"/>
                </a:lnTo>
                <a:lnTo>
                  <a:pt x="639" y="233"/>
                </a:lnTo>
                <a:lnTo>
                  <a:pt x="633" y="233"/>
                </a:lnTo>
                <a:lnTo>
                  <a:pt x="630" y="231"/>
                </a:lnTo>
                <a:lnTo>
                  <a:pt x="624" y="232"/>
                </a:lnTo>
                <a:lnTo>
                  <a:pt x="622" y="228"/>
                </a:lnTo>
                <a:lnTo>
                  <a:pt x="625" y="228"/>
                </a:lnTo>
                <a:lnTo>
                  <a:pt x="625" y="226"/>
                </a:lnTo>
                <a:lnTo>
                  <a:pt x="622" y="223"/>
                </a:lnTo>
                <a:lnTo>
                  <a:pt x="621" y="220"/>
                </a:lnTo>
                <a:lnTo>
                  <a:pt x="619" y="218"/>
                </a:lnTo>
                <a:lnTo>
                  <a:pt x="615" y="207"/>
                </a:lnTo>
                <a:lnTo>
                  <a:pt x="607" y="208"/>
                </a:lnTo>
                <a:lnTo>
                  <a:pt x="603" y="206"/>
                </a:lnTo>
                <a:lnTo>
                  <a:pt x="600" y="208"/>
                </a:lnTo>
                <a:lnTo>
                  <a:pt x="601" y="201"/>
                </a:lnTo>
                <a:lnTo>
                  <a:pt x="600" y="199"/>
                </a:lnTo>
                <a:lnTo>
                  <a:pt x="591" y="199"/>
                </a:lnTo>
                <a:lnTo>
                  <a:pt x="591" y="197"/>
                </a:lnTo>
                <a:lnTo>
                  <a:pt x="588" y="196"/>
                </a:lnTo>
                <a:lnTo>
                  <a:pt x="581" y="199"/>
                </a:lnTo>
                <a:lnTo>
                  <a:pt x="581" y="197"/>
                </a:lnTo>
                <a:lnTo>
                  <a:pt x="576" y="197"/>
                </a:lnTo>
                <a:lnTo>
                  <a:pt x="576" y="194"/>
                </a:lnTo>
                <a:lnTo>
                  <a:pt x="569" y="196"/>
                </a:lnTo>
                <a:lnTo>
                  <a:pt x="567" y="195"/>
                </a:lnTo>
                <a:lnTo>
                  <a:pt x="563" y="196"/>
                </a:lnTo>
                <a:lnTo>
                  <a:pt x="560" y="194"/>
                </a:lnTo>
                <a:lnTo>
                  <a:pt x="558" y="192"/>
                </a:lnTo>
                <a:lnTo>
                  <a:pt x="555" y="189"/>
                </a:lnTo>
                <a:lnTo>
                  <a:pt x="551" y="194"/>
                </a:lnTo>
                <a:lnTo>
                  <a:pt x="540" y="195"/>
                </a:lnTo>
                <a:lnTo>
                  <a:pt x="542" y="191"/>
                </a:lnTo>
                <a:lnTo>
                  <a:pt x="543" y="187"/>
                </a:lnTo>
                <a:lnTo>
                  <a:pt x="542" y="181"/>
                </a:lnTo>
                <a:lnTo>
                  <a:pt x="537" y="179"/>
                </a:lnTo>
                <a:lnTo>
                  <a:pt x="534" y="173"/>
                </a:lnTo>
                <a:lnTo>
                  <a:pt x="537" y="165"/>
                </a:lnTo>
                <a:lnTo>
                  <a:pt x="545" y="160"/>
                </a:lnTo>
                <a:lnTo>
                  <a:pt x="546" y="158"/>
                </a:lnTo>
                <a:lnTo>
                  <a:pt x="551" y="157"/>
                </a:lnTo>
                <a:lnTo>
                  <a:pt x="552" y="153"/>
                </a:lnTo>
                <a:lnTo>
                  <a:pt x="557" y="147"/>
                </a:lnTo>
                <a:lnTo>
                  <a:pt x="551" y="144"/>
                </a:lnTo>
                <a:lnTo>
                  <a:pt x="558" y="138"/>
                </a:lnTo>
                <a:lnTo>
                  <a:pt x="560" y="133"/>
                </a:lnTo>
                <a:lnTo>
                  <a:pt x="563" y="131"/>
                </a:lnTo>
                <a:lnTo>
                  <a:pt x="560" y="127"/>
                </a:lnTo>
                <a:lnTo>
                  <a:pt x="563" y="121"/>
                </a:lnTo>
                <a:lnTo>
                  <a:pt x="567" y="121"/>
                </a:lnTo>
                <a:lnTo>
                  <a:pt x="567" y="117"/>
                </a:lnTo>
                <a:lnTo>
                  <a:pt x="570" y="113"/>
                </a:lnTo>
                <a:lnTo>
                  <a:pt x="573" y="113"/>
                </a:lnTo>
                <a:lnTo>
                  <a:pt x="573" y="110"/>
                </a:lnTo>
                <a:lnTo>
                  <a:pt x="570" y="108"/>
                </a:lnTo>
                <a:lnTo>
                  <a:pt x="573" y="105"/>
                </a:lnTo>
                <a:lnTo>
                  <a:pt x="576" y="103"/>
                </a:lnTo>
                <a:lnTo>
                  <a:pt x="579" y="101"/>
                </a:lnTo>
                <a:lnTo>
                  <a:pt x="573" y="96"/>
                </a:lnTo>
                <a:lnTo>
                  <a:pt x="566" y="98"/>
                </a:lnTo>
                <a:lnTo>
                  <a:pt x="566" y="92"/>
                </a:lnTo>
                <a:lnTo>
                  <a:pt x="563" y="90"/>
                </a:lnTo>
                <a:lnTo>
                  <a:pt x="548" y="89"/>
                </a:lnTo>
                <a:lnTo>
                  <a:pt x="534" y="81"/>
                </a:lnTo>
                <a:lnTo>
                  <a:pt x="528" y="81"/>
                </a:lnTo>
                <a:lnTo>
                  <a:pt x="528" y="68"/>
                </a:lnTo>
                <a:lnTo>
                  <a:pt x="522" y="63"/>
                </a:lnTo>
                <a:lnTo>
                  <a:pt x="516" y="63"/>
                </a:lnTo>
                <a:lnTo>
                  <a:pt x="503" y="69"/>
                </a:lnTo>
                <a:lnTo>
                  <a:pt x="493" y="66"/>
                </a:lnTo>
                <a:lnTo>
                  <a:pt x="490" y="69"/>
                </a:lnTo>
                <a:lnTo>
                  <a:pt x="482" y="69"/>
                </a:lnTo>
                <a:lnTo>
                  <a:pt x="478" y="68"/>
                </a:lnTo>
                <a:lnTo>
                  <a:pt x="470" y="69"/>
                </a:lnTo>
                <a:lnTo>
                  <a:pt x="469" y="66"/>
                </a:lnTo>
                <a:lnTo>
                  <a:pt x="473" y="55"/>
                </a:lnTo>
                <a:lnTo>
                  <a:pt x="470" y="53"/>
                </a:lnTo>
                <a:lnTo>
                  <a:pt x="466" y="50"/>
                </a:lnTo>
                <a:lnTo>
                  <a:pt x="458" y="53"/>
                </a:lnTo>
                <a:lnTo>
                  <a:pt x="454" y="52"/>
                </a:lnTo>
                <a:lnTo>
                  <a:pt x="454" y="45"/>
                </a:lnTo>
                <a:lnTo>
                  <a:pt x="451" y="40"/>
                </a:lnTo>
                <a:lnTo>
                  <a:pt x="446" y="37"/>
                </a:lnTo>
                <a:lnTo>
                  <a:pt x="445" y="33"/>
                </a:lnTo>
                <a:lnTo>
                  <a:pt x="449" y="22"/>
                </a:lnTo>
                <a:lnTo>
                  <a:pt x="448" y="14"/>
                </a:lnTo>
                <a:lnTo>
                  <a:pt x="441" y="13"/>
                </a:lnTo>
                <a:lnTo>
                  <a:pt x="441" y="10"/>
                </a:lnTo>
                <a:lnTo>
                  <a:pt x="435" y="14"/>
                </a:lnTo>
                <a:lnTo>
                  <a:pt x="435" y="18"/>
                </a:lnTo>
                <a:lnTo>
                  <a:pt x="420" y="29"/>
                </a:lnTo>
                <a:lnTo>
                  <a:pt x="417" y="28"/>
                </a:lnTo>
                <a:lnTo>
                  <a:pt x="415" y="26"/>
                </a:lnTo>
                <a:lnTo>
                  <a:pt x="394" y="24"/>
                </a:lnTo>
                <a:lnTo>
                  <a:pt x="391" y="22"/>
                </a:lnTo>
                <a:lnTo>
                  <a:pt x="391" y="19"/>
                </a:lnTo>
                <a:lnTo>
                  <a:pt x="394" y="19"/>
                </a:lnTo>
                <a:lnTo>
                  <a:pt x="403" y="23"/>
                </a:lnTo>
                <a:lnTo>
                  <a:pt x="402" y="16"/>
                </a:lnTo>
                <a:lnTo>
                  <a:pt x="405" y="13"/>
                </a:lnTo>
                <a:lnTo>
                  <a:pt x="406" y="8"/>
                </a:lnTo>
                <a:lnTo>
                  <a:pt x="402" y="7"/>
                </a:lnTo>
                <a:lnTo>
                  <a:pt x="402" y="5"/>
                </a:lnTo>
                <a:lnTo>
                  <a:pt x="394" y="0"/>
                </a:lnTo>
                <a:lnTo>
                  <a:pt x="390" y="1"/>
                </a:lnTo>
                <a:lnTo>
                  <a:pt x="388" y="3"/>
                </a:lnTo>
                <a:lnTo>
                  <a:pt x="381" y="8"/>
                </a:lnTo>
                <a:lnTo>
                  <a:pt x="379" y="13"/>
                </a:lnTo>
                <a:lnTo>
                  <a:pt x="373" y="14"/>
                </a:lnTo>
                <a:lnTo>
                  <a:pt x="373" y="19"/>
                </a:lnTo>
                <a:lnTo>
                  <a:pt x="369" y="19"/>
                </a:lnTo>
                <a:lnTo>
                  <a:pt x="357" y="17"/>
                </a:lnTo>
                <a:lnTo>
                  <a:pt x="350" y="18"/>
                </a:lnTo>
                <a:lnTo>
                  <a:pt x="350" y="11"/>
                </a:lnTo>
                <a:lnTo>
                  <a:pt x="354" y="5"/>
                </a:lnTo>
                <a:lnTo>
                  <a:pt x="353" y="2"/>
                </a:lnTo>
                <a:lnTo>
                  <a:pt x="342" y="3"/>
                </a:lnTo>
                <a:lnTo>
                  <a:pt x="326" y="8"/>
                </a:lnTo>
                <a:lnTo>
                  <a:pt x="326" y="11"/>
                </a:lnTo>
                <a:lnTo>
                  <a:pt x="327" y="11"/>
                </a:lnTo>
                <a:lnTo>
                  <a:pt x="326" y="19"/>
                </a:lnTo>
                <a:lnTo>
                  <a:pt x="330" y="27"/>
                </a:lnTo>
                <a:lnTo>
                  <a:pt x="330" y="29"/>
                </a:lnTo>
                <a:lnTo>
                  <a:pt x="321" y="32"/>
                </a:lnTo>
                <a:lnTo>
                  <a:pt x="314" y="31"/>
                </a:lnTo>
                <a:lnTo>
                  <a:pt x="314" y="26"/>
                </a:lnTo>
                <a:lnTo>
                  <a:pt x="297" y="24"/>
                </a:lnTo>
                <a:lnTo>
                  <a:pt x="299" y="31"/>
                </a:lnTo>
                <a:lnTo>
                  <a:pt x="302" y="37"/>
                </a:lnTo>
                <a:lnTo>
                  <a:pt x="302" y="40"/>
                </a:lnTo>
                <a:lnTo>
                  <a:pt x="305" y="44"/>
                </a:lnTo>
                <a:lnTo>
                  <a:pt x="309" y="45"/>
                </a:lnTo>
                <a:lnTo>
                  <a:pt x="311" y="49"/>
                </a:lnTo>
                <a:lnTo>
                  <a:pt x="308" y="54"/>
                </a:lnTo>
                <a:lnTo>
                  <a:pt x="305" y="54"/>
                </a:lnTo>
                <a:lnTo>
                  <a:pt x="309" y="49"/>
                </a:lnTo>
                <a:lnTo>
                  <a:pt x="302" y="44"/>
                </a:lnTo>
                <a:lnTo>
                  <a:pt x="297" y="34"/>
                </a:lnTo>
                <a:lnTo>
                  <a:pt x="295" y="32"/>
                </a:lnTo>
                <a:lnTo>
                  <a:pt x="283" y="42"/>
                </a:lnTo>
                <a:lnTo>
                  <a:pt x="260" y="54"/>
                </a:lnTo>
                <a:lnTo>
                  <a:pt x="253" y="53"/>
                </a:lnTo>
                <a:lnTo>
                  <a:pt x="247" y="56"/>
                </a:lnTo>
                <a:lnTo>
                  <a:pt x="239" y="59"/>
                </a:lnTo>
                <a:lnTo>
                  <a:pt x="238" y="58"/>
                </a:lnTo>
                <a:lnTo>
                  <a:pt x="236" y="60"/>
                </a:lnTo>
                <a:lnTo>
                  <a:pt x="232" y="61"/>
                </a:lnTo>
                <a:lnTo>
                  <a:pt x="229" y="59"/>
                </a:lnTo>
                <a:lnTo>
                  <a:pt x="232" y="56"/>
                </a:lnTo>
                <a:lnTo>
                  <a:pt x="227" y="58"/>
                </a:lnTo>
                <a:lnTo>
                  <a:pt x="214" y="59"/>
                </a:lnTo>
                <a:lnTo>
                  <a:pt x="213" y="55"/>
                </a:lnTo>
                <a:lnTo>
                  <a:pt x="216" y="47"/>
                </a:lnTo>
                <a:lnTo>
                  <a:pt x="213" y="44"/>
                </a:lnTo>
                <a:lnTo>
                  <a:pt x="202" y="42"/>
                </a:lnTo>
                <a:lnTo>
                  <a:pt x="187" y="34"/>
                </a:lnTo>
                <a:lnTo>
                  <a:pt x="184" y="31"/>
                </a:lnTo>
                <a:lnTo>
                  <a:pt x="181" y="29"/>
                </a:lnTo>
                <a:lnTo>
                  <a:pt x="181" y="33"/>
                </a:lnTo>
                <a:lnTo>
                  <a:pt x="177" y="32"/>
                </a:lnTo>
                <a:lnTo>
                  <a:pt x="169" y="35"/>
                </a:lnTo>
                <a:lnTo>
                  <a:pt x="168" y="33"/>
                </a:lnTo>
                <a:lnTo>
                  <a:pt x="168" y="42"/>
                </a:lnTo>
                <a:lnTo>
                  <a:pt x="166" y="47"/>
                </a:lnTo>
                <a:lnTo>
                  <a:pt x="162" y="43"/>
                </a:lnTo>
                <a:lnTo>
                  <a:pt x="153" y="44"/>
                </a:lnTo>
                <a:lnTo>
                  <a:pt x="146" y="37"/>
                </a:lnTo>
                <a:lnTo>
                  <a:pt x="144" y="34"/>
                </a:lnTo>
                <a:lnTo>
                  <a:pt x="144" y="31"/>
                </a:lnTo>
                <a:lnTo>
                  <a:pt x="141" y="24"/>
                </a:lnTo>
                <a:lnTo>
                  <a:pt x="146" y="21"/>
                </a:lnTo>
                <a:lnTo>
                  <a:pt x="143" y="10"/>
                </a:lnTo>
                <a:lnTo>
                  <a:pt x="128" y="18"/>
                </a:lnTo>
                <a:lnTo>
                  <a:pt x="125" y="17"/>
                </a:lnTo>
                <a:lnTo>
                  <a:pt x="96" y="27"/>
                </a:lnTo>
                <a:lnTo>
                  <a:pt x="95" y="28"/>
                </a:lnTo>
                <a:lnTo>
                  <a:pt x="64" y="43"/>
                </a:lnTo>
                <a:lnTo>
                  <a:pt x="62" y="44"/>
                </a:lnTo>
                <a:lnTo>
                  <a:pt x="37" y="55"/>
                </a:lnTo>
                <a:lnTo>
                  <a:pt x="0" y="69"/>
                </a:lnTo>
                <a:lnTo>
                  <a:pt x="1" y="74"/>
                </a:lnTo>
                <a:lnTo>
                  <a:pt x="1" y="89"/>
                </a:lnTo>
                <a:lnTo>
                  <a:pt x="3" y="92"/>
                </a:lnTo>
                <a:lnTo>
                  <a:pt x="7" y="94"/>
                </a:lnTo>
                <a:lnTo>
                  <a:pt x="9" y="101"/>
                </a:lnTo>
                <a:lnTo>
                  <a:pt x="4" y="110"/>
                </a:lnTo>
                <a:lnTo>
                  <a:pt x="1" y="111"/>
                </a:lnTo>
                <a:lnTo>
                  <a:pt x="1" y="112"/>
                </a:lnTo>
                <a:lnTo>
                  <a:pt x="4" y="112"/>
                </a:lnTo>
                <a:lnTo>
                  <a:pt x="3" y="115"/>
                </a:lnTo>
                <a:lnTo>
                  <a:pt x="3" y="129"/>
                </a:lnTo>
                <a:lnTo>
                  <a:pt x="6" y="133"/>
                </a:lnTo>
                <a:lnTo>
                  <a:pt x="6" y="137"/>
                </a:lnTo>
                <a:lnTo>
                  <a:pt x="7" y="138"/>
                </a:lnTo>
                <a:lnTo>
                  <a:pt x="11" y="137"/>
                </a:lnTo>
                <a:lnTo>
                  <a:pt x="14" y="139"/>
                </a:lnTo>
                <a:lnTo>
                  <a:pt x="17" y="139"/>
                </a:lnTo>
                <a:lnTo>
                  <a:pt x="20" y="140"/>
                </a:lnTo>
                <a:lnTo>
                  <a:pt x="20" y="144"/>
                </a:lnTo>
                <a:lnTo>
                  <a:pt x="29" y="158"/>
                </a:lnTo>
                <a:lnTo>
                  <a:pt x="29" y="161"/>
                </a:lnTo>
                <a:lnTo>
                  <a:pt x="32" y="164"/>
                </a:lnTo>
                <a:lnTo>
                  <a:pt x="40" y="164"/>
                </a:lnTo>
                <a:lnTo>
                  <a:pt x="41" y="168"/>
                </a:lnTo>
                <a:lnTo>
                  <a:pt x="49" y="174"/>
                </a:lnTo>
                <a:lnTo>
                  <a:pt x="53" y="169"/>
                </a:lnTo>
                <a:lnTo>
                  <a:pt x="55" y="165"/>
                </a:lnTo>
                <a:lnTo>
                  <a:pt x="58" y="160"/>
                </a:lnTo>
                <a:lnTo>
                  <a:pt x="62" y="160"/>
                </a:lnTo>
                <a:lnTo>
                  <a:pt x="71" y="15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3" name="Freeform 535"/>
          <p:cNvSpPr>
            <a:spLocks/>
          </p:cNvSpPr>
          <p:nvPr/>
        </p:nvSpPr>
        <p:spPr bwMode="auto">
          <a:xfrm>
            <a:off x="4110038" y="3667125"/>
            <a:ext cx="3175" cy="3175"/>
          </a:xfrm>
          <a:custGeom>
            <a:avLst/>
            <a:gdLst>
              <a:gd name="T0" fmla="*/ 0 w 5"/>
              <a:gd name="T1" fmla="*/ 1260475 h 4"/>
              <a:gd name="T2" fmla="*/ 1209675 w 5"/>
              <a:gd name="T3" fmla="*/ 0 h 4"/>
              <a:gd name="T4" fmla="*/ 2016125 w 5"/>
              <a:gd name="T5" fmla="*/ 2520156 h 4"/>
              <a:gd name="T6" fmla="*/ 806450 w 5"/>
              <a:gd name="T7" fmla="*/ 2520156 h 4"/>
              <a:gd name="T8" fmla="*/ 0 w 5"/>
              <a:gd name="T9" fmla="*/ 12604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2"/>
                </a:moveTo>
                <a:lnTo>
                  <a:pt x="3" y="0"/>
                </a:lnTo>
                <a:lnTo>
                  <a:pt x="5" y="4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4" name="Freeform 536"/>
          <p:cNvSpPr>
            <a:spLocks/>
          </p:cNvSpPr>
          <p:nvPr/>
        </p:nvSpPr>
        <p:spPr bwMode="auto">
          <a:xfrm>
            <a:off x="4110038" y="3673475"/>
            <a:ext cx="1587" cy="3175"/>
          </a:xfrm>
          <a:custGeom>
            <a:avLst/>
            <a:gdLst>
              <a:gd name="T0" fmla="*/ 0 w 1"/>
              <a:gd name="T1" fmla="*/ 0 h 2"/>
              <a:gd name="T2" fmla="*/ 2518569 w 1"/>
              <a:gd name="T3" fmla="*/ 0 h 2"/>
              <a:gd name="T4" fmla="*/ 2518569 w 1"/>
              <a:gd name="T5" fmla="*/ 5040312 h 2"/>
              <a:gd name="T6" fmla="*/ 0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0"/>
                </a:moveTo>
                <a:lnTo>
                  <a:pt x="1" y="0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5" name="Freeform 537"/>
          <p:cNvSpPr>
            <a:spLocks/>
          </p:cNvSpPr>
          <p:nvPr/>
        </p:nvSpPr>
        <p:spPr bwMode="auto">
          <a:xfrm>
            <a:off x="4105275" y="3670300"/>
            <a:ext cx="1588" cy="1588"/>
          </a:xfrm>
          <a:custGeom>
            <a:avLst/>
            <a:gdLst>
              <a:gd name="T0" fmla="*/ 0 w 2"/>
              <a:gd name="T1" fmla="*/ 0 h 1"/>
              <a:gd name="T2" fmla="*/ 1260872 w 2"/>
              <a:gd name="T3" fmla="*/ 2521744 h 1"/>
              <a:gd name="T4" fmla="*/ 1260872 w 2"/>
              <a:gd name="T5" fmla="*/ 0 h 1"/>
              <a:gd name="T6" fmla="*/ 0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0" y="0"/>
                </a:move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6" name="Freeform 538"/>
          <p:cNvSpPr>
            <a:spLocks/>
          </p:cNvSpPr>
          <p:nvPr/>
        </p:nvSpPr>
        <p:spPr bwMode="auto">
          <a:xfrm>
            <a:off x="2058988" y="2700338"/>
            <a:ext cx="674687" cy="687387"/>
          </a:xfrm>
          <a:custGeom>
            <a:avLst/>
            <a:gdLst>
              <a:gd name="T0" fmla="*/ 39598816 w 851"/>
              <a:gd name="T1" fmla="*/ 408578049 h 865"/>
              <a:gd name="T2" fmla="*/ 79827128 w 851"/>
              <a:gd name="T3" fmla="*/ 393422163 h 865"/>
              <a:gd name="T4" fmla="*/ 169711134 w 851"/>
              <a:gd name="T5" fmla="*/ 378266277 h 865"/>
              <a:gd name="T6" fmla="*/ 179139307 w 851"/>
              <a:gd name="T7" fmla="*/ 358057900 h 865"/>
              <a:gd name="T8" fmla="*/ 152739312 w 851"/>
              <a:gd name="T9" fmla="*/ 368162089 h 865"/>
              <a:gd name="T10" fmla="*/ 108740377 w 851"/>
              <a:gd name="T11" fmla="*/ 362478631 h 865"/>
              <a:gd name="T12" fmla="*/ 137654393 w 851"/>
              <a:gd name="T13" fmla="*/ 343533774 h 865"/>
              <a:gd name="T14" fmla="*/ 145197249 w 851"/>
              <a:gd name="T15" fmla="*/ 319537220 h 865"/>
              <a:gd name="T16" fmla="*/ 209938690 w 851"/>
              <a:gd name="T17" fmla="*/ 294908906 h 865"/>
              <a:gd name="T18" fmla="*/ 145197249 w 851"/>
              <a:gd name="T19" fmla="*/ 271543317 h 865"/>
              <a:gd name="T20" fmla="*/ 120054660 w 851"/>
              <a:gd name="T21" fmla="*/ 251966700 h 865"/>
              <a:gd name="T22" fmla="*/ 109369080 w 851"/>
              <a:gd name="T23" fmla="*/ 236179054 h 865"/>
              <a:gd name="T24" fmla="*/ 118797253 w 851"/>
              <a:gd name="T25" fmla="*/ 212814260 h 865"/>
              <a:gd name="T26" fmla="*/ 171596451 w 851"/>
              <a:gd name="T27" fmla="*/ 185027890 h 865"/>
              <a:gd name="T28" fmla="*/ 159025553 w 851"/>
              <a:gd name="T29" fmla="*/ 153453393 h 865"/>
              <a:gd name="T30" fmla="*/ 153368015 w 851"/>
              <a:gd name="T31" fmla="*/ 129456839 h 865"/>
              <a:gd name="T32" fmla="*/ 147711270 w 851"/>
              <a:gd name="T33" fmla="*/ 115563678 h 865"/>
              <a:gd name="T34" fmla="*/ 169711134 w 851"/>
              <a:gd name="T35" fmla="*/ 112406467 h 865"/>
              <a:gd name="T36" fmla="*/ 230681147 w 851"/>
              <a:gd name="T37" fmla="*/ 119352650 h 865"/>
              <a:gd name="T38" fmla="*/ 250794901 w 851"/>
              <a:gd name="T39" fmla="*/ 126298833 h 865"/>
              <a:gd name="T40" fmla="*/ 294793836 w 851"/>
              <a:gd name="T41" fmla="*/ 137034781 h 865"/>
              <a:gd name="T42" fmla="*/ 336907453 w 851"/>
              <a:gd name="T43" fmla="*/ 113037433 h 865"/>
              <a:gd name="T44" fmla="*/ 343821606 w 851"/>
              <a:gd name="T45" fmla="*/ 89672614 h 865"/>
              <a:gd name="T46" fmla="*/ 292908518 w 851"/>
              <a:gd name="T47" fmla="*/ 77042179 h 865"/>
              <a:gd name="T48" fmla="*/ 341935495 w 851"/>
              <a:gd name="T49" fmla="*/ 59360842 h 865"/>
              <a:gd name="T50" fmla="*/ 347593034 w 851"/>
              <a:gd name="T51" fmla="*/ 34100755 h 865"/>
              <a:gd name="T52" fmla="*/ 401648845 w 851"/>
              <a:gd name="T53" fmla="*/ 11366917 h 865"/>
              <a:gd name="T54" fmla="*/ 424905422 w 851"/>
              <a:gd name="T55" fmla="*/ 12629643 h 865"/>
              <a:gd name="T56" fmla="*/ 424276719 w 851"/>
              <a:gd name="T57" fmla="*/ 42941424 h 865"/>
              <a:gd name="T58" fmla="*/ 462618909 w 851"/>
              <a:gd name="T59" fmla="*/ 7577946 h 865"/>
              <a:gd name="T60" fmla="*/ 463247612 w 851"/>
              <a:gd name="T61" fmla="*/ 49256641 h 865"/>
              <a:gd name="T62" fmla="*/ 399762735 w 851"/>
              <a:gd name="T63" fmla="*/ 90935339 h 865"/>
              <a:gd name="T64" fmla="*/ 360792635 w 851"/>
              <a:gd name="T65" fmla="*/ 117458164 h 865"/>
              <a:gd name="T66" fmla="*/ 387820541 w 851"/>
              <a:gd name="T67" fmla="*/ 176818982 h 865"/>
              <a:gd name="T68" fmla="*/ 421133995 w 851"/>
              <a:gd name="T69" fmla="*/ 188816861 h 865"/>
              <a:gd name="T70" fmla="*/ 462618909 w 851"/>
              <a:gd name="T71" fmla="*/ 149664421 h 865"/>
              <a:gd name="T72" fmla="*/ 516674720 w 851"/>
              <a:gd name="T73" fmla="*/ 209656254 h 865"/>
              <a:gd name="T74" fmla="*/ 502846416 w 851"/>
              <a:gd name="T75" fmla="*/ 239968025 h 865"/>
              <a:gd name="T76" fmla="*/ 506617844 w 851"/>
              <a:gd name="T77" fmla="*/ 275332288 h 865"/>
              <a:gd name="T78" fmla="*/ 514789403 w 851"/>
              <a:gd name="T79" fmla="*/ 322694431 h 865"/>
              <a:gd name="T80" fmla="*/ 496560967 w 851"/>
              <a:gd name="T81" fmla="*/ 330904134 h 865"/>
              <a:gd name="T82" fmla="*/ 502846416 w 851"/>
              <a:gd name="T83" fmla="*/ 387106946 h 865"/>
              <a:gd name="T84" fmla="*/ 441247748 w 851"/>
              <a:gd name="T85" fmla="*/ 469832657 h 865"/>
              <a:gd name="T86" fmla="*/ 435591003 w 851"/>
              <a:gd name="T87" fmla="*/ 483725817 h 865"/>
              <a:gd name="T88" fmla="*/ 388449244 w 851"/>
              <a:gd name="T89" fmla="*/ 484988542 h 865"/>
              <a:gd name="T90" fmla="*/ 366449380 w 851"/>
              <a:gd name="T91" fmla="*/ 491303760 h 865"/>
              <a:gd name="T92" fmla="*/ 304222009 w 851"/>
              <a:gd name="T93" fmla="*/ 490671999 h 865"/>
              <a:gd name="T94" fmla="*/ 274680082 w 851"/>
              <a:gd name="T95" fmla="*/ 504565160 h 865"/>
              <a:gd name="T96" fmla="*/ 226909719 w 851"/>
              <a:gd name="T97" fmla="*/ 521615531 h 865"/>
              <a:gd name="T98" fmla="*/ 184796052 w 851"/>
              <a:gd name="T99" fmla="*/ 529825234 h 865"/>
              <a:gd name="T100" fmla="*/ 133254261 w 851"/>
              <a:gd name="T101" fmla="*/ 543086634 h 865"/>
              <a:gd name="T102" fmla="*/ 94912047 w 851"/>
              <a:gd name="T103" fmla="*/ 538034142 h 865"/>
              <a:gd name="T104" fmla="*/ 81712446 w 851"/>
              <a:gd name="T105" fmla="*/ 526667228 h 865"/>
              <a:gd name="T106" fmla="*/ 43370244 w 851"/>
              <a:gd name="T107" fmla="*/ 532350685 h 865"/>
              <a:gd name="T108" fmla="*/ 63484010 w 851"/>
              <a:gd name="T109" fmla="*/ 511511342 h 865"/>
              <a:gd name="T110" fmla="*/ 59084671 w 851"/>
              <a:gd name="T111" fmla="*/ 501407948 h 865"/>
              <a:gd name="T112" fmla="*/ 20742463 w 851"/>
              <a:gd name="T113" fmla="*/ 502670674 h 865"/>
              <a:gd name="T114" fmla="*/ 0 w 851"/>
              <a:gd name="T115" fmla="*/ 471727142 h 865"/>
              <a:gd name="T116" fmla="*/ 70398162 w 851"/>
              <a:gd name="T117" fmla="*/ 434469188 h 865"/>
              <a:gd name="T118" fmla="*/ 32056753 w 851"/>
              <a:gd name="T119" fmla="*/ 423102274 h 8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51"/>
              <a:gd name="T181" fmla="*/ 0 h 865"/>
              <a:gd name="T182" fmla="*/ 851 w 851"/>
              <a:gd name="T183" fmla="*/ 865 h 8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51" h="865">
                <a:moveTo>
                  <a:pt x="6" y="670"/>
                </a:moveTo>
                <a:lnTo>
                  <a:pt x="22" y="645"/>
                </a:lnTo>
                <a:lnTo>
                  <a:pt x="25" y="655"/>
                </a:lnTo>
                <a:lnTo>
                  <a:pt x="31" y="641"/>
                </a:lnTo>
                <a:lnTo>
                  <a:pt x="69" y="636"/>
                </a:lnTo>
                <a:lnTo>
                  <a:pt x="63" y="647"/>
                </a:lnTo>
                <a:lnTo>
                  <a:pt x="78" y="647"/>
                </a:lnTo>
                <a:lnTo>
                  <a:pt x="86" y="635"/>
                </a:lnTo>
                <a:lnTo>
                  <a:pt x="97" y="656"/>
                </a:lnTo>
                <a:lnTo>
                  <a:pt x="136" y="658"/>
                </a:lnTo>
                <a:lnTo>
                  <a:pt x="113" y="650"/>
                </a:lnTo>
                <a:lnTo>
                  <a:pt x="127" y="623"/>
                </a:lnTo>
                <a:lnTo>
                  <a:pt x="112" y="615"/>
                </a:lnTo>
                <a:lnTo>
                  <a:pt x="161" y="608"/>
                </a:lnTo>
                <a:lnTo>
                  <a:pt x="168" y="592"/>
                </a:lnTo>
                <a:lnTo>
                  <a:pt x="180" y="586"/>
                </a:lnTo>
                <a:lnTo>
                  <a:pt x="228" y="603"/>
                </a:lnTo>
                <a:lnTo>
                  <a:pt x="270" y="599"/>
                </a:lnTo>
                <a:lnTo>
                  <a:pt x="295" y="589"/>
                </a:lnTo>
                <a:lnTo>
                  <a:pt x="329" y="593"/>
                </a:lnTo>
                <a:lnTo>
                  <a:pt x="297" y="583"/>
                </a:lnTo>
                <a:lnTo>
                  <a:pt x="304" y="577"/>
                </a:lnTo>
                <a:lnTo>
                  <a:pt x="300" y="565"/>
                </a:lnTo>
                <a:lnTo>
                  <a:pt x="285" y="567"/>
                </a:lnTo>
                <a:lnTo>
                  <a:pt x="286" y="573"/>
                </a:lnTo>
                <a:lnTo>
                  <a:pt x="259" y="592"/>
                </a:lnTo>
                <a:lnTo>
                  <a:pt x="244" y="589"/>
                </a:lnTo>
                <a:lnTo>
                  <a:pt x="237" y="594"/>
                </a:lnTo>
                <a:lnTo>
                  <a:pt x="230" y="590"/>
                </a:lnTo>
                <a:lnTo>
                  <a:pt x="243" y="583"/>
                </a:lnTo>
                <a:lnTo>
                  <a:pt x="218" y="587"/>
                </a:lnTo>
                <a:lnTo>
                  <a:pt x="200" y="576"/>
                </a:lnTo>
                <a:lnTo>
                  <a:pt x="200" y="567"/>
                </a:lnTo>
                <a:lnTo>
                  <a:pt x="192" y="566"/>
                </a:lnTo>
                <a:lnTo>
                  <a:pt x="197" y="574"/>
                </a:lnTo>
                <a:lnTo>
                  <a:pt x="173" y="574"/>
                </a:lnTo>
                <a:lnTo>
                  <a:pt x="167" y="582"/>
                </a:lnTo>
                <a:lnTo>
                  <a:pt x="128" y="579"/>
                </a:lnTo>
                <a:lnTo>
                  <a:pt x="183" y="560"/>
                </a:lnTo>
                <a:lnTo>
                  <a:pt x="192" y="548"/>
                </a:lnTo>
                <a:lnTo>
                  <a:pt x="207" y="552"/>
                </a:lnTo>
                <a:lnTo>
                  <a:pt x="219" y="544"/>
                </a:lnTo>
                <a:lnTo>
                  <a:pt x="219" y="536"/>
                </a:lnTo>
                <a:lnTo>
                  <a:pt x="230" y="531"/>
                </a:lnTo>
                <a:lnTo>
                  <a:pt x="234" y="520"/>
                </a:lnTo>
                <a:lnTo>
                  <a:pt x="250" y="514"/>
                </a:lnTo>
                <a:lnTo>
                  <a:pt x="250" y="508"/>
                </a:lnTo>
                <a:lnTo>
                  <a:pt x="231" y="506"/>
                </a:lnTo>
                <a:lnTo>
                  <a:pt x="282" y="462"/>
                </a:lnTo>
                <a:lnTo>
                  <a:pt x="308" y="476"/>
                </a:lnTo>
                <a:lnTo>
                  <a:pt x="304" y="468"/>
                </a:lnTo>
                <a:lnTo>
                  <a:pt x="331" y="467"/>
                </a:lnTo>
                <a:lnTo>
                  <a:pt x="340" y="482"/>
                </a:lnTo>
                <a:lnTo>
                  <a:pt x="334" y="467"/>
                </a:lnTo>
                <a:lnTo>
                  <a:pt x="349" y="462"/>
                </a:lnTo>
                <a:lnTo>
                  <a:pt x="329" y="458"/>
                </a:lnTo>
                <a:lnTo>
                  <a:pt x="341" y="448"/>
                </a:lnTo>
                <a:lnTo>
                  <a:pt x="246" y="436"/>
                </a:lnTo>
                <a:lnTo>
                  <a:pt x="244" y="422"/>
                </a:lnTo>
                <a:lnTo>
                  <a:pt x="231" y="430"/>
                </a:lnTo>
                <a:lnTo>
                  <a:pt x="238" y="417"/>
                </a:lnTo>
                <a:lnTo>
                  <a:pt x="237" y="409"/>
                </a:lnTo>
                <a:lnTo>
                  <a:pt x="246" y="408"/>
                </a:lnTo>
                <a:lnTo>
                  <a:pt x="244" y="392"/>
                </a:lnTo>
                <a:lnTo>
                  <a:pt x="218" y="408"/>
                </a:lnTo>
                <a:lnTo>
                  <a:pt x="191" y="399"/>
                </a:lnTo>
                <a:lnTo>
                  <a:pt x="197" y="389"/>
                </a:lnTo>
                <a:lnTo>
                  <a:pt x="216" y="383"/>
                </a:lnTo>
                <a:lnTo>
                  <a:pt x="200" y="384"/>
                </a:lnTo>
                <a:lnTo>
                  <a:pt x="200" y="375"/>
                </a:lnTo>
                <a:lnTo>
                  <a:pt x="192" y="384"/>
                </a:lnTo>
                <a:lnTo>
                  <a:pt x="174" y="374"/>
                </a:lnTo>
                <a:lnTo>
                  <a:pt x="152" y="368"/>
                </a:lnTo>
                <a:lnTo>
                  <a:pt x="162" y="361"/>
                </a:lnTo>
                <a:lnTo>
                  <a:pt x="170" y="367"/>
                </a:lnTo>
                <a:lnTo>
                  <a:pt x="179" y="362"/>
                </a:lnTo>
                <a:lnTo>
                  <a:pt x="161" y="335"/>
                </a:lnTo>
                <a:lnTo>
                  <a:pt x="189" y="337"/>
                </a:lnTo>
                <a:lnTo>
                  <a:pt x="189" y="327"/>
                </a:lnTo>
                <a:lnTo>
                  <a:pt x="222" y="335"/>
                </a:lnTo>
                <a:lnTo>
                  <a:pt x="215" y="322"/>
                </a:lnTo>
                <a:lnTo>
                  <a:pt x="222" y="298"/>
                </a:lnTo>
                <a:lnTo>
                  <a:pt x="283" y="300"/>
                </a:lnTo>
                <a:lnTo>
                  <a:pt x="273" y="293"/>
                </a:lnTo>
                <a:lnTo>
                  <a:pt x="285" y="288"/>
                </a:lnTo>
                <a:lnTo>
                  <a:pt x="288" y="279"/>
                </a:lnTo>
                <a:lnTo>
                  <a:pt x="227" y="269"/>
                </a:lnTo>
                <a:lnTo>
                  <a:pt x="237" y="257"/>
                </a:lnTo>
                <a:lnTo>
                  <a:pt x="252" y="256"/>
                </a:lnTo>
                <a:lnTo>
                  <a:pt x="253" y="243"/>
                </a:lnTo>
                <a:lnTo>
                  <a:pt x="244" y="237"/>
                </a:lnTo>
                <a:lnTo>
                  <a:pt x="258" y="217"/>
                </a:lnTo>
                <a:lnTo>
                  <a:pt x="237" y="223"/>
                </a:lnTo>
                <a:lnTo>
                  <a:pt x="237" y="216"/>
                </a:lnTo>
                <a:lnTo>
                  <a:pt x="250" y="212"/>
                </a:lnTo>
                <a:lnTo>
                  <a:pt x="244" y="205"/>
                </a:lnTo>
                <a:lnTo>
                  <a:pt x="255" y="195"/>
                </a:lnTo>
                <a:lnTo>
                  <a:pt x="244" y="184"/>
                </a:lnTo>
                <a:lnTo>
                  <a:pt x="227" y="196"/>
                </a:lnTo>
                <a:lnTo>
                  <a:pt x="224" y="214"/>
                </a:lnTo>
                <a:lnTo>
                  <a:pt x="215" y="210"/>
                </a:lnTo>
                <a:lnTo>
                  <a:pt x="235" y="183"/>
                </a:lnTo>
                <a:lnTo>
                  <a:pt x="232" y="175"/>
                </a:lnTo>
                <a:lnTo>
                  <a:pt x="249" y="168"/>
                </a:lnTo>
                <a:lnTo>
                  <a:pt x="265" y="178"/>
                </a:lnTo>
                <a:lnTo>
                  <a:pt x="249" y="186"/>
                </a:lnTo>
                <a:lnTo>
                  <a:pt x="268" y="190"/>
                </a:lnTo>
                <a:lnTo>
                  <a:pt x="270" y="178"/>
                </a:lnTo>
                <a:lnTo>
                  <a:pt x="280" y="177"/>
                </a:lnTo>
                <a:lnTo>
                  <a:pt x="273" y="170"/>
                </a:lnTo>
                <a:lnTo>
                  <a:pt x="288" y="164"/>
                </a:lnTo>
                <a:lnTo>
                  <a:pt x="347" y="190"/>
                </a:lnTo>
                <a:lnTo>
                  <a:pt x="355" y="183"/>
                </a:lnTo>
                <a:lnTo>
                  <a:pt x="367" y="189"/>
                </a:lnTo>
                <a:lnTo>
                  <a:pt x="367" y="199"/>
                </a:lnTo>
                <a:lnTo>
                  <a:pt x="373" y="196"/>
                </a:lnTo>
                <a:lnTo>
                  <a:pt x="367" y="214"/>
                </a:lnTo>
                <a:lnTo>
                  <a:pt x="381" y="230"/>
                </a:lnTo>
                <a:lnTo>
                  <a:pt x="380" y="221"/>
                </a:lnTo>
                <a:lnTo>
                  <a:pt x="399" y="200"/>
                </a:lnTo>
                <a:lnTo>
                  <a:pt x="432" y="217"/>
                </a:lnTo>
                <a:lnTo>
                  <a:pt x="460" y="220"/>
                </a:lnTo>
                <a:lnTo>
                  <a:pt x="468" y="236"/>
                </a:lnTo>
                <a:lnTo>
                  <a:pt x="475" y="235"/>
                </a:lnTo>
                <a:lnTo>
                  <a:pt x="465" y="223"/>
                </a:lnTo>
                <a:lnTo>
                  <a:pt x="469" y="217"/>
                </a:lnTo>
                <a:lnTo>
                  <a:pt x="489" y="223"/>
                </a:lnTo>
                <a:lnTo>
                  <a:pt x="478" y="207"/>
                </a:lnTo>
                <a:lnTo>
                  <a:pt x="463" y="201"/>
                </a:lnTo>
                <a:lnTo>
                  <a:pt x="508" y="178"/>
                </a:lnTo>
                <a:lnTo>
                  <a:pt x="541" y="186"/>
                </a:lnTo>
                <a:lnTo>
                  <a:pt x="536" y="179"/>
                </a:lnTo>
                <a:lnTo>
                  <a:pt x="550" y="179"/>
                </a:lnTo>
                <a:lnTo>
                  <a:pt x="541" y="172"/>
                </a:lnTo>
                <a:lnTo>
                  <a:pt x="559" y="159"/>
                </a:lnTo>
                <a:lnTo>
                  <a:pt x="560" y="146"/>
                </a:lnTo>
                <a:lnTo>
                  <a:pt x="541" y="153"/>
                </a:lnTo>
                <a:lnTo>
                  <a:pt x="547" y="142"/>
                </a:lnTo>
                <a:lnTo>
                  <a:pt x="523" y="151"/>
                </a:lnTo>
                <a:lnTo>
                  <a:pt x="527" y="141"/>
                </a:lnTo>
                <a:lnTo>
                  <a:pt x="511" y="146"/>
                </a:lnTo>
                <a:lnTo>
                  <a:pt x="513" y="138"/>
                </a:lnTo>
                <a:lnTo>
                  <a:pt x="495" y="142"/>
                </a:lnTo>
                <a:lnTo>
                  <a:pt x="466" y="122"/>
                </a:lnTo>
                <a:lnTo>
                  <a:pt x="469" y="112"/>
                </a:lnTo>
                <a:lnTo>
                  <a:pt x="478" y="112"/>
                </a:lnTo>
                <a:lnTo>
                  <a:pt x="481" y="106"/>
                </a:lnTo>
                <a:lnTo>
                  <a:pt x="527" y="101"/>
                </a:lnTo>
                <a:lnTo>
                  <a:pt x="524" y="91"/>
                </a:lnTo>
                <a:lnTo>
                  <a:pt x="544" y="94"/>
                </a:lnTo>
                <a:lnTo>
                  <a:pt x="545" y="84"/>
                </a:lnTo>
                <a:lnTo>
                  <a:pt x="556" y="88"/>
                </a:lnTo>
                <a:lnTo>
                  <a:pt x="554" y="79"/>
                </a:lnTo>
                <a:lnTo>
                  <a:pt x="538" y="76"/>
                </a:lnTo>
                <a:lnTo>
                  <a:pt x="545" y="52"/>
                </a:lnTo>
                <a:lnTo>
                  <a:pt x="553" y="54"/>
                </a:lnTo>
                <a:lnTo>
                  <a:pt x="557" y="46"/>
                </a:lnTo>
                <a:lnTo>
                  <a:pt x="563" y="47"/>
                </a:lnTo>
                <a:lnTo>
                  <a:pt x="583" y="22"/>
                </a:lnTo>
                <a:lnTo>
                  <a:pt x="623" y="26"/>
                </a:lnTo>
                <a:lnTo>
                  <a:pt x="627" y="16"/>
                </a:lnTo>
                <a:lnTo>
                  <a:pt x="639" y="18"/>
                </a:lnTo>
                <a:lnTo>
                  <a:pt x="647" y="38"/>
                </a:lnTo>
                <a:lnTo>
                  <a:pt x="651" y="18"/>
                </a:lnTo>
                <a:lnTo>
                  <a:pt x="666" y="15"/>
                </a:lnTo>
                <a:lnTo>
                  <a:pt x="666" y="31"/>
                </a:lnTo>
                <a:lnTo>
                  <a:pt x="670" y="52"/>
                </a:lnTo>
                <a:lnTo>
                  <a:pt x="676" y="20"/>
                </a:lnTo>
                <a:lnTo>
                  <a:pt x="664" y="28"/>
                </a:lnTo>
                <a:lnTo>
                  <a:pt x="672" y="15"/>
                </a:lnTo>
                <a:lnTo>
                  <a:pt x="693" y="12"/>
                </a:lnTo>
                <a:lnTo>
                  <a:pt x="688" y="32"/>
                </a:lnTo>
                <a:lnTo>
                  <a:pt x="700" y="52"/>
                </a:lnTo>
                <a:lnTo>
                  <a:pt x="675" y="68"/>
                </a:lnTo>
                <a:lnTo>
                  <a:pt x="673" y="86"/>
                </a:lnTo>
                <a:lnTo>
                  <a:pt x="709" y="52"/>
                </a:lnTo>
                <a:lnTo>
                  <a:pt x="699" y="34"/>
                </a:lnTo>
                <a:lnTo>
                  <a:pt x="711" y="15"/>
                </a:lnTo>
                <a:lnTo>
                  <a:pt x="724" y="18"/>
                </a:lnTo>
                <a:lnTo>
                  <a:pt x="736" y="12"/>
                </a:lnTo>
                <a:lnTo>
                  <a:pt x="736" y="0"/>
                </a:lnTo>
                <a:lnTo>
                  <a:pt x="769" y="13"/>
                </a:lnTo>
                <a:lnTo>
                  <a:pt x="767" y="23"/>
                </a:lnTo>
                <a:lnTo>
                  <a:pt x="800" y="44"/>
                </a:lnTo>
                <a:lnTo>
                  <a:pt x="752" y="60"/>
                </a:lnTo>
                <a:lnTo>
                  <a:pt x="737" y="78"/>
                </a:lnTo>
                <a:lnTo>
                  <a:pt x="699" y="99"/>
                </a:lnTo>
                <a:lnTo>
                  <a:pt x="679" y="133"/>
                </a:lnTo>
                <a:lnTo>
                  <a:pt x="673" y="131"/>
                </a:lnTo>
                <a:lnTo>
                  <a:pt x="670" y="142"/>
                </a:lnTo>
                <a:lnTo>
                  <a:pt x="654" y="138"/>
                </a:lnTo>
                <a:lnTo>
                  <a:pt x="636" y="144"/>
                </a:lnTo>
                <a:lnTo>
                  <a:pt x="623" y="135"/>
                </a:lnTo>
                <a:lnTo>
                  <a:pt x="615" y="157"/>
                </a:lnTo>
                <a:lnTo>
                  <a:pt x="636" y="163"/>
                </a:lnTo>
                <a:lnTo>
                  <a:pt x="611" y="180"/>
                </a:lnTo>
                <a:lnTo>
                  <a:pt x="584" y="175"/>
                </a:lnTo>
                <a:lnTo>
                  <a:pt x="574" y="186"/>
                </a:lnTo>
                <a:lnTo>
                  <a:pt x="551" y="188"/>
                </a:lnTo>
                <a:lnTo>
                  <a:pt x="553" y="196"/>
                </a:lnTo>
                <a:lnTo>
                  <a:pt x="586" y="237"/>
                </a:lnTo>
                <a:lnTo>
                  <a:pt x="587" y="261"/>
                </a:lnTo>
                <a:lnTo>
                  <a:pt x="609" y="265"/>
                </a:lnTo>
                <a:lnTo>
                  <a:pt x="617" y="280"/>
                </a:lnTo>
                <a:lnTo>
                  <a:pt x="638" y="291"/>
                </a:lnTo>
                <a:lnTo>
                  <a:pt x="650" y="286"/>
                </a:lnTo>
                <a:lnTo>
                  <a:pt x="667" y="303"/>
                </a:lnTo>
                <a:lnTo>
                  <a:pt x="663" y="291"/>
                </a:lnTo>
                <a:lnTo>
                  <a:pt x="675" y="286"/>
                </a:lnTo>
                <a:lnTo>
                  <a:pt x="670" y="299"/>
                </a:lnTo>
                <a:lnTo>
                  <a:pt x="681" y="279"/>
                </a:lnTo>
                <a:lnTo>
                  <a:pt x="694" y="282"/>
                </a:lnTo>
                <a:lnTo>
                  <a:pt x="699" y="267"/>
                </a:lnTo>
                <a:lnTo>
                  <a:pt x="693" y="258"/>
                </a:lnTo>
                <a:lnTo>
                  <a:pt x="726" y="236"/>
                </a:lnTo>
                <a:lnTo>
                  <a:pt x="736" y="237"/>
                </a:lnTo>
                <a:lnTo>
                  <a:pt x="761" y="299"/>
                </a:lnTo>
                <a:lnTo>
                  <a:pt x="775" y="303"/>
                </a:lnTo>
                <a:lnTo>
                  <a:pt x="769" y="335"/>
                </a:lnTo>
                <a:lnTo>
                  <a:pt x="812" y="335"/>
                </a:lnTo>
                <a:lnTo>
                  <a:pt x="812" y="329"/>
                </a:lnTo>
                <a:lnTo>
                  <a:pt x="822" y="332"/>
                </a:lnTo>
                <a:lnTo>
                  <a:pt x="843" y="354"/>
                </a:lnTo>
                <a:lnTo>
                  <a:pt x="851" y="362"/>
                </a:lnTo>
                <a:lnTo>
                  <a:pt x="837" y="367"/>
                </a:lnTo>
                <a:lnTo>
                  <a:pt x="818" y="354"/>
                </a:lnTo>
                <a:lnTo>
                  <a:pt x="802" y="366"/>
                </a:lnTo>
                <a:lnTo>
                  <a:pt x="800" y="380"/>
                </a:lnTo>
                <a:lnTo>
                  <a:pt x="819" y="392"/>
                </a:lnTo>
                <a:lnTo>
                  <a:pt x="812" y="404"/>
                </a:lnTo>
                <a:lnTo>
                  <a:pt x="818" y="408"/>
                </a:lnTo>
                <a:lnTo>
                  <a:pt x="813" y="410"/>
                </a:lnTo>
                <a:lnTo>
                  <a:pt x="813" y="429"/>
                </a:lnTo>
                <a:lnTo>
                  <a:pt x="806" y="436"/>
                </a:lnTo>
                <a:lnTo>
                  <a:pt x="815" y="459"/>
                </a:lnTo>
                <a:lnTo>
                  <a:pt x="822" y="461"/>
                </a:lnTo>
                <a:lnTo>
                  <a:pt x="825" y="469"/>
                </a:lnTo>
                <a:lnTo>
                  <a:pt x="810" y="495"/>
                </a:lnTo>
                <a:lnTo>
                  <a:pt x="810" y="506"/>
                </a:lnTo>
                <a:lnTo>
                  <a:pt x="819" y="511"/>
                </a:lnTo>
                <a:lnTo>
                  <a:pt x="818" y="515"/>
                </a:lnTo>
                <a:lnTo>
                  <a:pt x="806" y="508"/>
                </a:lnTo>
                <a:lnTo>
                  <a:pt x="787" y="511"/>
                </a:lnTo>
                <a:lnTo>
                  <a:pt x="794" y="518"/>
                </a:lnTo>
                <a:lnTo>
                  <a:pt x="788" y="516"/>
                </a:lnTo>
                <a:lnTo>
                  <a:pt x="790" y="524"/>
                </a:lnTo>
                <a:lnTo>
                  <a:pt x="806" y="536"/>
                </a:lnTo>
                <a:lnTo>
                  <a:pt x="802" y="539"/>
                </a:lnTo>
                <a:lnTo>
                  <a:pt x="799" y="552"/>
                </a:lnTo>
                <a:lnTo>
                  <a:pt x="803" y="573"/>
                </a:lnTo>
                <a:lnTo>
                  <a:pt x="796" y="607"/>
                </a:lnTo>
                <a:lnTo>
                  <a:pt x="800" y="613"/>
                </a:lnTo>
                <a:lnTo>
                  <a:pt x="784" y="636"/>
                </a:lnTo>
                <a:lnTo>
                  <a:pt x="766" y="649"/>
                </a:lnTo>
                <a:lnTo>
                  <a:pt x="758" y="676"/>
                </a:lnTo>
                <a:lnTo>
                  <a:pt x="743" y="682"/>
                </a:lnTo>
                <a:lnTo>
                  <a:pt x="743" y="703"/>
                </a:lnTo>
                <a:lnTo>
                  <a:pt x="702" y="744"/>
                </a:lnTo>
                <a:lnTo>
                  <a:pt x="702" y="750"/>
                </a:lnTo>
                <a:lnTo>
                  <a:pt x="693" y="744"/>
                </a:lnTo>
                <a:lnTo>
                  <a:pt x="687" y="749"/>
                </a:lnTo>
                <a:lnTo>
                  <a:pt x="691" y="762"/>
                </a:lnTo>
                <a:lnTo>
                  <a:pt x="699" y="754"/>
                </a:lnTo>
                <a:lnTo>
                  <a:pt x="693" y="766"/>
                </a:lnTo>
                <a:lnTo>
                  <a:pt x="703" y="777"/>
                </a:lnTo>
                <a:lnTo>
                  <a:pt x="691" y="791"/>
                </a:lnTo>
                <a:lnTo>
                  <a:pt x="672" y="780"/>
                </a:lnTo>
                <a:lnTo>
                  <a:pt x="651" y="784"/>
                </a:lnTo>
                <a:lnTo>
                  <a:pt x="645" y="776"/>
                </a:lnTo>
                <a:lnTo>
                  <a:pt x="618" y="768"/>
                </a:lnTo>
                <a:lnTo>
                  <a:pt x="627" y="762"/>
                </a:lnTo>
                <a:lnTo>
                  <a:pt x="615" y="765"/>
                </a:lnTo>
                <a:lnTo>
                  <a:pt x="611" y="777"/>
                </a:lnTo>
                <a:lnTo>
                  <a:pt x="593" y="784"/>
                </a:lnTo>
                <a:lnTo>
                  <a:pt x="594" y="761"/>
                </a:lnTo>
                <a:lnTo>
                  <a:pt x="583" y="778"/>
                </a:lnTo>
                <a:lnTo>
                  <a:pt x="563" y="778"/>
                </a:lnTo>
                <a:lnTo>
                  <a:pt x="565" y="775"/>
                </a:lnTo>
                <a:lnTo>
                  <a:pt x="557" y="771"/>
                </a:lnTo>
                <a:lnTo>
                  <a:pt x="551" y="775"/>
                </a:lnTo>
                <a:lnTo>
                  <a:pt x="523" y="768"/>
                </a:lnTo>
                <a:lnTo>
                  <a:pt x="484" y="777"/>
                </a:lnTo>
                <a:lnTo>
                  <a:pt x="481" y="771"/>
                </a:lnTo>
                <a:lnTo>
                  <a:pt x="477" y="781"/>
                </a:lnTo>
                <a:lnTo>
                  <a:pt x="486" y="783"/>
                </a:lnTo>
                <a:lnTo>
                  <a:pt x="475" y="794"/>
                </a:lnTo>
                <a:lnTo>
                  <a:pt x="448" y="801"/>
                </a:lnTo>
                <a:lnTo>
                  <a:pt x="437" y="799"/>
                </a:lnTo>
                <a:lnTo>
                  <a:pt x="434" y="804"/>
                </a:lnTo>
                <a:lnTo>
                  <a:pt x="426" y="801"/>
                </a:lnTo>
                <a:lnTo>
                  <a:pt x="420" y="814"/>
                </a:lnTo>
                <a:lnTo>
                  <a:pt x="390" y="817"/>
                </a:lnTo>
                <a:lnTo>
                  <a:pt x="381" y="824"/>
                </a:lnTo>
                <a:lnTo>
                  <a:pt x="361" y="826"/>
                </a:lnTo>
                <a:lnTo>
                  <a:pt x="347" y="820"/>
                </a:lnTo>
                <a:lnTo>
                  <a:pt x="364" y="812"/>
                </a:lnTo>
                <a:lnTo>
                  <a:pt x="367" y="799"/>
                </a:lnTo>
                <a:lnTo>
                  <a:pt x="340" y="792"/>
                </a:lnTo>
                <a:lnTo>
                  <a:pt x="332" y="834"/>
                </a:lnTo>
                <a:lnTo>
                  <a:pt x="294" y="839"/>
                </a:lnTo>
                <a:lnTo>
                  <a:pt x="288" y="856"/>
                </a:lnTo>
                <a:lnTo>
                  <a:pt x="283" y="846"/>
                </a:lnTo>
                <a:lnTo>
                  <a:pt x="265" y="845"/>
                </a:lnTo>
                <a:lnTo>
                  <a:pt x="255" y="859"/>
                </a:lnTo>
                <a:lnTo>
                  <a:pt x="232" y="849"/>
                </a:lnTo>
                <a:lnTo>
                  <a:pt x="212" y="860"/>
                </a:lnTo>
                <a:lnTo>
                  <a:pt x="213" y="854"/>
                </a:lnTo>
                <a:lnTo>
                  <a:pt x="203" y="846"/>
                </a:lnTo>
                <a:lnTo>
                  <a:pt x="203" y="850"/>
                </a:lnTo>
                <a:lnTo>
                  <a:pt x="167" y="856"/>
                </a:lnTo>
                <a:lnTo>
                  <a:pt x="161" y="861"/>
                </a:lnTo>
                <a:lnTo>
                  <a:pt x="151" y="852"/>
                </a:lnTo>
                <a:lnTo>
                  <a:pt x="146" y="865"/>
                </a:lnTo>
                <a:lnTo>
                  <a:pt x="136" y="857"/>
                </a:lnTo>
                <a:lnTo>
                  <a:pt x="143" y="847"/>
                </a:lnTo>
                <a:lnTo>
                  <a:pt x="133" y="851"/>
                </a:lnTo>
                <a:lnTo>
                  <a:pt x="139" y="839"/>
                </a:lnTo>
                <a:lnTo>
                  <a:pt x="130" y="834"/>
                </a:lnTo>
                <a:lnTo>
                  <a:pt x="127" y="843"/>
                </a:lnTo>
                <a:lnTo>
                  <a:pt x="97" y="844"/>
                </a:lnTo>
                <a:lnTo>
                  <a:pt x="95" y="836"/>
                </a:lnTo>
                <a:lnTo>
                  <a:pt x="82" y="847"/>
                </a:lnTo>
                <a:lnTo>
                  <a:pt x="69" y="849"/>
                </a:lnTo>
                <a:lnTo>
                  <a:pt x="69" y="843"/>
                </a:lnTo>
                <a:lnTo>
                  <a:pt x="63" y="849"/>
                </a:lnTo>
                <a:lnTo>
                  <a:pt x="60" y="839"/>
                </a:lnTo>
                <a:lnTo>
                  <a:pt x="95" y="831"/>
                </a:lnTo>
                <a:lnTo>
                  <a:pt x="121" y="818"/>
                </a:lnTo>
                <a:lnTo>
                  <a:pt x="63" y="824"/>
                </a:lnTo>
                <a:lnTo>
                  <a:pt x="101" y="810"/>
                </a:lnTo>
                <a:lnTo>
                  <a:pt x="139" y="805"/>
                </a:lnTo>
                <a:lnTo>
                  <a:pt x="142" y="794"/>
                </a:lnTo>
                <a:lnTo>
                  <a:pt x="137" y="796"/>
                </a:lnTo>
                <a:lnTo>
                  <a:pt x="128" y="786"/>
                </a:lnTo>
                <a:lnTo>
                  <a:pt x="112" y="799"/>
                </a:lnTo>
                <a:lnTo>
                  <a:pt x="94" y="794"/>
                </a:lnTo>
                <a:lnTo>
                  <a:pt x="92" y="798"/>
                </a:lnTo>
                <a:lnTo>
                  <a:pt x="60" y="797"/>
                </a:lnTo>
                <a:lnTo>
                  <a:pt x="54" y="803"/>
                </a:lnTo>
                <a:lnTo>
                  <a:pt x="14" y="803"/>
                </a:lnTo>
                <a:lnTo>
                  <a:pt x="16" y="796"/>
                </a:lnTo>
                <a:lnTo>
                  <a:pt x="33" y="796"/>
                </a:lnTo>
                <a:lnTo>
                  <a:pt x="104" y="759"/>
                </a:lnTo>
                <a:lnTo>
                  <a:pt x="131" y="755"/>
                </a:lnTo>
                <a:lnTo>
                  <a:pt x="30" y="767"/>
                </a:lnTo>
                <a:lnTo>
                  <a:pt x="21" y="754"/>
                </a:lnTo>
                <a:lnTo>
                  <a:pt x="33" y="737"/>
                </a:lnTo>
                <a:lnTo>
                  <a:pt x="0" y="747"/>
                </a:lnTo>
                <a:lnTo>
                  <a:pt x="2" y="723"/>
                </a:lnTo>
                <a:lnTo>
                  <a:pt x="15" y="723"/>
                </a:lnTo>
                <a:lnTo>
                  <a:pt x="30" y="703"/>
                </a:lnTo>
                <a:lnTo>
                  <a:pt x="89" y="694"/>
                </a:lnTo>
                <a:lnTo>
                  <a:pt x="100" y="681"/>
                </a:lnTo>
                <a:lnTo>
                  <a:pt x="112" y="688"/>
                </a:lnTo>
                <a:lnTo>
                  <a:pt x="115" y="681"/>
                </a:lnTo>
                <a:lnTo>
                  <a:pt x="88" y="678"/>
                </a:lnTo>
                <a:lnTo>
                  <a:pt x="91" y="687"/>
                </a:lnTo>
                <a:lnTo>
                  <a:pt x="85" y="677"/>
                </a:lnTo>
                <a:lnTo>
                  <a:pt x="49" y="677"/>
                </a:lnTo>
                <a:lnTo>
                  <a:pt x="51" y="670"/>
                </a:lnTo>
                <a:lnTo>
                  <a:pt x="37" y="666"/>
                </a:lnTo>
                <a:lnTo>
                  <a:pt x="37" y="672"/>
                </a:lnTo>
                <a:lnTo>
                  <a:pt x="22" y="665"/>
                </a:lnTo>
                <a:lnTo>
                  <a:pt x="6" y="67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7" name="Freeform 539"/>
          <p:cNvSpPr>
            <a:spLocks/>
          </p:cNvSpPr>
          <p:nvPr/>
        </p:nvSpPr>
        <p:spPr bwMode="auto">
          <a:xfrm>
            <a:off x="2209800" y="2884488"/>
            <a:ext cx="36513" cy="28575"/>
          </a:xfrm>
          <a:custGeom>
            <a:avLst/>
            <a:gdLst>
              <a:gd name="T0" fmla="*/ 0 w 48"/>
              <a:gd name="T1" fmla="*/ 596213 h 37"/>
              <a:gd name="T2" fmla="*/ 13887873 w 48"/>
              <a:gd name="T3" fmla="*/ 5964451 h 37"/>
              <a:gd name="T4" fmla="*/ 13308990 w 48"/>
              <a:gd name="T5" fmla="*/ 13718317 h 37"/>
              <a:gd name="T6" fmla="*/ 20831427 w 48"/>
              <a:gd name="T7" fmla="*/ 22068392 h 37"/>
              <a:gd name="T8" fmla="*/ 24882086 w 48"/>
              <a:gd name="T9" fmla="*/ 9543277 h 37"/>
              <a:gd name="T10" fmla="*/ 27774986 w 48"/>
              <a:gd name="T11" fmla="*/ 5964451 h 37"/>
              <a:gd name="T12" fmla="*/ 26039097 w 48"/>
              <a:gd name="T13" fmla="*/ 0 h 37"/>
              <a:gd name="T14" fmla="*/ 0 w 48"/>
              <a:gd name="T15" fmla="*/ 596213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37"/>
              <a:gd name="T26" fmla="*/ 48 w 48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37">
                <a:moveTo>
                  <a:pt x="0" y="1"/>
                </a:moveTo>
                <a:lnTo>
                  <a:pt x="24" y="10"/>
                </a:lnTo>
                <a:lnTo>
                  <a:pt x="23" y="23"/>
                </a:lnTo>
                <a:lnTo>
                  <a:pt x="36" y="37"/>
                </a:lnTo>
                <a:lnTo>
                  <a:pt x="43" y="16"/>
                </a:lnTo>
                <a:lnTo>
                  <a:pt x="48" y="10"/>
                </a:lnTo>
                <a:lnTo>
                  <a:pt x="45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8" name="Freeform 540"/>
          <p:cNvSpPr>
            <a:spLocks/>
          </p:cNvSpPr>
          <p:nvPr/>
        </p:nvSpPr>
        <p:spPr bwMode="auto">
          <a:xfrm>
            <a:off x="2228850" y="3033713"/>
            <a:ext cx="9525" cy="9525"/>
          </a:xfrm>
          <a:custGeom>
            <a:avLst/>
            <a:gdLst>
              <a:gd name="T0" fmla="*/ 0 w 10"/>
              <a:gd name="T1" fmla="*/ 0 h 11"/>
              <a:gd name="T2" fmla="*/ 907732 w 10"/>
              <a:gd name="T3" fmla="*/ 7497908 h 11"/>
              <a:gd name="T4" fmla="*/ 9072563 w 10"/>
              <a:gd name="T5" fmla="*/ 8247785 h 11"/>
              <a:gd name="T6" fmla="*/ 9072563 w 10"/>
              <a:gd name="T7" fmla="*/ 1499754 h 11"/>
              <a:gd name="T8" fmla="*/ 0 w 10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1"/>
              <a:gd name="T17" fmla="*/ 10 w 10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1">
                <a:moveTo>
                  <a:pt x="0" y="0"/>
                </a:moveTo>
                <a:lnTo>
                  <a:pt x="1" y="10"/>
                </a:lnTo>
                <a:lnTo>
                  <a:pt x="10" y="11"/>
                </a:lnTo>
                <a:lnTo>
                  <a:pt x="1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69" name="Freeform 541"/>
          <p:cNvSpPr>
            <a:spLocks/>
          </p:cNvSpPr>
          <p:nvPr/>
        </p:nvSpPr>
        <p:spPr bwMode="auto">
          <a:xfrm>
            <a:off x="2328863" y="3333750"/>
            <a:ext cx="15875" cy="7938"/>
          </a:xfrm>
          <a:custGeom>
            <a:avLst/>
            <a:gdLst>
              <a:gd name="T0" fmla="*/ 0 w 19"/>
              <a:gd name="T1" fmla="*/ 5207328 h 11"/>
              <a:gd name="T2" fmla="*/ 2094664 w 19"/>
              <a:gd name="T3" fmla="*/ 0 h 11"/>
              <a:gd name="T4" fmla="*/ 13263978 w 19"/>
              <a:gd name="T5" fmla="*/ 5728349 h 11"/>
              <a:gd name="T6" fmla="*/ 0 w 19"/>
              <a:gd name="T7" fmla="*/ 5207328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1"/>
              <a:gd name="T14" fmla="*/ 19 w 1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1">
                <a:moveTo>
                  <a:pt x="0" y="10"/>
                </a:moveTo>
                <a:lnTo>
                  <a:pt x="3" y="0"/>
                </a:lnTo>
                <a:lnTo>
                  <a:pt x="19" y="11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0" name="Freeform 542"/>
          <p:cNvSpPr>
            <a:spLocks/>
          </p:cNvSpPr>
          <p:nvPr/>
        </p:nvSpPr>
        <p:spPr bwMode="auto">
          <a:xfrm>
            <a:off x="2208213" y="3054350"/>
            <a:ext cx="22225" cy="12700"/>
          </a:xfrm>
          <a:custGeom>
            <a:avLst/>
            <a:gdLst>
              <a:gd name="T0" fmla="*/ 0 w 28"/>
              <a:gd name="T1" fmla="*/ 0 h 16"/>
              <a:gd name="T2" fmla="*/ 17641095 w 28"/>
              <a:gd name="T3" fmla="*/ 10080623 h 16"/>
              <a:gd name="T4" fmla="*/ 15120940 w 28"/>
              <a:gd name="T5" fmla="*/ 6299992 h 16"/>
              <a:gd name="T6" fmla="*/ 17641095 w 28"/>
              <a:gd name="T7" fmla="*/ 5670549 h 16"/>
              <a:gd name="T8" fmla="*/ 0 w 28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6"/>
              <a:gd name="T17" fmla="*/ 28 w 28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6">
                <a:moveTo>
                  <a:pt x="0" y="0"/>
                </a:moveTo>
                <a:lnTo>
                  <a:pt x="28" y="16"/>
                </a:lnTo>
                <a:lnTo>
                  <a:pt x="24" y="10"/>
                </a:lnTo>
                <a:lnTo>
                  <a:pt x="28" y="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1" name="Freeform 543"/>
          <p:cNvSpPr>
            <a:spLocks/>
          </p:cNvSpPr>
          <p:nvPr/>
        </p:nvSpPr>
        <p:spPr bwMode="auto">
          <a:xfrm>
            <a:off x="2219325" y="2922588"/>
            <a:ext cx="14288" cy="6350"/>
          </a:xfrm>
          <a:custGeom>
            <a:avLst/>
            <a:gdLst>
              <a:gd name="T0" fmla="*/ 0 w 16"/>
              <a:gd name="T1" fmla="*/ 4937579 h 7"/>
              <a:gd name="T2" fmla="*/ 11961733 w 16"/>
              <a:gd name="T3" fmla="*/ 0 h 7"/>
              <a:gd name="T4" fmla="*/ 12759181 w 16"/>
              <a:gd name="T5" fmla="*/ 5760357 h 7"/>
              <a:gd name="T6" fmla="*/ 0 w 16"/>
              <a:gd name="T7" fmla="*/ 4937579 h 7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7"/>
              <a:gd name="T14" fmla="*/ 16 w 1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7">
                <a:moveTo>
                  <a:pt x="0" y="6"/>
                </a:moveTo>
                <a:lnTo>
                  <a:pt x="15" y="0"/>
                </a:lnTo>
                <a:lnTo>
                  <a:pt x="16" y="7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2" name="Freeform 544"/>
          <p:cNvSpPr>
            <a:spLocks/>
          </p:cNvSpPr>
          <p:nvPr/>
        </p:nvSpPr>
        <p:spPr bwMode="auto">
          <a:xfrm>
            <a:off x="2108200" y="3335338"/>
            <a:ext cx="12700" cy="6350"/>
          </a:xfrm>
          <a:custGeom>
            <a:avLst/>
            <a:gdLst>
              <a:gd name="T0" fmla="*/ 0 w 17"/>
              <a:gd name="T1" fmla="*/ 0 h 8"/>
              <a:gd name="T2" fmla="*/ 9487646 w 17"/>
              <a:gd name="T3" fmla="*/ 3150393 h 8"/>
              <a:gd name="T4" fmla="*/ 1116106 w 17"/>
              <a:gd name="T5" fmla="*/ 5040312 h 8"/>
              <a:gd name="T6" fmla="*/ 0 w 17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8"/>
              <a:gd name="T14" fmla="*/ 17 w 1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8">
                <a:moveTo>
                  <a:pt x="0" y="0"/>
                </a:moveTo>
                <a:lnTo>
                  <a:pt x="17" y="5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3" name="Freeform 545"/>
          <p:cNvSpPr>
            <a:spLocks/>
          </p:cNvSpPr>
          <p:nvPr/>
        </p:nvSpPr>
        <p:spPr bwMode="auto">
          <a:xfrm>
            <a:off x="2474913" y="2736850"/>
            <a:ext cx="6350" cy="9525"/>
          </a:xfrm>
          <a:custGeom>
            <a:avLst/>
            <a:gdLst>
              <a:gd name="T0" fmla="*/ 0 w 8"/>
              <a:gd name="T1" fmla="*/ 5670550 h 12"/>
              <a:gd name="T2" fmla="*/ 5040312 w 8"/>
              <a:gd name="T3" fmla="*/ 0 h 12"/>
              <a:gd name="T4" fmla="*/ 5040312 w 8"/>
              <a:gd name="T5" fmla="*/ 7560469 h 12"/>
              <a:gd name="T6" fmla="*/ 0 w 8"/>
              <a:gd name="T7" fmla="*/ 567055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2"/>
              <a:gd name="T14" fmla="*/ 8 w 8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2">
                <a:moveTo>
                  <a:pt x="0" y="9"/>
                </a:moveTo>
                <a:lnTo>
                  <a:pt x="8" y="0"/>
                </a:lnTo>
                <a:lnTo>
                  <a:pt x="8" y="12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4" name="Freeform 546"/>
          <p:cNvSpPr>
            <a:spLocks/>
          </p:cNvSpPr>
          <p:nvPr/>
        </p:nvSpPr>
        <p:spPr bwMode="auto">
          <a:xfrm>
            <a:off x="2062163" y="3265488"/>
            <a:ext cx="7937" cy="9525"/>
          </a:xfrm>
          <a:custGeom>
            <a:avLst/>
            <a:gdLst>
              <a:gd name="T0" fmla="*/ 0 w 11"/>
              <a:gd name="T1" fmla="*/ 8247785 h 11"/>
              <a:gd name="T2" fmla="*/ 5726906 w 11"/>
              <a:gd name="T3" fmla="*/ 749877 h 11"/>
              <a:gd name="T4" fmla="*/ 4164760 w 11"/>
              <a:gd name="T5" fmla="*/ 0 h 11"/>
              <a:gd name="T6" fmla="*/ 0 w 11"/>
              <a:gd name="T7" fmla="*/ 8247785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1"/>
              <a:gd name="T14" fmla="*/ 11 w 11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1">
                <a:moveTo>
                  <a:pt x="0" y="11"/>
                </a:moveTo>
                <a:lnTo>
                  <a:pt x="11" y="1"/>
                </a:lnTo>
                <a:lnTo>
                  <a:pt x="8" y="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5" name="Freeform 547"/>
          <p:cNvSpPr>
            <a:spLocks/>
          </p:cNvSpPr>
          <p:nvPr/>
        </p:nvSpPr>
        <p:spPr bwMode="auto">
          <a:xfrm>
            <a:off x="2046288" y="3228975"/>
            <a:ext cx="11112" cy="4763"/>
          </a:xfrm>
          <a:custGeom>
            <a:avLst/>
            <a:gdLst>
              <a:gd name="T0" fmla="*/ 0 w 13"/>
              <a:gd name="T1" fmla="*/ 3781029 h 6"/>
              <a:gd name="T2" fmla="*/ 8767369 w 13"/>
              <a:gd name="T3" fmla="*/ 1890911 h 6"/>
              <a:gd name="T4" fmla="*/ 9498196 w 13"/>
              <a:gd name="T5" fmla="*/ 0 h 6"/>
              <a:gd name="T6" fmla="*/ 0 w 13"/>
              <a:gd name="T7" fmla="*/ 3781029 h 6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6"/>
              <a:gd name="T14" fmla="*/ 13 w 1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6">
                <a:moveTo>
                  <a:pt x="0" y="6"/>
                </a:moveTo>
                <a:lnTo>
                  <a:pt x="12" y="3"/>
                </a:lnTo>
                <a:lnTo>
                  <a:pt x="1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6" name="Freeform 548"/>
          <p:cNvSpPr>
            <a:spLocks/>
          </p:cNvSpPr>
          <p:nvPr/>
        </p:nvSpPr>
        <p:spPr bwMode="auto">
          <a:xfrm>
            <a:off x="2232025" y="3068638"/>
            <a:ext cx="6350" cy="4762"/>
          </a:xfrm>
          <a:custGeom>
            <a:avLst/>
            <a:gdLst>
              <a:gd name="T0" fmla="*/ 0 w 9"/>
              <a:gd name="T1" fmla="*/ 3779441 h 6"/>
              <a:gd name="T2" fmla="*/ 4480277 w 9"/>
              <a:gd name="T3" fmla="*/ 3149269 h 6"/>
              <a:gd name="T4" fmla="*/ 4480277 w 9"/>
              <a:gd name="T5" fmla="*/ 0 h 6"/>
              <a:gd name="T6" fmla="*/ 0 w 9"/>
              <a:gd name="T7" fmla="*/ 3779441 h 6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6"/>
              <a:gd name="T14" fmla="*/ 9 w 9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6">
                <a:moveTo>
                  <a:pt x="0" y="6"/>
                </a:moveTo>
                <a:lnTo>
                  <a:pt x="9" y="5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7" name="Freeform 549"/>
          <p:cNvSpPr>
            <a:spLocks/>
          </p:cNvSpPr>
          <p:nvPr/>
        </p:nvSpPr>
        <p:spPr bwMode="auto">
          <a:xfrm>
            <a:off x="2058988" y="3332163"/>
            <a:ext cx="11112" cy="4762"/>
          </a:xfrm>
          <a:custGeom>
            <a:avLst/>
            <a:gdLst>
              <a:gd name="T0" fmla="*/ 0 w 15"/>
              <a:gd name="T1" fmla="*/ 4535329 h 5"/>
              <a:gd name="T2" fmla="*/ 8231770 w 15"/>
              <a:gd name="T3" fmla="*/ 906685 h 5"/>
              <a:gd name="T4" fmla="*/ 6585713 w 15"/>
              <a:gd name="T5" fmla="*/ 0 h 5"/>
              <a:gd name="T6" fmla="*/ 0 w 15"/>
              <a:gd name="T7" fmla="*/ 4535329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5"/>
              <a:gd name="T14" fmla="*/ 15 w 1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5">
                <a:moveTo>
                  <a:pt x="0" y="5"/>
                </a:moveTo>
                <a:lnTo>
                  <a:pt x="15" y="1"/>
                </a:lnTo>
                <a:lnTo>
                  <a:pt x="12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8" name="Freeform 550"/>
          <p:cNvSpPr>
            <a:spLocks/>
          </p:cNvSpPr>
          <p:nvPr/>
        </p:nvSpPr>
        <p:spPr bwMode="auto">
          <a:xfrm>
            <a:off x="2233613" y="3027363"/>
            <a:ext cx="9525" cy="3175"/>
          </a:xfrm>
          <a:custGeom>
            <a:avLst/>
            <a:gdLst>
              <a:gd name="T0" fmla="*/ 0 w 13"/>
              <a:gd name="T1" fmla="*/ 0 h 4"/>
              <a:gd name="T2" fmla="*/ 6978895 w 13"/>
              <a:gd name="T3" fmla="*/ 2520156 h 4"/>
              <a:gd name="T4" fmla="*/ 1610458 w 13"/>
              <a:gd name="T5" fmla="*/ 2520156 h 4"/>
              <a:gd name="T6" fmla="*/ 0 w 1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4"/>
              <a:gd name="T14" fmla="*/ 13 w 1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4">
                <a:moveTo>
                  <a:pt x="0" y="0"/>
                </a:moveTo>
                <a:lnTo>
                  <a:pt x="13" y="4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79" name="Freeform 551"/>
          <p:cNvSpPr>
            <a:spLocks/>
          </p:cNvSpPr>
          <p:nvPr/>
        </p:nvSpPr>
        <p:spPr bwMode="auto">
          <a:xfrm>
            <a:off x="2203450" y="2940050"/>
            <a:ext cx="6350" cy="3175"/>
          </a:xfrm>
          <a:custGeom>
            <a:avLst/>
            <a:gdLst>
              <a:gd name="T0" fmla="*/ 0 w 9"/>
              <a:gd name="T1" fmla="*/ 2016125 h 5"/>
              <a:gd name="T2" fmla="*/ 4480277 w 9"/>
              <a:gd name="T3" fmla="*/ 1209675 h 5"/>
              <a:gd name="T4" fmla="*/ 1493661 w 9"/>
              <a:gd name="T5" fmla="*/ 0 h 5"/>
              <a:gd name="T6" fmla="*/ 0 w 9"/>
              <a:gd name="T7" fmla="*/ 2016125 h 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5"/>
              <a:gd name="T14" fmla="*/ 9 w 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5">
                <a:moveTo>
                  <a:pt x="0" y="5"/>
                </a:moveTo>
                <a:lnTo>
                  <a:pt x="9" y="3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0" name="Freeform 552"/>
          <p:cNvSpPr>
            <a:spLocks/>
          </p:cNvSpPr>
          <p:nvPr/>
        </p:nvSpPr>
        <p:spPr bwMode="auto">
          <a:xfrm>
            <a:off x="2144713" y="3382963"/>
            <a:ext cx="9525" cy="4762"/>
          </a:xfrm>
          <a:custGeom>
            <a:avLst/>
            <a:gdLst>
              <a:gd name="T0" fmla="*/ 0 w 12"/>
              <a:gd name="T1" fmla="*/ 1814322 h 5"/>
              <a:gd name="T2" fmla="*/ 3150394 w 12"/>
              <a:gd name="T3" fmla="*/ 4535329 h 5"/>
              <a:gd name="T4" fmla="*/ 7560469 w 12"/>
              <a:gd name="T5" fmla="*/ 0 h 5"/>
              <a:gd name="T6" fmla="*/ 0 w 12"/>
              <a:gd name="T7" fmla="*/ 1814322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0" y="2"/>
                </a:moveTo>
                <a:lnTo>
                  <a:pt x="5" y="5"/>
                </a:lnTo>
                <a:lnTo>
                  <a:pt x="1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1" name="Freeform 553"/>
          <p:cNvSpPr>
            <a:spLocks/>
          </p:cNvSpPr>
          <p:nvPr/>
        </p:nvSpPr>
        <p:spPr bwMode="auto">
          <a:xfrm>
            <a:off x="2182813" y="2952750"/>
            <a:ext cx="7937" cy="3175"/>
          </a:xfrm>
          <a:custGeom>
            <a:avLst/>
            <a:gdLst>
              <a:gd name="T0" fmla="*/ 0 w 10"/>
              <a:gd name="T1" fmla="*/ 0 h 4"/>
              <a:gd name="T2" fmla="*/ 4409797 w 10"/>
              <a:gd name="T3" fmla="*/ 2520156 h 4"/>
              <a:gd name="T4" fmla="*/ 6299596 w 10"/>
              <a:gd name="T5" fmla="*/ 1260475 h 4"/>
              <a:gd name="T6" fmla="*/ 0 w 10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4"/>
              <a:gd name="T14" fmla="*/ 10 w 10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4">
                <a:moveTo>
                  <a:pt x="0" y="0"/>
                </a:moveTo>
                <a:lnTo>
                  <a:pt x="7" y="4"/>
                </a:lnTo>
                <a:lnTo>
                  <a:pt x="1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2" name="Freeform 554"/>
          <p:cNvSpPr>
            <a:spLocks/>
          </p:cNvSpPr>
          <p:nvPr/>
        </p:nvSpPr>
        <p:spPr bwMode="auto">
          <a:xfrm>
            <a:off x="2238375" y="3078163"/>
            <a:ext cx="7938" cy="1587"/>
          </a:xfrm>
          <a:custGeom>
            <a:avLst/>
            <a:gdLst>
              <a:gd name="T0" fmla="*/ 0 w 8"/>
              <a:gd name="T1" fmla="*/ 839523 h 3"/>
              <a:gd name="T2" fmla="*/ 7876479 w 8"/>
              <a:gd name="T3" fmla="*/ 839523 h 3"/>
              <a:gd name="T4" fmla="*/ 3938239 w 8"/>
              <a:gd name="T5" fmla="*/ 0 h 3"/>
              <a:gd name="T6" fmla="*/ 0 w 8"/>
              <a:gd name="T7" fmla="*/ 839523 h 3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"/>
              <a:gd name="T14" fmla="*/ 8 w 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">
                <a:moveTo>
                  <a:pt x="0" y="3"/>
                </a:moveTo>
                <a:lnTo>
                  <a:pt x="8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3" name="Freeform 555"/>
          <p:cNvSpPr>
            <a:spLocks/>
          </p:cNvSpPr>
          <p:nvPr/>
        </p:nvSpPr>
        <p:spPr bwMode="auto">
          <a:xfrm>
            <a:off x="2532063" y="2697163"/>
            <a:ext cx="3175" cy="4762"/>
          </a:xfrm>
          <a:custGeom>
            <a:avLst/>
            <a:gdLst>
              <a:gd name="T0" fmla="*/ 0 w 4"/>
              <a:gd name="T1" fmla="*/ 1259549 h 6"/>
              <a:gd name="T2" fmla="*/ 630237 w 4"/>
              <a:gd name="T3" fmla="*/ 0 h 6"/>
              <a:gd name="T4" fmla="*/ 2520156 w 4"/>
              <a:gd name="T5" fmla="*/ 3779441 h 6"/>
              <a:gd name="T6" fmla="*/ 0 w 4"/>
              <a:gd name="T7" fmla="*/ 1259549 h 6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6"/>
              <a:gd name="T14" fmla="*/ 4 w 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6">
                <a:moveTo>
                  <a:pt x="0" y="2"/>
                </a:moveTo>
                <a:lnTo>
                  <a:pt x="1" y="0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4" name="Freeform 556"/>
          <p:cNvSpPr>
            <a:spLocks/>
          </p:cNvSpPr>
          <p:nvPr/>
        </p:nvSpPr>
        <p:spPr bwMode="auto">
          <a:xfrm>
            <a:off x="2465388" y="2820988"/>
            <a:ext cx="7937" cy="3175"/>
          </a:xfrm>
          <a:custGeom>
            <a:avLst/>
            <a:gdLst>
              <a:gd name="T0" fmla="*/ 0 w 8"/>
              <a:gd name="T1" fmla="*/ 2016125 h 5"/>
              <a:gd name="T2" fmla="*/ 7874494 w 8"/>
              <a:gd name="T3" fmla="*/ 0 h 5"/>
              <a:gd name="T4" fmla="*/ 2952564 w 8"/>
              <a:gd name="T5" fmla="*/ 2016125 h 5"/>
              <a:gd name="T6" fmla="*/ 0 w 8"/>
              <a:gd name="T7" fmla="*/ 2016125 h 5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5"/>
              <a:gd name="T14" fmla="*/ 8 w 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5">
                <a:moveTo>
                  <a:pt x="0" y="5"/>
                </a:moveTo>
                <a:lnTo>
                  <a:pt x="8" y="0"/>
                </a:lnTo>
                <a:lnTo>
                  <a:pt x="3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5" name="Freeform 557"/>
          <p:cNvSpPr>
            <a:spLocks/>
          </p:cNvSpPr>
          <p:nvPr/>
        </p:nvSpPr>
        <p:spPr bwMode="auto">
          <a:xfrm>
            <a:off x="3368675" y="5332413"/>
            <a:ext cx="49213" cy="42862"/>
          </a:xfrm>
          <a:custGeom>
            <a:avLst/>
            <a:gdLst>
              <a:gd name="T0" fmla="*/ 6712498 w 63"/>
              <a:gd name="T1" fmla="*/ 7194347 h 53"/>
              <a:gd name="T2" fmla="*/ 3051206 w 63"/>
              <a:gd name="T3" fmla="*/ 9810546 h 53"/>
              <a:gd name="T4" fmla="*/ 4881461 w 63"/>
              <a:gd name="T5" fmla="*/ 13080188 h 53"/>
              <a:gd name="T6" fmla="*/ 1830255 w 63"/>
              <a:gd name="T7" fmla="*/ 13734443 h 53"/>
              <a:gd name="T8" fmla="*/ 0 w 63"/>
              <a:gd name="T9" fmla="*/ 17004893 h 53"/>
              <a:gd name="T10" fmla="*/ 5491546 w 63"/>
              <a:gd name="T11" fmla="*/ 17658337 h 53"/>
              <a:gd name="T12" fmla="*/ 6712498 w 63"/>
              <a:gd name="T13" fmla="*/ 21583039 h 53"/>
              <a:gd name="T14" fmla="*/ 0 w 63"/>
              <a:gd name="T15" fmla="*/ 24199238 h 53"/>
              <a:gd name="T16" fmla="*/ 1830255 w 63"/>
              <a:gd name="T17" fmla="*/ 26814634 h 53"/>
              <a:gd name="T18" fmla="*/ 1830255 w 63"/>
              <a:gd name="T19" fmla="*/ 32047031 h 53"/>
              <a:gd name="T20" fmla="*/ 8542753 w 63"/>
              <a:gd name="T21" fmla="*/ 34663230 h 53"/>
              <a:gd name="T22" fmla="*/ 15255251 w 63"/>
              <a:gd name="T23" fmla="*/ 34663230 h 53"/>
              <a:gd name="T24" fmla="*/ 17085506 w 63"/>
              <a:gd name="T25" fmla="*/ 31392779 h 53"/>
              <a:gd name="T26" fmla="*/ 21967747 w 63"/>
              <a:gd name="T27" fmla="*/ 30739336 h 53"/>
              <a:gd name="T28" fmla="*/ 27459297 w 63"/>
              <a:gd name="T29" fmla="*/ 30739336 h 53"/>
              <a:gd name="T30" fmla="*/ 32951623 w 63"/>
              <a:gd name="T31" fmla="*/ 26814634 h 53"/>
              <a:gd name="T32" fmla="*/ 34781877 w 63"/>
              <a:gd name="T33" fmla="*/ 26161184 h 53"/>
              <a:gd name="T34" fmla="*/ 37222998 w 63"/>
              <a:gd name="T35" fmla="*/ 14388695 h 53"/>
              <a:gd name="T36" fmla="*/ 38443167 w 63"/>
              <a:gd name="T37" fmla="*/ 10463989 h 53"/>
              <a:gd name="T38" fmla="*/ 24408086 w 63"/>
              <a:gd name="T39" fmla="*/ 3923895 h 53"/>
              <a:gd name="T40" fmla="*/ 20136711 w 63"/>
              <a:gd name="T41" fmla="*/ 0 h 53"/>
              <a:gd name="T42" fmla="*/ 14645166 w 63"/>
              <a:gd name="T43" fmla="*/ 654252 h 53"/>
              <a:gd name="T44" fmla="*/ 10983873 w 63"/>
              <a:gd name="T45" fmla="*/ 0 h 53"/>
              <a:gd name="T46" fmla="*/ 9152838 w 63"/>
              <a:gd name="T47" fmla="*/ 4578147 h 53"/>
              <a:gd name="T48" fmla="*/ 6712498 w 63"/>
              <a:gd name="T49" fmla="*/ 7194347 h 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"/>
              <a:gd name="T76" fmla="*/ 0 h 53"/>
              <a:gd name="T77" fmla="*/ 63 w 63"/>
              <a:gd name="T78" fmla="*/ 53 h 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" h="53">
                <a:moveTo>
                  <a:pt x="11" y="11"/>
                </a:moveTo>
                <a:lnTo>
                  <a:pt x="5" y="15"/>
                </a:lnTo>
                <a:lnTo>
                  <a:pt x="8" y="20"/>
                </a:lnTo>
                <a:lnTo>
                  <a:pt x="3" y="21"/>
                </a:lnTo>
                <a:lnTo>
                  <a:pt x="0" y="26"/>
                </a:lnTo>
                <a:lnTo>
                  <a:pt x="9" y="27"/>
                </a:lnTo>
                <a:lnTo>
                  <a:pt x="11" y="33"/>
                </a:lnTo>
                <a:lnTo>
                  <a:pt x="0" y="37"/>
                </a:lnTo>
                <a:lnTo>
                  <a:pt x="3" y="41"/>
                </a:lnTo>
                <a:lnTo>
                  <a:pt x="3" y="49"/>
                </a:lnTo>
                <a:lnTo>
                  <a:pt x="14" y="53"/>
                </a:lnTo>
                <a:lnTo>
                  <a:pt x="25" y="53"/>
                </a:lnTo>
                <a:lnTo>
                  <a:pt x="28" y="48"/>
                </a:lnTo>
                <a:lnTo>
                  <a:pt x="36" y="47"/>
                </a:lnTo>
                <a:lnTo>
                  <a:pt x="45" y="47"/>
                </a:lnTo>
                <a:lnTo>
                  <a:pt x="54" y="41"/>
                </a:lnTo>
                <a:lnTo>
                  <a:pt x="57" y="40"/>
                </a:lnTo>
                <a:lnTo>
                  <a:pt x="61" y="22"/>
                </a:lnTo>
                <a:lnTo>
                  <a:pt x="63" y="16"/>
                </a:lnTo>
                <a:lnTo>
                  <a:pt x="40" y="6"/>
                </a:lnTo>
                <a:lnTo>
                  <a:pt x="33" y="0"/>
                </a:lnTo>
                <a:lnTo>
                  <a:pt x="24" y="1"/>
                </a:lnTo>
                <a:lnTo>
                  <a:pt x="18" y="0"/>
                </a:lnTo>
                <a:lnTo>
                  <a:pt x="15" y="7"/>
                </a:lnTo>
                <a:lnTo>
                  <a:pt x="11" y="11"/>
                </a:lnTo>
                <a:close/>
              </a:path>
            </a:pathLst>
          </a:custGeom>
          <a:solidFill>
            <a:srgbClr val="00008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6" name="Freeform 558"/>
          <p:cNvSpPr>
            <a:spLocks/>
          </p:cNvSpPr>
          <p:nvPr/>
        </p:nvSpPr>
        <p:spPr bwMode="auto">
          <a:xfrm>
            <a:off x="1381125" y="5191125"/>
            <a:ext cx="712788" cy="981075"/>
          </a:xfrm>
          <a:custGeom>
            <a:avLst/>
            <a:gdLst>
              <a:gd name="T0" fmla="*/ 301159297 w 898"/>
              <a:gd name="T1" fmla="*/ 614287843 h 1236"/>
              <a:gd name="T2" fmla="*/ 291708906 w 898"/>
              <a:gd name="T3" fmla="*/ 573335122 h 1236"/>
              <a:gd name="T4" fmla="*/ 322580238 w 898"/>
              <a:gd name="T5" fmla="*/ 530492483 h 1236"/>
              <a:gd name="T6" fmla="*/ 361643073 w 898"/>
              <a:gd name="T7" fmla="*/ 489540555 h 1236"/>
              <a:gd name="T8" fmla="*/ 333291105 w 898"/>
              <a:gd name="T9" fmla="*/ 467488601 h 1236"/>
              <a:gd name="T10" fmla="*/ 310609689 w 898"/>
              <a:gd name="T11" fmla="*/ 402594703 h 1236"/>
              <a:gd name="T12" fmla="*/ 362273311 w 898"/>
              <a:gd name="T13" fmla="*/ 402594703 h 1236"/>
              <a:gd name="T14" fmla="*/ 398184958 w 898"/>
              <a:gd name="T15" fmla="*/ 382433461 h 1236"/>
              <a:gd name="T16" fmla="*/ 412046220 w 898"/>
              <a:gd name="T17" fmla="*/ 346521844 h 1236"/>
              <a:gd name="T18" fmla="*/ 410156300 w 898"/>
              <a:gd name="T19" fmla="*/ 316909424 h 1236"/>
              <a:gd name="T20" fmla="*/ 437247893 w 898"/>
              <a:gd name="T21" fmla="*/ 292968346 h 1236"/>
              <a:gd name="T22" fmla="*/ 449848679 w 898"/>
              <a:gd name="T23" fmla="*/ 246345077 h 1236"/>
              <a:gd name="T24" fmla="*/ 449848679 w 898"/>
              <a:gd name="T25" fmla="*/ 200351995 h 1236"/>
              <a:gd name="T26" fmla="*/ 490801434 w 898"/>
              <a:gd name="T27" fmla="*/ 175151237 h 1236"/>
              <a:gd name="T28" fmla="*/ 525453399 w 898"/>
              <a:gd name="T29" fmla="*/ 164440378 h 1236"/>
              <a:gd name="T30" fmla="*/ 565775916 w 898"/>
              <a:gd name="T31" fmla="*/ 134827959 h 1236"/>
              <a:gd name="T32" fmla="*/ 524823161 w 898"/>
              <a:gd name="T33" fmla="*/ 106476808 h 1236"/>
              <a:gd name="T34" fmla="*/ 511592137 w 898"/>
              <a:gd name="T35" fmla="*/ 68674454 h 1236"/>
              <a:gd name="T36" fmla="*/ 480720805 w 898"/>
              <a:gd name="T37" fmla="*/ 57963596 h 1236"/>
              <a:gd name="T38" fmla="*/ 446698284 w 898"/>
              <a:gd name="T39" fmla="*/ 63003906 h 1236"/>
              <a:gd name="T40" fmla="*/ 414566377 w 898"/>
              <a:gd name="T41" fmla="*/ 59853514 h 1236"/>
              <a:gd name="T42" fmla="*/ 385584171 w 898"/>
              <a:gd name="T43" fmla="*/ 46623281 h 1236"/>
              <a:gd name="T44" fmla="*/ 358492678 w 898"/>
              <a:gd name="T45" fmla="*/ 37172104 h 1236"/>
              <a:gd name="T46" fmla="*/ 325730633 w 898"/>
              <a:gd name="T47" fmla="*/ 42212414 h 1236"/>
              <a:gd name="T48" fmla="*/ 331401185 w 898"/>
              <a:gd name="T49" fmla="*/ 10080624 h 1236"/>
              <a:gd name="T50" fmla="*/ 286038353 w 898"/>
              <a:gd name="T51" fmla="*/ 2520156 h 1236"/>
              <a:gd name="T52" fmla="*/ 234374731 w 898"/>
              <a:gd name="T53" fmla="*/ 30241875 h 1236"/>
              <a:gd name="T54" fmla="*/ 230594892 w 898"/>
              <a:gd name="T55" fmla="*/ 68044217 h 1236"/>
              <a:gd name="T56" fmla="*/ 227444497 w 898"/>
              <a:gd name="T57" fmla="*/ 107736488 h 1236"/>
              <a:gd name="T58" fmla="*/ 223663864 w 898"/>
              <a:gd name="T59" fmla="*/ 154359757 h 1236"/>
              <a:gd name="T60" fmla="*/ 172631224 w 898"/>
              <a:gd name="T61" fmla="*/ 248234995 h 1236"/>
              <a:gd name="T62" fmla="*/ 158769962 w 898"/>
              <a:gd name="T63" fmla="*/ 283517168 h 1236"/>
              <a:gd name="T64" fmla="*/ 93245846 w 898"/>
              <a:gd name="T65" fmla="*/ 366052848 h 1236"/>
              <a:gd name="T66" fmla="*/ 57333406 w 898"/>
              <a:gd name="T67" fmla="*/ 385583853 h 1236"/>
              <a:gd name="T68" fmla="*/ 36542691 w 898"/>
              <a:gd name="T69" fmla="*/ 425276199 h 1236"/>
              <a:gd name="T70" fmla="*/ 18901583 w 898"/>
              <a:gd name="T71" fmla="*/ 483239770 h 1236"/>
              <a:gd name="T72" fmla="*/ 69304748 w 898"/>
              <a:gd name="T73" fmla="*/ 469379313 h 1236"/>
              <a:gd name="T74" fmla="*/ 81905535 w 898"/>
              <a:gd name="T75" fmla="*/ 486390163 h 1236"/>
              <a:gd name="T76" fmla="*/ 65524115 w 898"/>
              <a:gd name="T77" fmla="*/ 496470784 h 1236"/>
              <a:gd name="T78" fmla="*/ 38432610 w 898"/>
              <a:gd name="T79" fmla="*/ 521672336 h 1236"/>
              <a:gd name="T80" fmla="*/ 76234983 w 898"/>
              <a:gd name="T81" fmla="*/ 525452172 h 1236"/>
              <a:gd name="T82" fmla="*/ 97655923 w 898"/>
              <a:gd name="T83" fmla="*/ 526082409 h 1236"/>
              <a:gd name="T84" fmla="*/ 94506322 w 898"/>
              <a:gd name="T85" fmla="*/ 540573104 h 1236"/>
              <a:gd name="T86" fmla="*/ 87575294 w 898"/>
              <a:gd name="T87" fmla="*/ 551914199 h 1236"/>
              <a:gd name="T88" fmla="*/ 56073724 w 898"/>
              <a:gd name="T89" fmla="*/ 611137451 h 1236"/>
              <a:gd name="T90" fmla="*/ 55443486 w 898"/>
              <a:gd name="T91" fmla="*/ 650830491 h 1236"/>
              <a:gd name="T92" fmla="*/ 27091505 w 898"/>
              <a:gd name="T93" fmla="*/ 707533588 h 1236"/>
              <a:gd name="T94" fmla="*/ 3780634 w 898"/>
              <a:gd name="T95" fmla="*/ 744076236 h 1236"/>
              <a:gd name="T96" fmla="*/ 19531027 w 898"/>
              <a:gd name="T97" fmla="*/ 740925843 h 1236"/>
              <a:gd name="T98" fmla="*/ 56073724 w 898"/>
              <a:gd name="T99" fmla="*/ 740295606 h 1236"/>
              <a:gd name="T100" fmla="*/ 143649018 w 898"/>
              <a:gd name="T101" fmla="*/ 778097935 h 1236"/>
              <a:gd name="T102" fmla="*/ 225554577 w 898"/>
              <a:gd name="T103" fmla="*/ 756046775 h 1236"/>
              <a:gd name="T104" fmla="*/ 226184021 w 898"/>
              <a:gd name="T105" fmla="*/ 725804912 h 1236"/>
              <a:gd name="T106" fmla="*/ 238155364 w 898"/>
              <a:gd name="T107" fmla="*/ 684852190 h 1236"/>
              <a:gd name="T108" fmla="*/ 281627483 w 898"/>
              <a:gd name="T109" fmla="*/ 647680099 h 1236"/>
              <a:gd name="T110" fmla="*/ 323840713 w 898"/>
              <a:gd name="T111" fmla="*/ 627518857 h 1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8"/>
              <a:gd name="T169" fmla="*/ 0 h 1236"/>
              <a:gd name="T170" fmla="*/ 898 w 898"/>
              <a:gd name="T171" fmla="*/ 1236 h 1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8" h="1236">
                <a:moveTo>
                  <a:pt x="524" y="989"/>
                </a:moveTo>
                <a:lnTo>
                  <a:pt x="521" y="984"/>
                </a:lnTo>
                <a:lnTo>
                  <a:pt x="507" y="985"/>
                </a:lnTo>
                <a:lnTo>
                  <a:pt x="499" y="990"/>
                </a:lnTo>
                <a:lnTo>
                  <a:pt x="493" y="989"/>
                </a:lnTo>
                <a:lnTo>
                  <a:pt x="489" y="991"/>
                </a:lnTo>
                <a:lnTo>
                  <a:pt x="484" y="990"/>
                </a:lnTo>
                <a:lnTo>
                  <a:pt x="478" y="975"/>
                </a:lnTo>
                <a:lnTo>
                  <a:pt x="480" y="970"/>
                </a:lnTo>
                <a:lnTo>
                  <a:pt x="475" y="963"/>
                </a:lnTo>
                <a:lnTo>
                  <a:pt x="472" y="952"/>
                </a:lnTo>
                <a:lnTo>
                  <a:pt x="465" y="936"/>
                </a:lnTo>
                <a:lnTo>
                  <a:pt x="463" y="927"/>
                </a:lnTo>
                <a:lnTo>
                  <a:pt x="454" y="919"/>
                </a:lnTo>
                <a:lnTo>
                  <a:pt x="462" y="914"/>
                </a:lnTo>
                <a:lnTo>
                  <a:pt x="463" y="910"/>
                </a:lnTo>
                <a:lnTo>
                  <a:pt x="457" y="910"/>
                </a:lnTo>
                <a:lnTo>
                  <a:pt x="465" y="900"/>
                </a:lnTo>
                <a:lnTo>
                  <a:pt x="466" y="892"/>
                </a:lnTo>
                <a:lnTo>
                  <a:pt x="480" y="881"/>
                </a:lnTo>
                <a:lnTo>
                  <a:pt x="483" y="875"/>
                </a:lnTo>
                <a:lnTo>
                  <a:pt x="478" y="871"/>
                </a:lnTo>
                <a:lnTo>
                  <a:pt x="486" y="851"/>
                </a:lnTo>
                <a:lnTo>
                  <a:pt x="512" y="842"/>
                </a:lnTo>
                <a:lnTo>
                  <a:pt x="518" y="837"/>
                </a:lnTo>
                <a:lnTo>
                  <a:pt x="529" y="837"/>
                </a:lnTo>
                <a:lnTo>
                  <a:pt x="539" y="828"/>
                </a:lnTo>
                <a:lnTo>
                  <a:pt x="547" y="826"/>
                </a:lnTo>
                <a:lnTo>
                  <a:pt x="550" y="817"/>
                </a:lnTo>
                <a:lnTo>
                  <a:pt x="571" y="801"/>
                </a:lnTo>
                <a:lnTo>
                  <a:pt x="574" y="796"/>
                </a:lnTo>
                <a:lnTo>
                  <a:pt x="574" y="777"/>
                </a:lnTo>
                <a:lnTo>
                  <a:pt x="569" y="772"/>
                </a:lnTo>
                <a:lnTo>
                  <a:pt x="560" y="769"/>
                </a:lnTo>
                <a:lnTo>
                  <a:pt x="547" y="770"/>
                </a:lnTo>
                <a:lnTo>
                  <a:pt x="541" y="766"/>
                </a:lnTo>
                <a:lnTo>
                  <a:pt x="545" y="754"/>
                </a:lnTo>
                <a:lnTo>
                  <a:pt x="541" y="749"/>
                </a:lnTo>
                <a:lnTo>
                  <a:pt x="532" y="745"/>
                </a:lnTo>
                <a:lnTo>
                  <a:pt x="529" y="742"/>
                </a:lnTo>
                <a:lnTo>
                  <a:pt x="530" y="722"/>
                </a:lnTo>
                <a:lnTo>
                  <a:pt x="520" y="702"/>
                </a:lnTo>
                <a:lnTo>
                  <a:pt x="529" y="675"/>
                </a:lnTo>
                <a:lnTo>
                  <a:pt x="512" y="664"/>
                </a:lnTo>
                <a:lnTo>
                  <a:pt x="514" y="657"/>
                </a:lnTo>
                <a:lnTo>
                  <a:pt x="504" y="654"/>
                </a:lnTo>
                <a:lnTo>
                  <a:pt x="501" y="646"/>
                </a:lnTo>
                <a:lnTo>
                  <a:pt x="493" y="639"/>
                </a:lnTo>
                <a:lnTo>
                  <a:pt x="492" y="622"/>
                </a:lnTo>
                <a:lnTo>
                  <a:pt x="496" y="620"/>
                </a:lnTo>
                <a:lnTo>
                  <a:pt x="507" y="624"/>
                </a:lnTo>
                <a:lnTo>
                  <a:pt x="514" y="628"/>
                </a:lnTo>
                <a:lnTo>
                  <a:pt x="533" y="634"/>
                </a:lnTo>
                <a:lnTo>
                  <a:pt x="544" y="633"/>
                </a:lnTo>
                <a:lnTo>
                  <a:pt x="553" y="633"/>
                </a:lnTo>
                <a:lnTo>
                  <a:pt x="575" y="639"/>
                </a:lnTo>
                <a:lnTo>
                  <a:pt x="584" y="639"/>
                </a:lnTo>
                <a:lnTo>
                  <a:pt x="591" y="641"/>
                </a:lnTo>
                <a:lnTo>
                  <a:pt x="606" y="640"/>
                </a:lnTo>
                <a:lnTo>
                  <a:pt x="615" y="630"/>
                </a:lnTo>
                <a:lnTo>
                  <a:pt x="617" y="623"/>
                </a:lnTo>
                <a:lnTo>
                  <a:pt x="621" y="618"/>
                </a:lnTo>
                <a:lnTo>
                  <a:pt x="621" y="609"/>
                </a:lnTo>
                <a:lnTo>
                  <a:pt x="632" y="607"/>
                </a:lnTo>
                <a:lnTo>
                  <a:pt x="638" y="602"/>
                </a:lnTo>
                <a:lnTo>
                  <a:pt x="644" y="598"/>
                </a:lnTo>
                <a:lnTo>
                  <a:pt x="648" y="583"/>
                </a:lnTo>
                <a:lnTo>
                  <a:pt x="653" y="576"/>
                </a:lnTo>
                <a:lnTo>
                  <a:pt x="658" y="572"/>
                </a:lnTo>
                <a:lnTo>
                  <a:pt x="661" y="565"/>
                </a:lnTo>
                <a:lnTo>
                  <a:pt x="658" y="556"/>
                </a:lnTo>
                <a:lnTo>
                  <a:pt x="654" y="550"/>
                </a:lnTo>
                <a:lnTo>
                  <a:pt x="651" y="541"/>
                </a:lnTo>
                <a:lnTo>
                  <a:pt x="645" y="538"/>
                </a:lnTo>
                <a:lnTo>
                  <a:pt x="636" y="535"/>
                </a:lnTo>
                <a:lnTo>
                  <a:pt x="638" y="519"/>
                </a:lnTo>
                <a:lnTo>
                  <a:pt x="633" y="513"/>
                </a:lnTo>
                <a:lnTo>
                  <a:pt x="639" y="509"/>
                </a:lnTo>
                <a:lnTo>
                  <a:pt x="645" y="502"/>
                </a:lnTo>
                <a:lnTo>
                  <a:pt x="651" y="503"/>
                </a:lnTo>
                <a:lnTo>
                  <a:pt x="657" y="499"/>
                </a:lnTo>
                <a:lnTo>
                  <a:pt x="661" y="498"/>
                </a:lnTo>
                <a:lnTo>
                  <a:pt x="666" y="502"/>
                </a:lnTo>
                <a:lnTo>
                  <a:pt x="675" y="501"/>
                </a:lnTo>
                <a:lnTo>
                  <a:pt x="679" y="491"/>
                </a:lnTo>
                <a:lnTo>
                  <a:pt x="697" y="481"/>
                </a:lnTo>
                <a:lnTo>
                  <a:pt x="699" y="475"/>
                </a:lnTo>
                <a:lnTo>
                  <a:pt x="694" y="465"/>
                </a:lnTo>
                <a:lnTo>
                  <a:pt x="693" y="456"/>
                </a:lnTo>
                <a:lnTo>
                  <a:pt x="694" y="449"/>
                </a:lnTo>
                <a:lnTo>
                  <a:pt x="706" y="440"/>
                </a:lnTo>
                <a:lnTo>
                  <a:pt x="703" y="429"/>
                </a:lnTo>
                <a:lnTo>
                  <a:pt x="703" y="421"/>
                </a:lnTo>
                <a:lnTo>
                  <a:pt x="712" y="410"/>
                </a:lnTo>
                <a:lnTo>
                  <a:pt x="715" y="400"/>
                </a:lnTo>
                <a:lnTo>
                  <a:pt x="714" y="391"/>
                </a:lnTo>
                <a:lnTo>
                  <a:pt x="717" y="382"/>
                </a:lnTo>
                <a:lnTo>
                  <a:pt x="723" y="370"/>
                </a:lnTo>
                <a:lnTo>
                  <a:pt x="724" y="360"/>
                </a:lnTo>
                <a:lnTo>
                  <a:pt x="720" y="354"/>
                </a:lnTo>
                <a:lnTo>
                  <a:pt x="720" y="344"/>
                </a:lnTo>
                <a:lnTo>
                  <a:pt x="715" y="336"/>
                </a:lnTo>
                <a:lnTo>
                  <a:pt x="709" y="318"/>
                </a:lnTo>
                <a:lnTo>
                  <a:pt x="714" y="318"/>
                </a:lnTo>
                <a:lnTo>
                  <a:pt x="724" y="323"/>
                </a:lnTo>
                <a:lnTo>
                  <a:pt x="733" y="323"/>
                </a:lnTo>
                <a:lnTo>
                  <a:pt x="737" y="321"/>
                </a:lnTo>
                <a:lnTo>
                  <a:pt x="748" y="310"/>
                </a:lnTo>
                <a:lnTo>
                  <a:pt x="748" y="302"/>
                </a:lnTo>
                <a:lnTo>
                  <a:pt x="763" y="292"/>
                </a:lnTo>
                <a:lnTo>
                  <a:pt x="770" y="286"/>
                </a:lnTo>
                <a:lnTo>
                  <a:pt x="779" y="278"/>
                </a:lnTo>
                <a:lnTo>
                  <a:pt x="788" y="279"/>
                </a:lnTo>
                <a:lnTo>
                  <a:pt x="794" y="282"/>
                </a:lnTo>
                <a:lnTo>
                  <a:pt x="806" y="274"/>
                </a:lnTo>
                <a:lnTo>
                  <a:pt x="815" y="278"/>
                </a:lnTo>
                <a:lnTo>
                  <a:pt x="816" y="273"/>
                </a:lnTo>
                <a:lnTo>
                  <a:pt x="824" y="271"/>
                </a:lnTo>
                <a:lnTo>
                  <a:pt x="831" y="266"/>
                </a:lnTo>
                <a:lnTo>
                  <a:pt x="834" y="261"/>
                </a:lnTo>
                <a:lnTo>
                  <a:pt x="843" y="252"/>
                </a:lnTo>
                <a:lnTo>
                  <a:pt x="849" y="251"/>
                </a:lnTo>
                <a:lnTo>
                  <a:pt x="852" y="255"/>
                </a:lnTo>
                <a:lnTo>
                  <a:pt x="860" y="253"/>
                </a:lnTo>
                <a:lnTo>
                  <a:pt x="860" y="247"/>
                </a:lnTo>
                <a:lnTo>
                  <a:pt x="866" y="245"/>
                </a:lnTo>
                <a:lnTo>
                  <a:pt x="869" y="236"/>
                </a:lnTo>
                <a:lnTo>
                  <a:pt x="898" y="214"/>
                </a:lnTo>
                <a:lnTo>
                  <a:pt x="898" y="209"/>
                </a:lnTo>
                <a:lnTo>
                  <a:pt x="891" y="203"/>
                </a:lnTo>
                <a:lnTo>
                  <a:pt x="885" y="193"/>
                </a:lnTo>
                <a:lnTo>
                  <a:pt x="877" y="187"/>
                </a:lnTo>
                <a:lnTo>
                  <a:pt x="854" y="179"/>
                </a:lnTo>
                <a:lnTo>
                  <a:pt x="837" y="183"/>
                </a:lnTo>
                <a:lnTo>
                  <a:pt x="828" y="173"/>
                </a:lnTo>
                <a:lnTo>
                  <a:pt x="833" y="169"/>
                </a:lnTo>
                <a:lnTo>
                  <a:pt x="831" y="160"/>
                </a:lnTo>
                <a:lnTo>
                  <a:pt x="834" y="157"/>
                </a:lnTo>
                <a:lnTo>
                  <a:pt x="852" y="132"/>
                </a:lnTo>
                <a:lnTo>
                  <a:pt x="843" y="126"/>
                </a:lnTo>
                <a:lnTo>
                  <a:pt x="852" y="116"/>
                </a:lnTo>
                <a:lnTo>
                  <a:pt x="845" y="108"/>
                </a:lnTo>
                <a:lnTo>
                  <a:pt x="837" y="114"/>
                </a:lnTo>
                <a:lnTo>
                  <a:pt x="812" y="109"/>
                </a:lnTo>
                <a:lnTo>
                  <a:pt x="806" y="105"/>
                </a:lnTo>
                <a:lnTo>
                  <a:pt x="804" y="94"/>
                </a:lnTo>
                <a:lnTo>
                  <a:pt x="797" y="93"/>
                </a:lnTo>
                <a:lnTo>
                  <a:pt x="794" y="99"/>
                </a:lnTo>
                <a:lnTo>
                  <a:pt x="790" y="103"/>
                </a:lnTo>
                <a:lnTo>
                  <a:pt x="779" y="99"/>
                </a:lnTo>
                <a:lnTo>
                  <a:pt x="769" y="99"/>
                </a:lnTo>
                <a:lnTo>
                  <a:pt x="763" y="92"/>
                </a:lnTo>
                <a:lnTo>
                  <a:pt x="755" y="90"/>
                </a:lnTo>
                <a:lnTo>
                  <a:pt x="749" y="93"/>
                </a:lnTo>
                <a:lnTo>
                  <a:pt x="745" y="93"/>
                </a:lnTo>
                <a:lnTo>
                  <a:pt x="734" y="88"/>
                </a:lnTo>
                <a:lnTo>
                  <a:pt x="731" y="82"/>
                </a:lnTo>
                <a:lnTo>
                  <a:pt x="727" y="79"/>
                </a:lnTo>
                <a:lnTo>
                  <a:pt x="715" y="80"/>
                </a:lnTo>
                <a:lnTo>
                  <a:pt x="709" y="100"/>
                </a:lnTo>
                <a:lnTo>
                  <a:pt x="703" y="103"/>
                </a:lnTo>
                <a:lnTo>
                  <a:pt x="693" y="103"/>
                </a:lnTo>
                <a:lnTo>
                  <a:pt x="682" y="106"/>
                </a:lnTo>
                <a:lnTo>
                  <a:pt x="675" y="105"/>
                </a:lnTo>
                <a:lnTo>
                  <a:pt x="673" y="101"/>
                </a:lnTo>
                <a:lnTo>
                  <a:pt x="664" y="109"/>
                </a:lnTo>
                <a:lnTo>
                  <a:pt x="660" y="108"/>
                </a:lnTo>
                <a:lnTo>
                  <a:pt x="658" y="95"/>
                </a:lnTo>
                <a:lnTo>
                  <a:pt x="648" y="92"/>
                </a:lnTo>
                <a:lnTo>
                  <a:pt x="645" y="99"/>
                </a:lnTo>
                <a:lnTo>
                  <a:pt x="626" y="96"/>
                </a:lnTo>
                <a:lnTo>
                  <a:pt x="626" y="93"/>
                </a:lnTo>
                <a:lnTo>
                  <a:pt x="630" y="89"/>
                </a:lnTo>
                <a:lnTo>
                  <a:pt x="630" y="85"/>
                </a:lnTo>
                <a:lnTo>
                  <a:pt x="621" y="83"/>
                </a:lnTo>
                <a:lnTo>
                  <a:pt x="612" y="74"/>
                </a:lnTo>
                <a:lnTo>
                  <a:pt x="605" y="77"/>
                </a:lnTo>
                <a:lnTo>
                  <a:pt x="599" y="74"/>
                </a:lnTo>
                <a:lnTo>
                  <a:pt x="590" y="75"/>
                </a:lnTo>
                <a:lnTo>
                  <a:pt x="584" y="74"/>
                </a:lnTo>
                <a:lnTo>
                  <a:pt x="580" y="79"/>
                </a:lnTo>
                <a:lnTo>
                  <a:pt x="572" y="79"/>
                </a:lnTo>
                <a:lnTo>
                  <a:pt x="575" y="59"/>
                </a:lnTo>
                <a:lnTo>
                  <a:pt x="569" y="59"/>
                </a:lnTo>
                <a:lnTo>
                  <a:pt x="569" y="63"/>
                </a:lnTo>
                <a:lnTo>
                  <a:pt x="562" y="73"/>
                </a:lnTo>
                <a:lnTo>
                  <a:pt x="556" y="71"/>
                </a:lnTo>
                <a:lnTo>
                  <a:pt x="545" y="80"/>
                </a:lnTo>
                <a:lnTo>
                  <a:pt x="536" y="82"/>
                </a:lnTo>
                <a:lnTo>
                  <a:pt x="521" y="80"/>
                </a:lnTo>
                <a:lnTo>
                  <a:pt x="515" y="79"/>
                </a:lnTo>
                <a:lnTo>
                  <a:pt x="517" y="67"/>
                </a:lnTo>
                <a:lnTo>
                  <a:pt x="509" y="57"/>
                </a:lnTo>
                <a:lnTo>
                  <a:pt x="511" y="51"/>
                </a:lnTo>
                <a:lnTo>
                  <a:pt x="523" y="43"/>
                </a:lnTo>
                <a:lnTo>
                  <a:pt x="532" y="33"/>
                </a:lnTo>
                <a:lnTo>
                  <a:pt x="539" y="33"/>
                </a:lnTo>
                <a:lnTo>
                  <a:pt x="544" y="20"/>
                </a:lnTo>
                <a:lnTo>
                  <a:pt x="538" y="17"/>
                </a:lnTo>
                <a:lnTo>
                  <a:pt x="526" y="16"/>
                </a:lnTo>
                <a:lnTo>
                  <a:pt x="530" y="4"/>
                </a:lnTo>
                <a:lnTo>
                  <a:pt x="526" y="0"/>
                </a:lnTo>
                <a:lnTo>
                  <a:pt x="512" y="1"/>
                </a:lnTo>
                <a:lnTo>
                  <a:pt x="498" y="6"/>
                </a:lnTo>
                <a:lnTo>
                  <a:pt x="483" y="5"/>
                </a:lnTo>
                <a:lnTo>
                  <a:pt x="475" y="3"/>
                </a:lnTo>
                <a:lnTo>
                  <a:pt x="460" y="0"/>
                </a:lnTo>
                <a:lnTo>
                  <a:pt x="454" y="4"/>
                </a:lnTo>
                <a:lnTo>
                  <a:pt x="432" y="3"/>
                </a:lnTo>
                <a:lnTo>
                  <a:pt x="428" y="5"/>
                </a:lnTo>
                <a:lnTo>
                  <a:pt x="425" y="15"/>
                </a:lnTo>
                <a:lnTo>
                  <a:pt x="405" y="19"/>
                </a:lnTo>
                <a:lnTo>
                  <a:pt x="401" y="29"/>
                </a:lnTo>
                <a:lnTo>
                  <a:pt x="390" y="31"/>
                </a:lnTo>
                <a:lnTo>
                  <a:pt x="378" y="37"/>
                </a:lnTo>
                <a:lnTo>
                  <a:pt x="372" y="48"/>
                </a:lnTo>
                <a:lnTo>
                  <a:pt x="372" y="52"/>
                </a:lnTo>
                <a:lnTo>
                  <a:pt x="365" y="63"/>
                </a:lnTo>
                <a:lnTo>
                  <a:pt x="365" y="73"/>
                </a:lnTo>
                <a:lnTo>
                  <a:pt x="368" y="77"/>
                </a:lnTo>
                <a:lnTo>
                  <a:pt x="369" y="82"/>
                </a:lnTo>
                <a:lnTo>
                  <a:pt x="366" y="85"/>
                </a:lnTo>
                <a:lnTo>
                  <a:pt x="366" y="92"/>
                </a:lnTo>
                <a:lnTo>
                  <a:pt x="366" y="108"/>
                </a:lnTo>
                <a:lnTo>
                  <a:pt x="365" y="115"/>
                </a:lnTo>
                <a:lnTo>
                  <a:pt x="368" y="127"/>
                </a:lnTo>
                <a:lnTo>
                  <a:pt x="364" y="125"/>
                </a:lnTo>
                <a:lnTo>
                  <a:pt x="362" y="135"/>
                </a:lnTo>
                <a:lnTo>
                  <a:pt x="362" y="145"/>
                </a:lnTo>
                <a:lnTo>
                  <a:pt x="359" y="151"/>
                </a:lnTo>
                <a:lnTo>
                  <a:pt x="362" y="164"/>
                </a:lnTo>
                <a:lnTo>
                  <a:pt x="361" y="171"/>
                </a:lnTo>
                <a:lnTo>
                  <a:pt x="362" y="171"/>
                </a:lnTo>
                <a:lnTo>
                  <a:pt x="358" y="190"/>
                </a:lnTo>
                <a:lnTo>
                  <a:pt x="356" y="215"/>
                </a:lnTo>
                <a:lnTo>
                  <a:pt x="358" y="216"/>
                </a:lnTo>
                <a:lnTo>
                  <a:pt x="366" y="218"/>
                </a:lnTo>
                <a:lnTo>
                  <a:pt x="365" y="219"/>
                </a:lnTo>
                <a:lnTo>
                  <a:pt x="358" y="219"/>
                </a:lnTo>
                <a:lnTo>
                  <a:pt x="355" y="245"/>
                </a:lnTo>
                <a:lnTo>
                  <a:pt x="352" y="256"/>
                </a:lnTo>
                <a:lnTo>
                  <a:pt x="350" y="257"/>
                </a:lnTo>
                <a:lnTo>
                  <a:pt x="338" y="279"/>
                </a:lnTo>
                <a:lnTo>
                  <a:pt x="322" y="320"/>
                </a:lnTo>
                <a:lnTo>
                  <a:pt x="311" y="335"/>
                </a:lnTo>
                <a:lnTo>
                  <a:pt x="292" y="365"/>
                </a:lnTo>
                <a:lnTo>
                  <a:pt x="289" y="370"/>
                </a:lnTo>
                <a:lnTo>
                  <a:pt x="274" y="394"/>
                </a:lnTo>
                <a:lnTo>
                  <a:pt x="249" y="430"/>
                </a:lnTo>
                <a:lnTo>
                  <a:pt x="244" y="431"/>
                </a:lnTo>
                <a:lnTo>
                  <a:pt x="244" y="435"/>
                </a:lnTo>
                <a:lnTo>
                  <a:pt x="253" y="446"/>
                </a:lnTo>
                <a:lnTo>
                  <a:pt x="262" y="451"/>
                </a:lnTo>
                <a:lnTo>
                  <a:pt x="268" y="456"/>
                </a:lnTo>
                <a:lnTo>
                  <a:pt x="258" y="455"/>
                </a:lnTo>
                <a:lnTo>
                  <a:pt x="252" y="450"/>
                </a:lnTo>
                <a:lnTo>
                  <a:pt x="249" y="457"/>
                </a:lnTo>
                <a:lnTo>
                  <a:pt x="234" y="477"/>
                </a:lnTo>
                <a:lnTo>
                  <a:pt x="194" y="519"/>
                </a:lnTo>
                <a:lnTo>
                  <a:pt x="180" y="536"/>
                </a:lnTo>
                <a:lnTo>
                  <a:pt x="177" y="541"/>
                </a:lnTo>
                <a:lnTo>
                  <a:pt x="162" y="565"/>
                </a:lnTo>
                <a:lnTo>
                  <a:pt x="164" y="569"/>
                </a:lnTo>
                <a:lnTo>
                  <a:pt x="148" y="581"/>
                </a:lnTo>
                <a:lnTo>
                  <a:pt x="143" y="581"/>
                </a:lnTo>
                <a:lnTo>
                  <a:pt x="130" y="591"/>
                </a:lnTo>
                <a:lnTo>
                  <a:pt x="121" y="599"/>
                </a:lnTo>
                <a:lnTo>
                  <a:pt x="124" y="607"/>
                </a:lnTo>
                <a:lnTo>
                  <a:pt x="118" y="603"/>
                </a:lnTo>
                <a:lnTo>
                  <a:pt x="98" y="611"/>
                </a:lnTo>
                <a:lnTo>
                  <a:pt x="95" y="607"/>
                </a:lnTo>
                <a:lnTo>
                  <a:pt x="91" y="612"/>
                </a:lnTo>
                <a:lnTo>
                  <a:pt x="88" y="607"/>
                </a:lnTo>
                <a:lnTo>
                  <a:pt x="79" y="609"/>
                </a:lnTo>
                <a:lnTo>
                  <a:pt x="82" y="613"/>
                </a:lnTo>
                <a:lnTo>
                  <a:pt x="86" y="613"/>
                </a:lnTo>
                <a:lnTo>
                  <a:pt x="88" y="627"/>
                </a:lnTo>
                <a:lnTo>
                  <a:pt x="73" y="660"/>
                </a:lnTo>
                <a:lnTo>
                  <a:pt x="67" y="662"/>
                </a:lnTo>
                <a:lnTo>
                  <a:pt x="58" y="675"/>
                </a:lnTo>
                <a:lnTo>
                  <a:pt x="49" y="706"/>
                </a:lnTo>
                <a:lnTo>
                  <a:pt x="43" y="713"/>
                </a:lnTo>
                <a:lnTo>
                  <a:pt x="22" y="738"/>
                </a:lnTo>
                <a:lnTo>
                  <a:pt x="21" y="744"/>
                </a:lnTo>
                <a:lnTo>
                  <a:pt x="22" y="749"/>
                </a:lnTo>
                <a:lnTo>
                  <a:pt x="19" y="755"/>
                </a:lnTo>
                <a:lnTo>
                  <a:pt x="21" y="763"/>
                </a:lnTo>
                <a:lnTo>
                  <a:pt x="30" y="767"/>
                </a:lnTo>
                <a:lnTo>
                  <a:pt x="31" y="764"/>
                </a:lnTo>
                <a:lnTo>
                  <a:pt x="36" y="764"/>
                </a:lnTo>
                <a:lnTo>
                  <a:pt x="48" y="774"/>
                </a:lnTo>
                <a:lnTo>
                  <a:pt x="54" y="770"/>
                </a:lnTo>
                <a:lnTo>
                  <a:pt x="80" y="779"/>
                </a:lnTo>
                <a:lnTo>
                  <a:pt x="91" y="779"/>
                </a:lnTo>
                <a:lnTo>
                  <a:pt x="95" y="776"/>
                </a:lnTo>
                <a:lnTo>
                  <a:pt x="110" y="745"/>
                </a:lnTo>
                <a:lnTo>
                  <a:pt x="121" y="740"/>
                </a:lnTo>
                <a:lnTo>
                  <a:pt x="134" y="728"/>
                </a:lnTo>
                <a:lnTo>
                  <a:pt x="128" y="749"/>
                </a:lnTo>
                <a:lnTo>
                  <a:pt x="131" y="754"/>
                </a:lnTo>
                <a:lnTo>
                  <a:pt x="137" y="763"/>
                </a:lnTo>
                <a:lnTo>
                  <a:pt x="137" y="769"/>
                </a:lnTo>
                <a:lnTo>
                  <a:pt x="133" y="771"/>
                </a:lnTo>
                <a:lnTo>
                  <a:pt x="130" y="772"/>
                </a:lnTo>
                <a:lnTo>
                  <a:pt x="122" y="772"/>
                </a:lnTo>
                <a:lnTo>
                  <a:pt x="118" y="774"/>
                </a:lnTo>
                <a:lnTo>
                  <a:pt x="115" y="777"/>
                </a:lnTo>
                <a:lnTo>
                  <a:pt x="109" y="781"/>
                </a:lnTo>
                <a:lnTo>
                  <a:pt x="106" y="785"/>
                </a:lnTo>
                <a:lnTo>
                  <a:pt x="116" y="787"/>
                </a:lnTo>
                <a:lnTo>
                  <a:pt x="112" y="793"/>
                </a:lnTo>
                <a:lnTo>
                  <a:pt x="104" y="788"/>
                </a:lnTo>
                <a:lnTo>
                  <a:pt x="89" y="791"/>
                </a:lnTo>
                <a:lnTo>
                  <a:pt x="86" y="787"/>
                </a:lnTo>
                <a:lnTo>
                  <a:pt x="86" y="782"/>
                </a:lnTo>
                <a:lnTo>
                  <a:pt x="79" y="782"/>
                </a:lnTo>
                <a:lnTo>
                  <a:pt x="57" y="779"/>
                </a:lnTo>
                <a:lnTo>
                  <a:pt x="64" y="791"/>
                </a:lnTo>
                <a:lnTo>
                  <a:pt x="66" y="813"/>
                </a:lnTo>
                <a:lnTo>
                  <a:pt x="61" y="828"/>
                </a:lnTo>
                <a:lnTo>
                  <a:pt x="48" y="842"/>
                </a:lnTo>
                <a:lnTo>
                  <a:pt x="55" y="843"/>
                </a:lnTo>
                <a:lnTo>
                  <a:pt x="61" y="840"/>
                </a:lnTo>
                <a:lnTo>
                  <a:pt x="80" y="845"/>
                </a:lnTo>
                <a:lnTo>
                  <a:pt x="88" y="845"/>
                </a:lnTo>
                <a:lnTo>
                  <a:pt x="116" y="839"/>
                </a:lnTo>
                <a:lnTo>
                  <a:pt x="116" y="837"/>
                </a:lnTo>
                <a:lnTo>
                  <a:pt x="121" y="834"/>
                </a:lnTo>
                <a:lnTo>
                  <a:pt x="125" y="834"/>
                </a:lnTo>
                <a:lnTo>
                  <a:pt x="131" y="837"/>
                </a:lnTo>
                <a:lnTo>
                  <a:pt x="142" y="848"/>
                </a:lnTo>
                <a:lnTo>
                  <a:pt x="148" y="850"/>
                </a:lnTo>
                <a:lnTo>
                  <a:pt x="150" y="848"/>
                </a:lnTo>
                <a:lnTo>
                  <a:pt x="153" y="842"/>
                </a:lnTo>
                <a:lnTo>
                  <a:pt x="150" y="837"/>
                </a:lnTo>
                <a:lnTo>
                  <a:pt x="155" y="835"/>
                </a:lnTo>
                <a:lnTo>
                  <a:pt x="159" y="830"/>
                </a:lnTo>
                <a:lnTo>
                  <a:pt x="158" y="839"/>
                </a:lnTo>
                <a:lnTo>
                  <a:pt x="161" y="842"/>
                </a:lnTo>
                <a:lnTo>
                  <a:pt x="159" y="843"/>
                </a:lnTo>
                <a:lnTo>
                  <a:pt x="161" y="859"/>
                </a:lnTo>
                <a:lnTo>
                  <a:pt x="173" y="869"/>
                </a:lnTo>
                <a:lnTo>
                  <a:pt x="162" y="866"/>
                </a:lnTo>
                <a:lnTo>
                  <a:pt x="150" y="858"/>
                </a:lnTo>
                <a:lnTo>
                  <a:pt x="136" y="853"/>
                </a:lnTo>
                <a:lnTo>
                  <a:pt x="130" y="849"/>
                </a:lnTo>
                <a:lnTo>
                  <a:pt x="125" y="840"/>
                </a:lnTo>
                <a:lnTo>
                  <a:pt x="122" y="839"/>
                </a:lnTo>
                <a:lnTo>
                  <a:pt x="121" y="842"/>
                </a:lnTo>
                <a:lnTo>
                  <a:pt x="124" y="848"/>
                </a:lnTo>
                <a:lnTo>
                  <a:pt x="134" y="858"/>
                </a:lnTo>
                <a:lnTo>
                  <a:pt x="139" y="876"/>
                </a:lnTo>
                <a:lnTo>
                  <a:pt x="139" y="892"/>
                </a:lnTo>
                <a:lnTo>
                  <a:pt x="119" y="927"/>
                </a:lnTo>
                <a:lnTo>
                  <a:pt x="92" y="959"/>
                </a:lnTo>
                <a:lnTo>
                  <a:pt x="88" y="960"/>
                </a:lnTo>
                <a:lnTo>
                  <a:pt x="85" y="963"/>
                </a:lnTo>
                <a:lnTo>
                  <a:pt x="83" y="968"/>
                </a:lnTo>
                <a:lnTo>
                  <a:pt x="86" y="966"/>
                </a:lnTo>
                <a:lnTo>
                  <a:pt x="89" y="970"/>
                </a:lnTo>
                <a:lnTo>
                  <a:pt x="98" y="973"/>
                </a:lnTo>
                <a:lnTo>
                  <a:pt x="100" y="992"/>
                </a:lnTo>
                <a:lnTo>
                  <a:pt x="97" y="996"/>
                </a:lnTo>
                <a:lnTo>
                  <a:pt x="98" y="1003"/>
                </a:lnTo>
                <a:lnTo>
                  <a:pt x="92" y="1010"/>
                </a:lnTo>
                <a:lnTo>
                  <a:pt x="88" y="1022"/>
                </a:lnTo>
                <a:lnTo>
                  <a:pt x="92" y="1029"/>
                </a:lnTo>
                <a:lnTo>
                  <a:pt x="88" y="1033"/>
                </a:lnTo>
                <a:lnTo>
                  <a:pt x="75" y="1054"/>
                </a:lnTo>
                <a:lnTo>
                  <a:pt x="77" y="1071"/>
                </a:lnTo>
                <a:lnTo>
                  <a:pt x="67" y="1090"/>
                </a:lnTo>
                <a:lnTo>
                  <a:pt x="64" y="1097"/>
                </a:lnTo>
                <a:lnTo>
                  <a:pt x="48" y="1115"/>
                </a:lnTo>
                <a:lnTo>
                  <a:pt x="43" y="1115"/>
                </a:lnTo>
                <a:lnTo>
                  <a:pt x="42" y="1121"/>
                </a:lnTo>
                <a:lnTo>
                  <a:pt x="43" y="1123"/>
                </a:lnTo>
                <a:lnTo>
                  <a:pt x="43" y="1128"/>
                </a:lnTo>
                <a:lnTo>
                  <a:pt x="31" y="1139"/>
                </a:lnTo>
                <a:lnTo>
                  <a:pt x="27" y="1141"/>
                </a:lnTo>
                <a:lnTo>
                  <a:pt x="27" y="1149"/>
                </a:lnTo>
                <a:lnTo>
                  <a:pt x="0" y="1175"/>
                </a:lnTo>
                <a:lnTo>
                  <a:pt x="0" y="1178"/>
                </a:lnTo>
                <a:lnTo>
                  <a:pt x="5" y="1179"/>
                </a:lnTo>
                <a:lnTo>
                  <a:pt x="6" y="1181"/>
                </a:lnTo>
                <a:lnTo>
                  <a:pt x="5" y="1184"/>
                </a:lnTo>
                <a:lnTo>
                  <a:pt x="7" y="1188"/>
                </a:lnTo>
                <a:lnTo>
                  <a:pt x="10" y="1184"/>
                </a:lnTo>
                <a:lnTo>
                  <a:pt x="15" y="1184"/>
                </a:lnTo>
                <a:lnTo>
                  <a:pt x="15" y="1183"/>
                </a:lnTo>
                <a:lnTo>
                  <a:pt x="24" y="1178"/>
                </a:lnTo>
                <a:lnTo>
                  <a:pt x="28" y="1178"/>
                </a:lnTo>
                <a:lnTo>
                  <a:pt x="31" y="1176"/>
                </a:lnTo>
                <a:lnTo>
                  <a:pt x="40" y="1176"/>
                </a:lnTo>
                <a:lnTo>
                  <a:pt x="46" y="1178"/>
                </a:lnTo>
                <a:lnTo>
                  <a:pt x="60" y="1175"/>
                </a:lnTo>
                <a:lnTo>
                  <a:pt x="73" y="1179"/>
                </a:lnTo>
                <a:lnTo>
                  <a:pt x="73" y="1175"/>
                </a:lnTo>
                <a:lnTo>
                  <a:pt x="76" y="1173"/>
                </a:lnTo>
                <a:lnTo>
                  <a:pt x="82" y="1173"/>
                </a:lnTo>
                <a:lnTo>
                  <a:pt x="89" y="1175"/>
                </a:lnTo>
                <a:lnTo>
                  <a:pt x="127" y="1191"/>
                </a:lnTo>
                <a:lnTo>
                  <a:pt x="140" y="1195"/>
                </a:lnTo>
                <a:lnTo>
                  <a:pt x="146" y="1200"/>
                </a:lnTo>
                <a:lnTo>
                  <a:pt x="152" y="1202"/>
                </a:lnTo>
                <a:lnTo>
                  <a:pt x="176" y="1205"/>
                </a:lnTo>
                <a:lnTo>
                  <a:pt x="192" y="1214"/>
                </a:lnTo>
                <a:lnTo>
                  <a:pt x="209" y="1230"/>
                </a:lnTo>
                <a:lnTo>
                  <a:pt x="228" y="1235"/>
                </a:lnTo>
                <a:lnTo>
                  <a:pt x="258" y="1236"/>
                </a:lnTo>
                <a:lnTo>
                  <a:pt x="276" y="1231"/>
                </a:lnTo>
                <a:lnTo>
                  <a:pt x="332" y="1211"/>
                </a:lnTo>
                <a:lnTo>
                  <a:pt x="353" y="1212"/>
                </a:lnTo>
                <a:lnTo>
                  <a:pt x="358" y="1215"/>
                </a:lnTo>
                <a:lnTo>
                  <a:pt x="361" y="1214"/>
                </a:lnTo>
                <a:lnTo>
                  <a:pt x="356" y="1209"/>
                </a:lnTo>
                <a:lnTo>
                  <a:pt x="358" y="1200"/>
                </a:lnTo>
                <a:lnTo>
                  <a:pt x="355" y="1194"/>
                </a:lnTo>
                <a:lnTo>
                  <a:pt x="356" y="1189"/>
                </a:lnTo>
                <a:lnTo>
                  <a:pt x="355" y="1178"/>
                </a:lnTo>
                <a:lnTo>
                  <a:pt x="358" y="1169"/>
                </a:lnTo>
                <a:lnTo>
                  <a:pt x="359" y="1165"/>
                </a:lnTo>
                <a:lnTo>
                  <a:pt x="359" y="1158"/>
                </a:lnTo>
                <a:lnTo>
                  <a:pt x="355" y="1153"/>
                </a:lnTo>
                <a:lnTo>
                  <a:pt x="359" y="1152"/>
                </a:lnTo>
                <a:lnTo>
                  <a:pt x="361" y="1134"/>
                </a:lnTo>
                <a:lnTo>
                  <a:pt x="356" y="1131"/>
                </a:lnTo>
                <a:lnTo>
                  <a:pt x="353" y="1123"/>
                </a:lnTo>
                <a:lnTo>
                  <a:pt x="355" y="1117"/>
                </a:lnTo>
                <a:lnTo>
                  <a:pt x="359" y="1115"/>
                </a:lnTo>
                <a:lnTo>
                  <a:pt x="365" y="1106"/>
                </a:lnTo>
                <a:lnTo>
                  <a:pt x="377" y="1095"/>
                </a:lnTo>
                <a:lnTo>
                  <a:pt x="378" y="1087"/>
                </a:lnTo>
                <a:lnTo>
                  <a:pt x="387" y="1076"/>
                </a:lnTo>
                <a:lnTo>
                  <a:pt x="408" y="1068"/>
                </a:lnTo>
                <a:lnTo>
                  <a:pt x="422" y="1057"/>
                </a:lnTo>
                <a:lnTo>
                  <a:pt x="426" y="1050"/>
                </a:lnTo>
                <a:lnTo>
                  <a:pt x="435" y="1043"/>
                </a:lnTo>
                <a:lnTo>
                  <a:pt x="435" y="1033"/>
                </a:lnTo>
                <a:lnTo>
                  <a:pt x="439" y="1029"/>
                </a:lnTo>
                <a:lnTo>
                  <a:pt x="447" y="1028"/>
                </a:lnTo>
                <a:lnTo>
                  <a:pt x="460" y="1031"/>
                </a:lnTo>
                <a:lnTo>
                  <a:pt x="471" y="1024"/>
                </a:lnTo>
                <a:lnTo>
                  <a:pt x="477" y="1024"/>
                </a:lnTo>
                <a:lnTo>
                  <a:pt x="484" y="1028"/>
                </a:lnTo>
                <a:lnTo>
                  <a:pt x="495" y="1028"/>
                </a:lnTo>
                <a:lnTo>
                  <a:pt x="505" y="1010"/>
                </a:lnTo>
                <a:lnTo>
                  <a:pt x="511" y="1006"/>
                </a:lnTo>
                <a:lnTo>
                  <a:pt x="514" y="996"/>
                </a:lnTo>
                <a:lnTo>
                  <a:pt x="524" y="98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7" name="Freeform 559"/>
          <p:cNvSpPr>
            <a:spLocks/>
          </p:cNvSpPr>
          <p:nvPr/>
        </p:nvSpPr>
        <p:spPr bwMode="auto">
          <a:xfrm>
            <a:off x="3905250" y="3287713"/>
            <a:ext cx="546100" cy="523875"/>
          </a:xfrm>
          <a:custGeom>
            <a:avLst/>
            <a:gdLst>
              <a:gd name="T0" fmla="*/ 200304212 w 687"/>
              <a:gd name="T1" fmla="*/ 159883620 h 659"/>
              <a:gd name="T2" fmla="*/ 236953362 w 687"/>
              <a:gd name="T3" fmla="*/ 137133621 h 659"/>
              <a:gd name="T4" fmla="*/ 280552317 w 687"/>
              <a:gd name="T5" fmla="*/ 146612655 h 659"/>
              <a:gd name="T6" fmla="*/ 242640113 w 687"/>
              <a:gd name="T7" fmla="*/ 176946516 h 659"/>
              <a:gd name="T8" fmla="*/ 283080115 w 687"/>
              <a:gd name="T9" fmla="*/ 142821518 h 659"/>
              <a:gd name="T10" fmla="*/ 269810764 w 687"/>
              <a:gd name="T11" fmla="*/ 92264792 h 659"/>
              <a:gd name="T12" fmla="*/ 238216466 w 687"/>
              <a:gd name="T13" fmla="*/ 88473656 h 659"/>
              <a:gd name="T14" fmla="*/ 236953362 w 687"/>
              <a:gd name="T15" fmla="*/ 54347862 h 659"/>
              <a:gd name="T16" fmla="*/ 243903217 w 687"/>
              <a:gd name="T17" fmla="*/ 40444896 h 659"/>
              <a:gd name="T18" fmla="*/ 324783221 w 687"/>
              <a:gd name="T19" fmla="*/ 6319887 h 659"/>
              <a:gd name="T20" fmla="*/ 338684522 w 687"/>
              <a:gd name="T21" fmla="*/ 10111025 h 659"/>
              <a:gd name="T22" fmla="*/ 397449471 w 687"/>
              <a:gd name="T23" fmla="*/ 9479037 h 659"/>
              <a:gd name="T24" fmla="*/ 430306973 w 687"/>
              <a:gd name="T25" fmla="*/ 36020976 h 659"/>
              <a:gd name="T26" fmla="*/ 429043074 w 687"/>
              <a:gd name="T27" fmla="*/ 56875817 h 659"/>
              <a:gd name="T28" fmla="*/ 403136222 w 687"/>
              <a:gd name="T29" fmla="*/ 128286576 h 659"/>
              <a:gd name="T30" fmla="*/ 373437773 w 687"/>
              <a:gd name="T31" fmla="*/ 140293564 h 659"/>
              <a:gd name="T32" fmla="*/ 403768172 w 687"/>
              <a:gd name="T33" fmla="*/ 161147597 h 659"/>
              <a:gd name="T34" fmla="*/ 391761925 w 687"/>
              <a:gd name="T35" fmla="*/ 201592481 h 659"/>
              <a:gd name="T36" fmla="*/ 380388423 w 687"/>
              <a:gd name="T37" fmla="*/ 229398438 h 659"/>
              <a:gd name="T38" fmla="*/ 350058819 w 687"/>
              <a:gd name="T39" fmla="*/ 244565369 h 659"/>
              <a:gd name="T40" fmla="*/ 320992319 w 687"/>
              <a:gd name="T41" fmla="*/ 247725311 h 659"/>
              <a:gd name="T42" fmla="*/ 294453617 w 687"/>
              <a:gd name="T43" fmla="*/ 245197357 h 659"/>
              <a:gd name="T44" fmla="*/ 290030765 w 687"/>
              <a:gd name="T45" fmla="*/ 274267242 h 659"/>
              <a:gd name="T46" fmla="*/ 307091018 w 687"/>
              <a:gd name="T47" fmla="*/ 323559966 h 659"/>
              <a:gd name="T48" fmla="*/ 296349466 w 687"/>
              <a:gd name="T49" fmla="*/ 351365873 h 659"/>
              <a:gd name="T50" fmla="*/ 273601666 w 687"/>
              <a:gd name="T51" fmla="*/ 370955929 h 659"/>
              <a:gd name="T52" fmla="*/ 269810764 w 687"/>
              <a:gd name="T53" fmla="*/ 379171780 h 659"/>
              <a:gd name="T54" fmla="*/ 281184266 w 687"/>
              <a:gd name="T55" fmla="*/ 400657802 h 659"/>
              <a:gd name="T56" fmla="*/ 271073868 w 687"/>
              <a:gd name="T57" fmla="*/ 416456721 h 659"/>
              <a:gd name="T58" fmla="*/ 251485817 w 687"/>
              <a:gd name="T59" fmla="*/ 413296779 h 659"/>
              <a:gd name="T60" fmla="*/ 242008163 w 687"/>
              <a:gd name="T61" fmla="*/ 391810757 h 659"/>
              <a:gd name="T62" fmla="*/ 255909464 w 687"/>
              <a:gd name="T63" fmla="*/ 367164792 h 659"/>
              <a:gd name="T64" fmla="*/ 255277514 w 687"/>
              <a:gd name="T65" fmla="*/ 352629850 h 659"/>
              <a:gd name="T66" fmla="*/ 209150761 w 687"/>
              <a:gd name="T67" fmla="*/ 332407011 h 659"/>
              <a:gd name="T68" fmla="*/ 184507063 w 687"/>
              <a:gd name="T69" fmla="*/ 323559966 h 659"/>
              <a:gd name="T70" fmla="*/ 172501611 w 687"/>
              <a:gd name="T71" fmla="*/ 302073149 h 659"/>
              <a:gd name="T72" fmla="*/ 153545509 w 687"/>
              <a:gd name="T73" fmla="*/ 298913206 h 659"/>
              <a:gd name="T74" fmla="*/ 133325508 w 687"/>
              <a:gd name="T75" fmla="*/ 302705138 h 659"/>
              <a:gd name="T76" fmla="*/ 104259008 w 687"/>
              <a:gd name="T77" fmla="*/ 297650024 h 659"/>
              <a:gd name="T78" fmla="*/ 82143928 w 687"/>
              <a:gd name="T79" fmla="*/ 301441160 h 659"/>
              <a:gd name="T80" fmla="*/ 30329617 w 687"/>
              <a:gd name="T81" fmla="*/ 295122070 h 659"/>
              <a:gd name="T82" fmla="*/ 6318702 w 687"/>
              <a:gd name="T83" fmla="*/ 268580139 h 659"/>
              <a:gd name="T84" fmla="*/ 53709378 w 687"/>
              <a:gd name="T85" fmla="*/ 277427185 h 659"/>
              <a:gd name="T86" fmla="*/ 84038982 w 687"/>
              <a:gd name="T87" fmla="*/ 297018035 h 659"/>
              <a:gd name="T88" fmla="*/ 69506527 w 687"/>
              <a:gd name="T89" fmla="*/ 280587127 h 659"/>
              <a:gd name="T90" fmla="*/ 76457177 w 687"/>
              <a:gd name="T91" fmla="*/ 262892242 h 659"/>
              <a:gd name="T92" fmla="*/ 131429659 w 687"/>
              <a:gd name="T93" fmla="*/ 259732299 h 659"/>
              <a:gd name="T94" fmla="*/ 155441358 w 687"/>
              <a:gd name="T95" fmla="*/ 255941163 h 659"/>
              <a:gd name="T96" fmla="*/ 137116411 w 687"/>
              <a:gd name="T97" fmla="*/ 254045197 h 659"/>
              <a:gd name="T98" fmla="*/ 88462629 w 687"/>
              <a:gd name="T99" fmla="*/ 239510255 h 659"/>
              <a:gd name="T100" fmla="*/ 87198730 w 687"/>
              <a:gd name="T101" fmla="*/ 208544405 h 659"/>
              <a:gd name="T102" fmla="*/ 133325508 w 687"/>
              <a:gd name="T103" fmla="*/ 159252426 h 659"/>
              <a:gd name="T104" fmla="*/ 157968361 w 687"/>
              <a:gd name="T105" fmla="*/ 95424735 h 659"/>
              <a:gd name="T106" fmla="*/ 185139013 w 687"/>
              <a:gd name="T107" fmla="*/ 78993827 h 659"/>
              <a:gd name="T108" fmla="*/ 209782710 w 687"/>
              <a:gd name="T109" fmla="*/ 103008598 h 659"/>
              <a:gd name="T110" fmla="*/ 219260364 w 687"/>
              <a:gd name="T111" fmla="*/ 112487656 h 659"/>
              <a:gd name="T112" fmla="*/ 194617461 w 687"/>
              <a:gd name="T113" fmla="*/ 142821518 h 659"/>
              <a:gd name="T114" fmla="*/ 194617461 w 687"/>
              <a:gd name="T115" fmla="*/ 164939528 h 659"/>
              <a:gd name="T116" fmla="*/ 161760059 w 687"/>
              <a:gd name="T117" fmla="*/ 302705138 h 659"/>
              <a:gd name="T118" fmla="*/ 228738812 w 687"/>
              <a:gd name="T119" fmla="*/ 180106459 h 6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7"/>
              <a:gd name="T181" fmla="*/ 0 h 659"/>
              <a:gd name="T182" fmla="*/ 687 w 687"/>
              <a:gd name="T183" fmla="*/ 659 h 6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7" h="659">
                <a:moveTo>
                  <a:pt x="362" y="285"/>
                </a:moveTo>
                <a:lnTo>
                  <a:pt x="372" y="284"/>
                </a:lnTo>
                <a:lnTo>
                  <a:pt x="378" y="285"/>
                </a:lnTo>
                <a:lnTo>
                  <a:pt x="381" y="283"/>
                </a:lnTo>
                <a:lnTo>
                  <a:pt x="365" y="284"/>
                </a:lnTo>
                <a:lnTo>
                  <a:pt x="362" y="283"/>
                </a:lnTo>
                <a:lnTo>
                  <a:pt x="343" y="268"/>
                </a:lnTo>
                <a:lnTo>
                  <a:pt x="328" y="262"/>
                </a:lnTo>
                <a:lnTo>
                  <a:pt x="320" y="263"/>
                </a:lnTo>
                <a:lnTo>
                  <a:pt x="317" y="253"/>
                </a:lnTo>
                <a:lnTo>
                  <a:pt x="326" y="246"/>
                </a:lnTo>
                <a:lnTo>
                  <a:pt x="335" y="243"/>
                </a:lnTo>
                <a:lnTo>
                  <a:pt x="372" y="224"/>
                </a:lnTo>
                <a:lnTo>
                  <a:pt x="375" y="219"/>
                </a:lnTo>
                <a:lnTo>
                  <a:pt x="374" y="216"/>
                </a:lnTo>
                <a:lnTo>
                  <a:pt x="378" y="210"/>
                </a:lnTo>
                <a:lnTo>
                  <a:pt x="366" y="193"/>
                </a:lnTo>
                <a:lnTo>
                  <a:pt x="380" y="211"/>
                </a:lnTo>
                <a:lnTo>
                  <a:pt x="375" y="216"/>
                </a:lnTo>
                <a:lnTo>
                  <a:pt x="375" y="217"/>
                </a:lnTo>
                <a:lnTo>
                  <a:pt x="380" y="213"/>
                </a:lnTo>
                <a:lnTo>
                  <a:pt x="386" y="213"/>
                </a:lnTo>
                <a:lnTo>
                  <a:pt x="398" y="204"/>
                </a:lnTo>
                <a:lnTo>
                  <a:pt x="410" y="201"/>
                </a:lnTo>
                <a:lnTo>
                  <a:pt x="413" y="204"/>
                </a:lnTo>
                <a:lnTo>
                  <a:pt x="429" y="209"/>
                </a:lnTo>
                <a:lnTo>
                  <a:pt x="436" y="210"/>
                </a:lnTo>
                <a:lnTo>
                  <a:pt x="441" y="215"/>
                </a:lnTo>
                <a:lnTo>
                  <a:pt x="445" y="225"/>
                </a:lnTo>
                <a:lnTo>
                  <a:pt x="444" y="232"/>
                </a:lnTo>
                <a:lnTo>
                  <a:pt x="438" y="241"/>
                </a:lnTo>
                <a:lnTo>
                  <a:pt x="424" y="250"/>
                </a:lnTo>
                <a:lnTo>
                  <a:pt x="422" y="250"/>
                </a:lnTo>
                <a:lnTo>
                  <a:pt x="410" y="253"/>
                </a:lnTo>
                <a:lnTo>
                  <a:pt x="396" y="261"/>
                </a:lnTo>
                <a:lnTo>
                  <a:pt x="392" y="259"/>
                </a:lnTo>
                <a:lnTo>
                  <a:pt x="389" y="262"/>
                </a:lnTo>
                <a:lnTo>
                  <a:pt x="389" y="266"/>
                </a:lnTo>
                <a:lnTo>
                  <a:pt x="390" y="267"/>
                </a:lnTo>
                <a:lnTo>
                  <a:pt x="384" y="280"/>
                </a:lnTo>
                <a:lnTo>
                  <a:pt x="387" y="280"/>
                </a:lnTo>
                <a:lnTo>
                  <a:pt x="392" y="272"/>
                </a:lnTo>
                <a:lnTo>
                  <a:pt x="398" y="267"/>
                </a:lnTo>
                <a:lnTo>
                  <a:pt x="401" y="262"/>
                </a:lnTo>
                <a:lnTo>
                  <a:pt x="408" y="261"/>
                </a:lnTo>
                <a:lnTo>
                  <a:pt x="413" y="258"/>
                </a:lnTo>
                <a:lnTo>
                  <a:pt x="419" y="256"/>
                </a:lnTo>
                <a:lnTo>
                  <a:pt x="435" y="246"/>
                </a:lnTo>
                <a:lnTo>
                  <a:pt x="447" y="230"/>
                </a:lnTo>
                <a:lnTo>
                  <a:pt x="448" y="226"/>
                </a:lnTo>
                <a:lnTo>
                  <a:pt x="442" y="211"/>
                </a:lnTo>
                <a:lnTo>
                  <a:pt x="439" y="209"/>
                </a:lnTo>
                <a:lnTo>
                  <a:pt x="442" y="208"/>
                </a:lnTo>
                <a:lnTo>
                  <a:pt x="444" y="203"/>
                </a:lnTo>
                <a:lnTo>
                  <a:pt x="413" y="200"/>
                </a:lnTo>
                <a:lnTo>
                  <a:pt x="407" y="191"/>
                </a:lnTo>
                <a:lnTo>
                  <a:pt x="404" y="188"/>
                </a:lnTo>
                <a:lnTo>
                  <a:pt x="407" y="163"/>
                </a:lnTo>
                <a:lnTo>
                  <a:pt x="419" y="147"/>
                </a:lnTo>
                <a:lnTo>
                  <a:pt x="427" y="146"/>
                </a:lnTo>
                <a:lnTo>
                  <a:pt x="423" y="143"/>
                </a:lnTo>
                <a:lnTo>
                  <a:pt x="419" y="143"/>
                </a:lnTo>
                <a:lnTo>
                  <a:pt x="419" y="141"/>
                </a:lnTo>
                <a:lnTo>
                  <a:pt x="414" y="140"/>
                </a:lnTo>
                <a:lnTo>
                  <a:pt x="411" y="142"/>
                </a:lnTo>
                <a:lnTo>
                  <a:pt x="407" y="141"/>
                </a:lnTo>
                <a:lnTo>
                  <a:pt x="405" y="145"/>
                </a:lnTo>
                <a:lnTo>
                  <a:pt x="401" y="146"/>
                </a:lnTo>
                <a:lnTo>
                  <a:pt x="386" y="140"/>
                </a:lnTo>
                <a:lnTo>
                  <a:pt x="377" y="140"/>
                </a:lnTo>
                <a:lnTo>
                  <a:pt x="369" y="131"/>
                </a:lnTo>
                <a:lnTo>
                  <a:pt x="371" y="127"/>
                </a:lnTo>
                <a:lnTo>
                  <a:pt x="378" y="125"/>
                </a:lnTo>
                <a:lnTo>
                  <a:pt x="377" y="117"/>
                </a:lnTo>
                <a:lnTo>
                  <a:pt x="380" y="115"/>
                </a:lnTo>
                <a:lnTo>
                  <a:pt x="380" y="106"/>
                </a:lnTo>
                <a:lnTo>
                  <a:pt x="378" y="104"/>
                </a:lnTo>
                <a:lnTo>
                  <a:pt x="381" y="96"/>
                </a:lnTo>
                <a:lnTo>
                  <a:pt x="380" y="94"/>
                </a:lnTo>
                <a:lnTo>
                  <a:pt x="375" y="86"/>
                </a:lnTo>
                <a:lnTo>
                  <a:pt x="380" y="85"/>
                </a:lnTo>
                <a:lnTo>
                  <a:pt x="378" y="78"/>
                </a:lnTo>
                <a:lnTo>
                  <a:pt x="374" y="83"/>
                </a:lnTo>
                <a:lnTo>
                  <a:pt x="346" y="96"/>
                </a:lnTo>
                <a:lnTo>
                  <a:pt x="369" y="84"/>
                </a:lnTo>
                <a:lnTo>
                  <a:pt x="374" y="83"/>
                </a:lnTo>
                <a:lnTo>
                  <a:pt x="378" y="78"/>
                </a:lnTo>
                <a:lnTo>
                  <a:pt x="378" y="74"/>
                </a:lnTo>
                <a:lnTo>
                  <a:pt x="383" y="73"/>
                </a:lnTo>
                <a:lnTo>
                  <a:pt x="386" y="64"/>
                </a:lnTo>
                <a:lnTo>
                  <a:pt x="387" y="58"/>
                </a:lnTo>
                <a:lnTo>
                  <a:pt x="393" y="48"/>
                </a:lnTo>
                <a:lnTo>
                  <a:pt x="407" y="40"/>
                </a:lnTo>
                <a:lnTo>
                  <a:pt x="420" y="30"/>
                </a:lnTo>
                <a:lnTo>
                  <a:pt x="436" y="25"/>
                </a:lnTo>
                <a:lnTo>
                  <a:pt x="447" y="19"/>
                </a:lnTo>
                <a:lnTo>
                  <a:pt x="471" y="11"/>
                </a:lnTo>
                <a:lnTo>
                  <a:pt x="475" y="11"/>
                </a:lnTo>
                <a:lnTo>
                  <a:pt x="492" y="10"/>
                </a:lnTo>
                <a:lnTo>
                  <a:pt x="514" y="10"/>
                </a:lnTo>
                <a:lnTo>
                  <a:pt x="514" y="23"/>
                </a:lnTo>
                <a:lnTo>
                  <a:pt x="518" y="23"/>
                </a:lnTo>
                <a:lnTo>
                  <a:pt x="523" y="26"/>
                </a:lnTo>
                <a:lnTo>
                  <a:pt x="524" y="23"/>
                </a:lnTo>
                <a:lnTo>
                  <a:pt x="518" y="16"/>
                </a:lnTo>
                <a:lnTo>
                  <a:pt x="517" y="14"/>
                </a:lnTo>
                <a:lnTo>
                  <a:pt x="521" y="11"/>
                </a:lnTo>
                <a:lnTo>
                  <a:pt x="520" y="9"/>
                </a:lnTo>
                <a:lnTo>
                  <a:pt x="527" y="9"/>
                </a:lnTo>
                <a:lnTo>
                  <a:pt x="536" y="16"/>
                </a:lnTo>
                <a:lnTo>
                  <a:pt x="559" y="9"/>
                </a:lnTo>
                <a:lnTo>
                  <a:pt x="579" y="6"/>
                </a:lnTo>
                <a:lnTo>
                  <a:pt x="594" y="1"/>
                </a:lnTo>
                <a:lnTo>
                  <a:pt x="611" y="0"/>
                </a:lnTo>
                <a:lnTo>
                  <a:pt x="621" y="5"/>
                </a:lnTo>
                <a:lnTo>
                  <a:pt x="624" y="4"/>
                </a:lnTo>
                <a:lnTo>
                  <a:pt x="624" y="6"/>
                </a:lnTo>
                <a:lnTo>
                  <a:pt x="627" y="5"/>
                </a:lnTo>
                <a:lnTo>
                  <a:pt x="632" y="9"/>
                </a:lnTo>
                <a:lnTo>
                  <a:pt x="629" y="15"/>
                </a:lnTo>
                <a:lnTo>
                  <a:pt x="630" y="19"/>
                </a:lnTo>
                <a:lnTo>
                  <a:pt x="633" y="32"/>
                </a:lnTo>
                <a:lnTo>
                  <a:pt x="640" y="37"/>
                </a:lnTo>
                <a:lnTo>
                  <a:pt x="663" y="42"/>
                </a:lnTo>
                <a:lnTo>
                  <a:pt x="663" y="44"/>
                </a:lnTo>
                <a:lnTo>
                  <a:pt x="660" y="47"/>
                </a:lnTo>
                <a:lnTo>
                  <a:pt x="661" y="52"/>
                </a:lnTo>
                <a:lnTo>
                  <a:pt x="675" y="56"/>
                </a:lnTo>
                <a:lnTo>
                  <a:pt x="676" y="54"/>
                </a:lnTo>
                <a:lnTo>
                  <a:pt x="681" y="57"/>
                </a:lnTo>
                <a:lnTo>
                  <a:pt x="684" y="65"/>
                </a:lnTo>
                <a:lnTo>
                  <a:pt x="684" y="70"/>
                </a:lnTo>
                <a:lnTo>
                  <a:pt x="682" y="73"/>
                </a:lnTo>
                <a:lnTo>
                  <a:pt x="687" y="77"/>
                </a:lnTo>
                <a:lnTo>
                  <a:pt x="681" y="75"/>
                </a:lnTo>
                <a:lnTo>
                  <a:pt x="678" y="78"/>
                </a:lnTo>
                <a:lnTo>
                  <a:pt x="678" y="82"/>
                </a:lnTo>
                <a:lnTo>
                  <a:pt x="676" y="83"/>
                </a:lnTo>
                <a:lnTo>
                  <a:pt x="676" y="85"/>
                </a:lnTo>
                <a:lnTo>
                  <a:pt x="679" y="90"/>
                </a:lnTo>
                <a:lnTo>
                  <a:pt x="679" y="98"/>
                </a:lnTo>
                <a:lnTo>
                  <a:pt x="681" y="116"/>
                </a:lnTo>
                <a:lnTo>
                  <a:pt x="679" y="117"/>
                </a:lnTo>
                <a:lnTo>
                  <a:pt x="673" y="131"/>
                </a:lnTo>
                <a:lnTo>
                  <a:pt x="657" y="153"/>
                </a:lnTo>
                <a:lnTo>
                  <a:pt x="657" y="156"/>
                </a:lnTo>
                <a:lnTo>
                  <a:pt x="654" y="163"/>
                </a:lnTo>
                <a:lnTo>
                  <a:pt x="649" y="201"/>
                </a:lnTo>
                <a:lnTo>
                  <a:pt x="648" y="206"/>
                </a:lnTo>
                <a:lnTo>
                  <a:pt x="638" y="203"/>
                </a:lnTo>
                <a:lnTo>
                  <a:pt x="629" y="204"/>
                </a:lnTo>
                <a:lnTo>
                  <a:pt x="621" y="201"/>
                </a:lnTo>
                <a:lnTo>
                  <a:pt x="597" y="203"/>
                </a:lnTo>
                <a:lnTo>
                  <a:pt x="590" y="206"/>
                </a:lnTo>
                <a:lnTo>
                  <a:pt x="591" y="209"/>
                </a:lnTo>
                <a:lnTo>
                  <a:pt x="590" y="215"/>
                </a:lnTo>
                <a:lnTo>
                  <a:pt x="597" y="220"/>
                </a:lnTo>
                <a:lnTo>
                  <a:pt x="597" y="222"/>
                </a:lnTo>
                <a:lnTo>
                  <a:pt x="593" y="220"/>
                </a:lnTo>
                <a:lnTo>
                  <a:pt x="591" y="222"/>
                </a:lnTo>
                <a:lnTo>
                  <a:pt x="585" y="222"/>
                </a:lnTo>
                <a:lnTo>
                  <a:pt x="588" y="230"/>
                </a:lnTo>
                <a:lnTo>
                  <a:pt x="587" y="238"/>
                </a:lnTo>
                <a:lnTo>
                  <a:pt x="597" y="245"/>
                </a:lnTo>
                <a:lnTo>
                  <a:pt x="611" y="246"/>
                </a:lnTo>
                <a:lnTo>
                  <a:pt x="627" y="252"/>
                </a:lnTo>
                <a:lnTo>
                  <a:pt x="632" y="250"/>
                </a:lnTo>
                <a:lnTo>
                  <a:pt x="636" y="243"/>
                </a:lnTo>
                <a:lnTo>
                  <a:pt x="638" y="247"/>
                </a:lnTo>
                <a:lnTo>
                  <a:pt x="639" y="255"/>
                </a:lnTo>
                <a:lnTo>
                  <a:pt x="642" y="261"/>
                </a:lnTo>
                <a:lnTo>
                  <a:pt x="646" y="262"/>
                </a:lnTo>
                <a:lnTo>
                  <a:pt x="648" y="274"/>
                </a:lnTo>
                <a:lnTo>
                  <a:pt x="639" y="290"/>
                </a:lnTo>
                <a:lnTo>
                  <a:pt x="640" y="294"/>
                </a:lnTo>
                <a:lnTo>
                  <a:pt x="646" y="301"/>
                </a:lnTo>
                <a:lnTo>
                  <a:pt x="638" y="306"/>
                </a:lnTo>
                <a:lnTo>
                  <a:pt x="633" y="306"/>
                </a:lnTo>
                <a:lnTo>
                  <a:pt x="624" y="319"/>
                </a:lnTo>
                <a:lnTo>
                  <a:pt x="620" y="319"/>
                </a:lnTo>
                <a:lnTo>
                  <a:pt x="614" y="322"/>
                </a:lnTo>
                <a:lnTo>
                  <a:pt x="611" y="330"/>
                </a:lnTo>
                <a:lnTo>
                  <a:pt x="606" y="332"/>
                </a:lnTo>
                <a:lnTo>
                  <a:pt x="591" y="331"/>
                </a:lnTo>
                <a:lnTo>
                  <a:pt x="591" y="336"/>
                </a:lnTo>
                <a:lnTo>
                  <a:pt x="587" y="342"/>
                </a:lnTo>
                <a:lnTo>
                  <a:pt x="579" y="342"/>
                </a:lnTo>
                <a:lnTo>
                  <a:pt x="578" y="350"/>
                </a:lnTo>
                <a:lnTo>
                  <a:pt x="582" y="350"/>
                </a:lnTo>
                <a:lnTo>
                  <a:pt x="602" y="363"/>
                </a:lnTo>
                <a:lnTo>
                  <a:pt x="600" y="371"/>
                </a:lnTo>
                <a:lnTo>
                  <a:pt x="596" y="371"/>
                </a:lnTo>
                <a:lnTo>
                  <a:pt x="594" y="377"/>
                </a:lnTo>
                <a:lnTo>
                  <a:pt x="590" y="382"/>
                </a:lnTo>
                <a:lnTo>
                  <a:pt x="581" y="385"/>
                </a:lnTo>
                <a:lnTo>
                  <a:pt x="578" y="381"/>
                </a:lnTo>
                <a:lnTo>
                  <a:pt x="573" y="381"/>
                </a:lnTo>
                <a:lnTo>
                  <a:pt x="566" y="383"/>
                </a:lnTo>
                <a:lnTo>
                  <a:pt x="559" y="384"/>
                </a:lnTo>
                <a:lnTo>
                  <a:pt x="554" y="387"/>
                </a:lnTo>
                <a:lnTo>
                  <a:pt x="551" y="387"/>
                </a:lnTo>
                <a:lnTo>
                  <a:pt x="544" y="392"/>
                </a:lnTo>
                <a:lnTo>
                  <a:pt x="538" y="393"/>
                </a:lnTo>
                <a:lnTo>
                  <a:pt x="535" y="390"/>
                </a:lnTo>
                <a:lnTo>
                  <a:pt x="532" y="392"/>
                </a:lnTo>
                <a:lnTo>
                  <a:pt x="524" y="388"/>
                </a:lnTo>
                <a:lnTo>
                  <a:pt x="526" y="399"/>
                </a:lnTo>
                <a:lnTo>
                  <a:pt x="518" y="397"/>
                </a:lnTo>
                <a:lnTo>
                  <a:pt x="517" y="393"/>
                </a:lnTo>
                <a:lnTo>
                  <a:pt x="508" y="392"/>
                </a:lnTo>
                <a:lnTo>
                  <a:pt x="508" y="388"/>
                </a:lnTo>
                <a:lnTo>
                  <a:pt x="503" y="387"/>
                </a:lnTo>
                <a:lnTo>
                  <a:pt x="499" y="388"/>
                </a:lnTo>
                <a:lnTo>
                  <a:pt x="492" y="385"/>
                </a:lnTo>
                <a:lnTo>
                  <a:pt x="484" y="378"/>
                </a:lnTo>
                <a:lnTo>
                  <a:pt x="477" y="379"/>
                </a:lnTo>
                <a:lnTo>
                  <a:pt x="484" y="388"/>
                </a:lnTo>
                <a:lnTo>
                  <a:pt x="486" y="392"/>
                </a:lnTo>
                <a:lnTo>
                  <a:pt x="474" y="390"/>
                </a:lnTo>
                <a:lnTo>
                  <a:pt x="466" y="388"/>
                </a:lnTo>
                <a:lnTo>
                  <a:pt x="465" y="390"/>
                </a:lnTo>
                <a:lnTo>
                  <a:pt x="456" y="394"/>
                </a:lnTo>
                <a:lnTo>
                  <a:pt x="448" y="394"/>
                </a:lnTo>
                <a:lnTo>
                  <a:pt x="447" y="398"/>
                </a:lnTo>
                <a:lnTo>
                  <a:pt x="450" y="400"/>
                </a:lnTo>
                <a:lnTo>
                  <a:pt x="450" y="411"/>
                </a:lnTo>
                <a:lnTo>
                  <a:pt x="445" y="415"/>
                </a:lnTo>
                <a:lnTo>
                  <a:pt x="453" y="416"/>
                </a:lnTo>
                <a:lnTo>
                  <a:pt x="460" y="421"/>
                </a:lnTo>
                <a:lnTo>
                  <a:pt x="459" y="434"/>
                </a:lnTo>
                <a:lnTo>
                  <a:pt x="471" y="437"/>
                </a:lnTo>
                <a:lnTo>
                  <a:pt x="468" y="451"/>
                </a:lnTo>
                <a:lnTo>
                  <a:pt x="478" y="462"/>
                </a:lnTo>
                <a:lnTo>
                  <a:pt x="481" y="468"/>
                </a:lnTo>
                <a:lnTo>
                  <a:pt x="484" y="471"/>
                </a:lnTo>
                <a:lnTo>
                  <a:pt x="487" y="486"/>
                </a:lnTo>
                <a:lnTo>
                  <a:pt x="484" y="499"/>
                </a:lnTo>
                <a:lnTo>
                  <a:pt x="486" y="503"/>
                </a:lnTo>
                <a:lnTo>
                  <a:pt x="486" y="508"/>
                </a:lnTo>
                <a:lnTo>
                  <a:pt x="486" y="512"/>
                </a:lnTo>
                <a:lnTo>
                  <a:pt x="474" y="520"/>
                </a:lnTo>
                <a:lnTo>
                  <a:pt x="465" y="533"/>
                </a:lnTo>
                <a:lnTo>
                  <a:pt x="457" y="539"/>
                </a:lnTo>
                <a:lnTo>
                  <a:pt x="459" y="542"/>
                </a:lnTo>
                <a:lnTo>
                  <a:pt x="456" y="544"/>
                </a:lnTo>
                <a:lnTo>
                  <a:pt x="456" y="555"/>
                </a:lnTo>
                <a:lnTo>
                  <a:pt x="459" y="557"/>
                </a:lnTo>
                <a:lnTo>
                  <a:pt x="469" y="552"/>
                </a:lnTo>
                <a:lnTo>
                  <a:pt x="474" y="554"/>
                </a:lnTo>
                <a:lnTo>
                  <a:pt x="469" y="556"/>
                </a:lnTo>
                <a:lnTo>
                  <a:pt x="468" y="557"/>
                </a:lnTo>
                <a:lnTo>
                  <a:pt x="472" y="560"/>
                </a:lnTo>
                <a:lnTo>
                  <a:pt x="471" y="562"/>
                </a:lnTo>
                <a:lnTo>
                  <a:pt x="459" y="566"/>
                </a:lnTo>
                <a:lnTo>
                  <a:pt x="456" y="568"/>
                </a:lnTo>
                <a:lnTo>
                  <a:pt x="453" y="570"/>
                </a:lnTo>
                <a:lnTo>
                  <a:pt x="447" y="575"/>
                </a:lnTo>
                <a:lnTo>
                  <a:pt x="442" y="576"/>
                </a:lnTo>
                <a:lnTo>
                  <a:pt x="436" y="581"/>
                </a:lnTo>
                <a:lnTo>
                  <a:pt x="433" y="587"/>
                </a:lnTo>
                <a:lnTo>
                  <a:pt x="430" y="588"/>
                </a:lnTo>
                <a:lnTo>
                  <a:pt x="424" y="581"/>
                </a:lnTo>
                <a:lnTo>
                  <a:pt x="422" y="583"/>
                </a:lnTo>
                <a:lnTo>
                  <a:pt x="417" y="584"/>
                </a:lnTo>
                <a:lnTo>
                  <a:pt x="419" y="593"/>
                </a:lnTo>
                <a:lnTo>
                  <a:pt x="422" y="597"/>
                </a:lnTo>
                <a:lnTo>
                  <a:pt x="422" y="599"/>
                </a:lnTo>
                <a:lnTo>
                  <a:pt x="420" y="603"/>
                </a:lnTo>
                <a:lnTo>
                  <a:pt x="423" y="603"/>
                </a:lnTo>
                <a:lnTo>
                  <a:pt x="427" y="600"/>
                </a:lnTo>
                <a:lnTo>
                  <a:pt x="442" y="602"/>
                </a:lnTo>
                <a:lnTo>
                  <a:pt x="439" y="609"/>
                </a:lnTo>
                <a:lnTo>
                  <a:pt x="442" y="615"/>
                </a:lnTo>
                <a:lnTo>
                  <a:pt x="445" y="615"/>
                </a:lnTo>
                <a:lnTo>
                  <a:pt x="448" y="618"/>
                </a:lnTo>
                <a:lnTo>
                  <a:pt x="453" y="619"/>
                </a:lnTo>
                <a:lnTo>
                  <a:pt x="450" y="625"/>
                </a:lnTo>
                <a:lnTo>
                  <a:pt x="451" y="629"/>
                </a:lnTo>
                <a:lnTo>
                  <a:pt x="448" y="636"/>
                </a:lnTo>
                <a:lnTo>
                  <a:pt x="445" y="634"/>
                </a:lnTo>
                <a:lnTo>
                  <a:pt x="439" y="636"/>
                </a:lnTo>
                <a:lnTo>
                  <a:pt x="438" y="640"/>
                </a:lnTo>
                <a:lnTo>
                  <a:pt x="439" y="643"/>
                </a:lnTo>
                <a:lnTo>
                  <a:pt x="435" y="647"/>
                </a:lnTo>
                <a:lnTo>
                  <a:pt x="432" y="645"/>
                </a:lnTo>
                <a:lnTo>
                  <a:pt x="430" y="647"/>
                </a:lnTo>
                <a:lnTo>
                  <a:pt x="439" y="654"/>
                </a:lnTo>
                <a:lnTo>
                  <a:pt x="436" y="656"/>
                </a:lnTo>
                <a:lnTo>
                  <a:pt x="438" y="659"/>
                </a:lnTo>
                <a:lnTo>
                  <a:pt x="429" y="659"/>
                </a:lnTo>
                <a:lnTo>
                  <a:pt x="429" y="657"/>
                </a:lnTo>
                <a:lnTo>
                  <a:pt x="426" y="656"/>
                </a:lnTo>
                <a:lnTo>
                  <a:pt x="419" y="659"/>
                </a:lnTo>
                <a:lnTo>
                  <a:pt x="419" y="657"/>
                </a:lnTo>
                <a:lnTo>
                  <a:pt x="414" y="657"/>
                </a:lnTo>
                <a:lnTo>
                  <a:pt x="414" y="654"/>
                </a:lnTo>
                <a:lnTo>
                  <a:pt x="407" y="656"/>
                </a:lnTo>
                <a:lnTo>
                  <a:pt x="405" y="655"/>
                </a:lnTo>
                <a:lnTo>
                  <a:pt x="401" y="656"/>
                </a:lnTo>
                <a:lnTo>
                  <a:pt x="398" y="654"/>
                </a:lnTo>
                <a:lnTo>
                  <a:pt x="396" y="652"/>
                </a:lnTo>
                <a:lnTo>
                  <a:pt x="393" y="649"/>
                </a:lnTo>
                <a:lnTo>
                  <a:pt x="389" y="654"/>
                </a:lnTo>
                <a:lnTo>
                  <a:pt x="378" y="655"/>
                </a:lnTo>
                <a:lnTo>
                  <a:pt x="381" y="647"/>
                </a:lnTo>
                <a:lnTo>
                  <a:pt x="380" y="641"/>
                </a:lnTo>
                <a:lnTo>
                  <a:pt x="375" y="639"/>
                </a:lnTo>
                <a:lnTo>
                  <a:pt x="372" y="633"/>
                </a:lnTo>
                <a:lnTo>
                  <a:pt x="375" y="625"/>
                </a:lnTo>
                <a:lnTo>
                  <a:pt x="383" y="620"/>
                </a:lnTo>
                <a:lnTo>
                  <a:pt x="384" y="618"/>
                </a:lnTo>
                <a:lnTo>
                  <a:pt x="389" y="617"/>
                </a:lnTo>
                <a:lnTo>
                  <a:pt x="390" y="613"/>
                </a:lnTo>
                <a:lnTo>
                  <a:pt x="395" y="607"/>
                </a:lnTo>
                <a:lnTo>
                  <a:pt x="389" y="604"/>
                </a:lnTo>
                <a:lnTo>
                  <a:pt x="396" y="598"/>
                </a:lnTo>
                <a:lnTo>
                  <a:pt x="401" y="591"/>
                </a:lnTo>
                <a:lnTo>
                  <a:pt x="398" y="587"/>
                </a:lnTo>
                <a:lnTo>
                  <a:pt x="401" y="581"/>
                </a:lnTo>
                <a:lnTo>
                  <a:pt x="405" y="581"/>
                </a:lnTo>
                <a:lnTo>
                  <a:pt x="405" y="577"/>
                </a:lnTo>
                <a:lnTo>
                  <a:pt x="408" y="573"/>
                </a:lnTo>
                <a:lnTo>
                  <a:pt x="411" y="573"/>
                </a:lnTo>
                <a:lnTo>
                  <a:pt x="411" y="570"/>
                </a:lnTo>
                <a:lnTo>
                  <a:pt x="408" y="568"/>
                </a:lnTo>
                <a:lnTo>
                  <a:pt x="411" y="565"/>
                </a:lnTo>
                <a:lnTo>
                  <a:pt x="414" y="563"/>
                </a:lnTo>
                <a:lnTo>
                  <a:pt x="417" y="561"/>
                </a:lnTo>
                <a:lnTo>
                  <a:pt x="411" y="556"/>
                </a:lnTo>
                <a:lnTo>
                  <a:pt x="404" y="558"/>
                </a:lnTo>
                <a:lnTo>
                  <a:pt x="404" y="552"/>
                </a:lnTo>
                <a:lnTo>
                  <a:pt x="401" y="550"/>
                </a:lnTo>
                <a:lnTo>
                  <a:pt x="386" y="549"/>
                </a:lnTo>
                <a:lnTo>
                  <a:pt x="372" y="541"/>
                </a:lnTo>
                <a:lnTo>
                  <a:pt x="366" y="541"/>
                </a:lnTo>
                <a:lnTo>
                  <a:pt x="366" y="528"/>
                </a:lnTo>
                <a:lnTo>
                  <a:pt x="360" y="523"/>
                </a:lnTo>
                <a:lnTo>
                  <a:pt x="354" y="523"/>
                </a:lnTo>
                <a:lnTo>
                  <a:pt x="341" y="529"/>
                </a:lnTo>
                <a:lnTo>
                  <a:pt x="331" y="526"/>
                </a:lnTo>
                <a:lnTo>
                  <a:pt x="328" y="529"/>
                </a:lnTo>
                <a:lnTo>
                  <a:pt x="320" y="529"/>
                </a:lnTo>
                <a:lnTo>
                  <a:pt x="316" y="528"/>
                </a:lnTo>
                <a:lnTo>
                  <a:pt x="308" y="529"/>
                </a:lnTo>
                <a:lnTo>
                  <a:pt x="307" y="526"/>
                </a:lnTo>
                <a:lnTo>
                  <a:pt x="311" y="515"/>
                </a:lnTo>
                <a:lnTo>
                  <a:pt x="308" y="513"/>
                </a:lnTo>
                <a:lnTo>
                  <a:pt x="304" y="510"/>
                </a:lnTo>
                <a:lnTo>
                  <a:pt x="296" y="513"/>
                </a:lnTo>
                <a:lnTo>
                  <a:pt x="292" y="512"/>
                </a:lnTo>
                <a:lnTo>
                  <a:pt x="292" y="505"/>
                </a:lnTo>
                <a:lnTo>
                  <a:pt x="289" y="500"/>
                </a:lnTo>
                <a:lnTo>
                  <a:pt x="284" y="497"/>
                </a:lnTo>
                <a:lnTo>
                  <a:pt x="283" y="493"/>
                </a:lnTo>
                <a:lnTo>
                  <a:pt x="287" y="482"/>
                </a:lnTo>
                <a:lnTo>
                  <a:pt x="286" y="474"/>
                </a:lnTo>
                <a:lnTo>
                  <a:pt x="279" y="473"/>
                </a:lnTo>
                <a:lnTo>
                  <a:pt x="279" y="470"/>
                </a:lnTo>
                <a:lnTo>
                  <a:pt x="273" y="474"/>
                </a:lnTo>
                <a:lnTo>
                  <a:pt x="273" y="478"/>
                </a:lnTo>
                <a:lnTo>
                  <a:pt x="258" y="489"/>
                </a:lnTo>
                <a:lnTo>
                  <a:pt x="255" y="488"/>
                </a:lnTo>
                <a:lnTo>
                  <a:pt x="253" y="486"/>
                </a:lnTo>
                <a:lnTo>
                  <a:pt x="232" y="484"/>
                </a:lnTo>
                <a:lnTo>
                  <a:pt x="229" y="482"/>
                </a:lnTo>
                <a:lnTo>
                  <a:pt x="229" y="479"/>
                </a:lnTo>
                <a:lnTo>
                  <a:pt x="232" y="479"/>
                </a:lnTo>
                <a:lnTo>
                  <a:pt x="241" y="483"/>
                </a:lnTo>
                <a:lnTo>
                  <a:pt x="240" y="476"/>
                </a:lnTo>
                <a:lnTo>
                  <a:pt x="243" y="473"/>
                </a:lnTo>
                <a:lnTo>
                  <a:pt x="244" y="468"/>
                </a:lnTo>
                <a:lnTo>
                  <a:pt x="240" y="467"/>
                </a:lnTo>
                <a:lnTo>
                  <a:pt x="240" y="465"/>
                </a:lnTo>
                <a:lnTo>
                  <a:pt x="232" y="460"/>
                </a:lnTo>
                <a:lnTo>
                  <a:pt x="228" y="461"/>
                </a:lnTo>
                <a:lnTo>
                  <a:pt x="226" y="463"/>
                </a:lnTo>
                <a:lnTo>
                  <a:pt x="219" y="468"/>
                </a:lnTo>
                <a:lnTo>
                  <a:pt x="217" y="473"/>
                </a:lnTo>
                <a:lnTo>
                  <a:pt x="211" y="474"/>
                </a:lnTo>
                <a:lnTo>
                  <a:pt x="211" y="479"/>
                </a:lnTo>
                <a:lnTo>
                  <a:pt x="207" y="479"/>
                </a:lnTo>
                <a:lnTo>
                  <a:pt x="195" y="477"/>
                </a:lnTo>
                <a:lnTo>
                  <a:pt x="188" y="478"/>
                </a:lnTo>
                <a:lnTo>
                  <a:pt x="188" y="471"/>
                </a:lnTo>
                <a:lnTo>
                  <a:pt x="192" y="465"/>
                </a:lnTo>
                <a:lnTo>
                  <a:pt x="191" y="462"/>
                </a:lnTo>
                <a:lnTo>
                  <a:pt x="180" y="463"/>
                </a:lnTo>
                <a:lnTo>
                  <a:pt x="164" y="468"/>
                </a:lnTo>
                <a:lnTo>
                  <a:pt x="164" y="471"/>
                </a:lnTo>
                <a:lnTo>
                  <a:pt x="165" y="471"/>
                </a:lnTo>
                <a:lnTo>
                  <a:pt x="164" y="479"/>
                </a:lnTo>
                <a:lnTo>
                  <a:pt x="168" y="487"/>
                </a:lnTo>
                <a:lnTo>
                  <a:pt x="168" y="489"/>
                </a:lnTo>
                <a:lnTo>
                  <a:pt x="159" y="492"/>
                </a:lnTo>
                <a:lnTo>
                  <a:pt x="152" y="491"/>
                </a:lnTo>
                <a:lnTo>
                  <a:pt x="152" y="486"/>
                </a:lnTo>
                <a:lnTo>
                  <a:pt x="141" y="486"/>
                </a:lnTo>
                <a:lnTo>
                  <a:pt x="135" y="484"/>
                </a:lnTo>
                <a:lnTo>
                  <a:pt x="135" y="482"/>
                </a:lnTo>
                <a:lnTo>
                  <a:pt x="130" y="477"/>
                </a:lnTo>
                <a:lnTo>
                  <a:pt x="121" y="478"/>
                </a:lnTo>
                <a:lnTo>
                  <a:pt x="106" y="473"/>
                </a:lnTo>
                <a:lnTo>
                  <a:pt x="92" y="460"/>
                </a:lnTo>
                <a:lnTo>
                  <a:pt x="85" y="462"/>
                </a:lnTo>
                <a:lnTo>
                  <a:pt x="76" y="474"/>
                </a:lnTo>
                <a:lnTo>
                  <a:pt x="71" y="473"/>
                </a:lnTo>
                <a:lnTo>
                  <a:pt x="60" y="474"/>
                </a:lnTo>
                <a:lnTo>
                  <a:pt x="55" y="468"/>
                </a:lnTo>
                <a:lnTo>
                  <a:pt x="52" y="467"/>
                </a:lnTo>
                <a:lnTo>
                  <a:pt x="48" y="467"/>
                </a:lnTo>
                <a:lnTo>
                  <a:pt x="42" y="458"/>
                </a:lnTo>
                <a:lnTo>
                  <a:pt x="42" y="455"/>
                </a:lnTo>
                <a:lnTo>
                  <a:pt x="37" y="456"/>
                </a:lnTo>
                <a:lnTo>
                  <a:pt x="33" y="458"/>
                </a:lnTo>
                <a:lnTo>
                  <a:pt x="21" y="458"/>
                </a:lnTo>
                <a:lnTo>
                  <a:pt x="12" y="449"/>
                </a:lnTo>
                <a:lnTo>
                  <a:pt x="7" y="442"/>
                </a:lnTo>
                <a:lnTo>
                  <a:pt x="0" y="435"/>
                </a:lnTo>
                <a:lnTo>
                  <a:pt x="0" y="432"/>
                </a:lnTo>
                <a:lnTo>
                  <a:pt x="10" y="425"/>
                </a:lnTo>
                <a:lnTo>
                  <a:pt x="28" y="419"/>
                </a:lnTo>
                <a:lnTo>
                  <a:pt x="37" y="424"/>
                </a:lnTo>
                <a:lnTo>
                  <a:pt x="37" y="426"/>
                </a:lnTo>
                <a:lnTo>
                  <a:pt x="42" y="432"/>
                </a:lnTo>
                <a:lnTo>
                  <a:pt x="46" y="441"/>
                </a:lnTo>
                <a:lnTo>
                  <a:pt x="54" y="442"/>
                </a:lnTo>
                <a:lnTo>
                  <a:pt x="51" y="440"/>
                </a:lnTo>
                <a:lnTo>
                  <a:pt x="54" y="436"/>
                </a:lnTo>
                <a:lnTo>
                  <a:pt x="76" y="439"/>
                </a:lnTo>
                <a:lnTo>
                  <a:pt x="85" y="439"/>
                </a:lnTo>
                <a:lnTo>
                  <a:pt x="88" y="440"/>
                </a:lnTo>
                <a:lnTo>
                  <a:pt x="88" y="442"/>
                </a:lnTo>
                <a:lnTo>
                  <a:pt x="92" y="442"/>
                </a:lnTo>
                <a:lnTo>
                  <a:pt x="100" y="445"/>
                </a:lnTo>
                <a:lnTo>
                  <a:pt x="106" y="450"/>
                </a:lnTo>
                <a:lnTo>
                  <a:pt x="106" y="457"/>
                </a:lnTo>
                <a:lnTo>
                  <a:pt x="110" y="463"/>
                </a:lnTo>
                <a:lnTo>
                  <a:pt x="121" y="470"/>
                </a:lnTo>
                <a:lnTo>
                  <a:pt x="125" y="468"/>
                </a:lnTo>
                <a:lnTo>
                  <a:pt x="133" y="470"/>
                </a:lnTo>
                <a:lnTo>
                  <a:pt x="137" y="467"/>
                </a:lnTo>
                <a:lnTo>
                  <a:pt x="143" y="470"/>
                </a:lnTo>
                <a:lnTo>
                  <a:pt x="147" y="468"/>
                </a:lnTo>
                <a:lnTo>
                  <a:pt x="149" y="466"/>
                </a:lnTo>
                <a:lnTo>
                  <a:pt x="147" y="458"/>
                </a:lnTo>
                <a:lnTo>
                  <a:pt x="135" y="450"/>
                </a:lnTo>
                <a:lnTo>
                  <a:pt x="133" y="452"/>
                </a:lnTo>
                <a:lnTo>
                  <a:pt x="127" y="447"/>
                </a:lnTo>
                <a:lnTo>
                  <a:pt x="115" y="446"/>
                </a:lnTo>
                <a:lnTo>
                  <a:pt x="110" y="444"/>
                </a:lnTo>
                <a:lnTo>
                  <a:pt x="107" y="437"/>
                </a:lnTo>
                <a:lnTo>
                  <a:pt x="97" y="429"/>
                </a:lnTo>
                <a:lnTo>
                  <a:pt x="113" y="424"/>
                </a:lnTo>
                <a:lnTo>
                  <a:pt x="118" y="424"/>
                </a:lnTo>
                <a:lnTo>
                  <a:pt x="124" y="428"/>
                </a:lnTo>
                <a:lnTo>
                  <a:pt x="134" y="426"/>
                </a:lnTo>
                <a:lnTo>
                  <a:pt x="134" y="425"/>
                </a:lnTo>
                <a:lnTo>
                  <a:pt x="127" y="425"/>
                </a:lnTo>
                <a:lnTo>
                  <a:pt x="121" y="420"/>
                </a:lnTo>
                <a:lnTo>
                  <a:pt x="121" y="416"/>
                </a:lnTo>
                <a:lnTo>
                  <a:pt x="125" y="414"/>
                </a:lnTo>
                <a:lnTo>
                  <a:pt x="128" y="415"/>
                </a:lnTo>
                <a:lnTo>
                  <a:pt x="131" y="418"/>
                </a:lnTo>
                <a:lnTo>
                  <a:pt x="140" y="421"/>
                </a:lnTo>
                <a:lnTo>
                  <a:pt x="147" y="424"/>
                </a:lnTo>
                <a:lnTo>
                  <a:pt x="164" y="419"/>
                </a:lnTo>
                <a:lnTo>
                  <a:pt x="177" y="410"/>
                </a:lnTo>
                <a:lnTo>
                  <a:pt x="183" y="413"/>
                </a:lnTo>
                <a:lnTo>
                  <a:pt x="198" y="414"/>
                </a:lnTo>
                <a:lnTo>
                  <a:pt x="208" y="411"/>
                </a:lnTo>
                <a:lnTo>
                  <a:pt x="210" y="413"/>
                </a:lnTo>
                <a:lnTo>
                  <a:pt x="210" y="410"/>
                </a:lnTo>
                <a:lnTo>
                  <a:pt x="217" y="408"/>
                </a:lnTo>
                <a:lnTo>
                  <a:pt x="229" y="408"/>
                </a:lnTo>
                <a:lnTo>
                  <a:pt x="231" y="406"/>
                </a:lnTo>
                <a:lnTo>
                  <a:pt x="235" y="406"/>
                </a:lnTo>
                <a:lnTo>
                  <a:pt x="240" y="409"/>
                </a:lnTo>
                <a:lnTo>
                  <a:pt x="244" y="408"/>
                </a:lnTo>
                <a:lnTo>
                  <a:pt x="246" y="409"/>
                </a:lnTo>
                <a:lnTo>
                  <a:pt x="246" y="405"/>
                </a:lnTo>
                <a:lnTo>
                  <a:pt x="240" y="406"/>
                </a:lnTo>
                <a:lnTo>
                  <a:pt x="240" y="400"/>
                </a:lnTo>
                <a:lnTo>
                  <a:pt x="234" y="402"/>
                </a:lnTo>
                <a:lnTo>
                  <a:pt x="232" y="403"/>
                </a:lnTo>
                <a:lnTo>
                  <a:pt x="235" y="395"/>
                </a:lnTo>
                <a:lnTo>
                  <a:pt x="234" y="398"/>
                </a:lnTo>
                <a:lnTo>
                  <a:pt x="223" y="404"/>
                </a:lnTo>
                <a:lnTo>
                  <a:pt x="219" y="405"/>
                </a:lnTo>
                <a:lnTo>
                  <a:pt x="220" y="400"/>
                </a:lnTo>
                <a:lnTo>
                  <a:pt x="217" y="402"/>
                </a:lnTo>
                <a:lnTo>
                  <a:pt x="217" y="404"/>
                </a:lnTo>
                <a:lnTo>
                  <a:pt x="213" y="406"/>
                </a:lnTo>
                <a:lnTo>
                  <a:pt x="213" y="405"/>
                </a:lnTo>
                <a:lnTo>
                  <a:pt x="206" y="408"/>
                </a:lnTo>
                <a:lnTo>
                  <a:pt x="198" y="410"/>
                </a:lnTo>
                <a:lnTo>
                  <a:pt x="176" y="403"/>
                </a:lnTo>
                <a:lnTo>
                  <a:pt x="165" y="395"/>
                </a:lnTo>
                <a:lnTo>
                  <a:pt x="150" y="389"/>
                </a:lnTo>
                <a:lnTo>
                  <a:pt x="144" y="381"/>
                </a:lnTo>
                <a:lnTo>
                  <a:pt x="140" y="379"/>
                </a:lnTo>
                <a:lnTo>
                  <a:pt x="138" y="376"/>
                </a:lnTo>
                <a:lnTo>
                  <a:pt x="127" y="373"/>
                </a:lnTo>
                <a:lnTo>
                  <a:pt x="122" y="368"/>
                </a:lnTo>
                <a:lnTo>
                  <a:pt x="116" y="356"/>
                </a:lnTo>
                <a:lnTo>
                  <a:pt x="119" y="348"/>
                </a:lnTo>
                <a:lnTo>
                  <a:pt x="115" y="348"/>
                </a:lnTo>
                <a:lnTo>
                  <a:pt x="118" y="334"/>
                </a:lnTo>
                <a:lnTo>
                  <a:pt x="122" y="332"/>
                </a:lnTo>
                <a:lnTo>
                  <a:pt x="128" y="335"/>
                </a:lnTo>
                <a:lnTo>
                  <a:pt x="138" y="330"/>
                </a:lnTo>
                <a:lnTo>
                  <a:pt x="140" y="329"/>
                </a:lnTo>
                <a:lnTo>
                  <a:pt x="143" y="325"/>
                </a:lnTo>
                <a:lnTo>
                  <a:pt x="152" y="318"/>
                </a:lnTo>
                <a:lnTo>
                  <a:pt x="167" y="305"/>
                </a:lnTo>
                <a:lnTo>
                  <a:pt x="170" y="303"/>
                </a:lnTo>
                <a:lnTo>
                  <a:pt x="185" y="288"/>
                </a:lnTo>
                <a:lnTo>
                  <a:pt x="188" y="285"/>
                </a:lnTo>
                <a:lnTo>
                  <a:pt x="198" y="272"/>
                </a:lnTo>
                <a:lnTo>
                  <a:pt x="208" y="255"/>
                </a:lnTo>
                <a:lnTo>
                  <a:pt x="211" y="252"/>
                </a:lnTo>
                <a:lnTo>
                  <a:pt x="213" y="248"/>
                </a:lnTo>
                <a:lnTo>
                  <a:pt x="223" y="229"/>
                </a:lnTo>
                <a:lnTo>
                  <a:pt x="225" y="225"/>
                </a:lnTo>
                <a:lnTo>
                  <a:pt x="226" y="222"/>
                </a:lnTo>
                <a:lnTo>
                  <a:pt x="226" y="219"/>
                </a:lnTo>
                <a:lnTo>
                  <a:pt x="232" y="209"/>
                </a:lnTo>
                <a:lnTo>
                  <a:pt x="237" y="195"/>
                </a:lnTo>
                <a:lnTo>
                  <a:pt x="243" y="177"/>
                </a:lnTo>
                <a:lnTo>
                  <a:pt x="247" y="159"/>
                </a:lnTo>
                <a:lnTo>
                  <a:pt x="250" y="151"/>
                </a:lnTo>
                <a:lnTo>
                  <a:pt x="255" y="141"/>
                </a:lnTo>
                <a:lnTo>
                  <a:pt x="262" y="121"/>
                </a:lnTo>
                <a:lnTo>
                  <a:pt x="265" y="107"/>
                </a:lnTo>
                <a:lnTo>
                  <a:pt x="268" y="105"/>
                </a:lnTo>
                <a:lnTo>
                  <a:pt x="277" y="103"/>
                </a:lnTo>
                <a:lnTo>
                  <a:pt x="280" y="105"/>
                </a:lnTo>
                <a:lnTo>
                  <a:pt x="279" y="109"/>
                </a:lnTo>
                <a:lnTo>
                  <a:pt x="280" y="115"/>
                </a:lnTo>
                <a:lnTo>
                  <a:pt x="289" y="124"/>
                </a:lnTo>
                <a:lnTo>
                  <a:pt x="293" y="125"/>
                </a:lnTo>
                <a:lnTo>
                  <a:pt x="301" y="121"/>
                </a:lnTo>
                <a:lnTo>
                  <a:pt x="307" y="115"/>
                </a:lnTo>
                <a:lnTo>
                  <a:pt x="319" y="115"/>
                </a:lnTo>
                <a:lnTo>
                  <a:pt x="344" y="98"/>
                </a:lnTo>
                <a:lnTo>
                  <a:pt x="319" y="115"/>
                </a:lnTo>
                <a:lnTo>
                  <a:pt x="328" y="132"/>
                </a:lnTo>
                <a:lnTo>
                  <a:pt x="328" y="136"/>
                </a:lnTo>
                <a:lnTo>
                  <a:pt x="325" y="151"/>
                </a:lnTo>
                <a:lnTo>
                  <a:pt x="328" y="157"/>
                </a:lnTo>
                <a:lnTo>
                  <a:pt x="332" y="163"/>
                </a:lnTo>
                <a:lnTo>
                  <a:pt x="337" y="162"/>
                </a:lnTo>
                <a:lnTo>
                  <a:pt x="340" y="159"/>
                </a:lnTo>
                <a:lnTo>
                  <a:pt x="351" y="162"/>
                </a:lnTo>
                <a:lnTo>
                  <a:pt x="354" y="163"/>
                </a:lnTo>
                <a:lnTo>
                  <a:pt x="353" y="167"/>
                </a:lnTo>
                <a:lnTo>
                  <a:pt x="356" y="170"/>
                </a:lnTo>
                <a:lnTo>
                  <a:pt x="353" y="174"/>
                </a:lnTo>
                <a:lnTo>
                  <a:pt x="365" y="191"/>
                </a:lnTo>
                <a:lnTo>
                  <a:pt x="353" y="175"/>
                </a:lnTo>
                <a:lnTo>
                  <a:pt x="347" y="178"/>
                </a:lnTo>
                <a:lnTo>
                  <a:pt x="343" y="185"/>
                </a:lnTo>
                <a:lnTo>
                  <a:pt x="328" y="191"/>
                </a:lnTo>
                <a:lnTo>
                  <a:pt x="325" y="191"/>
                </a:lnTo>
                <a:lnTo>
                  <a:pt x="319" y="185"/>
                </a:lnTo>
                <a:lnTo>
                  <a:pt x="310" y="185"/>
                </a:lnTo>
                <a:lnTo>
                  <a:pt x="307" y="191"/>
                </a:lnTo>
                <a:lnTo>
                  <a:pt x="307" y="201"/>
                </a:lnTo>
                <a:lnTo>
                  <a:pt x="308" y="205"/>
                </a:lnTo>
                <a:lnTo>
                  <a:pt x="313" y="220"/>
                </a:lnTo>
                <a:lnTo>
                  <a:pt x="308" y="226"/>
                </a:lnTo>
                <a:lnTo>
                  <a:pt x="310" y="229"/>
                </a:lnTo>
                <a:lnTo>
                  <a:pt x="305" y="231"/>
                </a:lnTo>
                <a:lnTo>
                  <a:pt x="307" y="235"/>
                </a:lnTo>
                <a:lnTo>
                  <a:pt x="313" y="237"/>
                </a:lnTo>
                <a:lnTo>
                  <a:pt x="296" y="252"/>
                </a:lnTo>
                <a:lnTo>
                  <a:pt x="289" y="253"/>
                </a:lnTo>
                <a:lnTo>
                  <a:pt x="295" y="258"/>
                </a:lnTo>
                <a:lnTo>
                  <a:pt x="298" y="258"/>
                </a:lnTo>
                <a:lnTo>
                  <a:pt x="299" y="261"/>
                </a:lnTo>
                <a:lnTo>
                  <a:pt x="308" y="261"/>
                </a:lnTo>
                <a:lnTo>
                  <a:pt x="319" y="264"/>
                </a:lnTo>
                <a:lnTo>
                  <a:pt x="320" y="268"/>
                </a:lnTo>
                <a:lnTo>
                  <a:pt x="325" y="271"/>
                </a:lnTo>
                <a:lnTo>
                  <a:pt x="337" y="268"/>
                </a:lnTo>
                <a:lnTo>
                  <a:pt x="343" y="272"/>
                </a:lnTo>
                <a:lnTo>
                  <a:pt x="346" y="277"/>
                </a:lnTo>
                <a:lnTo>
                  <a:pt x="347" y="279"/>
                </a:lnTo>
                <a:lnTo>
                  <a:pt x="357" y="280"/>
                </a:lnTo>
                <a:lnTo>
                  <a:pt x="362" y="285"/>
                </a:lnTo>
                <a:lnTo>
                  <a:pt x="256" y="479"/>
                </a:lnTo>
                <a:lnTo>
                  <a:pt x="259" y="477"/>
                </a:lnTo>
                <a:lnTo>
                  <a:pt x="261" y="481"/>
                </a:lnTo>
                <a:lnTo>
                  <a:pt x="258" y="481"/>
                </a:lnTo>
                <a:lnTo>
                  <a:pt x="256" y="479"/>
                </a:lnTo>
                <a:lnTo>
                  <a:pt x="362" y="285"/>
                </a:lnTo>
                <a:lnTo>
                  <a:pt x="258" y="486"/>
                </a:lnTo>
                <a:lnTo>
                  <a:pt x="259" y="486"/>
                </a:lnTo>
                <a:lnTo>
                  <a:pt x="259" y="488"/>
                </a:lnTo>
                <a:lnTo>
                  <a:pt x="258" y="486"/>
                </a:lnTo>
                <a:lnTo>
                  <a:pt x="362" y="285"/>
                </a:lnTo>
                <a:lnTo>
                  <a:pt x="250" y="482"/>
                </a:lnTo>
                <a:lnTo>
                  <a:pt x="252" y="483"/>
                </a:lnTo>
                <a:lnTo>
                  <a:pt x="252" y="482"/>
                </a:lnTo>
                <a:lnTo>
                  <a:pt x="250" y="482"/>
                </a:lnTo>
                <a:lnTo>
                  <a:pt x="362" y="2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8" name="Freeform 560"/>
          <p:cNvSpPr>
            <a:spLocks/>
          </p:cNvSpPr>
          <p:nvPr/>
        </p:nvSpPr>
        <p:spPr bwMode="auto">
          <a:xfrm>
            <a:off x="3905250" y="3287713"/>
            <a:ext cx="546100" cy="523875"/>
          </a:xfrm>
          <a:custGeom>
            <a:avLst/>
            <a:gdLst>
              <a:gd name="T0" fmla="*/ 200304212 w 687"/>
              <a:gd name="T1" fmla="*/ 159883620 h 659"/>
              <a:gd name="T2" fmla="*/ 236953362 w 687"/>
              <a:gd name="T3" fmla="*/ 137133621 h 659"/>
              <a:gd name="T4" fmla="*/ 280552317 w 687"/>
              <a:gd name="T5" fmla="*/ 146612655 h 659"/>
              <a:gd name="T6" fmla="*/ 242640113 w 687"/>
              <a:gd name="T7" fmla="*/ 176946516 h 659"/>
              <a:gd name="T8" fmla="*/ 283080115 w 687"/>
              <a:gd name="T9" fmla="*/ 142821518 h 659"/>
              <a:gd name="T10" fmla="*/ 269810764 w 687"/>
              <a:gd name="T11" fmla="*/ 92264792 h 659"/>
              <a:gd name="T12" fmla="*/ 238216466 w 687"/>
              <a:gd name="T13" fmla="*/ 88473656 h 659"/>
              <a:gd name="T14" fmla="*/ 236953362 w 687"/>
              <a:gd name="T15" fmla="*/ 54347862 h 659"/>
              <a:gd name="T16" fmla="*/ 243903217 w 687"/>
              <a:gd name="T17" fmla="*/ 40444896 h 659"/>
              <a:gd name="T18" fmla="*/ 324783221 w 687"/>
              <a:gd name="T19" fmla="*/ 6319887 h 659"/>
              <a:gd name="T20" fmla="*/ 338684522 w 687"/>
              <a:gd name="T21" fmla="*/ 10111025 h 659"/>
              <a:gd name="T22" fmla="*/ 397449471 w 687"/>
              <a:gd name="T23" fmla="*/ 9479037 h 659"/>
              <a:gd name="T24" fmla="*/ 430306973 w 687"/>
              <a:gd name="T25" fmla="*/ 36020976 h 659"/>
              <a:gd name="T26" fmla="*/ 429043074 w 687"/>
              <a:gd name="T27" fmla="*/ 56875817 h 659"/>
              <a:gd name="T28" fmla="*/ 403136222 w 687"/>
              <a:gd name="T29" fmla="*/ 128286576 h 659"/>
              <a:gd name="T30" fmla="*/ 373437773 w 687"/>
              <a:gd name="T31" fmla="*/ 140293564 h 659"/>
              <a:gd name="T32" fmla="*/ 403768172 w 687"/>
              <a:gd name="T33" fmla="*/ 161147597 h 659"/>
              <a:gd name="T34" fmla="*/ 391761925 w 687"/>
              <a:gd name="T35" fmla="*/ 201592481 h 659"/>
              <a:gd name="T36" fmla="*/ 380388423 w 687"/>
              <a:gd name="T37" fmla="*/ 229398438 h 659"/>
              <a:gd name="T38" fmla="*/ 350058819 w 687"/>
              <a:gd name="T39" fmla="*/ 244565369 h 659"/>
              <a:gd name="T40" fmla="*/ 320992319 w 687"/>
              <a:gd name="T41" fmla="*/ 247725311 h 659"/>
              <a:gd name="T42" fmla="*/ 294453617 w 687"/>
              <a:gd name="T43" fmla="*/ 245197357 h 659"/>
              <a:gd name="T44" fmla="*/ 290030765 w 687"/>
              <a:gd name="T45" fmla="*/ 274267242 h 659"/>
              <a:gd name="T46" fmla="*/ 307091018 w 687"/>
              <a:gd name="T47" fmla="*/ 323559966 h 659"/>
              <a:gd name="T48" fmla="*/ 296349466 w 687"/>
              <a:gd name="T49" fmla="*/ 351365873 h 659"/>
              <a:gd name="T50" fmla="*/ 273601666 w 687"/>
              <a:gd name="T51" fmla="*/ 370955929 h 659"/>
              <a:gd name="T52" fmla="*/ 269810764 w 687"/>
              <a:gd name="T53" fmla="*/ 379171780 h 659"/>
              <a:gd name="T54" fmla="*/ 281184266 w 687"/>
              <a:gd name="T55" fmla="*/ 400657802 h 659"/>
              <a:gd name="T56" fmla="*/ 271073868 w 687"/>
              <a:gd name="T57" fmla="*/ 416456721 h 659"/>
              <a:gd name="T58" fmla="*/ 251485817 w 687"/>
              <a:gd name="T59" fmla="*/ 413296779 h 659"/>
              <a:gd name="T60" fmla="*/ 242008163 w 687"/>
              <a:gd name="T61" fmla="*/ 391810757 h 659"/>
              <a:gd name="T62" fmla="*/ 255909464 w 687"/>
              <a:gd name="T63" fmla="*/ 367164792 h 659"/>
              <a:gd name="T64" fmla="*/ 255277514 w 687"/>
              <a:gd name="T65" fmla="*/ 352629850 h 659"/>
              <a:gd name="T66" fmla="*/ 209150761 w 687"/>
              <a:gd name="T67" fmla="*/ 332407011 h 659"/>
              <a:gd name="T68" fmla="*/ 184507063 w 687"/>
              <a:gd name="T69" fmla="*/ 323559966 h 659"/>
              <a:gd name="T70" fmla="*/ 172501611 w 687"/>
              <a:gd name="T71" fmla="*/ 302073149 h 659"/>
              <a:gd name="T72" fmla="*/ 153545509 w 687"/>
              <a:gd name="T73" fmla="*/ 298913206 h 659"/>
              <a:gd name="T74" fmla="*/ 133325508 w 687"/>
              <a:gd name="T75" fmla="*/ 302705138 h 659"/>
              <a:gd name="T76" fmla="*/ 104259008 w 687"/>
              <a:gd name="T77" fmla="*/ 297650024 h 659"/>
              <a:gd name="T78" fmla="*/ 82143928 w 687"/>
              <a:gd name="T79" fmla="*/ 301441160 h 659"/>
              <a:gd name="T80" fmla="*/ 30329617 w 687"/>
              <a:gd name="T81" fmla="*/ 295122070 h 659"/>
              <a:gd name="T82" fmla="*/ 6318702 w 687"/>
              <a:gd name="T83" fmla="*/ 268580139 h 659"/>
              <a:gd name="T84" fmla="*/ 53709378 w 687"/>
              <a:gd name="T85" fmla="*/ 277427185 h 659"/>
              <a:gd name="T86" fmla="*/ 84038982 w 687"/>
              <a:gd name="T87" fmla="*/ 297018035 h 659"/>
              <a:gd name="T88" fmla="*/ 69506527 w 687"/>
              <a:gd name="T89" fmla="*/ 280587127 h 659"/>
              <a:gd name="T90" fmla="*/ 76457177 w 687"/>
              <a:gd name="T91" fmla="*/ 262892242 h 659"/>
              <a:gd name="T92" fmla="*/ 131429659 w 687"/>
              <a:gd name="T93" fmla="*/ 259732299 h 659"/>
              <a:gd name="T94" fmla="*/ 155441358 w 687"/>
              <a:gd name="T95" fmla="*/ 255941163 h 659"/>
              <a:gd name="T96" fmla="*/ 137116411 w 687"/>
              <a:gd name="T97" fmla="*/ 254045197 h 659"/>
              <a:gd name="T98" fmla="*/ 88462629 w 687"/>
              <a:gd name="T99" fmla="*/ 239510255 h 659"/>
              <a:gd name="T100" fmla="*/ 87198730 w 687"/>
              <a:gd name="T101" fmla="*/ 208544405 h 659"/>
              <a:gd name="T102" fmla="*/ 133325508 w 687"/>
              <a:gd name="T103" fmla="*/ 159252426 h 659"/>
              <a:gd name="T104" fmla="*/ 157968361 w 687"/>
              <a:gd name="T105" fmla="*/ 95424735 h 659"/>
              <a:gd name="T106" fmla="*/ 185139013 w 687"/>
              <a:gd name="T107" fmla="*/ 78993827 h 659"/>
              <a:gd name="T108" fmla="*/ 209782710 w 687"/>
              <a:gd name="T109" fmla="*/ 103008598 h 659"/>
              <a:gd name="T110" fmla="*/ 219260364 w 687"/>
              <a:gd name="T111" fmla="*/ 112487656 h 659"/>
              <a:gd name="T112" fmla="*/ 194617461 w 687"/>
              <a:gd name="T113" fmla="*/ 142821518 h 659"/>
              <a:gd name="T114" fmla="*/ 194617461 w 687"/>
              <a:gd name="T115" fmla="*/ 164939528 h 6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7"/>
              <a:gd name="T175" fmla="*/ 0 h 659"/>
              <a:gd name="T176" fmla="*/ 687 w 687"/>
              <a:gd name="T177" fmla="*/ 659 h 6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7" h="659">
                <a:moveTo>
                  <a:pt x="362" y="285"/>
                </a:moveTo>
                <a:lnTo>
                  <a:pt x="372" y="284"/>
                </a:lnTo>
                <a:lnTo>
                  <a:pt x="378" y="285"/>
                </a:lnTo>
                <a:lnTo>
                  <a:pt x="381" y="283"/>
                </a:lnTo>
                <a:lnTo>
                  <a:pt x="365" y="284"/>
                </a:lnTo>
                <a:lnTo>
                  <a:pt x="362" y="283"/>
                </a:lnTo>
                <a:lnTo>
                  <a:pt x="343" y="268"/>
                </a:lnTo>
                <a:lnTo>
                  <a:pt x="328" y="262"/>
                </a:lnTo>
                <a:lnTo>
                  <a:pt x="320" y="263"/>
                </a:lnTo>
                <a:lnTo>
                  <a:pt x="317" y="253"/>
                </a:lnTo>
                <a:lnTo>
                  <a:pt x="326" y="246"/>
                </a:lnTo>
                <a:lnTo>
                  <a:pt x="335" y="243"/>
                </a:lnTo>
                <a:lnTo>
                  <a:pt x="372" y="224"/>
                </a:lnTo>
                <a:lnTo>
                  <a:pt x="375" y="219"/>
                </a:lnTo>
                <a:lnTo>
                  <a:pt x="374" y="216"/>
                </a:lnTo>
                <a:lnTo>
                  <a:pt x="378" y="210"/>
                </a:lnTo>
                <a:lnTo>
                  <a:pt x="366" y="193"/>
                </a:lnTo>
                <a:lnTo>
                  <a:pt x="380" y="211"/>
                </a:lnTo>
                <a:lnTo>
                  <a:pt x="375" y="216"/>
                </a:lnTo>
                <a:lnTo>
                  <a:pt x="375" y="217"/>
                </a:lnTo>
                <a:lnTo>
                  <a:pt x="380" y="213"/>
                </a:lnTo>
                <a:lnTo>
                  <a:pt x="386" y="213"/>
                </a:lnTo>
                <a:lnTo>
                  <a:pt x="398" y="204"/>
                </a:lnTo>
                <a:lnTo>
                  <a:pt x="410" y="201"/>
                </a:lnTo>
                <a:lnTo>
                  <a:pt x="413" y="204"/>
                </a:lnTo>
                <a:lnTo>
                  <a:pt x="429" y="209"/>
                </a:lnTo>
                <a:lnTo>
                  <a:pt x="436" y="210"/>
                </a:lnTo>
                <a:lnTo>
                  <a:pt x="441" y="215"/>
                </a:lnTo>
                <a:lnTo>
                  <a:pt x="445" y="225"/>
                </a:lnTo>
                <a:lnTo>
                  <a:pt x="444" y="232"/>
                </a:lnTo>
                <a:lnTo>
                  <a:pt x="438" y="241"/>
                </a:lnTo>
                <a:lnTo>
                  <a:pt x="424" y="250"/>
                </a:lnTo>
                <a:lnTo>
                  <a:pt x="422" y="250"/>
                </a:lnTo>
                <a:lnTo>
                  <a:pt x="410" y="253"/>
                </a:lnTo>
                <a:lnTo>
                  <a:pt x="396" y="261"/>
                </a:lnTo>
                <a:lnTo>
                  <a:pt x="392" y="259"/>
                </a:lnTo>
                <a:lnTo>
                  <a:pt x="389" y="262"/>
                </a:lnTo>
                <a:lnTo>
                  <a:pt x="389" y="266"/>
                </a:lnTo>
                <a:lnTo>
                  <a:pt x="390" y="267"/>
                </a:lnTo>
                <a:lnTo>
                  <a:pt x="384" y="280"/>
                </a:lnTo>
                <a:lnTo>
                  <a:pt x="387" y="280"/>
                </a:lnTo>
                <a:lnTo>
                  <a:pt x="392" y="272"/>
                </a:lnTo>
                <a:lnTo>
                  <a:pt x="398" y="267"/>
                </a:lnTo>
                <a:lnTo>
                  <a:pt x="401" y="262"/>
                </a:lnTo>
                <a:lnTo>
                  <a:pt x="408" y="261"/>
                </a:lnTo>
                <a:lnTo>
                  <a:pt x="413" y="258"/>
                </a:lnTo>
                <a:lnTo>
                  <a:pt x="419" y="256"/>
                </a:lnTo>
                <a:lnTo>
                  <a:pt x="435" y="246"/>
                </a:lnTo>
                <a:lnTo>
                  <a:pt x="447" y="230"/>
                </a:lnTo>
                <a:lnTo>
                  <a:pt x="448" y="226"/>
                </a:lnTo>
                <a:lnTo>
                  <a:pt x="442" y="211"/>
                </a:lnTo>
                <a:lnTo>
                  <a:pt x="439" y="209"/>
                </a:lnTo>
                <a:lnTo>
                  <a:pt x="442" y="208"/>
                </a:lnTo>
                <a:lnTo>
                  <a:pt x="444" y="203"/>
                </a:lnTo>
                <a:lnTo>
                  <a:pt x="413" y="200"/>
                </a:lnTo>
                <a:lnTo>
                  <a:pt x="407" y="191"/>
                </a:lnTo>
                <a:lnTo>
                  <a:pt x="404" y="188"/>
                </a:lnTo>
                <a:lnTo>
                  <a:pt x="407" y="163"/>
                </a:lnTo>
                <a:lnTo>
                  <a:pt x="419" y="147"/>
                </a:lnTo>
                <a:lnTo>
                  <a:pt x="427" y="146"/>
                </a:lnTo>
                <a:lnTo>
                  <a:pt x="423" y="143"/>
                </a:lnTo>
                <a:lnTo>
                  <a:pt x="419" y="143"/>
                </a:lnTo>
                <a:lnTo>
                  <a:pt x="419" y="141"/>
                </a:lnTo>
                <a:lnTo>
                  <a:pt x="414" y="140"/>
                </a:lnTo>
                <a:lnTo>
                  <a:pt x="411" y="142"/>
                </a:lnTo>
                <a:lnTo>
                  <a:pt x="407" y="141"/>
                </a:lnTo>
                <a:lnTo>
                  <a:pt x="405" y="145"/>
                </a:lnTo>
                <a:lnTo>
                  <a:pt x="401" y="146"/>
                </a:lnTo>
                <a:lnTo>
                  <a:pt x="386" y="140"/>
                </a:lnTo>
                <a:lnTo>
                  <a:pt x="377" y="140"/>
                </a:lnTo>
                <a:lnTo>
                  <a:pt x="369" y="131"/>
                </a:lnTo>
                <a:lnTo>
                  <a:pt x="371" y="127"/>
                </a:lnTo>
                <a:lnTo>
                  <a:pt x="378" y="125"/>
                </a:lnTo>
                <a:lnTo>
                  <a:pt x="377" y="117"/>
                </a:lnTo>
                <a:lnTo>
                  <a:pt x="380" y="115"/>
                </a:lnTo>
                <a:lnTo>
                  <a:pt x="380" y="106"/>
                </a:lnTo>
                <a:lnTo>
                  <a:pt x="378" y="104"/>
                </a:lnTo>
                <a:lnTo>
                  <a:pt x="381" y="96"/>
                </a:lnTo>
                <a:lnTo>
                  <a:pt x="380" y="94"/>
                </a:lnTo>
                <a:lnTo>
                  <a:pt x="375" y="86"/>
                </a:lnTo>
                <a:lnTo>
                  <a:pt x="380" y="85"/>
                </a:lnTo>
                <a:lnTo>
                  <a:pt x="378" y="78"/>
                </a:lnTo>
                <a:lnTo>
                  <a:pt x="374" y="83"/>
                </a:lnTo>
                <a:lnTo>
                  <a:pt x="346" y="96"/>
                </a:lnTo>
                <a:lnTo>
                  <a:pt x="369" y="84"/>
                </a:lnTo>
                <a:lnTo>
                  <a:pt x="374" y="83"/>
                </a:lnTo>
                <a:lnTo>
                  <a:pt x="378" y="78"/>
                </a:lnTo>
                <a:lnTo>
                  <a:pt x="378" y="74"/>
                </a:lnTo>
                <a:lnTo>
                  <a:pt x="383" y="73"/>
                </a:lnTo>
                <a:lnTo>
                  <a:pt x="386" y="64"/>
                </a:lnTo>
                <a:lnTo>
                  <a:pt x="387" y="58"/>
                </a:lnTo>
                <a:lnTo>
                  <a:pt x="393" y="48"/>
                </a:lnTo>
                <a:lnTo>
                  <a:pt x="407" y="40"/>
                </a:lnTo>
                <a:lnTo>
                  <a:pt x="420" y="30"/>
                </a:lnTo>
                <a:lnTo>
                  <a:pt x="436" y="25"/>
                </a:lnTo>
                <a:lnTo>
                  <a:pt x="447" y="19"/>
                </a:lnTo>
                <a:lnTo>
                  <a:pt x="471" y="11"/>
                </a:lnTo>
                <a:lnTo>
                  <a:pt x="475" y="11"/>
                </a:lnTo>
                <a:lnTo>
                  <a:pt x="492" y="10"/>
                </a:lnTo>
                <a:lnTo>
                  <a:pt x="514" y="10"/>
                </a:lnTo>
                <a:lnTo>
                  <a:pt x="514" y="23"/>
                </a:lnTo>
                <a:lnTo>
                  <a:pt x="518" y="23"/>
                </a:lnTo>
                <a:lnTo>
                  <a:pt x="523" y="26"/>
                </a:lnTo>
                <a:lnTo>
                  <a:pt x="524" y="23"/>
                </a:lnTo>
                <a:lnTo>
                  <a:pt x="518" y="16"/>
                </a:lnTo>
                <a:lnTo>
                  <a:pt x="517" y="14"/>
                </a:lnTo>
                <a:lnTo>
                  <a:pt x="521" y="11"/>
                </a:lnTo>
                <a:lnTo>
                  <a:pt x="520" y="9"/>
                </a:lnTo>
                <a:lnTo>
                  <a:pt x="527" y="9"/>
                </a:lnTo>
                <a:lnTo>
                  <a:pt x="536" y="16"/>
                </a:lnTo>
                <a:lnTo>
                  <a:pt x="559" y="9"/>
                </a:lnTo>
                <a:lnTo>
                  <a:pt x="579" y="6"/>
                </a:lnTo>
                <a:lnTo>
                  <a:pt x="594" y="1"/>
                </a:lnTo>
                <a:lnTo>
                  <a:pt x="611" y="0"/>
                </a:lnTo>
                <a:lnTo>
                  <a:pt x="621" y="5"/>
                </a:lnTo>
                <a:lnTo>
                  <a:pt x="624" y="4"/>
                </a:lnTo>
                <a:lnTo>
                  <a:pt x="624" y="6"/>
                </a:lnTo>
                <a:lnTo>
                  <a:pt x="627" y="5"/>
                </a:lnTo>
                <a:lnTo>
                  <a:pt x="632" y="9"/>
                </a:lnTo>
                <a:lnTo>
                  <a:pt x="629" y="15"/>
                </a:lnTo>
                <a:lnTo>
                  <a:pt x="630" y="19"/>
                </a:lnTo>
                <a:lnTo>
                  <a:pt x="633" y="32"/>
                </a:lnTo>
                <a:lnTo>
                  <a:pt x="640" y="37"/>
                </a:lnTo>
                <a:lnTo>
                  <a:pt x="663" y="42"/>
                </a:lnTo>
                <a:lnTo>
                  <a:pt x="663" y="44"/>
                </a:lnTo>
                <a:lnTo>
                  <a:pt x="660" y="47"/>
                </a:lnTo>
                <a:lnTo>
                  <a:pt x="661" y="52"/>
                </a:lnTo>
                <a:lnTo>
                  <a:pt x="675" y="56"/>
                </a:lnTo>
                <a:lnTo>
                  <a:pt x="676" y="54"/>
                </a:lnTo>
                <a:lnTo>
                  <a:pt x="681" y="57"/>
                </a:lnTo>
                <a:lnTo>
                  <a:pt x="684" y="65"/>
                </a:lnTo>
                <a:lnTo>
                  <a:pt x="684" y="70"/>
                </a:lnTo>
                <a:lnTo>
                  <a:pt x="682" y="73"/>
                </a:lnTo>
                <a:lnTo>
                  <a:pt x="687" y="77"/>
                </a:lnTo>
                <a:lnTo>
                  <a:pt x="681" y="75"/>
                </a:lnTo>
                <a:lnTo>
                  <a:pt x="678" y="78"/>
                </a:lnTo>
                <a:lnTo>
                  <a:pt x="678" y="82"/>
                </a:lnTo>
                <a:lnTo>
                  <a:pt x="676" y="83"/>
                </a:lnTo>
                <a:lnTo>
                  <a:pt x="676" y="85"/>
                </a:lnTo>
                <a:lnTo>
                  <a:pt x="679" y="90"/>
                </a:lnTo>
                <a:lnTo>
                  <a:pt x="679" y="98"/>
                </a:lnTo>
                <a:lnTo>
                  <a:pt x="681" y="116"/>
                </a:lnTo>
                <a:lnTo>
                  <a:pt x="679" y="117"/>
                </a:lnTo>
                <a:lnTo>
                  <a:pt x="673" y="131"/>
                </a:lnTo>
                <a:lnTo>
                  <a:pt x="657" y="153"/>
                </a:lnTo>
                <a:lnTo>
                  <a:pt x="657" y="156"/>
                </a:lnTo>
                <a:lnTo>
                  <a:pt x="654" y="163"/>
                </a:lnTo>
                <a:lnTo>
                  <a:pt x="649" y="201"/>
                </a:lnTo>
                <a:lnTo>
                  <a:pt x="648" y="206"/>
                </a:lnTo>
                <a:lnTo>
                  <a:pt x="638" y="203"/>
                </a:lnTo>
                <a:lnTo>
                  <a:pt x="629" y="204"/>
                </a:lnTo>
                <a:lnTo>
                  <a:pt x="621" y="201"/>
                </a:lnTo>
                <a:lnTo>
                  <a:pt x="597" y="203"/>
                </a:lnTo>
                <a:lnTo>
                  <a:pt x="590" y="206"/>
                </a:lnTo>
                <a:lnTo>
                  <a:pt x="591" y="209"/>
                </a:lnTo>
                <a:lnTo>
                  <a:pt x="590" y="215"/>
                </a:lnTo>
                <a:lnTo>
                  <a:pt x="597" y="220"/>
                </a:lnTo>
                <a:lnTo>
                  <a:pt x="597" y="222"/>
                </a:lnTo>
                <a:lnTo>
                  <a:pt x="593" y="220"/>
                </a:lnTo>
                <a:lnTo>
                  <a:pt x="591" y="222"/>
                </a:lnTo>
                <a:lnTo>
                  <a:pt x="585" y="222"/>
                </a:lnTo>
                <a:lnTo>
                  <a:pt x="588" y="230"/>
                </a:lnTo>
                <a:lnTo>
                  <a:pt x="587" y="238"/>
                </a:lnTo>
                <a:lnTo>
                  <a:pt x="597" y="245"/>
                </a:lnTo>
                <a:lnTo>
                  <a:pt x="611" y="246"/>
                </a:lnTo>
                <a:lnTo>
                  <a:pt x="627" y="252"/>
                </a:lnTo>
                <a:lnTo>
                  <a:pt x="632" y="250"/>
                </a:lnTo>
                <a:lnTo>
                  <a:pt x="636" y="243"/>
                </a:lnTo>
                <a:lnTo>
                  <a:pt x="638" y="247"/>
                </a:lnTo>
                <a:lnTo>
                  <a:pt x="639" y="255"/>
                </a:lnTo>
                <a:lnTo>
                  <a:pt x="642" y="261"/>
                </a:lnTo>
                <a:lnTo>
                  <a:pt x="646" y="262"/>
                </a:lnTo>
                <a:lnTo>
                  <a:pt x="648" y="274"/>
                </a:lnTo>
                <a:lnTo>
                  <a:pt x="639" y="290"/>
                </a:lnTo>
                <a:lnTo>
                  <a:pt x="640" y="294"/>
                </a:lnTo>
                <a:lnTo>
                  <a:pt x="646" y="301"/>
                </a:lnTo>
                <a:lnTo>
                  <a:pt x="638" y="306"/>
                </a:lnTo>
                <a:lnTo>
                  <a:pt x="633" y="306"/>
                </a:lnTo>
                <a:lnTo>
                  <a:pt x="624" y="319"/>
                </a:lnTo>
                <a:lnTo>
                  <a:pt x="620" y="319"/>
                </a:lnTo>
                <a:lnTo>
                  <a:pt x="614" y="322"/>
                </a:lnTo>
                <a:lnTo>
                  <a:pt x="611" y="330"/>
                </a:lnTo>
                <a:lnTo>
                  <a:pt x="606" y="332"/>
                </a:lnTo>
                <a:lnTo>
                  <a:pt x="591" y="331"/>
                </a:lnTo>
                <a:lnTo>
                  <a:pt x="591" y="336"/>
                </a:lnTo>
                <a:lnTo>
                  <a:pt x="587" y="342"/>
                </a:lnTo>
                <a:lnTo>
                  <a:pt x="579" y="342"/>
                </a:lnTo>
                <a:lnTo>
                  <a:pt x="578" y="350"/>
                </a:lnTo>
                <a:lnTo>
                  <a:pt x="582" y="350"/>
                </a:lnTo>
                <a:lnTo>
                  <a:pt x="602" y="363"/>
                </a:lnTo>
                <a:lnTo>
                  <a:pt x="600" y="371"/>
                </a:lnTo>
                <a:lnTo>
                  <a:pt x="596" y="371"/>
                </a:lnTo>
                <a:lnTo>
                  <a:pt x="594" y="377"/>
                </a:lnTo>
                <a:lnTo>
                  <a:pt x="590" y="382"/>
                </a:lnTo>
                <a:lnTo>
                  <a:pt x="581" y="385"/>
                </a:lnTo>
                <a:lnTo>
                  <a:pt x="578" y="381"/>
                </a:lnTo>
                <a:lnTo>
                  <a:pt x="573" y="381"/>
                </a:lnTo>
                <a:lnTo>
                  <a:pt x="566" y="383"/>
                </a:lnTo>
                <a:lnTo>
                  <a:pt x="559" y="384"/>
                </a:lnTo>
                <a:lnTo>
                  <a:pt x="554" y="387"/>
                </a:lnTo>
                <a:lnTo>
                  <a:pt x="551" y="387"/>
                </a:lnTo>
                <a:lnTo>
                  <a:pt x="544" y="392"/>
                </a:lnTo>
                <a:lnTo>
                  <a:pt x="538" y="393"/>
                </a:lnTo>
                <a:lnTo>
                  <a:pt x="535" y="390"/>
                </a:lnTo>
                <a:lnTo>
                  <a:pt x="532" y="392"/>
                </a:lnTo>
                <a:lnTo>
                  <a:pt x="524" y="388"/>
                </a:lnTo>
                <a:lnTo>
                  <a:pt x="526" y="399"/>
                </a:lnTo>
                <a:lnTo>
                  <a:pt x="518" y="397"/>
                </a:lnTo>
                <a:lnTo>
                  <a:pt x="517" y="393"/>
                </a:lnTo>
                <a:lnTo>
                  <a:pt x="508" y="392"/>
                </a:lnTo>
                <a:lnTo>
                  <a:pt x="508" y="388"/>
                </a:lnTo>
                <a:lnTo>
                  <a:pt x="503" y="387"/>
                </a:lnTo>
                <a:lnTo>
                  <a:pt x="499" y="388"/>
                </a:lnTo>
                <a:lnTo>
                  <a:pt x="492" y="385"/>
                </a:lnTo>
                <a:lnTo>
                  <a:pt x="484" y="378"/>
                </a:lnTo>
                <a:lnTo>
                  <a:pt x="477" y="379"/>
                </a:lnTo>
                <a:lnTo>
                  <a:pt x="484" y="388"/>
                </a:lnTo>
                <a:lnTo>
                  <a:pt x="486" y="392"/>
                </a:lnTo>
                <a:lnTo>
                  <a:pt x="474" y="390"/>
                </a:lnTo>
                <a:lnTo>
                  <a:pt x="466" y="388"/>
                </a:lnTo>
                <a:lnTo>
                  <a:pt x="465" y="390"/>
                </a:lnTo>
                <a:lnTo>
                  <a:pt x="456" y="394"/>
                </a:lnTo>
                <a:lnTo>
                  <a:pt x="448" y="394"/>
                </a:lnTo>
                <a:lnTo>
                  <a:pt x="447" y="398"/>
                </a:lnTo>
                <a:lnTo>
                  <a:pt x="450" y="400"/>
                </a:lnTo>
                <a:lnTo>
                  <a:pt x="450" y="411"/>
                </a:lnTo>
                <a:lnTo>
                  <a:pt x="445" y="415"/>
                </a:lnTo>
                <a:lnTo>
                  <a:pt x="453" y="416"/>
                </a:lnTo>
                <a:lnTo>
                  <a:pt x="460" y="421"/>
                </a:lnTo>
                <a:lnTo>
                  <a:pt x="459" y="434"/>
                </a:lnTo>
                <a:lnTo>
                  <a:pt x="471" y="437"/>
                </a:lnTo>
                <a:lnTo>
                  <a:pt x="468" y="451"/>
                </a:lnTo>
                <a:lnTo>
                  <a:pt x="478" y="462"/>
                </a:lnTo>
                <a:lnTo>
                  <a:pt x="481" y="468"/>
                </a:lnTo>
                <a:lnTo>
                  <a:pt x="484" y="471"/>
                </a:lnTo>
                <a:lnTo>
                  <a:pt x="487" y="486"/>
                </a:lnTo>
                <a:lnTo>
                  <a:pt x="484" y="499"/>
                </a:lnTo>
                <a:lnTo>
                  <a:pt x="486" y="503"/>
                </a:lnTo>
                <a:lnTo>
                  <a:pt x="486" y="508"/>
                </a:lnTo>
                <a:lnTo>
                  <a:pt x="486" y="512"/>
                </a:lnTo>
                <a:lnTo>
                  <a:pt x="474" y="520"/>
                </a:lnTo>
                <a:lnTo>
                  <a:pt x="465" y="533"/>
                </a:lnTo>
                <a:lnTo>
                  <a:pt x="457" y="539"/>
                </a:lnTo>
                <a:lnTo>
                  <a:pt x="459" y="542"/>
                </a:lnTo>
                <a:lnTo>
                  <a:pt x="456" y="544"/>
                </a:lnTo>
                <a:lnTo>
                  <a:pt x="456" y="555"/>
                </a:lnTo>
                <a:lnTo>
                  <a:pt x="459" y="557"/>
                </a:lnTo>
                <a:lnTo>
                  <a:pt x="469" y="552"/>
                </a:lnTo>
                <a:lnTo>
                  <a:pt x="474" y="554"/>
                </a:lnTo>
                <a:lnTo>
                  <a:pt x="469" y="556"/>
                </a:lnTo>
                <a:lnTo>
                  <a:pt x="468" y="557"/>
                </a:lnTo>
                <a:lnTo>
                  <a:pt x="472" y="560"/>
                </a:lnTo>
                <a:lnTo>
                  <a:pt x="471" y="562"/>
                </a:lnTo>
                <a:lnTo>
                  <a:pt x="459" y="566"/>
                </a:lnTo>
                <a:lnTo>
                  <a:pt x="456" y="568"/>
                </a:lnTo>
                <a:lnTo>
                  <a:pt x="453" y="570"/>
                </a:lnTo>
                <a:lnTo>
                  <a:pt x="447" y="575"/>
                </a:lnTo>
                <a:lnTo>
                  <a:pt x="442" y="576"/>
                </a:lnTo>
                <a:lnTo>
                  <a:pt x="436" y="581"/>
                </a:lnTo>
                <a:lnTo>
                  <a:pt x="433" y="587"/>
                </a:lnTo>
                <a:lnTo>
                  <a:pt x="430" y="588"/>
                </a:lnTo>
                <a:lnTo>
                  <a:pt x="424" y="581"/>
                </a:lnTo>
                <a:lnTo>
                  <a:pt x="422" y="583"/>
                </a:lnTo>
                <a:lnTo>
                  <a:pt x="417" y="584"/>
                </a:lnTo>
                <a:lnTo>
                  <a:pt x="419" y="593"/>
                </a:lnTo>
                <a:lnTo>
                  <a:pt x="422" y="597"/>
                </a:lnTo>
                <a:lnTo>
                  <a:pt x="422" y="599"/>
                </a:lnTo>
                <a:lnTo>
                  <a:pt x="420" y="603"/>
                </a:lnTo>
                <a:lnTo>
                  <a:pt x="423" y="603"/>
                </a:lnTo>
                <a:lnTo>
                  <a:pt x="427" y="600"/>
                </a:lnTo>
                <a:lnTo>
                  <a:pt x="442" y="602"/>
                </a:lnTo>
                <a:lnTo>
                  <a:pt x="439" y="609"/>
                </a:lnTo>
                <a:lnTo>
                  <a:pt x="442" y="615"/>
                </a:lnTo>
                <a:lnTo>
                  <a:pt x="445" y="615"/>
                </a:lnTo>
                <a:lnTo>
                  <a:pt x="448" y="618"/>
                </a:lnTo>
                <a:lnTo>
                  <a:pt x="453" y="619"/>
                </a:lnTo>
                <a:lnTo>
                  <a:pt x="450" y="625"/>
                </a:lnTo>
                <a:lnTo>
                  <a:pt x="451" y="629"/>
                </a:lnTo>
                <a:lnTo>
                  <a:pt x="448" y="636"/>
                </a:lnTo>
                <a:lnTo>
                  <a:pt x="445" y="634"/>
                </a:lnTo>
                <a:lnTo>
                  <a:pt x="439" y="636"/>
                </a:lnTo>
                <a:lnTo>
                  <a:pt x="438" y="640"/>
                </a:lnTo>
                <a:lnTo>
                  <a:pt x="439" y="643"/>
                </a:lnTo>
                <a:lnTo>
                  <a:pt x="435" y="647"/>
                </a:lnTo>
                <a:lnTo>
                  <a:pt x="432" y="645"/>
                </a:lnTo>
                <a:lnTo>
                  <a:pt x="430" y="647"/>
                </a:lnTo>
                <a:lnTo>
                  <a:pt x="439" y="654"/>
                </a:lnTo>
                <a:lnTo>
                  <a:pt x="436" y="656"/>
                </a:lnTo>
                <a:lnTo>
                  <a:pt x="438" y="659"/>
                </a:lnTo>
                <a:lnTo>
                  <a:pt x="429" y="659"/>
                </a:lnTo>
                <a:lnTo>
                  <a:pt x="429" y="657"/>
                </a:lnTo>
                <a:lnTo>
                  <a:pt x="426" y="656"/>
                </a:lnTo>
                <a:lnTo>
                  <a:pt x="419" y="659"/>
                </a:lnTo>
                <a:lnTo>
                  <a:pt x="419" y="657"/>
                </a:lnTo>
                <a:lnTo>
                  <a:pt x="414" y="657"/>
                </a:lnTo>
                <a:lnTo>
                  <a:pt x="414" y="654"/>
                </a:lnTo>
                <a:lnTo>
                  <a:pt x="407" y="656"/>
                </a:lnTo>
                <a:lnTo>
                  <a:pt x="405" y="655"/>
                </a:lnTo>
                <a:lnTo>
                  <a:pt x="401" y="656"/>
                </a:lnTo>
                <a:lnTo>
                  <a:pt x="398" y="654"/>
                </a:lnTo>
                <a:lnTo>
                  <a:pt x="396" y="652"/>
                </a:lnTo>
                <a:lnTo>
                  <a:pt x="393" y="649"/>
                </a:lnTo>
                <a:lnTo>
                  <a:pt x="389" y="654"/>
                </a:lnTo>
                <a:lnTo>
                  <a:pt x="378" y="655"/>
                </a:lnTo>
                <a:lnTo>
                  <a:pt x="381" y="647"/>
                </a:lnTo>
                <a:lnTo>
                  <a:pt x="380" y="641"/>
                </a:lnTo>
                <a:lnTo>
                  <a:pt x="375" y="639"/>
                </a:lnTo>
                <a:lnTo>
                  <a:pt x="372" y="633"/>
                </a:lnTo>
                <a:lnTo>
                  <a:pt x="375" y="625"/>
                </a:lnTo>
                <a:lnTo>
                  <a:pt x="383" y="620"/>
                </a:lnTo>
                <a:lnTo>
                  <a:pt x="384" y="618"/>
                </a:lnTo>
                <a:lnTo>
                  <a:pt x="389" y="617"/>
                </a:lnTo>
                <a:lnTo>
                  <a:pt x="390" y="613"/>
                </a:lnTo>
                <a:lnTo>
                  <a:pt x="395" y="607"/>
                </a:lnTo>
                <a:lnTo>
                  <a:pt x="389" y="604"/>
                </a:lnTo>
                <a:lnTo>
                  <a:pt x="396" y="598"/>
                </a:lnTo>
                <a:lnTo>
                  <a:pt x="401" y="591"/>
                </a:lnTo>
                <a:lnTo>
                  <a:pt x="398" y="587"/>
                </a:lnTo>
                <a:lnTo>
                  <a:pt x="401" y="581"/>
                </a:lnTo>
                <a:lnTo>
                  <a:pt x="405" y="581"/>
                </a:lnTo>
                <a:lnTo>
                  <a:pt x="405" y="577"/>
                </a:lnTo>
                <a:lnTo>
                  <a:pt x="408" y="573"/>
                </a:lnTo>
                <a:lnTo>
                  <a:pt x="411" y="573"/>
                </a:lnTo>
                <a:lnTo>
                  <a:pt x="411" y="570"/>
                </a:lnTo>
                <a:lnTo>
                  <a:pt x="408" y="568"/>
                </a:lnTo>
                <a:lnTo>
                  <a:pt x="411" y="565"/>
                </a:lnTo>
                <a:lnTo>
                  <a:pt x="414" y="563"/>
                </a:lnTo>
                <a:lnTo>
                  <a:pt x="417" y="561"/>
                </a:lnTo>
                <a:lnTo>
                  <a:pt x="411" y="556"/>
                </a:lnTo>
                <a:lnTo>
                  <a:pt x="404" y="558"/>
                </a:lnTo>
                <a:lnTo>
                  <a:pt x="404" y="552"/>
                </a:lnTo>
                <a:lnTo>
                  <a:pt x="401" y="550"/>
                </a:lnTo>
                <a:lnTo>
                  <a:pt x="386" y="549"/>
                </a:lnTo>
                <a:lnTo>
                  <a:pt x="372" y="541"/>
                </a:lnTo>
                <a:lnTo>
                  <a:pt x="366" y="541"/>
                </a:lnTo>
                <a:lnTo>
                  <a:pt x="366" y="528"/>
                </a:lnTo>
                <a:lnTo>
                  <a:pt x="360" y="523"/>
                </a:lnTo>
                <a:lnTo>
                  <a:pt x="354" y="523"/>
                </a:lnTo>
                <a:lnTo>
                  <a:pt x="341" y="529"/>
                </a:lnTo>
                <a:lnTo>
                  <a:pt x="331" y="526"/>
                </a:lnTo>
                <a:lnTo>
                  <a:pt x="328" y="529"/>
                </a:lnTo>
                <a:lnTo>
                  <a:pt x="320" y="529"/>
                </a:lnTo>
                <a:lnTo>
                  <a:pt x="316" y="528"/>
                </a:lnTo>
                <a:lnTo>
                  <a:pt x="308" y="529"/>
                </a:lnTo>
                <a:lnTo>
                  <a:pt x="307" y="526"/>
                </a:lnTo>
                <a:lnTo>
                  <a:pt x="311" y="515"/>
                </a:lnTo>
                <a:lnTo>
                  <a:pt x="308" y="513"/>
                </a:lnTo>
                <a:lnTo>
                  <a:pt x="304" y="510"/>
                </a:lnTo>
                <a:lnTo>
                  <a:pt x="296" y="513"/>
                </a:lnTo>
                <a:lnTo>
                  <a:pt x="292" y="512"/>
                </a:lnTo>
                <a:lnTo>
                  <a:pt x="292" y="505"/>
                </a:lnTo>
                <a:lnTo>
                  <a:pt x="289" y="500"/>
                </a:lnTo>
                <a:lnTo>
                  <a:pt x="284" y="497"/>
                </a:lnTo>
                <a:lnTo>
                  <a:pt x="283" y="493"/>
                </a:lnTo>
                <a:lnTo>
                  <a:pt x="287" y="482"/>
                </a:lnTo>
                <a:lnTo>
                  <a:pt x="286" y="474"/>
                </a:lnTo>
                <a:lnTo>
                  <a:pt x="279" y="473"/>
                </a:lnTo>
                <a:lnTo>
                  <a:pt x="279" y="470"/>
                </a:lnTo>
                <a:lnTo>
                  <a:pt x="273" y="474"/>
                </a:lnTo>
                <a:lnTo>
                  <a:pt x="273" y="478"/>
                </a:lnTo>
                <a:lnTo>
                  <a:pt x="258" y="489"/>
                </a:lnTo>
                <a:lnTo>
                  <a:pt x="255" y="488"/>
                </a:lnTo>
                <a:lnTo>
                  <a:pt x="253" y="486"/>
                </a:lnTo>
                <a:lnTo>
                  <a:pt x="232" y="484"/>
                </a:lnTo>
                <a:lnTo>
                  <a:pt x="229" y="482"/>
                </a:lnTo>
                <a:lnTo>
                  <a:pt x="229" y="479"/>
                </a:lnTo>
                <a:lnTo>
                  <a:pt x="232" y="479"/>
                </a:lnTo>
                <a:lnTo>
                  <a:pt x="241" y="483"/>
                </a:lnTo>
                <a:lnTo>
                  <a:pt x="240" y="476"/>
                </a:lnTo>
                <a:lnTo>
                  <a:pt x="243" y="473"/>
                </a:lnTo>
                <a:lnTo>
                  <a:pt x="244" y="468"/>
                </a:lnTo>
                <a:lnTo>
                  <a:pt x="240" y="467"/>
                </a:lnTo>
                <a:lnTo>
                  <a:pt x="240" y="465"/>
                </a:lnTo>
                <a:lnTo>
                  <a:pt x="232" y="460"/>
                </a:lnTo>
                <a:lnTo>
                  <a:pt x="228" y="461"/>
                </a:lnTo>
                <a:lnTo>
                  <a:pt x="226" y="463"/>
                </a:lnTo>
                <a:lnTo>
                  <a:pt x="219" y="468"/>
                </a:lnTo>
                <a:lnTo>
                  <a:pt x="217" y="473"/>
                </a:lnTo>
                <a:lnTo>
                  <a:pt x="211" y="474"/>
                </a:lnTo>
                <a:lnTo>
                  <a:pt x="211" y="479"/>
                </a:lnTo>
                <a:lnTo>
                  <a:pt x="207" y="479"/>
                </a:lnTo>
                <a:lnTo>
                  <a:pt x="195" y="477"/>
                </a:lnTo>
                <a:lnTo>
                  <a:pt x="188" y="478"/>
                </a:lnTo>
                <a:lnTo>
                  <a:pt x="188" y="471"/>
                </a:lnTo>
                <a:lnTo>
                  <a:pt x="192" y="465"/>
                </a:lnTo>
                <a:lnTo>
                  <a:pt x="191" y="462"/>
                </a:lnTo>
                <a:lnTo>
                  <a:pt x="180" y="463"/>
                </a:lnTo>
                <a:lnTo>
                  <a:pt x="164" y="468"/>
                </a:lnTo>
                <a:lnTo>
                  <a:pt x="164" y="471"/>
                </a:lnTo>
                <a:lnTo>
                  <a:pt x="165" y="471"/>
                </a:lnTo>
                <a:lnTo>
                  <a:pt x="164" y="479"/>
                </a:lnTo>
                <a:lnTo>
                  <a:pt x="168" y="487"/>
                </a:lnTo>
                <a:lnTo>
                  <a:pt x="168" y="489"/>
                </a:lnTo>
                <a:lnTo>
                  <a:pt x="159" y="492"/>
                </a:lnTo>
                <a:lnTo>
                  <a:pt x="152" y="491"/>
                </a:lnTo>
                <a:lnTo>
                  <a:pt x="152" y="486"/>
                </a:lnTo>
                <a:lnTo>
                  <a:pt x="141" y="486"/>
                </a:lnTo>
                <a:lnTo>
                  <a:pt x="135" y="484"/>
                </a:lnTo>
                <a:lnTo>
                  <a:pt x="135" y="482"/>
                </a:lnTo>
                <a:lnTo>
                  <a:pt x="130" y="477"/>
                </a:lnTo>
                <a:lnTo>
                  <a:pt x="121" y="478"/>
                </a:lnTo>
                <a:lnTo>
                  <a:pt x="106" y="473"/>
                </a:lnTo>
                <a:lnTo>
                  <a:pt x="92" y="460"/>
                </a:lnTo>
                <a:lnTo>
                  <a:pt x="85" y="462"/>
                </a:lnTo>
                <a:lnTo>
                  <a:pt x="76" y="474"/>
                </a:lnTo>
                <a:lnTo>
                  <a:pt x="71" y="473"/>
                </a:lnTo>
                <a:lnTo>
                  <a:pt x="60" y="474"/>
                </a:lnTo>
                <a:lnTo>
                  <a:pt x="55" y="468"/>
                </a:lnTo>
                <a:lnTo>
                  <a:pt x="52" y="467"/>
                </a:lnTo>
                <a:lnTo>
                  <a:pt x="48" y="467"/>
                </a:lnTo>
                <a:lnTo>
                  <a:pt x="42" y="458"/>
                </a:lnTo>
                <a:lnTo>
                  <a:pt x="42" y="455"/>
                </a:lnTo>
                <a:lnTo>
                  <a:pt x="37" y="456"/>
                </a:lnTo>
                <a:lnTo>
                  <a:pt x="33" y="458"/>
                </a:lnTo>
                <a:lnTo>
                  <a:pt x="21" y="458"/>
                </a:lnTo>
                <a:lnTo>
                  <a:pt x="12" y="449"/>
                </a:lnTo>
                <a:lnTo>
                  <a:pt x="7" y="442"/>
                </a:lnTo>
                <a:lnTo>
                  <a:pt x="0" y="435"/>
                </a:lnTo>
                <a:lnTo>
                  <a:pt x="0" y="432"/>
                </a:lnTo>
                <a:lnTo>
                  <a:pt x="10" y="425"/>
                </a:lnTo>
                <a:lnTo>
                  <a:pt x="28" y="419"/>
                </a:lnTo>
                <a:lnTo>
                  <a:pt x="37" y="424"/>
                </a:lnTo>
                <a:lnTo>
                  <a:pt x="37" y="426"/>
                </a:lnTo>
                <a:lnTo>
                  <a:pt x="42" y="432"/>
                </a:lnTo>
                <a:lnTo>
                  <a:pt x="46" y="441"/>
                </a:lnTo>
                <a:lnTo>
                  <a:pt x="54" y="442"/>
                </a:lnTo>
                <a:lnTo>
                  <a:pt x="51" y="440"/>
                </a:lnTo>
                <a:lnTo>
                  <a:pt x="54" y="436"/>
                </a:lnTo>
                <a:lnTo>
                  <a:pt x="76" y="439"/>
                </a:lnTo>
                <a:lnTo>
                  <a:pt x="85" y="439"/>
                </a:lnTo>
                <a:lnTo>
                  <a:pt x="88" y="440"/>
                </a:lnTo>
                <a:lnTo>
                  <a:pt x="88" y="442"/>
                </a:lnTo>
                <a:lnTo>
                  <a:pt x="92" y="442"/>
                </a:lnTo>
                <a:lnTo>
                  <a:pt x="100" y="445"/>
                </a:lnTo>
                <a:lnTo>
                  <a:pt x="106" y="450"/>
                </a:lnTo>
                <a:lnTo>
                  <a:pt x="106" y="457"/>
                </a:lnTo>
                <a:lnTo>
                  <a:pt x="110" y="463"/>
                </a:lnTo>
                <a:lnTo>
                  <a:pt x="121" y="470"/>
                </a:lnTo>
                <a:lnTo>
                  <a:pt x="125" y="468"/>
                </a:lnTo>
                <a:lnTo>
                  <a:pt x="133" y="470"/>
                </a:lnTo>
                <a:lnTo>
                  <a:pt x="137" y="467"/>
                </a:lnTo>
                <a:lnTo>
                  <a:pt x="143" y="470"/>
                </a:lnTo>
                <a:lnTo>
                  <a:pt x="147" y="468"/>
                </a:lnTo>
                <a:lnTo>
                  <a:pt x="149" y="466"/>
                </a:lnTo>
                <a:lnTo>
                  <a:pt x="147" y="458"/>
                </a:lnTo>
                <a:lnTo>
                  <a:pt x="135" y="450"/>
                </a:lnTo>
                <a:lnTo>
                  <a:pt x="133" y="452"/>
                </a:lnTo>
                <a:lnTo>
                  <a:pt x="127" y="447"/>
                </a:lnTo>
                <a:lnTo>
                  <a:pt x="115" y="446"/>
                </a:lnTo>
                <a:lnTo>
                  <a:pt x="110" y="444"/>
                </a:lnTo>
                <a:lnTo>
                  <a:pt x="107" y="437"/>
                </a:lnTo>
                <a:lnTo>
                  <a:pt x="97" y="429"/>
                </a:lnTo>
                <a:lnTo>
                  <a:pt x="113" y="424"/>
                </a:lnTo>
                <a:lnTo>
                  <a:pt x="118" y="424"/>
                </a:lnTo>
                <a:lnTo>
                  <a:pt x="124" y="428"/>
                </a:lnTo>
                <a:lnTo>
                  <a:pt x="134" y="426"/>
                </a:lnTo>
                <a:lnTo>
                  <a:pt x="134" y="425"/>
                </a:lnTo>
                <a:lnTo>
                  <a:pt x="127" y="425"/>
                </a:lnTo>
                <a:lnTo>
                  <a:pt x="121" y="420"/>
                </a:lnTo>
                <a:lnTo>
                  <a:pt x="121" y="416"/>
                </a:lnTo>
                <a:lnTo>
                  <a:pt x="125" y="414"/>
                </a:lnTo>
                <a:lnTo>
                  <a:pt x="128" y="415"/>
                </a:lnTo>
                <a:lnTo>
                  <a:pt x="131" y="418"/>
                </a:lnTo>
                <a:lnTo>
                  <a:pt x="140" y="421"/>
                </a:lnTo>
                <a:lnTo>
                  <a:pt x="147" y="424"/>
                </a:lnTo>
                <a:lnTo>
                  <a:pt x="164" y="419"/>
                </a:lnTo>
                <a:lnTo>
                  <a:pt x="177" y="410"/>
                </a:lnTo>
                <a:lnTo>
                  <a:pt x="183" y="413"/>
                </a:lnTo>
                <a:lnTo>
                  <a:pt x="198" y="414"/>
                </a:lnTo>
                <a:lnTo>
                  <a:pt x="208" y="411"/>
                </a:lnTo>
                <a:lnTo>
                  <a:pt x="210" y="413"/>
                </a:lnTo>
                <a:lnTo>
                  <a:pt x="210" y="410"/>
                </a:lnTo>
                <a:lnTo>
                  <a:pt x="217" y="408"/>
                </a:lnTo>
                <a:lnTo>
                  <a:pt x="229" y="408"/>
                </a:lnTo>
                <a:lnTo>
                  <a:pt x="231" y="406"/>
                </a:lnTo>
                <a:lnTo>
                  <a:pt x="235" y="406"/>
                </a:lnTo>
                <a:lnTo>
                  <a:pt x="240" y="409"/>
                </a:lnTo>
                <a:lnTo>
                  <a:pt x="244" y="408"/>
                </a:lnTo>
                <a:lnTo>
                  <a:pt x="246" y="409"/>
                </a:lnTo>
                <a:lnTo>
                  <a:pt x="246" y="405"/>
                </a:lnTo>
                <a:lnTo>
                  <a:pt x="240" y="406"/>
                </a:lnTo>
                <a:lnTo>
                  <a:pt x="240" y="400"/>
                </a:lnTo>
                <a:lnTo>
                  <a:pt x="234" y="402"/>
                </a:lnTo>
                <a:lnTo>
                  <a:pt x="232" y="403"/>
                </a:lnTo>
                <a:lnTo>
                  <a:pt x="235" y="395"/>
                </a:lnTo>
                <a:lnTo>
                  <a:pt x="234" y="398"/>
                </a:lnTo>
                <a:lnTo>
                  <a:pt x="223" y="404"/>
                </a:lnTo>
                <a:lnTo>
                  <a:pt x="219" y="405"/>
                </a:lnTo>
                <a:lnTo>
                  <a:pt x="220" y="400"/>
                </a:lnTo>
                <a:lnTo>
                  <a:pt x="217" y="402"/>
                </a:lnTo>
                <a:lnTo>
                  <a:pt x="217" y="404"/>
                </a:lnTo>
                <a:lnTo>
                  <a:pt x="213" y="406"/>
                </a:lnTo>
                <a:lnTo>
                  <a:pt x="213" y="405"/>
                </a:lnTo>
                <a:lnTo>
                  <a:pt x="206" y="408"/>
                </a:lnTo>
                <a:lnTo>
                  <a:pt x="198" y="410"/>
                </a:lnTo>
                <a:lnTo>
                  <a:pt x="176" y="403"/>
                </a:lnTo>
                <a:lnTo>
                  <a:pt x="165" y="395"/>
                </a:lnTo>
                <a:lnTo>
                  <a:pt x="150" y="389"/>
                </a:lnTo>
                <a:lnTo>
                  <a:pt x="144" y="381"/>
                </a:lnTo>
                <a:lnTo>
                  <a:pt x="140" y="379"/>
                </a:lnTo>
                <a:lnTo>
                  <a:pt x="138" y="376"/>
                </a:lnTo>
                <a:lnTo>
                  <a:pt x="127" y="373"/>
                </a:lnTo>
                <a:lnTo>
                  <a:pt x="122" y="368"/>
                </a:lnTo>
                <a:lnTo>
                  <a:pt x="116" y="356"/>
                </a:lnTo>
                <a:lnTo>
                  <a:pt x="119" y="348"/>
                </a:lnTo>
                <a:lnTo>
                  <a:pt x="115" y="348"/>
                </a:lnTo>
                <a:lnTo>
                  <a:pt x="118" y="334"/>
                </a:lnTo>
                <a:lnTo>
                  <a:pt x="122" y="332"/>
                </a:lnTo>
                <a:lnTo>
                  <a:pt x="128" y="335"/>
                </a:lnTo>
                <a:lnTo>
                  <a:pt x="138" y="330"/>
                </a:lnTo>
                <a:lnTo>
                  <a:pt x="140" y="329"/>
                </a:lnTo>
                <a:lnTo>
                  <a:pt x="143" y="325"/>
                </a:lnTo>
                <a:lnTo>
                  <a:pt x="152" y="318"/>
                </a:lnTo>
                <a:lnTo>
                  <a:pt x="167" y="305"/>
                </a:lnTo>
                <a:lnTo>
                  <a:pt x="170" y="303"/>
                </a:lnTo>
                <a:lnTo>
                  <a:pt x="185" y="288"/>
                </a:lnTo>
                <a:lnTo>
                  <a:pt x="188" y="285"/>
                </a:lnTo>
                <a:lnTo>
                  <a:pt x="198" y="272"/>
                </a:lnTo>
                <a:lnTo>
                  <a:pt x="208" y="255"/>
                </a:lnTo>
                <a:lnTo>
                  <a:pt x="211" y="252"/>
                </a:lnTo>
                <a:lnTo>
                  <a:pt x="213" y="248"/>
                </a:lnTo>
                <a:lnTo>
                  <a:pt x="223" y="229"/>
                </a:lnTo>
                <a:lnTo>
                  <a:pt x="225" y="225"/>
                </a:lnTo>
                <a:lnTo>
                  <a:pt x="226" y="222"/>
                </a:lnTo>
                <a:lnTo>
                  <a:pt x="226" y="219"/>
                </a:lnTo>
                <a:lnTo>
                  <a:pt x="232" y="209"/>
                </a:lnTo>
                <a:lnTo>
                  <a:pt x="237" y="195"/>
                </a:lnTo>
                <a:lnTo>
                  <a:pt x="243" y="177"/>
                </a:lnTo>
                <a:lnTo>
                  <a:pt x="247" y="159"/>
                </a:lnTo>
                <a:lnTo>
                  <a:pt x="250" y="151"/>
                </a:lnTo>
                <a:lnTo>
                  <a:pt x="255" y="141"/>
                </a:lnTo>
                <a:lnTo>
                  <a:pt x="262" y="121"/>
                </a:lnTo>
                <a:lnTo>
                  <a:pt x="265" y="107"/>
                </a:lnTo>
                <a:lnTo>
                  <a:pt x="268" y="105"/>
                </a:lnTo>
                <a:lnTo>
                  <a:pt x="277" y="103"/>
                </a:lnTo>
                <a:lnTo>
                  <a:pt x="280" y="105"/>
                </a:lnTo>
                <a:lnTo>
                  <a:pt x="279" y="109"/>
                </a:lnTo>
                <a:lnTo>
                  <a:pt x="280" y="115"/>
                </a:lnTo>
                <a:lnTo>
                  <a:pt x="289" y="124"/>
                </a:lnTo>
                <a:lnTo>
                  <a:pt x="293" y="125"/>
                </a:lnTo>
                <a:lnTo>
                  <a:pt x="301" y="121"/>
                </a:lnTo>
                <a:lnTo>
                  <a:pt x="307" y="115"/>
                </a:lnTo>
                <a:lnTo>
                  <a:pt x="319" y="115"/>
                </a:lnTo>
                <a:lnTo>
                  <a:pt x="344" y="98"/>
                </a:lnTo>
                <a:lnTo>
                  <a:pt x="319" y="115"/>
                </a:lnTo>
                <a:lnTo>
                  <a:pt x="328" y="132"/>
                </a:lnTo>
                <a:lnTo>
                  <a:pt x="328" y="136"/>
                </a:lnTo>
                <a:lnTo>
                  <a:pt x="325" y="151"/>
                </a:lnTo>
                <a:lnTo>
                  <a:pt x="328" y="157"/>
                </a:lnTo>
                <a:lnTo>
                  <a:pt x="332" y="163"/>
                </a:lnTo>
                <a:lnTo>
                  <a:pt x="337" y="162"/>
                </a:lnTo>
                <a:lnTo>
                  <a:pt x="340" y="159"/>
                </a:lnTo>
                <a:lnTo>
                  <a:pt x="351" y="162"/>
                </a:lnTo>
                <a:lnTo>
                  <a:pt x="354" y="163"/>
                </a:lnTo>
                <a:lnTo>
                  <a:pt x="353" y="167"/>
                </a:lnTo>
                <a:lnTo>
                  <a:pt x="356" y="170"/>
                </a:lnTo>
                <a:lnTo>
                  <a:pt x="353" y="174"/>
                </a:lnTo>
                <a:lnTo>
                  <a:pt x="365" y="191"/>
                </a:lnTo>
                <a:lnTo>
                  <a:pt x="353" y="175"/>
                </a:lnTo>
                <a:lnTo>
                  <a:pt x="347" y="178"/>
                </a:lnTo>
                <a:lnTo>
                  <a:pt x="343" y="185"/>
                </a:lnTo>
                <a:lnTo>
                  <a:pt x="328" y="191"/>
                </a:lnTo>
                <a:lnTo>
                  <a:pt x="325" y="191"/>
                </a:lnTo>
                <a:lnTo>
                  <a:pt x="319" y="185"/>
                </a:lnTo>
                <a:lnTo>
                  <a:pt x="310" y="185"/>
                </a:lnTo>
                <a:lnTo>
                  <a:pt x="307" y="191"/>
                </a:lnTo>
                <a:lnTo>
                  <a:pt x="307" y="201"/>
                </a:lnTo>
                <a:lnTo>
                  <a:pt x="308" y="205"/>
                </a:lnTo>
                <a:lnTo>
                  <a:pt x="313" y="220"/>
                </a:lnTo>
                <a:lnTo>
                  <a:pt x="308" y="226"/>
                </a:lnTo>
                <a:lnTo>
                  <a:pt x="310" y="229"/>
                </a:lnTo>
                <a:lnTo>
                  <a:pt x="305" y="231"/>
                </a:lnTo>
                <a:lnTo>
                  <a:pt x="307" y="235"/>
                </a:lnTo>
                <a:lnTo>
                  <a:pt x="313" y="237"/>
                </a:lnTo>
                <a:lnTo>
                  <a:pt x="296" y="252"/>
                </a:lnTo>
                <a:lnTo>
                  <a:pt x="289" y="253"/>
                </a:lnTo>
                <a:lnTo>
                  <a:pt x="295" y="258"/>
                </a:lnTo>
                <a:lnTo>
                  <a:pt x="298" y="258"/>
                </a:lnTo>
                <a:lnTo>
                  <a:pt x="299" y="261"/>
                </a:lnTo>
                <a:lnTo>
                  <a:pt x="308" y="261"/>
                </a:lnTo>
                <a:lnTo>
                  <a:pt x="319" y="264"/>
                </a:lnTo>
                <a:lnTo>
                  <a:pt x="320" y="268"/>
                </a:lnTo>
                <a:lnTo>
                  <a:pt x="325" y="271"/>
                </a:lnTo>
                <a:lnTo>
                  <a:pt x="337" y="268"/>
                </a:lnTo>
                <a:lnTo>
                  <a:pt x="343" y="272"/>
                </a:lnTo>
                <a:lnTo>
                  <a:pt x="346" y="277"/>
                </a:lnTo>
                <a:lnTo>
                  <a:pt x="347" y="279"/>
                </a:lnTo>
                <a:lnTo>
                  <a:pt x="357" y="280"/>
                </a:lnTo>
                <a:lnTo>
                  <a:pt x="362" y="285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89" name="Freeform 561"/>
          <p:cNvSpPr>
            <a:spLocks/>
          </p:cNvSpPr>
          <p:nvPr/>
        </p:nvSpPr>
        <p:spPr bwMode="auto">
          <a:xfrm>
            <a:off x="4110038" y="3667125"/>
            <a:ext cx="3175" cy="3175"/>
          </a:xfrm>
          <a:custGeom>
            <a:avLst/>
            <a:gdLst>
              <a:gd name="T0" fmla="*/ 0 w 5"/>
              <a:gd name="T1" fmla="*/ 1260475 h 4"/>
              <a:gd name="T2" fmla="*/ 1209675 w 5"/>
              <a:gd name="T3" fmla="*/ 0 h 4"/>
              <a:gd name="T4" fmla="*/ 2016125 w 5"/>
              <a:gd name="T5" fmla="*/ 2520156 h 4"/>
              <a:gd name="T6" fmla="*/ 806450 w 5"/>
              <a:gd name="T7" fmla="*/ 2520156 h 4"/>
              <a:gd name="T8" fmla="*/ 0 w 5"/>
              <a:gd name="T9" fmla="*/ 126047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2"/>
                </a:moveTo>
                <a:lnTo>
                  <a:pt x="3" y="0"/>
                </a:lnTo>
                <a:lnTo>
                  <a:pt x="5" y="4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0" name="Freeform 562"/>
          <p:cNvSpPr>
            <a:spLocks/>
          </p:cNvSpPr>
          <p:nvPr/>
        </p:nvSpPr>
        <p:spPr bwMode="auto">
          <a:xfrm>
            <a:off x="4110038" y="3673475"/>
            <a:ext cx="1587" cy="3175"/>
          </a:xfrm>
          <a:custGeom>
            <a:avLst/>
            <a:gdLst>
              <a:gd name="T0" fmla="*/ 0 w 1"/>
              <a:gd name="T1" fmla="*/ 0 h 2"/>
              <a:gd name="T2" fmla="*/ 2518569 w 1"/>
              <a:gd name="T3" fmla="*/ 0 h 2"/>
              <a:gd name="T4" fmla="*/ 2518569 w 1"/>
              <a:gd name="T5" fmla="*/ 5040312 h 2"/>
              <a:gd name="T6" fmla="*/ 0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0"/>
                </a:moveTo>
                <a:lnTo>
                  <a:pt x="1" y="0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1" name="Freeform 563"/>
          <p:cNvSpPr>
            <a:spLocks/>
          </p:cNvSpPr>
          <p:nvPr/>
        </p:nvSpPr>
        <p:spPr bwMode="auto">
          <a:xfrm>
            <a:off x="4105275" y="3670300"/>
            <a:ext cx="1588" cy="1588"/>
          </a:xfrm>
          <a:custGeom>
            <a:avLst/>
            <a:gdLst>
              <a:gd name="T0" fmla="*/ 0 w 2"/>
              <a:gd name="T1" fmla="*/ 0 h 1"/>
              <a:gd name="T2" fmla="*/ 1260872 w 2"/>
              <a:gd name="T3" fmla="*/ 2521744 h 1"/>
              <a:gd name="T4" fmla="*/ 1260872 w 2"/>
              <a:gd name="T5" fmla="*/ 0 h 1"/>
              <a:gd name="T6" fmla="*/ 0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0" y="0"/>
                </a:move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2" name="Freeform 564"/>
          <p:cNvSpPr>
            <a:spLocks/>
          </p:cNvSpPr>
          <p:nvPr/>
        </p:nvSpPr>
        <p:spPr bwMode="auto">
          <a:xfrm>
            <a:off x="3889375" y="3656013"/>
            <a:ext cx="122238" cy="46037"/>
          </a:xfrm>
          <a:custGeom>
            <a:avLst/>
            <a:gdLst>
              <a:gd name="T0" fmla="*/ 0 w 154"/>
              <a:gd name="T1" fmla="*/ 13230878 h 58"/>
              <a:gd name="T2" fmla="*/ 1889927 w 154"/>
              <a:gd name="T3" fmla="*/ 17640904 h 58"/>
              <a:gd name="T4" fmla="*/ 1889927 w 154"/>
              <a:gd name="T5" fmla="*/ 19530801 h 58"/>
              <a:gd name="T6" fmla="*/ 7560500 w 154"/>
              <a:gd name="T7" fmla="*/ 25830725 h 58"/>
              <a:gd name="T8" fmla="*/ 13231074 w 154"/>
              <a:gd name="T9" fmla="*/ 25201288 h 58"/>
              <a:gd name="T10" fmla="*/ 15751239 w 154"/>
              <a:gd name="T11" fmla="*/ 27721423 h 58"/>
              <a:gd name="T12" fmla="*/ 17010925 w 154"/>
              <a:gd name="T13" fmla="*/ 24571058 h 58"/>
              <a:gd name="T14" fmla="*/ 17010925 w 154"/>
              <a:gd name="T15" fmla="*/ 18900571 h 58"/>
              <a:gd name="T16" fmla="*/ 17641165 w 154"/>
              <a:gd name="T17" fmla="*/ 20161032 h 58"/>
              <a:gd name="T18" fmla="*/ 22681496 w 154"/>
              <a:gd name="T19" fmla="*/ 18271134 h 58"/>
              <a:gd name="T20" fmla="*/ 25201662 w 154"/>
              <a:gd name="T21" fmla="*/ 18900571 h 58"/>
              <a:gd name="T22" fmla="*/ 25201662 w 154"/>
              <a:gd name="T23" fmla="*/ 16380443 h 58"/>
              <a:gd name="T24" fmla="*/ 27091594 w 154"/>
              <a:gd name="T25" fmla="*/ 17640904 h 58"/>
              <a:gd name="T26" fmla="*/ 28982313 w 154"/>
              <a:gd name="T27" fmla="*/ 19530801 h 58"/>
              <a:gd name="T28" fmla="*/ 38432736 w 154"/>
              <a:gd name="T29" fmla="*/ 24571058 h 58"/>
              <a:gd name="T30" fmla="*/ 45362992 w 154"/>
              <a:gd name="T31" fmla="*/ 25830725 h 58"/>
              <a:gd name="T32" fmla="*/ 47252918 w 154"/>
              <a:gd name="T33" fmla="*/ 27721423 h 58"/>
              <a:gd name="T34" fmla="*/ 45362992 w 154"/>
              <a:gd name="T35" fmla="*/ 32761679 h 58"/>
              <a:gd name="T36" fmla="*/ 45993232 w 154"/>
              <a:gd name="T37" fmla="*/ 35281807 h 58"/>
              <a:gd name="T38" fmla="*/ 54183981 w 154"/>
              <a:gd name="T39" fmla="*/ 34651577 h 58"/>
              <a:gd name="T40" fmla="*/ 57334387 w 154"/>
              <a:gd name="T41" fmla="*/ 33391116 h 58"/>
              <a:gd name="T42" fmla="*/ 55443667 w 154"/>
              <a:gd name="T43" fmla="*/ 35281807 h 58"/>
              <a:gd name="T44" fmla="*/ 57334387 w 154"/>
              <a:gd name="T45" fmla="*/ 36541475 h 58"/>
              <a:gd name="T46" fmla="*/ 59854552 w 154"/>
              <a:gd name="T47" fmla="*/ 35911244 h 58"/>
              <a:gd name="T48" fmla="*/ 61114238 w 154"/>
              <a:gd name="T49" fmla="*/ 34651577 h 58"/>
              <a:gd name="T50" fmla="*/ 61744478 w 154"/>
              <a:gd name="T51" fmla="*/ 35281807 h 58"/>
              <a:gd name="T52" fmla="*/ 66784809 w 154"/>
              <a:gd name="T53" fmla="*/ 33391116 h 58"/>
              <a:gd name="T54" fmla="*/ 70564660 w 154"/>
              <a:gd name="T55" fmla="*/ 31501218 h 58"/>
              <a:gd name="T56" fmla="*/ 74975546 w 154"/>
              <a:gd name="T57" fmla="*/ 32131449 h 58"/>
              <a:gd name="T58" fmla="*/ 89466299 w 154"/>
              <a:gd name="T59" fmla="*/ 24571058 h 58"/>
              <a:gd name="T60" fmla="*/ 97026796 w 154"/>
              <a:gd name="T61" fmla="*/ 18271134 h 58"/>
              <a:gd name="T62" fmla="*/ 93246151 w 154"/>
              <a:gd name="T63" fmla="*/ 18900571 h 58"/>
              <a:gd name="T64" fmla="*/ 87576373 w 154"/>
              <a:gd name="T65" fmla="*/ 20161032 h 58"/>
              <a:gd name="T66" fmla="*/ 85685654 w 154"/>
              <a:gd name="T67" fmla="*/ 18900571 h 58"/>
              <a:gd name="T68" fmla="*/ 82536042 w 154"/>
              <a:gd name="T69" fmla="*/ 15120775 h 58"/>
              <a:gd name="T70" fmla="*/ 76865471 w 154"/>
              <a:gd name="T71" fmla="*/ 13230878 h 58"/>
              <a:gd name="T72" fmla="*/ 74975546 w 154"/>
              <a:gd name="T73" fmla="*/ 6930157 h 58"/>
              <a:gd name="T74" fmla="*/ 70564660 w 154"/>
              <a:gd name="T75" fmla="*/ 5670488 h 58"/>
              <a:gd name="T76" fmla="*/ 65524329 w 154"/>
              <a:gd name="T77" fmla="*/ 11970414 h 58"/>
              <a:gd name="T78" fmla="*/ 61114238 w 154"/>
              <a:gd name="T79" fmla="*/ 12600644 h 58"/>
              <a:gd name="T80" fmla="*/ 56073907 w 154"/>
              <a:gd name="T81" fmla="*/ 15120775 h 58"/>
              <a:gd name="T82" fmla="*/ 45993232 w 154"/>
              <a:gd name="T83" fmla="*/ 12600644 h 58"/>
              <a:gd name="T84" fmla="*/ 45362992 w 154"/>
              <a:gd name="T85" fmla="*/ 15120775 h 58"/>
              <a:gd name="T86" fmla="*/ 44103307 w 154"/>
              <a:gd name="T87" fmla="*/ 12600644 h 58"/>
              <a:gd name="T88" fmla="*/ 39692422 w 154"/>
              <a:gd name="T89" fmla="*/ 11970414 h 58"/>
              <a:gd name="T90" fmla="*/ 36542810 w 154"/>
              <a:gd name="T91" fmla="*/ 8190618 h 58"/>
              <a:gd name="T92" fmla="*/ 28352073 w 154"/>
              <a:gd name="T93" fmla="*/ 5670488 h 58"/>
              <a:gd name="T94" fmla="*/ 22681496 w 154"/>
              <a:gd name="T95" fmla="*/ 0 h 58"/>
              <a:gd name="T96" fmla="*/ 8190740 w 154"/>
              <a:gd name="T97" fmla="*/ 1889899 h 58"/>
              <a:gd name="T98" fmla="*/ 1260480 w 154"/>
              <a:gd name="T99" fmla="*/ 4410027 h 58"/>
              <a:gd name="T100" fmla="*/ 3150406 w 154"/>
              <a:gd name="T101" fmla="*/ 11340183 h 58"/>
              <a:gd name="T102" fmla="*/ 0 w 154"/>
              <a:gd name="T103" fmla="*/ 13230878 h 5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4"/>
              <a:gd name="T157" fmla="*/ 0 h 58"/>
              <a:gd name="T158" fmla="*/ 154 w 154"/>
              <a:gd name="T159" fmla="*/ 58 h 5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4" h="58">
                <a:moveTo>
                  <a:pt x="0" y="21"/>
                </a:moveTo>
                <a:lnTo>
                  <a:pt x="3" y="28"/>
                </a:lnTo>
                <a:lnTo>
                  <a:pt x="3" y="31"/>
                </a:lnTo>
                <a:lnTo>
                  <a:pt x="12" y="41"/>
                </a:lnTo>
                <a:lnTo>
                  <a:pt x="21" y="40"/>
                </a:lnTo>
                <a:lnTo>
                  <a:pt x="25" y="44"/>
                </a:lnTo>
                <a:lnTo>
                  <a:pt x="27" y="39"/>
                </a:lnTo>
                <a:lnTo>
                  <a:pt x="27" y="30"/>
                </a:lnTo>
                <a:lnTo>
                  <a:pt x="28" y="32"/>
                </a:lnTo>
                <a:lnTo>
                  <a:pt x="36" y="29"/>
                </a:lnTo>
                <a:lnTo>
                  <a:pt x="40" y="30"/>
                </a:lnTo>
                <a:lnTo>
                  <a:pt x="40" y="26"/>
                </a:lnTo>
                <a:lnTo>
                  <a:pt x="43" y="28"/>
                </a:lnTo>
                <a:lnTo>
                  <a:pt x="46" y="31"/>
                </a:lnTo>
                <a:lnTo>
                  <a:pt x="61" y="39"/>
                </a:lnTo>
                <a:lnTo>
                  <a:pt x="72" y="41"/>
                </a:lnTo>
                <a:lnTo>
                  <a:pt x="75" y="44"/>
                </a:lnTo>
                <a:lnTo>
                  <a:pt x="72" y="52"/>
                </a:lnTo>
                <a:lnTo>
                  <a:pt x="73" y="56"/>
                </a:lnTo>
                <a:lnTo>
                  <a:pt x="86" y="55"/>
                </a:lnTo>
                <a:lnTo>
                  <a:pt x="91" y="53"/>
                </a:lnTo>
                <a:lnTo>
                  <a:pt x="88" y="56"/>
                </a:lnTo>
                <a:lnTo>
                  <a:pt x="91" y="58"/>
                </a:lnTo>
                <a:lnTo>
                  <a:pt x="95" y="57"/>
                </a:lnTo>
                <a:lnTo>
                  <a:pt x="97" y="55"/>
                </a:lnTo>
                <a:lnTo>
                  <a:pt x="98" y="56"/>
                </a:lnTo>
                <a:lnTo>
                  <a:pt x="106" y="53"/>
                </a:lnTo>
                <a:lnTo>
                  <a:pt x="112" y="50"/>
                </a:lnTo>
                <a:lnTo>
                  <a:pt x="119" y="51"/>
                </a:lnTo>
                <a:lnTo>
                  <a:pt x="142" y="39"/>
                </a:lnTo>
                <a:lnTo>
                  <a:pt x="154" y="29"/>
                </a:lnTo>
                <a:lnTo>
                  <a:pt x="148" y="30"/>
                </a:lnTo>
                <a:lnTo>
                  <a:pt x="139" y="32"/>
                </a:lnTo>
                <a:lnTo>
                  <a:pt x="136" y="30"/>
                </a:lnTo>
                <a:lnTo>
                  <a:pt x="131" y="24"/>
                </a:lnTo>
                <a:lnTo>
                  <a:pt x="122" y="21"/>
                </a:lnTo>
                <a:lnTo>
                  <a:pt x="119" y="11"/>
                </a:lnTo>
                <a:lnTo>
                  <a:pt x="112" y="9"/>
                </a:lnTo>
                <a:lnTo>
                  <a:pt x="104" y="19"/>
                </a:lnTo>
                <a:lnTo>
                  <a:pt x="97" y="20"/>
                </a:lnTo>
                <a:lnTo>
                  <a:pt x="89" y="24"/>
                </a:lnTo>
                <a:lnTo>
                  <a:pt x="73" y="20"/>
                </a:lnTo>
                <a:lnTo>
                  <a:pt x="72" y="24"/>
                </a:lnTo>
                <a:lnTo>
                  <a:pt x="70" y="20"/>
                </a:lnTo>
                <a:lnTo>
                  <a:pt x="63" y="19"/>
                </a:lnTo>
                <a:lnTo>
                  <a:pt x="58" y="13"/>
                </a:lnTo>
                <a:lnTo>
                  <a:pt x="45" y="9"/>
                </a:lnTo>
                <a:lnTo>
                  <a:pt x="36" y="0"/>
                </a:lnTo>
                <a:lnTo>
                  <a:pt x="13" y="3"/>
                </a:lnTo>
                <a:lnTo>
                  <a:pt x="2" y="7"/>
                </a:lnTo>
                <a:lnTo>
                  <a:pt x="5" y="18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3" name="Freeform 565"/>
          <p:cNvSpPr>
            <a:spLocks/>
          </p:cNvSpPr>
          <p:nvPr/>
        </p:nvSpPr>
        <p:spPr bwMode="auto">
          <a:xfrm>
            <a:off x="3973513" y="3578225"/>
            <a:ext cx="66675" cy="41275"/>
          </a:xfrm>
          <a:custGeom>
            <a:avLst/>
            <a:gdLst>
              <a:gd name="T0" fmla="*/ 0 w 83"/>
              <a:gd name="T1" fmla="*/ 10221341 h 50"/>
              <a:gd name="T2" fmla="*/ 1935985 w 83"/>
              <a:gd name="T3" fmla="*/ 10221341 h 50"/>
              <a:gd name="T4" fmla="*/ 3871970 w 83"/>
              <a:gd name="T5" fmla="*/ 8177404 h 50"/>
              <a:gd name="T6" fmla="*/ 9679924 w 83"/>
              <a:gd name="T7" fmla="*/ 6814504 h 50"/>
              <a:gd name="T8" fmla="*/ 16132940 w 83"/>
              <a:gd name="T9" fmla="*/ 7496366 h 50"/>
              <a:gd name="T10" fmla="*/ 17423061 w 83"/>
              <a:gd name="T11" fmla="*/ 10903204 h 50"/>
              <a:gd name="T12" fmla="*/ 19359045 w 83"/>
              <a:gd name="T13" fmla="*/ 23169308 h 50"/>
              <a:gd name="T14" fmla="*/ 25812862 w 83"/>
              <a:gd name="T15" fmla="*/ 24532208 h 50"/>
              <a:gd name="T16" fmla="*/ 29684033 w 83"/>
              <a:gd name="T17" fmla="*/ 25895108 h 50"/>
              <a:gd name="T18" fmla="*/ 29684033 w 83"/>
              <a:gd name="T19" fmla="*/ 29302777 h 50"/>
              <a:gd name="T20" fmla="*/ 33556001 w 83"/>
              <a:gd name="T21" fmla="*/ 28620915 h 50"/>
              <a:gd name="T22" fmla="*/ 41299938 w 83"/>
              <a:gd name="T23" fmla="*/ 34072515 h 50"/>
              <a:gd name="T24" fmla="*/ 47107891 w 83"/>
              <a:gd name="T25" fmla="*/ 33391478 h 50"/>
              <a:gd name="T26" fmla="*/ 52915856 w 83"/>
              <a:gd name="T27" fmla="*/ 32028578 h 50"/>
              <a:gd name="T28" fmla="*/ 52915856 w 83"/>
              <a:gd name="T29" fmla="*/ 29983815 h 50"/>
              <a:gd name="T30" fmla="*/ 53560917 w 83"/>
              <a:gd name="T31" fmla="*/ 27258015 h 50"/>
              <a:gd name="T32" fmla="*/ 49688936 w 83"/>
              <a:gd name="T33" fmla="*/ 26576971 h 50"/>
              <a:gd name="T34" fmla="*/ 43235923 w 83"/>
              <a:gd name="T35" fmla="*/ 22488271 h 50"/>
              <a:gd name="T36" fmla="*/ 35491986 w 83"/>
              <a:gd name="T37" fmla="*/ 14310870 h 50"/>
              <a:gd name="T38" fmla="*/ 23231014 w 83"/>
              <a:gd name="T39" fmla="*/ 6814504 h 50"/>
              <a:gd name="T40" fmla="*/ 18068925 w 83"/>
              <a:gd name="T41" fmla="*/ 3407665 h 50"/>
              <a:gd name="T42" fmla="*/ 17423061 w 83"/>
              <a:gd name="T43" fmla="*/ 681863 h 50"/>
              <a:gd name="T44" fmla="*/ 14196956 w 83"/>
              <a:gd name="T45" fmla="*/ 0 h 50"/>
              <a:gd name="T46" fmla="*/ 1935985 w 83"/>
              <a:gd name="T47" fmla="*/ 2044764 h 50"/>
              <a:gd name="T48" fmla="*/ 0 w 83"/>
              <a:gd name="T49" fmla="*/ 10221341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3"/>
              <a:gd name="T76" fmla="*/ 0 h 50"/>
              <a:gd name="T77" fmla="*/ 83 w 83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3" h="50">
                <a:moveTo>
                  <a:pt x="0" y="15"/>
                </a:moveTo>
                <a:lnTo>
                  <a:pt x="3" y="15"/>
                </a:lnTo>
                <a:lnTo>
                  <a:pt x="6" y="12"/>
                </a:lnTo>
                <a:lnTo>
                  <a:pt x="15" y="10"/>
                </a:lnTo>
                <a:lnTo>
                  <a:pt x="25" y="11"/>
                </a:lnTo>
                <a:lnTo>
                  <a:pt x="27" y="16"/>
                </a:lnTo>
                <a:lnTo>
                  <a:pt x="30" y="34"/>
                </a:lnTo>
                <a:lnTo>
                  <a:pt x="40" y="36"/>
                </a:lnTo>
                <a:lnTo>
                  <a:pt x="46" y="38"/>
                </a:lnTo>
                <a:lnTo>
                  <a:pt x="46" y="43"/>
                </a:lnTo>
                <a:lnTo>
                  <a:pt x="52" y="42"/>
                </a:lnTo>
                <a:lnTo>
                  <a:pt x="64" y="50"/>
                </a:lnTo>
                <a:lnTo>
                  <a:pt x="73" y="49"/>
                </a:lnTo>
                <a:lnTo>
                  <a:pt x="82" y="47"/>
                </a:lnTo>
                <a:lnTo>
                  <a:pt x="82" y="44"/>
                </a:lnTo>
                <a:lnTo>
                  <a:pt x="83" y="40"/>
                </a:lnTo>
                <a:lnTo>
                  <a:pt x="77" y="39"/>
                </a:lnTo>
                <a:lnTo>
                  <a:pt x="67" y="33"/>
                </a:lnTo>
                <a:lnTo>
                  <a:pt x="55" y="21"/>
                </a:lnTo>
                <a:lnTo>
                  <a:pt x="36" y="10"/>
                </a:lnTo>
                <a:lnTo>
                  <a:pt x="28" y="5"/>
                </a:lnTo>
                <a:lnTo>
                  <a:pt x="27" y="1"/>
                </a:lnTo>
                <a:lnTo>
                  <a:pt x="22" y="0"/>
                </a:lnTo>
                <a:lnTo>
                  <a:pt x="3" y="3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4" name="Freeform 566"/>
          <p:cNvSpPr>
            <a:spLocks/>
          </p:cNvSpPr>
          <p:nvPr/>
        </p:nvSpPr>
        <p:spPr bwMode="auto">
          <a:xfrm>
            <a:off x="3943350" y="3594100"/>
            <a:ext cx="60325" cy="28575"/>
          </a:xfrm>
          <a:custGeom>
            <a:avLst/>
            <a:gdLst>
              <a:gd name="T0" fmla="*/ 0 w 74"/>
              <a:gd name="T1" fmla="*/ 8820149 h 36"/>
              <a:gd name="T2" fmla="*/ 2658376 w 74"/>
              <a:gd name="T3" fmla="*/ 11970542 h 36"/>
              <a:gd name="T4" fmla="*/ 8639518 w 74"/>
              <a:gd name="T5" fmla="*/ 11970542 h 36"/>
              <a:gd name="T6" fmla="*/ 15285051 w 74"/>
              <a:gd name="T7" fmla="*/ 8190706 h 36"/>
              <a:gd name="T8" fmla="*/ 21265375 w 74"/>
              <a:gd name="T9" fmla="*/ 12600779 h 36"/>
              <a:gd name="T10" fmla="*/ 23259360 w 74"/>
              <a:gd name="T11" fmla="*/ 18900773 h 36"/>
              <a:gd name="T12" fmla="*/ 28576116 w 74"/>
              <a:gd name="T13" fmla="*/ 20791485 h 36"/>
              <a:gd name="T14" fmla="*/ 30569286 w 74"/>
              <a:gd name="T15" fmla="*/ 22681403 h 36"/>
              <a:gd name="T16" fmla="*/ 36550426 w 74"/>
              <a:gd name="T17" fmla="*/ 22681403 h 36"/>
              <a:gd name="T18" fmla="*/ 44525551 w 74"/>
              <a:gd name="T19" fmla="*/ 21421722 h 36"/>
              <a:gd name="T20" fmla="*/ 49177095 w 74"/>
              <a:gd name="T21" fmla="*/ 17641092 h 36"/>
              <a:gd name="T22" fmla="*/ 47183111 w 74"/>
              <a:gd name="T23" fmla="*/ 15751175 h 36"/>
              <a:gd name="T24" fmla="*/ 39208801 w 74"/>
              <a:gd name="T25" fmla="*/ 13231019 h 36"/>
              <a:gd name="T26" fmla="*/ 33227661 w 74"/>
              <a:gd name="T27" fmla="*/ 5040312 h 36"/>
              <a:gd name="T28" fmla="*/ 27246521 w 74"/>
              <a:gd name="T29" fmla="*/ 4410075 h 36"/>
              <a:gd name="T30" fmla="*/ 26582125 w 74"/>
              <a:gd name="T31" fmla="*/ 2520156 h 36"/>
              <a:gd name="T32" fmla="*/ 20600985 w 74"/>
              <a:gd name="T33" fmla="*/ 2520156 h 36"/>
              <a:gd name="T34" fmla="*/ 18607816 w 74"/>
              <a:gd name="T35" fmla="*/ 0 h 36"/>
              <a:gd name="T36" fmla="*/ 16613831 w 74"/>
              <a:gd name="T37" fmla="*/ 1889919 h 36"/>
              <a:gd name="T38" fmla="*/ 13291063 w 74"/>
              <a:gd name="T39" fmla="*/ 1260475 h 36"/>
              <a:gd name="T40" fmla="*/ 2658376 w 74"/>
              <a:gd name="T41" fmla="*/ 3150393 h 36"/>
              <a:gd name="T42" fmla="*/ 0 w 74"/>
              <a:gd name="T43" fmla="*/ 8820149 h 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"/>
              <a:gd name="T67" fmla="*/ 0 h 36"/>
              <a:gd name="T68" fmla="*/ 74 w 74"/>
              <a:gd name="T69" fmla="*/ 36 h 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" h="36">
                <a:moveTo>
                  <a:pt x="0" y="14"/>
                </a:moveTo>
                <a:lnTo>
                  <a:pt x="4" y="19"/>
                </a:lnTo>
                <a:lnTo>
                  <a:pt x="13" y="19"/>
                </a:lnTo>
                <a:lnTo>
                  <a:pt x="23" y="13"/>
                </a:lnTo>
                <a:lnTo>
                  <a:pt x="32" y="20"/>
                </a:lnTo>
                <a:lnTo>
                  <a:pt x="35" y="30"/>
                </a:lnTo>
                <a:lnTo>
                  <a:pt x="43" y="33"/>
                </a:lnTo>
                <a:lnTo>
                  <a:pt x="46" y="36"/>
                </a:lnTo>
                <a:lnTo>
                  <a:pt x="55" y="36"/>
                </a:lnTo>
                <a:lnTo>
                  <a:pt x="67" y="34"/>
                </a:lnTo>
                <a:lnTo>
                  <a:pt x="74" y="28"/>
                </a:lnTo>
                <a:lnTo>
                  <a:pt x="71" y="25"/>
                </a:lnTo>
                <a:lnTo>
                  <a:pt x="59" y="21"/>
                </a:lnTo>
                <a:lnTo>
                  <a:pt x="50" y="8"/>
                </a:lnTo>
                <a:lnTo>
                  <a:pt x="41" y="7"/>
                </a:lnTo>
                <a:lnTo>
                  <a:pt x="40" y="4"/>
                </a:lnTo>
                <a:lnTo>
                  <a:pt x="31" y="4"/>
                </a:lnTo>
                <a:lnTo>
                  <a:pt x="28" y="0"/>
                </a:lnTo>
                <a:lnTo>
                  <a:pt x="25" y="3"/>
                </a:lnTo>
                <a:lnTo>
                  <a:pt x="20" y="2"/>
                </a:lnTo>
                <a:lnTo>
                  <a:pt x="4" y="5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5" name="Freeform 567"/>
          <p:cNvSpPr>
            <a:spLocks/>
          </p:cNvSpPr>
          <p:nvPr/>
        </p:nvSpPr>
        <p:spPr bwMode="auto">
          <a:xfrm>
            <a:off x="4117975" y="3328988"/>
            <a:ext cx="26988" cy="39687"/>
          </a:xfrm>
          <a:custGeom>
            <a:avLst/>
            <a:gdLst>
              <a:gd name="T0" fmla="*/ 0 w 34"/>
              <a:gd name="T1" fmla="*/ 28028121 h 48"/>
              <a:gd name="T2" fmla="*/ 630249 w 34"/>
              <a:gd name="T3" fmla="*/ 20508257 h 48"/>
              <a:gd name="T4" fmla="*/ 3780701 w 34"/>
              <a:gd name="T5" fmla="*/ 15723495 h 48"/>
              <a:gd name="T6" fmla="*/ 12601012 w 34"/>
              <a:gd name="T7" fmla="*/ 3418043 h 48"/>
              <a:gd name="T8" fmla="*/ 18271668 w 34"/>
              <a:gd name="T9" fmla="*/ 0 h 48"/>
              <a:gd name="T10" fmla="*/ 19532166 w 34"/>
              <a:gd name="T11" fmla="*/ 1367548 h 48"/>
              <a:gd name="T12" fmla="*/ 20161621 w 34"/>
              <a:gd name="T13" fmla="*/ 4101817 h 48"/>
              <a:gd name="T14" fmla="*/ 21422118 w 34"/>
              <a:gd name="T15" fmla="*/ 6152311 h 48"/>
              <a:gd name="T16" fmla="*/ 21422118 w 34"/>
              <a:gd name="T17" fmla="*/ 10937902 h 48"/>
              <a:gd name="T18" fmla="*/ 21422118 w 34"/>
              <a:gd name="T19" fmla="*/ 15723495 h 48"/>
              <a:gd name="T20" fmla="*/ 19532166 w 34"/>
              <a:gd name="T21" fmla="*/ 17773989 h 48"/>
              <a:gd name="T22" fmla="*/ 17641419 w 34"/>
              <a:gd name="T23" fmla="*/ 19141537 h 48"/>
              <a:gd name="T24" fmla="*/ 15751466 w 34"/>
              <a:gd name="T25" fmla="*/ 23243352 h 48"/>
              <a:gd name="T26" fmla="*/ 10711059 w 34"/>
              <a:gd name="T27" fmla="*/ 25977620 h 48"/>
              <a:gd name="T28" fmla="*/ 7560609 w 34"/>
              <a:gd name="T29" fmla="*/ 29395668 h 48"/>
              <a:gd name="T30" fmla="*/ 630249 w 34"/>
              <a:gd name="T31" fmla="*/ 32813710 h 48"/>
              <a:gd name="T32" fmla="*/ 0 w 34"/>
              <a:gd name="T33" fmla="*/ 30079442 h 48"/>
              <a:gd name="T34" fmla="*/ 0 w 34"/>
              <a:gd name="T35" fmla="*/ 28028121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"/>
              <a:gd name="T55" fmla="*/ 0 h 48"/>
              <a:gd name="T56" fmla="*/ 34 w 34"/>
              <a:gd name="T57" fmla="*/ 48 h 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" h="48">
                <a:moveTo>
                  <a:pt x="0" y="41"/>
                </a:moveTo>
                <a:lnTo>
                  <a:pt x="1" y="30"/>
                </a:lnTo>
                <a:lnTo>
                  <a:pt x="6" y="23"/>
                </a:lnTo>
                <a:lnTo>
                  <a:pt x="20" y="5"/>
                </a:lnTo>
                <a:lnTo>
                  <a:pt x="29" y="0"/>
                </a:lnTo>
                <a:lnTo>
                  <a:pt x="31" y="2"/>
                </a:lnTo>
                <a:lnTo>
                  <a:pt x="32" y="6"/>
                </a:lnTo>
                <a:lnTo>
                  <a:pt x="34" y="9"/>
                </a:lnTo>
                <a:lnTo>
                  <a:pt x="34" y="16"/>
                </a:lnTo>
                <a:lnTo>
                  <a:pt x="34" y="23"/>
                </a:lnTo>
                <a:lnTo>
                  <a:pt x="31" y="26"/>
                </a:lnTo>
                <a:lnTo>
                  <a:pt x="28" y="28"/>
                </a:lnTo>
                <a:lnTo>
                  <a:pt x="25" y="34"/>
                </a:lnTo>
                <a:lnTo>
                  <a:pt x="17" y="38"/>
                </a:lnTo>
                <a:lnTo>
                  <a:pt x="12" y="43"/>
                </a:lnTo>
                <a:lnTo>
                  <a:pt x="1" y="48"/>
                </a:lnTo>
                <a:lnTo>
                  <a:pt x="0" y="44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6" name="Freeform 568"/>
          <p:cNvSpPr>
            <a:spLocks/>
          </p:cNvSpPr>
          <p:nvPr/>
        </p:nvSpPr>
        <p:spPr bwMode="auto">
          <a:xfrm>
            <a:off x="4183063" y="3282950"/>
            <a:ext cx="52387" cy="19050"/>
          </a:xfrm>
          <a:custGeom>
            <a:avLst/>
            <a:gdLst>
              <a:gd name="T0" fmla="*/ 0 w 67"/>
              <a:gd name="T1" fmla="*/ 12746181 h 22"/>
              <a:gd name="T2" fmla="*/ 4279314 w 67"/>
              <a:gd name="T3" fmla="*/ 5248275 h 22"/>
              <a:gd name="T4" fmla="*/ 17729479 w 67"/>
              <a:gd name="T5" fmla="*/ 4498398 h 22"/>
              <a:gd name="T6" fmla="*/ 37293284 w 67"/>
              <a:gd name="T7" fmla="*/ 0 h 22"/>
              <a:gd name="T8" fmla="*/ 39126828 w 67"/>
              <a:gd name="T9" fmla="*/ 0 h 22"/>
              <a:gd name="T10" fmla="*/ 40961154 w 67"/>
              <a:gd name="T11" fmla="*/ 1499754 h 22"/>
              <a:gd name="T12" fmla="*/ 39126828 w 67"/>
              <a:gd name="T13" fmla="*/ 2249632 h 22"/>
              <a:gd name="T14" fmla="*/ 32401748 w 67"/>
              <a:gd name="T15" fmla="*/ 5248275 h 22"/>
              <a:gd name="T16" fmla="*/ 30568204 w 67"/>
              <a:gd name="T17" fmla="*/ 7497908 h 22"/>
              <a:gd name="T18" fmla="*/ 23231675 w 67"/>
              <a:gd name="T19" fmla="*/ 7497908 h 22"/>
              <a:gd name="T20" fmla="*/ 19563805 w 67"/>
              <a:gd name="T21" fmla="*/ 9747539 h 22"/>
              <a:gd name="T22" fmla="*/ 6725083 w 67"/>
              <a:gd name="T23" fmla="*/ 13496058 h 22"/>
              <a:gd name="T24" fmla="*/ 1222884 w 67"/>
              <a:gd name="T25" fmla="*/ 16495569 h 22"/>
              <a:gd name="T26" fmla="*/ 0 w 67"/>
              <a:gd name="T27" fmla="*/ 15745692 h 22"/>
              <a:gd name="T28" fmla="*/ 0 w 67"/>
              <a:gd name="T29" fmla="*/ 12746181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"/>
              <a:gd name="T46" fmla="*/ 0 h 22"/>
              <a:gd name="T47" fmla="*/ 67 w 67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" h="22">
                <a:moveTo>
                  <a:pt x="0" y="17"/>
                </a:moveTo>
                <a:lnTo>
                  <a:pt x="7" y="7"/>
                </a:lnTo>
                <a:lnTo>
                  <a:pt x="29" y="6"/>
                </a:lnTo>
                <a:lnTo>
                  <a:pt x="61" y="0"/>
                </a:lnTo>
                <a:lnTo>
                  <a:pt x="64" y="0"/>
                </a:lnTo>
                <a:lnTo>
                  <a:pt x="67" y="2"/>
                </a:lnTo>
                <a:lnTo>
                  <a:pt x="64" y="3"/>
                </a:lnTo>
                <a:lnTo>
                  <a:pt x="53" y="7"/>
                </a:lnTo>
                <a:lnTo>
                  <a:pt x="50" y="10"/>
                </a:lnTo>
                <a:lnTo>
                  <a:pt x="38" y="10"/>
                </a:lnTo>
                <a:lnTo>
                  <a:pt x="32" y="13"/>
                </a:lnTo>
                <a:lnTo>
                  <a:pt x="11" y="18"/>
                </a:lnTo>
                <a:lnTo>
                  <a:pt x="2" y="22"/>
                </a:lnTo>
                <a:lnTo>
                  <a:pt x="0" y="21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7" name="Freeform 569"/>
          <p:cNvSpPr>
            <a:spLocks/>
          </p:cNvSpPr>
          <p:nvPr/>
        </p:nvSpPr>
        <p:spPr bwMode="auto">
          <a:xfrm>
            <a:off x="3937000" y="3622675"/>
            <a:ext cx="33338" cy="14288"/>
          </a:xfrm>
          <a:custGeom>
            <a:avLst/>
            <a:gdLst>
              <a:gd name="T0" fmla="*/ 0 w 43"/>
              <a:gd name="T1" fmla="*/ 1696512 h 19"/>
              <a:gd name="T2" fmla="*/ 600859 w 43"/>
              <a:gd name="T3" fmla="*/ 3393024 h 19"/>
              <a:gd name="T4" fmla="*/ 4207566 w 43"/>
              <a:gd name="T5" fmla="*/ 6220544 h 19"/>
              <a:gd name="T6" fmla="*/ 5410059 w 43"/>
              <a:gd name="T7" fmla="*/ 10744575 h 19"/>
              <a:gd name="T8" fmla="*/ 10819343 w 43"/>
              <a:gd name="T9" fmla="*/ 6786048 h 19"/>
              <a:gd name="T10" fmla="*/ 22841180 w 43"/>
              <a:gd name="T11" fmla="*/ 9613567 h 19"/>
              <a:gd name="T12" fmla="*/ 25847032 w 43"/>
              <a:gd name="T13" fmla="*/ 6786048 h 19"/>
              <a:gd name="T14" fmla="*/ 25847032 w 43"/>
              <a:gd name="T15" fmla="*/ 6220544 h 19"/>
              <a:gd name="T16" fmla="*/ 22240321 w 43"/>
              <a:gd name="T17" fmla="*/ 1696512 h 19"/>
              <a:gd name="T18" fmla="*/ 9016766 w 43"/>
              <a:gd name="T19" fmla="*/ 1696512 h 19"/>
              <a:gd name="T20" fmla="*/ 4207566 w 43"/>
              <a:gd name="T21" fmla="*/ 0 h 19"/>
              <a:gd name="T22" fmla="*/ 0 w 43"/>
              <a:gd name="T23" fmla="*/ 1696512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19"/>
              <a:gd name="T38" fmla="*/ 43 w 43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19">
                <a:moveTo>
                  <a:pt x="0" y="3"/>
                </a:moveTo>
                <a:lnTo>
                  <a:pt x="1" y="6"/>
                </a:lnTo>
                <a:lnTo>
                  <a:pt x="7" y="11"/>
                </a:lnTo>
                <a:lnTo>
                  <a:pt x="9" y="19"/>
                </a:lnTo>
                <a:lnTo>
                  <a:pt x="18" y="12"/>
                </a:lnTo>
                <a:lnTo>
                  <a:pt x="38" y="17"/>
                </a:lnTo>
                <a:lnTo>
                  <a:pt x="43" y="12"/>
                </a:lnTo>
                <a:lnTo>
                  <a:pt x="43" y="11"/>
                </a:lnTo>
                <a:lnTo>
                  <a:pt x="37" y="3"/>
                </a:lnTo>
                <a:lnTo>
                  <a:pt x="15" y="3"/>
                </a:lnTo>
                <a:lnTo>
                  <a:pt x="7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8" name="Freeform 570"/>
          <p:cNvSpPr>
            <a:spLocks/>
          </p:cNvSpPr>
          <p:nvPr/>
        </p:nvSpPr>
        <p:spPr bwMode="auto">
          <a:xfrm>
            <a:off x="4243388" y="3281363"/>
            <a:ext cx="42862" cy="7937"/>
          </a:xfrm>
          <a:custGeom>
            <a:avLst/>
            <a:gdLst>
              <a:gd name="T0" fmla="*/ 0 w 56"/>
              <a:gd name="T1" fmla="*/ 1562146 h 11"/>
              <a:gd name="T2" fmla="*/ 1757342 w 56"/>
              <a:gd name="T3" fmla="*/ 0 h 11"/>
              <a:gd name="T4" fmla="*/ 11716634 w 56"/>
              <a:gd name="T5" fmla="*/ 2082380 h 11"/>
              <a:gd name="T6" fmla="*/ 24605083 w 56"/>
              <a:gd name="T7" fmla="*/ 1562146 h 11"/>
              <a:gd name="T8" fmla="*/ 31048930 w 56"/>
              <a:gd name="T9" fmla="*/ 2082380 h 11"/>
              <a:gd name="T10" fmla="*/ 32806272 w 56"/>
              <a:gd name="T11" fmla="*/ 3123571 h 11"/>
              <a:gd name="T12" fmla="*/ 31048930 w 56"/>
              <a:gd name="T13" fmla="*/ 3123571 h 11"/>
              <a:gd name="T14" fmla="*/ 29291589 w 56"/>
              <a:gd name="T15" fmla="*/ 3123571 h 11"/>
              <a:gd name="T16" fmla="*/ 20504110 w 56"/>
              <a:gd name="T17" fmla="*/ 4685716 h 11"/>
              <a:gd name="T18" fmla="*/ 11716634 w 56"/>
              <a:gd name="T19" fmla="*/ 3644526 h 11"/>
              <a:gd name="T20" fmla="*/ 7030134 w 56"/>
              <a:gd name="T21" fmla="*/ 5726906 h 11"/>
              <a:gd name="T22" fmla="*/ 1757342 w 56"/>
              <a:gd name="T23" fmla="*/ 5205950 h 11"/>
              <a:gd name="T24" fmla="*/ 1171817 w 56"/>
              <a:gd name="T25" fmla="*/ 3644526 h 11"/>
              <a:gd name="T26" fmla="*/ 0 w 56"/>
              <a:gd name="T27" fmla="*/ 1562146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"/>
              <a:gd name="T43" fmla="*/ 0 h 11"/>
              <a:gd name="T44" fmla="*/ 56 w 56"/>
              <a:gd name="T45" fmla="*/ 11 h 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" h="11">
                <a:moveTo>
                  <a:pt x="0" y="3"/>
                </a:moveTo>
                <a:lnTo>
                  <a:pt x="3" y="0"/>
                </a:lnTo>
                <a:lnTo>
                  <a:pt x="20" y="4"/>
                </a:lnTo>
                <a:lnTo>
                  <a:pt x="42" y="3"/>
                </a:lnTo>
                <a:lnTo>
                  <a:pt x="53" y="4"/>
                </a:lnTo>
                <a:lnTo>
                  <a:pt x="56" y="6"/>
                </a:lnTo>
                <a:lnTo>
                  <a:pt x="53" y="6"/>
                </a:lnTo>
                <a:lnTo>
                  <a:pt x="50" y="6"/>
                </a:lnTo>
                <a:lnTo>
                  <a:pt x="35" y="9"/>
                </a:lnTo>
                <a:lnTo>
                  <a:pt x="20" y="7"/>
                </a:lnTo>
                <a:lnTo>
                  <a:pt x="12" y="11"/>
                </a:lnTo>
                <a:lnTo>
                  <a:pt x="3" y="10"/>
                </a:lnTo>
                <a:lnTo>
                  <a:pt x="2" y="7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099" name="Freeform 571"/>
          <p:cNvSpPr>
            <a:spLocks/>
          </p:cNvSpPr>
          <p:nvPr/>
        </p:nvSpPr>
        <p:spPr bwMode="auto">
          <a:xfrm>
            <a:off x="4138613" y="3306763"/>
            <a:ext cx="36512" cy="17462"/>
          </a:xfrm>
          <a:custGeom>
            <a:avLst/>
            <a:gdLst>
              <a:gd name="T0" fmla="*/ 0 w 45"/>
              <a:gd name="T1" fmla="*/ 11116745 h 24"/>
              <a:gd name="T2" fmla="*/ 11191333 w 45"/>
              <a:gd name="T3" fmla="*/ 5822849 h 24"/>
              <a:gd name="T4" fmla="*/ 15799960 w 45"/>
              <a:gd name="T5" fmla="*/ 2646948 h 24"/>
              <a:gd name="T6" fmla="*/ 23041505 w 45"/>
              <a:gd name="T7" fmla="*/ 0 h 24"/>
              <a:gd name="T8" fmla="*/ 27650135 w 45"/>
              <a:gd name="T9" fmla="*/ 0 h 24"/>
              <a:gd name="T10" fmla="*/ 29625028 w 45"/>
              <a:gd name="T11" fmla="*/ 1588315 h 24"/>
              <a:gd name="T12" fmla="*/ 26991297 w 45"/>
              <a:gd name="T13" fmla="*/ 1588315 h 24"/>
              <a:gd name="T14" fmla="*/ 17116826 w 45"/>
              <a:gd name="T15" fmla="*/ 4235263 h 24"/>
              <a:gd name="T16" fmla="*/ 15799960 w 45"/>
              <a:gd name="T17" fmla="*/ 7411164 h 24"/>
              <a:gd name="T18" fmla="*/ 13167037 w 45"/>
              <a:gd name="T19" fmla="*/ 7940845 h 24"/>
              <a:gd name="T20" fmla="*/ 9216440 w 45"/>
              <a:gd name="T21" fmla="*/ 11646426 h 24"/>
              <a:gd name="T22" fmla="*/ 1316866 w 45"/>
              <a:gd name="T23" fmla="*/ 12705062 h 24"/>
              <a:gd name="T24" fmla="*/ 0 w 45"/>
              <a:gd name="T25" fmla="*/ 11116745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"/>
              <a:gd name="T40" fmla="*/ 0 h 24"/>
              <a:gd name="T41" fmla="*/ 45 w 45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" h="24">
                <a:moveTo>
                  <a:pt x="0" y="21"/>
                </a:moveTo>
                <a:lnTo>
                  <a:pt x="17" y="11"/>
                </a:lnTo>
                <a:lnTo>
                  <a:pt x="24" y="5"/>
                </a:lnTo>
                <a:lnTo>
                  <a:pt x="35" y="0"/>
                </a:lnTo>
                <a:lnTo>
                  <a:pt x="42" y="0"/>
                </a:lnTo>
                <a:lnTo>
                  <a:pt x="45" y="3"/>
                </a:lnTo>
                <a:lnTo>
                  <a:pt x="41" y="3"/>
                </a:lnTo>
                <a:lnTo>
                  <a:pt x="26" y="8"/>
                </a:lnTo>
                <a:lnTo>
                  <a:pt x="24" y="14"/>
                </a:lnTo>
                <a:lnTo>
                  <a:pt x="20" y="15"/>
                </a:lnTo>
                <a:lnTo>
                  <a:pt x="14" y="22"/>
                </a:lnTo>
                <a:lnTo>
                  <a:pt x="2" y="24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0" name="Freeform 572"/>
          <p:cNvSpPr>
            <a:spLocks/>
          </p:cNvSpPr>
          <p:nvPr/>
        </p:nvSpPr>
        <p:spPr bwMode="auto">
          <a:xfrm>
            <a:off x="4308475" y="3278188"/>
            <a:ext cx="26988" cy="7937"/>
          </a:xfrm>
          <a:custGeom>
            <a:avLst/>
            <a:gdLst>
              <a:gd name="T0" fmla="*/ 0 w 33"/>
              <a:gd name="T1" fmla="*/ 5205950 h 11"/>
              <a:gd name="T2" fmla="*/ 2006108 w 33"/>
              <a:gd name="T3" fmla="*/ 5726906 h 11"/>
              <a:gd name="T4" fmla="*/ 6019141 w 33"/>
              <a:gd name="T5" fmla="*/ 4164760 h 11"/>
              <a:gd name="T6" fmla="*/ 14045209 w 33"/>
              <a:gd name="T7" fmla="*/ 4164760 h 11"/>
              <a:gd name="T8" fmla="*/ 22071273 w 33"/>
              <a:gd name="T9" fmla="*/ 1041190 h 11"/>
              <a:gd name="T10" fmla="*/ 20065166 w 33"/>
              <a:gd name="T11" fmla="*/ 0 h 11"/>
              <a:gd name="T12" fmla="*/ 4682009 w 33"/>
              <a:gd name="T13" fmla="*/ 0 h 11"/>
              <a:gd name="T14" fmla="*/ 668975 w 33"/>
              <a:gd name="T15" fmla="*/ 3644526 h 11"/>
              <a:gd name="T16" fmla="*/ 0 w 33"/>
              <a:gd name="T17" fmla="*/ 5205950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11"/>
              <a:gd name="T29" fmla="*/ 33 w 33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11">
                <a:moveTo>
                  <a:pt x="0" y="10"/>
                </a:moveTo>
                <a:lnTo>
                  <a:pt x="3" y="11"/>
                </a:lnTo>
                <a:lnTo>
                  <a:pt x="9" y="8"/>
                </a:lnTo>
                <a:lnTo>
                  <a:pt x="21" y="8"/>
                </a:lnTo>
                <a:lnTo>
                  <a:pt x="33" y="2"/>
                </a:lnTo>
                <a:lnTo>
                  <a:pt x="30" y="0"/>
                </a:lnTo>
                <a:lnTo>
                  <a:pt x="7" y="0"/>
                </a:lnTo>
                <a:lnTo>
                  <a:pt x="1" y="7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1" name="Freeform 573"/>
          <p:cNvSpPr>
            <a:spLocks/>
          </p:cNvSpPr>
          <p:nvPr/>
        </p:nvSpPr>
        <p:spPr bwMode="auto">
          <a:xfrm>
            <a:off x="4025900" y="3600450"/>
            <a:ext cx="12700" cy="6350"/>
          </a:xfrm>
          <a:custGeom>
            <a:avLst/>
            <a:gdLst>
              <a:gd name="T0" fmla="*/ 0 w 15"/>
              <a:gd name="T1" fmla="*/ 822779 h 7"/>
              <a:gd name="T2" fmla="*/ 717127 w 15"/>
              <a:gd name="T3" fmla="*/ 0 h 7"/>
              <a:gd name="T4" fmla="*/ 9319261 w 15"/>
              <a:gd name="T5" fmla="*/ 3292021 h 7"/>
              <a:gd name="T6" fmla="*/ 10752667 w 15"/>
              <a:gd name="T7" fmla="*/ 4937579 h 7"/>
              <a:gd name="T8" fmla="*/ 7168728 w 15"/>
              <a:gd name="T9" fmla="*/ 5760357 h 7"/>
              <a:gd name="T10" fmla="*/ 0 w 15"/>
              <a:gd name="T11" fmla="*/ 822779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7"/>
              <a:gd name="T20" fmla="*/ 15 w 1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7">
                <a:moveTo>
                  <a:pt x="0" y="1"/>
                </a:moveTo>
                <a:lnTo>
                  <a:pt x="1" y="0"/>
                </a:lnTo>
                <a:lnTo>
                  <a:pt x="13" y="4"/>
                </a:lnTo>
                <a:lnTo>
                  <a:pt x="15" y="6"/>
                </a:lnTo>
                <a:lnTo>
                  <a:pt x="10" y="7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2" name="Freeform 574"/>
          <p:cNvSpPr>
            <a:spLocks/>
          </p:cNvSpPr>
          <p:nvPr/>
        </p:nvSpPr>
        <p:spPr bwMode="auto">
          <a:xfrm>
            <a:off x="4349750" y="3271838"/>
            <a:ext cx="9525" cy="3175"/>
          </a:xfrm>
          <a:custGeom>
            <a:avLst/>
            <a:gdLst>
              <a:gd name="T0" fmla="*/ 0 w 11"/>
              <a:gd name="T1" fmla="*/ 630237 h 4"/>
              <a:gd name="T2" fmla="*/ 2249632 w 11"/>
              <a:gd name="T3" fmla="*/ 0 h 4"/>
              <a:gd name="T4" fmla="*/ 8247785 w 11"/>
              <a:gd name="T5" fmla="*/ 2520156 h 4"/>
              <a:gd name="T6" fmla="*/ 5248275 w 11"/>
              <a:gd name="T7" fmla="*/ 2520156 h 4"/>
              <a:gd name="T8" fmla="*/ 0 w 11"/>
              <a:gd name="T9" fmla="*/ 63023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4"/>
              <a:gd name="T17" fmla="*/ 11 w 1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4">
                <a:moveTo>
                  <a:pt x="0" y="1"/>
                </a:moveTo>
                <a:lnTo>
                  <a:pt x="3" y="0"/>
                </a:lnTo>
                <a:lnTo>
                  <a:pt x="11" y="4"/>
                </a:lnTo>
                <a:lnTo>
                  <a:pt x="7" y="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3" name="Freeform 575"/>
          <p:cNvSpPr>
            <a:spLocks/>
          </p:cNvSpPr>
          <p:nvPr/>
        </p:nvSpPr>
        <p:spPr bwMode="auto">
          <a:xfrm>
            <a:off x="4367213" y="3270250"/>
            <a:ext cx="4762" cy="3175"/>
          </a:xfrm>
          <a:custGeom>
            <a:avLst/>
            <a:gdLst>
              <a:gd name="T0" fmla="*/ 0 w 6"/>
              <a:gd name="T1" fmla="*/ 0 h 3"/>
              <a:gd name="T2" fmla="*/ 3779441 w 6"/>
              <a:gd name="T3" fmla="*/ 1119717 h 3"/>
              <a:gd name="T4" fmla="*/ 2519892 w 6"/>
              <a:gd name="T5" fmla="*/ 3360208 h 3"/>
              <a:gd name="T6" fmla="*/ 0 w 6"/>
              <a:gd name="T7" fmla="*/ 1119717 h 3"/>
              <a:gd name="T8" fmla="*/ 0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0"/>
                </a:moveTo>
                <a:lnTo>
                  <a:pt x="6" y="1"/>
                </a:lnTo>
                <a:lnTo>
                  <a:pt x="4" y="3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4" name="Freeform 576"/>
          <p:cNvSpPr>
            <a:spLocks/>
          </p:cNvSpPr>
          <p:nvPr/>
        </p:nvSpPr>
        <p:spPr bwMode="auto">
          <a:xfrm>
            <a:off x="2633663" y="3708400"/>
            <a:ext cx="1908175" cy="1698625"/>
          </a:xfrm>
          <a:custGeom>
            <a:avLst/>
            <a:gdLst>
              <a:gd name="T0" fmla="*/ 1326232283 w 2404"/>
              <a:gd name="T1" fmla="*/ 879534527 h 2140"/>
              <a:gd name="T2" fmla="*/ 1318041580 w 2404"/>
              <a:gd name="T3" fmla="*/ 792588580 h 2140"/>
              <a:gd name="T4" fmla="*/ 1253777225 w 2404"/>
              <a:gd name="T5" fmla="*/ 771167659 h 2140"/>
              <a:gd name="T6" fmla="*/ 1238656294 w 2404"/>
              <a:gd name="T7" fmla="*/ 729584703 h 2140"/>
              <a:gd name="T8" fmla="*/ 1360884219 w 2404"/>
              <a:gd name="T9" fmla="*/ 614918043 h 2140"/>
              <a:gd name="T10" fmla="*/ 1424518337 w 2404"/>
              <a:gd name="T11" fmla="*/ 587826574 h 2140"/>
              <a:gd name="T12" fmla="*/ 1450979570 w 2404"/>
              <a:gd name="T13" fmla="*/ 469379284 h 2140"/>
              <a:gd name="T14" fmla="*/ 1477441597 w 2404"/>
              <a:gd name="T15" fmla="*/ 355972206 h 2140"/>
              <a:gd name="T16" fmla="*/ 1391756319 w 2404"/>
              <a:gd name="T17" fmla="*/ 340221038 h 2140"/>
              <a:gd name="T18" fmla="*/ 1337572585 w 2404"/>
              <a:gd name="T19" fmla="*/ 315019487 h 2140"/>
              <a:gd name="T20" fmla="*/ 1238656294 w 2404"/>
              <a:gd name="T21" fmla="*/ 268396220 h 2140"/>
              <a:gd name="T22" fmla="*/ 1202114440 w 2404"/>
              <a:gd name="T23" fmla="*/ 262726467 h 2140"/>
              <a:gd name="T24" fmla="*/ 1163051637 w 2404"/>
              <a:gd name="T25" fmla="*/ 229334213 h 2140"/>
              <a:gd name="T26" fmla="*/ 1142260952 w 2404"/>
              <a:gd name="T27" fmla="*/ 182710897 h 2140"/>
              <a:gd name="T28" fmla="*/ 1121469473 w 2404"/>
              <a:gd name="T29" fmla="*/ 188381445 h 2140"/>
              <a:gd name="T30" fmla="*/ 1069176450 w 2404"/>
              <a:gd name="T31" fmla="*/ 164440368 h 2140"/>
              <a:gd name="T32" fmla="*/ 1061615984 w 2404"/>
              <a:gd name="T33" fmla="*/ 133568270 h 2140"/>
              <a:gd name="T34" fmla="*/ 1018143108 w 2404"/>
              <a:gd name="T35" fmla="*/ 113407029 h 2140"/>
              <a:gd name="T36" fmla="*/ 975300469 w 2404"/>
              <a:gd name="T37" fmla="*/ 71824048 h 2140"/>
              <a:gd name="T38" fmla="*/ 926157046 w 2404"/>
              <a:gd name="T39" fmla="*/ 57963592 h 2140"/>
              <a:gd name="T40" fmla="*/ 908515959 w 2404"/>
              <a:gd name="T41" fmla="*/ 12600779 h 2140"/>
              <a:gd name="T42" fmla="*/ 791959177 w 2404"/>
              <a:gd name="T43" fmla="*/ 71824048 h 2140"/>
              <a:gd name="T44" fmla="*/ 718244438 w 2404"/>
              <a:gd name="T45" fmla="*/ 161920213 h 2140"/>
              <a:gd name="T46" fmla="*/ 597907224 w 2404"/>
              <a:gd name="T47" fmla="*/ 231224131 h 2140"/>
              <a:gd name="T48" fmla="*/ 449847509 w 2404"/>
              <a:gd name="T49" fmla="*/ 172000834 h 2140"/>
              <a:gd name="T50" fmla="*/ 373613310 w 2404"/>
              <a:gd name="T51" fmla="*/ 183341135 h 2140"/>
              <a:gd name="T52" fmla="*/ 398814862 w 2404"/>
              <a:gd name="T53" fmla="*/ 327620262 h 2140"/>
              <a:gd name="T54" fmla="*/ 306198562 w 2404"/>
              <a:gd name="T55" fmla="*/ 314389250 h 2140"/>
              <a:gd name="T56" fmla="*/ 212952819 w 2404"/>
              <a:gd name="T57" fmla="*/ 277847397 h 2140"/>
              <a:gd name="T58" fmla="*/ 126007811 w 2404"/>
              <a:gd name="T59" fmla="*/ 277847397 h 2140"/>
              <a:gd name="T60" fmla="*/ 34651948 w 2404"/>
              <a:gd name="T61" fmla="*/ 287297781 h 2140"/>
              <a:gd name="T62" fmla="*/ 59853513 w 2404"/>
              <a:gd name="T63" fmla="*/ 315649724 h 2140"/>
              <a:gd name="T64" fmla="*/ 22681403 w 2404"/>
              <a:gd name="T65" fmla="*/ 333290810 h 2140"/>
              <a:gd name="T66" fmla="*/ 32762030 w 2404"/>
              <a:gd name="T67" fmla="*/ 407004751 h 2140"/>
              <a:gd name="T68" fmla="*/ 109626405 w 2404"/>
              <a:gd name="T69" fmla="*/ 418976182 h 2140"/>
              <a:gd name="T70" fmla="*/ 164440377 w 2404"/>
              <a:gd name="T71" fmla="*/ 452997879 h 2140"/>
              <a:gd name="T72" fmla="*/ 217993129 w 2404"/>
              <a:gd name="T73" fmla="*/ 465598655 h 2140"/>
              <a:gd name="T74" fmla="*/ 254535777 w 2404"/>
              <a:gd name="T75" fmla="*/ 485759896 h 2140"/>
              <a:gd name="T76" fmla="*/ 294858261 w 2404"/>
              <a:gd name="T77" fmla="*/ 522302541 h 2140"/>
              <a:gd name="T78" fmla="*/ 266506316 w 2404"/>
              <a:gd name="T79" fmla="*/ 585306419 h 2140"/>
              <a:gd name="T80" fmla="*/ 325730361 w 2404"/>
              <a:gd name="T81" fmla="*/ 679811838 h 2140"/>
              <a:gd name="T82" fmla="*/ 361642771 w 2404"/>
              <a:gd name="T83" fmla="*/ 749745944 h 2140"/>
              <a:gd name="T84" fmla="*/ 389363685 w 2404"/>
              <a:gd name="T85" fmla="*/ 886464755 h 2140"/>
              <a:gd name="T86" fmla="*/ 304308644 w 2404"/>
              <a:gd name="T87" fmla="*/ 943168641 h 2140"/>
              <a:gd name="T88" fmla="*/ 243194682 w 2404"/>
              <a:gd name="T89" fmla="*/ 1097527546 h 2140"/>
              <a:gd name="T90" fmla="*/ 222403996 w 2404"/>
              <a:gd name="T91" fmla="*/ 1144780256 h 2140"/>
              <a:gd name="T92" fmla="*/ 277217174 w 2404"/>
              <a:gd name="T93" fmla="*/ 1198963987 h 2140"/>
              <a:gd name="T94" fmla="*/ 385583849 w 2404"/>
              <a:gd name="T95" fmla="*/ 1243066305 h 2140"/>
              <a:gd name="T96" fmla="*/ 490169993 w 2404"/>
              <a:gd name="T97" fmla="*/ 1256297317 h 2140"/>
              <a:gd name="T98" fmla="*/ 584045974 w 2404"/>
              <a:gd name="T99" fmla="*/ 1295990355 h 2140"/>
              <a:gd name="T100" fmla="*/ 669101808 w 2404"/>
              <a:gd name="T101" fmla="*/ 1332532208 h 2140"/>
              <a:gd name="T102" fmla="*/ 799519642 w 2404"/>
              <a:gd name="T103" fmla="*/ 1334422919 h 2140"/>
              <a:gd name="T104" fmla="*/ 881424489 w 2404"/>
              <a:gd name="T105" fmla="*/ 1205894215 h 2140"/>
              <a:gd name="T106" fmla="*/ 1008692725 w 2404"/>
              <a:gd name="T107" fmla="*/ 1208414370 h 2140"/>
              <a:gd name="T108" fmla="*/ 1086187299 w 2404"/>
              <a:gd name="T109" fmla="*/ 1226685693 h 2140"/>
              <a:gd name="T110" fmla="*/ 1166832267 w 2404"/>
              <a:gd name="T111" fmla="*/ 1272678722 h 2140"/>
              <a:gd name="T112" fmla="*/ 1249367152 w 2404"/>
              <a:gd name="T113" fmla="*/ 1259447710 h 2140"/>
              <a:gd name="T114" fmla="*/ 1332532274 w 2404"/>
              <a:gd name="T115" fmla="*/ 1197703513 h 2140"/>
              <a:gd name="T116" fmla="*/ 1401206703 w 2404"/>
              <a:gd name="T117" fmla="*/ 1135960110 h 2140"/>
              <a:gd name="T118" fmla="*/ 1310481115 w 2404"/>
              <a:gd name="T119" fmla="*/ 1073586469 h 2140"/>
              <a:gd name="T120" fmla="*/ 1306701279 w 2404"/>
              <a:gd name="T121" fmla="*/ 1001761652 h 21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04"/>
              <a:gd name="T184" fmla="*/ 0 h 2140"/>
              <a:gd name="T185" fmla="*/ 2404 w 2404"/>
              <a:gd name="T186" fmla="*/ 2140 h 21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04" h="2140">
                <a:moveTo>
                  <a:pt x="2039" y="1527"/>
                </a:moveTo>
                <a:lnTo>
                  <a:pt x="2068" y="1518"/>
                </a:lnTo>
                <a:lnTo>
                  <a:pt x="2086" y="1526"/>
                </a:lnTo>
                <a:lnTo>
                  <a:pt x="2093" y="1523"/>
                </a:lnTo>
                <a:lnTo>
                  <a:pt x="2089" y="1517"/>
                </a:lnTo>
                <a:lnTo>
                  <a:pt x="2102" y="1513"/>
                </a:lnTo>
                <a:lnTo>
                  <a:pt x="2106" y="1507"/>
                </a:lnTo>
                <a:lnTo>
                  <a:pt x="2114" y="1506"/>
                </a:lnTo>
                <a:lnTo>
                  <a:pt x="2130" y="1506"/>
                </a:lnTo>
                <a:lnTo>
                  <a:pt x="2142" y="1494"/>
                </a:lnTo>
                <a:lnTo>
                  <a:pt x="2138" y="1481"/>
                </a:lnTo>
                <a:lnTo>
                  <a:pt x="2151" y="1465"/>
                </a:lnTo>
                <a:lnTo>
                  <a:pt x="2147" y="1455"/>
                </a:lnTo>
                <a:lnTo>
                  <a:pt x="2132" y="1442"/>
                </a:lnTo>
                <a:lnTo>
                  <a:pt x="2129" y="1429"/>
                </a:lnTo>
                <a:lnTo>
                  <a:pt x="2117" y="1425"/>
                </a:lnTo>
                <a:lnTo>
                  <a:pt x="2121" y="1399"/>
                </a:lnTo>
                <a:lnTo>
                  <a:pt x="2105" y="1396"/>
                </a:lnTo>
                <a:lnTo>
                  <a:pt x="2100" y="1389"/>
                </a:lnTo>
                <a:lnTo>
                  <a:pt x="2092" y="1385"/>
                </a:lnTo>
                <a:lnTo>
                  <a:pt x="2089" y="1381"/>
                </a:lnTo>
                <a:lnTo>
                  <a:pt x="2086" y="1364"/>
                </a:lnTo>
                <a:lnTo>
                  <a:pt x="2087" y="1355"/>
                </a:lnTo>
                <a:lnTo>
                  <a:pt x="2090" y="1353"/>
                </a:lnTo>
                <a:lnTo>
                  <a:pt x="2103" y="1353"/>
                </a:lnTo>
                <a:lnTo>
                  <a:pt x="2106" y="1350"/>
                </a:lnTo>
                <a:lnTo>
                  <a:pt x="2111" y="1350"/>
                </a:lnTo>
                <a:lnTo>
                  <a:pt x="2118" y="1344"/>
                </a:lnTo>
                <a:lnTo>
                  <a:pt x="2132" y="1328"/>
                </a:lnTo>
                <a:lnTo>
                  <a:pt x="2132" y="1319"/>
                </a:lnTo>
                <a:lnTo>
                  <a:pt x="2127" y="1310"/>
                </a:lnTo>
                <a:lnTo>
                  <a:pt x="2112" y="1295"/>
                </a:lnTo>
                <a:lnTo>
                  <a:pt x="2103" y="1291"/>
                </a:lnTo>
                <a:lnTo>
                  <a:pt x="2106" y="1273"/>
                </a:lnTo>
                <a:lnTo>
                  <a:pt x="2089" y="1269"/>
                </a:lnTo>
                <a:lnTo>
                  <a:pt x="2092" y="1258"/>
                </a:lnTo>
                <a:lnTo>
                  <a:pt x="2092" y="1247"/>
                </a:lnTo>
                <a:lnTo>
                  <a:pt x="2100" y="1243"/>
                </a:lnTo>
                <a:lnTo>
                  <a:pt x="2105" y="1237"/>
                </a:lnTo>
                <a:lnTo>
                  <a:pt x="2102" y="1229"/>
                </a:lnTo>
                <a:lnTo>
                  <a:pt x="2096" y="1222"/>
                </a:lnTo>
                <a:lnTo>
                  <a:pt x="2089" y="1219"/>
                </a:lnTo>
                <a:lnTo>
                  <a:pt x="2098" y="1201"/>
                </a:lnTo>
                <a:lnTo>
                  <a:pt x="2081" y="1195"/>
                </a:lnTo>
                <a:lnTo>
                  <a:pt x="2069" y="1193"/>
                </a:lnTo>
                <a:lnTo>
                  <a:pt x="2062" y="1191"/>
                </a:lnTo>
                <a:lnTo>
                  <a:pt x="2041" y="1191"/>
                </a:lnTo>
                <a:lnTo>
                  <a:pt x="2029" y="1201"/>
                </a:lnTo>
                <a:lnTo>
                  <a:pt x="2023" y="1201"/>
                </a:lnTo>
                <a:lnTo>
                  <a:pt x="2017" y="1206"/>
                </a:lnTo>
                <a:lnTo>
                  <a:pt x="2005" y="1200"/>
                </a:lnTo>
                <a:lnTo>
                  <a:pt x="1989" y="1211"/>
                </a:lnTo>
                <a:lnTo>
                  <a:pt x="1978" y="1224"/>
                </a:lnTo>
                <a:lnTo>
                  <a:pt x="1990" y="1224"/>
                </a:lnTo>
                <a:lnTo>
                  <a:pt x="1983" y="1233"/>
                </a:lnTo>
                <a:lnTo>
                  <a:pt x="1990" y="1237"/>
                </a:lnTo>
                <a:lnTo>
                  <a:pt x="1972" y="1259"/>
                </a:lnTo>
                <a:lnTo>
                  <a:pt x="1963" y="1260"/>
                </a:lnTo>
                <a:lnTo>
                  <a:pt x="1956" y="1259"/>
                </a:lnTo>
                <a:lnTo>
                  <a:pt x="1944" y="1263"/>
                </a:lnTo>
                <a:lnTo>
                  <a:pt x="1929" y="1260"/>
                </a:lnTo>
                <a:lnTo>
                  <a:pt x="1932" y="1245"/>
                </a:lnTo>
                <a:lnTo>
                  <a:pt x="1953" y="1244"/>
                </a:lnTo>
                <a:lnTo>
                  <a:pt x="1957" y="1240"/>
                </a:lnTo>
                <a:lnTo>
                  <a:pt x="1957" y="1232"/>
                </a:lnTo>
                <a:lnTo>
                  <a:pt x="1974" y="1210"/>
                </a:lnTo>
                <a:lnTo>
                  <a:pt x="1969" y="1206"/>
                </a:lnTo>
                <a:lnTo>
                  <a:pt x="1959" y="1191"/>
                </a:lnTo>
                <a:lnTo>
                  <a:pt x="1963" y="1184"/>
                </a:lnTo>
                <a:lnTo>
                  <a:pt x="1971" y="1172"/>
                </a:lnTo>
                <a:lnTo>
                  <a:pt x="1972" y="1168"/>
                </a:lnTo>
                <a:lnTo>
                  <a:pt x="1966" y="1158"/>
                </a:lnTo>
                <a:lnTo>
                  <a:pt x="2013" y="1124"/>
                </a:lnTo>
                <a:lnTo>
                  <a:pt x="2036" y="1111"/>
                </a:lnTo>
                <a:lnTo>
                  <a:pt x="2032" y="1100"/>
                </a:lnTo>
                <a:lnTo>
                  <a:pt x="2036" y="1087"/>
                </a:lnTo>
                <a:lnTo>
                  <a:pt x="2035" y="1075"/>
                </a:lnTo>
                <a:lnTo>
                  <a:pt x="2042" y="1067"/>
                </a:lnTo>
                <a:lnTo>
                  <a:pt x="2071" y="1060"/>
                </a:lnTo>
                <a:lnTo>
                  <a:pt x="2081" y="1044"/>
                </a:lnTo>
                <a:lnTo>
                  <a:pt x="2092" y="1040"/>
                </a:lnTo>
                <a:lnTo>
                  <a:pt x="2098" y="1029"/>
                </a:lnTo>
                <a:lnTo>
                  <a:pt x="2117" y="1022"/>
                </a:lnTo>
                <a:lnTo>
                  <a:pt x="2124" y="1009"/>
                </a:lnTo>
                <a:lnTo>
                  <a:pt x="2136" y="1001"/>
                </a:lnTo>
                <a:lnTo>
                  <a:pt x="2139" y="997"/>
                </a:lnTo>
                <a:lnTo>
                  <a:pt x="2139" y="991"/>
                </a:lnTo>
                <a:lnTo>
                  <a:pt x="2148" y="986"/>
                </a:lnTo>
                <a:lnTo>
                  <a:pt x="2151" y="980"/>
                </a:lnTo>
                <a:lnTo>
                  <a:pt x="2160" y="976"/>
                </a:lnTo>
                <a:lnTo>
                  <a:pt x="2154" y="967"/>
                </a:lnTo>
                <a:lnTo>
                  <a:pt x="2135" y="975"/>
                </a:lnTo>
                <a:lnTo>
                  <a:pt x="2126" y="974"/>
                </a:lnTo>
                <a:lnTo>
                  <a:pt x="2144" y="953"/>
                </a:lnTo>
                <a:lnTo>
                  <a:pt x="2148" y="948"/>
                </a:lnTo>
                <a:lnTo>
                  <a:pt x="2150" y="943"/>
                </a:lnTo>
                <a:lnTo>
                  <a:pt x="2166" y="945"/>
                </a:lnTo>
                <a:lnTo>
                  <a:pt x="2181" y="945"/>
                </a:lnTo>
                <a:lnTo>
                  <a:pt x="2188" y="944"/>
                </a:lnTo>
                <a:lnTo>
                  <a:pt x="2187" y="953"/>
                </a:lnTo>
                <a:lnTo>
                  <a:pt x="2200" y="961"/>
                </a:lnTo>
                <a:lnTo>
                  <a:pt x="2212" y="960"/>
                </a:lnTo>
                <a:lnTo>
                  <a:pt x="2226" y="965"/>
                </a:lnTo>
                <a:lnTo>
                  <a:pt x="2233" y="959"/>
                </a:lnTo>
                <a:lnTo>
                  <a:pt x="2235" y="949"/>
                </a:lnTo>
                <a:lnTo>
                  <a:pt x="2245" y="948"/>
                </a:lnTo>
                <a:lnTo>
                  <a:pt x="2252" y="936"/>
                </a:lnTo>
                <a:lnTo>
                  <a:pt x="2261" y="933"/>
                </a:lnTo>
                <a:lnTo>
                  <a:pt x="2264" y="924"/>
                </a:lnTo>
                <a:lnTo>
                  <a:pt x="2255" y="903"/>
                </a:lnTo>
                <a:lnTo>
                  <a:pt x="2255" y="896"/>
                </a:lnTo>
                <a:lnTo>
                  <a:pt x="2260" y="885"/>
                </a:lnTo>
                <a:lnTo>
                  <a:pt x="2263" y="881"/>
                </a:lnTo>
                <a:lnTo>
                  <a:pt x="2261" y="868"/>
                </a:lnTo>
                <a:lnTo>
                  <a:pt x="2269" y="859"/>
                </a:lnTo>
                <a:lnTo>
                  <a:pt x="2269" y="851"/>
                </a:lnTo>
                <a:lnTo>
                  <a:pt x="2272" y="845"/>
                </a:lnTo>
                <a:lnTo>
                  <a:pt x="2273" y="839"/>
                </a:lnTo>
                <a:lnTo>
                  <a:pt x="2278" y="831"/>
                </a:lnTo>
                <a:lnTo>
                  <a:pt x="2276" y="824"/>
                </a:lnTo>
                <a:lnTo>
                  <a:pt x="2269" y="815"/>
                </a:lnTo>
                <a:lnTo>
                  <a:pt x="2266" y="805"/>
                </a:lnTo>
                <a:lnTo>
                  <a:pt x="2270" y="794"/>
                </a:lnTo>
                <a:lnTo>
                  <a:pt x="2290" y="766"/>
                </a:lnTo>
                <a:lnTo>
                  <a:pt x="2296" y="750"/>
                </a:lnTo>
                <a:lnTo>
                  <a:pt x="2303" y="745"/>
                </a:lnTo>
                <a:lnTo>
                  <a:pt x="2306" y="719"/>
                </a:lnTo>
                <a:lnTo>
                  <a:pt x="2318" y="693"/>
                </a:lnTo>
                <a:lnTo>
                  <a:pt x="2325" y="667"/>
                </a:lnTo>
                <a:lnTo>
                  <a:pt x="2337" y="663"/>
                </a:lnTo>
                <a:lnTo>
                  <a:pt x="2348" y="655"/>
                </a:lnTo>
                <a:lnTo>
                  <a:pt x="2355" y="641"/>
                </a:lnTo>
                <a:lnTo>
                  <a:pt x="2376" y="634"/>
                </a:lnTo>
                <a:lnTo>
                  <a:pt x="2391" y="602"/>
                </a:lnTo>
                <a:lnTo>
                  <a:pt x="2403" y="595"/>
                </a:lnTo>
                <a:lnTo>
                  <a:pt x="2395" y="593"/>
                </a:lnTo>
                <a:lnTo>
                  <a:pt x="2398" y="589"/>
                </a:lnTo>
                <a:lnTo>
                  <a:pt x="2404" y="587"/>
                </a:lnTo>
                <a:lnTo>
                  <a:pt x="2403" y="584"/>
                </a:lnTo>
                <a:lnTo>
                  <a:pt x="2389" y="583"/>
                </a:lnTo>
                <a:lnTo>
                  <a:pt x="2358" y="572"/>
                </a:lnTo>
                <a:lnTo>
                  <a:pt x="2354" y="568"/>
                </a:lnTo>
                <a:lnTo>
                  <a:pt x="2351" y="568"/>
                </a:lnTo>
                <a:lnTo>
                  <a:pt x="2345" y="565"/>
                </a:lnTo>
                <a:lnTo>
                  <a:pt x="2340" y="566"/>
                </a:lnTo>
                <a:lnTo>
                  <a:pt x="2331" y="561"/>
                </a:lnTo>
                <a:lnTo>
                  <a:pt x="2321" y="567"/>
                </a:lnTo>
                <a:lnTo>
                  <a:pt x="2312" y="565"/>
                </a:lnTo>
                <a:lnTo>
                  <a:pt x="2308" y="565"/>
                </a:lnTo>
                <a:lnTo>
                  <a:pt x="2302" y="562"/>
                </a:lnTo>
                <a:lnTo>
                  <a:pt x="2281" y="558"/>
                </a:lnTo>
                <a:lnTo>
                  <a:pt x="2276" y="553"/>
                </a:lnTo>
                <a:lnTo>
                  <a:pt x="2275" y="548"/>
                </a:lnTo>
                <a:lnTo>
                  <a:pt x="2273" y="546"/>
                </a:lnTo>
                <a:lnTo>
                  <a:pt x="2273" y="540"/>
                </a:lnTo>
                <a:lnTo>
                  <a:pt x="2266" y="541"/>
                </a:lnTo>
                <a:lnTo>
                  <a:pt x="2263" y="536"/>
                </a:lnTo>
                <a:lnTo>
                  <a:pt x="2242" y="540"/>
                </a:lnTo>
                <a:lnTo>
                  <a:pt x="2233" y="545"/>
                </a:lnTo>
                <a:lnTo>
                  <a:pt x="2224" y="542"/>
                </a:lnTo>
                <a:lnTo>
                  <a:pt x="2215" y="544"/>
                </a:lnTo>
                <a:lnTo>
                  <a:pt x="2209" y="540"/>
                </a:lnTo>
                <a:lnTo>
                  <a:pt x="2200" y="540"/>
                </a:lnTo>
                <a:lnTo>
                  <a:pt x="2197" y="537"/>
                </a:lnTo>
                <a:lnTo>
                  <a:pt x="2190" y="542"/>
                </a:lnTo>
                <a:lnTo>
                  <a:pt x="2187" y="541"/>
                </a:lnTo>
                <a:lnTo>
                  <a:pt x="2184" y="535"/>
                </a:lnTo>
                <a:lnTo>
                  <a:pt x="2170" y="527"/>
                </a:lnTo>
                <a:lnTo>
                  <a:pt x="2165" y="526"/>
                </a:lnTo>
                <a:lnTo>
                  <a:pt x="2159" y="529"/>
                </a:lnTo>
                <a:lnTo>
                  <a:pt x="2154" y="524"/>
                </a:lnTo>
                <a:lnTo>
                  <a:pt x="2151" y="530"/>
                </a:lnTo>
                <a:lnTo>
                  <a:pt x="2142" y="527"/>
                </a:lnTo>
                <a:lnTo>
                  <a:pt x="2138" y="529"/>
                </a:lnTo>
                <a:lnTo>
                  <a:pt x="2133" y="523"/>
                </a:lnTo>
                <a:lnTo>
                  <a:pt x="2133" y="516"/>
                </a:lnTo>
                <a:lnTo>
                  <a:pt x="2127" y="511"/>
                </a:lnTo>
                <a:lnTo>
                  <a:pt x="2127" y="506"/>
                </a:lnTo>
                <a:lnTo>
                  <a:pt x="2123" y="504"/>
                </a:lnTo>
                <a:lnTo>
                  <a:pt x="2123" y="500"/>
                </a:lnTo>
                <a:lnTo>
                  <a:pt x="2117" y="495"/>
                </a:lnTo>
                <a:lnTo>
                  <a:pt x="2114" y="488"/>
                </a:lnTo>
                <a:lnTo>
                  <a:pt x="2111" y="487"/>
                </a:lnTo>
                <a:lnTo>
                  <a:pt x="2102" y="463"/>
                </a:lnTo>
                <a:lnTo>
                  <a:pt x="2092" y="453"/>
                </a:lnTo>
                <a:lnTo>
                  <a:pt x="2081" y="448"/>
                </a:lnTo>
                <a:lnTo>
                  <a:pt x="2071" y="451"/>
                </a:lnTo>
                <a:lnTo>
                  <a:pt x="2068" y="457"/>
                </a:lnTo>
                <a:lnTo>
                  <a:pt x="2050" y="445"/>
                </a:lnTo>
                <a:lnTo>
                  <a:pt x="2033" y="445"/>
                </a:lnTo>
                <a:lnTo>
                  <a:pt x="2014" y="456"/>
                </a:lnTo>
                <a:lnTo>
                  <a:pt x="2007" y="452"/>
                </a:lnTo>
                <a:lnTo>
                  <a:pt x="2007" y="447"/>
                </a:lnTo>
                <a:lnTo>
                  <a:pt x="1993" y="443"/>
                </a:lnTo>
                <a:lnTo>
                  <a:pt x="1980" y="437"/>
                </a:lnTo>
                <a:lnTo>
                  <a:pt x="1978" y="427"/>
                </a:lnTo>
                <a:lnTo>
                  <a:pt x="1974" y="430"/>
                </a:lnTo>
                <a:lnTo>
                  <a:pt x="1966" y="426"/>
                </a:lnTo>
                <a:lnTo>
                  <a:pt x="1963" y="426"/>
                </a:lnTo>
                <a:lnTo>
                  <a:pt x="1963" y="430"/>
                </a:lnTo>
                <a:lnTo>
                  <a:pt x="1960" y="431"/>
                </a:lnTo>
                <a:lnTo>
                  <a:pt x="1959" y="429"/>
                </a:lnTo>
                <a:lnTo>
                  <a:pt x="1954" y="430"/>
                </a:lnTo>
                <a:lnTo>
                  <a:pt x="1950" y="429"/>
                </a:lnTo>
                <a:lnTo>
                  <a:pt x="1938" y="430"/>
                </a:lnTo>
                <a:lnTo>
                  <a:pt x="1938" y="434"/>
                </a:lnTo>
                <a:lnTo>
                  <a:pt x="1935" y="436"/>
                </a:lnTo>
                <a:lnTo>
                  <a:pt x="1934" y="432"/>
                </a:lnTo>
                <a:lnTo>
                  <a:pt x="1931" y="431"/>
                </a:lnTo>
                <a:lnTo>
                  <a:pt x="1914" y="435"/>
                </a:lnTo>
                <a:lnTo>
                  <a:pt x="1911" y="437"/>
                </a:lnTo>
                <a:lnTo>
                  <a:pt x="1908" y="432"/>
                </a:lnTo>
                <a:lnTo>
                  <a:pt x="1910" y="426"/>
                </a:lnTo>
                <a:lnTo>
                  <a:pt x="1907" y="424"/>
                </a:lnTo>
                <a:lnTo>
                  <a:pt x="1910" y="419"/>
                </a:lnTo>
                <a:lnTo>
                  <a:pt x="1908" y="417"/>
                </a:lnTo>
                <a:lnTo>
                  <a:pt x="1907" y="411"/>
                </a:lnTo>
                <a:lnTo>
                  <a:pt x="1899" y="405"/>
                </a:lnTo>
                <a:lnTo>
                  <a:pt x="1893" y="405"/>
                </a:lnTo>
                <a:lnTo>
                  <a:pt x="1892" y="404"/>
                </a:lnTo>
                <a:lnTo>
                  <a:pt x="1886" y="405"/>
                </a:lnTo>
                <a:lnTo>
                  <a:pt x="1884" y="401"/>
                </a:lnTo>
                <a:lnTo>
                  <a:pt x="1890" y="396"/>
                </a:lnTo>
                <a:lnTo>
                  <a:pt x="1883" y="387"/>
                </a:lnTo>
                <a:lnTo>
                  <a:pt x="1879" y="385"/>
                </a:lnTo>
                <a:lnTo>
                  <a:pt x="1877" y="385"/>
                </a:lnTo>
                <a:lnTo>
                  <a:pt x="1862" y="383"/>
                </a:lnTo>
                <a:lnTo>
                  <a:pt x="1862" y="377"/>
                </a:lnTo>
                <a:lnTo>
                  <a:pt x="1861" y="377"/>
                </a:lnTo>
                <a:lnTo>
                  <a:pt x="1859" y="378"/>
                </a:lnTo>
                <a:lnTo>
                  <a:pt x="1855" y="377"/>
                </a:lnTo>
                <a:lnTo>
                  <a:pt x="1855" y="371"/>
                </a:lnTo>
                <a:lnTo>
                  <a:pt x="1850" y="363"/>
                </a:lnTo>
                <a:lnTo>
                  <a:pt x="1846" y="364"/>
                </a:lnTo>
                <a:lnTo>
                  <a:pt x="1846" y="362"/>
                </a:lnTo>
                <a:lnTo>
                  <a:pt x="1835" y="357"/>
                </a:lnTo>
                <a:lnTo>
                  <a:pt x="1835" y="353"/>
                </a:lnTo>
                <a:lnTo>
                  <a:pt x="1826" y="352"/>
                </a:lnTo>
                <a:lnTo>
                  <a:pt x="1822" y="356"/>
                </a:lnTo>
                <a:lnTo>
                  <a:pt x="1809" y="352"/>
                </a:lnTo>
                <a:lnTo>
                  <a:pt x="1813" y="346"/>
                </a:lnTo>
                <a:lnTo>
                  <a:pt x="1810" y="333"/>
                </a:lnTo>
                <a:lnTo>
                  <a:pt x="1811" y="333"/>
                </a:lnTo>
                <a:lnTo>
                  <a:pt x="1817" y="327"/>
                </a:lnTo>
                <a:lnTo>
                  <a:pt x="1817" y="320"/>
                </a:lnTo>
                <a:lnTo>
                  <a:pt x="1813" y="317"/>
                </a:lnTo>
                <a:lnTo>
                  <a:pt x="1811" y="312"/>
                </a:lnTo>
                <a:lnTo>
                  <a:pt x="1803" y="310"/>
                </a:lnTo>
                <a:lnTo>
                  <a:pt x="1803" y="305"/>
                </a:lnTo>
                <a:lnTo>
                  <a:pt x="1806" y="304"/>
                </a:lnTo>
                <a:lnTo>
                  <a:pt x="1809" y="294"/>
                </a:lnTo>
                <a:lnTo>
                  <a:pt x="1813" y="290"/>
                </a:lnTo>
                <a:lnTo>
                  <a:pt x="1810" y="284"/>
                </a:lnTo>
                <a:lnTo>
                  <a:pt x="1813" y="284"/>
                </a:lnTo>
                <a:lnTo>
                  <a:pt x="1814" y="277"/>
                </a:lnTo>
                <a:lnTo>
                  <a:pt x="1816" y="275"/>
                </a:lnTo>
                <a:lnTo>
                  <a:pt x="1819" y="278"/>
                </a:lnTo>
                <a:lnTo>
                  <a:pt x="1820" y="277"/>
                </a:lnTo>
                <a:lnTo>
                  <a:pt x="1819" y="272"/>
                </a:lnTo>
                <a:lnTo>
                  <a:pt x="1825" y="267"/>
                </a:lnTo>
                <a:lnTo>
                  <a:pt x="1822" y="264"/>
                </a:lnTo>
                <a:lnTo>
                  <a:pt x="1814" y="261"/>
                </a:lnTo>
                <a:lnTo>
                  <a:pt x="1801" y="268"/>
                </a:lnTo>
                <a:lnTo>
                  <a:pt x="1800" y="272"/>
                </a:lnTo>
                <a:lnTo>
                  <a:pt x="1792" y="274"/>
                </a:lnTo>
                <a:lnTo>
                  <a:pt x="1791" y="278"/>
                </a:lnTo>
                <a:lnTo>
                  <a:pt x="1788" y="289"/>
                </a:lnTo>
                <a:lnTo>
                  <a:pt x="1785" y="293"/>
                </a:lnTo>
                <a:lnTo>
                  <a:pt x="1785" y="300"/>
                </a:lnTo>
                <a:lnTo>
                  <a:pt x="1780" y="299"/>
                </a:lnTo>
                <a:lnTo>
                  <a:pt x="1776" y="301"/>
                </a:lnTo>
                <a:lnTo>
                  <a:pt x="1770" y="300"/>
                </a:lnTo>
                <a:lnTo>
                  <a:pt x="1743" y="310"/>
                </a:lnTo>
                <a:lnTo>
                  <a:pt x="1722" y="305"/>
                </a:lnTo>
                <a:lnTo>
                  <a:pt x="1715" y="300"/>
                </a:lnTo>
                <a:lnTo>
                  <a:pt x="1706" y="303"/>
                </a:lnTo>
                <a:lnTo>
                  <a:pt x="1698" y="304"/>
                </a:lnTo>
                <a:lnTo>
                  <a:pt x="1697" y="300"/>
                </a:lnTo>
                <a:lnTo>
                  <a:pt x="1688" y="298"/>
                </a:lnTo>
                <a:lnTo>
                  <a:pt x="1686" y="295"/>
                </a:lnTo>
                <a:lnTo>
                  <a:pt x="1691" y="293"/>
                </a:lnTo>
                <a:lnTo>
                  <a:pt x="1688" y="289"/>
                </a:lnTo>
                <a:lnTo>
                  <a:pt x="1692" y="283"/>
                </a:lnTo>
                <a:lnTo>
                  <a:pt x="1700" y="282"/>
                </a:lnTo>
                <a:lnTo>
                  <a:pt x="1706" y="278"/>
                </a:lnTo>
                <a:lnTo>
                  <a:pt x="1701" y="268"/>
                </a:lnTo>
                <a:lnTo>
                  <a:pt x="1701" y="262"/>
                </a:lnTo>
                <a:lnTo>
                  <a:pt x="1697" y="261"/>
                </a:lnTo>
                <a:lnTo>
                  <a:pt x="1694" y="263"/>
                </a:lnTo>
                <a:lnTo>
                  <a:pt x="1689" y="261"/>
                </a:lnTo>
                <a:lnTo>
                  <a:pt x="1691" y="258"/>
                </a:lnTo>
                <a:lnTo>
                  <a:pt x="1694" y="256"/>
                </a:lnTo>
                <a:lnTo>
                  <a:pt x="1697" y="246"/>
                </a:lnTo>
                <a:lnTo>
                  <a:pt x="1695" y="242"/>
                </a:lnTo>
                <a:lnTo>
                  <a:pt x="1709" y="232"/>
                </a:lnTo>
                <a:lnTo>
                  <a:pt x="1709" y="228"/>
                </a:lnTo>
                <a:lnTo>
                  <a:pt x="1701" y="226"/>
                </a:lnTo>
                <a:lnTo>
                  <a:pt x="1700" y="223"/>
                </a:lnTo>
                <a:lnTo>
                  <a:pt x="1697" y="226"/>
                </a:lnTo>
                <a:lnTo>
                  <a:pt x="1700" y="228"/>
                </a:lnTo>
                <a:lnTo>
                  <a:pt x="1697" y="231"/>
                </a:lnTo>
                <a:lnTo>
                  <a:pt x="1692" y="226"/>
                </a:lnTo>
                <a:lnTo>
                  <a:pt x="1692" y="222"/>
                </a:lnTo>
                <a:lnTo>
                  <a:pt x="1688" y="216"/>
                </a:lnTo>
                <a:lnTo>
                  <a:pt x="1685" y="216"/>
                </a:lnTo>
                <a:lnTo>
                  <a:pt x="1685" y="212"/>
                </a:lnTo>
                <a:lnTo>
                  <a:pt x="1679" y="209"/>
                </a:lnTo>
                <a:lnTo>
                  <a:pt x="1677" y="204"/>
                </a:lnTo>
                <a:lnTo>
                  <a:pt x="1673" y="204"/>
                </a:lnTo>
                <a:lnTo>
                  <a:pt x="1670" y="205"/>
                </a:lnTo>
                <a:lnTo>
                  <a:pt x="1666" y="204"/>
                </a:lnTo>
                <a:lnTo>
                  <a:pt x="1654" y="207"/>
                </a:lnTo>
                <a:lnTo>
                  <a:pt x="1643" y="200"/>
                </a:lnTo>
                <a:lnTo>
                  <a:pt x="1640" y="201"/>
                </a:lnTo>
                <a:lnTo>
                  <a:pt x="1639" y="199"/>
                </a:lnTo>
                <a:lnTo>
                  <a:pt x="1628" y="200"/>
                </a:lnTo>
                <a:lnTo>
                  <a:pt x="1625" y="201"/>
                </a:lnTo>
                <a:lnTo>
                  <a:pt x="1622" y="209"/>
                </a:lnTo>
                <a:lnTo>
                  <a:pt x="1619" y="207"/>
                </a:lnTo>
                <a:lnTo>
                  <a:pt x="1619" y="211"/>
                </a:lnTo>
                <a:lnTo>
                  <a:pt x="1615" y="205"/>
                </a:lnTo>
                <a:lnTo>
                  <a:pt x="1612" y="194"/>
                </a:lnTo>
                <a:lnTo>
                  <a:pt x="1615" y="191"/>
                </a:lnTo>
                <a:lnTo>
                  <a:pt x="1616" y="180"/>
                </a:lnTo>
                <a:lnTo>
                  <a:pt x="1616" y="173"/>
                </a:lnTo>
                <a:lnTo>
                  <a:pt x="1612" y="170"/>
                </a:lnTo>
                <a:lnTo>
                  <a:pt x="1606" y="162"/>
                </a:lnTo>
                <a:lnTo>
                  <a:pt x="1601" y="163"/>
                </a:lnTo>
                <a:lnTo>
                  <a:pt x="1600" y="159"/>
                </a:lnTo>
                <a:lnTo>
                  <a:pt x="1588" y="162"/>
                </a:lnTo>
                <a:lnTo>
                  <a:pt x="1588" y="159"/>
                </a:lnTo>
                <a:lnTo>
                  <a:pt x="1591" y="157"/>
                </a:lnTo>
                <a:lnTo>
                  <a:pt x="1582" y="153"/>
                </a:lnTo>
                <a:lnTo>
                  <a:pt x="1579" y="157"/>
                </a:lnTo>
                <a:lnTo>
                  <a:pt x="1576" y="156"/>
                </a:lnTo>
                <a:lnTo>
                  <a:pt x="1567" y="158"/>
                </a:lnTo>
                <a:lnTo>
                  <a:pt x="1564" y="158"/>
                </a:lnTo>
                <a:lnTo>
                  <a:pt x="1563" y="154"/>
                </a:lnTo>
                <a:lnTo>
                  <a:pt x="1551" y="148"/>
                </a:lnTo>
                <a:lnTo>
                  <a:pt x="1551" y="146"/>
                </a:lnTo>
                <a:lnTo>
                  <a:pt x="1552" y="133"/>
                </a:lnTo>
                <a:lnTo>
                  <a:pt x="1548" y="114"/>
                </a:lnTo>
                <a:lnTo>
                  <a:pt x="1552" y="111"/>
                </a:lnTo>
                <a:lnTo>
                  <a:pt x="1551" y="105"/>
                </a:lnTo>
                <a:lnTo>
                  <a:pt x="1543" y="102"/>
                </a:lnTo>
                <a:lnTo>
                  <a:pt x="1540" y="100"/>
                </a:lnTo>
                <a:lnTo>
                  <a:pt x="1542" y="96"/>
                </a:lnTo>
                <a:lnTo>
                  <a:pt x="1536" y="85"/>
                </a:lnTo>
                <a:lnTo>
                  <a:pt x="1530" y="83"/>
                </a:lnTo>
                <a:lnTo>
                  <a:pt x="1525" y="85"/>
                </a:lnTo>
                <a:lnTo>
                  <a:pt x="1512" y="85"/>
                </a:lnTo>
                <a:lnTo>
                  <a:pt x="1503" y="91"/>
                </a:lnTo>
                <a:lnTo>
                  <a:pt x="1499" y="91"/>
                </a:lnTo>
                <a:lnTo>
                  <a:pt x="1496" y="96"/>
                </a:lnTo>
                <a:lnTo>
                  <a:pt x="1494" y="100"/>
                </a:lnTo>
                <a:lnTo>
                  <a:pt x="1490" y="105"/>
                </a:lnTo>
                <a:lnTo>
                  <a:pt x="1482" y="99"/>
                </a:lnTo>
                <a:lnTo>
                  <a:pt x="1481" y="95"/>
                </a:lnTo>
                <a:lnTo>
                  <a:pt x="1473" y="95"/>
                </a:lnTo>
                <a:lnTo>
                  <a:pt x="1470" y="92"/>
                </a:lnTo>
                <a:lnTo>
                  <a:pt x="1470" y="89"/>
                </a:lnTo>
                <a:lnTo>
                  <a:pt x="1461" y="75"/>
                </a:lnTo>
                <a:lnTo>
                  <a:pt x="1461" y="71"/>
                </a:lnTo>
                <a:lnTo>
                  <a:pt x="1458" y="70"/>
                </a:lnTo>
                <a:lnTo>
                  <a:pt x="1455" y="70"/>
                </a:lnTo>
                <a:lnTo>
                  <a:pt x="1452" y="68"/>
                </a:lnTo>
                <a:lnTo>
                  <a:pt x="1448" y="69"/>
                </a:lnTo>
                <a:lnTo>
                  <a:pt x="1447" y="68"/>
                </a:lnTo>
                <a:lnTo>
                  <a:pt x="1447" y="64"/>
                </a:lnTo>
                <a:lnTo>
                  <a:pt x="1444" y="60"/>
                </a:lnTo>
                <a:lnTo>
                  <a:pt x="1445" y="43"/>
                </a:lnTo>
                <a:lnTo>
                  <a:pt x="1442" y="43"/>
                </a:lnTo>
                <a:lnTo>
                  <a:pt x="1442" y="42"/>
                </a:lnTo>
                <a:lnTo>
                  <a:pt x="1445" y="41"/>
                </a:lnTo>
                <a:lnTo>
                  <a:pt x="1450" y="32"/>
                </a:lnTo>
                <a:lnTo>
                  <a:pt x="1448" y="25"/>
                </a:lnTo>
                <a:lnTo>
                  <a:pt x="1444" y="23"/>
                </a:lnTo>
                <a:lnTo>
                  <a:pt x="1442" y="20"/>
                </a:lnTo>
                <a:lnTo>
                  <a:pt x="1442" y="5"/>
                </a:lnTo>
                <a:lnTo>
                  <a:pt x="1441" y="0"/>
                </a:lnTo>
                <a:lnTo>
                  <a:pt x="1417" y="4"/>
                </a:lnTo>
                <a:lnTo>
                  <a:pt x="1374" y="6"/>
                </a:lnTo>
                <a:lnTo>
                  <a:pt x="1359" y="8"/>
                </a:lnTo>
                <a:lnTo>
                  <a:pt x="1333" y="10"/>
                </a:lnTo>
                <a:lnTo>
                  <a:pt x="1318" y="13"/>
                </a:lnTo>
                <a:lnTo>
                  <a:pt x="1308" y="12"/>
                </a:lnTo>
                <a:lnTo>
                  <a:pt x="1298" y="15"/>
                </a:lnTo>
                <a:lnTo>
                  <a:pt x="1286" y="26"/>
                </a:lnTo>
                <a:lnTo>
                  <a:pt x="1277" y="32"/>
                </a:lnTo>
                <a:lnTo>
                  <a:pt x="1263" y="34"/>
                </a:lnTo>
                <a:lnTo>
                  <a:pt x="1266" y="55"/>
                </a:lnTo>
                <a:lnTo>
                  <a:pt x="1263" y="64"/>
                </a:lnTo>
                <a:lnTo>
                  <a:pt x="1254" y="73"/>
                </a:lnTo>
                <a:lnTo>
                  <a:pt x="1256" y="90"/>
                </a:lnTo>
                <a:lnTo>
                  <a:pt x="1247" y="107"/>
                </a:lnTo>
                <a:lnTo>
                  <a:pt x="1257" y="114"/>
                </a:lnTo>
                <a:lnTo>
                  <a:pt x="1251" y="117"/>
                </a:lnTo>
                <a:lnTo>
                  <a:pt x="1241" y="148"/>
                </a:lnTo>
                <a:lnTo>
                  <a:pt x="1248" y="157"/>
                </a:lnTo>
                <a:lnTo>
                  <a:pt x="1241" y="159"/>
                </a:lnTo>
                <a:lnTo>
                  <a:pt x="1236" y="170"/>
                </a:lnTo>
                <a:lnTo>
                  <a:pt x="1235" y="183"/>
                </a:lnTo>
                <a:lnTo>
                  <a:pt x="1242" y="186"/>
                </a:lnTo>
                <a:lnTo>
                  <a:pt x="1244" y="191"/>
                </a:lnTo>
                <a:lnTo>
                  <a:pt x="1254" y="196"/>
                </a:lnTo>
                <a:lnTo>
                  <a:pt x="1253" y="207"/>
                </a:lnTo>
                <a:lnTo>
                  <a:pt x="1234" y="195"/>
                </a:lnTo>
                <a:lnTo>
                  <a:pt x="1223" y="199"/>
                </a:lnTo>
                <a:lnTo>
                  <a:pt x="1222" y="210"/>
                </a:lnTo>
                <a:lnTo>
                  <a:pt x="1214" y="219"/>
                </a:lnTo>
                <a:lnTo>
                  <a:pt x="1201" y="227"/>
                </a:lnTo>
                <a:lnTo>
                  <a:pt x="1184" y="238"/>
                </a:lnTo>
                <a:lnTo>
                  <a:pt x="1161" y="246"/>
                </a:lnTo>
                <a:lnTo>
                  <a:pt x="1140" y="257"/>
                </a:lnTo>
                <a:lnTo>
                  <a:pt x="1116" y="257"/>
                </a:lnTo>
                <a:lnTo>
                  <a:pt x="1102" y="263"/>
                </a:lnTo>
                <a:lnTo>
                  <a:pt x="1090" y="262"/>
                </a:lnTo>
                <a:lnTo>
                  <a:pt x="1049" y="267"/>
                </a:lnTo>
                <a:lnTo>
                  <a:pt x="1031" y="274"/>
                </a:lnTo>
                <a:lnTo>
                  <a:pt x="973" y="293"/>
                </a:lnTo>
                <a:lnTo>
                  <a:pt x="965" y="300"/>
                </a:lnTo>
                <a:lnTo>
                  <a:pt x="964" y="308"/>
                </a:lnTo>
                <a:lnTo>
                  <a:pt x="947" y="329"/>
                </a:lnTo>
                <a:lnTo>
                  <a:pt x="943" y="338"/>
                </a:lnTo>
                <a:lnTo>
                  <a:pt x="949" y="347"/>
                </a:lnTo>
                <a:lnTo>
                  <a:pt x="956" y="352"/>
                </a:lnTo>
                <a:lnTo>
                  <a:pt x="988" y="357"/>
                </a:lnTo>
                <a:lnTo>
                  <a:pt x="1003" y="362"/>
                </a:lnTo>
                <a:lnTo>
                  <a:pt x="992" y="366"/>
                </a:lnTo>
                <a:lnTo>
                  <a:pt x="980" y="366"/>
                </a:lnTo>
                <a:lnTo>
                  <a:pt x="965" y="364"/>
                </a:lnTo>
                <a:lnTo>
                  <a:pt x="949" y="367"/>
                </a:lnTo>
                <a:lnTo>
                  <a:pt x="915" y="383"/>
                </a:lnTo>
                <a:lnTo>
                  <a:pt x="874" y="388"/>
                </a:lnTo>
                <a:lnTo>
                  <a:pt x="861" y="377"/>
                </a:lnTo>
                <a:lnTo>
                  <a:pt x="848" y="371"/>
                </a:lnTo>
                <a:lnTo>
                  <a:pt x="809" y="364"/>
                </a:lnTo>
                <a:lnTo>
                  <a:pt x="776" y="358"/>
                </a:lnTo>
                <a:lnTo>
                  <a:pt x="757" y="347"/>
                </a:lnTo>
                <a:lnTo>
                  <a:pt x="731" y="347"/>
                </a:lnTo>
                <a:lnTo>
                  <a:pt x="726" y="356"/>
                </a:lnTo>
                <a:lnTo>
                  <a:pt x="720" y="353"/>
                </a:lnTo>
                <a:lnTo>
                  <a:pt x="711" y="351"/>
                </a:lnTo>
                <a:lnTo>
                  <a:pt x="717" y="338"/>
                </a:lnTo>
                <a:lnTo>
                  <a:pt x="711" y="326"/>
                </a:lnTo>
                <a:lnTo>
                  <a:pt x="699" y="311"/>
                </a:lnTo>
                <a:lnTo>
                  <a:pt x="696" y="303"/>
                </a:lnTo>
                <a:lnTo>
                  <a:pt x="703" y="293"/>
                </a:lnTo>
                <a:lnTo>
                  <a:pt x="712" y="288"/>
                </a:lnTo>
                <a:lnTo>
                  <a:pt x="714" y="273"/>
                </a:lnTo>
                <a:lnTo>
                  <a:pt x="703" y="265"/>
                </a:lnTo>
                <a:lnTo>
                  <a:pt x="691" y="261"/>
                </a:lnTo>
                <a:lnTo>
                  <a:pt x="676" y="262"/>
                </a:lnTo>
                <a:lnTo>
                  <a:pt x="661" y="268"/>
                </a:lnTo>
                <a:lnTo>
                  <a:pt x="654" y="269"/>
                </a:lnTo>
                <a:lnTo>
                  <a:pt x="647" y="272"/>
                </a:lnTo>
                <a:lnTo>
                  <a:pt x="639" y="265"/>
                </a:lnTo>
                <a:lnTo>
                  <a:pt x="615" y="256"/>
                </a:lnTo>
                <a:lnTo>
                  <a:pt x="609" y="251"/>
                </a:lnTo>
                <a:lnTo>
                  <a:pt x="602" y="249"/>
                </a:lnTo>
                <a:lnTo>
                  <a:pt x="597" y="246"/>
                </a:lnTo>
                <a:lnTo>
                  <a:pt x="593" y="243"/>
                </a:lnTo>
                <a:lnTo>
                  <a:pt x="588" y="254"/>
                </a:lnTo>
                <a:lnTo>
                  <a:pt x="600" y="262"/>
                </a:lnTo>
                <a:lnTo>
                  <a:pt x="603" y="267"/>
                </a:lnTo>
                <a:lnTo>
                  <a:pt x="605" y="275"/>
                </a:lnTo>
                <a:lnTo>
                  <a:pt x="600" y="283"/>
                </a:lnTo>
                <a:lnTo>
                  <a:pt x="593" y="291"/>
                </a:lnTo>
                <a:lnTo>
                  <a:pt x="599" y="303"/>
                </a:lnTo>
                <a:lnTo>
                  <a:pt x="599" y="331"/>
                </a:lnTo>
                <a:lnTo>
                  <a:pt x="606" y="335"/>
                </a:lnTo>
                <a:lnTo>
                  <a:pt x="620" y="356"/>
                </a:lnTo>
                <a:lnTo>
                  <a:pt x="621" y="373"/>
                </a:lnTo>
                <a:lnTo>
                  <a:pt x="633" y="372"/>
                </a:lnTo>
                <a:lnTo>
                  <a:pt x="630" y="375"/>
                </a:lnTo>
                <a:lnTo>
                  <a:pt x="621" y="409"/>
                </a:lnTo>
                <a:lnTo>
                  <a:pt x="621" y="425"/>
                </a:lnTo>
                <a:lnTo>
                  <a:pt x="629" y="420"/>
                </a:lnTo>
                <a:lnTo>
                  <a:pt x="618" y="462"/>
                </a:lnTo>
                <a:lnTo>
                  <a:pt x="612" y="466"/>
                </a:lnTo>
                <a:lnTo>
                  <a:pt x="617" y="474"/>
                </a:lnTo>
                <a:lnTo>
                  <a:pt x="612" y="489"/>
                </a:lnTo>
                <a:lnTo>
                  <a:pt x="626" y="510"/>
                </a:lnTo>
                <a:lnTo>
                  <a:pt x="642" y="510"/>
                </a:lnTo>
                <a:lnTo>
                  <a:pt x="647" y="523"/>
                </a:lnTo>
                <a:lnTo>
                  <a:pt x="633" y="520"/>
                </a:lnTo>
                <a:lnTo>
                  <a:pt x="620" y="521"/>
                </a:lnTo>
                <a:lnTo>
                  <a:pt x="609" y="515"/>
                </a:lnTo>
                <a:lnTo>
                  <a:pt x="583" y="518"/>
                </a:lnTo>
                <a:lnTo>
                  <a:pt x="568" y="516"/>
                </a:lnTo>
                <a:lnTo>
                  <a:pt x="560" y="511"/>
                </a:lnTo>
                <a:lnTo>
                  <a:pt x="556" y="504"/>
                </a:lnTo>
                <a:lnTo>
                  <a:pt x="566" y="499"/>
                </a:lnTo>
                <a:lnTo>
                  <a:pt x="562" y="493"/>
                </a:lnTo>
                <a:lnTo>
                  <a:pt x="551" y="495"/>
                </a:lnTo>
                <a:lnTo>
                  <a:pt x="541" y="492"/>
                </a:lnTo>
                <a:lnTo>
                  <a:pt x="530" y="498"/>
                </a:lnTo>
                <a:lnTo>
                  <a:pt x="529" y="504"/>
                </a:lnTo>
                <a:lnTo>
                  <a:pt x="532" y="527"/>
                </a:lnTo>
                <a:lnTo>
                  <a:pt x="524" y="520"/>
                </a:lnTo>
                <a:lnTo>
                  <a:pt x="520" y="506"/>
                </a:lnTo>
                <a:lnTo>
                  <a:pt x="505" y="505"/>
                </a:lnTo>
                <a:lnTo>
                  <a:pt x="492" y="514"/>
                </a:lnTo>
                <a:lnTo>
                  <a:pt x="486" y="499"/>
                </a:lnTo>
                <a:lnTo>
                  <a:pt x="472" y="504"/>
                </a:lnTo>
                <a:lnTo>
                  <a:pt x="472" y="488"/>
                </a:lnTo>
                <a:lnTo>
                  <a:pt x="456" y="495"/>
                </a:lnTo>
                <a:lnTo>
                  <a:pt x="445" y="493"/>
                </a:lnTo>
                <a:lnTo>
                  <a:pt x="440" y="500"/>
                </a:lnTo>
                <a:lnTo>
                  <a:pt x="428" y="501"/>
                </a:lnTo>
                <a:lnTo>
                  <a:pt x="405" y="518"/>
                </a:lnTo>
                <a:lnTo>
                  <a:pt x="395" y="516"/>
                </a:lnTo>
                <a:lnTo>
                  <a:pt x="395" y="508"/>
                </a:lnTo>
                <a:lnTo>
                  <a:pt x="381" y="497"/>
                </a:lnTo>
                <a:lnTo>
                  <a:pt x="381" y="480"/>
                </a:lnTo>
                <a:lnTo>
                  <a:pt x="370" y="469"/>
                </a:lnTo>
                <a:lnTo>
                  <a:pt x="365" y="452"/>
                </a:lnTo>
                <a:lnTo>
                  <a:pt x="347" y="445"/>
                </a:lnTo>
                <a:lnTo>
                  <a:pt x="356" y="442"/>
                </a:lnTo>
                <a:lnTo>
                  <a:pt x="356" y="436"/>
                </a:lnTo>
                <a:lnTo>
                  <a:pt x="344" y="436"/>
                </a:lnTo>
                <a:lnTo>
                  <a:pt x="338" y="441"/>
                </a:lnTo>
                <a:lnTo>
                  <a:pt x="340" y="434"/>
                </a:lnTo>
                <a:lnTo>
                  <a:pt x="349" y="420"/>
                </a:lnTo>
                <a:lnTo>
                  <a:pt x="325" y="427"/>
                </a:lnTo>
                <a:lnTo>
                  <a:pt x="319" y="435"/>
                </a:lnTo>
                <a:lnTo>
                  <a:pt x="320" y="421"/>
                </a:lnTo>
                <a:lnTo>
                  <a:pt x="314" y="420"/>
                </a:lnTo>
                <a:lnTo>
                  <a:pt x="311" y="426"/>
                </a:lnTo>
                <a:lnTo>
                  <a:pt x="295" y="427"/>
                </a:lnTo>
                <a:lnTo>
                  <a:pt x="285" y="431"/>
                </a:lnTo>
                <a:lnTo>
                  <a:pt x="267" y="420"/>
                </a:lnTo>
                <a:lnTo>
                  <a:pt x="259" y="429"/>
                </a:lnTo>
                <a:lnTo>
                  <a:pt x="256" y="442"/>
                </a:lnTo>
                <a:lnTo>
                  <a:pt x="249" y="445"/>
                </a:lnTo>
                <a:lnTo>
                  <a:pt x="246" y="455"/>
                </a:lnTo>
                <a:lnTo>
                  <a:pt x="232" y="451"/>
                </a:lnTo>
                <a:lnTo>
                  <a:pt x="221" y="447"/>
                </a:lnTo>
                <a:lnTo>
                  <a:pt x="210" y="442"/>
                </a:lnTo>
                <a:lnTo>
                  <a:pt x="200" y="441"/>
                </a:lnTo>
                <a:lnTo>
                  <a:pt x="191" y="456"/>
                </a:lnTo>
                <a:lnTo>
                  <a:pt x="186" y="450"/>
                </a:lnTo>
                <a:lnTo>
                  <a:pt x="176" y="452"/>
                </a:lnTo>
                <a:lnTo>
                  <a:pt x="176" y="437"/>
                </a:lnTo>
                <a:lnTo>
                  <a:pt x="170" y="435"/>
                </a:lnTo>
                <a:lnTo>
                  <a:pt x="158" y="440"/>
                </a:lnTo>
                <a:lnTo>
                  <a:pt x="154" y="437"/>
                </a:lnTo>
                <a:lnTo>
                  <a:pt x="136" y="437"/>
                </a:lnTo>
                <a:lnTo>
                  <a:pt x="127" y="442"/>
                </a:lnTo>
                <a:lnTo>
                  <a:pt x="112" y="443"/>
                </a:lnTo>
                <a:lnTo>
                  <a:pt x="116" y="438"/>
                </a:lnTo>
                <a:lnTo>
                  <a:pt x="107" y="436"/>
                </a:lnTo>
                <a:lnTo>
                  <a:pt x="76" y="443"/>
                </a:lnTo>
                <a:lnTo>
                  <a:pt x="70" y="441"/>
                </a:lnTo>
                <a:lnTo>
                  <a:pt x="63" y="445"/>
                </a:lnTo>
                <a:lnTo>
                  <a:pt x="69" y="450"/>
                </a:lnTo>
                <a:lnTo>
                  <a:pt x="55" y="447"/>
                </a:lnTo>
                <a:lnTo>
                  <a:pt x="55" y="456"/>
                </a:lnTo>
                <a:lnTo>
                  <a:pt x="37" y="451"/>
                </a:lnTo>
                <a:lnTo>
                  <a:pt x="24" y="456"/>
                </a:lnTo>
                <a:lnTo>
                  <a:pt x="18" y="467"/>
                </a:lnTo>
                <a:lnTo>
                  <a:pt x="19" y="472"/>
                </a:lnTo>
                <a:lnTo>
                  <a:pt x="25" y="473"/>
                </a:lnTo>
                <a:lnTo>
                  <a:pt x="15" y="478"/>
                </a:lnTo>
                <a:lnTo>
                  <a:pt x="12" y="484"/>
                </a:lnTo>
                <a:lnTo>
                  <a:pt x="13" y="493"/>
                </a:lnTo>
                <a:lnTo>
                  <a:pt x="10" y="508"/>
                </a:lnTo>
                <a:lnTo>
                  <a:pt x="18" y="508"/>
                </a:lnTo>
                <a:lnTo>
                  <a:pt x="27" y="503"/>
                </a:lnTo>
                <a:lnTo>
                  <a:pt x="34" y="508"/>
                </a:lnTo>
                <a:lnTo>
                  <a:pt x="45" y="506"/>
                </a:lnTo>
                <a:lnTo>
                  <a:pt x="51" y="504"/>
                </a:lnTo>
                <a:lnTo>
                  <a:pt x="55" y="508"/>
                </a:lnTo>
                <a:lnTo>
                  <a:pt x="70" y="500"/>
                </a:lnTo>
                <a:lnTo>
                  <a:pt x="95" y="498"/>
                </a:lnTo>
                <a:lnTo>
                  <a:pt x="95" y="501"/>
                </a:lnTo>
                <a:lnTo>
                  <a:pt x="72" y="509"/>
                </a:lnTo>
                <a:lnTo>
                  <a:pt x="69" y="515"/>
                </a:lnTo>
                <a:lnTo>
                  <a:pt x="79" y="518"/>
                </a:lnTo>
                <a:lnTo>
                  <a:pt x="88" y="513"/>
                </a:lnTo>
                <a:lnTo>
                  <a:pt x="100" y="516"/>
                </a:lnTo>
                <a:lnTo>
                  <a:pt x="92" y="521"/>
                </a:lnTo>
                <a:lnTo>
                  <a:pt x="98" y="523"/>
                </a:lnTo>
                <a:lnTo>
                  <a:pt x="106" y="531"/>
                </a:lnTo>
                <a:lnTo>
                  <a:pt x="98" y="532"/>
                </a:lnTo>
                <a:lnTo>
                  <a:pt x="92" y="530"/>
                </a:lnTo>
                <a:lnTo>
                  <a:pt x="76" y="532"/>
                </a:lnTo>
                <a:lnTo>
                  <a:pt x="69" y="525"/>
                </a:lnTo>
                <a:lnTo>
                  <a:pt x="57" y="525"/>
                </a:lnTo>
                <a:lnTo>
                  <a:pt x="51" y="515"/>
                </a:lnTo>
                <a:lnTo>
                  <a:pt x="42" y="518"/>
                </a:lnTo>
                <a:lnTo>
                  <a:pt x="45" y="524"/>
                </a:lnTo>
                <a:lnTo>
                  <a:pt x="36" y="525"/>
                </a:lnTo>
                <a:lnTo>
                  <a:pt x="36" y="529"/>
                </a:lnTo>
                <a:lnTo>
                  <a:pt x="43" y="531"/>
                </a:lnTo>
                <a:lnTo>
                  <a:pt x="42" y="537"/>
                </a:lnTo>
                <a:lnTo>
                  <a:pt x="42" y="550"/>
                </a:lnTo>
                <a:lnTo>
                  <a:pt x="45" y="551"/>
                </a:lnTo>
                <a:lnTo>
                  <a:pt x="57" y="539"/>
                </a:lnTo>
                <a:lnTo>
                  <a:pt x="82" y="550"/>
                </a:lnTo>
                <a:lnTo>
                  <a:pt x="88" y="566"/>
                </a:lnTo>
                <a:lnTo>
                  <a:pt x="83" y="573"/>
                </a:lnTo>
                <a:lnTo>
                  <a:pt x="73" y="569"/>
                </a:lnTo>
                <a:lnTo>
                  <a:pt x="9" y="576"/>
                </a:lnTo>
                <a:lnTo>
                  <a:pt x="0" y="582"/>
                </a:lnTo>
                <a:lnTo>
                  <a:pt x="25" y="592"/>
                </a:lnTo>
                <a:lnTo>
                  <a:pt x="34" y="587"/>
                </a:lnTo>
                <a:lnTo>
                  <a:pt x="54" y="608"/>
                </a:lnTo>
                <a:lnTo>
                  <a:pt x="61" y="623"/>
                </a:lnTo>
                <a:lnTo>
                  <a:pt x="61" y="636"/>
                </a:lnTo>
                <a:lnTo>
                  <a:pt x="54" y="639"/>
                </a:lnTo>
                <a:lnTo>
                  <a:pt x="52" y="646"/>
                </a:lnTo>
                <a:lnTo>
                  <a:pt x="81" y="651"/>
                </a:lnTo>
                <a:lnTo>
                  <a:pt x="91" y="642"/>
                </a:lnTo>
                <a:lnTo>
                  <a:pt x="92" y="628"/>
                </a:lnTo>
                <a:lnTo>
                  <a:pt x="98" y="640"/>
                </a:lnTo>
                <a:lnTo>
                  <a:pt x="104" y="639"/>
                </a:lnTo>
                <a:lnTo>
                  <a:pt x="104" y="623"/>
                </a:lnTo>
                <a:lnTo>
                  <a:pt x="115" y="611"/>
                </a:lnTo>
                <a:lnTo>
                  <a:pt x="112" y="624"/>
                </a:lnTo>
                <a:lnTo>
                  <a:pt x="115" y="640"/>
                </a:lnTo>
                <a:lnTo>
                  <a:pt x="125" y="644"/>
                </a:lnTo>
                <a:lnTo>
                  <a:pt x="125" y="637"/>
                </a:lnTo>
                <a:lnTo>
                  <a:pt x="134" y="635"/>
                </a:lnTo>
                <a:lnTo>
                  <a:pt x="148" y="660"/>
                </a:lnTo>
                <a:lnTo>
                  <a:pt x="162" y="665"/>
                </a:lnTo>
                <a:lnTo>
                  <a:pt x="167" y="655"/>
                </a:lnTo>
                <a:lnTo>
                  <a:pt x="170" y="661"/>
                </a:lnTo>
                <a:lnTo>
                  <a:pt x="177" y="658"/>
                </a:lnTo>
                <a:lnTo>
                  <a:pt x="174" y="665"/>
                </a:lnTo>
                <a:lnTo>
                  <a:pt x="180" y="671"/>
                </a:lnTo>
                <a:lnTo>
                  <a:pt x="185" y="668"/>
                </a:lnTo>
                <a:lnTo>
                  <a:pt x="203" y="676"/>
                </a:lnTo>
                <a:lnTo>
                  <a:pt x="210" y="686"/>
                </a:lnTo>
                <a:lnTo>
                  <a:pt x="216" y="695"/>
                </a:lnTo>
                <a:lnTo>
                  <a:pt x="228" y="697"/>
                </a:lnTo>
                <a:lnTo>
                  <a:pt x="232" y="687"/>
                </a:lnTo>
                <a:lnTo>
                  <a:pt x="246" y="681"/>
                </a:lnTo>
                <a:lnTo>
                  <a:pt x="253" y="682"/>
                </a:lnTo>
                <a:lnTo>
                  <a:pt x="246" y="692"/>
                </a:lnTo>
                <a:lnTo>
                  <a:pt x="235" y="702"/>
                </a:lnTo>
                <a:lnTo>
                  <a:pt x="244" y="705"/>
                </a:lnTo>
                <a:lnTo>
                  <a:pt x="253" y="714"/>
                </a:lnTo>
                <a:lnTo>
                  <a:pt x="258" y="707"/>
                </a:lnTo>
                <a:lnTo>
                  <a:pt x="271" y="695"/>
                </a:lnTo>
                <a:lnTo>
                  <a:pt x="274" y="703"/>
                </a:lnTo>
                <a:lnTo>
                  <a:pt x="267" y="710"/>
                </a:lnTo>
                <a:lnTo>
                  <a:pt x="261" y="719"/>
                </a:lnTo>
                <a:lnTo>
                  <a:pt x="267" y="729"/>
                </a:lnTo>
                <a:lnTo>
                  <a:pt x="262" y="752"/>
                </a:lnTo>
                <a:lnTo>
                  <a:pt x="264" y="757"/>
                </a:lnTo>
                <a:lnTo>
                  <a:pt x="273" y="760"/>
                </a:lnTo>
                <a:lnTo>
                  <a:pt x="270" y="747"/>
                </a:lnTo>
                <a:lnTo>
                  <a:pt x="274" y="736"/>
                </a:lnTo>
                <a:lnTo>
                  <a:pt x="286" y="739"/>
                </a:lnTo>
                <a:lnTo>
                  <a:pt x="299" y="745"/>
                </a:lnTo>
                <a:lnTo>
                  <a:pt x="301" y="740"/>
                </a:lnTo>
                <a:lnTo>
                  <a:pt x="297" y="728"/>
                </a:lnTo>
                <a:lnTo>
                  <a:pt x="301" y="728"/>
                </a:lnTo>
                <a:lnTo>
                  <a:pt x="308" y="738"/>
                </a:lnTo>
                <a:lnTo>
                  <a:pt x="317" y="738"/>
                </a:lnTo>
                <a:lnTo>
                  <a:pt x="320" y="731"/>
                </a:lnTo>
                <a:lnTo>
                  <a:pt x="328" y="733"/>
                </a:lnTo>
                <a:lnTo>
                  <a:pt x="340" y="730"/>
                </a:lnTo>
                <a:lnTo>
                  <a:pt x="340" y="738"/>
                </a:lnTo>
                <a:lnTo>
                  <a:pt x="346" y="739"/>
                </a:lnTo>
                <a:lnTo>
                  <a:pt x="350" y="736"/>
                </a:lnTo>
                <a:lnTo>
                  <a:pt x="352" y="740"/>
                </a:lnTo>
                <a:lnTo>
                  <a:pt x="349" y="745"/>
                </a:lnTo>
                <a:lnTo>
                  <a:pt x="343" y="746"/>
                </a:lnTo>
                <a:lnTo>
                  <a:pt x="341" y="752"/>
                </a:lnTo>
                <a:lnTo>
                  <a:pt x="337" y="752"/>
                </a:lnTo>
                <a:lnTo>
                  <a:pt x="313" y="747"/>
                </a:lnTo>
                <a:lnTo>
                  <a:pt x="307" y="751"/>
                </a:lnTo>
                <a:lnTo>
                  <a:pt x="317" y="756"/>
                </a:lnTo>
                <a:lnTo>
                  <a:pt x="322" y="767"/>
                </a:lnTo>
                <a:lnTo>
                  <a:pt x="329" y="763"/>
                </a:lnTo>
                <a:lnTo>
                  <a:pt x="337" y="762"/>
                </a:lnTo>
                <a:lnTo>
                  <a:pt x="347" y="767"/>
                </a:lnTo>
                <a:lnTo>
                  <a:pt x="350" y="763"/>
                </a:lnTo>
                <a:lnTo>
                  <a:pt x="358" y="762"/>
                </a:lnTo>
                <a:lnTo>
                  <a:pt x="356" y="767"/>
                </a:lnTo>
                <a:lnTo>
                  <a:pt x="380" y="763"/>
                </a:lnTo>
                <a:lnTo>
                  <a:pt x="404" y="771"/>
                </a:lnTo>
                <a:lnTo>
                  <a:pt x="395" y="776"/>
                </a:lnTo>
                <a:lnTo>
                  <a:pt x="381" y="775"/>
                </a:lnTo>
                <a:lnTo>
                  <a:pt x="378" y="780"/>
                </a:lnTo>
                <a:lnTo>
                  <a:pt x="389" y="784"/>
                </a:lnTo>
                <a:lnTo>
                  <a:pt x="384" y="792"/>
                </a:lnTo>
                <a:lnTo>
                  <a:pt x="365" y="797"/>
                </a:lnTo>
                <a:lnTo>
                  <a:pt x="365" y="801"/>
                </a:lnTo>
                <a:lnTo>
                  <a:pt x="370" y="803"/>
                </a:lnTo>
                <a:lnTo>
                  <a:pt x="377" y="819"/>
                </a:lnTo>
                <a:lnTo>
                  <a:pt x="367" y="820"/>
                </a:lnTo>
                <a:lnTo>
                  <a:pt x="372" y="828"/>
                </a:lnTo>
                <a:lnTo>
                  <a:pt x="381" y="831"/>
                </a:lnTo>
                <a:lnTo>
                  <a:pt x="389" y="826"/>
                </a:lnTo>
                <a:lnTo>
                  <a:pt x="396" y="834"/>
                </a:lnTo>
                <a:lnTo>
                  <a:pt x="404" y="839"/>
                </a:lnTo>
                <a:lnTo>
                  <a:pt x="414" y="835"/>
                </a:lnTo>
                <a:lnTo>
                  <a:pt x="431" y="825"/>
                </a:lnTo>
                <a:lnTo>
                  <a:pt x="468" y="829"/>
                </a:lnTo>
                <a:lnTo>
                  <a:pt x="486" y="836"/>
                </a:lnTo>
                <a:lnTo>
                  <a:pt x="486" y="845"/>
                </a:lnTo>
                <a:lnTo>
                  <a:pt x="465" y="836"/>
                </a:lnTo>
                <a:lnTo>
                  <a:pt x="447" y="834"/>
                </a:lnTo>
                <a:lnTo>
                  <a:pt x="432" y="836"/>
                </a:lnTo>
                <a:lnTo>
                  <a:pt x="428" y="843"/>
                </a:lnTo>
                <a:lnTo>
                  <a:pt x="429" y="849"/>
                </a:lnTo>
                <a:lnTo>
                  <a:pt x="428" y="857"/>
                </a:lnTo>
                <a:lnTo>
                  <a:pt x="422" y="862"/>
                </a:lnTo>
                <a:lnTo>
                  <a:pt x="416" y="862"/>
                </a:lnTo>
                <a:lnTo>
                  <a:pt x="410" y="867"/>
                </a:lnTo>
                <a:lnTo>
                  <a:pt x="423" y="873"/>
                </a:lnTo>
                <a:lnTo>
                  <a:pt x="440" y="876"/>
                </a:lnTo>
                <a:lnTo>
                  <a:pt x="451" y="901"/>
                </a:lnTo>
                <a:lnTo>
                  <a:pt x="442" y="908"/>
                </a:lnTo>
                <a:lnTo>
                  <a:pt x="440" y="915"/>
                </a:lnTo>
                <a:lnTo>
                  <a:pt x="428" y="922"/>
                </a:lnTo>
                <a:lnTo>
                  <a:pt x="423" y="929"/>
                </a:lnTo>
                <a:lnTo>
                  <a:pt x="416" y="930"/>
                </a:lnTo>
                <a:lnTo>
                  <a:pt x="414" y="950"/>
                </a:lnTo>
                <a:lnTo>
                  <a:pt x="428" y="959"/>
                </a:lnTo>
                <a:lnTo>
                  <a:pt x="440" y="970"/>
                </a:lnTo>
                <a:lnTo>
                  <a:pt x="438" y="981"/>
                </a:lnTo>
                <a:lnTo>
                  <a:pt x="444" y="982"/>
                </a:lnTo>
                <a:lnTo>
                  <a:pt x="454" y="1002"/>
                </a:lnTo>
                <a:lnTo>
                  <a:pt x="459" y="1019"/>
                </a:lnTo>
                <a:lnTo>
                  <a:pt x="460" y="1037"/>
                </a:lnTo>
                <a:lnTo>
                  <a:pt x="469" y="1037"/>
                </a:lnTo>
                <a:lnTo>
                  <a:pt x="471" y="1041"/>
                </a:lnTo>
                <a:lnTo>
                  <a:pt x="484" y="1053"/>
                </a:lnTo>
                <a:lnTo>
                  <a:pt x="492" y="1053"/>
                </a:lnTo>
                <a:lnTo>
                  <a:pt x="495" y="1056"/>
                </a:lnTo>
                <a:lnTo>
                  <a:pt x="489" y="1056"/>
                </a:lnTo>
                <a:lnTo>
                  <a:pt x="495" y="1059"/>
                </a:lnTo>
                <a:lnTo>
                  <a:pt x="513" y="1062"/>
                </a:lnTo>
                <a:lnTo>
                  <a:pt x="517" y="1079"/>
                </a:lnTo>
                <a:lnTo>
                  <a:pt x="541" y="1085"/>
                </a:lnTo>
                <a:lnTo>
                  <a:pt x="551" y="1095"/>
                </a:lnTo>
                <a:lnTo>
                  <a:pt x="553" y="1091"/>
                </a:lnTo>
                <a:lnTo>
                  <a:pt x="565" y="1102"/>
                </a:lnTo>
                <a:lnTo>
                  <a:pt x="566" y="1097"/>
                </a:lnTo>
                <a:lnTo>
                  <a:pt x="569" y="1093"/>
                </a:lnTo>
                <a:lnTo>
                  <a:pt x="580" y="1095"/>
                </a:lnTo>
                <a:lnTo>
                  <a:pt x="580" y="1107"/>
                </a:lnTo>
                <a:lnTo>
                  <a:pt x="574" y="1112"/>
                </a:lnTo>
                <a:lnTo>
                  <a:pt x="563" y="1117"/>
                </a:lnTo>
                <a:lnTo>
                  <a:pt x="557" y="1130"/>
                </a:lnTo>
                <a:lnTo>
                  <a:pt x="568" y="1133"/>
                </a:lnTo>
                <a:lnTo>
                  <a:pt x="580" y="1161"/>
                </a:lnTo>
                <a:lnTo>
                  <a:pt x="580" y="1172"/>
                </a:lnTo>
                <a:lnTo>
                  <a:pt x="569" y="1171"/>
                </a:lnTo>
                <a:lnTo>
                  <a:pt x="577" y="1184"/>
                </a:lnTo>
                <a:lnTo>
                  <a:pt x="571" y="1185"/>
                </a:lnTo>
                <a:lnTo>
                  <a:pt x="574" y="1190"/>
                </a:lnTo>
                <a:lnTo>
                  <a:pt x="566" y="1203"/>
                </a:lnTo>
                <a:lnTo>
                  <a:pt x="553" y="1203"/>
                </a:lnTo>
                <a:lnTo>
                  <a:pt x="553" y="1213"/>
                </a:lnTo>
                <a:lnTo>
                  <a:pt x="562" y="1219"/>
                </a:lnTo>
                <a:lnTo>
                  <a:pt x="574" y="1232"/>
                </a:lnTo>
                <a:lnTo>
                  <a:pt x="568" y="1233"/>
                </a:lnTo>
                <a:lnTo>
                  <a:pt x="560" y="1223"/>
                </a:lnTo>
                <a:lnTo>
                  <a:pt x="553" y="1219"/>
                </a:lnTo>
                <a:lnTo>
                  <a:pt x="536" y="1221"/>
                </a:lnTo>
                <a:lnTo>
                  <a:pt x="535" y="1248"/>
                </a:lnTo>
                <a:lnTo>
                  <a:pt x="550" y="1259"/>
                </a:lnTo>
                <a:lnTo>
                  <a:pt x="571" y="1269"/>
                </a:lnTo>
                <a:lnTo>
                  <a:pt x="577" y="1280"/>
                </a:lnTo>
                <a:lnTo>
                  <a:pt x="594" y="1294"/>
                </a:lnTo>
                <a:lnTo>
                  <a:pt x="608" y="1311"/>
                </a:lnTo>
                <a:lnTo>
                  <a:pt x="615" y="1329"/>
                </a:lnTo>
                <a:lnTo>
                  <a:pt x="617" y="1348"/>
                </a:lnTo>
                <a:lnTo>
                  <a:pt x="618" y="1407"/>
                </a:lnTo>
                <a:lnTo>
                  <a:pt x="624" y="1415"/>
                </a:lnTo>
                <a:lnTo>
                  <a:pt x="638" y="1420"/>
                </a:lnTo>
                <a:lnTo>
                  <a:pt x="645" y="1432"/>
                </a:lnTo>
                <a:lnTo>
                  <a:pt x="630" y="1431"/>
                </a:lnTo>
                <a:lnTo>
                  <a:pt x="617" y="1422"/>
                </a:lnTo>
                <a:lnTo>
                  <a:pt x="606" y="1401"/>
                </a:lnTo>
                <a:lnTo>
                  <a:pt x="603" y="1391"/>
                </a:lnTo>
                <a:lnTo>
                  <a:pt x="599" y="1343"/>
                </a:lnTo>
                <a:lnTo>
                  <a:pt x="594" y="1332"/>
                </a:lnTo>
                <a:lnTo>
                  <a:pt x="581" y="1319"/>
                </a:lnTo>
                <a:lnTo>
                  <a:pt x="578" y="1311"/>
                </a:lnTo>
                <a:lnTo>
                  <a:pt x="556" y="1289"/>
                </a:lnTo>
                <a:lnTo>
                  <a:pt x="556" y="1279"/>
                </a:lnTo>
                <a:lnTo>
                  <a:pt x="544" y="1286"/>
                </a:lnTo>
                <a:lnTo>
                  <a:pt x="517" y="1380"/>
                </a:lnTo>
                <a:lnTo>
                  <a:pt x="474" y="1495"/>
                </a:lnTo>
                <a:lnTo>
                  <a:pt x="477" y="1501"/>
                </a:lnTo>
                <a:lnTo>
                  <a:pt x="483" y="1497"/>
                </a:lnTo>
                <a:lnTo>
                  <a:pt x="483" y="1491"/>
                </a:lnTo>
                <a:lnTo>
                  <a:pt x="487" y="1485"/>
                </a:lnTo>
                <a:lnTo>
                  <a:pt x="499" y="1476"/>
                </a:lnTo>
                <a:lnTo>
                  <a:pt x="498" y="1474"/>
                </a:lnTo>
                <a:lnTo>
                  <a:pt x="505" y="1471"/>
                </a:lnTo>
                <a:lnTo>
                  <a:pt x="520" y="1488"/>
                </a:lnTo>
                <a:lnTo>
                  <a:pt x="523" y="1500"/>
                </a:lnTo>
                <a:lnTo>
                  <a:pt x="513" y="1501"/>
                </a:lnTo>
                <a:lnTo>
                  <a:pt x="501" y="1500"/>
                </a:lnTo>
                <a:lnTo>
                  <a:pt x="498" y="1496"/>
                </a:lnTo>
                <a:lnTo>
                  <a:pt x="487" y="1500"/>
                </a:lnTo>
                <a:lnTo>
                  <a:pt x="484" y="1510"/>
                </a:lnTo>
                <a:lnTo>
                  <a:pt x="472" y="1522"/>
                </a:lnTo>
                <a:lnTo>
                  <a:pt x="471" y="1542"/>
                </a:lnTo>
                <a:lnTo>
                  <a:pt x="447" y="1602"/>
                </a:lnTo>
                <a:lnTo>
                  <a:pt x="428" y="1651"/>
                </a:lnTo>
                <a:lnTo>
                  <a:pt x="396" y="1722"/>
                </a:lnTo>
                <a:lnTo>
                  <a:pt x="386" y="1742"/>
                </a:lnTo>
                <a:lnTo>
                  <a:pt x="374" y="1759"/>
                </a:lnTo>
                <a:lnTo>
                  <a:pt x="361" y="1769"/>
                </a:lnTo>
                <a:lnTo>
                  <a:pt x="350" y="1775"/>
                </a:lnTo>
                <a:lnTo>
                  <a:pt x="338" y="1784"/>
                </a:lnTo>
                <a:lnTo>
                  <a:pt x="337" y="1788"/>
                </a:lnTo>
                <a:lnTo>
                  <a:pt x="332" y="1787"/>
                </a:lnTo>
                <a:lnTo>
                  <a:pt x="316" y="1788"/>
                </a:lnTo>
                <a:lnTo>
                  <a:pt x="314" y="1792"/>
                </a:lnTo>
                <a:lnTo>
                  <a:pt x="311" y="1793"/>
                </a:lnTo>
                <a:lnTo>
                  <a:pt x="313" y="1796"/>
                </a:lnTo>
                <a:lnTo>
                  <a:pt x="320" y="1799"/>
                </a:lnTo>
                <a:lnTo>
                  <a:pt x="319" y="1806"/>
                </a:lnTo>
                <a:lnTo>
                  <a:pt x="323" y="1810"/>
                </a:lnTo>
                <a:lnTo>
                  <a:pt x="329" y="1810"/>
                </a:lnTo>
                <a:lnTo>
                  <a:pt x="335" y="1815"/>
                </a:lnTo>
                <a:lnTo>
                  <a:pt x="338" y="1821"/>
                </a:lnTo>
                <a:lnTo>
                  <a:pt x="346" y="1825"/>
                </a:lnTo>
                <a:lnTo>
                  <a:pt x="353" y="1817"/>
                </a:lnTo>
                <a:lnTo>
                  <a:pt x="381" y="1827"/>
                </a:lnTo>
                <a:lnTo>
                  <a:pt x="384" y="1835"/>
                </a:lnTo>
                <a:lnTo>
                  <a:pt x="374" y="1859"/>
                </a:lnTo>
                <a:lnTo>
                  <a:pt x="370" y="1864"/>
                </a:lnTo>
                <a:lnTo>
                  <a:pt x="361" y="1868"/>
                </a:lnTo>
                <a:lnTo>
                  <a:pt x="361" y="1874"/>
                </a:lnTo>
                <a:lnTo>
                  <a:pt x="367" y="1882"/>
                </a:lnTo>
                <a:lnTo>
                  <a:pt x="381" y="1887"/>
                </a:lnTo>
                <a:lnTo>
                  <a:pt x="386" y="1872"/>
                </a:lnTo>
                <a:lnTo>
                  <a:pt x="389" y="1868"/>
                </a:lnTo>
                <a:lnTo>
                  <a:pt x="398" y="1868"/>
                </a:lnTo>
                <a:lnTo>
                  <a:pt x="396" y="1882"/>
                </a:lnTo>
                <a:lnTo>
                  <a:pt x="402" y="1885"/>
                </a:lnTo>
                <a:lnTo>
                  <a:pt x="408" y="1884"/>
                </a:lnTo>
                <a:lnTo>
                  <a:pt x="422" y="1892"/>
                </a:lnTo>
                <a:lnTo>
                  <a:pt x="423" y="1895"/>
                </a:lnTo>
                <a:lnTo>
                  <a:pt x="431" y="1895"/>
                </a:lnTo>
                <a:lnTo>
                  <a:pt x="440" y="1903"/>
                </a:lnTo>
                <a:lnTo>
                  <a:pt x="447" y="1905"/>
                </a:lnTo>
                <a:lnTo>
                  <a:pt x="450" y="1911"/>
                </a:lnTo>
                <a:lnTo>
                  <a:pt x="460" y="1916"/>
                </a:lnTo>
                <a:lnTo>
                  <a:pt x="466" y="1915"/>
                </a:lnTo>
                <a:lnTo>
                  <a:pt x="474" y="1919"/>
                </a:lnTo>
                <a:lnTo>
                  <a:pt x="498" y="1918"/>
                </a:lnTo>
                <a:lnTo>
                  <a:pt x="501" y="1924"/>
                </a:lnTo>
                <a:lnTo>
                  <a:pt x="502" y="1934"/>
                </a:lnTo>
                <a:lnTo>
                  <a:pt x="514" y="1941"/>
                </a:lnTo>
                <a:lnTo>
                  <a:pt x="515" y="1946"/>
                </a:lnTo>
                <a:lnTo>
                  <a:pt x="523" y="1955"/>
                </a:lnTo>
                <a:lnTo>
                  <a:pt x="530" y="1966"/>
                </a:lnTo>
                <a:lnTo>
                  <a:pt x="535" y="1966"/>
                </a:lnTo>
                <a:lnTo>
                  <a:pt x="545" y="1958"/>
                </a:lnTo>
                <a:lnTo>
                  <a:pt x="560" y="1966"/>
                </a:lnTo>
                <a:lnTo>
                  <a:pt x="581" y="1957"/>
                </a:lnTo>
                <a:lnTo>
                  <a:pt x="603" y="1974"/>
                </a:lnTo>
                <a:lnTo>
                  <a:pt x="612" y="1973"/>
                </a:lnTo>
                <a:lnTo>
                  <a:pt x="618" y="1987"/>
                </a:lnTo>
                <a:lnTo>
                  <a:pt x="626" y="1990"/>
                </a:lnTo>
                <a:lnTo>
                  <a:pt x="632" y="2000"/>
                </a:lnTo>
                <a:lnTo>
                  <a:pt x="638" y="2003"/>
                </a:lnTo>
                <a:lnTo>
                  <a:pt x="679" y="1995"/>
                </a:lnTo>
                <a:lnTo>
                  <a:pt x="685" y="2000"/>
                </a:lnTo>
                <a:lnTo>
                  <a:pt x="690" y="2000"/>
                </a:lnTo>
                <a:lnTo>
                  <a:pt x="693" y="2002"/>
                </a:lnTo>
                <a:lnTo>
                  <a:pt x="694" y="2008"/>
                </a:lnTo>
                <a:lnTo>
                  <a:pt x="700" y="2011"/>
                </a:lnTo>
                <a:lnTo>
                  <a:pt x="711" y="2003"/>
                </a:lnTo>
                <a:lnTo>
                  <a:pt x="723" y="2013"/>
                </a:lnTo>
                <a:lnTo>
                  <a:pt x="737" y="2010"/>
                </a:lnTo>
                <a:lnTo>
                  <a:pt x="764" y="2014"/>
                </a:lnTo>
                <a:lnTo>
                  <a:pt x="779" y="2018"/>
                </a:lnTo>
                <a:lnTo>
                  <a:pt x="779" y="2007"/>
                </a:lnTo>
                <a:lnTo>
                  <a:pt x="776" y="2004"/>
                </a:lnTo>
                <a:lnTo>
                  <a:pt x="778" y="1994"/>
                </a:lnTo>
                <a:lnTo>
                  <a:pt x="782" y="1992"/>
                </a:lnTo>
                <a:lnTo>
                  <a:pt x="781" y="1982"/>
                </a:lnTo>
                <a:lnTo>
                  <a:pt x="787" y="1978"/>
                </a:lnTo>
                <a:lnTo>
                  <a:pt x="794" y="1984"/>
                </a:lnTo>
                <a:lnTo>
                  <a:pt x="816" y="1988"/>
                </a:lnTo>
                <a:lnTo>
                  <a:pt x="825" y="1998"/>
                </a:lnTo>
                <a:lnTo>
                  <a:pt x="837" y="1999"/>
                </a:lnTo>
                <a:lnTo>
                  <a:pt x="845" y="2003"/>
                </a:lnTo>
                <a:lnTo>
                  <a:pt x="864" y="2005"/>
                </a:lnTo>
                <a:lnTo>
                  <a:pt x="869" y="2011"/>
                </a:lnTo>
                <a:lnTo>
                  <a:pt x="872" y="2021"/>
                </a:lnTo>
                <a:lnTo>
                  <a:pt x="877" y="2025"/>
                </a:lnTo>
                <a:lnTo>
                  <a:pt x="892" y="2023"/>
                </a:lnTo>
                <a:lnTo>
                  <a:pt x="901" y="2025"/>
                </a:lnTo>
                <a:lnTo>
                  <a:pt x="913" y="2025"/>
                </a:lnTo>
                <a:lnTo>
                  <a:pt x="915" y="2030"/>
                </a:lnTo>
                <a:lnTo>
                  <a:pt x="919" y="2034"/>
                </a:lnTo>
                <a:lnTo>
                  <a:pt x="927" y="2057"/>
                </a:lnTo>
                <a:lnTo>
                  <a:pt x="936" y="2057"/>
                </a:lnTo>
                <a:lnTo>
                  <a:pt x="940" y="2053"/>
                </a:lnTo>
                <a:lnTo>
                  <a:pt x="943" y="2046"/>
                </a:lnTo>
                <a:lnTo>
                  <a:pt x="949" y="2047"/>
                </a:lnTo>
                <a:lnTo>
                  <a:pt x="958" y="2046"/>
                </a:lnTo>
                <a:lnTo>
                  <a:pt x="965" y="2052"/>
                </a:lnTo>
                <a:lnTo>
                  <a:pt x="988" y="2062"/>
                </a:lnTo>
                <a:lnTo>
                  <a:pt x="986" y="2068"/>
                </a:lnTo>
                <a:lnTo>
                  <a:pt x="982" y="2086"/>
                </a:lnTo>
                <a:lnTo>
                  <a:pt x="989" y="2092"/>
                </a:lnTo>
                <a:lnTo>
                  <a:pt x="1003" y="2092"/>
                </a:lnTo>
                <a:lnTo>
                  <a:pt x="1019" y="2103"/>
                </a:lnTo>
                <a:lnTo>
                  <a:pt x="1019" y="2109"/>
                </a:lnTo>
                <a:lnTo>
                  <a:pt x="1025" y="2112"/>
                </a:lnTo>
                <a:lnTo>
                  <a:pt x="1029" y="2120"/>
                </a:lnTo>
                <a:lnTo>
                  <a:pt x="1034" y="2123"/>
                </a:lnTo>
                <a:lnTo>
                  <a:pt x="1044" y="2124"/>
                </a:lnTo>
                <a:lnTo>
                  <a:pt x="1062" y="2115"/>
                </a:lnTo>
                <a:lnTo>
                  <a:pt x="1085" y="2116"/>
                </a:lnTo>
                <a:lnTo>
                  <a:pt x="1092" y="2114"/>
                </a:lnTo>
                <a:lnTo>
                  <a:pt x="1105" y="2123"/>
                </a:lnTo>
                <a:lnTo>
                  <a:pt x="1119" y="2128"/>
                </a:lnTo>
                <a:lnTo>
                  <a:pt x="1126" y="2129"/>
                </a:lnTo>
                <a:lnTo>
                  <a:pt x="1132" y="2135"/>
                </a:lnTo>
                <a:lnTo>
                  <a:pt x="1146" y="2135"/>
                </a:lnTo>
                <a:lnTo>
                  <a:pt x="1161" y="2140"/>
                </a:lnTo>
                <a:lnTo>
                  <a:pt x="1166" y="2139"/>
                </a:lnTo>
                <a:lnTo>
                  <a:pt x="1175" y="2128"/>
                </a:lnTo>
                <a:lnTo>
                  <a:pt x="1202" y="2128"/>
                </a:lnTo>
                <a:lnTo>
                  <a:pt x="1214" y="2120"/>
                </a:lnTo>
                <a:lnTo>
                  <a:pt x="1228" y="2123"/>
                </a:lnTo>
                <a:lnTo>
                  <a:pt x="1234" y="2118"/>
                </a:lnTo>
                <a:lnTo>
                  <a:pt x="1248" y="2120"/>
                </a:lnTo>
                <a:lnTo>
                  <a:pt x="1256" y="2130"/>
                </a:lnTo>
                <a:lnTo>
                  <a:pt x="1277" y="2126"/>
                </a:lnTo>
                <a:lnTo>
                  <a:pt x="1269" y="2118"/>
                </a:lnTo>
                <a:lnTo>
                  <a:pt x="1269" y="2109"/>
                </a:lnTo>
                <a:lnTo>
                  <a:pt x="1259" y="2104"/>
                </a:lnTo>
                <a:lnTo>
                  <a:pt x="1259" y="2063"/>
                </a:lnTo>
                <a:lnTo>
                  <a:pt x="1265" y="2037"/>
                </a:lnTo>
                <a:lnTo>
                  <a:pt x="1269" y="2011"/>
                </a:lnTo>
                <a:lnTo>
                  <a:pt x="1260" y="2002"/>
                </a:lnTo>
                <a:lnTo>
                  <a:pt x="1265" y="1998"/>
                </a:lnTo>
                <a:lnTo>
                  <a:pt x="1269" y="2002"/>
                </a:lnTo>
                <a:lnTo>
                  <a:pt x="1277" y="1978"/>
                </a:lnTo>
                <a:lnTo>
                  <a:pt x="1271" y="1974"/>
                </a:lnTo>
                <a:lnTo>
                  <a:pt x="1274" y="1969"/>
                </a:lnTo>
                <a:lnTo>
                  <a:pt x="1284" y="1973"/>
                </a:lnTo>
                <a:lnTo>
                  <a:pt x="1295" y="1960"/>
                </a:lnTo>
                <a:lnTo>
                  <a:pt x="1318" y="1942"/>
                </a:lnTo>
                <a:lnTo>
                  <a:pt x="1348" y="1927"/>
                </a:lnTo>
                <a:lnTo>
                  <a:pt x="1357" y="1929"/>
                </a:lnTo>
                <a:lnTo>
                  <a:pt x="1375" y="1935"/>
                </a:lnTo>
                <a:lnTo>
                  <a:pt x="1399" y="1914"/>
                </a:lnTo>
                <a:lnTo>
                  <a:pt x="1417" y="1908"/>
                </a:lnTo>
                <a:lnTo>
                  <a:pt x="1424" y="1901"/>
                </a:lnTo>
                <a:lnTo>
                  <a:pt x="1433" y="1900"/>
                </a:lnTo>
                <a:lnTo>
                  <a:pt x="1476" y="1876"/>
                </a:lnTo>
                <a:lnTo>
                  <a:pt x="1497" y="1876"/>
                </a:lnTo>
                <a:lnTo>
                  <a:pt x="1505" y="1880"/>
                </a:lnTo>
                <a:lnTo>
                  <a:pt x="1502" y="1887"/>
                </a:lnTo>
                <a:lnTo>
                  <a:pt x="1505" y="1893"/>
                </a:lnTo>
                <a:lnTo>
                  <a:pt x="1512" y="1898"/>
                </a:lnTo>
                <a:lnTo>
                  <a:pt x="1525" y="1901"/>
                </a:lnTo>
                <a:lnTo>
                  <a:pt x="1546" y="1904"/>
                </a:lnTo>
                <a:lnTo>
                  <a:pt x="1558" y="1908"/>
                </a:lnTo>
                <a:lnTo>
                  <a:pt x="1566" y="1905"/>
                </a:lnTo>
                <a:lnTo>
                  <a:pt x="1593" y="1909"/>
                </a:lnTo>
                <a:lnTo>
                  <a:pt x="1595" y="1920"/>
                </a:lnTo>
                <a:lnTo>
                  <a:pt x="1598" y="1924"/>
                </a:lnTo>
                <a:lnTo>
                  <a:pt x="1601" y="1924"/>
                </a:lnTo>
                <a:lnTo>
                  <a:pt x="1601" y="1918"/>
                </a:lnTo>
                <a:lnTo>
                  <a:pt x="1609" y="1920"/>
                </a:lnTo>
                <a:lnTo>
                  <a:pt x="1607" y="1927"/>
                </a:lnTo>
                <a:lnTo>
                  <a:pt x="1591" y="1927"/>
                </a:lnTo>
                <a:lnTo>
                  <a:pt x="1597" y="1934"/>
                </a:lnTo>
                <a:lnTo>
                  <a:pt x="1624" y="1936"/>
                </a:lnTo>
                <a:lnTo>
                  <a:pt x="1639" y="1941"/>
                </a:lnTo>
                <a:lnTo>
                  <a:pt x="1642" y="1931"/>
                </a:lnTo>
                <a:lnTo>
                  <a:pt x="1646" y="1929"/>
                </a:lnTo>
                <a:lnTo>
                  <a:pt x="1639" y="1922"/>
                </a:lnTo>
                <a:lnTo>
                  <a:pt x="1646" y="1922"/>
                </a:lnTo>
                <a:lnTo>
                  <a:pt x="1646" y="1916"/>
                </a:lnTo>
                <a:lnTo>
                  <a:pt x="1654" y="1920"/>
                </a:lnTo>
                <a:lnTo>
                  <a:pt x="1664" y="1919"/>
                </a:lnTo>
                <a:lnTo>
                  <a:pt x="1674" y="1936"/>
                </a:lnTo>
                <a:lnTo>
                  <a:pt x="1682" y="1943"/>
                </a:lnTo>
                <a:lnTo>
                  <a:pt x="1692" y="1946"/>
                </a:lnTo>
                <a:lnTo>
                  <a:pt x="1710" y="1946"/>
                </a:lnTo>
                <a:lnTo>
                  <a:pt x="1724" y="1947"/>
                </a:lnTo>
                <a:lnTo>
                  <a:pt x="1737" y="1940"/>
                </a:lnTo>
                <a:lnTo>
                  <a:pt x="1744" y="1948"/>
                </a:lnTo>
                <a:lnTo>
                  <a:pt x="1741" y="1956"/>
                </a:lnTo>
                <a:lnTo>
                  <a:pt x="1747" y="1967"/>
                </a:lnTo>
                <a:lnTo>
                  <a:pt x="1741" y="1969"/>
                </a:lnTo>
                <a:lnTo>
                  <a:pt x="1740" y="1976"/>
                </a:lnTo>
                <a:lnTo>
                  <a:pt x="1750" y="1976"/>
                </a:lnTo>
                <a:lnTo>
                  <a:pt x="1761" y="1982"/>
                </a:lnTo>
                <a:lnTo>
                  <a:pt x="1765" y="1978"/>
                </a:lnTo>
                <a:lnTo>
                  <a:pt x="1770" y="1982"/>
                </a:lnTo>
                <a:lnTo>
                  <a:pt x="1777" y="1981"/>
                </a:lnTo>
                <a:lnTo>
                  <a:pt x="1789" y="1989"/>
                </a:lnTo>
                <a:lnTo>
                  <a:pt x="1797" y="1989"/>
                </a:lnTo>
                <a:lnTo>
                  <a:pt x="1809" y="1990"/>
                </a:lnTo>
                <a:lnTo>
                  <a:pt x="1811" y="1997"/>
                </a:lnTo>
                <a:lnTo>
                  <a:pt x="1831" y="2008"/>
                </a:lnTo>
                <a:lnTo>
                  <a:pt x="1831" y="2016"/>
                </a:lnTo>
                <a:lnTo>
                  <a:pt x="1852" y="2020"/>
                </a:lnTo>
                <a:lnTo>
                  <a:pt x="1852" y="2009"/>
                </a:lnTo>
                <a:lnTo>
                  <a:pt x="1859" y="2013"/>
                </a:lnTo>
                <a:lnTo>
                  <a:pt x="1868" y="2011"/>
                </a:lnTo>
                <a:lnTo>
                  <a:pt x="1876" y="2015"/>
                </a:lnTo>
                <a:lnTo>
                  <a:pt x="1874" y="2018"/>
                </a:lnTo>
                <a:lnTo>
                  <a:pt x="1892" y="2019"/>
                </a:lnTo>
                <a:lnTo>
                  <a:pt x="1896" y="2023"/>
                </a:lnTo>
                <a:lnTo>
                  <a:pt x="1892" y="2030"/>
                </a:lnTo>
                <a:lnTo>
                  <a:pt x="1892" y="2032"/>
                </a:lnTo>
                <a:lnTo>
                  <a:pt x="1904" y="2032"/>
                </a:lnTo>
                <a:lnTo>
                  <a:pt x="1905" y="2023"/>
                </a:lnTo>
                <a:lnTo>
                  <a:pt x="1913" y="2013"/>
                </a:lnTo>
                <a:lnTo>
                  <a:pt x="1929" y="2013"/>
                </a:lnTo>
                <a:lnTo>
                  <a:pt x="1940" y="2019"/>
                </a:lnTo>
                <a:lnTo>
                  <a:pt x="1947" y="2019"/>
                </a:lnTo>
                <a:lnTo>
                  <a:pt x="1949" y="2010"/>
                </a:lnTo>
                <a:lnTo>
                  <a:pt x="1978" y="2005"/>
                </a:lnTo>
                <a:lnTo>
                  <a:pt x="1983" y="1999"/>
                </a:lnTo>
                <a:lnTo>
                  <a:pt x="1992" y="1999"/>
                </a:lnTo>
                <a:lnTo>
                  <a:pt x="2001" y="2005"/>
                </a:lnTo>
                <a:lnTo>
                  <a:pt x="2005" y="2000"/>
                </a:lnTo>
                <a:lnTo>
                  <a:pt x="2011" y="1997"/>
                </a:lnTo>
                <a:lnTo>
                  <a:pt x="2013" y="1983"/>
                </a:lnTo>
                <a:lnTo>
                  <a:pt x="1993" y="1979"/>
                </a:lnTo>
                <a:lnTo>
                  <a:pt x="2022" y="1963"/>
                </a:lnTo>
                <a:lnTo>
                  <a:pt x="2030" y="1943"/>
                </a:lnTo>
                <a:lnTo>
                  <a:pt x="2035" y="1947"/>
                </a:lnTo>
                <a:lnTo>
                  <a:pt x="2059" y="1946"/>
                </a:lnTo>
                <a:lnTo>
                  <a:pt x="2068" y="1937"/>
                </a:lnTo>
                <a:lnTo>
                  <a:pt x="2072" y="1932"/>
                </a:lnTo>
                <a:lnTo>
                  <a:pt x="2072" y="1921"/>
                </a:lnTo>
                <a:lnTo>
                  <a:pt x="2090" y="1915"/>
                </a:lnTo>
                <a:lnTo>
                  <a:pt x="2102" y="1914"/>
                </a:lnTo>
                <a:lnTo>
                  <a:pt x="2112" y="1918"/>
                </a:lnTo>
                <a:lnTo>
                  <a:pt x="2115" y="1915"/>
                </a:lnTo>
                <a:lnTo>
                  <a:pt x="2115" y="1901"/>
                </a:lnTo>
                <a:lnTo>
                  <a:pt x="2133" y="1890"/>
                </a:lnTo>
                <a:lnTo>
                  <a:pt x="2138" y="1883"/>
                </a:lnTo>
                <a:lnTo>
                  <a:pt x="2147" y="1884"/>
                </a:lnTo>
                <a:lnTo>
                  <a:pt x="2151" y="1889"/>
                </a:lnTo>
                <a:lnTo>
                  <a:pt x="2156" y="1887"/>
                </a:lnTo>
                <a:lnTo>
                  <a:pt x="2160" y="1878"/>
                </a:lnTo>
                <a:lnTo>
                  <a:pt x="2173" y="1877"/>
                </a:lnTo>
                <a:lnTo>
                  <a:pt x="2170" y="1874"/>
                </a:lnTo>
                <a:lnTo>
                  <a:pt x="2178" y="1868"/>
                </a:lnTo>
                <a:lnTo>
                  <a:pt x="2184" y="1871"/>
                </a:lnTo>
                <a:lnTo>
                  <a:pt x="2191" y="1866"/>
                </a:lnTo>
                <a:lnTo>
                  <a:pt x="2193" y="1851"/>
                </a:lnTo>
                <a:lnTo>
                  <a:pt x="2190" y="1837"/>
                </a:lnTo>
                <a:lnTo>
                  <a:pt x="2203" y="1834"/>
                </a:lnTo>
                <a:lnTo>
                  <a:pt x="2206" y="1820"/>
                </a:lnTo>
                <a:lnTo>
                  <a:pt x="2217" y="1817"/>
                </a:lnTo>
                <a:lnTo>
                  <a:pt x="2226" y="1808"/>
                </a:lnTo>
                <a:lnTo>
                  <a:pt x="2224" y="1803"/>
                </a:lnTo>
                <a:lnTo>
                  <a:pt x="2236" y="1803"/>
                </a:lnTo>
                <a:lnTo>
                  <a:pt x="2239" y="1799"/>
                </a:lnTo>
                <a:lnTo>
                  <a:pt x="2239" y="1792"/>
                </a:lnTo>
                <a:lnTo>
                  <a:pt x="2226" y="1779"/>
                </a:lnTo>
                <a:lnTo>
                  <a:pt x="2229" y="1771"/>
                </a:lnTo>
                <a:lnTo>
                  <a:pt x="2221" y="1767"/>
                </a:lnTo>
                <a:lnTo>
                  <a:pt x="2211" y="1774"/>
                </a:lnTo>
                <a:lnTo>
                  <a:pt x="2190" y="1768"/>
                </a:lnTo>
                <a:lnTo>
                  <a:pt x="2163" y="1772"/>
                </a:lnTo>
                <a:lnTo>
                  <a:pt x="2157" y="1771"/>
                </a:lnTo>
                <a:lnTo>
                  <a:pt x="2145" y="1761"/>
                </a:lnTo>
                <a:lnTo>
                  <a:pt x="2136" y="1761"/>
                </a:lnTo>
                <a:lnTo>
                  <a:pt x="2129" y="1756"/>
                </a:lnTo>
                <a:lnTo>
                  <a:pt x="2126" y="1756"/>
                </a:lnTo>
                <a:lnTo>
                  <a:pt x="2099" y="1746"/>
                </a:lnTo>
                <a:lnTo>
                  <a:pt x="2093" y="1731"/>
                </a:lnTo>
                <a:lnTo>
                  <a:pt x="2075" y="1714"/>
                </a:lnTo>
                <a:lnTo>
                  <a:pt x="2080" y="1704"/>
                </a:lnTo>
                <a:lnTo>
                  <a:pt x="2078" y="1696"/>
                </a:lnTo>
                <a:lnTo>
                  <a:pt x="2084" y="1693"/>
                </a:lnTo>
                <a:lnTo>
                  <a:pt x="2078" y="1684"/>
                </a:lnTo>
                <a:lnTo>
                  <a:pt x="2078" y="1683"/>
                </a:lnTo>
                <a:lnTo>
                  <a:pt x="2074" y="1673"/>
                </a:lnTo>
                <a:lnTo>
                  <a:pt x="2078" y="1665"/>
                </a:lnTo>
                <a:lnTo>
                  <a:pt x="2084" y="1664"/>
                </a:lnTo>
                <a:lnTo>
                  <a:pt x="2092" y="1653"/>
                </a:lnTo>
                <a:lnTo>
                  <a:pt x="2093" y="1641"/>
                </a:lnTo>
                <a:lnTo>
                  <a:pt x="2098" y="1633"/>
                </a:lnTo>
                <a:lnTo>
                  <a:pt x="2109" y="1636"/>
                </a:lnTo>
                <a:lnTo>
                  <a:pt x="2118" y="1640"/>
                </a:lnTo>
                <a:lnTo>
                  <a:pt x="2121" y="1635"/>
                </a:lnTo>
                <a:lnTo>
                  <a:pt x="2109" y="1621"/>
                </a:lnTo>
                <a:lnTo>
                  <a:pt x="2106" y="1609"/>
                </a:lnTo>
                <a:lnTo>
                  <a:pt x="2109" y="1600"/>
                </a:lnTo>
                <a:lnTo>
                  <a:pt x="2098" y="1594"/>
                </a:lnTo>
                <a:lnTo>
                  <a:pt x="2074" y="1590"/>
                </a:lnTo>
                <a:lnTo>
                  <a:pt x="2062" y="1579"/>
                </a:lnTo>
                <a:lnTo>
                  <a:pt x="2059" y="1567"/>
                </a:lnTo>
                <a:lnTo>
                  <a:pt x="2059" y="1552"/>
                </a:lnTo>
                <a:lnTo>
                  <a:pt x="2044" y="1549"/>
                </a:lnTo>
                <a:lnTo>
                  <a:pt x="2044" y="1538"/>
                </a:lnTo>
                <a:lnTo>
                  <a:pt x="2039" y="15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5" name="Freeform 577"/>
          <p:cNvSpPr>
            <a:spLocks/>
          </p:cNvSpPr>
          <p:nvPr/>
        </p:nvSpPr>
        <p:spPr bwMode="auto">
          <a:xfrm>
            <a:off x="2633663" y="4041775"/>
            <a:ext cx="1778000" cy="1365250"/>
          </a:xfrm>
          <a:custGeom>
            <a:avLst/>
            <a:gdLst>
              <a:gd name="T0" fmla="*/ 240259491 w 2239"/>
              <a:gd name="T1" fmla="*/ 37802345 h 1720"/>
              <a:gd name="T2" fmla="*/ 204945629 w 2239"/>
              <a:gd name="T3" fmla="*/ 4410075 h 1720"/>
              <a:gd name="T4" fmla="*/ 157019854 w 2239"/>
              <a:gd name="T5" fmla="*/ 15751177 h 1720"/>
              <a:gd name="T6" fmla="*/ 107202524 w 2239"/>
              <a:gd name="T7" fmla="*/ 9450388 h 1720"/>
              <a:gd name="T8" fmla="*/ 39728250 w 2239"/>
              <a:gd name="T9" fmla="*/ 15751177 h 1720"/>
              <a:gd name="T10" fmla="*/ 7567022 w 2239"/>
              <a:gd name="T11" fmla="*/ 40322501 h 1720"/>
              <a:gd name="T12" fmla="*/ 59907243 w 2239"/>
              <a:gd name="T13" fmla="*/ 49143442 h 1720"/>
              <a:gd name="T14" fmla="*/ 61798799 w 2239"/>
              <a:gd name="T15" fmla="*/ 70564380 h 1720"/>
              <a:gd name="T16" fmla="*/ 27115493 w 2239"/>
              <a:gd name="T17" fmla="*/ 69934142 h 1720"/>
              <a:gd name="T18" fmla="*/ 0 w 2239"/>
              <a:gd name="T19" fmla="*/ 102066721 h 1720"/>
              <a:gd name="T20" fmla="*/ 58015687 w 2239"/>
              <a:gd name="T21" fmla="*/ 131048137 h 1720"/>
              <a:gd name="T22" fmla="*/ 93328705 w 2239"/>
              <a:gd name="T23" fmla="*/ 151209382 h 1720"/>
              <a:gd name="T24" fmla="*/ 136210355 w 2239"/>
              <a:gd name="T25" fmla="*/ 173260544 h 1720"/>
              <a:gd name="T26" fmla="*/ 170892854 w 2239"/>
              <a:gd name="T27" fmla="*/ 173260544 h 1720"/>
              <a:gd name="T28" fmla="*/ 180352223 w 2239"/>
              <a:gd name="T29" fmla="*/ 200982255 h 1720"/>
              <a:gd name="T30" fmla="*/ 214405047 w 2239"/>
              <a:gd name="T31" fmla="*/ 200352811 h 1720"/>
              <a:gd name="T32" fmla="*/ 199900685 w 2239"/>
              <a:gd name="T33" fmla="*/ 211693164 h 1720"/>
              <a:gd name="T34" fmla="*/ 249087547 w 2239"/>
              <a:gd name="T35" fmla="*/ 224293942 h 1720"/>
              <a:gd name="T36" fmla="*/ 234584028 w 2239"/>
              <a:gd name="T37" fmla="*/ 257055964 h 1720"/>
              <a:gd name="T38" fmla="*/ 293230209 w 2239"/>
              <a:gd name="T39" fmla="*/ 262096275 h 1720"/>
              <a:gd name="T40" fmla="*/ 277464859 w 2239"/>
              <a:gd name="T41" fmla="*/ 287297830 h 1720"/>
              <a:gd name="T42" fmla="*/ 276203822 w 2239"/>
              <a:gd name="T43" fmla="*/ 353452111 h 1720"/>
              <a:gd name="T44" fmla="*/ 308364246 w 2239"/>
              <a:gd name="T45" fmla="*/ 400704829 h 1720"/>
              <a:gd name="T46" fmla="*/ 365749389 w 2239"/>
              <a:gd name="T47" fmla="*/ 425276246 h 1720"/>
              <a:gd name="T48" fmla="*/ 360073927 w 2239"/>
              <a:gd name="T49" fmla="*/ 481980143 h 1720"/>
              <a:gd name="T50" fmla="*/ 338002596 w 2239"/>
              <a:gd name="T51" fmla="*/ 504661543 h 1720"/>
              <a:gd name="T52" fmla="*/ 393495389 w 2239"/>
              <a:gd name="T53" fmla="*/ 626888689 h 1720"/>
              <a:gd name="T54" fmla="*/ 364487558 w 2239"/>
              <a:gd name="T55" fmla="*/ 561364645 h 1720"/>
              <a:gd name="T56" fmla="*/ 314670227 w 2239"/>
              <a:gd name="T57" fmla="*/ 665321260 h 1720"/>
              <a:gd name="T58" fmla="*/ 297643840 w 2239"/>
              <a:gd name="T59" fmla="*/ 694303445 h 1720"/>
              <a:gd name="T60" fmla="*/ 212512697 w 2239"/>
              <a:gd name="T61" fmla="*/ 861893590 h 1720"/>
              <a:gd name="T62" fmla="*/ 211251660 w 2239"/>
              <a:gd name="T63" fmla="*/ 878904441 h 1720"/>
              <a:gd name="T64" fmla="*/ 231430641 w 2239"/>
              <a:gd name="T65" fmla="*/ 921117642 h 1720"/>
              <a:gd name="T66" fmla="*/ 271789397 w 2239"/>
              <a:gd name="T67" fmla="*/ 929307552 h 1720"/>
              <a:gd name="T68" fmla="*/ 324129596 w 2239"/>
              <a:gd name="T69" fmla="*/ 958289737 h 1720"/>
              <a:gd name="T70" fmla="*/ 389712277 w 2239"/>
              <a:gd name="T71" fmla="*/ 987271129 h 1720"/>
              <a:gd name="T72" fmla="*/ 448357763 w 2239"/>
              <a:gd name="T73" fmla="*/ 997351751 h 1720"/>
              <a:gd name="T74" fmla="*/ 496283537 w 2239"/>
              <a:gd name="T75" fmla="*/ 981601374 h 1720"/>
              <a:gd name="T76" fmla="*/ 562496737 w 2239"/>
              <a:gd name="T77" fmla="*/ 1009952529 h 1720"/>
              <a:gd name="T78" fmla="*/ 604116530 w 2239"/>
              <a:gd name="T79" fmla="*/ 1024444019 h 1720"/>
              <a:gd name="T80" fmla="*/ 648889711 w 2239"/>
              <a:gd name="T81" fmla="*/ 1071066499 h 1720"/>
              <a:gd name="T82" fmla="*/ 722669929 w 2239"/>
              <a:gd name="T83" fmla="*/ 1080516884 h 1720"/>
              <a:gd name="T84" fmla="*/ 805278203 w 2239"/>
              <a:gd name="T85" fmla="*/ 1074847129 h 1720"/>
              <a:gd name="T86" fmla="*/ 805278203 w 2239"/>
              <a:gd name="T87" fmla="*/ 981601374 h 1720"/>
              <a:gd name="T88" fmla="*/ 893562932 w 2239"/>
              <a:gd name="T89" fmla="*/ 937498256 h 1720"/>
              <a:gd name="T90" fmla="*/ 974910168 w 2239"/>
              <a:gd name="T91" fmla="*/ 934978100 h 1720"/>
              <a:gd name="T92" fmla="*/ 1003287481 w 2239"/>
              <a:gd name="T93" fmla="*/ 949468796 h 1720"/>
              <a:gd name="T94" fmla="*/ 1049321699 w 2239"/>
              <a:gd name="T95" fmla="*/ 944428485 h 1720"/>
              <a:gd name="T96" fmla="*/ 1097877992 w 2239"/>
              <a:gd name="T97" fmla="*/ 975930826 h 1720"/>
              <a:gd name="T98" fmla="*/ 1142019861 w 2239"/>
              <a:gd name="T99" fmla="*/ 993571915 h 1720"/>
              <a:gd name="T100" fmla="*/ 1195621098 w 2239"/>
              <a:gd name="T101" fmla="*/ 1009952529 h 1720"/>
              <a:gd name="T102" fmla="*/ 1247329984 w 2239"/>
              <a:gd name="T103" fmla="*/ 998612226 h 1720"/>
              <a:gd name="T104" fmla="*/ 1283274315 w 2239"/>
              <a:gd name="T105" fmla="*/ 962069574 h 1720"/>
              <a:gd name="T106" fmla="*/ 1345073884 w 2239"/>
              <a:gd name="T107" fmla="*/ 926157953 h 1720"/>
              <a:gd name="T108" fmla="*/ 1381648733 w 2239"/>
              <a:gd name="T109" fmla="*/ 911037019 h 1720"/>
              <a:gd name="T110" fmla="*/ 1411917602 w 2239"/>
              <a:gd name="T111" fmla="*/ 864413745 h 1720"/>
              <a:gd name="T112" fmla="*/ 1342551809 w 2239"/>
              <a:gd name="T113" fmla="*/ 841732345 h 1720"/>
              <a:gd name="T114" fmla="*/ 1307868515 w 2239"/>
              <a:gd name="T115" fmla="*/ 789439118 h 1720"/>
              <a:gd name="T116" fmla="*/ 1328047496 w 2239"/>
              <a:gd name="T117" fmla="*/ 749116630 h 1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39"/>
              <a:gd name="T178" fmla="*/ 0 h 1720"/>
              <a:gd name="T179" fmla="*/ 2239 w 2239"/>
              <a:gd name="T180" fmla="*/ 1720 h 17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39" h="1720">
                <a:moveTo>
                  <a:pt x="472" y="68"/>
                </a:moveTo>
                <a:lnTo>
                  <a:pt x="456" y="75"/>
                </a:lnTo>
                <a:lnTo>
                  <a:pt x="445" y="73"/>
                </a:lnTo>
                <a:lnTo>
                  <a:pt x="440" y="80"/>
                </a:lnTo>
                <a:lnTo>
                  <a:pt x="428" y="81"/>
                </a:lnTo>
                <a:lnTo>
                  <a:pt x="405" y="98"/>
                </a:lnTo>
                <a:lnTo>
                  <a:pt x="395" y="96"/>
                </a:lnTo>
                <a:lnTo>
                  <a:pt x="395" y="88"/>
                </a:lnTo>
                <a:lnTo>
                  <a:pt x="381" y="77"/>
                </a:lnTo>
                <a:lnTo>
                  <a:pt x="381" y="60"/>
                </a:lnTo>
                <a:lnTo>
                  <a:pt x="370" y="49"/>
                </a:lnTo>
                <a:lnTo>
                  <a:pt x="365" y="32"/>
                </a:lnTo>
                <a:lnTo>
                  <a:pt x="347" y="25"/>
                </a:lnTo>
                <a:lnTo>
                  <a:pt x="356" y="22"/>
                </a:lnTo>
                <a:lnTo>
                  <a:pt x="356" y="16"/>
                </a:lnTo>
                <a:lnTo>
                  <a:pt x="344" y="16"/>
                </a:lnTo>
                <a:lnTo>
                  <a:pt x="338" y="21"/>
                </a:lnTo>
                <a:lnTo>
                  <a:pt x="340" y="14"/>
                </a:lnTo>
                <a:lnTo>
                  <a:pt x="349" y="0"/>
                </a:lnTo>
                <a:lnTo>
                  <a:pt x="325" y="7"/>
                </a:lnTo>
                <a:lnTo>
                  <a:pt x="319" y="15"/>
                </a:lnTo>
                <a:lnTo>
                  <a:pt x="320" y="1"/>
                </a:lnTo>
                <a:lnTo>
                  <a:pt x="314" y="0"/>
                </a:lnTo>
                <a:lnTo>
                  <a:pt x="311" y="6"/>
                </a:lnTo>
                <a:lnTo>
                  <a:pt x="295" y="7"/>
                </a:lnTo>
                <a:lnTo>
                  <a:pt x="285" y="11"/>
                </a:lnTo>
                <a:lnTo>
                  <a:pt x="267" y="0"/>
                </a:lnTo>
                <a:lnTo>
                  <a:pt x="259" y="9"/>
                </a:lnTo>
                <a:lnTo>
                  <a:pt x="256" y="22"/>
                </a:lnTo>
                <a:lnTo>
                  <a:pt x="249" y="25"/>
                </a:lnTo>
                <a:lnTo>
                  <a:pt x="246" y="35"/>
                </a:lnTo>
                <a:lnTo>
                  <a:pt x="232" y="31"/>
                </a:lnTo>
                <a:lnTo>
                  <a:pt x="221" y="27"/>
                </a:lnTo>
                <a:lnTo>
                  <a:pt x="210" y="22"/>
                </a:lnTo>
                <a:lnTo>
                  <a:pt x="200" y="21"/>
                </a:lnTo>
                <a:lnTo>
                  <a:pt x="191" y="36"/>
                </a:lnTo>
                <a:lnTo>
                  <a:pt x="186" y="30"/>
                </a:lnTo>
                <a:lnTo>
                  <a:pt x="176" y="32"/>
                </a:lnTo>
                <a:lnTo>
                  <a:pt x="176" y="17"/>
                </a:lnTo>
                <a:lnTo>
                  <a:pt x="170" y="15"/>
                </a:lnTo>
                <a:lnTo>
                  <a:pt x="158" y="20"/>
                </a:lnTo>
                <a:lnTo>
                  <a:pt x="154" y="17"/>
                </a:lnTo>
                <a:lnTo>
                  <a:pt x="136" y="17"/>
                </a:lnTo>
                <a:lnTo>
                  <a:pt x="127" y="22"/>
                </a:lnTo>
                <a:lnTo>
                  <a:pt x="112" y="23"/>
                </a:lnTo>
                <a:lnTo>
                  <a:pt x="116" y="18"/>
                </a:lnTo>
                <a:lnTo>
                  <a:pt x="107" y="16"/>
                </a:lnTo>
                <a:lnTo>
                  <a:pt x="76" y="23"/>
                </a:lnTo>
                <a:lnTo>
                  <a:pt x="70" y="21"/>
                </a:lnTo>
                <a:lnTo>
                  <a:pt x="63" y="25"/>
                </a:lnTo>
                <a:lnTo>
                  <a:pt x="69" y="30"/>
                </a:lnTo>
                <a:lnTo>
                  <a:pt x="55" y="27"/>
                </a:lnTo>
                <a:lnTo>
                  <a:pt x="55" y="36"/>
                </a:lnTo>
                <a:lnTo>
                  <a:pt x="37" y="31"/>
                </a:lnTo>
                <a:lnTo>
                  <a:pt x="24" y="36"/>
                </a:lnTo>
                <a:lnTo>
                  <a:pt x="18" y="47"/>
                </a:lnTo>
                <a:lnTo>
                  <a:pt x="19" y="52"/>
                </a:lnTo>
                <a:lnTo>
                  <a:pt x="25" y="53"/>
                </a:lnTo>
                <a:lnTo>
                  <a:pt x="15" y="58"/>
                </a:lnTo>
                <a:lnTo>
                  <a:pt x="12" y="64"/>
                </a:lnTo>
                <a:lnTo>
                  <a:pt x="13" y="73"/>
                </a:lnTo>
                <a:lnTo>
                  <a:pt x="10" y="88"/>
                </a:lnTo>
                <a:lnTo>
                  <a:pt x="18" y="88"/>
                </a:lnTo>
                <a:lnTo>
                  <a:pt x="27" y="83"/>
                </a:lnTo>
                <a:lnTo>
                  <a:pt x="34" y="88"/>
                </a:lnTo>
                <a:lnTo>
                  <a:pt x="45" y="86"/>
                </a:lnTo>
                <a:lnTo>
                  <a:pt x="51" y="84"/>
                </a:lnTo>
                <a:lnTo>
                  <a:pt x="55" y="88"/>
                </a:lnTo>
                <a:lnTo>
                  <a:pt x="70" y="80"/>
                </a:lnTo>
                <a:lnTo>
                  <a:pt x="95" y="78"/>
                </a:lnTo>
                <a:lnTo>
                  <a:pt x="95" y="81"/>
                </a:lnTo>
                <a:lnTo>
                  <a:pt x="72" y="89"/>
                </a:lnTo>
                <a:lnTo>
                  <a:pt x="69" y="95"/>
                </a:lnTo>
                <a:lnTo>
                  <a:pt x="79" y="98"/>
                </a:lnTo>
                <a:lnTo>
                  <a:pt x="88" y="93"/>
                </a:lnTo>
                <a:lnTo>
                  <a:pt x="100" y="96"/>
                </a:lnTo>
                <a:lnTo>
                  <a:pt x="92" y="101"/>
                </a:lnTo>
                <a:lnTo>
                  <a:pt x="98" y="103"/>
                </a:lnTo>
                <a:lnTo>
                  <a:pt x="106" y="111"/>
                </a:lnTo>
                <a:lnTo>
                  <a:pt x="98" y="112"/>
                </a:lnTo>
                <a:lnTo>
                  <a:pt x="92" y="110"/>
                </a:lnTo>
                <a:lnTo>
                  <a:pt x="76" y="112"/>
                </a:lnTo>
                <a:lnTo>
                  <a:pt x="69" y="105"/>
                </a:lnTo>
                <a:lnTo>
                  <a:pt x="57" y="105"/>
                </a:lnTo>
                <a:lnTo>
                  <a:pt x="51" y="95"/>
                </a:lnTo>
                <a:lnTo>
                  <a:pt x="42" y="98"/>
                </a:lnTo>
                <a:lnTo>
                  <a:pt x="45" y="104"/>
                </a:lnTo>
                <a:lnTo>
                  <a:pt x="36" y="105"/>
                </a:lnTo>
                <a:lnTo>
                  <a:pt x="36" y="109"/>
                </a:lnTo>
                <a:lnTo>
                  <a:pt x="43" y="111"/>
                </a:lnTo>
                <a:lnTo>
                  <a:pt x="42" y="117"/>
                </a:lnTo>
                <a:lnTo>
                  <a:pt x="42" y="130"/>
                </a:lnTo>
                <a:lnTo>
                  <a:pt x="45" y="131"/>
                </a:lnTo>
                <a:lnTo>
                  <a:pt x="57" y="119"/>
                </a:lnTo>
                <a:lnTo>
                  <a:pt x="82" y="130"/>
                </a:lnTo>
                <a:lnTo>
                  <a:pt x="88" y="146"/>
                </a:lnTo>
                <a:lnTo>
                  <a:pt x="83" y="153"/>
                </a:lnTo>
                <a:lnTo>
                  <a:pt x="73" y="149"/>
                </a:lnTo>
                <a:lnTo>
                  <a:pt x="9" y="156"/>
                </a:lnTo>
                <a:lnTo>
                  <a:pt x="0" y="162"/>
                </a:lnTo>
                <a:lnTo>
                  <a:pt x="25" y="172"/>
                </a:lnTo>
                <a:lnTo>
                  <a:pt x="34" y="167"/>
                </a:lnTo>
                <a:lnTo>
                  <a:pt x="54" y="188"/>
                </a:lnTo>
                <a:lnTo>
                  <a:pt x="61" y="203"/>
                </a:lnTo>
                <a:lnTo>
                  <a:pt x="61" y="216"/>
                </a:lnTo>
                <a:lnTo>
                  <a:pt x="54" y="219"/>
                </a:lnTo>
                <a:lnTo>
                  <a:pt x="52" y="226"/>
                </a:lnTo>
                <a:lnTo>
                  <a:pt x="81" y="231"/>
                </a:lnTo>
                <a:lnTo>
                  <a:pt x="91" y="222"/>
                </a:lnTo>
                <a:lnTo>
                  <a:pt x="92" y="208"/>
                </a:lnTo>
                <a:lnTo>
                  <a:pt x="98" y="220"/>
                </a:lnTo>
                <a:lnTo>
                  <a:pt x="104" y="219"/>
                </a:lnTo>
                <a:lnTo>
                  <a:pt x="104" y="203"/>
                </a:lnTo>
                <a:lnTo>
                  <a:pt x="115" y="191"/>
                </a:lnTo>
                <a:lnTo>
                  <a:pt x="112" y="204"/>
                </a:lnTo>
                <a:lnTo>
                  <a:pt x="115" y="220"/>
                </a:lnTo>
                <a:lnTo>
                  <a:pt x="125" y="224"/>
                </a:lnTo>
                <a:lnTo>
                  <a:pt x="125" y="217"/>
                </a:lnTo>
                <a:lnTo>
                  <a:pt x="134" y="215"/>
                </a:lnTo>
                <a:lnTo>
                  <a:pt x="148" y="240"/>
                </a:lnTo>
                <a:lnTo>
                  <a:pt x="162" y="245"/>
                </a:lnTo>
                <a:lnTo>
                  <a:pt x="167" y="235"/>
                </a:lnTo>
                <a:lnTo>
                  <a:pt x="170" y="241"/>
                </a:lnTo>
                <a:lnTo>
                  <a:pt x="177" y="238"/>
                </a:lnTo>
                <a:lnTo>
                  <a:pt x="174" y="245"/>
                </a:lnTo>
                <a:lnTo>
                  <a:pt x="180" y="251"/>
                </a:lnTo>
                <a:lnTo>
                  <a:pt x="185" y="248"/>
                </a:lnTo>
                <a:lnTo>
                  <a:pt x="203" y="256"/>
                </a:lnTo>
                <a:lnTo>
                  <a:pt x="210" y="266"/>
                </a:lnTo>
                <a:lnTo>
                  <a:pt x="216" y="275"/>
                </a:lnTo>
                <a:lnTo>
                  <a:pt x="228" y="277"/>
                </a:lnTo>
                <a:lnTo>
                  <a:pt x="232" y="267"/>
                </a:lnTo>
                <a:lnTo>
                  <a:pt x="246" y="261"/>
                </a:lnTo>
                <a:lnTo>
                  <a:pt x="253" y="262"/>
                </a:lnTo>
                <a:lnTo>
                  <a:pt x="246" y="272"/>
                </a:lnTo>
                <a:lnTo>
                  <a:pt x="235" y="282"/>
                </a:lnTo>
                <a:lnTo>
                  <a:pt x="244" y="285"/>
                </a:lnTo>
                <a:lnTo>
                  <a:pt x="253" y="294"/>
                </a:lnTo>
                <a:lnTo>
                  <a:pt x="258" y="287"/>
                </a:lnTo>
                <a:lnTo>
                  <a:pt x="271" y="275"/>
                </a:lnTo>
                <a:lnTo>
                  <a:pt x="274" y="283"/>
                </a:lnTo>
                <a:lnTo>
                  <a:pt x="267" y="290"/>
                </a:lnTo>
                <a:lnTo>
                  <a:pt x="261" y="299"/>
                </a:lnTo>
                <a:lnTo>
                  <a:pt x="267" y="309"/>
                </a:lnTo>
                <a:lnTo>
                  <a:pt x="262" y="332"/>
                </a:lnTo>
                <a:lnTo>
                  <a:pt x="264" y="337"/>
                </a:lnTo>
                <a:lnTo>
                  <a:pt x="273" y="340"/>
                </a:lnTo>
                <a:lnTo>
                  <a:pt x="270" y="327"/>
                </a:lnTo>
                <a:lnTo>
                  <a:pt x="274" y="316"/>
                </a:lnTo>
                <a:lnTo>
                  <a:pt x="286" y="319"/>
                </a:lnTo>
                <a:lnTo>
                  <a:pt x="299" y="325"/>
                </a:lnTo>
                <a:lnTo>
                  <a:pt x="301" y="320"/>
                </a:lnTo>
                <a:lnTo>
                  <a:pt x="297" y="308"/>
                </a:lnTo>
                <a:lnTo>
                  <a:pt x="301" y="308"/>
                </a:lnTo>
                <a:lnTo>
                  <a:pt x="308" y="318"/>
                </a:lnTo>
                <a:lnTo>
                  <a:pt x="317" y="318"/>
                </a:lnTo>
                <a:lnTo>
                  <a:pt x="320" y="311"/>
                </a:lnTo>
                <a:lnTo>
                  <a:pt x="328" y="313"/>
                </a:lnTo>
                <a:lnTo>
                  <a:pt x="340" y="310"/>
                </a:lnTo>
                <a:lnTo>
                  <a:pt x="340" y="318"/>
                </a:lnTo>
                <a:lnTo>
                  <a:pt x="346" y="319"/>
                </a:lnTo>
                <a:lnTo>
                  <a:pt x="350" y="316"/>
                </a:lnTo>
                <a:lnTo>
                  <a:pt x="352" y="320"/>
                </a:lnTo>
                <a:lnTo>
                  <a:pt x="349" y="325"/>
                </a:lnTo>
                <a:lnTo>
                  <a:pt x="343" y="326"/>
                </a:lnTo>
                <a:lnTo>
                  <a:pt x="341" y="332"/>
                </a:lnTo>
                <a:lnTo>
                  <a:pt x="337" y="332"/>
                </a:lnTo>
                <a:lnTo>
                  <a:pt x="313" y="327"/>
                </a:lnTo>
                <a:lnTo>
                  <a:pt x="307" y="331"/>
                </a:lnTo>
                <a:lnTo>
                  <a:pt x="317" y="336"/>
                </a:lnTo>
                <a:lnTo>
                  <a:pt x="322" y="347"/>
                </a:lnTo>
                <a:lnTo>
                  <a:pt x="329" y="343"/>
                </a:lnTo>
                <a:lnTo>
                  <a:pt x="337" y="342"/>
                </a:lnTo>
                <a:lnTo>
                  <a:pt x="347" y="347"/>
                </a:lnTo>
                <a:lnTo>
                  <a:pt x="350" y="343"/>
                </a:lnTo>
                <a:lnTo>
                  <a:pt x="358" y="342"/>
                </a:lnTo>
                <a:lnTo>
                  <a:pt x="356" y="347"/>
                </a:lnTo>
                <a:lnTo>
                  <a:pt x="380" y="343"/>
                </a:lnTo>
                <a:lnTo>
                  <a:pt x="404" y="351"/>
                </a:lnTo>
                <a:lnTo>
                  <a:pt x="395" y="356"/>
                </a:lnTo>
                <a:lnTo>
                  <a:pt x="381" y="355"/>
                </a:lnTo>
                <a:lnTo>
                  <a:pt x="378" y="360"/>
                </a:lnTo>
                <a:lnTo>
                  <a:pt x="389" y="364"/>
                </a:lnTo>
                <a:lnTo>
                  <a:pt x="384" y="372"/>
                </a:lnTo>
                <a:lnTo>
                  <a:pt x="365" y="377"/>
                </a:lnTo>
                <a:lnTo>
                  <a:pt x="365" y="381"/>
                </a:lnTo>
                <a:lnTo>
                  <a:pt x="370" y="383"/>
                </a:lnTo>
                <a:lnTo>
                  <a:pt x="377" y="399"/>
                </a:lnTo>
                <a:lnTo>
                  <a:pt x="367" y="400"/>
                </a:lnTo>
                <a:lnTo>
                  <a:pt x="372" y="408"/>
                </a:lnTo>
                <a:lnTo>
                  <a:pt x="381" y="411"/>
                </a:lnTo>
                <a:lnTo>
                  <a:pt x="389" y="406"/>
                </a:lnTo>
                <a:lnTo>
                  <a:pt x="396" y="414"/>
                </a:lnTo>
                <a:lnTo>
                  <a:pt x="404" y="419"/>
                </a:lnTo>
                <a:lnTo>
                  <a:pt x="414" y="415"/>
                </a:lnTo>
                <a:lnTo>
                  <a:pt x="431" y="405"/>
                </a:lnTo>
                <a:lnTo>
                  <a:pt x="468" y="409"/>
                </a:lnTo>
                <a:lnTo>
                  <a:pt x="486" y="416"/>
                </a:lnTo>
                <a:lnTo>
                  <a:pt x="486" y="425"/>
                </a:lnTo>
                <a:lnTo>
                  <a:pt x="465" y="416"/>
                </a:lnTo>
                <a:lnTo>
                  <a:pt x="447" y="414"/>
                </a:lnTo>
                <a:lnTo>
                  <a:pt x="432" y="416"/>
                </a:lnTo>
                <a:lnTo>
                  <a:pt x="428" y="423"/>
                </a:lnTo>
                <a:lnTo>
                  <a:pt x="429" y="429"/>
                </a:lnTo>
                <a:lnTo>
                  <a:pt x="428" y="437"/>
                </a:lnTo>
                <a:lnTo>
                  <a:pt x="422" y="442"/>
                </a:lnTo>
                <a:lnTo>
                  <a:pt x="416" y="442"/>
                </a:lnTo>
                <a:lnTo>
                  <a:pt x="410" y="447"/>
                </a:lnTo>
                <a:lnTo>
                  <a:pt x="423" y="453"/>
                </a:lnTo>
                <a:lnTo>
                  <a:pt x="440" y="456"/>
                </a:lnTo>
                <a:lnTo>
                  <a:pt x="451" y="481"/>
                </a:lnTo>
                <a:lnTo>
                  <a:pt x="442" y="488"/>
                </a:lnTo>
                <a:lnTo>
                  <a:pt x="440" y="495"/>
                </a:lnTo>
                <a:lnTo>
                  <a:pt x="428" y="502"/>
                </a:lnTo>
                <a:lnTo>
                  <a:pt x="423" y="509"/>
                </a:lnTo>
                <a:lnTo>
                  <a:pt x="416" y="510"/>
                </a:lnTo>
                <a:lnTo>
                  <a:pt x="414" y="530"/>
                </a:lnTo>
                <a:lnTo>
                  <a:pt x="428" y="539"/>
                </a:lnTo>
                <a:lnTo>
                  <a:pt x="440" y="550"/>
                </a:lnTo>
                <a:lnTo>
                  <a:pt x="438" y="561"/>
                </a:lnTo>
                <a:lnTo>
                  <a:pt x="444" y="562"/>
                </a:lnTo>
                <a:lnTo>
                  <a:pt x="454" y="582"/>
                </a:lnTo>
                <a:lnTo>
                  <a:pt x="459" y="599"/>
                </a:lnTo>
                <a:lnTo>
                  <a:pt x="460" y="617"/>
                </a:lnTo>
                <a:lnTo>
                  <a:pt x="469" y="617"/>
                </a:lnTo>
                <a:lnTo>
                  <a:pt x="471" y="621"/>
                </a:lnTo>
                <a:lnTo>
                  <a:pt x="484" y="633"/>
                </a:lnTo>
                <a:lnTo>
                  <a:pt x="492" y="633"/>
                </a:lnTo>
                <a:lnTo>
                  <a:pt x="495" y="636"/>
                </a:lnTo>
                <a:lnTo>
                  <a:pt x="489" y="636"/>
                </a:lnTo>
                <a:lnTo>
                  <a:pt x="495" y="639"/>
                </a:lnTo>
                <a:lnTo>
                  <a:pt x="513" y="642"/>
                </a:lnTo>
                <a:lnTo>
                  <a:pt x="517" y="659"/>
                </a:lnTo>
                <a:lnTo>
                  <a:pt x="541" y="665"/>
                </a:lnTo>
                <a:lnTo>
                  <a:pt x="551" y="675"/>
                </a:lnTo>
                <a:lnTo>
                  <a:pt x="553" y="671"/>
                </a:lnTo>
                <a:lnTo>
                  <a:pt x="565" y="682"/>
                </a:lnTo>
                <a:lnTo>
                  <a:pt x="566" y="677"/>
                </a:lnTo>
                <a:lnTo>
                  <a:pt x="569" y="673"/>
                </a:lnTo>
                <a:lnTo>
                  <a:pt x="580" y="675"/>
                </a:lnTo>
                <a:lnTo>
                  <a:pt x="580" y="687"/>
                </a:lnTo>
                <a:lnTo>
                  <a:pt x="574" y="692"/>
                </a:lnTo>
                <a:lnTo>
                  <a:pt x="563" y="697"/>
                </a:lnTo>
                <a:lnTo>
                  <a:pt x="557" y="710"/>
                </a:lnTo>
                <a:lnTo>
                  <a:pt x="568" y="713"/>
                </a:lnTo>
                <a:lnTo>
                  <a:pt x="580" y="741"/>
                </a:lnTo>
                <a:lnTo>
                  <a:pt x="580" y="752"/>
                </a:lnTo>
                <a:lnTo>
                  <a:pt x="569" y="751"/>
                </a:lnTo>
                <a:lnTo>
                  <a:pt x="577" y="764"/>
                </a:lnTo>
                <a:lnTo>
                  <a:pt x="571" y="765"/>
                </a:lnTo>
                <a:lnTo>
                  <a:pt x="574" y="770"/>
                </a:lnTo>
                <a:lnTo>
                  <a:pt x="566" y="783"/>
                </a:lnTo>
                <a:lnTo>
                  <a:pt x="553" y="783"/>
                </a:lnTo>
                <a:lnTo>
                  <a:pt x="553" y="793"/>
                </a:lnTo>
                <a:lnTo>
                  <a:pt x="562" y="799"/>
                </a:lnTo>
                <a:lnTo>
                  <a:pt x="574" y="812"/>
                </a:lnTo>
                <a:lnTo>
                  <a:pt x="568" y="813"/>
                </a:lnTo>
                <a:lnTo>
                  <a:pt x="560" y="803"/>
                </a:lnTo>
                <a:lnTo>
                  <a:pt x="553" y="799"/>
                </a:lnTo>
                <a:lnTo>
                  <a:pt x="536" y="801"/>
                </a:lnTo>
                <a:lnTo>
                  <a:pt x="535" y="828"/>
                </a:lnTo>
                <a:lnTo>
                  <a:pt x="550" y="839"/>
                </a:lnTo>
                <a:lnTo>
                  <a:pt x="571" y="849"/>
                </a:lnTo>
                <a:lnTo>
                  <a:pt x="577" y="860"/>
                </a:lnTo>
                <a:lnTo>
                  <a:pt x="594" y="874"/>
                </a:lnTo>
                <a:lnTo>
                  <a:pt x="608" y="891"/>
                </a:lnTo>
                <a:lnTo>
                  <a:pt x="615" y="909"/>
                </a:lnTo>
                <a:lnTo>
                  <a:pt x="617" y="928"/>
                </a:lnTo>
                <a:lnTo>
                  <a:pt x="618" y="987"/>
                </a:lnTo>
                <a:lnTo>
                  <a:pt x="624" y="995"/>
                </a:lnTo>
                <a:lnTo>
                  <a:pt x="638" y="1000"/>
                </a:lnTo>
                <a:lnTo>
                  <a:pt x="645" y="1012"/>
                </a:lnTo>
                <a:lnTo>
                  <a:pt x="630" y="1011"/>
                </a:lnTo>
                <a:lnTo>
                  <a:pt x="617" y="1002"/>
                </a:lnTo>
                <a:lnTo>
                  <a:pt x="606" y="981"/>
                </a:lnTo>
                <a:lnTo>
                  <a:pt x="603" y="971"/>
                </a:lnTo>
                <a:lnTo>
                  <a:pt x="599" y="923"/>
                </a:lnTo>
                <a:lnTo>
                  <a:pt x="594" y="912"/>
                </a:lnTo>
                <a:lnTo>
                  <a:pt x="581" y="899"/>
                </a:lnTo>
                <a:lnTo>
                  <a:pt x="578" y="891"/>
                </a:lnTo>
                <a:lnTo>
                  <a:pt x="556" y="869"/>
                </a:lnTo>
                <a:lnTo>
                  <a:pt x="556" y="859"/>
                </a:lnTo>
                <a:lnTo>
                  <a:pt x="544" y="866"/>
                </a:lnTo>
                <a:lnTo>
                  <a:pt x="517" y="960"/>
                </a:lnTo>
                <a:lnTo>
                  <a:pt x="474" y="1075"/>
                </a:lnTo>
                <a:lnTo>
                  <a:pt x="477" y="1081"/>
                </a:lnTo>
                <a:lnTo>
                  <a:pt x="483" y="1077"/>
                </a:lnTo>
                <a:lnTo>
                  <a:pt x="483" y="1071"/>
                </a:lnTo>
                <a:lnTo>
                  <a:pt x="487" y="1065"/>
                </a:lnTo>
                <a:lnTo>
                  <a:pt x="499" y="1056"/>
                </a:lnTo>
                <a:lnTo>
                  <a:pt x="498" y="1054"/>
                </a:lnTo>
                <a:lnTo>
                  <a:pt x="505" y="1051"/>
                </a:lnTo>
                <a:lnTo>
                  <a:pt x="520" y="1068"/>
                </a:lnTo>
                <a:lnTo>
                  <a:pt x="523" y="1080"/>
                </a:lnTo>
                <a:lnTo>
                  <a:pt x="513" y="1081"/>
                </a:lnTo>
                <a:lnTo>
                  <a:pt x="501" y="1080"/>
                </a:lnTo>
                <a:lnTo>
                  <a:pt x="498" y="1076"/>
                </a:lnTo>
                <a:lnTo>
                  <a:pt x="487" y="1080"/>
                </a:lnTo>
                <a:lnTo>
                  <a:pt x="484" y="1090"/>
                </a:lnTo>
                <a:lnTo>
                  <a:pt x="472" y="1102"/>
                </a:lnTo>
                <a:lnTo>
                  <a:pt x="471" y="1122"/>
                </a:lnTo>
                <a:lnTo>
                  <a:pt x="447" y="1182"/>
                </a:lnTo>
                <a:lnTo>
                  <a:pt x="428" y="1231"/>
                </a:lnTo>
                <a:lnTo>
                  <a:pt x="396" y="1302"/>
                </a:lnTo>
                <a:lnTo>
                  <a:pt x="386" y="1322"/>
                </a:lnTo>
                <a:lnTo>
                  <a:pt x="374" y="1339"/>
                </a:lnTo>
                <a:lnTo>
                  <a:pt x="361" y="1349"/>
                </a:lnTo>
                <a:lnTo>
                  <a:pt x="350" y="1355"/>
                </a:lnTo>
                <a:lnTo>
                  <a:pt x="338" y="1364"/>
                </a:lnTo>
                <a:lnTo>
                  <a:pt x="337" y="1368"/>
                </a:lnTo>
                <a:lnTo>
                  <a:pt x="332" y="1367"/>
                </a:lnTo>
                <a:lnTo>
                  <a:pt x="316" y="1368"/>
                </a:lnTo>
                <a:lnTo>
                  <a:pt x="314" y="1372"/>
                </a:lnTo>
                <a:lnTo>
                  <a:pt x="311" y="1373"/>
                </a:lnTo>
                <a:lnTo>
                  <a:pt x="313" y="1376"/>
                </a:lnTo>
                <a:lnTo>
                  <a:pt x="320" y="1379"/>
                </a:lnTo>
                <a:lnTo>
                  <a:pt x="319" y="1386"/>
                </a:lnTo>
                <a:lnTo>
                  <a:pt x="323" y="1390"/>
                </a:lnTo>
                <a:lnTo>
                  <a:pt x="329" y="1390"/>
                </a:lnTo>
                <a:lnTo>
                  <a:pt x="335" y="1395"/>
                </a:lnTo>
                <a:lnTo>
                  <a:pt x="338" y="1401"/>
                </a:lnTo>
                <a:lnTo>
                  <a:pt x="346" y="1405"/>
                </a:lnTo>
                <a:lnTo>
                  <a:pt x="353" y="1397"/>
                </a:lnTo>
                <a:lnTo>
                  <a:pt x="381" y="1407"/>
                </a:lnTo>
                <a:lnTo>
                  <a:pt x="384" y="1415"/>
                </a:lnTo>
                <a:lnTo>
                  <a:pt x="374" y="1439"/>
                </a:lnTo>
                <a:lnTo>
                  <a:pt x="370" y="1444"/>
                </a:lnTo>
                <a:lnTo>
                  <a:pt x="361" y="1448"/>
                </a:lnTo>
                <a:lnTo>
                  <a:pt x="361" y="1454"/>
                </a:lnTo>
                <a:lnTo>
                  <a:pt x="367" y="1462"/>
                </a:lnTo>
                <a:lnTo>
                  <a:pt x="381" y="1467"/>
                </a:lnTo>
                <a:lnTo>
                  <a:pt x="386" y="1452"/>
                </a:lnTo>
                <a:lnTo>
                  <a:pt x="389" y="1448"/>
                </a:lnTo>
                <a:lnTo>
                  <a:pt x="398" y="1448"/>
                </a:lnTo>
                <a:lnTo>
                  <a:pt x="396" y="1462"/>
                </a:lnTo>
                <a:lnTo>
                  <a:pt x="402" y="1465"/>
                </a:lnTo>
                <a:lnTo>
                  <a:pt x="408" y="1464"/>
                </a:lnTo>
                <a:lnTo>
                  <a:pt x="422" y="1472"/>
                </a:lnTo>
                <a:lnTo>
                  <a:pt x="423" y="1475"/>
                </a:lnTo>
                <a:lnTo>
                  <a:pt x="431" y="1475"/>
                </a:lnTo>
                <a:lnTo>
                  <a:pt x="440" y="1483"/>
                </a:lnTo>
                <a:lnTo>
                  <a:pt x="447" y="1485"/>
                </a:lnTo>
                <a:lnTo>
                  <a:pt x="450" y="1491"/>
                </a:lnTo>
                <a:lnTo>
                  <a:pt x="460" y="1496"/>
                </a:lnTo>
                <a:lnTo>
                  <a:pt x="466" y="1495"/>
                </a:lnTo>
                <a:lnTo>
                  <a:pt x="474" y="1499"/>
                </a:lnTo>
                <a:lnTo>
                  <a:pt x="498" y="1498"/>
                </a:lnTo>
                <a:lnTo>
                  <a:pt x="501" y="1504"/>
                </a:lnTo>
                <a:lnTo>
                  <a:pt x="502" y="1514"/>
                </a:lnTo>
                <a:lnTo>
                  <a:pt x="514" y="1521"/>
                </a:lnTo>
                <a:lnTo>
                  <a:pt x="515" y="1526"/>
                </a:lnTo>
                <a:lnTo>
                  <a:pt x="523" y="1535"/>
                </a:lnTo>
                <a:lnTo>
                  <a:pt x="530" y="1546"/>
                </a:lnTo>
                <a:lnTo>
                  <a:pt x="535" y="1546"/>
                </a:lnTo>
                <a:lnTo>
                  <a:pt x="545" y="1538"/>
                </a:lnTo>
                <a:lnTo>
                  <a:pt x="560" y="1546"/>
                </a:lnTo>
                <a:lnTo>
                  <a:pt x="581" y="1537"/>
                </a:lnTo>
                <a:lnTo>
                  <a:pt x="603" y="1554"/>
                </a:lnTo>
                <a:lnTo>
                  <a:pt x="612" y="1553"/>
                </a:lnTo>
                <a:lnTo>
                  <a:pt x="618" y="1567"/>
                </a:lnTo>
                <a:lnTo>
                  <a:pt x="626" y="1570"/>
                </a:lnTo>
                <a:lnTo>
                  <a:pt x="632" y="1580"/>
                </a:lnTo>
                <a:lnTo>
                  <a:pt x="638" y="1583"/>
                </a:lnTo>
                <a:lnTo>
                  <a:pt x="679" y="1575"/>
                </a:lnTo>
                <a:lnTo>
                  <a:pt x="685" y="1580"/>
                </a:lnTo>
                <a:lnTo>
                  <a:pt x="690" y="1580"/>
                </a:lnTo>
                <a:lnTo>
                  <a:pt x="693" y="1582"/>
                </a:lnTo>
                <a:lnTo>
                  <a:pt x="694" y="1588"/>
                </a:lnTo>
                <a:lnTo>
                  <a:pt x="700" y="1591"/>
                </a:lnTo>
                <a:lnTo>
                  <a:pt x="711" y="1583"/>
                </a:lnTo>
                <a:lnTo>
                  <a:pt x="723" y="1593"/>
                </a:lnTo>
                <a:lnTo>
                  <a:pt x="737" y="1590"/>
                </a:lnTo>
                <a:lnTo>
                  <a:pt x="764" y="1594"/>
                </a:lnTo>
                <a:lnTo>
                  <a:pt x="779" y="1598"/>
                </a:lnTo>
                <a:lnTo>
                  <a:pt x="779" y="1587"/>
                </a:lnTo>
                <a:lnTo>
                  <a:pt x="776" y="1584"/>
                </a:lnTo>
                <a:lnTo>
                  <a:pt x="778" y="1574"/>
                </a:lnTo>
                <a:lnTo>
                  <a:pt x="782" y="1572"/>
                </a:lnTo>
                <a:lnTo>
                  <a:pt x="781" y="1562"/>
                </a:lnTo>
                <a:lnTo>
                  <a:pt x="787" y="1558"/>
                </a:lnTo>
                <a:lnTo>
                  <a:pt x="794" y="1564"/>
                </a:lnTo>
                <a:lnTo>
                  <a:pt x="816" y="1568"/>
                </a:lnTo>
                <a:lnTo>
                  <a:pt x="825" y="1578"/>
                </a:lnTo>
                <a:lnTo>
                  <a:pt x="837" y="1579"/>
                </a:lnTo>
                <a:lnTo>
                  <a:pt x="845" y="1583"/>
                </a:lnTo>
                <a:lnTo>
                  <a:pt x="864" y="1585"/>
                </a:lnTo>
                <a:lnTo>
                  <a:pt x="869" y="1591"/>
                </a:lnTo>
                <a:lnTo>
                  <a:pt x="872" y="1601"/>
                </a:lnTo>
                <a:lnTo>
                  <a:pt x="877" y="1605"/>
                </a:lnTo>
                <a:lnTo>
                  <a:pt x="892" y="1603"/>
                </a:lnTo>
                <a:lnTo>
                  <a:pt x="901" y="1605"/>
                </a:lnTo>
                <a:lnTo>
                  <a:pt x="913" y="1605"/>
                </a:lnTo>
                <a:lnTo>
                  <a:pt x="915" y="1610"/>
                </a:lnTo>
                <a:lnTo>
                  <a:pt x="919" y="1614"/>
                </a:lnTo>
                <a:lnTo>
                  <a:pt x="927" y="1637"/>
                </a:lnTo>
                <a:lnTo>
                  <a:pt x="936" y="1637"/>
                </a:lnTo>
                <a:lnTo>
                  <a:pt x="940" y="1633"/>
                </a:lnTo>
                <a:lnTo>
                  <a:pt x="943" y="1626"/>
                </a:lnTo>
                <a:lnTo>
                  <a:pt x="949" y="1627"/>
                </a:lnTo>
                <a:lnTo>
                  <a:pt x="958" y="1626"/>
                </a:lnTo>
                <a:lnTo>
                  <a:pt x="965" y="1632"/>
                </a:lnTo>
                <a:lnTo>
                  <a:pt x="988" y="1642"/>
                </a:lnTo>
                <a:lnTo>
                  <a:pt x="986" y="1648"/>
                </a:lnTo>
                <a:lnTo>
                  <a:pt x="982" y="1666"/>
                </a:lnTo>
                <a:lnTo>
                  <a:pt x="989" y="1672"/>
                </a:lnTo>
                <a:lnTo>
                  <a:pt x="1003" y="1672"/>
                </a:lnTo>
                <a:lnTo>
                  <a:pt x="1019" y="1683"/>
                </a:lnTo>
                <a:lnTo>
                  <a:pt x="1019" y="1689"/>
                </a:lnTo>
                <a:lnTo>
                  <a:pt x="1025" y="1692"/>
                </a:lnTo>
                <a:lnTo>
                  <a:pt x="1029" y="1700"/>
                </a:lnTo>
                <a:lnTo>
                  <a:pt x="1034" y="1703"/>
                </a:lnTo>
                <a:lnTo>
                  <a:pt x="1044" y="1704"/>
                </a:lnTo>
                <a:lnTo>
                  <a:pt x="1062" y="1695"/>
                </a:lnTo>
                <a:lnTo>
                  <a:pt x="1085" y="1696"/>
                </a:lnTo>
                <a:lnTo>
                  <a:pt x="1092" y="1694"/>
                </a:lnTo>
                <a:lnTo>
                  <a:pt x="1105" y="1703"/>
                </a:lnTo>
                <a:lnTo>
                  <a:pt x="1119" y="1708"/>
                </a:lnTo>
                <a:lnTo>
                  <a:pt x="1126" y="1709"/>
                </a:lnTo>
                <a:lnTo>
                  <a:pt x="1132" y="1715"/>
                </a:lnTo>
                <a:lnTo>
                  <a:pt x="1146" y="1715"/>
                </a:lnTo>
                <a:lnTo>
                  <a:pt x="1161" y="1720"/>
                </a:lnTo>
                <a:lnTo>
                  <a:pt x="1166" y="1719"/>
                </a:lnTo>
                <a:lnTo>
                  <a:pt x="1175" y="1708"/>
                </a:lnTo>
                <a:lnTo>
                  <a:pt x="1202" y="1708"/>
                </a:lnTo>
                <a:lnTo>
                  <a:pt x="1214" y="1700"/>
                </a:lnTo>
                <a:lnTo>
                  <a:pt x="1228" y="1703"/>
                </a:lnTo>
                <a:lnTo>
                  <a:pt x="1234" y="1698"/>
                </a:lnTo>
                <a:lnTo>
                  <a:pt x="1248" y="1700"/>
                </a:lnTo>
                <a:lnTo>
                  <a:pt x="1256" y="1710"/>
                </a:lnTo>
                <a:lnTo>
                  <a:pt x="1277" y="1706"/>
                </a:lnTo>
                <a:lnTo>
                  <a:pt x="1269" y="1698"/>
                </a:lnTo>
                <a:lnTo>
                  <a:pt x="1269" y="1689"/>
                </a:lnTo>
                <a:lnTo>
                  <a:pt x="1259" y="1684"/>
                </a:lnTo>
                <a:lnTo>
                  <a:pt x="1259" y="1643"/>
                </a:lnTo>
                <a:lnTo>
                  <a:pt x="1265" y="1617"/>
                </a:lnTo>
                <a:lnTo>
                  <a:pt x="1269" y="1591"/>
                </a:lnTo>
                <a:lnTo>
                  <a:pt x="1260" y="1582"/>
                </a:lnTo>
                <a:lnTo>
                  <a:pt x="1265" y="1578"/>
                </a:lnTo>
                <a:lnTo>
                  <a:pt x="1269" y="1582"/>
                </a:lnTo>
                <a:lnTo>
                  <a:pt x="1277" y="1558"/>
                </a:lnTo>
                <a:lnTo>
                  <a:pt x="1271" y="1554"/>
                </a:lnTo>
                <a:lnTo>
                  <a:pt x="1274" y="1549"/>
                </a:lnTo>
                <a:lnTo>
                  <a:pt x="1284" y="1553"/>
                </a:lnTo>
                <a:lnTo>
                  <a:pt x="1295" y="1540"/>
                </a:lnTo>
                <a:lnTo>
                  <a:pt x="1318" y="1522"/>
                </a:lnTo>
                <a:lnTo>
                  <a:pt x="1348" y="1507"/>
                </a:lnTo>
                <a:lnTo>
                  <a:pt x="1357" y="1509"/>
                </a:lnTo>
                <a:lnTo>
                  <a:pt x="1375" y="1515"/>
                </a:lnTo>
                <a:lnTo>
                  <a:pt x="1399" y="1494"/>
                </a:lnTo>
                <a:lnTo>
                  <a:pt x="1417" y="1488"/>
                </a:lnTo>
                <a:lnTo>
                  <a:pt x="1424" y="1481"/>
                </a:lnTo>
                <a:lnTo>
                  <a:pt x="1433" y="1480"/>
                </a:lnTo>
                <a:lnTo>
                  <a:pt x="1476" y="1456"/>
                </a:lnTo>
                <a:lnTo>
                  <a:pt x="1497" y="1456"/>
                </a:lnTo>
                <a:lnTo>
                  <a:pt x="1505" y="1460"/>
                </a:lnTo>
                <a:lnTo>
                  <a:pt x="1502" y="1467"/>
                </a:lnTo>
                <a:lnTo>
                  <a:pt x="1505" y="1473"/>
                </a:lnTo>
                <a:lnTo>
                  <a:pt x="1512" y="1478"/>
                </a:lnTo>
                <a:lnTo>
                  <a:pt x="1525" y="1481"/>
                </a:lnTo>
                <a:lnTo>
                  <a:pt x="1546" y="1484"/>
                </a:lnTo>
                <a:lnTo>
                  <a:pt x="1558" y="1488"/>
                </a:lnTo>
                <a:lnTo>
                  <a:pt x="1566" y="1485"/>
                </a:lnTo>
                <a:lnTo>
                  <a:pt x="1593" y="1489"/>
                </a:lnTo>
                <a:lnTo>
                  <a:pt x="1595" y="1500"/>
                </a:lnTo>
                <a:lnTo>
                  <a:pt x="1598" y="1504"/>
                </a:lnTo>
                <a:lnTo>
                  <a:pt x="1601" y="1504"/>
                </a:lnTo>
                <a:lnTo>
                  <a:pt x="1601" y="1498"/>
                </a:lnTo>
                <a:lnTo>
                  <a:pt x="1609" y="1500"/>
                </a:lnTo>
                <a:lnTo>
                  <a:pt x="1607" y="1507"/>
                </a:lnTo>
                <a:lnTo>
                  <a:pt x="1591" y="1507"/>
                </a:lnTo>
                <a:lnTo>
                  <a:pt x="1597" y="1514"/>
                </a:lnTo>
                <a:lnTo>
                  <a:pt x="1624" y="1516"/>
                </a:lnTo>
                <a:lnTo>
                  <a:pt x="1639" y="1521"/>
                </a:lnTo>
                <a:lnTo>
                  <a:pt x="1642" y="1511"/>
                </a:lnTo>
                <a:lnTo>
                  <a:pt x="1646" y="1509"/>
                </a:lnTo>
                <a:lnTo>
                  <a:pt x="1639" y="1502"/>
                </a:lnTo>
                <a:lnTo>
                  <a:pt x="1646" y="1502"/>
                </a:lnTo>
                <a:lnTo>
                  <a:pt x="1646" y="1496"/>
                </a:lnTo>
                <a:lnTo>
                  <a:pt x="1654" y="1500"/>
                </a:lnTo>
                <a:lnTo>
                  <a:pt x="1664" y="1499"/>
                </a:lnTo>
                <a:lnTo>
                  <a:pt x="1674" y="1516"/>
                </a:lnTo>
                <a:lnTo>
                  <a:pt x="1682" y="1523"/>
                </a:lnTo>
                <a:lnTo>
                  <a:pt x="1692" y="1526"/>
                </a:lnTo>
                <a:lnTo>
                  <a:pt x="1710" y="1526"/>
                </a:lnTo>
                <a:lnTo>
                  <a:pt x="1724" y="1527"/>
                </a:lnTo>
                <a:lnTo>
                  <a:pt x="1737" y="1520"/>
                </a:lnTo>
                <a:lnTo>
                  <a:pt x="1744" y="1528"/>
                </a:lnTo>
                <a:lnTo>
                  <a:pt x="1741" y="1536"/>
                </a:lnTo>
                <a:lnTo>
                  <a:pt x="1747" y="1547"/>
                </a:lnTo>
                <a:lnTo>
                  <a:pt x="1741" y="1549"/>
                </a:lnTo>
                <a:lnTo>
                  <a:pt x="1740" y="1556"/>
                </a:lnTo>
                <a:lnTo>
                  <a:pt x="1750" y="1556"/>
                </a:lnTo>
                <a:lnTo>
                  <a:pt x="1761" y="1562"/>
                </a:lnTo>
                <a:lnTo>
                  <a:pt x="1765" y="1558"/>
                </a:lnTo>
                <a:lnTo>
                  <a:pt x="1770" y="1562"/>
                </a:lnTo>
                <a:lnTo>
                  <a:pt x="1777" y="1561"/>
                </a:lnTo>
                <a:lnTo>
                  <a:pt x="1789" y="1569"/>
                </a:lnTo>
                <a:lnTo>
                  <a:pt x="1797" y="1569"/>
                </a:lnTo>
                <a:lnTo>
                  <a:pt x="1809" y="1570"/>
                </a:lnTo>
                <a:lnTo>
                  <a:pt x="1811" y="1577"/>
                </a:lnTo>
                <a:lnTo>
                  <a:pt x="1831" y="1588"/>
                </a:lnTo>
                <a:lnTo>
                  <a:pt x="1831" y="1596"/>
                </a:lnTo>
                <a:lnTo>
                  <a:pt x="1852" y="1600"/>
                </a:lnTo>
                <a:lnTo>
                  <a:pt x="1852" y="1589"/>
                </a:lnTo>
                <a:lnTo>
                  <a:pt x="1859" y="1593"/>
                </a:lnTo>
                <a:lnTo>
                  <a:pt x="1868" y="1591"/>
                </a:lnTo>
                <a:lnTo>
                  <a:pt x="1876" y="1595"/>
                </a:lnTo>
                <a:lnTo>
                  <a:pt x="1874" y="1598"/>
                </a:lnTo>
                <a:lnTo>
                  <a:pt x="1892" y="1599"/>
                </a:lnTo>
                <a:lnTo>
                  <a:pt x="1896" y="1603"/>
                </a:lnTo>
                <a:lnTo>
                  <a:pt x="1892" y="1610"/>
                </a:lnTo>
                <a:lnTo>
                  <a:pt x="1892" y="1612"/>
                </a:lnTo>
                <a:lnTo>
                  <a:pt x="1904" y="1612"/>
                </a:lnTo>
                <a:lnTo>
                  <a:pt x="1905" y="1603"/>
                </a:lnTo>
                <a:lnTo>
                  <a:pt x="1913" y="1593"/>
                </a:lnTo>
                <a:lnTo>
                  <a:pt x="1929" y="1593"/>
                </a:lnTo>
                <a:lnTo>
                  <a:pt x="1940" y="1599"/>
                </a:lnTo>
                <a:lnTo>
                  <a:pt x="1947" y="1599"/>
                </a:lnTo>
                <a:lnTo>
                  <a:pt x="1949" y="1590"/>
                </a:lnTo>
                <a:lnTo>
                  <a:pt x="1978" y="1585"/>
                </a:lnTo>
                <a:lnTo>
                  <a:pt x="1983" y="1579"/>
                </a:lnTo>
                <a:lnTo>
                  <a:pt x="1992" y="1579"/>
                </a:lnTo>
                <a:lnTo>
                  <a:pt x="2001" y="1585"/>
                </a:lnTo>
                <a:lnTo>
                  <a:pt x="2005" y="1580"/>
                </a:lnTo>
                <a:lnTo>
                  <a:pt x="2011" y="1577"/>
                </a:lnTo>
                <a:lnTo>
                  <a:pt x="2013" y="1563"/>
                </a:lnTo>
                <a:lnTo>
                  <a:pt x="1993" y="1559"/>
                </a:lnTo>
                <a:lnTo>
                  <a:pt x="2022" y="1543"/>
                </a:lnTo>
                <a:lnTo>
                  <a:pt x="2030" y="1523"/>
                </a:lnTo>
                <a:lnTo>
                  <a:pt x="2035" y="1527"/>
                </a:lnTo>
                <a:lnTo>
                  <a:pt x="2059" y="1526"/>
                </a:lnTo>
                <a:lnTo>
                  <a:pt x="2068" y="1517"/>
                </a:lnTo>
                <a:lnTo>
                  <a:pt x="2072" y="1512"/>
                </a:lnTo>
                <a:lnTo>
                  <a:pt x="2072" y="1501"/>
                </a:lnTo>
                <a:lnTo>
                  <a:pt x="2090" y="1495"/>
                </a:lnTo>
                <a:lnTo>
                  <a:pt x="2102" y="1494"/>
                </a:lnTo>
                <a:lnTo>
                  <a:pt x="2112" y="1498"/>
                </a:lnTo>
                <a:lnTo>
                  <a:pt x="2115" y="1495"/>
                </a:lnTo>
                <a:lnTo>
                  <a:pt x="2115" y="1481"/>
                </a:lnTo>
                <a:lnTo>
                  <a:pt x="2133" y="1470"/>
                </a:lnTo>
                <a:lnTo>
                  <a:pt x="2138" y="1463"/>
                </a:lnTo>
                <a:lnTo>
                  <a:pt x="2147" y="1464"/>
                </a:lnTo>
                <a:lnTo>
                  <a:pt x="2151" y="1469"/>
                </a:lnTo>
                <a:lnTo>
                  <a:pt x="2156" y="1467"/>
                </a:lnTo>
                <a:lnTo>
                  <a:pt x="2160" y="1458"/>
                </a:lnTo>
                <a:lnTo>
                  <a:pt x="2173" y="1457"/>
                </a:lnTo>
                <a:lnTo>
                  <a:pt x="2170" y="1454"/>
                </a:lnTo>
                <a:lnTo>
                  <a:pt x="2178" y="1448"/>
                </a:lnTo>
                <a:lnTo>
                  <a:pt x="2184" y="1451"/>
                </a:lnTo>
                <a:lnTo>
                  <a:pt x="2191" y="1446"/>
                </a:lnTo>
                <a:lnTo>
                  <a:pt x="2193" y="1431"/>
                </a:lnTo>
                <a:lnTo>
                  <a:pt x="2190" y="1417"/>
                </a:lnTo>
                <a:lnTo>
                  <a:pt x="2203" y="1414"/>
                </a:lnTo>
                <a:lnTo>
                  <a:pt x="2206" y="1400"/>
                </a:lnTo>
                <a:lnTo>
                  <a:pt x="2217" y="1397"/>
                </a:lnTo>
                <a:lnTo>
                  <a:pt x="2226" y="1388"/>
                </a:lnTo>
                <a:lnTo>
                  <a:pt x="2224" y="1383"/>
                </a:lnTo>
                <a:lnTo>
                  <a:pt x="2236" y="1383"/>
                </a:lnTo>
                <a:lnTo>
                  <a:pt x="2239" y="1379"/>
                </a:lnTo>
                <a:lnTo>
                  <a:pt x="2239" y="1372"/>
                </a:lnTo>
                <a:lnTo>
                  <a:pt x="2226" y="1359"/>
                </a:lnTo>
                <a:lnTo>
                  <a:pt x="2229" y="1351"/>
                </a:lnTo>
                <a:lnTo>
                  <a:pt x="2221" y="1347"/>
                </a:lnTo>
                <a:lnTo>
                  <a:pt x="2211" y="1354"/>
                </a:lnTo>
                <a:lnTo>
                  <a:pt x="2190" y="1348"/>
                </a:lnTo>
                <a:lnTo>
                  <a:pt x="2163" y="1352"/>
                </a:lnTo>
                <a:lnTo>
                  <a:pt x="2157" y="1351"/>
                </a:lnTo>
                <a:lnTo>
                  <a:pt x="2145" y="1341"/>
                </a:lnTo>
                <a:lnTo>
                  <a:pt x="2136" y="1341"/>
                </a:lnTo>
                <a:lnTo>
                  <a:pt x="2129" y="1336"/>
                </a:lnTo>
                <a:lnTo>
                  <a:pt x="2126" y="1336"/>
                </a:lnTo>
                <a:lnTo>
                  <a:pt x="2099" y="1326"/>
                </a:lnTo>
                <a:lnTo>
                  <a:pt x="2093" y="1311"/>
                </a:lnTo>
                <a:lnTo>
                  <a:pt x="2075" y="1294"/>
                </a:lnTo>
                <a:lnTo>
                  <a:pt x="2080" y="1284"/>
                </a:lnTo>
                <a:lnTo>
                  <a:pt x="2078" y="1276"/>
                </a:lnTo>
                <a:lnTo>
                  <a:pt x="2084" y="1273"/>
                </a:lnTo>
                <a:lnTo>
                  <a:pt x="2078" y="1264"/>
                </a:lnTo>
                <a:lnTo>
                  <a:pt x="2078" y="1263"/>
                </a:lnTo>
                <a:lnTo>
                  <a:pt x="2074" y="1253"/>
                </a:lnTo>
                <a:lnTo>
                  <a:pt x="2078" y="1245"/>
                </a:lnTo>
                <a:lnTo>
                  <a:pt x="2084" y="1244"/>
                </a:lnTo>
                <a:lnTo>
                  <a:pt x="2092" y="1233"/>
                </a:lnTo>
                <a:lnTo>
                  <a:pt x="2093" y="1221"/>
                </a:lnTo>
                <a:lnTo>
                  <a:pt x="2098" y="1213"/>
                </a:lnTo>
                <a:lnTo>
                  <a:pt x="2109" y="1216"/>
                </a:lnTo>
                <a:lnTo>
                  <a:pt x="2118" y="1220"/>
                </a:lnTo>
                <a:lnTo>
                  <a:pt x="2121" y="1215"/>
                </a:lnTo>
                <a:lnTo>
                  <a:pt x="2109" y="1201"/>
                </a:lnTo>
                <a:lnTo>
                  <a:pt x="2106" y="1189"/>
                </a:lnTo>
                <a:lnTo>
                  <a:pt x="2109" y="1180"/>
                </a:lnTo>
                <a:lnTo>
                  <a:pt x="2098" y="1174"/>
                </a:lnTo>
                <a:lnTo>
                  <a:pt x="2074" y="1170"/>
                </a:lnTo>
                <a:lnTo>
                  <a:pt x="2062" y="1159"/>
                </a:lnTo>
                <a:lnTo>
                  <a:pt x="2059" y="1147"/>
                </a:lnTo>
                <a:lnTo>
                  <a:pt x="2059" y="1132"/>
                </a:lnTo>
                <a:lnTo>
                  <a:pt x="2044" y="1129"/>
                </a:lnTo>
                <a:lnTo>
                  <a:pt x="2044" y="1118"/>
                </a:lnTo>
                <a:lnTo>
                  <a:pt x="2039" y="1107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6" name="Freeform 578"/>
          <p:cNvSpPr>
            <a:spLocks/>
          </p:cNvSpPr>
          <p:nvPr/>
        </p:nvSpPr>
        <p:spPr bwMode="auto">
          <a:xfrm>
            <a:off x="3008313" y="3708400"/>
            <a:ext cx="1533525" cy="1212850"/>
          </a:xfrm>
          <a:custGeom>
            <a:avLst/>
            <a:gdLst>
              <a:gd name="T0" fmla="*/ 1034524673 w 1932"/>
              <a:gd name="T1" fmla="*/ 950081812 h 1527"/>
              <a:gd name="T2" fmla="*/ 1036414591 w 1932"/>
              <a:gd name="T3" fmla="*/ 898982480 h 1527"/>
              <a:gd name="T4" fmla="*/ 1019403739 w 1932"/>
              <a:gd name="T5" fmla="*/ 853559793 h 1527"/>
              <a:gd name="T6" fmla="*/ 1033264198 w 1932"/>
              <a:gd name="T7" fmla="*/ 816969184 h 1527"/>
              <a:gd name="T8" fmla="*/ 1026964206 w 1932"/>
              <a:gd name="T9" fmla="*/ 775332780 h 1527"/>
              <a:gd name="T10" fmla="*/ 980971168 w 1932"/>
              <a:gd name="T11" fmla="*/ 757668225 h 1527"/>
              <a:gd name="T12" fmla="*/ 956399849 w 1932"/>
              <a:gd name="T13" fmla="*/ 780379569 h 1527"/>
              <a:gd name="T14" fmla="*/ 935608367 w 1932"/>
              <a:gd name="T15" fmla="*/ 782272313 h 1527"/>
              <a:gd name="T16" fmla="*/ 941278915 w 1932"/>
              <a:gd name="T17" fmla="*/ 730541537 h 1527"/>
              <a:gd name="T18" fmla="*/ 1013733191 w 1932"/>
              <a:gd name="T19" fmla="*/ 658622811 h 1527"/>
              <a:gd name="T20" fmla="*/ 1055945599 w 1932"/>
              <a:gd name="T21" fmla="*/ 622032401 h 1527"/>
              <a:gd name="T22" fmla="*/ 1057206073 w 1932"/>
              <a:gd name="T23" fmla="*/ 594904919 h 1527"/>
              <a:gd name="T24" fmla="*/ 1109499104 w 1932"/>
              <a:gd name="T25" fmla="*/ 604999291 h 1527"/>
              <a:gd name="T26" fmla="*/ 1126509956 w 1932"/>
              <a:gd name="T27" fmla="*/ 558315303 h 1527"/>
              <a:gd name="T28" fmla="*/ 1136590578 w 1932"/>
              <a:gd name="T29" fmla="*/ 519832149 h 1527"/>
              <a:gd name="T30" fmla="*/ 1163052609 w 1932"/>
              <a:gd name="T31" fmla="*/ 437189196 h 1527"/>
              <a:gd name="T32" fmla="*/ 1211565009 w 1932"/>
              <a:gd name="T33" fmla="*/ 374102649 h 1527"/>
              <a:gd name="T34" fmla="*/ 1180063461 w 1932"/>
              <a:gd name="T35" fmla="*/ 356438094 h 1527"/>
              <a:gd name="T36" fmla="*/ 1136590578 w 1932"/>
              <a:gd name="T37" fmla="*/ 348867911 h 1527"/>
              <a:gd name="T38" fmla="*/ 1103828555 w 1932"/>
              <a:gd name="T39" fmla="*/ 341928378 h 1527"/>
              <a:gd name="T40" fmla="*/ 1069806851 w 1932"/>
              <a:gd name="T41" fmla="*/ 332465450 h 1527"/>
              <a:gd name="T42" fmla="*/ 1046495214 w 1932"/>
              <a:gd name="T43" fmla="*/ 325525917 h 1527"/>
              <a:gd name="T44" fmla="*/ 1026964206 w 1932"/>
              <a:gd name="T45" fmla="*/ 292090346 h 1527"/>
              <a:gd name="T46" fmla="*/ 967109915 w 1932"/>
              <a:gd name="T47" fmla="*/ 285150813 h 1527"/>
              <a:gd name="T48" fmla="*/ 939388203 w 1932"/>
              <a:gd name="T49" fmla="*/ 271271746 h 1527"/>
              <a:gd name="T50" fmla="*/ 921117670 w 1932"/>
              <a:gd name="T51" fmla="*/ 272533841 h 1527"/>
              <a:gd name="T52" fmla="*/ 904736262 w 1932"/>
              <a:gd name="T53" fmla="*/ 263070913 h 1527"/>
              <a:gd name="T54" fmla="*/ 888985091 w 1932"/>
              <a:gd name="T55" fmla="*/ 244144264 h 1527"/>
              <a:gd name="T56" fmla="*/ 871344002 w 1932"/>
              <a:gd name="T57" fmla="*/ 234050686 h 1527"/>
              <a:gd name="T58" fmla="*/ 842362609 w 1932"/>
              <a:gd name="T59" fmla="*/ 222064365 h 1527"/>
              <a:gd name="T60" fmla="*/ 838581979 w 1932"/>
              <a:gd name="T61" fmla="*/ 195568277 h 1527"/>
              <a:gd name="T62" fmla="*/ 846772683 w 1932"/>
              <a:gd name="T63" fmla="*/ 173487583 h 1527"/>
              <a:gd name="T64" fmla="*/ 836692060 w 1932"/>
              <a:gd name="T65" fmla="*/ 171594839 h 1527"/>
              <a:gd name="T66" fmla="*/ 817791092 w 1932"/>
              <a:gd name="T67" fmla="*/ 189259394 h 1527"/>
              <a:gd name="T68" fmla="*/ 764867824 w 1932"/>
              <a:gd name="T69" fmla="*/ 186105349 h 1527"/>
              <a:gd name="T70" fmla="*/ 771798053 w 1932"/>
              <a:gd name="T71" fmla="*/ 164655306 h 1527"/>
              <a:gd name="T72" fmla="*/ 779358520 w 1932"/>
              <a:gd name="T73" fmla="*/ 143837501 h 1527"/>
              <a:gd name="T74" fmla="*/ 766127505 w 1932"/>
              <a:gd name="T75" fmla="*/ 136266523 h 1527"/>
              <a:gd name="T76" fmla="*/ 744706579 w 1932"/>
              <a:gd name="T77" fmla="*/ 130589084 h 1527"/>
              <a:gd name="T78" fmla="*/ 722654622 w 1932"/>
              <a:gd name="T79" fmla="*/ 133112479 h 1527"/>
              <a:gd name="T80" fmla="*/ 711314319 w 1932"/>
              <a:gd name="T81" fmla="*/ 102830927 h 1527"/>
              <a:gd name="T82" fmla="*/ 689892599 w 1932"/>
              <a:gd name="T83" fmla="*/ 99676883 h 1527"/>
              <a:gd name="T84" fmla="*/ 679811977 w 1932"/>
              <a:gd name="T85" fmla="*/ 66240517 h 1527"/>
              <a:gd name="T86" fmla="*/ 649570109 w 1932"/>
              <a:gd name="T87" fmla="*/ 57409034 h 1527"/>
              <a:gd name="T88" fmla="*/ 628778627 w 1932"/>
              <a:gd name="T89" fmla="*/ 58039684 h 1527"/>
              <a:gd name="T90" fmla="*/ 614287931 w 1932"/>
              <a:gd name="T91" fmla="*/ 42898511 h 1527"/>
              <a:gd name="T92" fmla="*/ 614918168 w 1932"/>
              <a:gd name="T93" fmla="*/ 15771817 h 1527"/>
              <a:gd name="T94" fmla="*/ 542463893 w 1932"/>
              <a:gd name="T95" fmla="*/ 6308885 h 1527"/>
              <a:gd name="T96" fmla="*/ 498360772 w 1932"/>
              <a:gd name="T97" fmla="*/ 40375117 h 1527"/>
              <a:gd name="T98" fmla="*/ 484500313 w 1932"/>
              <a:gd name="T99" fmla="*/ 100307533 h 1527"/>
              <a:gd name="T100" fmla="*/ 473159216 w 1932"/>
              <a:gd name="T101" fmla="*/ 125542296 h 1527"/>
              <a:gd name="T102" fmla="*/ 396925005 w 1932"/>
              <a:gd name="T103" fmla="*/ 165917400 h 1527"/>
              <a:gd name="T104" fmla="*/ 296748224 w 1932"/>
              <a:gd name="T105" fmla="*/ 213232087 h 1527"/>
              <a:gd name="T106" fmla="*/ 300528855 w 1932"/>
              <a:gd name="T107" fmla="*/ 231527292 h 1527"/>
              <a:gd name="T108" fmla="*/ 163179927 w 1932"/>
              <a:gd name="T109" fmla="*/ 218910320 h 1527"/>
              <a:gd name="T110" fmla="*/ 145538838 w 1932"/>
              <a:gd name="T111" fmla="*/ 184843255 h 1527"/>
              <a:gd name="T112" fmla="*/ 110256659 w 1932"/>
              <a:gd name="T113" fmla="*/ 171594839 h 1527"/>
              <a:gd name="T114" fmla="*/ 80645004 w 1932"/>
              <a:gd name="T115" fmla="*/ 165286750 h 1527"/>
              <a:gd name="T116" fmla="*/ 93245782 w 1932"/>
              <a:gd name="T117" fmla="*/ 224587759 h 1527"/>
              <a:gd name="T118" fmla="*/ 88205471 w 1932"/>
              <a:gd name="T119" fmla="*/ 293983090 h 1527"/>
              <a:gd name="T120" fmla="*/ 86315553 w 1932"/>
              <a:gd name="T121" fmla="*/ 324895267 h 1527"/>
              <a:gd name="T122" fmla="*/ 43472895 w 1932"/>
              <a:gd name="T123" fmla="*/ 310385551 h 1527"/>
              <a:gd name="T124" fmla="*/ 8820945 w 1932"/>
              <a:gd name="T125" fmla="*/ 314801689 h 15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32"/>
              <a:gd name="T190" fmla="*/ 0 h 1527"/>
              <a:gd name="T191" fmla="*/ 1932 w 1932"/>
              <a:gd name="T192" fmla="*/ 1527 h 15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32" h="1527">
                <a:moveTo>
                  <a:pt x="1567" y="1527"/>
                </a:moveTo>
                <a:lnTo>
                  <a:pt x="1596" y="1518"/>
                </a:lnTo>
                <a:lnTo>
                  <a:pt x="1614" y="1526"/>
                </a:lnTo>
                <a:lnTo>
                  <a:pt x="1621" y="1523"/>
                </a:lnTo>
                <a:lnTo>
                  <a:pt x="1617" y="1517"/>
                </a:lnTo>
                <a:lnTo>
                  <a:pt x="1630" y="1513"/>
                </a:lnTo>
                <a:lnTo>
                  <a:pt x="1634" y="1507"/>
                </a:lnTo>
                <a:lnTo>
                  <a:pt x="1642" y="1506"/>
                </a:lnTo>
                <a:lnTo>
                  <a:pt x="1658" y="1506"/>
                </a:lnTo>
                <a:lnTo>
                  <a:pt x="1670" y="1494"/>
                </a:lnTo>
                <a:lnTo>
                  <a:pt x="1666" y="1481"/>
                </a:lnTo>
                <a:lnTo>
                  <a:pt x="1679" y="1465"/>
                </a:lnTo>
                <a:lnTo>
                  <a:pt x="1675" y="1455"/>
                </a:lnTo>
                <a:lnTo>
                  <a:pt x="1660" y="1442"/>
                </a:lnTo>
                <a:lnTo>
                  <a:pt x="1657" y="1429"/>
                </a:lnTo>
                <a:lnTo>
                  <a:pt x="1645" y="1425"/>
                </a:lnTo>
                <a:lnTo>
                  <a:pt x="1649" y="1399"/>
                </a:lnTo>
                <a:lnTo>
                  <a:pt x="1633" y="1396"/>
                </a:lnTo>
                <a:lnTo>
                  <a:pt x="1628" y="1389"/>
                </a:lnTo>
                <a:lnTo>
                  <a:pt x="1620" y="1385"/>
                </a:lnTo>
                <a:lnTo>
                  <a:pt x="1617" y="1381"/>
                </a:lnTo>
                <a:lnTo>
                  <a:pt x="1614" y="1364"/>
                </a:lnTo>
                <a:lnTo>
                  <a:pt x="1615" y="1355"/>
                </a:lnTo>
                <a:lnTo>
                  <a:pt x="1618" y="1353"/>
                </a:lnTo>
                <a:lnTo>
                  <a:pt x="1631" y="1353"/>
                </a:lnTo>
                <a:lnTo>
                  <a:pt x="1634" y="1350"/>
                </a:lnTo>
                <a:lnTo>
                  <a:pt x="1639" y="1350"/>
                </a:lnTo>
                <a:lnTo>
                  <a:pt x="1646" y="1344"/>
                </a:lnTo>
                <a:lnTo>
                  <a:pt x="1660" y="1328"/>
                </a:lnTo>
                <a:lnTo>
                  <a:pt x="1660" y="1319"/>
                </a:lnTo>
                <a:lnTo>
                  <a:pt x="1655" y="1310"/>
                </a:lnTo>
                <a:lnTo>
                  <a:pt x="1640" y="1295"/>
                </a:lnTo>
                <a:lnTo>
                  <a:pt x="1631" y="1291"/>
                </a:lnTo>
                <a:lnTo>
                  <a:pt x="1634" y="1273"/>
                </a:lnTo>
                <a:lnTo>
                  <a:pt x="1617" y="1269"/>
                </a:lnTo>
                <a:lnTo>
                  <a:pt x="1620" y="1258"/>
                </a:lnTo>
                <a:lnTo>
                  <a:pt x="1620" y="1247"/>
                </a:lnTo>
                <a:lnTo>
                  <a:pt x="1628" y="1243"/>
                </a:lnTo>
                <a:lnTo>
                  <a:pt x="1633" y="1237"/>
                </a:lnTo>
                <a:lnTo>
                  <a:pt x="1630" y="1229"/>
                </a:lnTo>
                <a:lnTo>
                  <a:pt x="1624" y="1222"/>
                </a:lnTo>
                <a:lnTo>
                  <a:pt x="1617" y="1219"/>
                </a:lnTo>
                <a:lnTo>
                  <a:pt x="1626" y="1201"/>
                </a:lnTo>
                <a:lnTo>
                  <a:pt x="1609" y="1195"/>
                </a:lnTo>
                <a:lnTo>
                  <a:pt x="1597" y="1193"/>
                </a:lnTo>
                <a:lnTo>
                  <a:pt x="1590" y="1191"/>
                </a:lnTo>
                <a:lnTo>
                  <a:pt x="1569" y="1191"/>
                </a:lnTo>
                <a:lnTo>
                  <a:pt x="1557" y="1201"/>
                </a:lnTo>
                <a:lnTo>
                  <a:pt x="1551" y="1201"/>
                </a:lnTo>
                <a:lnTo>
                  <a:pt x="1545" y="1206"/>
                </a:lnTo>
                <a:lnTo>
                  <a:pt x="1533" y="1200"/>
                </a:lnTo>
                <a:lnTo>
                  <a:pt x="1517" y="1211"/>
                </a:lnTo>
                <a:lnTo>
                  <a:pt x="1506" y="1224"/>
                </a:lnTo>
                <a:lnTo>
                  <a:pt x="1518" y="1224"/>
                </a:lnTo>
                <a:lnTo>
                  <a:pt x="1511" y="1233"/>
                </a:lnTo>
                <a:lnTo>
                  <a:pt x="1518" y="1237"/>
                </a:lnTo>
                <a:lnTo>
                  <a:pt x="1500" y="1259"/>
                </a:lnTo>
                <a:lnTo>
                  <a:pt x="1491" y="1260"/>
                </a:lnTo>
                <a:lnTo>
                  <a:pt x="1484" y="1259"/>
                </a:lnTo>
                <a:lnTo>
                  <a:pt x="1472" y="1263"/>
                </a:lnTo>
                <a:lnTo>
                  <a:pt x="1457" y="1260"/>
                </a:lnTo>
                <a:lnTo>
                  <a:pt x="1460" y="1245"/>
                </a:lnTo>
                <a:lnTo>
                  <a:pt x="1481" y="1244"/>
                </a:lnTo>
                <a:lnTo>
                  <a:pt x="1485" y="1240"/>
                </a:lnTo>
                <a:lnTo>
                  <a:pt x="1485" y="1232"/>
                </a:lnTo>
                <a:lnTo>
                  <a:pt x="1502" y="1210"/>
                </a:lnTo>
                <a:lnTo>
                  <a:pt x="1497" y="1206"/>
                </a:lnTo>
                <a:lnTo>
                  <a:pt x="1487" y="1191"/>
                </a:lnTo>
                <a:lnTo>
                  <a:pt x="1491" y="1184"/>
                </a:lnTo>
                <a:lnTo>
                  <a:pt x="1499" y="1172"/>
                </a:lnTo>
                <a:lnTo>
                  <a:pt x="1500" y="1168"/>
                </a:lnTo>
                <a:lnTo>
                  <a:pt x="1494" y="1158"/>
                </a:lnTo>
                <a:lnTo>
                  <a:pt x="1541" y="1124"/>
                </a:lnTo>
                <a:lnTo>
                  <a:pt x="1564" y="1111"/>
                </a:lnTo>
                <a:lnTo>
                  <a:pt x="1560" y="1100"/>
                </a:lnTo>
                <a:lnTo>
                  <a:pt x="1564" y="1087"/>
                </a:lnTo>
                <a:lnTo>
                  <a:pt x="1563" y="1075"/>
                </a:lnTo>
                <a:lnTo>
                  <a:pt x="1570" y="1067"/>
                </a:lnTo>
                <a:lnTo>
                  <a:pt x="1599" y="1060"/>
                </a:lnTo>
                <a:lnTo>
                  <a:pt x="1609" y="1044"/>
                </a:lnTo>
                <a:lnTo>
                  <a:pt x="1620" y="1040"/>
                </a:lnTo>
                <a:lnTo>
                  <a:pt x="1626" y="1029"/>
                </a:lnTo>
                <a:lnTo>
                  <a:pt x="1645" y="1022"/>
                </a:lnTo>
                <a:lnTo>
                  <a:pt x="1652" y="1009"/>
                </a:lnTo>
                <a:lnTo>
                  <a:pt x="1664" y="1001"/>
                </a:lnTo>
                <a:lnTo>
                  <a:pt x="1667" y="997"/>
                </a:lnTo>
                <a:lnTo>
                  <a:pt x="1667" y="991"/>
                </a:lnTo>
                <a:lnTo>
                  <a:pt x="1676" y="986"/>
                </a:lnTo>
                <a:lnTo>
                  <a:pt x="1679" y="980"/>
                </a:lnTo>
                <a:lnTo>
                  <a:pt x="1688" y="976"/>
                </a:lnTo>
                <a:lnTo>
                  <a:pt x="1682" y="967"/>
                </a:lnTo>
                <a:lnTo>
                  <a:pt x="1663" y="975"/>
                </a:lnTo>
                <a:lnTo>
                  <a:pt x="1654" y="974"/>
                </a:lnTo>
                <a:lnTo>
                  <a:pt x="1672" y="953"/>
                </a:lnTo>
                <a:lnTo>
                  <a:pt x="1676" y="948"/>
                </a:lnTo>
                <a:lnTo>
                  <a:pt x="1678" y="943"/>
                </a:lnTo>
                <a:lnTo>
                  <a:pt x="1694" y="945"/>
                </a:lnTo>
                <a:lnTo>
                  <a:pt x="1709" y="945"/>
                </a:lnTo>
                <a:lnTo>
                  <a:pt x="1716" y="944"/>
                </a:lnTo>
                <a:lnTo>
                  <a:pt x="1715" y="953"/>
                </a:lnTo>
                <a:lnTo>
                  <a:pt x="1728" y="961"/>
                </a:lnTo>
                <a:lnTo>
                  <a:pt x="1740" y="960"/>
                </a:lnTo>
                <a:lnTo>
                  <a:pt x="1754" y="965"/>
                </a:lnTo>
                <a:lnTo>
                  <a:pt x="1761" y="959"/>
                </a:lnTo>
                <a:lnTo>
                  <a:pt x="1763" y="949"/>
                </a:lnTo>
                <a:lnTo>
                  <a:pt x="1773" y="948"/>
                </a:lnTo>
                <a:lnTo>
                  <a:pt x="1780" y="936"/>
                </a:lnTo>
                <a:lnTo>
                  <a:pt x="1789" y="933"/>
                </a:lnTo>
                <a:lnTo>
                  <a:pt x="1792" y="924"/>
                </a:lnTo>
                <a:lnTo>
                  <a:pt x="1783" y="903"/>
                </a:lnTo>
                <a:lnTo>
                  <a:pt x="1783" y="896"/>
                </a:lnTo>
                <a:lnTo>
                  <a:pt x="1788" y="885"/>
                </a:lnTo>
                <a:lnTo>
                  <a:pt x="1791" y="881"/>
                </a:lnTo>
                <a:lnTo>
                  <a:pt x="1789" y="868"/>
                </a:lnTo>
                <a:lnTo>
                  <a:pt x="1797" y="859"/>
                </a:lnTo>
                <a:lnTo>
                  <a:pt x="1797" y="851"/>
                </a:lnTo>
                <a:lnTo>
                  <a:pt x="1800" y="845"/>
                </a:lnTo>
                <a:lnTo>
                  <a:pt x="1801" y="839"/>
                </a:lnTo>
                <a:lnTo>
                  <a:pt x="1806" y="831"/>
                </a:lnTo>
                <a:lnTo>
                  <a:pt x="1804" y="824"/>
                </a:lnTo>
                <a:lnTo>
                  <a:pt x="1797" y="815"/>
                </a:lnTo>
                <a:lnTo>
                  <a:pt x="1794" y="805"/>
                </a:lnTo>
                <a:lnTo>
                  <a:pt x="1798" y="794"/>
                </a:lnTo>
                <a:lnTo>
                  <a:pt x="1818" y="766"/>
                </a:lnTo>
                <a:lnTo>
                  <a:pt x="1824" y="750"/>
                </a:lnTo>
                <a:lnTo>
                  <a:pt x="1831" y="745"/>
                </a:lnTo>
                <a:lnTo>
                  <a:pt x="1834" y="719"/>
                </a:lnTo>
                <a:lnTo>
                  <a:pt x="1846" y="693"/>
                </a:lnTo>
                <a:lnTo>
                  <a:pt x="1853" y="667"/>
                </a:lnTo>
                <a:lnTo>
                  <a:pt x="1865" y="663"/>
                </a:lnTo>
                <a:lnTo>
                  <a:pt x="1876" y="655"/>
                </a:lnTo>
                <a:lnTo>
                  <a:pt x="1883" y="641"/>
                </a:lnTo>
                <a:lnTo>
                  <a:pt x="1904" y="634"/>
                </a:lnTo>
                <a:lnTo>
                  <a:pt x="1919" y="602"/>
                </a:lnTo>
                <a:lnTo>
                  <a:pt x="1931" y="595"/>
                </a:lnTo>
                <a:lnTo>
                  <a:pt x="1923" y="593"/>
                </a:lnTo>
                <a:lnTo>
                  <a:pt x="1926" y="589"/>
                </a:lnTo>
                <a:lnTo>
                  <a:pt x="1932" y="587"/>
                </a:lnTo>
                <a:lnTo>
                  <a:pt x="1931" y="584"/>
                </a:lnTo>
                <a:lnTo>
                  <a:pt x="1917" y="583"/>
                </a:lnTo>
                <a:lnTo>
                  <a:pt x="1886" y="572"/>
                </a:lnTo>
                <a:lnTo>
                  <a:pt x="1882" y="568"/>
                </a:lnTo>
                <a:lnTo>
                  <a:pt x="1879" y="568"/>
                </a:lnTo>
                <a:lnTo>
                  <a:pt x="1873" y="565"/>
                </a:lnTo>
                <a:lnTo>
                  <a:pt x="1868" y="566"/>
                </a:lnTo>
                <a:lnTo>
                  <a:pt x="1859" y="561"/>
                </a:lnTo>
                <a:lnTo>
                  <a:pt x="1849" y="567"/>
                </a:lnTo>
                <a:lnTo>
                  <a:pt x="1840" y="565"/>
                </a:lnTo>
                <a:lnTo>
                  <a:pt x="1836" y="565"/>
                </a:lnTo>
                <a:lnTo>
                  <a:pt x="1830" y="562"/>
                </a:lnTo>
                <a:lnTo>
                  <a:pt x="1809" y="558"/>
                </a:lnTo>
                <a:lnTo>
                  <a:pt x="1804" y="553"/>
                </a:lnTo>
                <a:lnTo>
                  <a:pt x="1803" y="548"/>
                </a:lnTo>
                <a:lnTo>
                  <a:pt x="1801" y="546"/>
                </a:lnTo>
                <a:lnTo>
                  <a:pt x="1801" y="540"/>
                </a:lnTo>
                <a:lnTo>
                  <a:pt x="1794" y="541"/>
                </a:lnTo>
                <a:lnTo>
                  <a:pt x="1791" y="536"/>
                </a:lnTo>
                <a:lnTo>
                  <a:pt x="1770" y="540"/>
                </a:lnTo>
                <a:lnTo>
                  <a:pt x="1761" y="545"/>
                </a:lnTo>
                <a:lnTo>
                  <a:pt x="1752" y="542"/>
                </a:lnTo>
                <a:lnTo>
                  <a:pt x="1743" y="544"/>
                </a:lnTo>
                <a:lnTo>
                  <a:pt x="1737" y="540"/>
                </a:lnTo>
                <a:lnTo>
                  <a:pt x="1728" y="540"/>
                </a:lnTo>
                <a:lnTo>
                  <a:pt x="1725" y="537"/>
                </a:lnTo>
                <a:lnTo>
                  <a:pt x="1718" y="542"/>
                </a:lnTo>
                <a:lnTo>
                  <a:pt x="1715" y="541"/>
                </a:lnTo>
                <a:lnTo>
                  <a:pt x="1712" y="535"/>
                </a:lnTo>
                <a:lnTo>
                  <a:pt x="1698" y="527"/>
                </a:lnTo>
                <a:lnTo>
                  <a:pt x="1693" y="526"/>
                </a:lnTo>
                <a:lnTo>
                  <a:pt x="1687" y="529"/>
                </a:lnTo>
                <a:lnTo>
                  <a:pt x="1682" y="524"/>
                </a:lnTo>
                <a:lnTo>
                  <a:pt x="1679" y="530"/>
                </a:lnTo>
                <a:lnTo>
                  <a:pt x="1670" y="527"/>
                </a:lnTo>
                <a:lnTo>
                  <a:pt x="1666" y="529"/>
                </a:lnTo>
                <a:lnTo>
                  <a:pt x="1661" y="523"/>
                </a:lnTo>
                <a:lnTo>
                  <a:pt x="1661" y="516"/>
                </a:lnTo>
                <a:lnTo>
                  <a:pt x="1655" y="511"/>
                </a:lnTo>
                <a:lnTo>
                  <a:pt x="1655" y="506"/>
                </a:lnTo>
                <a:lnTo>
                  <a:pt x="1651" y="504"/>
                </a:lnTo>
                <a:lnTo>
                  <a:pt x="1651" y="500"/>
                </a:lnTo>
                <a:lnTo>
                  <a:pt x="1645" y="495"/>
                </a:lnTo>
                <a:lnTo>
                  <a:pt x="1642" y="488"/>
                </a:lnTo>
                <a:lnTo>
                  <a:pt x="1639" y="487"/>
                </a:lnTo>
                <a:lnTo>
                  <a:pt x="1630" y="463"/>
                </a:lnTo>
                <a:lnTo>
                  <a:pt x="1620" y="453"/>
                </a:lnTo>
                <a:lnTo>
                  <a:pt x="1609" y="448"/>
                </a:lnTo>
                <a:lnTo>
                  <a:pt x="1599" y="451"/>
                </a:lnTo>
                <a:lnTo>
                  <a:pt x="1596" y="457"/>
                </a:lnTo>
                <a:lnTo>
                  <a:pt x="1578" y="445"/>
                </a:lnTo>
                <a:lnTo>
                  <a:pt x="1561" y="445"/>
                </a:lnTo>
                <a:lnTo>
                  <a:pt x="1542" y="456"/>
                </a:lnTo>
                <a:lnTo>
                  <a:pt x="1535" y="452"/>
                </a:lnTo>
                <a:lnTo>
                  <a:pt x="1535" y="447"/>
                </a:lnTo>
                <a:lnTo>
                  <a:pt x="1521" y="443"/>
                </a:lnTo>
                <a:lnTo>
                  <a:pt x="1508" y="437"/>
                </a:lnTo>
                <a:lnTo>
                  <a:pt x="1506" y="427"/>
                </a:lnTo>
                <a:lnTo>
                  <a:pt x="1502" y="430"/>
                </a:lnTo>
                <a:lnTo>
                  <a:pt x="1494" y="426"/>
                </a:lnTo>
                <a:lnTo>
                  <a:pt x="1491" y="426"/>
                </a:lnTo>
                <a:lnTo>
                  <a:pt x="1491" y="430"/>
                </a:lnTo>
                <a:lnTo>
                  <a:pt x="1488" y="431"/>
                </a:lnTo>
                <a:lnTo>
                  <a:pt x="1487" y="429"/>
                </a:lnTo>
                <a:lnTo>
                  <a:pt x="1482" y="430"/>
                </a:lnTo>
                <a:lnTo>
                  <a:pt x="1478" y="429"/>
                </a:lnTo>
                <a:lnTo>
                  <a:pt x="1466" y="430"/>
                </a:lnTo>
                <a:lnTo>
                  <a:pt x="1466" y="434"/>
                </a:lnTo>
                <a:lnTo>
                  <a:pt x="1463" y="436"/>
                </a:lnTo>
                <a:lnTo>
                  <a:pt x="1462" y="432"/>
                </a:lnTo>
                <a:lnTo>
                  <a:pt x="1459" y="431"/>
                </a:lnTo>
                <a:lnTo>
                  <a:pt x="1442" y="435"/>
                </a:lnTo>
                <a:lnTo>
                  <a:pt x="1439" y="437"/>
                </a:lnTo>
                <a:lnTo>
                  <a:pt x="1436" y="432"/>
                </a:lnTo>
                <a:lnTo>
                  <a:pt x="1438" y="426"/>
                </a:lnTo>
                <a:lnTo>
                  <a:pt x="1435" y="424"/>
                </a:lnTo>
                <a:lnTo>
                  <a:pt x="1438" y="419"/>
                </a:lnTo>
                <a:lnTo>
                  <a:pt x="1436" y="417"/>
                </a:lnTo>
                <a:lnTo>
                  <a:pt x="1435" y="411"/>
                </a:lnTo>
                <a:lnTo>
                  <a:pt x="1427" y="405"/>
                </a:lnTo>
                <a:lnTo>
                  <a:pt x="1421" y="405"/>
                </a:lnTo>
                <a:lnTo>
                  <a:pt x="1420" y="404"/>
                </a:lnTo>
                <a:lnTo>
                  <a:pt x="1414" y="405"/>
                </a:lnTo>
                <a:lnTo>
                  <a:pt x="1412" y="401"/>
                </a:lnTo>
                <a:lnTo>
                  <a:pt x="1418" y="396"/>
                </a:lnTo>
                <a:lnTo>
                  <a:pt x="1411" y="387"/>
                </a:lnTo>
                <a:lnTo>
                  <a:pt x="1407" y="385"/>
                </a:lnTo>
                <a:lnTo>
                  <a:pt x="1405" y="385"/>
                </a:lnTo>
                <a:lnTo>
                  <a:pt x="1390" y="383"/>
                </a:lnTo>
                <a:lnTo>
                  <a:pt x="1390" y="377"/>
                </a:lnTo>
                <a:lnTo>
                  <a:pt x="1389" y="377"/>
                </a:lnTo>
                <a:lnTo>
                  <a:pt x="1387" y="378"/>
                </a:lnTo>
                <a:lnTo>
                  <a:pt x="1383" y="377"/>
                </a:lnTo>
                <a:lnTo>
                  <a:pt x="1383" y="371"/>
                </a:lnTo>
                <a:lnTo>
                  <a:pt x="1378" y="363"/>
                </a:lnTo>
                <a:lnTo>
                  <a:pt x="1374" y="364"/>
                </a:lnTo>
                <a:lnTo>
                  <a:pt x="1374" y="362"/>
                </a:lnTo>
                <a:lnTo>
                  <a:pt x="1363" y="357"/>
                </a:lnTo>
                <a:lnTo>
                  <a:pt x="1363" y="353"/>
                </a:lnTo>
                <a:lnTo>
                  <a:pt x="1354" y="352"/>
                </a:lnTo>
                <a:lnTo>
                  <a:pt x="1350" y="356"/>
                </a:lnTo>
                <a:lnTo>
                  <a:pt x="1337" y="352"/>
                </a:lnTo>
                <a:lnTo>
                  <a:pt x="1341" y="346"/>
                </a:lnTo>
                <a:lnTo>
                  <a:pt x="1338" y="333"/>
                </a:lnTo>
                <a:lnTo>
                  <a:pt x="1339" y="333"/>
                </a:lnTo>
                <a:lnTo>
                  <a:pt x="1345" y="327"/>
                </a:lnTo>
                <a:lnTo>
                  <a:pt x="1345" y="320"/>
                </a:lnTo>
                <a:lnTo>
                  <a:pt x="1341" y="317"/>
                </a:lnTo>
                <a:lnTo>
                  <a:pt x="1339" y="312"/>
                </a:lnTo>
                <a:lnTo>
                  <a:pt x="1331" y="310"/>
                </a:lnTo>
                <a:lnTo>
                  <a:pt x="1331" y="305"/>
                </a:lnTo>
                <a:lnTo>
                  <a:pt x="1334" y="304"/>
                </a:lnTo>
                <a:lnTo>
                  <a:pt x="1337" y="294"/>
                </a:lnTo>
                <a:lnTo>
                  <a:pt x="1341" y="290"/>
                </a:lnTo>
                <a:lnTo>
                  <a:pt x="1338" y="284"/>
                </a:lnTo>
                <a:lnTo>
                  <a:pt x="1341" y="284"/>
                </a:lnTo>
                <a:lnTo>
                  <a:pt x="1342" y="277"/>
                </a:lnTo>
                <a:lnTo>
                  <a:pt x="1344" y="275"/>
                </a:lnTo>
                <a:lnTo>
                  <a:pt x="1347" y="278"/>
                </a:lnTo>
                <a:lnTo>
                  <a:pt x="1348" y="277"/>
                </a:lnTo>
                <a:lnTo>
                  <a:pt x="1347" y="272"/>
                </a:lnTo>
                <a:lnTo>
                  <a:pt x="1353" y="267"/>
                </a:lnTo>
                <a:lnTo>
                  <a:pt x="1350" y="264"/>
                </a:lnTo>
                <a:lnTo>
                  <a:pt x="1342" y="261"/>
                </a:lnTo>
                <a:lnTo>
                  <a:pt x="1329" y="268"/>
                </a:lnTo>
                <a:lnTo>
                  <a:pt x="1328" y="272"/>
                </a:lnTo>
                <a:lnTo>
                  <a:pt x="1320" y="274"/>
                </a:lnTo>
                <a:lnTo>
                  <a:pt x="1319" y="278"/>
                </a:lnTo>
                <a:lnTo>
                  <a:pt x="1316" y="289"/>
                </a:lnTo>
                <a:lnTo>
                  <a:pt x="1313" y="293"/>
                </a:lnTo>
                <a:lnTo>
                  <a:pt x="1313" y="300"/>
                </a:lnTo>
                <a:lnTo>
                  <a:pt x="1308" y="299"/>
                </a:lnTo>
                <a:lnTo>
                  <a:pt x="1304" y="301"/>
                </a:lnTo>
                <a:lnTo>
                  <a:pt x="1298" y="300"/>
                </a:lnTo>
                <a:lnTo>
                  <a:pt x="1271" y="310"/>
                </a:lnTo>
                <a:lnTo>
                  <a:pt x="1250" y="305"/>
                </a:lnTo>
                <a:lnTo>
                  <a:pt x="1243" y="300"/>
                </a:lnTo>
                <a:lnTo>
                  <a:pt x="1234" y="303"/>
                </a:lnTo>
                <a:lnTo>
                  <a:pt x="1226" y="304"/>
                </a:lnTo>
                <a:lnTo>
                  <a:pt x="1225" y="300"/>
                </a:lnTo>
                <a:lnTo>
                  <a:pt x="1216" y="298"/>
                </a:lnTo>
                <a:lnTo>
                  <a:pt x="1214" y="295"/>
                </a:lnTo>
                <a:lnTo>
                  <a:pt x="1219" y="293"/>
                </a:lnTo>
                <a:lnTo>
                  <a:pt x="1216" y="289"/>
                </a:lnTo>
                <a:lnTo>
                  <a:pt x="1220" y="283"/>
                </a:lnTo>
                <a:lnTo>
                  <a:pt x="1228" y="282"/>
                </a:lnTo>
                <a:lnTo>
                  <a:pt x="1234" y="278"/>
                </a:lnTo>
                <a:lnTo>
                  <a:pt x="1229" y="268"/>
                </a:lnTo>
                <a:lnTo>
                  <a:pt x="1229" y="262"/>
                </a:lnTo>
                <a:lnTo>
                  <a:pt x="1225" y="261"/>
                </a:lnTo>
                <a:lnTo>
                  <a:pt x="1222" y="263"/>
                </a:lnTo>
                <a:lnTo>
                  <a:pt x="1217" y="261"/>
                </a:lnTo>
                <a:lnTo>
                  <a:pt x="1219" y="258"/>
                </a:lnTo>
                <a:lnTo>
                  <a:pt x="1222" y="256"/>
                </a:lnTo>
                <a:lnTo>
                  <a:pt x="1225" y="246"/>
                </a:lnTo>
                <a:lnTo>
                  <a:pt x="1223" y="242"/>
                </a:lnTo>
                <a:lnTo>
                  <a:pt x="1237" y="232"/>
                </a:lnTo>
                <a:lnTo>
                  <a:pt x="1237" y="228"/>
                </a:lnTo>
                <a:lnTo>
                  <a:pt x="1229" y="226"/>
                </a:lnTo>
                <a:lnTo>
                  <a:pt x="1228" y="223"/>
                </a:lnTo>
                <a:lnTo>
                  <a:pt x="1225" y="226"/>
                </a:lnTo>
                <a:lnTo>
                  <a:pt x="1228" y="228"/>
                </a:lnTo>
                <a:lnTo>
                  <a:pt x="1225" y="231"/>
                </a:lnTo>
                <a:lnTo>
                  <a:pt x="1220" y="226"/>
                </a:lnTo>
                <a:lnTo>
                  <a:pt x="1220" y="222"/>
                </a:lnTo>
                <a:lnTo>
                  <a:pt x="1216" y="216"/>
                </a:lnTo>
                <a:lnTo>
                  <a:pt x="1213" y="216"/>
                </a:lnTo>
                <a:lnTo>
                  <a:pt x="1213" y="212"/>
                </a:lnTo>
                <a:lnTo>
                  <a:pt x="1207" y="209"/>
                </a:lnTo>
                <a:lnTo>
                  <a:pt x="1205" y="204"/>
                </a:lnTo>
                <a:lnTo>
                  <a:pt x="1201" y="204"/>
                </a:lnTo>
                <a:lnTo>
                  <a:pt x="1198" y="205"/>
                </a:lnTo>
                <a:lnTo>
                  <a:pt x="1194" y="204"/>
                </a:lnTo>
                <a:lnTo>
                  <a:pt x="1182" y="207"/>
                </a:lnTo>
                <a:lnTo>
                  <a:pt x="1171" y="200"/>
                </a:lnTo>
                <a:lnTo>
                  <a:pt x="1168" y="201"/>
                </a:lnTo>
                <a:lnTo>
                  <a:pt x="1167" y="199"/>
                </a:lnTo>
                <a:lnTo>
                  <a:pt x="1156" y="200"/>
                </a:lnTo>
                <a:lnTo>
                  <a:pt x="1153" y="201"/>
                </a:lnTo>
                <a:lnTo>
                  <a:pt x="1150" y="209"/>
                </a:lnTo>
                <a:lnTo>
                  <a:pt x="1147" y="207"/>
                </a:lnTo>
                <a:lnTo>
                  <a:pt x="1147" y="211"/>
                </a:lnTo>
                <a:lnTo>
                  <a:pt x="1143" y="205"/>
                </a:lnTo>
                <a:lnTo>
                  <a:pt x="1140" y="194"/>
                </a:lnTo>
                <a:lnTo>
                  <a:pt x="1143" y="191"/>
                </a:lnTo>
                <a:lnTo>
                  <a:pt x="1144" y="180"/>
                </a:lnTo>
                <a:lnTo>
                  <a:pt x="1144" y="173"/>
                </a:lnTo>
                <a:lnTo>
                  <a:pt x="1140" y="170"/>
                </a:lnTo>
                <a:lnTo>
                  <a:pt x="1134" y="162"/>
                </a:lnTo>
                <a:lnTo>
                  <a:pt x="1129" y="163"/>
                </a:lnTo>
                <a:lnTo>
                  <a:pt x="1128" y="159"/>
                </a:lnTo>
                <a:lnTo>
                  <a:pt x="1116" y="162"/>
                </a:lnTo>
                <a:lnTo>
                  <a:pt x="1116" y="159"/>
                </a:lnTo>
                <a:lnTo>
                  <a:pt x="1119" y="157"/>
                </a:lnTo>
                <a:lnTo>
                  <a:pt x="1110" y="153"/>
                </a:lnTo>
                <a:lnTo>
                  <a:pt x="1107" y="157"/>
                </a:lnTo>
                <a:lnTo>
                  <a:pt x="1104" y="156"/>
                </a:lnTo>
                <a:lnTo>
                  <a:pt x="1095" y="158"/>
                </a:lnTo>
                <a:lnTo>
                  <a:pt x="1092" y="158"/>
                </a:lnTo>
                <a:lnTo>
                  <a:pt x="1091" y="154"/>
                </a:lnTo>
                <a:lnTo>
                  <a:pt x="1079" y="148"/>
                </a:lnTo>
                <a:lnTo>
                  <a:pt x="1079" y="146"/>
                </a:lnTo>
                <a:lnTo>
                  <a:pt x="1080" y="133"/>
                </a:lnTo>
                <a:lnTo>
                  <a:pt x="1076" y="114"/>
                </a:lnTo>
                <a:lnTo>
                  <a:pt x="1080" y="111"/>
                </a:lnTo>
                <a:lnTo>
                  <a:pt x="1079" y="105"/>
                </a:lnTo>
                <a:lnTo>
                  <a:pt x="1071" y="102"/>
                </a:lnTo>
                <a:lnTo>
                  <a:pt x="1068" y="100"/>
                </a:lnTo>
                <a:lnTo>
                  <a:pt x="1070" y="96"/>
                </a:lnTo>
                <a:lnTo>
                  <a:pt x="1064" y="85"/>
                </a:lnTo>
                <a:lnTo>
                  <a:pt x="1058" y="83"/>
                </a:lnTo>
                <a:lnTo>
                  <a:pt x="1053" y="85"/>
                </a:lnTo>
                <a:lnTo>
                  <a:pt x="1040" y="85"/>
                </a:lnTo>
                <a:lnTo>
                  <a:pt x="1031" y="91"/>
                </a:lnTo>
                <a:lnTo>
                  <a:pt x="1027" y="91"/>
                </a:lnTo>
                <a:lnTo>
                  <a:pt x="1024" y="96"/>
                </a:lnTo>
                <a:lnTo>
                  <a:pt x="1022" y="100"/>
                </a:lnTo>
                <a:lnTo>
                  <a:pt x="1018" y="105"/>
                </a:lnTo>
                <a:lnTo>
                  <a:pt x="1010" y="99"/>
                </a:lnTo>
                <a:lnTo>
                  <a:pt x="1009" y="95"/>
                </a:lnTo>
                <a:lnTo>
                  <a:pt x="1001" y="95"/>
                </a:lnTo>
                <a:lnTo>
                  <a:pt x="998" y="92"/>
                </a:lnTo>
                <a:lnTo>
                  <a:pt x="998" y="89"/>
                </a:lnTo>
                <a:lnTo>
                  <a:pt x="989" y="75"/>
                </a:lnTo>
                <a:lnTo>
                  <a:pt x="989" y="71"/>
                </a:lnTo>
                <a:lnTo>
                  <a:pt x="986" y="70"/>
                </a:lnTo>
                <a:lnTo>
                  <a:pt x="983" y="70"/>
                </a:lnTo>
                <a:lnTo>
                  <a:pt x="980" y="68"/>
                </a:lnTo>
                <a:lnTo>
                  <a:pt x="976" y="69"/>
                </a:lnTo>
                <a:lnTo>
                  <a:pt x="975" y="68"/>
                </a:lnTo>
                <a:lnTo>
                  <a:pt x="975" y="64"/>
                </a:lnTo>
                <a:lnTo>
                  <a:pt x="972" y="60"/>
                </a:lnTo>
                <a:lnTo>
                  <a:pt x="973" y="43"/>
                </a:lnTo>
                <a:lnTo>
                  <a:pt x="970" y="43"/>
                </a:lnTo>
                <a:lnTo>
                  <a:pt x="970" y="42"/>
                </a:lnTo>
                <a:lnTo>
                  <a:pt x="973" y="41"/>
                </a:lnTo>
                <a:lnTo>
                  <a:pt x="978" y="32"/>
                </a:lnTo>
                <a:lnTo>
                  <a:pt x="976" y="25"/>
                </a:lnTo>
                <a:lnTo>
                  <a:pt x="972" y="23"/>
                </a:lnTo>
                <a:lnTo>
                  <a:pt x="970" y="20"/>
                </a:lnTo>
                <a:lnTo>
                  <a:pt x="970" y="5"/>
                </a:lnTo>
                <a:lnTo>
                  <a:pt x="969" y="0"/>
                </a:lnTo>
                <a:lnTo>
                  <a:pt x="945" y="4"/>
                </a:lnTo>
                <a:lnTo>
                  <a:pt x="902" y="6"/>
                </a:lnTo>
                <a:lnTo>
                  <a:pt x="887" y="8"/>
                </a:lnTo>
                <a:lnTo>
                  <a:pt x="861" y="10"/>
                </a:lnTo>
                <a:lnTo>
                  <a:pt x="846" y="13"/>
                </a:lnTo>
                <a:lnTo>
                  <a:pt x="836" y="12"/>
                </a:lnTo>
                <a:lnTo>
                  <a:pt x="826" y="15"/>
                </a:lnTo>
                <a:lnTo>
                  <a:pt x="814" y="26"/>
                </a:lnTo>
                <a:lnTo>
                  <a:pt x="805" y="32"/>
                </a:lnTo>
                <a:lnTo>
                  <a:pt x="791" y="34"/>
                </a:lnTo>
                <a:lnTo>
                  <a:pt x="794" y="55"/>
                </a:lnTo>
                <a:lnTo>
                  <a:pt x="791" y="64"/>
                </a:lnTo>
                <a:lnTo>
                  <a:pt x="782" y="73"/>
                </a:lnTo>
                <a:lnTo>
                  <a:pt x="784" y="90"/>
                </a:lnTo>
                <a:lnTo>
                  <a:pt x="775" y="107"/>
                </a:lnTo>
                <a:lnTo>
                  <a:pt x="785" y="114"/>
                </a:lnTo>
                <a:lnTo>
                  <a:pt x="779" y="117"/>
                </a:lnTo>
                <a:lnTo>
                  <a:pt x="769" y="148"/>
                </a:lnTo>
                <a:lnTo>
                  <a:pt x="776" y="157"/>
                </a:lnTo>
                <a:lnTo>
                  <a:pt x="769" y="159"/>
                </a:lnTo>
                <a:lnTo>
                  <a:pt x="764" y="170"/>
                </a:lnTo>
                <a:lnTo>
                  <a:pt x="763" y="183"/>
                </a:lnTo>
                <a:lnTo>
                  <a:pt x="770" y="186"/>
                </a:lnTo>
                <a:lnTo>
                  <a:pt x="772" y="191"/>
                </a:lnTo>
                <a:lnTo>
                  <a:pt x="782" y="196"/>
                </a:lnTo>
                <a:lnTo>
                  <a:pt x="781" y="207"/>
                </a:lnTo>
                <a:lnTo>
                  <a:pt x="762" y="195"/>
                </a:lnTo>
                <a:lnTo>
                  <a:pt x="751" y="199"/>
                </a:lnTo>
                <a:lnTo>
                  <a:pt x="750" y="210"/>
                </a:lnTo>
                <a:lnTo>
                  <a:pt x="742" y="219"/>
                </a:lnTo>
                <a:lnTo>
                  <a:pt x="729" y="227"/>
                </a:lnTo>
                <a:lnTo>
                  <a:pt x="712" y="238"/>
                </a:lnTo>
                <a:lnTo>
                  <a:pt x="689" y="246"/>
                </a:lnTo>
                <a:lnTo>
                  <a:pt x="668" y="257"/>
                </a:lnTo>
                <a:lnTo>
                  <a:pt x="644" y="257"/>
                </a:lnTo>
                <a:lnTo>
                  <a:pt x="630" y="263"/>
                </a:lnTo>
                <a:lnTo>
                  <a:pt x="618" y="262"/>
                </a:lnTo>
                <a:lnTo>
                  <a:pt x="577" y="267"/>
                </a:lnTo>
                <a:lnTo>
                  <a:pt x="559" y="274"/>
                </a:lnTo>
                <a:lnTo>
                  <a:pt x="501" y="293"/>
                </a:lnTo>
                <a:lnTo>
                  <a:pt x="493" y="300"/>
                </a:lnTo>
                <a:lnTo>
                  <a:pt x="492" y="308"/>
                </a:lnTo>
                <a:lnTo>
                  <a:pt x="475" y="329"/>
                </a:lnTo>
                <a:lnTo>
                  <a:pt x="471" y="338"/>
                </a:lnTo>
                <a:lnTo>
                  <a:pt x="477" y="347"/>
                </a:lnTo>
                <a:lnTo>
                  <a:pt x="484" y="352"/>
                </a:lnTo>
                <a:lnTo>
                  <a:pt x="516" y="357"/>
                </a:lnTo>
                <a:lnTo>
                  <a:pt x="531" y="362"/>
                </a:lnTo>
                <a:lnTo>
                  <a:pt x="520" y="366"/>
                </a:lnTo>
                <a:lnTo>
                  <a:pt x="508" y="366"/>
                </a:lnTo>
                <a:lnTo>
                  <a:pt x="493" y="364"/>
                </a:lnTo>
                <a:lnTo>
                  <a:pt x="477" y="367"/>
                </a:lnTo>
                <a:lnTo>
                  <a:pt x="443" y="383"/>
                </a:lnTo>
                <a:lnTo>
                  <a:pt x="402" y="388"/>
                </a:lnTo>
                <a:lnTo>
                  <a:pt x="389" y="377"/>
                </a:lnTo>
                <a:lnTo>
                  <a:pt x="376" y="371"/>
                </a:lnTo>
                <a:lnTo>
                  <a:pt x="337" y="364"/>
                </a:lnTo>
                <a:lnTo>
                  <a:pt x="304" y="358"/>
                </a:lnTo>
                <a:lnTo>
                  <a:pt x="285" y="347"/>
                </a:lnTo>
                <a:lnTo>
                  <a:pt x="259" y="347"/>
                </a:lnTo>
                <a:lnTo>
                  <a:pt x="254" y="356"/>
                </a:lnTo>
                <a:lnTo>
                  <a:pt x="248" y="353"/>
                </a:lnTo>
                <a:lnTo>
                  <a:pt x="239" y="351"/>
                </a:lnTo>
                <a:lnTo>
                  <a:pt x="245" y="338"/>
                </a:lnTo>
                <a:lnTo>
                  <a:pt x="239" y="326"/>
                </a:lnTo>
                <a:lnTo>
                  <a:pt x="227" y="311"/>
                </a:lnTo>
                <a:lnTo>
                  <a:pt x="224" y="303"/>
                </a:lnTo>
                <a:lnTo>
                  <a:pt x="231" y="293"/>
                </a:lnTo>
                <a:lnTo>
                  <a:pt x="240" y="288"/>
                </a:lnTo>
                <a:lnTo>
                  <a:pt x="242" y="273"/>
                </a:lnTo>
                <a:lnTo>
                  <a:pt x="231" y="265"/>
                </a:lnTo>
                <a:lnTo>
                  <a:pt x="219" y="261"/>
                </a:lnTo>
                <a:lnTo>
                  <a:pt x="204" y="262"/>
                </a:lnTo>
                <a:lnTo>
                  <a:pt x="189" y="268"/>
                </a:lnTo>
                <a:lnTo>
                  <a:pt x="182" y="269"/>
                </a:lnTo>
                <a:lnTo>
                  <a:pt x="175" y="272"/>
                </a:lnTo>
                <a:lnTo>
                  <a:pt x="167" y="265"/>
                </a:lnTo>
                <a:lnTo>
                  <a:pt x="143" y="256"/>
                </a:lnTo>
                <a:lnTo>
                  <a:pt x="137" y="251"/>
                </a:lnTo>
                <a:lnTo>
                  <a:pt x="130" y="249"/>
                </a:lnTo>
                <a:lnTo>
                  <a:pt x="125" y="246"/>
                </a:lnTo>
                <a:lnTo>
                  <a:pt x="121" y="243"/>
                </a:lnTo>
                <a:lnTo>
                  <a:pt x="116" y="254"/>
                </a:lnTo>
                <a:lnTo>
                  <a:pt x="128" y="262"/>
                </a:lnTo>
                <a:lnTo>
                  <a:pt x="131" y="267"/>
                </a:lnTo>
                <a:lnTo>
                  <a:pt x="133" y="275"/>
                </a:lnTo>
                <a:lnTo>
                  <a:pt x="128" y="283"/>
                </a:lnTo>
                <a:lnTo>
                  <a:pt x="121" y="291"/>
                </a:lnTo>
                <a:lnTo>
                  <a:pt x="127" y="303"/>
                </a:lnTo>
                <a:lnTo>
                  <a:pt x="127" y="331"/>
                </a:lnTo>
                <a:lnTo>
                  <a:pt x="134" y="335"/>
                </a:lnTo>
                <a:lnTo>
                  <a:pt x="148" y="356"/>
                </a:lnTo>
                <a:lnTo>
                  <a:pt x="149" y="373"/>
                </a:lnTo>
                <a:lnTo>
                  <a:pt x="161" y="372"/>
                </a:lnTo>
                <a:lnTo>
                  <a:pt x="158" y="375"/>
                </a:lnTo>
                <a:lnTo>
                  <a:pt x="149" y="409"/>
                </a:lnTo>
                <a:lnTo>
                  <a:pt x="149" y="425"/>
                </a:lnTo>
                <a:lnTo>
                  <a:pt x="157" y="420"/>
                </a:lnTo>
                <a:lnTo>
                  <a:pt x="146" y="462"/>
                </a:lnTo>
                <a:lnTo>
                  <a:pt x="140" y="466"/>
                </a:lnTo>
                <a:lnTo>
                  <a:pt x="145" y="474"/>
                </a:lnTo>
                <a:lnTo>
                  <a:pt x="140" y="489"/>
                </a:lnTo>
                <a:lnTo>
                  <a:pt x="154" y="510"/>
                </a:lnTo>
                <a:lnTo>
                  <a:pt x="170" y="510"/>
                </a:lnTo>
                <a:lnTo>
                  <a:pt x="175" y="523"/>
                </a:lnTo>
                <a:lnTo>
                  <a:pt x="161" y="520"/>
                </a:lnTo>
                <a:lnTo>
                  <a:pt x="148" y="521"/>
                </a:lnTo>
                <a:lnTo>
                  <a:pt x="137" y="515"/>
                </a:lnTo>
                <a:lnTo>
                  <a:pt x="111" y="518"/>
                </a:lnTo>
                <a:lnTo>
                  <a:pt x="96" y="516"/>
                </a:lnTo>
                <a:lnTo>
                  <a:pt x="88" y="511"/>
                </a:lnTo>
                <a:lnTo>
                  <a:pt x="84" y="504"/>
                </a:lnTo>
                <a:lnTo>
                  <a:pt x="94" y="499"/>
                </a:lnTo>
                <a:lnTo>
                  <a:pt x="90" y="493"/>
                </a:lnTo>
                <a:lnTo>
                  <a:pt x="79" y="495"/>
                </a:lnTo>
                <a:lnTo>
                  <a:pt x="69" y="492"/>
                </a:lnTo>
                <a:lnTo>
                  <a:pt x="58" y="498"/>
                </a:lnTo>
                <a:lnTo>
                  <a:pt x="57" y="504"/>
                </a:lnTo>
                <a:lnTo>
                  <a:pt x="60" y="527"/>
                </a:lnTo>
                <a:lnTo>
                  <a:pt x="52" y="520"/>
                </a:lnTo>
                <a:lnTo>
                  <a:pt x="48" y="506"/>
                </a:lnTo>
                <a:lnTo>
                  <a:pt x="33" y="505"/>
                </a:lnTo>
                <a:lnTo>
                  <a:pt x="20" y="514"/>
                </a:lnTo>
                <a:lnTo>
                  <a:pt x="14" y="499"/>
                </a:lnTo>
                <a:lnTo>
                  <a:pt x="0" y="504"/>
                </a:lnTo>
                <a:lnTo>
                  <a:pt x="0" y="48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7" name="Freeform 579"/>
          <p:cNvSpPr>
            <a:spLocks/>
          </p:cNvSpPr>
          <p:nvPr/>
        </p:nvSpPr>
        <p:spPr bwMode="auto">
          <a:xfrm>
            <a:off x="4521200" y="5349875"/>
            <a:ext cx="171450" cy="320675"/>
          </a:xfrm>
          <a:custGeom>
            <a:avLst/>
            <a:gdLst>
              <a:gd name="T0" fmla="*/ 1889919 w 216"/>
              <a:gd name="T1" fmla="*/ 91531727 h 405"/>
              <a:gd name="T2" fmla="*/ 8820151 w 216"/>
              <a:gd name="T3" fmla="*/ 97174022 h 405"/>
              <a:gd name="T4" fmla="*/ 15751177 w 216"/>
              <a:gd name="T5" fmla="*/ 104697634 h 405"/>
              <a:gd name="T6" fmla="*/ 0 w 216"/>
              <a:gd name="T7" fmla="*/ 114101723 h 405"/>
              <a:gd name="T8" fmla="*/ 2520156 w 216"/>
              <a:gd name="T9" fmla="*/ 127266813 h 405"/>
              <a:gd name="T10" fmla="*/ 15751177 w 216"/>
              <a:gd name="T11" fmla="*/ 135417498 h 405"/>
              <a:gd name="T12" fmla="*/ 20161251 w 216"/>
              <a:gd name="T13" fmla="*/ 145447892 h 405"/>
              <a:gd name="T14" fmla="*/ 10710863 w 216"/>
              <a:gd name="T15" fmla="*/ 151717285 h 405"/>
              <a:gd name="T16" fmla="*/ 630238 w 216"/>
              <a:gd name="T17" fmla="*/ 156733274 h 405"/>
              <a:gd name="T18" fmla="*/ 3780632 w 216"/>
              <a:gd name="T19" fmla="*/ 168017863 h 405"/>
              <a:gd name="T20" fmla="*/ 23311643 w 216"/>
              <a:gd name="T21" fmla="*/ 164883167 h 405"/>
              <a:gd name="T22" fmla="*/ 25201562 w 216"/>
              <a:gd name="T23" fmla="*/ 174287255 h 405"/>
              <a:gd name="T24" fmla="*/ 23311643 w 216"/>
              <a:gd name="T25" fmla="*/ 178675355 h 405"/>
              <a:gd name="T26" fmla="*/ 16381414 w 216"/>
              <a:gd name="T27" fmla="*/ 181182953 h 405"/>
              <a:gd name="T28" fmla="*/ 8190707 w 216"/>
              <a:gd name="T29" fmla="*/ 187452346 h 405"/>
              <a:gd name="T30" fmla="*/ 10710863 w 216"/>
              <a:gd name="T31" fmla="*/ 191841237 h 405"/>
              <a:gd name="T32" fmla="*/ 19531013 w 216"/>
              <a:gd name="T33" fmla="*/ 193721738 h 405"/>
              <a:gd name="T34" fmla="*/ 27721723 w 216"/>
              <a:gd name="T35" fmla="*/ 196856434 h 405"/>
              <a:gd name="T36" fmla="*/ 39062026 w 216"/>
              <a:gd name="T37" fmla="*/ 202498729 h 405"/>
              <a:gd name="T38" fmla="*/ 20161251 w 216"/>
              <a:gd name="T39" fmla="*/ 211275769 h 405"/>
              <a:gd name="T40" fmla="*/ 21421725 w 216"/>
              <a:gd name="T41" fmla="*/ 218799357 h 405"/>
              <a:gd name="T42" fmla="*/ 27721723 w 216"/>
              <a:gd name="T43" fmla="*/ 223187456 h 405"/>
              <a:gd name="T44" fmla="*/ 35282190 w 216"/>
              <a:gd name="T45" fmla="*/ 230083946 h 405"/>
              <a:gd name="T46" fmla="*/ 44732575 w 216"/>
              <a:gd name="T47" fmla="*/ 235726241 h 405"/>
              <a:gd name="T48" fmla="*/ 58593839 w 216"/>
              <a:gd name="T49" fmla="*/ 241995633 h 405"/>
              <a:gd name="T50" fmla="*/ 63634151 w 216"/>
              <a:gd name="T51" fmla="*/ 250145527 h 405"/>
              <a:gd name="T52" fmla="*/ 76864372 w 216"/>
              <a:gd name="T53" fmla="*/ 253907320 h 405"/>
              <a:gd name="T54" fmla="*/ 78755084 w 216"/>
              <a:gd name="T55" fmla="*/ 247010830 h 405"/>
              <a:gd name="T56" fmla="*/ 84425632 w 216"/>
              <a:gd name="T57" fmla="*/ 240115132 h 405"/>
              <a:gd name="T58" fmla="*/ 100176009 w 216"/>
              <a:gd name="T59" fmla="*/ 220679858 h 405"/>
              <a:gd name="T60" fmla="*/ 90725624 w 216"/>
              <a:gd name="T61" fmla="*/ 220052760 h 405"/>
              <a:gd name="T62" fmla="*/ 102066721 w 216"/>
              <a:gd name="T63" fmla="*/ 211275769 h 405"/>
              <a:gd name="T64" fmla="*/ 109627212 w 216"/>
              <a:gd name="T65" fmla="*/ 177421952 h 405"/>
              <a:gd name="T66" fmla="*/ 115296967 w 216"/>
              <a:gd name="T67" fmla="*/ 161748471 h 405"/>
              <a:gd name="T68" fmla="*/ 136088449 w 216"/>
              <a:gd name="T69" fmla="*/ 128521008 h 405"/>
              <a:gd name="T70" fmla="*/ 136088449 w 216"/>
              <a:gd name="T71" fmla="*/ 115982224 h 405"/>
              <a:gd name="T72" fmla="*/ 125377589 w 216"/>
              <a:gd name="T73" fmla="*/ 56423764 h 405"/>
              <a:gd name="T74" fmla="*/ 132308612 w 216"/>
              <a:gd name="T75" fmla="*/ 28838584 h 405"/>
              <a:gd name="T76" fmla="*/ 131048138 w 216"/>
              <a:gd name="T77" fmla="*/ 7522799 h 405"/>
              <a:gd name="T78" fmla="*/ 113407049 w 216"/>
              <a:gd name="T79" fmla="*/ 1880502 h 405"/>
              <a:gd name="T80" fmla="*/ 114037286 w 216"/>
              <a:gd name="T81" fmla="*/ 15673487 h 405"/>
              <a:gd name="T82" fmla="*/ 111517131 w 216"/>
              <a:gd name="T83" fmla="*/ 23196283 h 405"/>
              <a:gd name="T84" fmla="*/ 113407049 w 216"/>
              <a:gd name="T85" fmla="*/ 41377368 h 405"/>
              <a:gd name="T86" fmla="*/ 107736500 w 216"/>
              <a:gd name="T87" fmla="*/ 45139162 h 405"/>
              <a:gd name="T88" fmla="*/ 102066721 w 216"/>
              <a:gd name="T89" fmla="*/ 48900956 h 405"/>
              <a:gd name="T90" fmla="*/ 82534920 w 216"/>
              <a:gd name="T91" fmla="*/ 42004466 h 405"/>
              <a:gd name="T92" fmla="*/ 71824061 w 216"/>
              <a:gd name="T93" fmla="*/ 51408554 h 405"/>
              <a:gd name="T94" fmla="*/ 61744232 w 216"/>
              <a:gd name="T95" fmla="*/ 52661970 h 405"/>
              <a:gd name="T96" fmla="*/ 46623287 w 216"/>
              <a:gd name="T97" fmla="*/ 56423764 h 405"/>
              <a:gd name="T98" fmla="*/ 37172108 w 216"/>
              <a:gd name="T99" fmla="*/ 62066058 h 405"/>
              <a:gd name="T100" fmla="*/ 28982198 w 216"/>
              <a:gd name="T101" fmla="*/ 59558460 h 405"/>
              <a:gd name="T102" fmla="*/ 25201562 w 216"/>
              <a:gd name="T103" fmla="*/ 67708353 h 405"/>
              <a:gd name="T104" fmla="*/ 16381414 w 216"/>
              <a:gd name="T105" fmla="*/ 77739539 h 405"/>
              <a:gd name="T106" fmla="*/ 11970543 w 216"/>
              <a:gd name="T107" fmla="*/ 84636029 h 40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6"/>
              <a:gd name="T163" fmla="*/ 0 h 405"/>
              <a:gd name="T164" fmla="*/ 216 w 216"/>
              <a:gd name="T165" fmla="*/ 405 h 40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6" h="405">
                <a:moveTo>
                  <a:pt x="8" y="145"/>
                </a:moveTo>
                <a:lnTo>
                  <a:pt x="3" y="146"/>
                </a:lnTo>
                <a:lnTo>
                  <a:pt x="7" y="157"/>
                </a:lnTo>
                <a:lnTo>
                  <a:pt x="14" y="155"/>
                </a:lnTo>
                <a:lnTo>
                  <a:pt x="16" y="166"/>
                </a:lnTo>
                <a:lnTo>
                  <a:pt x="25" y="167"/>
                </a:lnTo>
                <a:lnTo>
                  <a:pt x="28" y="174"/>
                </a:lnTo>
                <a:lnTo>
                  <a:pt x="0" y="182"/>
                </a:lnTo>
                <a:lnTo>
                  <a:pt x="6" y="188"/>
                </a:lnTo>
                <a:lnTo>
                  <a:pt x="4" y="203"/>
                </a:lnTo>
                <a:lnTo>
                  <a:pt x="20" y="218"/>
                </a:lnTo>
                <a:lnTo>
                  <a:pt x="25" y="216"/>
                </a:lnTo>
                <a:lnTo>
                  <a:pt x="28" y="220"/>
                </a:lnTo>
                <a:lnTo>
                  <a:pt x="32" y="232"/>
                </a:lnTo>
                <a:lnTo>
                  <a:pt x="22" y="237"/>
                </a:lnTo>
                <a:lnTo>
                  <a:pt x="17" y="242"/>
                </a:lnTo>
                <a:lnTo>
                  <a:pt x="19" y="247"/>
                </a:lnTo>
                <a:lnTo>
                  <a:pt x="1" y="250"/>
                </a:lnTo>
                <a:lnTo>
                  <a:pt x="10" y="258"/>
                </a:lnTo>
                <a:lnTo>
                  <a:pt x="6" y="268"/>
                </a:lnTo>
                <a:lnTo>
                  <a:pt x="25" y="266"/>
                </a:lnTo>
                <a:lnTo>
                  <a:pt x="37" y="263"/>
                </a:lnTo>
                <a:lnTo>
                  <a:pt x="44" y="267"/>
                </a:lnTo>
                <a:lnTo>
                  <a:pt x="40" y="278"/>
                </a:lnTo>
                <a:lnTo>
                  <a:pt x="34" y="279"/>
                </a:lnTo>
                <a:lnTo>
                  <a:pt x="37" y="285"/>
                </a:lnTo>
                <a:lnTo>
                  <a:pt x="32" y="289"/>
                </a:lnTo>
                <a:lnTo>
                  <a:pt x="26" y="289"/>
                </a:lnTo>
                <a:lnTo>
                  <a:pt x="23" y="299"/>
                </a:lnTo>
                <a:lnTo>
                  <a:pt x="13" y="299"/>
                </a:lnTo>
                <a:lnTo>
                  <a:pt x="11" y="305"/>
                </a:lnTo>
                <a:lnTo>
                  <a:pt x="17" y="306"/>
                </a:lnTo>
                <a:lnTo>
                  <a:pt x="20" y="310"/>
                </a:lnTo>
                <a:lnTo>
                  <a:pt x="31" y="309"/>
                </a:lnTo>
                <a:lnTo>
                  <a:pt x="35" y="314"/>
                </a:lnTo>
                <a:lnTo>
                  <a:pt x="44" y="314"/>
                </a:lnTo>
                <a:lnTo>
                  <a:pt x="47" y="321"/>
                </a:lnTo>
                <a:lnTo>
                  <a:pt x="62" y="323"/>
                </a:lnTo>
                <a:lnTo>
                  <a:pt x="53" y="329"/>
                </a:lnTo>
                <a:lnTo>
                  <a:pt x="32" y="337"/>
                </a:lnTo>
                <a:lnTo>
                  <a:pt x="37" y="346"/>
                </a:lnTo>
                <a:lnTo>
                  <a:pt x="34" y="349"/>
                </a:lnTo>
                <a:lnTo>
                  <a:pt x="38" y="355"/>
                </a:lnTo>
                <a:lnTo>
                  <a:pt x="44" y="356"/>
                </a:lnTo>
                <a:lnTo>
                  <a:pt x="43" y="362"/>
                </a:lnTo>
                <a:lnTo>
                  <a:pt x="56" y="367"/>
                </a:lnTo>
                <a:lnTo>
                  <a:pt x="62" y="372"/>
                </a:lnTo>
                <a:lnTo>
                  <a:pt x="71" y="376"/>
                </a:lnTo>
                <a:lnTo>
                  <a:pt x="90" y="378"/>
                </a:lnTo>
                <a:lnTo>
                  <a:pt x="93" y="386"/>
                </a:lnTo>
                <a:lnTo>
                  <a:pt x="102" y="384"/>
                </a:lnTo>
                <a:lnTo>
                  <a:pt x="101" y="399"/>
                </a:lnTo>
                <a:lnTo>
                  <a:pt x="110" y="400"/>
                </a:lnTo>
                <a:lnTo>
                  <a:pt x="122" y="405"/>
                </a:lnTo>
                <a:lnTo>
                  <a:pt x="132" y="394"/>
                </a:lnTo>
                <a:lnTo>
                  <a:pt x="125" y="394"/>
                </a:lnTo>
                <a:lnTo>
                  <a:pt x="128" y="386"/>
                </a:lnTo>
                <a:lnTo>
                  <a:pt x="134" y="383"/>
                </a:lnTo>
                <a:lnTo>
                  <a:pt x="141" y="362"/>
                </a:lnTo>
                <a:lnTo>
                  <a:pt x="159" y="352"/>
                </a:lnTo>
                <a:lnTo>
                  <a:pt x="153" y="350"/>
                </a:lnTo>
                <a:lnTo>
                  <a:pt x="144" y="351"/>
                </a:lnTo>
                <a:lnTo>
                  <a:pt x="147" y="344"/>
                </a:lnTo>
                <a:lnTo>
                  <a:pt x="162" y="337"/>
                </a:lnTo>
                <a:lnTo>
                  <a:pt x="168" y="331"/>
                </a:lnTo>
                <a:lnTo>
                  <a:pt x="174" y="283"/>
                </a:lnTo>
                <a:lnTo>
                  <a:pt x="177" y="268"/>
                </a:lnTo>
                <a:lnTo>
                  <a:pt x="183" y="258"/>
                </a:lnTo>
                <a:lnTo>
                  <a:pt x="207" y="231"/>
                </a:lnTo>
                <a:lnTo>
                  <a:pt x="216" y="205"/>
                </a:lnTo>
                <a:lnTo>
                  <a:pt x="211" y="194"/>
                </a:lnTo>
                <a:lnTo>
                  <a:pt x="216" y="185"/>
                </a:lnTo>
                <a:lnTo>
                  <a:pt x="214" y="116"/>
                </a:lnTo>
                <a:lnTo>
                  <a:pt x="199" y="90"/>
                </a:lnTo>
                <a:lnTo>
                  <a:pt x="201" y="72"/>
                </a:lnTo>
                <a:lnTo>
                  <a:pt x="210" y="46"/>
                </a:lnTo>
                <a:lnTo>
                  <a:pt x="207" y="17"/>
                </a:lnTo>
                <a:lnTo>
                  <a:pt x="208" y="12"/>
                </a:lnTo>
                <a:lnTo>
                  <a:pt x="195" y="0"/>
                </a:lnTo>
                <a:lnTo>
                  <a:pt x="180" y="3"/>
                </a:lnTo>
                <a:lnTo>
                  <a:pt x="180" y="14"/>
                </a:lnTo>
                <a:lnTo>
                  <a:pt x="181" y="25"/>
                </a:lnTo>
                <a:lnTo>
                  <a:pt x="172" y="32"/>
                </a:lnTo>
                <a:lnTo>
                  <a:pt x="177" y="37"/>
                </a:lnTo>
                <a:lnTo>
                  <a:pt x="172" y="45"/>
                </a:lnTo>
                <a:lnTo>
                  <a:pt x="180" y="66"/>
                </a:lnTo>
                <a:lnTo>
                  <a:pt x="177" y="70"/>
                </a:lnTo>
                <a:lnTo>
                  <a:pt x="171" y="72"/>
                </a:lnTo>
                <a:lnTo>
                  <a:pt x="171" y="77"/>
                </a:lnTo>
                <a:lnTo>
                  <a:pt x="162" y="78"/>
                </a:lnTo>
                <a:lnTo>
                  <a:pt x="152" y="67"/>
                </a:lnTo>
                <a:lnTo>
                  <a:pt x="131" y="67"/>
                </a:lnTo>
                <a:lnTo>
                  <a:pt x="116" y="77"/>
                </a:lnTo>
                <a:lnTo>
                  <a:pt x="114" y="82"/>
                </a:lnTo>
                <a:lnTo>
                  <a:pt x="105" y="85"/>
                </a:lnTo>
                <a:lnTo>
                  <a:pt x="98" y="84"/>
                </a:lnTo>
                <a:lnTo>
                  <a:pt x="79" y="88"/>
                </a:lnTo>
                <a:lnTo>
                  <a:pt x="74" y="90"/>
                </a:lnTo>
                <a:lnTo>
                  <a:pt x="64" y="91"/>
                </a:lnTo>
                <a:lnTo>
                  <a:pt x="59" y="99"/>
                </a:lnTo>
                <a:lnTo>
                  <a:pt x="53" y="101"/>
                </a:lnTo>
                <a:lnTo>
                  <a:pt x="46" y="95"/>
                </a:lnTo>
                <a:lnTo>
                  <a:pt x="43" y="96"/>
                </a:lnTo>
                <a:lnTo>
                  <a:pt x="40" y="108"/>
                </a:lnTo>
                <a:lnTo>
                  <a:pt x="32" y="111"/>
                </a:lnTo>
                <a:lnTo>
                  <a:pt x="26" y="124"/>
                </a:lnTo>
                <a:lnTo>
                  <a:pt x="25" y="136"/>
                </a:lnTo>
                <a:lnTo>
                  <a:pt x="19" y="135"/>
                </a:lnTo>
                <a:lnTo>
                  <a:pt x="8" y="14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8" name="Freeform 580"/>
          <p:cNvSpPr>
            <a:spLocks/>
          </p:cNvSpPr>
          <p:nvPr/>
        </p:nvSpPr>
        <p:spPr bwMode="auto">
          <a:xfrm>
            <a:off x="3038475" y="4624388"/>
            <a:ext cx="28575" cy="47625"/>
          </a:xfrm>
          <a:custGeom>
            <a:avLst/>
            <a:gdLst>
              <a:gd name="T0" fmla="*/ 1789413 w 37"/>
              <a:gd name="T1" fmla="*/ 0 h 60"/>
              <a:gd name="T2" fmla="*/ 2981839 w 37"/>
              <a:gd name="T3" fmla="*/ 6930233 h 60"/>
              <a:gd name="T4" fmla="*/ 0 w 37"/>
              <a:gd name="T5" fmla="*/ 10080626 h 60"/>
              <a:gd name="T6" fmla="*/ 6560666 w 37"/>
              <a:gd name="T7" fmla="*/ 20161251 h 60"/>
              <a:gd name="T8" fmla="*/ 10139490 w 37"/>
              <a:gd name="T9" fmla="*/ 22681407 h 60"/>
              <a:gd name="T10" fmla="*/ 13122104 w 37"/>
              <a:gd name="T11" fmla="*/ 26462043 h 60"/>
              <a:gd name="T12" fmla="*/ 13718317 w 37"/>
              <a:gd name="T13" fmla="*/ 37802347 h 60"/>
              <a:gd name="T14" fmla="*/ 18489568 w 37"/>
              <a:gd name="T15" fmla="*/ 36542666 h 60"/>
              <a:gd name="T16" fmla="*/ 20278980 w 37"/>
              <a:gd name="T17" fmla="*/ 30241880 h 60"/>
              <a:gd name="T18" fmla="*/ 22068392 w 37"/>
              <a:gd name="T19" fmla="*/ 28982199 h 60"/>
              <a:gd name="T20" fmla="*/ 22068392 w 37"/>
              <a:gd name="T21" fmla="*/ 26462043 h 60"/>
              <a:gd name="T22" fmla="*/ 22068392 w 37"/>
              <a:gd name="T23" fmla="*/ 23311644 h 60"/>
              <a:gd name="T24" fmla="*/ 19086554 w 37"/>
              <a:gd name="T25" fmla="*/ 18901570 h 60"/>
              <a:gd name="T26" fmla="*/ 20278980 w 37"/>
              <a:gd name="T27" fmla="*/ 12600781 h 60"/>
              <a:gd name="T28" fmla="*/ 19086554 w 37"/>
              <a:gd name="T29" fmla="*/ 9450388 h 60"/>
              <a:gd name="T30" fmla="*/ 15507729 w 37"/>
              <a:gd name="T31" fmla="*/ 8820945 h 60"/>
              <a:gd name="T32" fmla="*/ 11332689 w 37"/>
              <a:gd name="T33" fmla="*/ 6300787 h 60"/>
              <a:gd name="T34" fmla="*/ 6560666 w 37"/>
              <a:gd name="T35" fmla="*/ 0 h 60"/>
              <a:gd name="T36" fmla="*/ 1789413 w 37"/>
              <a:gd name="T37" fmla="*/ 0 h 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60"/>
              <a:gd name="T59" fmla="*/ 37 w 37"/>
              <a:gd name="T60" fmla="*/ 60 h 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60">
                <a:moveTo>
                  <a:pt x="3" y="0"/>
                </a:moveTo>
                <a:lnTo>
                  <a:pt x="5" y="11"/>
                </a:lnTo>
                <a:lnTo>
                  <a:pt x="0" y="16"/>
                </a:lnTo>
                <a:lnTo>
                  <a:pt x="11" y="32"/>
                </a:lnTo>
                <a:lnTo>
                  <a:pt x="17" y="36"/>
                </a:lnTo>
                <a:lnTo>
                  <a:pt x="22" y="42"/>
                </a:lnTo>
                <a:lnTo>
                  <a:pt x="23" y="60"/>
                </a:lnTo>
                <a:lnTo>
                  <a:pt x="31" y="58"/>
                </a:lnTo>
                <a:lnTo>
                  <a:pt x="34" y="48"/>
                </a:lnTo>
                <a:lnTo>
                  <a:pt x="37" y="46"/>
                </a:lnTo>
                <a:lnTo>
                  <a:pt x="37" y="42"/>
                </a:lnTo>
                <a:lnTo>
                  <a:pt x="37" y="37"/>
                </a:lnTo>
                <a:lnTo>
                  <a:pt x="32" y="30"/>
                </a:lnTo>
                <a:lnTo>
                  <a:pt x="34" y="20"/>
                </a:lnTo>
                <a:lnTo>
                  <a:pt x="32" y="15"/>
                </a:lnTo>
                <a:lnTo>
                  <a:pt x="26" y="14"/>
                </a:lnTo>
                <a:lnTo>
                  <a:pt x="19" y="10"/>
                </a:lnTo>
                <a:lnTo>
                  <a:pt x="11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09" name="Freeform 581"/>
          <p:cNvSpPr>
            <a:spLocks/>
          </p:cNvSpPr>
          <p:nvPr/>
        </p:nvSpPr>
        <p:spPr bwMode="auto">
          <a:xfrm>
            <a:off x="3025775" y="4578350"/>
            <a:ext cx="41275" cy="26988"/>
          </a:xfrm>
          <a:custGeom>
            <a:avLst/>
            <a:gdLst>
              <a:gd name="T0" fmla="*/ 0 w 54"/>
              <a:gd name="T1" fmla="*/ 2675083 h 33"/>
              <a:gd name="T2" fmla="*/ 1168694 w 54"/>
              <a:gd name="T3" fmla="*/ 10032174 h 33"/>
              <a:gd name="T4" fmla="*/ 5257976 w 54"/>
              <a:gd name="T5" fmla="*/ 10701149 h 33"/>
              <a:gd name="T6" fmla="*/ 8179330 w 54"/>
              <a:gd name="T7" fmla="*/ 10701149 h 33"/>
              <a:gd name="T8" fmla="*/ 19863976 w 54"/>
              <a:gd name="T9" fmla="*/ 17389266 h 33"/>
              <a:gd name="T10" fmla="*/ 23369293 w 54"/>
              <a:gd name="T11" fmla="*/ 21402298 h 33"/>
              <a:gd name="T12" fmla="*/ 29795967 w 54"/>
              <a:gd name="T13" fmla="*/ 22071273 h 33"/>
              <a:gd name="T14" fmla="*/ 31548626 w 54"/>
              <a:gd name="T15" fmla="*/ 19396191 h 33"/>
              <a:gd name="T16" fmla="*/ 29795967 w 54"/>
              <a:gd name="T17" fmla="*/ 18058241 h 33"/>
              <a:gd name="T18" fmla="*/ 28627274 w 54"/>
              <a:gd name="T19" fmla="*/ 14714184 h 33"/>
              <a:gd name="T20" fmla="*/ 25121957 w 54"/>
              <a:gd name="T21" fmla="*/ 14045209 h 33"/>
              <a:gd name="T22" fmla="*/ 21032670 w 54"/>
              <a:gd name="T23" fmla="*/ 10701149 h 33"/>
              <a:gd name="T24" fmla="*/ 14021272 w 54"/>
              <a:gd name="T25" fmla="*/ 8695042 h 33"/>
              <a:gd name="T26" fmla="*/ 15774695 w 54"/>
              <a:gd name="T27" fmla="*/ 7357092 h 33"/>
              <a:gd name="T28" fmla="*/ 11684646 w 54"/>
              <a:gd name="T29" fmla="*/ 6688116 h 33"/>
              <a:gd name="T30" fmla="*/ 9931988 w 54"/>
              <a:gd name="T31" fmla="*/ 8026067 h 33"/>
              <a:gd name="T32" fmla="*/ 7010636 w 54"/>
              <a:gd name="T33" fmla="*/ 7357092 h 33"/>
              <a:gd name="T34" fmla="*/ 6426672 w 54"/>
              <a:gd name="T35" fmla="*/ 6688116 h 33"/>
              <a:gd name="T36" fmla="*/ 7010636 w 54"/>
              <a:gd name="T37" fmla="*/ 4013034 h 33"/>
              <a:gd name="T38" fmla="*/ 9931988 w 54"/>
              <a:gd name="T39" fmla="*/ 4013034 h 33"/>
              <a:gd name="T40" fmla="*/ 9931988 w 54"/>
              <a:gd name="T41" fmla="*/ 668975 h 33"/>
              <a:gd name="T42" fmla="*/ 7010636 w 54"/>
              <a:gd name="T43" fmla="*/ 0 h 33"/>
              <a:gd name="T44" fmla="*/ 0 w 54"/>
              <a:gd name="T45" fmla="*/ 2675083 h 3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"/>
              <a:gd name="T70" fmla="*/ 0 h 33"/>
              <a:gd name="T71" fmla="*/ 54 w 54"/>
              <a:gd name="T72" fmla="*/ 33 h 3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" h="33">
                <a:moveTo>
                  <a:pt x="0" y="4"/>
                </a:moveTo>
                <a:lnTo>
                  <a:pt x="2" y="15"/>
                </a:lnTo>
                <a:lnTo>
                  <a:pt x="9" y="16"/>
                </a:lnTo>
                <a:lnTo>
                  <a:pt x="14" y="16"/>
                </a:lnTo>
                <a:lnTo>
                  <a:pt x="34" y="26"/>
                </a:lnTo>
                <a:lnTo>
                  <a:pt x="40" y="32"/>
                </a:lnTo>
                <a:lnTo>
                  <a:pt x="51" y="33"/>
                </a:lnTo>
                <a:lnTo>
                  <a:pt x="54" y="29"/>
                </a:lnTo>
                <a:lnTo>
                  <a:pt x="51" y="27"/>
                </a:lnTo>
                <a:lnTo>
                  <a:pt x="49" y="22"/>
                </a:lnTo>
                <a:lnTo>
                  <a:pt x="43" y="21"/>
                </a:lnTo>
                <a:lnTo>
                  <a:pt x="36" y="16"/>
                </a:lnTo>
                <a:lnTo>
                  <a:pt x="24" y="13"/>
                </a:lnTo>
                <a:lnTo>
                  <a:pt x="27" y="11"/>
                </a:lnTo>
                <a:lnTo>
                  <a:pt x="20" y="10"/>
                </a:lnTo>
                <a:lnTo>
                  <a:pt x="17" y="12"/>
                </a:lnTo>
                <a:lnTo>
                  <a:pt x="12" y="11"/>
                </a:lnTo>
                <a:lnTo>
                  <a:pt x="11" y="10"/>
                </a:lnTo>
                <a:lnTo>
                  <a:pt x="12" y="6"/>
                </a:lnTo>
                <a:lnTo>
                  <a:pt x="17" y="6"/>
                </a:lnTo>
                <a:lnTo>
                  <a:pt x="17" y="1"/>
                </a:lnTo>
                <a:lnTo>
                  <a:pt x="12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0" name="Freeform 582"/>
          <p:cNvSpPr>
            <a:spLocks/>
          </p:cNvSpPr>
          <p:nvPr/>
        </p:nvSpPr>
        <p:spPr bwMode="auto">
          <a:xfrm>
            <a:off x="2817813" y="4325938"/>
            <a:ext cx="26987" cy="22225"/>
          </a:xfrm>
          <a:custGeom>
            <a:avLst/>
            <a:gdLst>
              <a:gd name="T0" fmla="*/ 0 w 35"/>
              <a:gd name="T1" fmla="*/ 2936765 h 29"/>
              <a:gd name="T2" fmla="*/ 2972425 w 35"/>
              <a:gd name="T3" fmla="*/ 8222484 h 29"/>
              <a:gd name="T4" fmla="*/ 1188970 w 35"/>
              <a:gd name="T5" fmla="*/ 11159249 h 29"/>
              <a:gd name="T6" fmla="*/ 4755880 w 35"/>
              <a:gd name="T7" fmla="*/ 14096017 h 29"/>
              <a:gd name="T8" fmla="*/ 8323561 w 35"/>
              <a:gd name="T9" fmla="*/ 13508971 h 29"/>
              <a:gd name="T10" fmla="*/ 16052638 w 35"/>
              <a:gd name="T11" fmla="*/ 17032782 h 29"/>
              <a:gd name="T12" fmla="*/ 20808516 w 35"/>
              <a:gd name="T13" fmla="*/ 14096017 h 29"/>
              <a:gd name="T14" fmla="*/ 13673927 w 35"/>
              <a:gd name="T15" fmla="*/ 10572203 h 29"/>
              <a:gd name="T16" fmla="*/ 11890470 w 35"/>
              <a:gd name="T17" fmla="*/ 8222484 h 29"/>
              <a:gd name="T18" fmla="*/ 11890470 w 35"/>
              <a:gd name="T19" fmla="*/ 4698672 h 29"/>
              <a:gd name="T20" fmla="*/ 7134592 w 35"/>
              <a:gd name="T21" fmla="*/ 2349719 h 29"/>
              <a:gd name="T22" fmla="*/ 3566910 w 35"/>
              <a:gd name="T23" fmla="*/ 0 h 29"/>
              <a:gd name="T24" fmla="*/ 0 w 35"/>
              <a:gd name="T25" fmla="*/ 2936765 h 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29"/>
              <a:gd name="T41" fmla="*/ 35 w 35"/>
              <a:gd name="T42" fmla="*/ 29 h 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29">
                <a:moveTo>
                  <a:pt x="0" y="5"/>
                </a:moveTo>
                <a:lnTo>
                  <a:pt x="5" y="14"/>
                </a:lnTo>
                <a:lnTo>
                  <a:pt x="2" y="19"/>
                </a:lnTo>
                <a:lnTo>
                  <a:pt x="8" y="24"/>
                </a:lnTo>
                <a:lnTo>
                  <a:pt x="14" y="23"/>
                </a:lnTo>
                <a:lnTo>
                  <a:pt x="27" y="29"/>
                </a:lnTo>
                <a:lnTo>
                  <a:pt x="35" y="24"/>
                </a:lnTo>
                <a:lnTo>
                  <a:pt x="23" y="18"/>
                </a:lnTo>
                <a:lnTo>
                  <a:pt x="20" y="14"/>
                </a:lnTo>
                <a:lnTo>
                  <a:pt x="20" y="8"/>
                </a:lnTo>
                <a:lnTo>
                  <a:pt x="12" y="4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1" name="Freeform 583"/>
          <p:cNvSpPr>
            <a:spLocks/>
          </p:cNvSpPr>
          <p:nvPr/>
        </p:nvSpPr>
        <p:spPr bwMode="auto">
          <a:xfrm>
            <a:off x="2593975" y="2138363"/>
            <a:ext cx="1112838" cy="1644650"/>
          </a:xfrm>
          <a:custGeom>
            <a:avLst/>
            <a:gdLst>
              <a:gd name="T0" fmla="*/ 712575045 w 1402"/>
              <a:gd name="T1" fmla="*/ 940926375 h 2071"/>
              <a:gd name="T2" fmla="*/ 812120830 w 1402"/>
              <a:gd name="T3" fmla="*/ 939033956 h 2071"/>
              <a:gd name="T4" fmla="*/ 823461932 w 1402"/>
              <a:gd name="T5" fmla="*/ 1104263628 h 2071"/>
              <a:gd name="T6" fmla="*/ 772428564 w 1402"/>
              <a:gd name="T7" fmla="*/ 1122552509 h 2071"/>
              <a:gd name="T8" fmla="*/ 703123863 w 1402"/>
              <a:gd name="T9" fmla="*/ 1164805938 h 2071"/>
              <a:gd name="T10" fmla="*/ 739666529 w 1402"/>
              <a:gd name="T11" fmla="*/ 1180571858 h 2071"/>
              <a:gd name="T12" fmla="*/ 812751068 w 1402"/>
              <a:gd name="T13" fmla="*/ 1210843410 h 2071"/>
              <a:gd name="T14" fmla="*/ 708164176 w 1402"/>
              <a:gd name="T15" fmla="*/ 1263817633 h 2071"/>
              <a:gd name="T16" fmla="*/ 559474942 w 1402"/>
              <a:gd name="T17" fmla="*/ 1264448175 h 2071"/>
              <a:gd name="T18" fmla="*/ 529863302 w 1402"/>
              <a:gd name="T19" fmla="*/ 1251834962 h 2071"/>
              <a:gd name="T20" fmla="*/ 448588056 w 1402"/>
              <a:gd name="T21" fmla="*/ 1249943337 h 2071"/>
              <a:gd name="T22" fmla="*/ 403855378 w 1402"/>
              <a:gd name="T23" fmla="*/ 1260033590 h 2071"/>
              <a:gd name="T24" fmla="*/ 279107234 w 1402"/>
              <a:gd name="T25" fmla="*/ 1239853085 h 2071"/>
              <a:gd name="T26" fmla="*/ 241304886 w 1402"/>
              <a:gd name="T27" fmla="*/ 1280214095 h 2071"/>
              <a:gd name="T28" fmla="*/ 180191637 w 1402"/>
              <a:gd name="T29" fmla="*/ 1253096045 h 2071"/>
              <a:gd name="T30" fmla="*/ 110256698 w 1402"/>
              <a:gd name="T31" fmla="*/ 1267601676 h 2071"/>
              <a:gd name="T32" fmla="*/ 69934169 w 1402"/>
              <a:gd name="T33" fmla="*/ 1296611351 h 2071"/>
              <a:gd name="T34" fmla="*/ 18271339 w 1402"/>
              <a:gd name="T35" fmla="*/ 1262555756 h 2071"/>
              <a:gd name="T36" fmla="*/ 123487718 w 1402"/>
              <a:gd name="T37" fmla="*/ 1213996118 h 2071"/>
              <a:gd name="T38" fmla="*/ 202873045 w 1402"/>
              <a:gd name="T39" fmla="*/ 1137687888 h 2071"/>
              <a:gd name="T40" fmla="*/ 332660758 w 1402"/>
              <a:gd name="T41" fmla="*/ 1154085144 h 2071"/>
              <a:gd name="T42" fmla="*/ 396294908 w 1402"/>
              <a:gd name="T43" fmla="*/ 1094803917 h 2071"/>
              <a:gd name="T44" fmla="*/ 344631303 w 1402"/>
              <a:gd name="T45" fmla="*/ 1108047672 h 2071"/>
              <a:gd name="T46" fmla="*/ 265246770 w 1402"/>
              <a:gd name="T47" fmla="*/ 1094173376 h 2071"/>
              <a:gd name="T48" fmla="*/ 219253715 w 1402"/>
              <a:gd name="T49" fmla="*/ 1068317203 h 2071"/>
              <a:gd name="T50" fmla="*/ 202242808 w 1402"/>
              <a:gd name="T51" fmla="*/ 1050028322 h 2071"/>
              <a:gd name="T52" fmla="*/ 141759051 w 1402"/>
              <a:gd name="T53" fmla="*/ 1046244279 h 2071"/>
              <a:gd name="T54" fmla="*/ 122228037 w 1402"/>
              <a:gd name="T55" fmla="*/ 1008405435 h 2071"/>
              <a:gd name="T56" fmla="*/ 202242808 w 1402"/>
              <a:gd name="T57" fmla="*/ 986332511 h 2071"/>
              <a:gd name="T58" fmla="*/ 266506451 w 1402"/>
              <a:gd name="T59" fmla="*/ 918853451 h 2071"/>
              <a:gd name="T60" fmla="*/ 231224260 w 1402"/>
              <a:gd name="T61" fmla="*/ 887952152 h 2071"/>
              <a:gd name="T62" fmla="*/ 244455280 w 1402"/>
              <a:gd name="T63" fmla="*/ 857680600 h 2071"/>
              <a:gd name="T64" fmla="*/ 326990207 w 1402"/>
              <a:gd name="T65" fmla="*/ 819841557 h 2071"/>
              <a:gd name="T66" fmla="*/ 392514276 w 1402"/>
              <a:gd name="T67" fmla="*/ 817949933 h 2071"/>
              <a:gd name="T68" fmla="*/ 407635215 w 1402"/>
              <a:gd name="T69" fmla="*/ 807859680 h 2071"/>
              <a:gd name="T70" fmla="*/ 426536885 w 1402"/>
              <a:gd name="T71" fmla="*/ 741011161 h 2071"/>
              <a:gd name="T72" fmla="*/ 449848531 w 1402"/>
              <a:gd name="T73" fmla="*/ 703802859 h 2071"/>
              <a:gd name="T74" fmla="*/ 413936004 w 1402"/>
              <a:gd name="T75" fmla="*/ 694973689 h 2071"/>
              <a:gd name="T76" fmla="*/ 382433650 w 1402"/>
              <a:gd name="T77" fmla="*/ 641368131 h 2071"/>
              <a:gd name="T78" fmla="*/ 444177981 w 1402"/>
              <a:gd name="T79" fmla="*/ 585871741 h 2071"/>
              <a:gd name="T80" fmla="*/ 538684247 w 1402"/>
              <a:gd name="T81" fmla="*/ 525329432 h 2071"/>
              <a:gd name="T82" fmla="*/ 480090409 w 1402"/>
              <a:gd name="T83" fmla="*/ 563798818 h 2071"/>
              <a:gd name="T84" fmla="*/ 344631303 w 1402"/>
              <a:gd name="T85" fmla="*/ 596592536 h 2071"/>
              <a:gd name="T86" fmla="*/ 243195599 w 1402"/>
              <a:gd name="T87" fmla="*/ 566952319 h 2071"/>
              <a:gd name="T88" fmla="*/ 298639042 w 1402"/>
              <a:gd name="T89" fmla="*/ 443345534 h 2071"/>
              <a:gd name="T90" fmla="*/ 287297941 w 1402"/>
              <a:gd name="T91" fmla="*/ 406767674 h 2071"/>
              <a:gd name="T92" fmla="*/ 202242808 w 1402"/>
              <a:gd name="T93" fmla="*/ 467310083 h 2071"/>
              <a:gd name="T94" fmla="*/ 261466138 w 1402"/>
              <a:gd name="T95" fmla="*/ 347486448 h 2071"/>
              <a:gd name="T96" fmla="*/ 253905669 w 1402"/>
              <a:gd name="T97" fmla="*/ 278115763 h 2071"/>
              <a:gd name="T98" fmla="*/ 294858410 w 1402"/>
              <a:gd name="T99" fmla="*/ 174689433 h 2071"/>
              <a:gd name="T100" fmla="*/ 354082485 w 1402"/>
              <a:gd name="T101" fmla="*/ 97120095 h 2071"/>
              <a:gd name="T102" fmla="*/ 452368688 w 1402"/>
              <a:gd name="T103" fmla="*/ 23334013 h 2071"/>
              <a:gd name="T104" fmla="*/ 497731505 w 1402"/>
              <a:gd name="T105" fmla="*/ 168383224 h 2071"/>
              <a:gd name="T106" fmla="*/ 658391284 w 1402"/>
              <a:gd name="T107" fmla="*/ 206222068 h 2071"/>
              <a:gd name="T108" fmla="*/ 561365655 w 1402"/>
              <a:gd name="T109" fmla="*/ 336765653 h 2071"/>
              <a:gd name="T110" fmla="*/ 519152438 w 1402"/>
              <a:gd name="T111" fmla="*/ 373343415 h 2071"/>
              <a:gd name="T112" fmla="*/ 423386491 w 1402"/>
              <a:gd name="T113" fmla="*/ 403614172 h 2071"/>
              <a:gd name="T114" fmla="*/ 563255574 w 1402"/>
              <a:gd name="T115" fmla="*/ 449021202 h 2071"/>
              <a:gd name="T116" fmla="*/ 601688159 w 1402"/>
              <a:gd name="T117" fmla="*/ 498841923 h 2071"/>
              <a:gd name="T118" fmla="*/ 621849411 w 1402"/>
              <a:gd name="T119" fmla="*/ 611727914 h 2071"/>
              <a:gd name="T120" fmla="*/ 691783556 w 1402"/>
              <a:gd name="T121" fmla="*/ 698757732 h 2071"/>
              <a:gd name="T122" fmla="*/ 730216141 w 1402"/>
              <a:gd name="T123" fmla="*/ 807228344 h 2071"/>
              <a:gd name="T124" fmla="*/ 664692072 w 1402"/>
              <a:gd name="T125" fmla="*/ 807228344 h 20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02"/>
              <a:gd name="T190" fmla="*/ 0 h 2071"/>
              <a:gd name="T191" fmla="*/ 1402 w 1402"/>
              <a:gd name="T192" fmla="*/ 2071 h 207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02" h="2071">
                <a:moveTo>
                  <a:pt x="1150" y="1336"/>
                </a:moveTo>
                <a:lnTo>
                  <a:pt x="1158" y="1343"/>
                </a:lnTo>
                <a:lnTo>
                  <a:pt x="1161" y="1347"/>
                </a:lnTo>
                <a:lnTo>
                  <a:pt x="1168" y="1350"/>
                </a:lnTo>
                <a:lnTo>
                  <a:pt x="1170" y="1349"/>
                </a:lnTo>
                <a:lnTo>
                  <a:pt x="1171" y="1349"/>
                </a:lnTo>
                <a:lnTo>
                  <a:pt x="1174" y="1353"/>
                </a:lnTo>
                <a:lnTo>
                  <a:pt x="1174" y="1361"/>
                </a:lnTo>
                <a:lnTo>
                  <a:pt x="1176" y="1361"/>
                </a:lnTo>
                <a:lnTo>
                  <a:pt x="1180" y="1370"/>
                </a:lnTo>
                <a:lnTo>
                  <a:pt x="1182" y="1379"/>
                </a:lnTo>
                <a:lnTo>
                  <a:pt x="1189" y="1401"/>
                </a:lnTo>
                <a:lnTo>
                  <a:pt x="1194" y="1416"/>
                </a:lnTo>
                <a:lnTo>
                  <a:pt x="1192" y="1418"/>
                </a:lnTo>
                <a:lnTo>
                  <a:pt x="1194" y="1422"/>
                </a:lnTo>
                <a:lnTo>
                  <a:pt x="1191" y="1432"/>
                </a:lnTo>
                <a:lnTo>
                  <a:pt x="1188" y="1442"/>
                </a:lnTo>
                <a:lnTo>
                  <a:pt x="1180" y="1452"/>
                </a:lnTo>
                <a:lnTo>
                  <a:pt x="1180" y="1449"/>
                </a:lnTo>
                <a:lnTo>
                  <a:pt x="1162" y="1458"/>
                </a:lnTo>
                <a:lnTo>
                  <a:pt x="1149" y="1470"/>
                </a:lnTo>
                <a:lnTo>
                  <a:pt x="1140" y="1475"/>
                </a:lnTo>
                <a:lnTo>
                  <a:pt x="1134" y="1485"/>
                </a:lnTo>
                <a:lnTo>
                  <a:pt x="1128" y="1486"/>
                </a:lnTo>
                <a:lnTo>
                  <a:pt x="1122" y="1492"/>
                </a:lnTo>
                <a:lnTo>
                  <a:pt x="1131" y="1492"/>
                </a:lnTo>
                <a:lnTo>
                  <a:pt x="1134" y="1495"/>
                </a:lnTo>
                <a:lnTo>
                  <a:pt x="1141" y="1495"/>
                </a:lnTo>
                <a:lnTo>
                  <a:pt x="1150" y="1502"/>
                </a:lnTo>
                <a:lnTo>
                  <a:pt x="1150" y="1505"/>
                </a:lnTo>
                <a:lnTo>
                  <a:pt x="1153" y="1515"/>
                </a:lnTo>
                <a:lnTo>
                  <a:pt x="1159" y="1518"/>
                </a:lnTo>
                <a:lnTo>
                  <a:pt x="1164" y="1520"/>
                </a:lnTo>
                <a:lnTo>
                  <a:pt x="1168" y="1516"/>
                </a:lnTo>
                <a:lnTo>
                  <a:pt x="1179" y="1525"/>
                </a:lnTo>
                <a:lnTo>
                  <a:pt x="1180" y="1520"/>
                </a:lnTo>
                <a:lnTo>
                  <a:pt x="1192" y="1512"/>
                </a:lnTo>
                <a:lnTo>
                  <a:pt x="1194" y="1506"/>
                </a:lnTo>
                <a:lnTo>
                  <a:pt x="1197" y="1499"/>
                </a:lnTo>
                <a:lnTo>
                  <a:pt x="1200" y="1496"/>
                </a:lnTo>
                <a:lnTo>
                  <a:pt x="1204" y="1488"/>
                </a:lnTo>
                <a:lnTo>
                  <a:pt x="1210" y="1484"/>
                </a:lnTo>
                <a:lnTo>
                  <a:pt x="1217" y="1481"/>
                </a:lnTo>
                <a:lnTo>
                  <a:pt x="1237" y="1485"/>
                </a:lnTo>
                <a:lnTo>
                  <a:pt x="1237" y="1486"/>
                </a:lnTo>
                <a:lnTo>
                  <a:pt x="1240" y="1485"/>
                </a:lnTo>
                <a:lnTo>
                  <a:pt x="1252" y="1485"/>
                </a:lnTo>
                <a:lnTo>
                  <a:pt x="1264" y="1488"/>
                </a:lnTo>
                <a:lnTo>
                  <a:pt x="1271" y="1488"/>
                </a:lnTo>
                <a:lnTo>
                  <a:pt x="1283" y="1491"/>
                </a:lnTo>
                <a:lnTo>
                  <a:pt x="1286" y="1491"/>
                </a:lnTo>
                <a:lnTo>
                  <a:pt x="1289" y="1489"/>
                </a:lnTo>
                <a:lnTo>
                  <a:pt x="1314" y="1499"/>
                </a:lnTo>
                <a:lnTo>
                  <a:pt x="1332" y="1502"/>
                </a:lnTo>
                <a:lnTo>
                  <a:pt x="1343" y="1506"/>
                </a:lnTo>
                <a:lnTo>
                  <a:pt x="1350" y="1512"/>
                </a:lnTo>
                <a:lnTo>
                  <a:pt x="1359" y="1517"/>
                </a:lnTo>
                <a:lnTo>
                  <a:pt x="1369" y="1531"/>
                </a:lnTo>
                <a:lnTo>
                  <a:pt x="1389" y="1551"/>
                </a:lnTo>
                <a:lnTo>
                  <a:pt x="1401" y="1574"/>
                </a:lnTo>
                <a:lnTo>
                  <a:pt x="1402" y="1591"/>
                </a:lnTo>
                <a:lnTo>
                  <a:pt x="1399" y="1610"/>
                </a:lnTo>
                <a:lnTo>
                  <a:pt x="1399" y="1615"/>
                </a:lnTo>
                <a:lnTo>
                  <a:pt x="1401" y="1623"/>
                </a:lnTo>
                <a:lnTo>
                  <a:pt x="1398" y="1630"/>
                </a:lnTo>
                <a:lnTo>
                  <a:pt x="1392" y="1639"/>
                </a:lnTo>
                <a:lnTo>
                  <a:pt x="1392" y="1648"/>
                </a:lnTo>
                <a:lnTo>
                  <a:pt x="1380" y="1664"/>
                </a:lnTo>
                <a:lnTo>
                  <a:pt x="1374" y="1672"/>
                </a:lnTo>
                <a:lnTo>
                  <a:pt x="1368" y="1684"/>
                </a:lnTo>
                <a:lnTo>
                  <a:pt x="1366" y="1695"/>
                </a:lnTo>
                <a:lnTo>
                  <a:pt x="1356" y="1716"/>
                </a:lnTo>
                <a:lnTo>
                  <a:pt x="1350" y="1720"/>
                </a:lnTo>
                <a:lnTo>
                  <a:pt x="1341" y="1722"/>
                </a:lnTo>
                <a:lnTo>
                  <a:pt x="1332" y="1730"/>
                </a:lnTo>
                <a:lnTo>
                  <a:pt x="1325" y="1737"/>
                </a:lnTo>
                <a:lnTo>
                  <a:pt x="1320" y="1741"/>
                </a:lnTo>
                <a:lnTo>
                  <a:pt x="1307" y="1751"/>
                </a:lnTo>
                <a:lnTo>
                  <a:pt x="1302" y="1752"/>
                </a:lnTo>
                <a:lnTo>
                  <a:pt x="1304" y="1747"/>
                </a:lnTo>
                <a:lnTo>
                  <a:pt x="1299" y="1742"/>
                </a:lnTo>
                <a:lnTo>
                  <a:pt x="1298" y="1745"/>
                </a:lnTo>
                <a:lnTo>
                  <a:pt x="1293" y="1745"/>
                </a:lnTo>
                <a:lnTo>
                  <a:pt x="1282" y="1743"/>
                </a:lnTo>
                <a:lnTo>
                  <a:pt x="1277" y="1741"/>
                </a:lnTo>
                <a:lnTo>
                  <a:pt x="1270" y="1745"/>
                </a:lnTo>
                <a:lnTo>
                  <a:pt x="1279" y="1745"/>
                </a:lnTo>
                <a:lnTo>
                  <a:pt x="1286" y="1748"/>
                </a:lnTo>
                <a:lnTo>
                  <a:pt x="1299" y="1748"/>
                </a:lnTo>
                <a:lnTo>
                  <a:pt x="1301" y="1754"/>
                </a:lnTo>
                <a:lnTo>
                  <a:pt x="1296" y="1754"/>
                </a:lnTo>
                <a:lnTo>
                  <a:pt x="1292" y="1761"/>
                </a:lnTo>
                <a:lnTo>
                  <a:pt x="1283" y="1766"/>
                </a:lnTo>
                <a:lnTo>
                  <a:pt x="1289" y="1767"/>
                </a:lnTo>
                <a:lnTo>
                  <a:pt x="1290" y="1768"/>
                </a:lnTo>
                <a:lnTo>
                  <a:pt x="1295" y="1764"/>
                </a:lnTo>
                <a:lnTo>
                  <a:pt x="1298" y="1764"/>
                </a:lnTo>
                <a:lnTo>
                  <a:pt x="1295" y="1769"/>
                </a:lnTo>
                <a:lnTo>
                  <a:pt x="1282" y="1782"/>
                </a:lnTo>
                <a:lnTo>
                  <a:pt x="1268" y="1787"/>
                </a:lnTo>
                <a:lnTo>
                  <a:pt x="1250" y="1788"/>
                </a:lnTo>
                <a:lnTo>
                  <a:pt x="1246" y="1778"/>
                </a:lnTo>
                <a:lnTo>
                  <a:pt x="1235" y="1775"/>
                </a:lnTo>
                <a:lnTo>
                  <a:pt x="1226" y="1780"/>
                </a:lnTo>
                <a:lnTo>
                  <a:pt x="1220" y="1788"/>
                </a:lnTo>
                <a:lnTo>
                  <a:pt x="1207" y="1790"/>
                </a:lnTo>
                <a:lnTo>
                  <a:pt x="1194" y="1791"/>
                </a:lnTo>
                <a:lnTo>
                  <a:pt x="1200" y="1796"/>
                </a:lnTo>
                <a:lnTo>
                  <a:pt x="1207" y="1794"/>
                </a:lnTo>
                <a:lnTo>
                  <a:pt x="1213" y="1794"/>
                </a:lnTo>
                <a:lnTo>
                  <a:pt x="1223" y="1790"/>
                </a:lnTo>
                <a:lnTo>
                  <a:pt x="1231" y="1790"/>
                </a:lnTo>
                <a:lnTo>
                  <a:pt x="1232" y="1794"/>
                </a:lnTo>
                <a:lnTo>
                  <a:pt x="1232" y="1806"/>
                </a:lnTo>
                <a:lnTo>
                  <a:pt x="1228" y="1819"/>
                </a:lnTo>
                <a:lnTo>
                  <a:pt x="1210" y="1817"/>
                </a:lnTo>
                <a:lnTo>
                  <a:pt x="1209" y="1820"/>
                </a:lnTo>
                <a:lnTo>
                  <a:pt x="1219" y="1822"/>
                </a:lnTo>
                <a:lnTo>
                  <a:pt x="1228" y="1822"/>
                </a:lnTo>
                <a:lnTo>
                  <a:pt x="1228" y="1825"/>
                </a:lnTo>
                <a:lnTo>
                  <a:pt x="1214" y="1833"/>
                </a:lnTo>
                <a:lnTo>
                  <a:pt x="1197" y="1842"/>
                </a:lnTo>
                <a:lnTo>
                  <a:pt x="1168" y="1838"/>
                </a:lnTo>
                <a:lnTo>
                  <a:pt x="1170" y="1840"/>
                </a:lnTo>
                <a:lnTo>
                  <a:pt x="1159" y="1842"/>
                </a:lnTo>
                <a:lnTo>
                  <a:pt x="1149" y="1841"/>
                </a:lnTo>
                <a:lnTo>
                  <a:pt x="1139" y="1842"/>
                </a:lnTo>
                <a:lnTo>
                  <a:pt x="1134" y="1850"/>
                </a:lnTo>
                <a:lnTo>
                  <a:pt x="1127" y="1852"/>
                </a:lnTo>
                <a:lnTo>
                  <a:pt x="1116" y="1847"/>
                </a:lnTo>
                <a:lnTo>
                  <a:pt x="1112" y="1845"/>
                </a:lnTo>
                <a:lnTo>
                  <a:pt x="1106" y="1846"/>
                </a:lnTo>
                <a:lnTo>
                  <a:pt x="1097" y="1840"/>
                </a:lnTo>
                <a:lnTo>
                  <a:pt x="1091" y="1838"/>
                </a:lnTo>
                <a:lnTo>
                  <a:pt x="1091" y="1840"/>
                </a:lnTo>
                <a:lnTo>
                  <a:pt x="1095" y="1842"/>
                </a:lnTo>
                <a:lnTo>
                  <a:pt x="1100" y="1843"/>
                </a:lnTo>
                <a:lnTo>
                  <a:pt x="1104" y="1848"/>
                </a:lnTo>
                <a:lnTo>
                  <a:pt x="1113" y="1848"/>
                </a:lnTo>
                <a:lnTo>
                  <a:pt x="1118" y="1852"/>
                </a:lnTo>
                <a:lnTo>
                  <a:pt x="1128" y="1854"/>
                </a:lnTo>
                <a:lnTo>
                  <a:pt x="1134" y="1854"/>
                </a:lnTo>
                <a:lnTo>
                  <a:pt x="1139" y="1851"/>
                </a:lnTo>
                <a:lnTo>
                  <a:pt x="1141" y="1846"/>
                </a:lnTo>
                <a:lnTo>
                  <a:pt x="1156" y="1847"/>
                </a:lnTo>
                <a:lnTo>
                  <a:pt x="1180" y="1854"/>
                </a:lnTo>
                <a:lnTo>
                  <a:pt x="1183" y="1859"/>
                </a:lnTo>
                <a:lnTo>
                  <a:pt x="1180" y="1863"/>
                </a:lnTo>
                <a:lnTo>
                  <a:pt x="1167" y="1863"/>
                </a:lnTo>
                <a:lnTo>
                  <a:pt x="1158" y="1866"/>
                </a:lnTo>
                <a:lnTo>
                  <a:pt x="1155" y="1867"/>
                </a:lnTo>
                <a:lnTo>
                  <a:pt x="1158" y="1872"/>
                </a:lnTo>
                <a:lnTo>
                  <a:pt x="1167" y="1871"/>
                </a:lnTo>
                <a:lnTo>
                  <a:pt x="1171" y="1867"/>
                </a:lnTo>
                <a:lnTo>
                  <a:pt x="1174" y="1868"/>
                </a:lnTo>
                <a:lnTo>
                  <a:pt x="1174" y="1872"/>
                </a:lnTo>
                <a:lnTo>
                  <a:pt x="1171" y="1873"/>
                </a:lnTo>
                <a:lnTo>
                  <a:pt x="1174" y="1876"/>
                </a:lnTo>
                <a:lnTo>
                  <a:pt x="1176" y="1876"/>
                </a:lnTo>
                <a:lnTo>
                  <a:pt x="1180" y="1876"/>
                </a:lnTo>
                <a:lnTo>
                  <a:pt x="1182" y="1877"/>
                </a:lnTo>
                <a:lnTo>
                  <a:pt x="1186" y="1879"/>
                </a:lnTo>
                <a:lnTo>
                  <a:pt x="1186" y="1882"/>
                </a:lnTo>
                <a:lnTo>
                  <a:pt x="1198" y="1884"/>
                </a:lnTo>
                <a:lnTo>
                  <a:pt x="1210" y="1889"/>
                </a:lnTo>
                <a:lnTo>
                  <a:pt x="1213" y="1887"/>
                </a:lnTo>
                <a:lnTo>
                  <a:pt x="1216" y="1888"/>
                </a:lnTo>
                <a:lnTo>
                  <a:pt x="1225" y="1889"/>
                </a:lnTo>
                <a:lnTo>
                  <a:pt x="1232" y="1885"/>
                </a:lnTo>
                <a:lnTo>
                  <a:pt x="1243" y="1884"/>
                </a:lnTo>
                <a:lnTo>
                  <a:pt x="1247" y="1885"/>
                </a:lnTo>
                <a:lnTo>
                  <a:pt x="1261" y="1885"/>
                </a:lnTo>
                <a:lnTo>
                  <a:pt x="1271" y="1887"/>
                </a:lnTo>
                <a:lnTo>
                  <a:pt x="1280" y="1884"/>
                </a:lnTo>
                <a:lnTo>
                  <a:pt x="1302" y="1885"/>
                </a:lnTo>
                <a:lnTo>
                  <a:pt x="1307" y="1892"/>
                </a:lnTo>
                <a:lnTo>
                  <a:pt x="1304" y="1898"/>
                </a:lnTo>
                <a:lnTo>
                  <a:pt x="1298" y="1904"/>
                </a:lnTo>
                <a:lnTo>
                  <a:pt x="1290" y="1904"/>
                </a:lnTo>
                <a:lnTo>
                  <a:pt x="1287" y="1911"/>
                </a:lnTo>
                <a:lnTo>
                  <a:pt x="1292" y="1915"/>
                </a:lnTo>
                <a:lnTo>
                  <a:pt x="1290" y="1920"/>
                </a:lnTo>
                <a:lnTo>
                  <a:pt x="1293" y="1930"/>
                </a:lnTo>
                <a:lnTo>
                  <a:pt x="1290" y="1941"/>
                </a:lnTo>
                <a:lnTo>
                  <a:pt x="1283" y="1947"/>
                </a:lnTo>
                <a:lnTo>
                  <a:pt x="1279" y="1950"/>
                </a:lnTo>
                <a:lnTo>
                  <a:pt x="1274" y="1953"/>
                </a:lnTo>
                <a:lnTo>
                  <a:pt x="1273" y="1955"/>
                </a:lnTo>
                <a:lnTo>
                  <a:pt x="1270" y="1953"/>
                </a:lnTo>
                <a:lnTo>
                  <a:pt x="1261" y="1957"/>
                </a:lnTo>
                <a:lnTo>
                  <a:pt x="1256" y="1956"/>
                </a:lnTo>
                <a:lnTo>
                  <a:pt x="1252" y="1958"/>
                </a:lnTo>
                <a:lnTo>
                  <a:pt x="1250" y="1961"/>
                </a:lnTo>
                <a:lnTo>
                  <a:pt x="1244" y="1960"/>
                </a:lnTo>
                <a:lnTo>
                  <a:pt x="1232" y="1960"/>
                </a:lnTo>
                <a:lnTo>
                  <a:pt x="1220" y="1963"/>
                </a:lnTo>
                <a:lnTo>
                  <a:pt x="1210" y="1969"/>
                </a:lnTo>
                <a:lnTo>
                  <a:pt x="1204" y="1981"/>
                </a:lnTo>
                <a:lnTo>
                  <a:pt x="1204" y="1989"/>
                </a:lnTo>
                <a:lnTo>
                  <a:pt x="1204" y="1994"/>
                </a:lnTo>
                <a:lnTo>
                  <a:pt x="1201" y="1995"/>
                </a:lnTo>
                <a:lnTo>
                  <a:pt x="1189" y="1993"/>
                </a:lnTo>
                <a:lnTo>
                  <a:pt x="1180" y="1989"/>
                </a:lnTo>
                <a:lnTo>
                  <a:pt x="1168" y="1987"/>
                </a:lnTo>
                <a:lnTo>
                  <a:pt x="1168" y="1988"/>
                </a:lnTo>
                <a:lnTo>
                  <a:pt x="1146" y="2002"/>
                </a:lnTo>
                <a:lnTo>
                  <a:pt x="1133" y="2005"/>
                </a:lnTo>
                <a:lnTo>
                  <a:pt x="1124" y="2004"/>
                </a:lnTo>
                <a:lnTo>
                  <a:pt x="1107" y="2004"/>
                </a:lnTo>
                <a:lnTo>
                  <a:pt x="1097" y="2008"/>
                </a:lnTo>
                <a:lnTo>
                  <a:pt x="1088" y="2013"/>
                </a:lnTo>
                <a:lnTo>
                  <a:pt x="1076" y="2023"/>
                </a:lnTo>
                <a:lnTo>
                  <a:pt x="1071" y="2025"/>
                </a:lnTo>
                <a:lnTo>
                  <a:pt x="1063" y="2023"/>
                </a:lnTo>
                <a:lnTo>
                  <a:pt x="1049" y="2015"/>
                </a:lnTo>
                <a:lnTo>
                  <a:pt x="1039" y="2009"/>
                </a:lnTo>
                <a:lnTo>
                  <a:pt x="1033" y="2009"/>
                </a:lnTo>
                <a:lnTo>
                  <a:pt x="1015" y="2002"/>
                </a:lnTo>
                <a:lnTo>
                  <a:pt x="1004" y="1995"/>
                </a:lnTo>
                <a:lnTo>
                  <a:pt x="990" y="1993"/>
                </a:lnTo>
                <a:lnTo>
                  <a:pt x="976" y="1993"/>
                </a:lnTo>
                <a:lnTo>
                  <a:pt x="964" y="1993"/>
                </a:lnTo>
                <a:lnTo>
                  <a:pt x="948" y="1992"/>
                </a:lnTo>
                <a:lnTo>
                  <a:pt x="937" y="1992"/>
                </a:lnTo>
                <a:lnTo>
                  <a:pt x="928" y="1994"/>
                </a:lnTo>
                <a:lnTo>
                  <a:pt x="918" y="1993"/>
                </a:lnTo>
                <a:lnTo>
                  <a:pt x="902" y="1994"/>
                </a:lnTo>
                <a:lnTo>
                  <a:pt x="899" y="1998"/>
                </a:lnTo>
                <a:lnTo>
                  <a:pt x="897" y="1997"/>
                </a:lnTo>
                <a:lnTo>
                  <a:pt x="896" y="1998"/>
                </a:lnTo>
                <a:lnTo>
                  <a:pt x="896" y="1999"/>
                </a:lnTo>
                <a:lnTo>
                  <a:pt x="893" y="2004"/>
                </a:lnTo>
                <a:lnTo>
                  <a:pt x="891" y="2005"/>
                </a:lnTo>
                <a:lnTo>
                  <a:pt x="888" y="2005"/>
                </a:lnTo>
                <a:lnTo>
                  <a:pt x="885" y="2002"/>
                </a:lnTo>
                <a:lnTo>
                  <a:pt x="872" y="1990"/>
                </a:lnTo>
                <a:lnTo>
                  <a:pt x="875" y="1984"/>
                </a:lnTo>
                <a:lnTo>
                  <a:pt x="881" y="1983"/>
                </a:lnTo>
                <a:lnTo>
                  <a:pt x="882" y="1981"/>
                </a:lnTo>
                <a:lnTo>
                  <a:pt x="881" y="1979"/>
                </a:lnTo>
                <a:lnTo>
                  <a:pt x="879" y="1978"/>
                </a:lnTo>
                <a:lnTo>
                  <a:pt x="878" y="1982"/>
                </a:lnTo>
                <a:lnTo>
                  <a:pt x="875" y="1981"/>
                </a:lnTo>
                <a:lnTo>
                  <a:pt x="876" y="1976"/>
                </a:lnTo>
                <a:lnTo>
                  <a:pt x="873" y="1976"/>
                </a:lnTo>
                <a:lnTo>
                  <a:pt x="873" y="1982"/>
                </a:lnTo>
                <a:lnTo>
                  <a:pt x="872" y="1982"/>
                </a:lnTo>
                <a:lnTo>
                  <a:pt x="866" y="1979"/>
                </a:lnTo>
                <a:lnTo>
                  <a:pt x="867" y="1973"/>
                </a:lnTo>
                <a:lnTo>
                  <a:pt x="864" y="1973"/>
                </a:lnTo>
                <a:lnTo>
                  <a:pt x="864" y="1976"/>
                </a:lnTo>
                <a:lnTo>
                  <a:pt x="864" y="1983"/>
                </a:lnTo>
                <a:lnTo>
                  <a:pt x="866" y="1988"/>
                </a:lnTo>
                <a:lnTo>
                  <a:pt x="866" y="1990"/>
                </a:lnTo>
                <a:lnTo>
                  <a:pt x="857" y="1987"/>
                </a:lnTo>
                <a:lnTo>
                  <a:pt x="853" y="1984"/>
                </a:lnTo>
                <a:lnTo>
                  <a:pt x="858" y="1974"/>
                </a:lnTo>
                <a:lnTo>
                  <a:pt x="851" y="1974"/>
                </a:lnTo>
                <a:lnTo>
                  <a:pt x="850" y="1983"/>
                </a:lnTo>
                <a:lnTo>
                  <a:pt x="841" y="1985"/>
                </a:lnTo>
                <a:lnTo>
                  <a:pt x="838" y="1982"/>
                </a:lnTo>
                <a:lnTo>
                  <a:pt x="841" y="1971"/>
                </a:lnTo>
                <a:lnTo>
                  <a:pt x="830" y="1968"/>
                </a:lnTo>
                <a:lnTo>
                  <a:pt x="835" y="1977"/>
                </a:lnTo>
                <a:lnTo>
                  <a:pt x="835" y="1983"/>
                </a:lnTo>
                <a:lnTo>
                  <a:pt x="832" y="1984"/>
                </a:lnTo>
                <a:lnTo>
                  <a:pt x="823" y="1979"/>
                </a:lnTo>
                <a:lnTo>
                  <a:pt x="814" y="1972"/>
                </a:lnTo>
                <a:lnTo>
                  <a:pt x="805" y="1966"/>
                </a:lnTo>
                <a:lnTo>
                  <a:pt x="796" y="1953"/>
                </a:lnTo>
                <a:lnTo>
                  <a:pt x="787" y="1952"/>
                </a:lnTo>
                <a:lnTo>
                  <a:pt x="803" y="1971"/>
                </a:lnTo>
                <a:lnTo>
                  <a:pt x="797" y="1977"/>
                </a:lnTo>
                <a:lnTo>
                  <a:pt x="785" y="1977"/>
                </a:lnTo>
                <a:lnTo>
                  <a:pt x="784" y="1981"/>
                </a:lnTo>
                <a:lnTo>
                  <a:pt x="778" y="1981"/>
                </a:lnTo>
                <a:lnTo>
                  <a:pt x="763" y="1982"/>
                </a:lnTo>
                <a:lnTo>
                  <a:pt x="762" y="1985"/>
                </a:lnTo>
                <a:lnTo>
                  <a:pt x="754" y="1988"/>
                </a:lnTo>
                <a:lnTo>
                  <a:pt x="756" y="1993"/>
                </a:lnTo>
                <a:lnTo>
                  <a:pt x="750" y="1989"/>
                </a:lnTo>
                <a:lnTo>
                  <a:pt x="742" y="1985"/>
                </a:lnTo>
                <a:lnTo>
                  <a:pt x="733" y="1983"/>
                </a:lnTo>
                <a:lnTo>
                  <a:pt x="721" y="1981"/>
                </a:lnTo>
                <a:lnTo>
                  <a:pt x="724" y="1984"/>
                </a:lnTo>
                <a:lnTo>
                  <a:pt x="712" y="1982"/>
                </a:lnTo>
                <a:lnTo>
                  <a:pt x="698" y="1982"/>
                </a:lnTo>
                <a:lnTo>
                  <a:pt x="693" y="1983"/>
                </a:lnTo>
                <a:lnTo>
                  <a:pt x="690" y="1988"/>
                </a:lnTo>
                <a:lnTo>
                  <a:pt x="684" y="1985"/>
                </a:lnTo>
                <a:lnTo>
                  <a:pt x="686" y="1979"/>
                </a:lnTo>
                <a:lnTo>
                  <a:pt x="674" y="1979"/>
                </a:lnTo>
                <a:lnTo>
                  <a:pt x="674" y="1977"/>
                </a:lnTo>
                <a:lnTo>
                  <a:pt x="666" y="1979"/>
                </a:lnTo>
                <a:lnTo>
                  <a:pt x="665" y="1983"/>
                </a:lnTo>
                <a:lnTo>
                  <a:pt x="666" y="1983"/>
                </a:lnTo>
                <a:lnTo>
                  <a:pt x="668" y="1981"/>
                </a:lnTo>
                <a:lnTo>
                  <a:pt x="674" y="1981"/>
                </a:lnTo>
                <a:lnTo>
                  <a:pt x="672" y="1983"/>
                </a:lnTo>
                <a:lnTo>
                  <a:pt x="671" y="1985"/>
                </a:lnTo>
                <a:lnTo>
                  <a:pt x="678" y="1988"/>
                </a:lnTo>
                <a:lnTo>
                  <a:pt x="683" y="1988"/>
                </a:lnTo>
                <a:lnTo>
                  <a:pt x="684" y="1989"/>
                </a:lnTo>
                <a:lnTo>
                  <a:pt x="684" y="1994"/>
                </a:lnTo>
                <a:lnTo>
                  <a:pt x="687" y="1998"/>
                </a:lnTo>
                <a:lnTo>
                  <a:pt x="680" y="2009"/>
                </a:lnTo>
                <a:lnTo>
                  <a:pt x="671" y="2008"/>
                </a:lnTo>
                <a:lnTo>
                  <a:pt x="662" y="2010"/>
                </a:lnTo>
                <a:lnTo>
                  <a:pt x="660" y="2006"/>
                </a:lnTo>
                <a:lnTo>
                  <a:pt x="653" y="2004"/>
                </a:lnTo>
                <a:lnTo>
                  <a:pt x="648" y="1999"/>
                </a:lnTo>
                <a:lnTo>
                  <a:pt x="641" y="1998"/>
                </a:lnTo>
                <a:lnTo>
                  <a:pt x="637" y="1994"/>
                </a:lnTo>
                <a:lnTo>
                  <a:pt x="634" y="1995"/>
                </a:lnTo>
                <a:lnTo>
                  <a:pt x="616" y="1992"/>
                </a:lnTo>
                <a:lnTo>
                  <a:pt x="614" y="1990"/>
                </a:lnTo>
                <a:lnTo>
                  <a:pt x="601" y="1988"/>
                </a:lnTo>
                <a:lnTo>
                  <a:pt x="595" y="1995"/>
                </a:lnTo>
                <a:lnTo>
                  <a:pt x="592" y="1998"/>
                </a:lnTo>
                <a:lnTo>
                  <a:pt x="590" y="2002"/>
                </a:lnTo>
                <a:lnTo>
                  <a:pt x="598" y="2003"/>
                </a:lnTo>
                <a:lnTo>
                  <a:pt x="598" y="2009"/>
                </a:lnTo>
                <a:lnTo>
                  <a:pt x="590" y="2015"/>
                </a:lnTo>
                <a:lnTo>
                  <a:pt x="589" y="2014"/>
                </a:lnTo>
                <a:lnTo>
                  <a:pt x="590" y="2005"/>
                </a:lnTo>
                <a:lnTo>
                  <a:pt x="586" y="1997"/>
                </a:lnTo>
                <a:lnTo>
                  <a:pt x="564" y="1974"/>
                </a:lnTo>
                <a:lnTo>
                  <a:pt x="543" y="1958"/>
                </a:lnTo>
                <a:lnTo>
                  <a:pt x="529" y="1952"/>
                </a:lnTo>
                <a:lnTo>
                  <a:pt x="520" y="1951"/>
                </a:lnTo>
                <a:lnTo>
                  <a:pt x="513" y="1953"/>
                </a:lnTo>
                <a:lnTo>
                  <a:pt x="501" y="1957"/>
                </a:lnTo>
                <a:lnTo>
                  <a:pt x="492" y="1956"/>
                </a:lnTo>
                <a:lnTo>
                  <a:pt x="486" y="1960"/>
                </a:lnTo>
                <a:lnTo>
                  <a:pt x="473" y="1957"/>
                </a:lnTo>
                <a:lnTo>
                  <a:pt x="459" y="1957"/>
                </a:lnTo>
                <a:lnTo>
                  <a:pt x="449" y="1966"/>
                </a:lnTo>
                <a:lnTo>
                  <a:pt x="443" y="1966"/>
                </a:lnTo>
                <a:lnTo>
                  <a:pt x="440" y="1967"/>
                </a:lnTo>
                <a:lnTo>
                  <a:pt x="437" y="1971"/>
                </a:lnTo>
                <a:lnTo>
                  <a:pt x="429" y="1966"/>
                </a:lnTo>
                <a:lnTo>
                  <a:pt x="428" y="1953"/>
                </a:lnTo>
                <a:lnTo>
                  <a:pt x="425" y="1953"/>
                </a:lnTo>
                <a:lnTo>
                  <a:pt x="426" y="1958"/>
                </a:lnTo>
                <a:lnTo>
                  <a:pt x="423" y="1966"/>
                </a:lnTo>
                <a:lnTo>
                  <a:pt x="428" y="1967"/>
                </a:lnTo>
                <a:lnTo>
                  <a:pt x="418" y="1974"/>
                </a:lnTo>
                <a:lnTo>
                  <a:pt x="410" y="1983"/>
                </a:lnTo>
                <a:lnTo>
                  <a:pt x="406" y="1993"/>
                </a:lnTo>
                <a:lnTo>
                  <a:pt x="407" y="1998"/>
                </a:lnTo>
                <a:lnTo>
                  <a:pt x="409" y="1999"/>
                </a:lnTo>
                <a:lnTo>
                  <a:pt x="409" y="2000"/>
                </a:lnTo>
                <a:lnTo>
                  <a:pt x="404" y="2000"/>
                </a:lnTo>
                <a:lnTo>
                  <a:pt x="398" y="2000"/>
                </a:lnTo>
                <a:lnTo>
                  <a:pt x="395" y="2005"/>
                </a:lnTo>
                <a:lnTo>
                  <a:pt x="397" y="2013"/>
                </a:lnTo>
                <a:lnTo>
                  <a:pt x="404" y="2014"/>
                </a:lnTo>
                <a:lnTo>
                  <a:pt x="404" y="2020"/>
                </a:lnTo>
                <a:lnTo>
                  <a:pt x="398" y="2023"/>
                </a:lnTo>
                <a:lnTo>
                  <a:pt x="398" y="2025"/>
                </a:lnTo>
                <a:lnTo>
                  <a:pt x="394" y="2029"/>
                </a:lnTo>
                <a:lnTo>
                  <a:pt x="388" y="2026"/>
                </a:lnTo>
                <a:lnTo>
                  <a:pt x="386" y="2030"/>
                </a:lnTo>
                <a:lnTo>
                  <a:pt x="383" y="2030"/>
                </a:lnTo>
                <a:lnTo>
                  <a:pt x="382" y="2032"/>
                </a:lnTo>
                <a:lnTo>
                  <a:pt x="377" y="2032"/>
                </a:lnTo>
                <a:lnTo>
                  <a:pt x="371" y="2040"/>
                </a:lnTo>
                <a:lnTo>
                  <a:pt x="367" y="2048"/>
                </a:lnTo>
                <a:lnTo>
                  <a:pt x="368" y="2052"/>
                </a:lnTo>
                <a:lnTo>
                  <a:pt x="365" y="2053"/>
                </a:lnTo>
                <a:lnTo>
                  <a:pt x="361" y="2052"/>
                </a:lnTo>
                <a:lnTo>
                  <a:pt x="355" y="2056"/>
                </a:lnTo>
                <a:lnTo>
                  <a:pt x="349" y="2051"/>
                </a:lnTo>
                <a:lnTo>
                  <a:pt x="343" y="2051"/>
                </a:lnTo>
                <a:lnTo>
                  <a:pt x="337" y="2050"/>
                </a:lnTo>
                <a:lnTo>
                  <a:pt x="330" y="2042"/>
                </a:lnTo>
                <a:lnTo>
                  <a:pt x="333" y="2037"/>
                </a:lnTo>
                <a:lnTo>
                  <a:pt x="327" y="2030"/>
                </a:lnTo>
                <a:lnTo>
                  <a:pt x="321" y="2024"/>
                </a:lnTo>
                <a:lnTo>
                  <a:pt x="312" y="2024"/>
                </a:lnTo>
                <a:lnTo>
                  <a:pt x="303" y="2025"/>
                </a:lnTo>
                <a:lnTo>
                  <a:pt x="298" y="2023"/>
                </a:lnTo>
                <a:lnTo>
                  <a:pt x="298" y="2020"/>
                </a:lnTo>
                <a:lnTo>
                  <a:pt x="294" y="2018"/>
                </a:lnTo>
                <a:lnTo>
                  <a:pt x="291" y="2010"/>
                </a:lnTo>
                <a:lnTo>
                  <a:pt x="294" y="2006"/>
                </a:lnTo>
                <a:lnTo>
                  <a:pt x="288" y="2005"/>
                </a:lnTo>
                <a:lnTo>
                  <a:pt x="282" y="2000"/>
                </a:lnTo>
                <a:lnTo>
                  <a:pt x="282" y="1990"/>
                </a:lnTo>
                <a:lnTo>
                  <a:pt x="286" y="1987"/>
                </a:lnTo>
                <a:lnTo>
                  <a:pt x="283" y="1981"/>
                </a:lnTo>
                <a:lnTo>
                  <a:pt x="280" y="1988"/>
                </a:lnTo>
                <a:lnTo>
                  <a:pt x="277" y="1994"/>
                </a:lnTo>
                <a:lnTo>
                  <a:pt x="282" y="2003"/>
                </a:lnTo>
                <a:lnTo>
                  <a:pt x="285" y="2008"/>
                </a:lnTo>
                <a:lnTo>
                  <a:pt x="279" y="2010"/>
                </a:lnTo>
                <a:lnTo>
                  <a:pt x="280" y="2015"/>
                </a:lnTo>
                <a:lnTo>
                  <a:pt x="273" y="2015"/>
                </a:lnTo>
                <a:lnTo>
                  <a:pt x="272" y="2010"/>
                </a:lnTo>
                <a:lnTo>
                  <a:pt x="267" y="2005"/>
                </a:lnTo>
                <a:lnTo>
                  <a:pt x="258" y="2000"/>
                </a:lnTo>
                <a:lnTo>
                  <a:pt x="242" y="1998"/>
                </a:lnTo>
                <a:lnTo>
                  <a:pt x="231" y="2003"/>
                </a:lnTo>
                <a:lnTo>
                  <a:pt x="228" y="2002"/>
                </a:lnTo>
                <a:lnTo>
                  <a:pt x="221" y="2003"/>
                </a:lnTo>
                <a:lnTo>
                  <a:pt x="212" y="2000"/>
                </a:lnTo>
                <a:lnTo>
                  <a:pt x="210" y="2002"/>
                </a:lnTo>
                <a:lnTo>
                  <a:pt x="200" y="1999"/>
                </a:lnTo>
                <a:lnTo>
                  <a:pt x="194" y="2002"/>
                </a:lnTo>
                <a:lnTo>
                  <a:pt x="194" y="1995"/>
                </a:lnTo>
                <a:lnTo>
                  <a:pt x="193" y="1995"/>
                </a:lnTo>
                <a:lnTo>
                  <a:pt x="190" y="1997"/>
                </a:lnTo>
                <a:lnTo>
                  <a:pt x="181" y="1999"/>
                </a:lnTo>
                <a:lnTo>
                  <a:pt x="181" y="2003"/>
                </a:lnTo>
                <a:lnTo>
                  <a:pt x="176" y="2005"/>
                </a:lnTo>
                <a:lnTo>
                  <a:pt x="175" y="2010"/>
                </a:lnTo>
                <a:lnTo>
                  <a:pt x="176" y="2014"/>
                </a:lnTo>
                <a:lnTo>
                  <a:pt x="167" y="2020"/>
                </a:lnTo>
                <a:lnTo>
                  <a:pt x="166" y="2020"/>
                </a:lnTo>
                <a:lnTo>
                  <a:pt x="158" y="2016"/>
                </a:lnTo>
                <a:lnTo>
                  <a:pt x="146" y="2023"/>
                </a:lnTo>
                <a:lnTo>
                  <a:pt x="143" y="2020"/>
                </a:lnTo>
                <a:lnTo>
                  <a:pt x="140" y="2020"/>
                </a:lnTo>
                <a:lnTo>
                  <a:pt x="137" y="2024"/>
                </a:lnTo>
                <a:lnTo>
                  <a:pt x="133" y="2027"/>
                </a:lnTo>
                <a:lnTo>
                  <a:pt x="127" y="2034"/>
                </a:lnTo>
                <a:lnTo>
                  <a:pt x="124" y="2030"/>
                </a:lnTo>
                <a:lnTo>
                  <a:pt x="126" y="2021"/>
                </a:lnTo>
                <a:lnTo>
                  <a:pt x="127" y="2016"/>
                </a:lnTo>
                <a:lnTo>
                  <a:pt x="126" y="2016"/>
                </a:lnTo>
                <a:lnTo>
                  <a:pt x="120" y="2021"/>
                </a:lnTo>
                <a:lnTo>
                  <a:pt x="117" y="2024"/>
                </a:lnTo>
                <a:lnTo>
                  <a:pt x="117" y="2027"/>
                </a:lnTo>
                <a:lnTo>
                  <a:pt x="120" y="2027"/>
                </a:lnTo>
                <a:lnTo>
                  <a:pt x="121" y="2030"/>
                </a:lnTo>
                <a:lnTo>
                  <a:pt x="118" y="2031"/>
                </a:lnTo>
                <a:lnTo>
                  <a:pt x="112" y="2035"/>
                </a:lnTo>
                <a:lnTo>
                  <a:pt x="111" y="2040"/>
                </a:lnTo>
                <a:lnTo>
                  <a:pt x="103" y="2040"/>
                </a:lnTo>
                <a:lnTo>
                  <a:pt x="112" y="2045"/>
                </a:lnTo>
                <a:lnTo>
                  <a:pt x="112" y="2050"/>
                </a:lnTo>
                <a:lnTo>
                  <a:pt x="111" y="2056"/>
                </a:lnTo>
                <a:lnTo>
                  <a:pt x="105" y="2057"/>
                </a:lnTo>
                <a:lnTo>
                  <a:pt x="105" y="2060"/>
                </a:lnTo>
                <a:lnTo>
                  <a:pt x="102" y="2062"/>
                </a:lnTo>
                <a:lnTo>
                  <a:pt x="91" y="2061"/>
                </a:lnTo>
                <a:lnTo>
                  <a:pt x="85" y="2066"/>
                </a:lnTo>
                <a:lnTo>
                  <a:pt x="85" y="2069"/>
                </a:lnTo>
                <a:lnTo>
                  <a:pt x="81" y="2071"/>
                </a:lnTo>
                <a:lnTo>
                  <a:pt x="75" y="2061"/>
                </a:lnTo>
                <a:lnTo>
                  <a:pt x="73" y="2055"/>
                </a:lnTo>
                <a:lnTo>
                  <a:pt x="73" y="2045"/>
                </a:lnTo>
                <a:lnTo>
                  <a:pt x="67" y="2037"/>
                </a:lnTo>
                <a:lnTo>
                  <a:pt x="63" y="2035"/>
                </a:lnTo>
                <a:lnTo>
                  <a:pt x="60" y="2032"/>
                </a:lnTo>
                <a:lnTo>
                  <a:pt x="51" y="2029"/>
                </a:lnTo>
                <a:lnTo>
                  <a:pt x="38" y="2024"/>
                </a:lnTo>
                <a:lnTo>
                  <a:pt x="33" y="2026"/>
                </a:lnTo>
                <a:lnTo>
                  <a:pt x="36" y="2031"/>
                </a:lnTo>
                <a:lnTo>
                  <a:pt x="30" y="2035"/>
                </a:lnTo>
                <a:lnTo>
                  <a:pt x="20" y="2037"/>
                </a:lnTo>
                <a:lnTo>
                  <a:pt x="3" y="2036"/>
                </a:lnTo>
                <a:lnTo>
                  <a:pt x="0" y="2027"/>
                </a:lnTo>
                <a:lnTo>
                  <a:pt x="5" y="2024"/>
                </a:lnTo>
                <a:lnTo>
                  <a:pt x="3" y="2014"/>
                </a:lnTo>
                <a:lnTo>
                  <a:pt x="12" y="2006"/>
                </a:lnTo>
                <a:lnTo>
                  <a:pt x="21" y="2006"/>
                </a:lnTo>
                <a:lnTo>
                  <a:pt x="29" y="2002"/>
                </a:lnTo>
                <a:lnTo>
                  <a:pt x="41" y="1999"/>
                </a:lnTo>
                <a:lnTo>
                  <a:pt x="50" y="2000"/>
                </a:lnTo>
                <a:lnTo>
                  <a:pt x="53" y="2006"/>
                </a:lnTo>
                <a:lnTo>
                  <a:pt x="60" y="2005"/>
                </a:lnTo>
                <a:lnTo>
                  <a:pt x="66" y="1998"/>
                </a:lnTo>
                <a:lnTo>
                  <a:pt x="73" y="1999"/>
                </a:lnTo>
                <a:lnTo>
                  <a:pt x="82" y="1994"/>
                </a:lnTo>
                <a:lnTo>
                  <a:pt x="96" y="1988"/>
                </a:lnTo>
                <a:lnTo>
                  <a:pt x="97" y="1983"/>
                </a:lnTo>
                <a:lnTo>
                  <a:pt x="106" y="1982"/>
                </a:lnTo>
                <a:lnTo>
                  <a:pt x="115" y="1974"/>
                </a:lnTo>
                <a:lnTo>
                  <a:pt x="118" y="1967"/>
                </a:lnTo>
                <a:lnTo>
                  <a:pt x="127" y="1962"/>
                </a:lnTo>
                <a:lnTo>
                  <a:pt x="133" y="1963"/>
                </a:lnTo>
                <a:lnTo>
                  <a:pt x="142" y="1953"/>
                </a:lnTo>
                <a:lnTo>
                  <a:pt x="146" y="1936"/>
                </a:lnTo>
                <a:lnTo>
                  <a:pt x="155" y="1936"/>
                </a:lnTo>
                <a:lnTo>
                  <a:pt x="163" y="1932"/>
                </a:lnTo>
                <a:lnTo>
                  <a:pt x="164" y="1939"/>
                </a:lnTo>
                <a:lnTo>
                  <a:pt x="166" y="1940"/>
                </a:lnTo>
                <a:lnTo>
                  <a:pt x="169" y="1931"/>
                </a:lnTo>
                <a:lnTo>
                  <a:pt x="167" y="1927"/>
                </a:lnTo>
                <a:lnTo>
                  <a:pt x="170" y="1926"/>
                </a:lnTo>
                <a:lnTo>
                  <a:pt x="178" y="1929"/>
                </a:lnTo>
                <a:lnTo>
                  <a:pt x="188" y="1930"/>
                </a:lnTo>
                <a:lnTo>
                  <a:pt x="196" y="1925"/>
                </a:lnTo>
                <a:lnTo>
                  <a:pt x="202" y="1914"/>
                </a:lnTo>
                <a:lnTo>
                  <a:pt x="215" y="1909"/>
                </a:lnTo>
                <a:lnTo>
                  <a:pt x="224" y="1903"/>
                </a:lnTo>
                <a:lnTo>
                  <a:pt x="231" y="1895"/>
                </a:lnTo>
                <a:lnTo>
                  <a:pt x="240" y="1892"/>
                </a:lnTo>
                <a:lnTo>
                  <a:pt x="245" y="1880"/>
                </a:lnTo>
                <a:lnTo>
                  <a:pt x="249" y="1862"/>
                </a:lnTo>
                <a:lnTo>
                  <a:pt x="254" y="1857"/>
                </a:lnTo>
                <a:lnTo>
                  <a:pt x="257" y="1851"/>
                </a:lnTo>
                <a:lnTo>
                  <a:pt x="258" y="1848"/>
                </a:lnTo>
                <a:lnTo>
                  <a:pt x="261" y="1838"/>
                </a:lnTo>
                <a:lnTo>
                  <a:pt x="264" y="1836"/>
                </a:lnTo>
                <a:lnTo>
                  <a:pt x="275" y="1840"/>
                </a:lnTo>
                <a:lnTo>
                  <a:pt x="282" y="1842"/>
                </a:lnTo>
                <a:lnTo>
                  <a:pt x="289" y="1848"/>
                </a:lnTo>
                <a:lnTo>
                  <a:pt x="297" y="1848"/>
                </a:lnTo>
                <a:lnTo>
                  <a:pt x="309" y="1841"/>
                </a:lnTo>
                <a:lnTo>
                  <a:pt x="318" y="1836"/>
                </a:lnTo>
                <a:lnTo>
                  <a:pt x="322" y="1836"/>
                </a:lnTo>
                <a:lnTo>
                  <a:pt x="318" y="1831"/>
                </a:lnTo>
                <a:lnTo>
                  <a:pt x="318" y="1824"/>
                </a:lnTo>
                <a:lnTo>
                  <a:pt x="315" y="1824"/>
                </a:lnTo>
                <a:lnTo>
                  <a:pt x="315" y="1815"/>
                </a:lnTo>
                <a:lnTo>
                  <a:pt x="321" y="1814"/>
                </a:lnTo>
                <a:lnTo>
                  <a:pt x="324" y="1808"/>
                </a:lnTo>
                <a:lnTo>
                  <a:pt x="322" y="1804"/>
                </a:lnTo>
                <a:lnTo>
                  <a:pt x="328" y="1803"/>
                </a:lnTo>
                <a:lnTo>
                  <a:pt x="343" y="1801"/>
                </a:lnTo>
                <a:lnTo>
                  <a:pt x="350" y="1801"/>
                </a:lnTo>
                <a:lnTo>
                  <a:pt x="356" y="1804"/>
                </a:lnTo>
                <a:lnTo>
                  <a:pt x="373" y="1804"/>
                </a:lnTo>
                <a:lnTo>
                  <a:pt x="377" y="1803"/>
                </a:lnTo>
                <a:lnTo>
                  <a:pt x="383" y="1804"/>
                </a:lnTo>
                <a:lnTo>
                  <a:pt x="392" y="1804"/>
                </a:lnTo>
                <a:lnTo>
                  <a:pt x="397" y="1805"/>
                </a:lnTo>
                <a:lnTo>
                  <a:pt x="400" y="1801"/>
                </a:lnTo>
                <a:lnTo>
                  <a:pt x="410" y="1806"/>
                </a:lnTo>
                <a:lnTo>
                  <a:pt x="416" y="1809"/>
                </a:lnTo>
                <a:lnTo>
                  <a:pt x="429" y="1812"/>
                </a:lnTo>
                <a:lnTo>
                  <a:pt x="440" y="1811"/>
                </a:lnTo>
                <a:lnTo>
                  <a:pt x="458" y="1821"/>
                </a:lnTo>
                <a:lnTo>
                  <a:pt x="459" y="1825"/>
                </a:lnTo>
                <a:lnTo>
                  <a:pt x="464" y="1827"/>
                </a:lnTo>
                <a:lnTo>
                  <a:pt x="476" y="1829"/>
                </a:lnTo>
                <a:lnTo>
                  <a:pt x="479" y="1831"/>
                </a:lnTo>
                <a:lnTo>
                  <a:pt x="491" y="1832"/>
                </a:lnTo>
                <a:lnTo>
                  <a:pt x="498" y="1830"/>
                </a:lnTo>
                <a:lnTo>
                  <a:pt x="502" y="1831"/>
                </a:lnTo>
                <a:lnTo>
                  <a:pt x="514" y="1829"/>
                </a:lnTo>
                <a:lnTo>
                  <a:pt x="519" y="1831"/>
                </a:lnTo>
                <a:lnTo>
                  <a:pt x="526" y="1829"/>
                </a:lnTo>
                <a:lnTo>
                  <a:pt x="528" y="1830"/>
                </a:lnTo>
                <a:lnTo>
                  <a:pt x="526" y="1835"/>
                </a:lnTo>
                <a:lnTo>
                  <a:pt x="529" y="1832"/>
                </a:lnTo>
                <a:lnTo>
                  <a:pt x="532" y="1829"/>
                </a:lnTo>
                <a:lnTo>
                  <a:pt x="534" y="1821"/>
                </a:lnTo>
                <a:lnTo>
                  <a:pt x="532" y="1815"/>
                </a:lnTo>
                <a:lnTo>
                  <a:pt x="537" y="1808"/>
                </a:lnTo>
                <a:lnTo>
                  <a:pt x="534" y="1804"/>
                </a:lnTo>
                <a:lnTo>
                  <a:pt x="540" y="1805"/>
                </a:lnTo>
                <a:lnTo>
                  <a:pt x="541" y="1798"/>
                </a:lnTo>
                <a:lnTo>
                  <a:pt x="546" y="1796"/>
                </a:lnTo>
                <a:lnTo>
                  <a:pt x="547" y="1793"/>
                </a:lnTo>
                <a:lnTo>
                  <a:pt x="546" y="1790"/>
                </a:lnTo>
                <a:lnTo>
                  <a:pt x="553" y="1789"/>
                </a:lnTo>
                <a:lnTo>
                  <a:pt x="555" y="1790"/>
                </a:lnTo>
                <a:lnTo>
                  <a:pt x="562" y="1787"/>
                </a:lnTo>
                <a:lnTo>
                  <a:pt x="565" y="1782"/>
                </a:lnTo>
                <a:lnTo>
                  <a:pt x="583" y="1769"/>
                </a:lnTo>
                <a:lnTo>
                  <a:pt x="587" y="1769"/>
                </a:lnTo>
                <a:lnTo>
                  <a:pt x="593" y="1773"/>
                </a:lnTo>
                <a:lnTo>
                  <a:pt x="595" y="1769"/>
                </a:lnTo>
                <a:lnTo>
                  <a:pt x="604" y="1763"/>
                </a:lnTo>
                <a:lnTo>
                  <a:pt x="610" y="1754"/>
                </a:lnTo>
                <a:lnTo>
                  <a:pt x="613" y="1752"/>
                </a:lnTo>
                <a:lnTo>
                  <a:pt x="614" y="1748"/>
                </a:lnTo>
                <a:lnTo>
                  <a:pt x="626" y="1742"/>
                </a:lnTo>
                <a:lnTo>
                  <a:pt x="629" y="1736"/>
                </a:lnTo>
                <a:lnTo>
                  <a:pt x="635" y="1732"/>
                </a:lnTo>
                <a:lnTo>
                  <a:pt x="642" y="1728"/>
                </a:lnTo>
                <a:lnTo>
                  <a:pt x="647" y="1726"/>
                </a:lnTo>
                <a:lnTo>
                  <a:pt x="648" y="1722"/>
                </a:lnTo>
                <a:lnTo>
                  <a:pt x="654" y="1720"/>
                </a:lnTo>
                <a:lnTo>
                  <a:pt x="666" y="1717"/>
                </a:lnTo>
                <a:lnTo>
                  <a:pt x="666" y="1712"/>
                </a:lnTo>
                <a:lnTo>
                  <a:pt x="662" y="1711"/>
                </a:lnTo>
                <a:lnTo>
                  <a:pt x="662" y="1715"/>
                </a:lnTo>
                <a:lnTo>
                  <a:pt x="654" y="1717"/>
                </a:lnTo>
                <a:lnTo>
                  <a:pt x="647" y="1722"/>
                </a:lnTo>
                <a:lnTo>
                  <a:pt x="642" y="1726"/>
                </a:lnTo>
                <a:lnTo>
                  <a:pt x="634" y="1727"/>
                </a:lnTo>
                <a:lnTo>
                  <a:pt x="625" y="1733"/>
                </a:lnTo>
                <a:lnTo>
                  <a:pt x="619" y="1737"/>
                </a:lnTo>
                <a:lnTo>
                  <a:pt x="616" y="1745"/>
                </a:lnTo>
                <a:lnTo>
                  <a:pt x="611" y="1745"/>
                </a:lnTo>
                <a:lnTo>
                  <a:pt x="605" y="1749"/>
                </a:lnTo>
                <a:lnTo>
                  <a:pt x="595" y="1751"/>
                </a:lnTo>
                <a:lnTo>
                  <a:pt x="574" y="1756"/>
                </a:lnTo>
                <a:lnTo>
                  <a:pt x="566" y="1757"/>
                </a:lnTo>
                <a:lnTo>
                  <a:pt x="555" y="1754"/>
                </a:lnTo>
                <a:lnTo>
                  <a:pt x="556" y="1749"/>
                </a:lnTo>
                <a:lnTo>
                  <a:pt x="553" y="1749"/>
                </a:lnTo>
                <a:lnTo>
                  <a:pt x="550" y="1754"/>
                </a:lnTo>
                <a:lnTo>
                  <a:pt x="547" y="1757"/>
                </a:lnTo>
                <a:lnTo>
                  <a:pt x="540" y="1758"/>
                </a:lnTo>
                <a:lnTo>
                  <a:pt x="534" y="1761"/>
                </a:lnTo>
                <a:lnTo>
                  <a:pt x="526" y="1763"/>
                </a:lnTo>
                <a:lnTo>
                  <a:pt x="525" y="1766"/>
                </a:lnTo>
                <a:lnTo>
                  <a:pt x="525" y="1767"/>
                </a:lnTo>
                <a:lnTo>
                  <a:pt x="523" y="1770"/>
                </a:lnTo>
                <a:lnTo>
                  <a:pt x="519" y="1769"/>
                </a:lnTo>
                <a:lnTo>
                  <a:pt x="520" y="1772"/>
                </a:lnTo>
                <a:lnTo>
                  <a:pt x="516" y="1775"/>
                </a:lnTo>
                <a:lnTo>
                  <a:pt x="516" y="1778"/>
                </a:lnTo>
                <a:lnTo>
                  <a:pt x="511" y="1782"/>
                </a:lnTo>
                <a:lnTo>
                  <a:pt x="505" y="1780"/>
                </a:lnTo>
                <a:lnTo>
                  <a:pt x="498" y="1783"/>
                </a:lnTo>
                <a:lnTo>
                  <a:pt x="480" y="1782"/>
                </a:lnTo>
                <a:lnTo>
                  <a:pt x="479" y="1780"/>
                </a:lnTo>
                <a:lnTo>
                  <a:pt x="474" y="1780"/>
                </a:lnTo>
                <a:lnTo>
                  <a:pt x="471" y="1778"/>
                </a:lnTo>
                <a:lnTo>
                  <a:pt x="458" y="1774"/>
                </a:lnTo>
                <a:lnTo>
                  <a:pt x="449" y="1773"/>
                </a:lnTo>
                <a:lnTo>
                  <a:pt x="443" y="1763"/>
                </a:lnTo>
                <a:lnTo>
                  <a:pt x="438" y="1757"/>
                </a:lnTo>
                <a:lnTo>
                  <a:pt x="435" y="1756"/>
                </a:lnTo>
                <a:lnTo>
                  <a:pt x="438" y="1751"/>
                </a:lnTo>
                <a:lnTo>
                  <a:pt x="426" y="1751"/>
                </a:lnTo>
                <a:lnTo>
                  <a:pt x="422" y="1743"/>
                </a:lnTo>
                <a:lnTo>
                  <a:pt x="421" y="1735"/>
                </a:lnTo>
                <a:lnTo>
                  <a:pt x="419" y="1727"/>
                </a:lnTo>
                <a:lnTo>
                  <a:pt x="416" y="1720"/>
                </a:lnTo>
                <a:lnTo>
                  <a:pt x="415" y="1719"/>
                </a:lnTo>
                <a:lnTo>
                  <a:pt x="413" y="1716"/>
                </a:lnTo>
                <a:lnTo>
                  <a:pt x="412" y="1712"/>
                </a:lnTo>
                <a:lnTo>
                  <a:pt x="404" y="1711"/>
                </a:lnTo>
                <a:lnTo>
                  <a:pt x="400" y="1712"/>
                </a:lnTo>
                <a:lnTo>
                  <a:pt x="394" y="1712"/>
                </a:lnTo>
                <a:lnTo>
                  <a:pt x="388" y="1712"/>
                </a:lnTo>
                <a:lnTo>
                  <a:pt x="385" y="1716"/>
                </a:lnTo>
                <a:lnTo>
                  <a:pt x="388" y="1720"/>
                </a:lnTo>
                <a:lnTo>
                  <a:pt x="380" y="1721"/>
                </a:lnTo>
                <a:lnTo>
                  <a:pt x="376" y="1720"/>
                </a:lnTo>
                <a:lnTo>
                  <a:pt x="371" y="1720"/>
                </a:lnTo>
                <a:lnTo>
                  <a:pt x="364" y="1715"/>
                </a:lnTo>
                <a:lnTo>
                  <a:pt x="353" y="1715"/>
                </a:lnTo>
                <a:lnTo>
                  <a:pt x="358" y="1719"/>
                </a:lnTo>
                <a:lnTo>
                  <a:pt x="356" y="1720"/>
                </a:lnTo>
                <a:lnTo>
                  <a:pt x="343" y="1720"/>
                </a:lnTo>
                <a:lnTo>
                  <a:pt x="339" y="1715"/>
                </a:lnTo>
                <a:lnTo>
                  <a:pt x="331" y="1712"/>
                </a:lnTo>
                <a:lnTo>
                  <a:pt x="334" y="1706"/>
                </a:lnTo>
                <a:lnTo>
                  <a:pt x="336" y="1700"/>
                </a:lnTo>
                <a:lnTo>
                  <a:pt x="340" y="1698"/>
                </a:lnTo>
                <a:lnTo>
                  <a:pt x="345" y="1694"/>
                </a:lnTo>
                <a:lnTo>
                  <a:pt x="348" y="1694"/>
                </a:lnTo>
                <a:lnTo>
                  <a:pt x="346" y="1698"/>
                </a:lnTo>
                <a:lnTo>
                  <a:pt x="349" y="1698"/>
                </a:lnTo>
                <a:lnTo>
                  <a:pt x="352" y="1699"/>
                </a:lnTo>
                <a:lnTo>
                  <a:pt x="364" y="1700"/>
                </a:lnTo>
                <a:lnTo>
                  <a:pt x="367" y="1698"/>
                </a:lnTo>
                <a:lnTo>
                  <a:pt x="373" y="1696"/>
                </a:lnTo>
                <a:lnTo>
                  <a:pt x="379" y="1693"/>
                </a:lnTo>
                <a:lnTo>
                  <a:pt x="380" y="1689"/>
                </a:lnTo>
                <a:lnTo>
                  <a:pt x="368" y="1693"/>
                </a:lnTo>
                <a:lnTo>
                  <a:pt x="362" y="1694"/>
                </a:lnTo>
                <a:lnTo>
                  <a:pt x="358" y="1686"/>
                </a:lnTo>
                <a:lnTo>
                  <a:pt x="349" y="1686"/>
                </a:lnTo>
                <a:lnTo>
                  <a:pt x="342" y="1685"/>
                </a:lnTo>
                <a:lnTo>
                  <a:pt x="340" y="1686"/>
                </a:lnTo>
                <a:lnTo>
                  <a:pt x="336" y="1686"/>
                </a:lnTo>
                <a:lnTo>
                  <a:pt x="331" y="1678"/>
                </a:lnTo>
                <a:lnTo>
                  <a:pt x="328" y="1670"/>
                </a:lnTo>
                <a:lnTo>
                  <a:pt x="336" y="1672"/>
                </a:lnTo>
                <a:lnTo>
                  <a:pt x="331" y="1669"/>
                </a:lnTo>
                <a:lnTo>
                  <a:pt x="328" y="1664"/>
                </a:lnTo>
                <a:lnTo>
                  <a:pt x="331" y="1657"/>
                </a:lnTo>
                <a:lnTo>
                  <a:pt x="327" y="1662"/>
                </a:lnTo>
                <a:lnTo>
                  <a:pt x="322" y="1659"/>
                </a:lnTo>
                <a:lnTo>
                  <a:pt x="319" y="1654"/>
                </a:lnTo>
                <a:lnTo>
                  <a:pt x="318" y="1662"/>
                </a:lnTo>
                <a:lnTo>
                  <a:pt x="321" y="1665"/>
                </a:lnTo>
                <a:lnTo>
                  <a:pt x="321" y="1667"/>
                </a:lnTo>
                <a:lnTo>
                  <a:pt x="313" y="1668"/>
                </a:lnTo>
                <a:lnTo>
                  <a:pt x="304" y="1665"/>
                </a:lnTo>
                <a:lnTo>
                  <a:pt x="300" y="1663"/>
                </a:lnTo>
                <a:lnTo>
                  <a:pt x="297" y="1664"/>
                </a:lnTo>
                <a:lnTo>
                  <a:pt x="285" y="1662"/>
                </a:lnTo>
                <a:lnTo>
                  <a:pt x="279" y="1662"/>
                </a:lnTo>
                <a:lnTo>
                  <a:pt x="275" y="1667"/>
                </a:lnTo>
                <a:lnTo>
                  <a:pt x="276" y="1669"/>
                </a:lnTo>
                <a:lnTo>
                  <a:pt x="267" y="1679"/>
                </a:lnTo>
                <a:lnTo>
                  <a:pt x="263" y="1679"/>
                </a:lnTo>
                <a:lnTo>
                  <a:pt x="260" y="1680"/>
                </a:lnTo>
                <a:lnTo>
                  <a:pt x="255" y="1679"/>
                </a:lnTo>
                <a:lnTo>
                  <a:pt x="249" y="1679"/>
                </a:lnTo>
                <a:lnTo>
                  <a:pt x="243" y="1677"/>
                </a:lnTo>
                <a:lnTo>
                  <a:pt x="228" y="1685"/>
                </a:lnTo>
                <a:lnTo>
                  <a:pt x="207" y="1675"/>
                </a:lnTo>
                <a:lnTo>
                  <a:pt x="210" y="1672"/>
                </a:lnTo>
                <a:lnTo>
                  <a:pt x="209" y="1667"/>
                </a:lnTo>
                <a:lnTo>
                  <a:pt x="200" y="1658"/>
                </a:lnTo>
                <a:lnTo>
                  <a:pt x="205" y="1658"/>
                </a:lnTo>
                <a:lnTo>
                  <a:pt x="215" y="1659"/>
                </a:lnTo>
                <a:lnTo>
                  <a:pt x="221" y="1661"/>
                </a:lnTo>
                <a:lnTo>
                  <a:pt x="228" y="1662"/>
                </a:lnTo>
                <a:lnTo>
                  <a:pt x="240" y="1658"/>
                </a:lnTo>
                <a:lnTo>
                  <a:pt x="225" y="1659"/>
                </a:lnTo>
                <a:lnTo>
                  <a:pt x="215" y="1654"/>
                </a:lnTo>
                <a:lnTo>
                  <a:pt x="207" y="1654"/>
                </a:lnTo>
                <a:lnTo>
                  <a:pt x="206" y="1652"/>
                </a:lnTo>
                <a:lnTo>
                  <a:pt x="199" y="1651"/>
                </a:lnTo>
                <a:lnTo>
                  <a:pt x="197" y="1654"/>
                </a:lnTo>
                <a:lnTo>
                  <a:pt x="193" y="1659"/>
                </a:lnTo>
                <a:lnTo>
                  <a:pt x="190" y="1657"/>
                </a:lnTo>
                <a:lnTo>
                  <a:pt x="188" y="1648"/>
                </a:lnTo>
                <a:lnTo>
                  <a:pt x="182" y="1644"/>
                </a:lnTo>
                <a:lnTo>
                  <a:pt x="185" y="1643"/>
                </a:lnTo>
                <a:lnTo>
                  <a:pt x="190" y="1643"/>
                </a:lnTo>
                <a:lnTo>
                  <a:pt x="191" y="1639"/>
                </a:lnTo>
                <a:lnTo>
                  <a:pt x="193" y="1639"/>
                </a:lnTo>
                <a:lnTo>
                  <a:pt x="199" y="1637"/>
                </a:lnTo>
                <a:lnTo>
                  <a:pt x="206" y="1636"/>
                </a:lnTo>
                <a:lnTo>
                  <a:pt x="210" y="1630"/>
                </a:lnTo>
                <a:lnTo>
                  <a:pt x="212" y="1622"/>
                </a:lnTo>
                <a:lnTo>
                  <a:pt x="207" y="1616"/>
                </a:lnTo>
                <a:lnTo>
                  <a:pt x="199" y="1614"/>
                </a:lnTo>
                <a:lnTo>
                  <a:pt x="188" y="1610"/>
                </a:lnTo>
                <a:lnTo>
                  <a:pt x="185" y="1612"/>
                </a:lnTo>
                <a:lnTo>
                  <a:pt x="181" y="1611"/>
                </a:lnTo>
                <a:lnTo>
                  <a:pt x="184" y="1604"/>
                </a:lnTo>
                <a:lnTo>
                  <a:pt x="182" y="1601"/>
                </a:lnTo>
                <a:lnTo>
                  <a:pt x="190" y="1599"/>
                </a:lnTo>
                <a:lnTo>
                  <a:pt x="194" y="1599"/>
                </a:lnTo>
                <a:lnTo>
                  <a:pt x="206" y="1594"/>
                </a:lnTo>
                <a:lnTo>
                  <a:pt x="210" y="1594"/>
                </a:lnTo>
                <a:lnTo>
                  <a:pt x="215" y="1590"/>
                </a:lnTo>
                <a:lnTo>
                  <a:pt x="221" y="1591"/>
                </a:lnTo>
                <a:lnTo>
                  <a:pt x="224" y="1590"/>
                </a:lnTo>
                <a:lnTo>
                  <a:pt x="227" y="1581"/>
                </a:lnTo>
                <a:lnTo>
                  <a:pt x="230" y="1579"/>
                </a:lnTo>
                <a:lnTo>
                  <a:pt x="236" y="1580"/>
                </a:lnTo>
                <a:lnTo>
                  <a:pt x="243" y="1580"/>
                </a:lnTo>
                <a:lnTo>
                  <a:pt x="248" y="1586"/>
                </a:lnTo>
                <a:lnTo>
                  <a:pt x="257" y="1583"/>
                </a:lnTo>
                <a:lnTo>
                  <a:pt x="258" y="1581"/>
                </a:lnTo>
                <a:lnTo>
                  <a:pt x="258" y="1586"/>
                </a:lnTo>
                <a:lnTo>
                  <a:pt x="269" y="1585"/>
                </a:lnTo>
                <a:lnTo>
                  <a:pt x="267" y="1583"/>
                </a:lnTo>
                <a:lnTo>
                  <a:pt x="270" y="1580"/>
                </a:lnTo>
                <a:lnTo>
                  <a:pt x="277" y="1579"/>
                </a:lnTo>
                <a:lnTo>
                  <a:pt x="288" y="1570"/>
                </a:lnTo>
                <a:lnTo>
                  <a:pt x="288" y="1569"/>
                </a:lnTo>
                <a:lnTo>
                  <a:pt x="292" y="1568"/>
                </a:lnTo>
                <a:lnTo>
                  <a:pt x="300" y="1573"/>
                </a:lnTo>
                <a:lnTo>
                  <a:pt x="300" y="1568"/>
                </a:lnTo>
                <a:lnTo>
                  <a:pt x="306" y="1565"/>
                </a:lnTo>
                <a:lnTo>
                  <a:pt x="307" y="1564"/>
                </a:lnTo>
                <a:lnTo>
                  <a:pt x="315" y="1565"/>
                </a:lnTo>
                <a:lnTo>
                  <a:pt x="321" y="1564"/>
                </a:lnTo>
                <a:lnTo>
                  <a:pt x="324" y="1567"/>
                </a:lnTo>
                <a:lnTo>
                  <a:pt x="327" y="1567"/>
                </a:lnTo>
                <a:lnTo>
                  <a:pt x="339" y="1562"/>
                </a:lnTo>
                <a:lnTo>
                  <a:pt x="342" y="1562"/>
                </a:lnTo>
                <a:lnTo>
                  <a:pt x="353" y="1554"/>
                </a:lnTo>
                <a:lnTo>
                  <a:pt x="361" y="1553"/>
                </a:lnTo>
                <a:lnTo>
                  <a:pt x="362" y="1554"/>
                </a:lnTo>
                <a:lnTo>
                  <a:pt x="368" y="1554"/>
                </a:lnTo>
                <a:lnTo>
                  <a:pt x="377" y="1548"/>
                </a:lnTo>
                <a:lnTo>
                  <a:pt x="382" y="1549"/>
                </a:lnTo>
                <a:lnTo>
                  <a:pt x="389" y="1544"/>
                </a:lnTo>
                <a:lnTo>
                  <a:pt x="392" y="1541"/>
                </a:lnTo>
                <a:lnTo>
                  <a:pt x="406" y="1527"/>
                </a:lnTo>
                <a:lnTo>
                  <a:pt x="416" y="1513"/>
                </a:lnTo>
                <a:lnTo>
                  <a:pt x="422" y="1501"/>
                </a:lnTo>
                <a:lnTo>
                  <a:pt x="426" y="1496"/>
                </a:lnTo>
                <a:lnTo>
                  <a:pt x="428" y="1489"/>
                </a:lnTo>
                <a:lnTo>
                  <a:pt x="429" y="1486"/>
                </a:lnTo>
                <a:lnTo>
                  <a:pt x="434" y="1488"/>
                </a:lnTo>
                <a:lnTo>
                  <a:pt x="444" y="1484"/>
                </a:lnTo>
                <a:lnTo>
                  <a:pt x="429" y="1483"/>
                </a:lnTo>
                <a:lnTo>
                  <a:pt x="425" y="1486"/>
                </a:lnTo>
                <a:lnTo>
                  <a:pt x="425" y="1476"/>
                </a:lnTo>
                <a:lnTo>
                  <a:pt x="422" y="1469"/>
                </a:lnTo>
                <a:lnTo>
                  <a:pt x="421" y="1465"/>
                </a:lnTo>
                <a:lnTo>
                  <a:pt x="423" y="1457"/>
                </a:lnTo>
                <a:lnTo>
                  <a:pt x="428" y="1450"/>
                </a:lnTo>
                <a:lnTo>
                  <a:pt x="432" y="1448"/>
                </a:lnTo>
                <a:lnTo>
                  <a:pt x="438" y="1439"/>
                </a:lnTo>
                <a:lnTo>
                  <a:pt x="434" y="1426"/>
                </a:lnTo>
                <a:lnTo>
                  <a:pt x="426" y="1412"/>
                </a:lnTo>
                <a:lnTo>
                  <a:pt x="432" y="1408"/>
                </a:lnTo>
                <a:lnTo>
                  <a:pt x="432" y="1401"/>
                </a:lnTo>
                <a:lnTo>
                  <a:pt x="429" y="1397"/>
                </a:lnTo>
                <a:lnTo>
                  <a:pt x="432" y="1391"/>
                </a:lnTo>
                <a:lnTo>
                  <a:pt x="441" y="1394"/>
                </a:lnTo>
                <a:lnTo>
                  <a:pt x="447" y="1389"/>
                </a:lnTo>
                <a:lnTo>
                  <a:pt x="444" y="1389"/>
                </a:lnTo>
                <a:lnTo>
                  <a:pt x="431" y="1390"/>
                </a:lnTo>
                <a:lnTo>
                  <a:pt x="426" y="1387"/>
                </a:lnTo>
                <a:lnTo>
                  <a:pt x="415" y="1387"/>
                </a:lnTo>
                <a:lnTo>
                  <a:pt x="403" y="1386"/>
                </a:lnTo>
                <a:lnTo>
                  <a:pt x="400" y="1389"/>
                </a:lnTo>
                <a:lnTo>
                  <a:pt x="392" y="1389"/>
                </a:lnTo>
                <a:lnTo>
                  <a:pt x="388" y="1389"/>
                </a:lnTo>
                <a:lnTo>
                  <a:pt x="385" y="1390"/>
                </a:lnTo>
                <a:lnTo>
                  <a:pt x="373" y="1392"/>
                </a:lnTo>
                <a:lnTo>
                  <a:pt x="373" y="1395"/>
                </a:lnTo>
                <a:lnTo>
                  <a:pt x="368" y="1400"/>
                </a:lnTo>
                <a:lnTo>
                  <a:pt x="367" y="1403"/>
                </a:lnTo>
                <a:lnTo>
                  <a:pt x="368" y="1405"/>
                </a:lnTo>
                <a:lnTo>
                  <a:pt x="367" y="1408"/>
                </a:lnTo>
                <a:lnTo>
                  <a:pt x="365" y="1408"/>
                </a:lnTo>
                <a:lnTo>
                  <a:pt x="362" y="1412"/>
                </a:lnTo>
                <a:lnTo>
                  <a:pt x="358" y="1408"/>
                </a:lnTo>
                <a:lnTo>
                  <a:pt x="361" y="1405"/>
                </a:lnTo>
                <a:lnTo>
                  <a:pt x="353" y="1400"/>
                </a:lnTo>
                <a:lnTo>
                  <a:pt x="350" y="1397"/>
                </a:lnTo>
                <a:lnTo>
                  <a:pt x="343" y="1402"/>
                </a:lnTo>
                <a:lnTo>
                  <a:pt x="340" y="1401"/>
                </a:lnTo>
                <a:lnTo>
                  <a:pt x="336" y="1401"/>
                </a:lnTo>
                <a:lnTo>
                  <a:pt x="331" y="1401"/>
                </a:lnTo>
                <a:lnTo>
                  <a:pt x="327" y="1405"/>
                </a:lnTo>
                <a:lnTo>
                  <a:pt x="324" y="1402"/>
                </a:lnTo>
                <a:lnTo>
                  <a:pt x="322" y="1400"/>
                </a:lnTo>
                <a:lnTo>
                  <a:pt x="334" y="1386"/>
                </a:lnTo>
                <a:lnTo>
                  <a:pt x="336" y="1385"/>
                </a:lnTo>
                <a:lnTo>
                  <a:pt x="340" y="1381"/>
                </a:lnTo>
                <a:lnTo>
                  <a:pt x="345" y="1381"/>
                </a:lnTo>
                <a:lnTo>
                  <a:pt x="348" y="1376"/>
                </a:lnTo>
                <a:lnTo>
                  <a:pt x="352" y="1375"/>
                </a:lnTo>
                <a:lnTo>
                  <a:pt x="356" y="1373"/>
                </a:lnTo>
                <a:lnTo>
                  <a:pt x="364" y="1369"/>
                </a:lnTo>
                <a:lnTo>
                  <a:pt x="365" y="1373"/>
                </a:lnTo>
                <a:lnTo>
                  <a:pt x="371" y="1371"/>
                </a:lnTo>
                <a:lnTo>
                  <a:pt x="379" y="1366"/>
                </a:lnTo>
                <a:lnTo>
                  <a:pt x="383" y="1364"/>
                </a:lnTo>
                <a:lnTo>
                  <a:pt x="388" y="1360"/>
                </a:lnTo>
                <a:lnTo>
                  <a:pt x="394" y="1360"/>
                </a:lnTo>
                <a:lnTo>
                  <a:pt x="400" y="1357"/>
                </a:lnTo>
                <a:lnTo>
                  <a:pt x="407" y="1350"/>
                </a:lnTo>
                <a:lnTo>
                  <a:pt x="410" y="1338"/>
                </a:lnTo>
                <a:lnTo>
                  <a:pt x="413" y="1331"/>
                </a:lnTo>
                <a:lnTo>
                  <a:pt x="418" y="1328"/>
                </a:lnTo>
                <a:lnTo>
                  <a:pt x="422" y="1326"/>
                </a:lnTo>
                <a:lnTo>
                  <a:pt x="429" y="1322"/>
                </a:lnTo>
                <a:lnTo>
                  <a:pt x="431" y="1321"/>
                </a:lnTo>
                <a:lnTo>
                  <a:pt x="434" y="1321"/>
                </a:lnTo>
                <a:lnTo>
                  <a:pt x="440" y="1315"/>
                </a:lnTo>
                <a:lnTo>
                  <a:pt x="447" y="1311"/>
                </a:lnTo>
                <a:lnTo>
                  <a:pt x="455" y="1311"/>
                </a:lnTo>
                <a:lnTo>
                  <a:pt x="458" y="1313"/>
                </a:lnTo>
                <a:lnTo>
                  <a:pt x="468" y="1312"/>
                </a:lnTo>
                <a:lnTo>
                  <a:pt x="477" y="1307"/>
                </a:lnTo>
                <a:lnTo>
                  <a:pt x="492" y="1306"/>
                </a:lnTo>
                <a:lnTo>
                  <a:pt x="501" y="1306"/>
                </a:lnTo>
                <a:lnTo>
                  <a:pt x="505" y="1308"/>
                </a:lnTo>
                <a:lnTo>
                  <a:pt x="508" y="1315"/>
                </a:lnTo>
                <a:lnTo>
                  <a:pt x="507" y="1302"/>
                </a:lnTo>
                <a:lnTo>
                  <a:pt x="502" y="1298"/>
                </a:lnTo>
                <a:lnTo>
                  <a:pt x="502" y="1295"/>
                </a:lnTo>
                <a:lnTo>
                  <a:pt x="508" y="1295"/>
                </a:lnTo>
                <a:lnTo>
                  <a:pt x="514" y="1298"/>
                </a:lnTo>
                <a:lnTo>
                  <a:pt x="519" y="1300"/>
                </a:lnTo>
                <a:lnTo>
                  <a:pt x="522" y="1300"/>
                </a:lnTo>
                <a:lnTo>
                  <a:pt x="523" y="1302"/>
                </a:lnTo>
                <a:lnTo>
                  <a:pt x="529" y="1308"/>
                </a:lnTo>
                <a:lnTo>
                  <a:pt x="534" y="1310"/>
                </a:lnTo>
                <a:lnTo>
                  <a:pt x="543" y="1312"/>
                </a:lnTo>
                <a:lnTo>
                  <a:pt x="547" y="1311"/>
                </a:lnTo>
                <a:lnTo>
                  <a:pt x="550" y="1311"/>
                </a:lnTo>
                <a:lnTo>
                  <a:pt x="558" y="1310"/>
                </a:lnTo>
                <a:lnTo>
                  <a:pt x="565" y="1307"/>
                </a:lnTo>
                <a:lnTo>
                  <a:pt x="575" y="1305"/>
                </a:lnTo>
                <a:lnTo>
                  <a:pt x="583" y="1305"/>
                </a:lnTo>
                <a:lnTo>
                  <a:pt x="586" y="1306"/>
                </a:lnTo>
                <a:lnTo>
                  <a:pt x="592" y="1303"/>
                </a:lnTo>
                <a:lnTo>
                  <a:pt x="596" y="1305"/>
                </a:lnTo>
                <a:lnTo>
                  <a:pt x="596" y="1310"/>
                </a:lnTo>
                <a:lnTo>
                  <a:pt x="613" y="1324"/>
                </a:lnTo>
                <a:lnTo>
                  <a:pt x="620" y="1334"/>
                </a:lnTo>
                <a:lnTo>
                  <a:pt x="629" y="1342"/>
                </a:lnTo>
                <a:lnTo>
                  <a:pt x="631" y="1334"/>
                </a:lnTo>
                <a:lnTo>
                  <a:pt x="632" y="1329"/>
                </a:lnTo>
                <a:lnTo>
                  <a:pt x="629" y="1322"/>
                </a:lnTo>
                <a:lnTo>
                  <a:pt x="625" y="1316"/>
                </a:lnTo>
                <a:lnTo>
                  <a:pt x="617" y="1307"/>
                </a:lnTo>
                <a:lnTo>
                  <a:pt x="616" y="1303"/>
                </a:lnTo>
                <a:lnTo>
                  <a:pt x="619" y="1298"/>
                </a:lnTo>
                <a:lnTo>
                  <a:pt x="623" y="1297"/>
                </a:lnTo>
                <a:lnTo>
                  <a:pt x="626" y="1296"/>
                </a:lnTo>
                <a:lnTo>
                  <a:pt x="634" y="1295"/>
                </a:lnTo>
                <a:lnTo>
                  <a:pt x="641" y="1292"/>
                </a:lnTo>
                <a:lnTo>
                  <a:pt x="645" y="1292"/>
                </a:lnTo>
                <a:lnTo>
                  <a:pt x="647" y="1297"/>
                </a:lnTo>
                <a:lnTo>
                  <a:pt x="648" y="1307"/>
                </a:lnTo>
                <a:lnTo>
                  <a:pt x="653" y="1316"/>
                </a:lnTo>
                <a:lnTo>
                  <a:pt x="657" y="1327"/>
                </a:lnTo>
                <a:lnTo>
                  <a:pt x="660" y="1328"/>
                </a:lnTo>
                <a:lnTo>
                  <a:pt x="665" y="1328"/>
                </a:lnTo>
                <a:lnTo>
                  <a:pt x="668" y="1332"/>
                </a:lnTo>
                <a:lnTo>
                  <a:pt x="680" y="1333"/>
                </a:lnTo>
                <a:lnTo>
                  <a:pt x="686" y="1329"/>
                </a:lnTo>
                <a:lnTo>
                  <a:pt x="686" y="1326"/>
                </a:lnTo>
                <a:lnTo>
                  <a:pt x="690" y="1322"/>
                </a:lnTo>
                <a:lnTo>
                  <a:pt x="692" y="1321"/>
                </a:lnTo>
                <a:lnTo>
                  <a:pt x="686" y="1322"/>
                </a:lnTo>
                <a:lnTo>
                  <a:pt x="683" y="1324"/>
                </a:lnTo>
                <a:lnTo>
                  <a:pt x="674" y="1326"/>
                </a:lnTo>
                <a:lnTo>
                  <a:pt x="669" y="1323"/>
                </a:lnTo>
                <a:lnTo>
                  <a:pt x="660" y="1313"/>
                </a:lnTo>
                <a:lnTo>
                  <a:pt x="654" y="1311"/>
                </a:lnTo>
                <a:lnTo>
                  <a:pt x="651" y="1305"/>
                </a:lnTo>
                <a:lnTo>
                  <a:pt x="650" y="1298"/>
                </a:lnTo>
                <a:lnTo>
                  <a:pt x="650" y="1291"/>
                </a:lnTo>
                <a:lnTo>
                  <a:pt x="647" y="1281"/>
                </a:lnTo>
                <a:lnTo>
                  <a:pt x="645" y="1275"/>
                </a:lnTo>
                <a:lnTo>
                  <a:pt x="645" y="1273"/>
                </a:lnTo>
                <a:lnTo>
                  <a:pt x="642" y="1265"/>
                </a:lnTo>
                <a:lnTo>
                  <a:pt x="641" y="1261"/>
                </a:lnTo>
                <a:lnTo>
                  <a:pt x="642" y="1259"/>
                </a:lnTo>
                <a:lnTo>
                  <a:pt x="651" y="1249"/>
                </a:lnTo>
                <a:lnTo>
                  <a:pt x="657" y="1240"/>
                </a:lnTo>
                <a:lnTo>
                  <a:pt x="669" y="1233"/>
                </a:lnTo>
                <a:lnTo>
                  <a:pt x="672" y="1233"/>
                </a:lnTo>
                <a:lnTo>
                  <a:pt x="677" y="1233"/>
                </a:lnTo>
                <a:lnTo>
                  <a:pt x="684" y="1228"/>
                </a:lnTo>
                <a:lnTo>
                  <a:pt x="690" y="1227"/>
                </a:lnTo>
                <a:lnTo>
                  <a:pt x="693" y="1227"/>
                </a:lnTo>
                <a:lnTo>
                  <a:pt x="693" y="1226"/>
                </a:lnTo>
                <a:lnTo>
                  <a:pt x="689" y="1224"/>
                </a:lnTo>
                <a:lnTo>
                  <a:pt x="686" y="1224"/>
                </a:lnTo>
                <a:lnTo>
                  <a:pt x="683" y="1222"/>
                </a:lnTo>
                <a:lnTo>
                  <a:pt x="669" y="1223"/>
                </a:lnTo>
                <a:lnTo>
                  <a:pt x="665" y="1219"/>
                </a:lnTo>
                <a:lnTo>
                  <a:pt x="660" y="1214"/>
                </a:lnTo>
                <a:lnTo>
                  <a:pt x="660" y="1206"/>
                </a:lnTo>
                <a:lnTo>
                  <a:pt x="665" y="1192"/>
                </a:lnTo>
                <a:lnTo>
                  <a:pt x="668" y="1181"/>
                </a:lnTo>
                <a:lnTo>
                  <a:pt x="669" y="1174"/>
                </a:lnTo>
                <a:lnTo>
                  <a:pt x="675" y="1175"/>
                </a:lnTo>
                <a:lnTo>
                  <a:pt x="677" y="1175"/>
                </a:lnTo>
                <a:lnTo>
                  <a:pt x="675" y="1182"/>
                </a:lnTo>
                <a:lnTo>
                  <a:pt x="677" y="1184"/>
                </a:lnTo>
                <a:lnTo>
                  <a:pt x="678" y="1177"/>
                </a:lnTo>
                <a:lnTo>
                  <a:pt x="680" y="1175"/>
                </a:lnTo>
                <a:lnTo>
                  <a:pt x="689" y="1171"/>
                </a:lnTo>
                <a:lnTo>
                  <a:pt x="692" y="1171"/>
                </a:lnTo>
                <a:lnTo>
                  <a:pt x="693" y="1172"/>
                </a:lnTo>
                <a:lnTo>
                  <a:pt x="701" y="1169"/>
                </a:lnTo>
                <a:lnTo>
                  <a:pt x="699" y="1166"/>
                </a:lnTo>
                <a:lnTo>
                  <a:pt x="702" y="1161"/>
                </a:lnTo>
                <a:lnTo>
                  <a:pt x="707" y="1160"/>
                </a:lnTo>
                <a:lnTo>
                  <a:pt x="707" y="1158"/>
                </a:lnTo>
                <a:lnTo>
                  <a:pt x="699" y="1160"/>
                </a:lnTo>
                <a:lnTo>
                  <a:pt x="698" y="1158"/>
                </a:lnTo>
                <a:lnTo>
                  <a:pt x="696" y="1149"/>
                </a:lnTo>
                <a:lnTo>
                  <a:pt x="701" y="1145"/>
                </a:lnTo>
                <a:lnTo>
                  <a:pt x="702" y="1142"/>
                </a:lnTo>
                <a:lnTo>
                  <a:pt x="709" y="1138"/>
                </a:lnTo>
                <a:lnTo>
                  <a:pt x="714" y="1139"/>
                </a:lnTo>
                <a:lnTo>
                  <a:pt x="715" y="1134"/>
                </a:lnTo>
                <a:lnTo>
                  <a:pt x="718" y="1132"/>
                </a:lnTo>
                <a:lnTo>
                  <a:pt x="718" y="1129"/>
                </a:lnTo>
                <a:lnTo>
                  <a:pt x="717" y="1127"/>
                </a:lnTo>
                <a:lnTo>
                  <a:pt x="718" y="1123"/>
                </a:lnTo>
                <a:lnTo>
                  <a:pt x="715" y="1118"/>
                </a:lnTo>
                <a:lnTo>
                  <a:pt x="714" y="1116"/>
                </a:lnTo>
                <a:lnTo>
                  <a:pt x="723" y="1108"/>
                </a:lnTo>
                <a:lnTo>
                  <a:pt x="709" y="1114"/>
                </a:lnTo>
                <a:lnTo>
                  <a:pt x="705" y="1119"/>
                </a:lnTo>
                <a:lnTo>
                  <a:pt x="698" y="1119"/>
                </a:lnTo>
                <a:lnTo>
                  <a:pt x="693" y="1123"/>
                </a:lnTo>
                <a:lnTo>
                  <a:pt x="690" y="1121"/>
                </a:lnTo>
                <a:lnTo>
                  <a:pt x="692" y="1114"/>
                </a:lnTo>
                <a:lnTo>
                  <a:pt x="689" y="1111"/>
                </a:lnTo>
                <a:lnTo>
                  <a:pt x="689" y="1106"/>
                </a:lnTo>
                <a:lnTo>
                  <a:pt x="683" y="1111"/>
                </a:lnTo>
                <a:lnTo>
                  <a:pt x="681" y="1116"/>
                </a:lnTo>
                <a:lnTo>
                  <a:pt x="677" y="1119"/>
                </a:lnTo>
                <a:lnTo>
                  <a:pt x="674" y="1124"/>
                </a:lnTo>
                <a:lnTo>
                  <a:pt x="666" y="1129"/>
                </a:lnTo>
                <a:lnTo>
                  <a:pt x="662" y="1132"/>
                </a:lnTo>
                <a:lnTo>
                  <a:pt x="662" y="1135"/>
                </a:lnTo>
                <a:lnTo>
                  <a:pt x="660" y="1137"/>
                </a:lnTo>
                <a:lnTo>
                  <a:pt x="654" y="1128"/>
                </a:lnTo>
                <a:lnTo>
                  <a:pt x="650" y="1129"/>
                </a:lnTo>
                <a:lnTo>
                  <a:pt x="648" y="1123"/>
                </a:lnTo>
                <a:lnTo>
                  <a:pt x="650" y="1116"/>
                </a:lnTo>
                <a:lnTo>
                  <a:pt x="651" y="1112"/>
                </a:lnTo>
                <a:lnTo>
                  <a:pt x="648" y="1112"/>
                </a:lnTo>
                <a:lnTo>
                  <a:pt x="648" y="1108"/>
                </a:lnTo>
                <a:lnTo>
                  <a:pt x="654" y="1108"/>
                </a:lnTo>
                <a:lnTo>
                  <a:pt x="657" y="1102"/>
                </a:lnTo>
                <a:lnTo>
                  <a:pt x="660" y="1097"/>
                </a:lnTo>
                <a:lnTo>
                  <a:pt x="659" y="1090"/>
                </a:lnTo>
                <a:lnTo>
                  <a:pt x="657" y="1096"/>
                </a:lnTo>
                <a:lnTo>
                  <a:pt x="654" y="1100"/>
                </a:lnTo>
                <a:lnTo>
                  <a:pt x="653" y="1103"/>
                </a:lnTo>
                <a:lnTo>
                  <a:pt x="650" y="1104"/>
                </a:lnTo>
                <a:lnTo>
                  <a:pt x="648" y="1103"/>
                </a:lnTo>
                <a:lnTo>
                  <a:pt x="644" y="1104"/>
                </a:lnTo>
                <a:lnTo>
                  <a:pt x="641" y="1103"/>
                </a:lnTo>
                <a:lnTo>
                  <a:pt x="637" y="1093"/>
                </a:lnTo>
                <a:lnTo>
                  <a:pt x="632" y="1086"/>
                </a:lnTo>
                <a:lnTo>
                  <a:pt x="631" y="1080"/>
                </a:lnTo>
                <a:lnTo>
                  <a:pt x="629" y="1076"/>
                </a:lnTo>
                <a:lnTo>
                  <a:pt x="632" y="1070"/>
                </a:lnTo>
                <a:lnTo>
                  <a:pt x="632" y="1065"/>
                </a:lnTo>
                <a:lnTo>
                  <a:pt x="634" y="1064"/>
                </a:lnTo>
                <a:lnTo>
                  <a:pt x="629" y="1064"/>
                </a:lnTo>
                <a:lnTo>
                  <a:pt x="625" y="1053"/>
                </a:lnTo>
                <a:lnTo>
                  <a:pt x="619" y="1046"/>
                </a:lnTo>
                <a:lnTo>
                  <a:pt x="619" y="1044"/>
                </a:lnTo>
                <a:lnTo>
                  <a:pt x="617" y="1041"/>
                </a:lnTo>
                <a:lnTo>
                  <a:pt x="611" y="1030"/>
                </a:lnTo>
                <a:lnTo>
                  <a:pt x="610" y="1025"/>
                </a:lnTo>
                <a:lnTo>
                  <a:pt x="607" y="1023"/>
                </a:lnTo>
                <a:lnTo>
                  <a:pt x="605" y="1019"/>
                </a:lnTo>
                <a:lnTo>
                  <a:pt x="607" y="1017"/>
                </a:lnTo>
                <a:lnTo>
                  <a:pt x="610" y="1015"/>
                </a:lnTo>
                <a:lnTo>
                  <a:pt x="614" y="1009"/>
                </a:lnTo>
                <a:lnTo>
                  <a:pt x="617" y="999"/>
                </a:lnTo>
                <a:lnTo>
                  <a:pt x="620" y="997"/>
                </a:lnTo>
                <a:lnTo>
                  <a:pt x="622" y="988"/>
                </a:lnTo>
                <a:lnTo>
                  <a:pt x="634" y="976"/>
                </a:lnTo>
                <a:lnTo>
                  <a:pt x="639" y="969"/>
                </a:lnTo>
                <a:lnTo>
                  <a:pt x="648" y="964"/>
                </a:lnTo>
                <a:lnTo>
                  <a:pt x="651" y="960"/>
                </a:lnTo>
                <a:lnTo>
                  <a:pt x="650" y="955"/>
                </a:lnTo>
                <a:lnTo>
                  <a:pt x="657" y="946"/>
                </a:lnTo>
                <a:lnTo>
                  <a:pt x="659" y="940"/>
                </a:lnTo>
                <a:lnTo>
                  <a:pt x="671" y="931"/>
                </a:lnTo>
                <a:lnTo>
                  <a:pt x="672" y="934"/>
                </a:lnTo>
                <a:lnTo>
                  <a:pt x="678" y="936"/>
                </a:lnTo>
                <a:lnTo>
                  <a:pt x="680" y="939"/>
                </a:lnTo>
                <a:lnTo>
                  <a:pt x="680" y="934"/>
                </a:lnTo>
                <a:lnTo>
                  <a:pt x="684" y="935"/>
                </a:lnTo>
                <a:lnTo>
                  <a:pt x="680" y="930"/>
                </a:lnTo>
                <a:lnTo>
                  <a:pt x="681" y="927"/>
                </a:lnTo>
                <a:lnTo>
                  <a:pt x="686" y="924"/>
                </a:lnTo>
                <a:lnTo>
                  <a:pt x="693" y="922"/>
                </a:lnTo>
                <a:lnTo>
                  <a:pt x="699" y="923"/>
                </a:lnTo>
                <a:lnTo>
                  <a:pt x="701" y="925"/>
                </a:lnTo>
                <a:lnTo>
                  <a:pt x="704" y="927"/>
                </a:lnTo>
                <a:lnTo>
                  <a:pt x="705" y="929"/>
                </a:lnTo>
                <a:lnTo>
                  <a:pt x="718" y="928"/>
                </a:lnTo>
                <a:lnTo>
                  <a:pt x="718" y="927"/>
                </a:lnTo>
                <a:lnTo>
                  <a:pt x="715" y="927"/>
                </a:lnTo>
                <a:lnTo>
                  <a:pt x="715" y="925"/>
                </a:lnTo>
                <a:lnTo>
                  <a:pt x="721" y="920"/>
                </a:lnTo>
                <a:lnTo>
                  <a:pt x="726" y="902"/>
                </a:lnTo>
                <a:lnTo>
                  <a:pt x="730" y="902"/>
                </a:lnTo>
                <a:lnTo>
                  <a:pt x="741" y="907"/>
                </a:lnTo>
                <a:lnTo>
                  <a:pt x="757" y="896"/>
                </a:lnTo>
                <a:lnTo>
                  <a:pt x="762" y="894"/>
                </a:lnTo>
                <a:lnTo>
                  <a:pt x="768" y="888"/>
                </a:lnTo>
                <a:lnTo>
                  <a:pt x="774" y="887"/>
                </a:lnTo>
                <a:lnTo>
                  <a:pt x="780" y="882"/>
                </a:lnTo>
                <a:lnTo>
                  <a:pt x="785" y="881"/>
                </a:lnTo>
                <a:lnTo>
                  <a:pt x="788" y="877"/>
                </a:lnTo>
                <a:lnTo>
                  <a:pt x="793" y="871"/>
                </a:lnTo>
                <a:lnTo>
                  <a:pt x="796" y="872"/>
                </a:lnTo>
                <a:lnTo>
                  <a:pt x="802" y="867"/>
                </a:lnTo>
                <a:lnTo>
                  <a:pt x="800" y="864"/>
                </a:lnTo>
                <a:lnTo>
                  <a:pt x="811" y="852"/>
                </a:lnTo>
                <a:lnTo>
                  <a:pt x="818" y="854"/>
                </a:lnTo>
                <a:lnTo>
                  <a:pt x="827" y="844"/>
                </a:lnTo>
                <a:lnTo>
                  <a:pt x="839" y="843"/>
                </a:lnTo>
                <a:lnTo>
                  <a:pt x="847" y="845"/>
                </a:lnTo>
                <a:lnTo>
                  <a:pt x="854" y="838"/>
                </a:lnTo>
                <a:lnTo>
                  <a:pt x="855" y="833"/>
                </a:lnTo>
                <a:lnTo>
                  <a:pt x="866" y="829"/>
                </a:lnTo>
                <a:lnTo>
                  <a:pt x="872" y="831"/>
                </a:lnTo>
                <a:lnTo>
                  <a:pt x="881" y="824"/>
                </a:lnTo>
                <a:lnTo>
                  <a:pt x="878" y="807"/>
                </a:lnTo>
                <a:lnTo>
                  <a:pt x="878" y="799"/>
                </a:lnTo>
                <a:lnTo>
                  <a:pt x="878" y="807"/>
                </a:lnTo>
                <a:lnTo>
                  <a:pt x="881" y="824"/>
                </a:lnTo>
                <a:lnTo>
                  <a:pt x="872" y="831"/>
                </a:lnTo>
                <a:lnTo>
                  <a:pt x="866" y="829"/>
                </a:lnTo>
                <a:lnTo>
                  <a:pt x="855" y="833"/>
                </a:lnTo>
                <a:lnTo>
                  <a:pt x="854" y="838"/>
                </a:lnTo>
                <a:lnTo>
                  <a:pt x="847" y="845"/>
                </a:lnTo>
                <a:lnTo>
                  <a:pt x="839" y="843"/>
                </a:lnTo>
                <a:lnTo>
                  <a:pt x="827" y="844"/>
                </a:lnTo>
                <a:lnTo>
                  <a:pt x="818" y="854"/>
                </a:lnTo>
                <a:lnTo>
                  <a:pt x="811" y="852"/>
                </a:lnTo>
                <a:lnTo>
                  <a:pt x="800" y="864"/>
                </a:lnTo>
                <a:lnTo>
                  <a:pt x="802" y="867"/>
                </a:lnTo>
                <a:lnTo>
                  <a:pt x="796" y="872"/>
                </a:lnTo>
                <a:lnTo>
                  <a:pt x="793" y="871"/>
                </a:lnTo>
                <a:lnTo>
                  <a:pt x="788" y="877"/>
                </a:lnTo>
                <a:lnTo>
                  <a:pt x="785" y="881"/>
                </a:lnTo>
                <a:lnTo>
                  <a:pt x="780" y="882"/>
                </a:lnTo>
                <a:lnTo>
                  <a:pt x="774" y="887"/>
                </a:lnTo>
                <a:lnTo>
                  <a:pt x="768" y="888"/>
                </a:lnTo>
                <a:lnTo>
                  <a:pt x="762" y="894"/>
                </a:lnTo>
                <a:lnTo>
                  <a:pt x="757" y="896"/>
                </a:lnTo>
                <a:lnTo>
                  <a:pt x="741" y="907"/>
                </a:lnTo>
                <a:lnTo>
                  <a:pt x="730" y="902"/>
                </a:lnTo>
                <a:lnTo>
                  <a:pt x="726" y="902"/>
                </a:lnTo>
                <a:lnTo>
                  <a:pt x="721" y="920"/>
                </a:lnTo>
                <a:lnTo>
                  <a:pt x="704" y="920"/>
                </a:lnTo>
                <a:lnTo>
                  <a:pt x="695" y="918"/>
                </a:lnTo>
                <a:lnTo>
                  <a:pt x="684" y="919"/>
                </a:lnTo>
                <a:lnTo>
                  <a:pt x="678" y="915"/>
                </a:lnTo>
                <a:lnTo>
                  <a:pt x="669" y="914"/>
                </a:lnTo>
                <a:lnTo>
                  <a:pt x="662" y="909"/>
                </a:lnTo>
                <a:lnTo>
                  <a:pt x="656" y="915"/>
                </a:lnTo>
                <a:lnTo>
                  <a:pt x="645" y="912"/>
                </a:lnTo>
                <a:lnTo>
                  <a:pt x="639" y="904"/>
                </a:lnTo>
                <a:lnTo>
                  <a:pt x="632" y="933"/>
                </a:lnTo>
                <a:lnTo>
                  <a:pt x="617" y="931"/>
                </a:lnTo>
                <a:lnTo>
                  <a:pt x="616" y="929"/>
                </a:lnTo>
                <a:lnTo>
                  <a:pt x="601" y="933"/>
                </a:lnTo>
                <a:lnTo>
                  <a:pt x="596" y="927"/>
                </a:lnTo>
                <a:lnTo>
                  <a:pt x="595" y="933"/>
                </a:lnTo>
                <a:lnTo>
                  <a:pt x="590" y="934"/>
                </a:lnTo>
                <a:lnTo>
                  <a:pt x="592" y="940"/>
                </a:lnTo>
                <a:lnTo>
                  <a:pt x="566" y="949"/>
                </a:lnTo>
                <a:lnTo>
                  <a:pt x="553" y="948"/>
                </a:lnTo>
                <a:lnTo>
                  <a:pt x="550" y="938"/>
                </a:lnTo>
                <a:lnTo>
                  <a:pt x="547" y="946"/>
                </a:lnTo>
                <a:lnTo>
                  <a:pt x="535" y="943"/>
                </a:lnTo>
                <a:lnTo>
                  <a:pt x="531" y="924"/>
                </a:lnTo>
                <a:lnTo>
                  <a:pt x="523" y="925"/>
                </a:lnTo>
                <a:lnTo>
                  <a:pt x="511" y="919"/>
                </a:lnTo>
                <a:lnTo>
                  <a:pt x="507" y="909"/>
                </a:lnTo>
                <a:lnTo>
                  <a:pt x="501" y="912"/>
                </a:lnTo>
                <a:lnTo>
                  <a:pt x="501" y="924"/>
                </a:lnTo>
                <a:lnTo>
                  <a:pt x="510" y="930"/>
                </a:lnTo>
                <a:lnTo>
                  <a:pt x="505" y="954"/>
                </a:lnTo>
                <a:lnTo>
                  <a:pt x="496" y="961"/>
                </a:lnTo>
                <a:lnTo>
                  <a:pt x="470" y="943"/>
                </a:lnTo>
                <a:lnTo>
                  <a:pt x="467" y="931"/>
                </a:lnTo>
                <a:lnTo>
                  <a:pt x="455" y="923"/>
                </a:lnTo>
                <a:lnTo>
                  <a:pt x="453" y="918"/>
                </a:lnTo>
                <a:lnTo>
                  <a:pt x="443" y="915"/>
                </a:lnTo>
                <a:lnTo>
                  <a:pt x="437" y="904"/>
                </a:lnTo>
                <a:lnTo>
                  <a:pt x="416" y="909"/>
                </a:lnTo>
                <a:lnTo>
                  <a:pt x="413" y="915"/>
                </a:lnTo>
                <a:lnTo>
                  <a:pt x="419" y="949"/>
                </a:lnTo>
                <a:lnTo>
                  <a:pt x="416" y="954"/>
                </a:lnTo>
                <a:lnTo>
                  <a:pt x="419" y="960"/>
                </a:lnTo>
                <a:lnTo>
                  <a:pt x="410" y="955"/>
                </a:lnTo>
                <a:lnTo>
                  <a:pt x="404" y="948"/>
                </a:lnTo>
                <a:lnTo>
                  <a:pt x="407" y="939"/>
                </a:lnTo>
                <a:lnTo>
                  <a:pt x="401" y="919"/>
                </a:lnTo>
                <a:lnTo>
                  <a:pt x="386" y="899"/>
                </a:lnTo>
                <a:lnTo>
                  <a:pt x="385" y="891"/>
                </a:lnTo>
                <a:lnTo>
                  <a:pt x="380" y="881"/>
                </a:lnTo>
                <a:lnTo>
                  <a:pt x="389" y="861"/>
                </a:lnTo>
                <a:lnTo>
                  <a:pt x="395" y="860"/>
                </a:lnTo>
                <a:lnTo>
                  <a:pt x="397" y="859"/>
                </a:lnTo>
                <a:lnTo>
                  <a:pt x="401" y="872"/>
                </a:lnTo>
                <a:lnTo>
                  <a:pt x="400" y="881"/>
                </a:lnTo>
                <a:lnTo>
                  <a:pt x="407" y="887"/>
                </a:lnTo>
                <a:lnTo>
                  <a:pt x="410" y="880"/>
                </a:lnTo>
                <a:lnTo>
                  <a:pt x="423" y="829"/>
                </a:lnTo>
                <a:lnTo>
                  <a:pt x="431" y="826"/>
                </a:lnTo>
                <a:lnTo>
                  <a:pt x="449" y="813"/>
                </a:lnTo>
                <a:lnTo>
                  <a:pt x="456" y="796"/>
                </a:lnTo>
                <a:lnTo>
                  <a:pt x="456" y="789"/>
                </a:lnTo>
                <a:lnTo>
                  <a:pt x="470" y="781"/>
                </a:lnTo>
                <a:lnTo>
                  <a:pt x="473" y="776"/>
                </a:lnTo>
                <a:lnTo>
                  <a:pt x="479" y="768"/>
                </a:lnTo>
                <a:lnTo>
                  <a:pt x="493" y="766"/>
                </a:lnTo>
                <a:lnTo>
                  <a:pt x="501" y="756"/>
                </a:lnTo>
                <a:lnTo>
                  <a:pt x="501" y="747"/>
                </a:lnTo>
                <a:lnTo>
                  <a:pt x="495" y="741"/>
                </a:lnTo>
                <a:lnTo>
                  <a:pt x="499" y="736"/>
                </a:lnTo>
                <a:lnTo>
                  <a:pt x="496" y="724"/>
                </a:lnTo>
                <a:lnTo>
                  <a:pt x="488" y="715"/>
                </a:lnTo>
                <a:lnTo>
                  <a:pt x="479" y="713"/>
                </a:lnTo>
                <a:lnTo>
                  <a:pt x="474" y="703"/>
                </a:lnTo>
                <a:lnTo>
                  <a:pt x="470" y="700"/>
                </a:lnTo>
                <a:lnTo>
                  <a:pt x="474" y="693"/>
                </a:lnTo>
                <a:lnTo>
                  <a:pt x="482" y="689"/>
                </a:lnTo>
                <a:lnTo>
                  <a:pt x="483" y="681"/>
                </a:lnTo>
                <a:lnTo>
                  <a:pt x="482" y="670"/>
                </a:lnTo>
                <a:lnTo>
                  <a:pt x="485" y="652"/>
                </a:lnTo>
                <a:lnTo>
                  <a:pt x="493" y="640"/>
                </a:lnTo>
                <a:lnTo>
                  <a:pt x="502" y="640"/>
                </a:lnTo>
                <a:lnTo>
                  <a:pt x="520" y="650"/>
                </a:lnTo>
                <a:lnTo>
                  <a:pt x="546" y="655"/>
                </a:lnTo>
                <a:lnTo>
                  <a:pt x="529" y="649"/>
                </a:lnTo>
                <a:lnTo>
                  <a:pt x="511" y="630"/>
                </a:lnTo>
                <a:lnTo>
                  <a:pt x="505" y="619"/>
                </a:lnTo>
                <a:lnTo>
                  <a:pt x="510" y="632"/>
                </a:lnTo>
                <a:lnTo>
                  <a:pt x="496" y="632"/>
                </a:lnTo>
                <a:lnTo>
                  <a:pt x="495" y="614"/>
                </a:lnTo>
                <a:lnTo>
                  <a:pt x="513" y="592"/>
                </a:lnTo>
                <a:lnTo>
                  <a:pt x="489" y="616"/>
                </a:lnTo>
                <a:lnTo>
                  <a:pt x="491" y="629"/>
                </a:lnTo>
                <a:lnTo>
                  <a:pt x="482" y="647"/>
                </a:lnTo>
                <a:lnTo>
                  <a:pt x="474" y="657"/>
                </a:lnTo>
                <a:lnTo>
                  <a:pt x="468" y="660"/>
                </a:lnTo>
                <a:lnTo>
                  <a:pt x="461" y="656"/>
                </a:lnTo>
                <a:lnTo>
                  <a:pt x="461" y="639"/>
                </a:lnTo>
                <a:lnTo>
                  <a:pt x="458" y="635"/>
                </a:lnTo>
                <a:lnTo>
                  <a:pt x="456" y="645"/>
                </a:lnTo>
                <a:lnTo>
                  <a:pt x="441" y="637"/>
                </a:lnTo>
                <a:lnTo>
                  <a:pt x="434" y="637"/>
                </a:lnTo>
                <a:lnTo>
                  <a:pt x="431" y="644"/>
                </a:lnTo>
                <a:lnTo>
                  <a:pt x="431" y="660"/>
                </a:lnTo>
                <a:lnTo>
                  <a:pt x="418" y="649"/>
                </a:lnTo>
                <a:lnTo>
                  <a:pt x="413" y="640"/>
                </a:lnTo>
                <a:lnTo>
                  <a:pt x="421" y="619"/>
                </a:lnTo>
                <a:lnTo>
                  <a:pt x="447" y="592"/>
                </a:lnTo>
                <a:lnTo>
                  <a:pt x="428" y="602"/>
                </a:lnTo>
                <a:lnTo>
                  <a:pt x="413" y="614"/>
                </a:lnTo>
                <a:lnTo>
                  <a:pt x="410" y="608"/>
                </a:lnTo>
                <a:lnTo>
                  <a:pt x="406" y="623"/>
                </a:lnTo>
                <a:lnTo>
                  <a:pt x="406" y="642"/>
                </a:lnTo>
                <a:lnTo>
                  <a:pt x="412" y="667"/>
                </a:lnTo>
                <a:lnTo>
                  <a:pt x="410" y="672"/>
                </a:lnTo>
                <a:lnTo>
                  <a:pt x="391" y="679"/>
                </a:lnTo>
                <a:lnTo>
                  <a:pt x="382" y="695"/>
                </a:lnTo>
                <a:lnTo>
                  <a:pt x="377" y="713"/>
                </a:lnTo>
                <a:lnTo>
                  <a:pt x="371" y="714"/>
                </a:lnTo>
                <a:lnTo>
                  <a:pt x="349" y="747"/>
                </a:lnTo>
                <a:lnTo>
                  <a:pt x="356" y="763"/>
                </a:lnTo>
                <a:lnTo>
                  <a:pt x="340" y="772"/>
                </a:lnTo>
                <a:lnTo>
                  <a:pt x="322" y="778"/>
                </a:lnTo>
                <a:lnTo>
                  <a:pt x="307" y="767"/>
                </a:lnTo>
                <a:lnTo>
                  <a:pt x="313" y="751"/>
                </a:lnTo>
                <a:lnTo>
                  <a:pt x="321" y="741"/>
                </a:lnTo>
                <a:lnTo>
                  <a:pt x="327" y="740"/>
                </a:lnTo>
                <a:lnTo>
                  <a:pt x="337" y="705"/>
                </a:lnTo>
                <a:lnTo>
                  <a:pt x="342" y="704"/>
                </a:lnTo>
                <a:lnTo>
                  <a:pt x="348" y="691"/>
                </a:lnTo>
                <a:lnTo>
                  <a:pt x="350" y="688"/>
                </a:lnTo>
                <a:lnTo>
                  <a:pt x="367" y="663"/>
                </a:lnTo>
                <a:lnTo>
                  <a:pt x="391" y="652"/>
                </a:lnTo>
                <a:lnTo>
                  <a:pt x="365" y="663"/>
                </a:lnTo>
                <a:lnTo>
                  <a:pt x="365" y="657"/>
                </a:lnTo>
                <a:lnTo>
                  <a:pt x="362" y="657"/>
                </a:lnTo>
                <a:lnTo>
                  <a:pt x="370" y="635"/>
                </a:lnTo>
                <a:lnTo>
                  <a:pt x="383" y="624"/>
                </a:lnTo>
                <a:lnTo>
                  <a:pt x="361" y="632"/>
                </a:lnTo>
                <a:lnTo>
                  <a:pt x="362" y="624"/>
                </a:lnTo>
                <a:lnTo>
                  <a:pt x="361" y="618"/>
                </a:lnTo>
                <a:lnTo>
                  <a:pt x="379" y="598"/>
                </a:lnTo>
                <a:lnTo>
                  <a:pt x="391" y="588"/>
                </a:lnTo>
                <a:lnTo>
                  <a:pt x="398" y="593"/>
                </a:lnTo>
                <a:lnTo>
                  <a:pt x="397" y="584"/>
                </a:lnTo>
                <a:lnTo>
                  <a:pt x="401" y="578"/>
                </a:lnTo>
                <a:lnTo>
                  <a:pt x="401" y="574"/>
                </a:lnTo>
                <a:lnTo>
                  <a:pt x="389" y="581"/>
                </a:lnTo>
                <a:lnTo>
                  <a:pt x="394" y="572"/>
                </a:lnTo>
                <a:lnTo>
                  <a:pt x="404" y="560"/>
                </a:lnTo>
                <a:lnTo>
                  <a:pt x="403" y="556"/>
                </a:lnTo>
                <a:lnTo>
                  <a:pt x="415" y="551"/>
                </a:lnTo>
                <a:lnTo>
                  <a:pt x="400" y="552"/>
                </a:lnTo>
                <a:lnTo>
                  <a:pt x="395" y="551"/>
                </a:lnTo>
                <a:lnTo>
                  <a:pt x="391" y="536"/>
                </a:lnTo>
                <a:lnTo>
                  <a:pt x="398" y="530"/>
                </a:lnTo>
                <a:lnTo>
                  <a:pt x="415" y="529"/>
                </a:lnTo>
                <a:lnTo>
                  <a:pt x="419" y="518"/>
                </a:lnTo>
                <a:lnTo>
                  <a:pt x="426" y="508"/>
                </a:lnTo>
                <a:lnTo>
                  <a:pt x="443" y="506"/>
                </a:lnTo>
                <a:lnTo>
                  <a:pt x="441" y="497"/>
                </a:lnTo>
                <a:lnTo>
                  <a:pt x="432" y="498"/>
                </a:lnTo>
                <a:lnTo>
                  <a:pt x="440" y="490"/>
                </a:lnTo>
                <a:lnTo>
                  <a:pt x="453" y="474"/>
                </a:lnTo>
                <a:lnTo>
                  <a:pt x="465" y="468"/>
                </a:lnTo>
                <a:lnTo>
                  <a:pt x="465" y="463"/>
                </a:lnTo>
                <a:lnTo>
                  <a:pt x="501" y="455"/>
                </a:lnTo>
                <a:lnTo>
                  <a:pt x="483" y="450"/>
                </a:lnTo>
                <a:lnTo>
                  <a:pt x="496" y="435"/>
                </a:lnTo>
                <a:lnTo>
                  <a:pt x="446" y="459"/>
                </a:lnTo>
                <a:lnTo>
                  <a:pt x="421" y="483"/>
                </a:lnTo>
                <a:lnTo>
                  <a:pt x="400" y="492"/>
                </a:lnTo>
                <a:lnTo>
                  <a:pt x="368" y="469"/>
                </a:lnTo>
                <a:lnTo>
                  <a:pt x="361" y="446"/>
                </a:lnTo>
                <a:lnTo>
                  <a:pt x="376" y="446"/>
                </a:lnTo>
                <a:lnTo>
                  <a:pt x="383" y="456"/>
                </a:lnTo>
                <a:lnTo>
                  <a:pt x="380" y="447"/>
                </a:lnTo>
                <a:lnTo>
                  <a:pt x="403" y="441"/>
                </a:lnTo>
                <a:lnTo>
                  <a:pt x="334" y="430"/>
                </a:lnTo>
                <a:lnTo>
                  <a:pt x="333" y="424"/>
                </a:lnTo>
                <a:lnTo>
                  <a:pt x="374" y="411"/>
                </a:lnTo>
                <a:lnTo>
                  <a:pt x="380" y="421"/>
                </a:lnTo>
                <a:lnTo>
                  <a:pt x="386" y="415"/>
                </a:lnTo>
                <a:lnTo>
                  <a:pt x="400" y="419"/>
                </a:lnTo>
                <a:lnTo>
                  <a:pt x="394" y="403"/>
                </a:lnTo>
                <a:lnTo>
                  <a:pt x="412" y="405"/>
                </a:lnTo>
                <a:lnTo>
                  <a:pt x="406" y="400"/>
                </a:lnTo>
                <a:lnTo>
                  <a:pt x="412" y="396"/>
                </a:lnTo>
                <a:lnTo>
                  <a:pt x="388" y="387"/>
                </a:lnTo>
                <a:lnTo>
                  <a:pt x="394" y="389"/>
                </a:lnTo>
                <a:lnTo>
                  <a:pt x="409" y="364"/>
                </a:lnTo>
                <a:lnTo>
                  <a:pt x="437" y="378"/>
                </a:lnTo>
                <a:lnTo>
                  <a:pt x="419" y="353"/>
                </a:lnTo>
                <a:lnTo>
                  <a:pt x="431" y="345"/>
                </a:lnTo>
                <a:lnTo>
                  <a:pt x="470" y="351"/>
                </a:lnTo>
                <a:lnTo>
                  <a:pt x="441" y="336"/>
                </a:lnTo>
                <a:lnTo>
                  <a:pt x="440" y="328"/>
                </a:lnTo>
                <a:lnTo>
                  <a:pt x="452" y="321"/>
                </a:lnTo>
                <a:lnTo>
                  <a:pt x="452" y="314"/>
                </a:lnTo>
                <a:lnTo>
                  <a:pt x="473" y="309"/>
                </a:lnTo>
                <a:lnTo>
                  <a:pt x="435" y="301"/>
                </a:lnTo>
                <a:lnTo>
                  <a:pt x="467" y="288"/>
                </a:lnTo>
                <a:lnTo>
                  <a:pt x="461" y="282"/>
                </a:lnTo>
                <a:lnTo>
                  <a:pt x="468" y="277"/>
                </a:lnTo>
                <a:lnTo>
                  <a:pt x="432" y="286"/>
                </a:lnTo>
                <a:lnTo>
                  <a:pt x="431" y="262"/>
                </a:lnTo>
                <a:lnTo>
                  <a:pt x="444" y="228"/>
                </a:lnTo>
                <a:lnTo>
                  <a:pt x="461" y="238"/>
                </a:lnTo>
                <a:lnTo>
                  <a:pt x="465" y="252"/>
                </a:lnTo>
                <a:lnTo>
                  <a:pt x="470" y="246"/>
                </a:lnTo>
                <a:lnTo>
                  <a:pt x="488" y="247"/>
                </a:lnTo>
                <a:lnTo>
                  <a:pt x="468" y="240"/>
                </a:lnTo>
                <a:lnTo>
                  <a:pt x="459" y="221"/>
                </a:lnTo>
                <a:lnTo>
                  <a:pt x="449" y="216"/>
                </a:lnTo>
                <a:lnTo>
                  <a:pt x="459" y="201"/>
                </a:lnTo>
                <a:lnTo>
                  <a:pt x="476" y="201"/>
                </a:lnTo>
                <a:lnTo>
                  <a:pt x="456" y="191"/>
                </a:lnTo>
                <a:lnTo>
                  <a:pt x="464" y="160"/>
                </a:lnTo>
                <a:lnTo>
                  <a:pt x="482" y="165"/>
                </a:lnTo>
                <a:lnTo>
                  <a:pt x="488" y="188"/>
                </a:lnTo>
                <a:lnTo>
                  <a:pt x="492" y="154"/>
                </a:lnTo>
                <a:lnTo>
                  <a:pt x="501" y="153"/>
                </a:lnTo>
                <a:lnTo>
                  <a:pt x="507" y="170"/>
                </a:lnTo>
                <a:lnTo>
                  <a:pt x="514" y="172"/>
                </a:lnTo>
                <a:lnTo>
                  <a:pt x="525" y="159"/>
                </a:lnTo>
                <a:lnTo>
                  <a:pt x="553" y="179"/>
                </a:lnTo>
                <a:lnTo>
                  <a:pt x="529" y="155"/>
                </a:lnTo>
                <a:lnTo>
                  <a:pt x="566" y="175"/>
                </a:lnTo>
                <a:lnTo>
                  <a:pt x="556" y="160"/>
                </a:lnTo>
                <a:lnTo>
                  <a:pt x="562" y="154"/>
                </a:lnTo>
                <a:lnTo>
                  <a:pt x="546" y="149"/>
                </a:lnTo>
                <a:lnTo>
                  <a:pt x="531" y="127"/>
                </a:lnTo>
                <a:lnTo>
                  <a:pt x="534" y="111"/>
                </a:lnTo>
                <a:lnTo>
                  <a:pt x="550" y="128"/>
                </a:lnTo>
                <a:lnTo>
                  <a:pt x="561" y="111"/>
                </a:lnTo>
                <a:lnTo>
                  <a:pt x="547" y="85"/>
                </a:lnTo>
                <a:lnTo>
                  <a:pt x="552" y="78"/>
                </a:lnTo>
                <a:lnTo>
                  <a:pt x="558" y="89"/>
                </a:lnTo>
                <a:lnTo>
                  <a:pt x="589" y="84"/>
                </a:lnTo>
                <a:lnTo>
                  <a:pt x="613" y="99"/>
                </a:lnTo>
                <a:lnTo>
                  <a:pt x="587" y="76"/>
                </a:lnTo>
                <a:lnTo>
                  <a:pt x="596" y="49"/>
                </a:lnTo>
                <a:lnTo>
                  <a:pt x="605" y="58"/>
                </a:lnTo>
                <a:lnTo>
                  <a:pt x="599" y="49"/>
                </a:lnTo>
                <a:lnTo>
                  <a:pt x="601" y="25"/>
                </a:lnTo>
                <a:lnTo>
                  <a:pt x="613" y="21"/>
                </a:lnTo>
                <a:lnTo>
                  <a:pt x="629" y="0"/>
                </a:lnTo>
                <a:lnTo>
                  <a:pt x="654" y="15"/>
                </a:lnTo>
                <a:lnTo>
                  <a:pt x="651" y="32"/>
                </a:lnTo>
                <a:lnTo>
                  <a:pt x="660" y="11"/>
                </a:lnTo>
                <a:lnTo>
                  <a:pt x="674" y="29"/>
                </a:lnTo>
                <a:lnTo>
                  <a:pt x="654" y="52"/>
                </a:lnTo>
                <a:lnTo>
                  <a:pt x="686" y="25"/>
                </a:lnTo>
                <a:lnTo>
                  <a:pt x="705" y="31"/>
                </a:lnTo>
                <a:lnTo>
                  <a:pt x="696" y="55"/>
                </a:lnTo>
                <a:lnTo>
                  <a:pt x="718" y="37"/>
                </a:lnTo>
                <a:lnTo>
                  <a:pt x="732" y="41"/>
                </a:lnTo>
                <a:lnTo>
                  <a:pt x="769" y="31"/>
                </a:lnTo>
                <a:lnTo>
                  <a:pt x="771" y="36"/>
                </a:lnTo>
                <a:lnTo>
                  <a:pt x="803" y="44"/>
                </a:lnTo>
                <a:lnTo>
                  <a:pt x="823" y="36"/>
                </a:lnTo>
                <a:lnTo>
                  <a:pt x="864" y="47"/>
                </a:lnTo>
                <a:lnTo>
                  <a:pt x="869" y="25"/>
                </a:lnTo>
                <a:lnTo>
                  <a:pt x="918" y="46"/>
                </a:lnTo>
                <a:lnTo>
                  <a:pt x="899" y="81"/>
                </a:lnTo>
                <a:lnTo>
                  <a:pt x="893" y="105"/>
                </a:lnTo>
                <a:lnTo>
                  <a:pt x="744" y="181"/>
                </a:lnTo>
                <a:lnTo>
                  <a:pt x="733" y="206"/>
                </a:lnTo>
                <a:lnTo>
                  <a:pt x="707" y="204"/>
                </a:lnTo>
                <a:lnTo>
                  <a:pt x="750" y="220"/>
                </a:lnTo>
                <a:lnTo>
                  <a:pt x="762" y="211"/>
                </a:lnTo>
                <a:lnTo>
                  <a:pt x="724" y="249"/>
                </a:lnTo>
                <a:lnTo>
                  <a:pt x="724" y="237"/>
                </a:lnTo>
                <a:lnTo>
                  <a:pt x="669" y="253"/>
                </a:lnTo>
                <a:lnTo>
                  <a:pt x="720" y="254"/>
                </a:lnTo>
                <a:lnTo>
                  <a:pt x="678" y="285"/>
                </a:lnTo>
                <a:lnTo>
                  <a:pt x="653" y="284"/>
                </a:lnTo>
                <a:lnTo>
                  <a:pt x="687" y="291"/>
                </a:lnTo>
                <a:lnTo>
                  <a:pt x="707" y="274"/>
                </a:lnTo>
                <a:lnTo>
                  <a:pt x="756" y="268"/>
                </a:lnTo>
                <a:lnTo>
                  <a:pt x="768" y="263"/>
                </a:lnTo>
                <a:lnTo>
                  <a:pt x="790" y="267"/>
                </a:lnTo>
                <a:lnTo>
                  <a:pt x="797" y="263"/>
                </a:lnTo>
                <a:lnTo>
                  <a:pt x="797" y="258"/>
                </a:lnTo>
                <a:lnTo>
                  <a:pt x="830" y="258"/>
                </a:lnTo>
                <a:lnTo>
                  <a:pt x="844" y="269"/>
                </a:lnTo>
                <a:lnTo>
                  <a:pt x="864" y="278"/>
                </a:lnTo>
                <a:lnTo>
                  <a:pt x="882" y="273"/>
                </a:lnTo>
                <a:lnTo>
                  <a:pt x="891" y="272"/>
                </a:lnTo>
                <a:lnTo>
                  <a:pt x="894" y="274"/>
                </a:lnTo>
                <a:lnTo>
                  <a:pt x="915" y="280"/>
                </a:lnTo>
                <a:lnTo>
                  <a:pt x="923" y="280"/>
                </a:lnTo>
                <a:lnTo>
                  <a:pt x="939" y="286"/>
                </a:lnTo>
                <a:lnTo>
                  <a:pt x="945" y="284"/>
                </a:lnTo>
                <a:lnTo>
                  <a:pt x="957" y="286"/>
                </a:lnTo>
                <a:lnTo>
                  <a:pt x="970" y="290"/>
                </a:lnTo>
                <a:lnTo>
                  <a:pt x="973" y="288"/>
                </a:lnTo>
                <a:lnTo>
                  <a:pt x="979" y="288"/>
                </a:lnTo>
                <a:lnTo>
                  <a:pt x="987" y="291"/>
                </a:lnTo>
                <a:lnTo>
                  <a:pt x="998" y="293"/>
                </a:lnTo>
                <a:lnTo>
                  <a:pt x="1004" y="289"/>
                </a:lnTo>
                <a:lnTo>
                  <a:pt x="1024" y="291"/>
                </a:lnTo>
                <a:lnTo>
                  <a:pt x="1027" y="296"/>
                </a:lnTo>
                <a:lnTo>
                  <a:pt x="1034" y="298"/>
                </a:lnTo>
                <a:lnTo>
                  <a:pt x="1039" y="306"/>
                </a:lnTo>
                <a:lnTo>
                  <a:pt x="1045" y="317"/>
                </a:lnTo>
                <a:lnTo>
                  <a:pt x="1045" y="322"/>
                </a:lnTo>
                <a:lnTo>
                  <a:pt x="1045" y="327"/>
                </a:lnTo>
                <a:lnTo>
                  <a:pt x="1046" y="328"/>
                </a:lnTo>
                <a:lnTo>
                  <a:pt x="1045" y="336"/>
                </a:lnTo>
                <a:lnTo>
                  <a:pt x="1049" y="342"/>
                </a:lnTo>
                <a:lnTo>
                  <a:pt x="1046" y="343"/>
                </a:lnTo>
                <a:lnTo>
                  <a:pt x="1046" y="348"/>
                </a:lnTo>
                <a:lnTo>
                  <a:pt x="1036" y="362"/>
                </a:lnTo>
                <a:lnTo>
                  <a:pt x="1034" y="366"/>
                </a:lnTo>
                <a:lnTo>
                  <a:pt x="1030" y="368"/>
                </a:lnTo>
                <a:lnTo>
                  <a:pt x="1015" y="378"/>
                </a:lnTo>
                <a:lnTo>
                  <a:pt x="1007" y="379"/>
                </a:lnTo>
                <a:lnTo>
                  <a:pt x="1007" y="374"/>
                </a:lnTo>
                <a:lnTo>
                  <a:pt x="1006" y="384"/>
                </a:lnTo>
                <a:lnTo>
                  <a:pt x="993" y="395"/>
                </a:lnTo>
                <a:lnTo>
                  <a:pt x="988" y="401"/>
                </a:lnTo>
                <a:lnTo>
                  <a:pt x="981" y="424"/>
                </a:lnTo>
                <a:lnTo>
                  <a:pt x="984" y="426"/>
                </a:lnTo>
                <a:lnTo>
                  <a:pt x="967" y="447"/>
                </a:lnTo>
                <a:lnTo>
                  <a:pt x="951" y="468"/>
                </a:lnTo>
                <a:lnTo>
                  <a:pt x="945" y="484"/>
                </a:lnTo>
                <a:lnTo>
                  <a:pt x="928" y="499"/>
                </a:lnTo>
                <a:lnTo>
                  <a:pt x="917" y="505"/>
                </a:lnTo>
                <a:lnTo>
                  <a:pt x="908" y="508"/>
                </a:lnTo>
                <a:lnTo>
                  <a:pt x="902" y="520"/>
                </a:lnTo>
                <a:lnTo>
                  <a:pt x="903" y="521"/>
                </a:lnTo>
                <a:lnTo>
                  <a:pt x="902" y="526"/>
                </a:lnTo>
                <a:lnTo>
                  <a:pt x="891" y="534"/>
                </a:lnTo>
                <a:lnTo>
                  <a:pt x="893" y="537"/>
                </a:lnTo>
                <a:lnTo>
                  <a:pt x="881" y="551"/>
                </a:lnTo>
                <a:lnTo>
                  <a:pt x="872" y="555"/>
                </a:lnTo>
                <a:lnTo>
                  <a:pt x="857" y="563"/>
                </a:lnTo>
                <a:lnTo>
                  <a:pt x="851" y="567"/>
                </a:lnTo>
                <a:lnTo>
                  <a:pt x="848" y="571"/>
                </a:lnTo>
                <a:lnTo>
                  <a:pt x="844" y="572"/>
                </a:lnTo>
                <a:lnTo>
                  <a:pt x="839" y="568"/>
                </a:lnTo>
                <a:lnTo>
                  <a:pt x="835" y="567"/>
                </a:lnTo>
                <a:lnTo>
                  <a:pt x="815" y="567"/>
                </a:lnTo>
                <a:lnTo>
                  <a:pt x="805" y="571"/>
                </a:lnTo>
                <a:lnTo>
                  <a:pt x="793" y="569"/>
                </a:lnTo>
                <a:lnTo>
                  <a:pt x="778" y="576"/>
                </a:lnTo>
                <a:lnTo>
                  <a:pt x="753" y="583"/>
                </a:lnTo>
                <a:lnTo>
                  <a:pt x="760" y="587"/>
                </a:lnTo>
                <a:lnTo>
                  <a:pt x="769" y="585"/>
                </a:lnTo>
                <a:lnTo>
                  <a:pt x="780" y="581"/>
                </a:lnTo>
                <a:lnTo>
                  <a:pt x="791" y="579"/>
                </a:lnTo>
                <a:lnTo>
                  <a:pt x="797" y="576"/>
                </a:lnTo>
                <a:lnTo>
                  <a:pt x="806" y="574"/>
                </a:lnTo>
                <a:lnTo>
                  <a:pt x="817" y="569"/>
                </a:lnTo>
                <a:lnTo>
                  <a:pt x="826" y="571"/>
                </a:lnTo>
                <a:lnTo>
                  <a:pt x="833" y="574"/>
                </a:lnTo>
                <a:lnTo>
                  <a:pt x="833" y="579"/>
                </a:lnTo>
                <a:lnTo>
                  <a:pt x="829" y="589"/>
                </a:lnTo>
                <a:lnTo>
                  <a:pt x="824" y="592"/>
                </a:lnTo>
                <a:lnTo>
                  <a:pt x="830" y="594"/>
                </a:lnTo>
                <a:lnTo>
                  <a:pt x="830" y="597"/>
                </a:lnTo>
                <a:lnTo>
                  <a:pt x="835" y="602"/>
                </a:lnTo>
                <a:lnTo>
                  <a:pt x="845" y="604"/>
                </a:lnTo>
                <a:lnTo>
                  <a:pt x="851" y="608"/>
                </a:lnTo>
                <a:lnTo>
                  <a:pt x="854" y="613"/>
                </a:lnTo>
                <a:lnTo>
                  <a:pt x="860" y="619"/>
                </a:lnTo>
                <a:lnTo>
                  <a:pt x="841" y="631"/>
                </a:lnTo>
                <a:lnTo>
                  <a:pt x="821" y="636"/>
                </a:lnTo>
                <a:lnTo>
                  <a:pt x="814" y="636"/>
                </a:lnTo>
                <a:lnTo>
                  <a:pt x="811" y="632"/>
                </a:lnTo>
                <a:lnTo>
                  <a:pt x="800" y="629"/>
                </a:lnTo>
                <a:lnTo>
                  <a:pt x="794" y="630"/>
                </a:lnTo>
                <a:lnTo>
                  <a:pt x="790" y="636"/>
                </a:lnTo>
                <a:lnTo>
                  <a:pt x="778" y="642"/>
                </a:lnTo>
                <a:lnTo>
                  <a:pt x="775" y="641"/>
                </a:lnTo>
                <a:lnTo>
                  <a:pt x="760" y="658"/>
                </a:lnTo>
                <a:lnTo>
                  <a:pt x="750" y="661"/>
                </a:lnTo>
                <a:lnTo>
                  <a:pt x="739" y="658"/>
                </a:lnTo>
                <a:lnTo>
                  <a:pt x="724" y="663"/>
                </a:lnTo>
                <a:lnTo>
                  <a:pt x="714" y="662"/>
                </a:lnTo>
                <a:lnTo>
                  <a:pt x="712" y="660"/>
                </a:lnTo>
                <a:lnTo>
                  <a:pt x="701" y="655"/>
                </a:lnTo>
                <a:lnTo>
                  <a:pt x="695" y="650"/>
                </a:lnTo>
                <a:lnTo>
                  <a:pt x="680" y="649"/>
                </a:lnTo>
                <a:lnTo>
                  <a:pt x="672" y="640"/>
                </a:lnTo>
                <a:lnTo>
                  <a:pt x="668" y="636"/>
                </a:lnTo>
                <a:lnTo>
                  <a:pt x="674" y="651"/>
                </a:lnTo>
                <a:lnTo>
                  <a:pt x="678" y="652"/>
                </a:lnTo>
                <a:lnTo>
                  <a:pt x="681" y="657"/>
                </a:lnTo>
                <a:lnTo>
                  <a:pt x="690" y="657"/>
                </a:lnTo>
                <a:lnTo>
                  <a:pt x="701" y="663"/>
                </a:lnTo>
                <a:lnTo>
                  <a:pt x="717" y="668"/>
                </a:lnTo>
                <a:lnTo>
                  <a:pt x="729" y="670"/>
                </a:lnTo>
                <a:lnTo>
                  <a:pt x="736" y="674"/>
                </a:lnTo>
                <a:lnTo>
                  <a:pt x="756" y="676"/>
                </a:lnTo>
                <a:lnTo>
                  <a:pt x="766" y="684"/>
                </a:lnTo>
                <a:lnTo>
                  <a:pt x="778" y="687"/>
                </a:lnTo>
                <a:lnTo>
                  <a:pt x="784" y="682"/>
                </a:lnTo>
                <a:lnTo>
                  <a:pt x="793" y="683"/>
                </a:lnTo>
                <a:lnTo>
                  <a:pt x="806" y="671"/>
                </a:lnTo>
                <a:lnTo>
                  <a:pt x="817" y="666"/>
                </a:lnTo>
                <a:lnTo>
                  <a:pt x="827" y="667"/>
                </a:lnTo>
                <a:lnTo>
                  <a:pt x="839" y="671"/>
                </a:lnTo>
                <a:lnTo>
                  <a:pt x="847" y="679"/>
                </a:lnTo>
                <a:lnTo>
                  <a:pt x="845" y="684"/>
                </a:lnTo>
                <a:lnTo>
                  <a:pt x="853" y="686"/>
                </a:lnTo>
                <a:lnTo>
                  <a:pt x="854" y="684"/>
                </a:lnTo>
                <a:lnTo>
                  <a:pt x="863" y="688"/>
                </a:lnTo>
                <a:lnTo>
                  <a:pt x="878" y="702"/>
                </a:lnTo>
                <a:lnTo>
                  <a:pt x="887" y="708"/>
                </a:lnTo>
                <a:lnTo>
                  <a:pt x="894" y="712"/>
                </a:lnTo>
                <a:lnTo>
                  <a:pt x="899" y="710"/>
                </a:lnTo>
                <a:lnTo>
                  <a:pt x="911" y="715"/>
                </a:lnTo>
                <a:lnTo>
                  <a:pt x="914" y="724"/>
                </a:lnTo>
                <a:lnTo>
                  <a:pt x="918" y="725"/>
                </a:lnTo>
                <a:lnTo>
                  <a:pt x="924" y="741"/>
                </a:lnTo>
                <a:lnTo>
                  <a:pt x="912" y="746"/>
                </a:lnTo>
                <a:lnTo>
                  <a:pt x="912" y="755"/>
                </a:lnTo>
                <a:lnTo>
                  <a:pt x="908" y="755"/>
                </a:lnTo>
                <a:lnTo>
                  <a:pt x="884" y="773"/>
                </a:lnTo>
                <a:lnTo>
                  <a:pt x="884" y="781"/>
                </a:lnTo>
                <a:lnTo>
                  <a:pt x="870" y="777"/>
                </a:lnTo>
                <a:lnTo>
                  <a:pt x="872" y="793"/>
                </a:lnTo>
                <a:lnTo>
                  <a:pt x="870" y="777"/>
                </a:lnTo>
                <a:lnTo>
                  <a:pt x="884" y="781"/>
                </a:lnTo>
                <a:lnTo>
                  <a:pt x="884" y="773"/>
                </a:lnTo>
                <a:lnTo>
                  <a:pt x="908" y="755"/>
                </a:lnTo>
                <a:lnTo>
                  <a:pt x="912" y="755"/>
                </a:lnTo>
                <a:lnTo>
                  <a:pt x="912" y="746"/>
                </a:lnTo>
                <a:lnTo>
                  <a:pt x="924" y="741"/>
                </a:lnTo>
                <a:lnTo>
                  <a:pt x="928" y="756"/>
                </a:lnTo>
                <a:lnTo>
                  <a:pt x="933" y="765"/>
                </a:lnTo>
                <a:lnTo>
                  <a:pt x="943" y="775"/>
                </a:lnTo>
                <a:lnTo>
                  <a:pt x="942" y="776"/>
                </a:lnTo>
                <a:lnTo>
                  <a:pt x="949" y="791"/>
                </a:lnTo>
                <a:lnTo>
                  <a:pt x="954" y="784"/>
                </a:lnTo>
                <a:lnTo>
                  <a:pt x="955" y="791"/>
                </a:lnTo>
                <a:lnTo>
                  <a:pt x="960" y="796"/>
                </a:lnTo>
                <a:lnTo>
                  <a:pt x="964" y="797"/>
                </a:lnTo>
                <a:lnTo>
                  <a:pt x="972" y="805"/>
                </a:lnTo>
                <a:lnTo>
                  <a:pt x="975" y="813"/>
                </a:lnTo>
                <a:lnTo>
                  <a:pt x="973" y="815"/>
                </a:lnTo>
                <a:lnTo>
                  <a:pt x="975" y="825"/>
                </a:lnTo>
                <a:lnTo>
                  <a:pt x="978" y="829"/>
                </a:lnTo>
                <a:lnTo>
                  <a:pt x="975" y="843"/>
                </a:lnTo>
                <a:lnTo>
                  <a:pt x="975" y="849"/>
                </a:lnTo>
                <a:lnTo>
                  <a:pt x="970" y="855"/>
                </a:lnTo>
                <a:lnTo>
                  <a:pt x="972" y="860"/>
                </a:lnTo>
                <a:lnTo>
                  <a:pt x="975" y="868"/>
                </a:lnTo>
                <a:lnTo>
                  <a:pt x="976" y="871"/>
                </a:lnTo>
                <a:lnTo>
                  <a:pt x="970" y="881"/>
                </a:lnTo>
                <a:lnTo>
                  <a:pt x="970" y="889"/>
                </a:lnTo>
                <a:lnTo>
                  <a:pt x="975" y="891"/>
                </a:lnTo>
                <a:lnTo>
                  <a:pt x="973" y="897"/>
                </a:lnTo>
                <a:lnTo>
                  <a:pt x="978" y="906"/>
                </a:lnTo>
                <a:lnTo>
                  <a:pt x="969" y="910"/>
                </a:lnTo>
                <a:lnTo>
                  <a:pt x="972" y="913"/>
                </a:lnTo>
                <a:lnTo>
                  <a:pt x="978" y="929"/>
                </a:lnTo>
                <a:lnTo>
                  <a:pt x="981" y="939"/>
                </a:lnTo>
                <a:lnTo>
                  <a:pt x="984" y="950"/>
                </a:lnTo>
                <a:lnTo>
                  <a:pt x="990" y="959"/>
                </a:lnTo>
                <a:lnTo>
                  <a:pt x="990" y="965"/>
                </a:lnTo>
                <a:lnTo>
                  <a:pt x="987" y="970"/>
                </a:lnTo>
                <a:lnTo>
                  <a:pt x="988" y="985"/>
                </a:lnTo>
                <a:lnTo>
                  <a:pt x="990" y="1003"/>
                </a:lnTo>
                <a:lnTo>
                  <a:pt x="996" y="1019"/>
                </a:lnTo>
                <a:lnTo>
                  <a:pt x="1009" y="1032"/>
                </a:lnTo>
                <a:lnTo>
                  <a:pt x="1004" y="1034"/>
                </a:lnTo>
                <a:lnTo>
                  <a:pt x="1006" y="1040"/>
                </a:lnTo>
                <a:lnTo>
                  <a:pt x="1004" y="1044"/>
                </a:lnTo>
                <a:lnTo>
                  <a:pt x="1000" y="1048"/>
                </a:lnTo>
                <a:lnTo>
                  <a:pt x="997" y="1055"/>
                </a:lnTo>
                <a:lnTo>
                  <a:pt x="1003" y="1054"/>
                </a:lnTo>
                <a:lnTo>
                  <a:pt x="1009" y="1049"/>
                </a:lnTo>
                <a:lnTo>
                  <a:pt x="1009" y="1043"/>
                </a:lnTo>
                <a:lnTo>
                  <a:pt x="1013" y="1046"/>
                </a:lnTo>
                <a:lnTo>
                  <a:pt x="1021" y="1049"/>
                </a:lnTo>
                <a:lnTo>
                  <a:pt x="1028" y="1056"/>
                </a:lnTo>
                <a:lnTo>
                  <a:pt x="1039" y="1060"/>
                </a:lnTo>
                <a:lnTo>
                  <a:pt x="1045" y="1064"/>
                </a:lnTo>
                <a:lnTo>
                  <a:pt x="1060" y="1070"/>
                </a:lnTo>
                <a:lnTo>
                  <a:pt x="1066" y="1074"/>
                </a:lnTo>
                <a:lnTo>
                  <a:pt x="1069" y="1077"/>
                </a:lnTo>
                <a:lnTo>
                  <a:pt x="1073" y="1080"/>
                </a:lnTo>
                <a:lnTo>
                  <a:pt x="1076" y="1082"/>
                </a:lnTo>
                <a:lnTo>
                  <a:pt x="1089" y="1090"/>
                </a:lnTo>
                <a:lnTo>
                  <a:pt x="1095" y="1097"/>
                </a:lnTo>
                <a:lnTo>
                  <a:pt x="1100" y="1103"/>
                </a:lnTo>
                <a:lnTo>
                  <a:pt x="1098" y="1108"/>
                </a:lnTo>
                <a:lnTo>
                  <a:pt x="1101" y="1113"/>
                </a:lnTo>
                <a:lnTo>
                  <a:pt x="1110" y="1122"/>
                </a:lnTo>
                <a:lnTo>
                  <a:pt x="1115" y="1132"/>
                </a:lnTo>
                <a:lnTo>
                  <a:pt x="1116" y="1142"/>
                </a:lnTo>
                <a:lnTo>
                  <a:pt x="1119" y="1143"/>
                </a:lnTo>
                <a:lnTo>
                  <a:pt x="1118" y="1148"/>
                </a:lnTo>
                <a:lnTo>
                  <a:pt x="1121" y="1153"/>
                </a:lnTo>
                <a:lnTo>
                  <a:pt x="1125" y="1156"/>
                </a:lnTo>
                <a:lnTo>
                  <a:pt x="1127" y="1159"/>
                </a:lnTo>
                <a:lnTo>
                  <a:pt x="1134" y="1161"/>
                </a:lnTo>
                <a:lnTo>
                  <a:pt x="1131" y="1167"/>
                </a:lnTo>
                <a:lnTo>
                  <a:pt x="1133" y="1172"/>
                </a:lnTo>
                <a:lnTo>
                  <a:pt x="1140" y="1177"/>
                </a:lnTo>
                <a:lnTo>
                  <a:pt x="1146" y="1180"/>
                </a:lnTo>
                <a:lnTo>
                  <a:pt x="1153" y="1185"/>
                </a:lnTo>
                <a:lnTo>
                  <a:pt x="1159" y="1188"/>
                </a:lnTo>
                <a:lnTo>
                  <a:pt x="1161" y="1191"/>
                </a:lnTo>
                <a:lnTo>
                  <a:pt x="1158" y="1193"/>
                </a:lnTo>
                <a:lnTo>
                  <a:pt x="1146" y="1193"/>
                </a:lnTo>
                <a:lnTo>
                  <a:pt x="1139" y="1200"/>
                </a:lnTo>
                <a:lnTo>
                  <a:pt x="1136" y="1211"/>
                </a:lnTo>
                <a:lnTo>
                  <a:pt x="1137" y="1226"/>
                </a:lnTo>
                <a:lnTo>
                  <a:pt x="1140" y="1240"/>
                </a:lnTo>
                <a:lnTo>
                  <a:pt x="1146" y="1253"/>
                </a:lnTo>
                <a:lnTo>
                  <a:pt x="1150" y="1265"/>
                </a:lnTo>
                <a:lnTo>
                  <a:pt x="1159" y="1280"/>
                </a:lnTo>
                <a:lnTo>
                  <a:pt x="1167" y="1295"/>
                </a:lnTo>
                <a:lnTo>
                  <a:pt x="1176" y="1311"/>
                </a:lnTo>
                <a:lnTo>
                  <a:pt x="1177" y="1318"/>
                </a:lnTo>
                <a:lnTo>
                  <a:pt x="1176" y="1323"/>
                </a:lnTo>
                <a:lnTo>
                  <a:pt x="1171" y="1327"/>
                </a:lnTo>
                <a:lnTo>
                  <a:pt x="1174" y="1319"/>
                </a:lnTo>
                <a:lnTo>
                  <a:pt x="1170" y="1313"/>
                </a:lnTo>
                <a:lnTo>
                  <a:pt x="1162" y="1308"/>
                </a:lnTo>
                <a:lnTo>
                  <a:pt x="1156" y="1307"/>
                </a:lnTo>
                <a:lnTo>
                  <a:pt x="1144" y="1311"/>
                </a:lnTo>
                <a:lnTo>
                  <a:pt x="1137" y="1310"/>
                </a:lnTo>
                <a:lnTo>
                  <a:pt x="1134" y="1306"/>
                </a:lnTo>
                <a:lnTo>
                  <a:pt x="1122" y="1292"/>
                </a:lnTo>
                <a:lnTo>
                  <a:pt x="1116" y="1282"/>
                </a:lnTo>
                <a:lnTo>
                  <a:pt x="1104" y="1280"/>
                </a:lnTo>
                <a:lnTo>
                  <a:pt x="1089" y="1284"/>
                </a:lnTo>
                <a:lnTo>
                  <a:pt x="1077" y="1284"/>
                </a:lnTo>
                <a:lnTo>
                  <a:pt x="1067" y="1282"/>
                </a:lnTo>
                <a:lnTo>
                  <a:pt x="1060" y="1277"/>
                </a:lnTo>
                <a:lnTo>
                  <a:pt x="1048" y="1276"/>
                </a:lnTo>
                <a:lnTo>
                  <a:pt x="1043" y="1280"/>
                </a:lnTo>
                <a:lnTo>
                  <a:pt x="1030" y="1280"/>
                </a:lnTo>
                <a:lnTo>
                  <a:pt x="1040" y="1282"/>
                </a:lnTo>
                <a:lnTo>
                  <a:pt x="1039" y="1291"/>
                </a:lnTo>
                <a:lnTo>
                  <a:pt x="1043" y="1282"/>
                </a:lnTo>
                <a:lnTo>
                  <a:pt x="1055" y="1280"/>
                </a:lnTo>
                <a:lnTo>
                  <a:pt x="1058" y="1280"/>
                </a:lnTo>
                <a:lnTo>
                  <a:pt x="1061" y="1284"/>
                </a:lnTo>
                <a:lnTo>
                  <a:pt x="1064" y="1287"/>
                </a:lnTo>
                <a:lnTo>
                  <a:pt x="1069" y="1290"/>
                </a:lnTo>
                <a:lnTo>
                  <a:pt x="1077" y="1287"/>
                </a:lnTo>
                <a:lnTo>
                  <a:pt x="1088" y="1287"/>
                </a:lnTo>
                <a:lnTo>
                  <a:pt x="1098" y="1287"/>
                </a:lnTo>
                <a:lnTo>
                  <a:pt x="1106" y="1285"/>
                </a:lnTo>
                <a:lnTo>
                  <a:pt x="1110" y="1287"/>
                </a:lnTo>
                <a:lnTo>
                  <a:pt x="1113" y="1294"/>
                </a:lnTo>
                <a:lnTo>
                  <a:pt x="1121" y="1303"/>
                </a:lnTo>
                <a:lnTo>
                  <a:pt x="1124" y="1308"/>
                </a:lnTo>
                <a:lnTo>
                  <a:pt x="1133" y="1317"/>
                </a:lnTo>
                <a:lnTo>
                  <a:pt x="1141" y="1323"/>
                </a:lnTo>
                <a:lnTo>
                  <a:pt x="1150" y="13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2" name="Freeform 584"/>
          <p:cNvSpPr>
            <a:spLocks/>
          </p:cNvSpPr>
          <p:nvPr/>
        </p:nvSpPr>
        <p:spPr bwMode="auto">
          <a:xfrm>
            <a:off x="2836863" y="2138363"/>
            <a:ext cx="690562" cy="1060450"/>
          </a:xfrm>
          <a:custGeom>
            <a:avLst/>
            <a:gdLst>
              <a:gd name="T0" fmla="*/ 340220851 w 870"/>
              <a:gd name="T1" fmla="*/ 532383210 h 1336"/>
              <a:gd name="T2" fmla="*/ 355971217 w 870"/>
              <a:gd name="T3" fmla="*/ 523562270 h 1336"/>
              <a:gd name="T4" fmla="*/ 311868923 w 870"/>
              <a:gd name="T5" fmla="*/ 546243668 h 1336"/>
              <a:gd name="T6" fmla="*/ 273436381 w 870"/>
              <a:gd name="T7" fmla="*/ 571445221 h 1336"/>
              <a:gd name="T8" fmla="*/ 219883710 w 870"/>
              <a:gd name="T9" fmla="*/ 576485531 h 1336"/>
              <a:gd name="T10" fmla="*/ 179561200 w 870"/>
              <a:gd name="T11" fmla="*/ 592236701 h 1336"/>
              <a:gd name="T12" fmla="*/ 122227108 w 870"/>
              <a:gd name="T13" fmla="*/ 574595613 h 1336"/>
              <a:gd name="T14" fmla="*/ 81904624 w 870"/>
              <a:gd name="T15" fmla="*/ 569555303 h 1336"/>
              <a:gd name="T16" fmla="*/ 49772850 w 870"/>
              <a:gd name="T17" fmla="*/ 566404910 h 1336"/>
              <a:gd name="T18" fmla="*/ 73084483 w 870"/>
              <a:gd name="T19" fmla="*/ 522302589 h 1336"/>
              <a:gd name="T20" fmla="*/ 122227108 w 870"/>
              <a:gd name="T21" fmla="*/ 470639008 h 1336"/>
              <a:gd name="T22" fmla="*/ 110886813 w 870"/>
              <a:gd name="T23" fmla="*/ 429056842 h 1336"/>
              <a:gd name="T24" fmla="*/ 127897652 w 870"/>
              <a:gd name="T25" fmla="*/ 398184641 h 1336"/>
              <a:gd name="T26" fmla="*/ 97025546 w 870"/>
              <a:gd name="T27" fmla="*/ 402594715 h 1336"/>
              <a:gd name="T28" fmla="*/ 88205405 w 870"/>
              <a:gd name="T29" fmla="*/ 372983088 h 1336"/>
              <a:gd name="T30" fmla="*/ 44102306 w 870"/>
              <a:gd name="T31" fmla="*/ 449218084 h 1336"/>
              <a:gd name="T32" fmla="*/ 18900762 w 870"/>
              <a:gd name="T33" fmla="*/ 444177774 h 1336"/>
              <a:gd name="T34" fmla="*/ 47882933 w 870"/>
              <a:gd name="T35" fmla="*/ 393144331 h 1336"/>
              <a:gd name="T36" fmla="*/ 51662767 w 870"/>
              <a:gd name="T37" fmla="*/ 366052859 h 1336"/>
              <a:gd name="T38" fmla="*/ 70564329 w 870"/>
              <a:gd name="T39" fmla="*/ 326360611 h 1336"/>
              <a:gd name="T40" fmla="*/ 110886813 w 870"/>
              <a:gd name="T41" fmla="*/ 283517177 h 1336"/>
              <a:gd name="T42" fmla="*/ 60483714 w 870"/>
              <a:gd name="T43" fmla="*/ 277847423 h 1336"/>
              <a:gd name="T44" fmla="*/ 66154258 w 870"/>
              <a:gd name="T45" fmla="*/ 249495477 h 1336"/>
              <a:gd name="T46" fmla="*/ 91355796 w 870"/>
              <a:gd name="T47" fmla="*/ 202242713 h 1336"/>
              <a:gd name="T48" fmla="*/ 97025546 w 870"/>
              <a:gd name="T49" fmla="*/ 149948895 h 1336"/>
              <a:gd name="T50" fmla="*/ 98916257 w 870"/>
              <a:gd name="T51" fmla="*/ 100806238 h 1336"/>
              <a:gd name="T52" fmla="*/ 163179804 w 870"/>
              <a:gd name="T53" fmla="*/ 110256647 h 1336"/>
              <a:gd name="T54" fmla="*/ 158139497 w 870"/>
              <a:gd name="T55" fmla="*/ 56073679 h 1336"/>
              <a:gd name="T56" fmla="*/ 218623236 w 870"/>
              <a:gd name="T57" fmla="*/ 9450387 h 1336"/>
              <a:gd name="T58" fmla="*/ 291077457 w 870"/>
              <a:gd name="T59" fmla="*/ 19531012 h 1336"/>
              <a:gd name="T60" fmla="*/ 268396073 w 870"/>
              <a:gd name="T61" fmla="*/ 129787652 h 1336"/>
              <a:gd name="T62" fmla="*/ 239414702 w 870"/>
              <a:gd name="T63" fmla="*/ 183341151 h 1336"/>
              <a:gd name="T64" fmla="*/ 362271998 w 870"/>
              <a:gd name="T65" fmla="*/ 172000849 h 1336"/>
              <a:gd name="T66" fmla="*/ 423386023 w 870"/>
              <a:gd name="T67" fmla="*/ 181451233 h 1336"/>
              <a:gd name="T68" fmla="*/ 464968163 w 870"/>
              <a:gd name="T69" fmla="*/ 206022549 h 1336"/>
              <a:gd name="T70" fmla="*/ 441027099 w 870"/>
              <a:gd name="T71" fmla="*/ 238784618 h 1336"/>
              <a:gd name="T72" fmla="*/ 391253369 w 870"/>
              <a:gd name="T73" fmla="*/ 314389278 h 1336"/>
              <a:gd name="T74" fmla="*/ 346520839 w 870"/>
              <a:gd name="T75" fmla="*/ 354711763 h 1336"/>
              <a:gd name="T76" fmla="*/ 280996842 w 870"/>
              <a:gd name="T77" fmla="*/ 367312540 h 1336"/>
              <a:gd name="T78" fmla="*/ 331399916 w 870"/>
              <a:gd name="T79" fmla="*/ 364792385 h 1336"/>
              <a:gd name="T80" fmla="*/ 336440224 w 870"/>
              <a:gd name="T81" fmla="*/ 397554404 h 1336"/>
              <a:gd name="T82" fmla="*/ 279106925 w 870"/>
              <a:gd name="T83" fmla="*/ 416456065 h 1336"/>
              <a:gd name="T84" fmla="*/ 231224004 w 870"/>
              <a:gd name="T85" fmla="*/ 410155181 h 1336"/>
              <a:gd name="T86" fmla="*/ 296748001 w 870"/>
              <a:gd name="T87" fmla="*/ 432836678 h 1336"/>
              <a:gd name="T88" fmla="*/ 344630922 w 870"/>
              <a:gd name="T89" fmla="*/ 430946760 h 1336"/>
              <a:gd name="T90" fmla="*/ 381172754 w 870"/>
              <a:gd name="T91" fmla="*/ 470008770 h 1336"/>
              <a:gd name="T92" fmla="*/ 378652600 w 870"/>
              <a:gd name="T93" fmla="*/ 475679318 h 1336"/>
              <a:gd name="T94" fmla="*/ 408265002 w 870"/>
              <a:gd name="T95" fmla="*/ 498360716 h 1336"/>
              <a:gd name="T96" fmla="*/ 417715479 w 870"/>
              <a:gd name="T97" fmla="*/ 538683202 h 1336"/>
              <a:gd name="T98" fmla="*/ 418975159 w 870"/>
              <a:gd name="T99" fmla="*/ 575225851 h 1336"/>
              <a:gd name="T100" fmla="*/ 442286779 w 870"/>
              <a:gd name="T101" fmla="*/ 650200273 h 1336"/>
              <a:gd name="T102" fmla="*/ 449847240 w 870"/>
              <a:gd name="T103" fmla="*/ 660911132 h 1336"/>
              <a:gd name="T104" fmla="*/ 496470481 w 870"/>
              <a:gd name="T105" fmla="*/ 691152996 h 1336"/>
              <a:gd name="T106" fmla="*/ 515371237 w 870"/>
              <a:gd name="T107" fmla="*/ 728325088 h 1336"/>
              <a:gd name="T108" fmla="*/ 536162704 w 870"/>
              <a:gd name="T109" fmla="*/ 751636724 h 1336"/>
              <a:gd name="T110" fmla="*/ 547502998 w 870"/>
              <a:gd name="T111" fmla="*/ 825980909 h 1336"/>
              <a:gd name="T112" fmla="*/ 521041781 w 870"/>
              <a:gd name="T113" fmla="*/ 822831310 h 1336"/>
              <a:gd name="T114" fmla="*/ 455517785 w 870"/>
              <a:gd name="T115" fmla="*/ 806449904 h 1336"/>
              <a:gd name="T116" fmla="*/ 492059617 w 870"/>
              <a:gd name="T117" fmla="*/ 810859977 h 13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70"/>
              <a:gd name="T178" fmla="*/ 0 h 1336"/>
              <a:gd name="T179" fmla="*/ 870 w 870"/>
              <a:gd name="T180" fmla="*/ 1336 h 13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70" h="1336">
                <a:moveTo>
                  <a:pt x="481" y="877"/>
                </a:moveTo>
                <a:lnTo>
                  <a:pt x="486" y="871"/>
                </a:lnTo>
                <a:lnTo>
                  <a:pt x="489" y="872"/>
                </a:lnTo>
                <a:lnTo>
                  <a:pt x="495" y="867"/>
                </a:lnTo>
                <a:lnTo>
                  <a:pt x="493" y="864"/>
                </a:lnTo>
                <a:lnTo>
                  <a:pt x="504" y="852"/>
                </a:lnTo>
                <a:lnTo>
                  <a:pt x="511" y="854"/>
                </a:lnTo>
                <a:lnTo>
                  <a:pt x="520" y="844"/>
                </a:lnTo>
                <a:lnTo>
                  <a:pt x="532" y="843"/>
                </a:lnTo>
                <a:lnTo>
                  <a:pt x="540" y="845"/>
                </a:lnTo>
                <a:lnTo>
                  <a:pt x="547" y="838"/>
                </a:lnTo>
                <a:lnTo>
                  <a:pt x="548" y="833"/>
                </a:lnTo>
                <a:lnTo>
                  <a:pt x="559" y="829"/>
                </a:lnTo>
                <a:lnTo>
                  <a:pt x="565" y="831"/>
                </a:lnTo>
                <a:lnTo>
                  <a:pt x="574" y="824"/>
                </a:lnTo>
                <a:lnTo>
                  <a:pt x="571" y="807"/>
                </a:lnTo>
                <a:lnTo>
                  <a:pt x="571" y="799"/>
                </a:lnTo>
                <a:lnTo>
                  <a:pt x="571" y="807"/>
                </a:lnTo>
                <a:lnTo>
                  <a:pt x="574" y="824"/>
                </a:lnTo>
                <a:lnTo>
                  <a:pt x="565" y="831"/>
                </a:lnTo>
                <a:lnTo>
                  <a:pt x="559" y="829"/>
                </a:lnTo>
                <a:lnTo>
                  <a:pt x="548" y="833"/>
                </a:lnTo>
                <a:lnTo>
                  <a:pt x="547" y="838"/>
                </a:lnTo>
                <a:lnTo>
                  <a:pt x="540" y="845"/>
                </a:lnTo>
                <a:lnTo>
                  <a:pt x="532" y="843"/>
                </a:lnTo>
                <a:lnTo>
                  <a:pt x="520" y="844"/>
                </a:lnTo>
                <a:lnTo>
                  <a:pt x="511" y="854"/>
                </a:lnTo>
                <a:lnTo>
                  <a:pt x="504" y="852"/>
                </a:lnTo>
                <a:lnTo>
                  <a:pt x="493" y="864"/>
                </a:lnTo>
                <a:lnTo>
                  <a:pt x="495" y="867"/>
                </a:lnTo>
                <a:lnTo>
                  <a:pt x="489" y="872"/>
                </a:lnTo>
                <a:lnTo>
                  <a:pt x="486" y="871"/>
                </a:lnTo>
                <a:lnTo>
                  <a:pt x="481" y="877"/>
                </a:lnTo>
                <a:lnTo>
                  <a:pt x="478" y="881"/>
                </a:lnTo>
                <a:lnTo>
                  <a:pt x="473" y="882"/>
                </a:lnTo>
                <a:lnTo>
                  <a:pt x="467" y="887"/>
                </a:lnTo>
                <a:lnTo>
                  <a:pt x="461" y="888"/>
                </a:lnTo>
                <a:lnTo>
                  <a:pt x="455" y="894"/>
                </a:lnTo>
                <a:lnTo>
                  <a:pt x="450" y="896"/>
                </a:lnTo>
                <a:lnTo>
                  <a:pt x="434" y="907"/>
                </a:lnTo>
                <a:lnTo>
                  <a:pt x="423" y="902"/>
                </a:lnTo>
                <a:lnTo>
                  <a:pt x="419" y="902"/>
                </a:lnTo>
                <a:lnTo>
                  <a:pt x="414" y="920"/>
                </a:lnTo>
                <a:lnTo>
                  <a:pt x="397" y="920"/>
                </a:lnTo>
                <a:lnTo>
                  <a:pt x="388" y="918"/>
                </a:lnTo>
                <a:lnTo>
                  <a:pt x="377" y="919"/>
                </a:lnTo>
                <a:lnTo>
                  <a:pt x="371" y="915"/>
                </a:lnTo>
                <a:lnTo>
                  <a:pt x="362" y="914"/>
                </a:lnTo>
                <a:lnTo>
                  <a:pt x="355" y="909"/>
                </a:lnTo>
                <a:lnTo>
                  <a:pt x="349" y="915"/>
                </a:lnTo>
                <a:lnTo>
                  <a:pt x="338" y="912"/>
                </a:lnTo>
                <a:lnTo>
                  <a:pt x="332" y="904"/>
                </a:lnTo>
                <a:lnTo>
                  <a:pt x="325" y="933"/>
                </a:lnTo>
                <a:lnTo>
                  <a:pt x="310" y="931"/>
                </a:lnTo>
                <a:lnTo>
                  <a:pt x="309" y="929"/>
                </a:lnTo>
                <a:lnTo>
                  <a:pt x="294" y="933"/>
                </a:lnTo>
                <a:lnTo>
                  <a:pt x="289" y="927"/>
                </a:lnTo>
                <a:lnTo>
                  <a:pt x="288" y="933"/>
                </a:lnTo>
                <a:lnTo>
                  <a:pt x="283" y="934"/>
                </a:lnTo>
                <a:lnTo>
                  <a:pt x="285" y="940"/>
                </a:lnTo>
                <a:lnTo>
                  <a:pt x="259" y="949"/>
                </a:lnTo>
                <a:lnTo>
                  <a:pt x="246" y="948"/>
                </a:lnTo>
                <a:lnTo>
                  <a:pt x="243" y="938"/>
                </a:lnTo>
                <a:lnTo>
                  <a:pt x="240" y="946"/>
                </a:lnTo>
                <a:lnTo>
                  <a:pt x="228" y="943"/>
                </a:lnTo>
                <a:lnTo>
                  <a:pt x="224" y="924"/>
                </a:lnTo>
                <a:lnTo>
                  <a:pt x="216" y="925"/>
                </a:lnTo>
                <a:lnTo>
                  <a:pt x="204" y="919"/>
                </a:lnTo>
                <a:lnTo>
                  <a:pt x="200" y="909"/>
                </a:lnTo>
                <a:lnTo>
                  <a:pt x="194" y="912"/>
                </a:lnTo>
                <a:lnTo>
                  <a:pt x="194" y="924"/>
                </a:lnTo>
                <a:lnTo>
                  <a:pt x="203" y="930"/>
                </a:lnTo>
                <a:lnTo>
                  <a:pt x="198" y="954"/>
                </a:lnTo>
                <a:lnTo>
                  <a:pt x="189" y="961"/>
                </a:lnTo>
                <a:lnTo>
                  <a:pt x="163" y="943"/>
                </a:lnTo>
                <a:lnTo>
                  <a:pt x="160" y="931"/>
                </a:lnTo>
                <a:lnTo>
                  <a:pt x="148" y="923"/>
                </a:lnTo>
                <a:lnTo>
                  <a:pt x="146" y="918"/>
                </a:lnTo>
                <a:lnTo>
                  <a:pt x="136" y="915"/>
                </a:lnTo>
                <a:lnTo>
                  <a:pt x="130" y="904"/>
                </a:lnTo>
                <a:lnTo>
                  <a:pt x="109" y="909"/>
                </a:lnTo>
                <a:lnTo>
                  <a:pt x="106" y="915"/>
                </a:lnTo>
                <a:lnTo>
                  <a:pt x="112" y="949"/>
                </a:lnTo>
                <a:lnTo>
                  <a:pt x="109" y="954"/>
                </a:lnTo>
                <a:lnTo>
                  <a:pt x="112" y="960"/>
                </a:lnTo>
                <a:lnTo>
                  <a:pt x="103" y="955"/>
                </a:lnTo>
                <a:lnTo>
                  <a:pt x="97" y="948"/>
                </a:lnTo>
                <a:lnTo>
                  <a:pt x="100" y="939"/>
                </a:lnTo>
                <a:lnTo>
                  <a:pt x="94" y="919"/>
                </a:lnTo>
                <a:lnTo>
                  <a:pt x="79" y="899"/>
                </a:lnTo>
                <a:lnTo>
                  <a:pt x="78" y="891"/>
                </a:lnTo>
                <a:lnTo>
                  <a:pt x="73" y="881"/>
                </a:lnTo>
                <a:lnTo>
                  <a:pt x="82" y="861"/>
                </a:lnTo>
                <a:lnTo>
                  <a:pt x="88" y="860"/>
                </a:lnTo>
                <a:lnTo>
                  <a:pt x="90" y="859"/>
                </a:lnTo>
                <a:lnTo>
                  <a:pt x="94" y="872"/>
                </a:lnTo>
                <a:lnTo>
                  <a:pt x="93" y="881"/>
                </a:lnTo>
                <a:lnTo>
                  <a:pt x="100" y="887"/>
                </a:lnTo>
                <a:lnTo>
                  <a:pt x="103" y="880"/>
                </a:lnTo>
                <a:lnTo>
                  <a:pt x="116" y="829"/>
                </a:lnTo>
                <a:lnTo>
                  <a:pt x="124" y="826"/>
                </a:lnTo>
                <a:lnTo>
                  <a:pt x="142" y="813"/>
                </a:lnTo>
                <a:lnTo>
                  <a:pt x="149" y="796"/>
                </a:lnTo>
                <a:lnTo>
                  <a:pt x="149" y="789"/>
                </a:lnTo>
                <a:lnTo>
                  <a:pt x="163" y="781"/>
                </a:lnTo>
                <a:lnTo>
                  <a:pt x="166" y="776"/>
                </a:lnTo>
                <a:lnTo>
                  <a:pt x="172" y="768"/>
                </a:lnTo>
                <a:lnTo>
                  <a:pt x="186" y="766"/>
                </a:lnTo>
                <a:lnTo>
                  <a:pt x="194" y="756"/>
                </a:lnTo>
                <a:lnTo>
                  <a:pt x="194" y="747"/>
                </a:lnTo>
                <a:lnTo>
                  <a:pt x="188" y="741"/>
                </a:lnTo>
                <a:lnTo>
                  <a:pt x="192" y="736"/>
                </a:lnTo>
                <a:lnTo>
                  <a:pt x="189" y="724"/>
                </a:lnTo>
                <a:lnTo>
                  <a:pt x="181" y="715"/>
                </a:lnTo>
                <a:lnTo>
                  <a:pt x="172" y="713"/>
                </a:lnTo>
                <a:lnTo>
                  <a:pt x="167" y="703"/>
                </a:lnTo>
                <a:lnTo>
                  <a:pt x="163" y="700"/>
                </a:lnTo>
                <a:lnTo>
                  <a:pt x="167" y="693"/>
                </a:lnTo>
                <a:lnTo>
                  <a:pt x="175" y="689"/>
                </a:lnTo>
                <a:lnTo>
                  <a:pt x="176" y="681"/>
                </a:lnTo>
                <a:lnTo>
                  <a:pt x="175" y="670"/>
                </a:lnTo>
                <a:lnTo>
                  <a:pt x="178" y="652"/>
                </a:lnTo>
                <a:lnTo>
                  <a:pt x="186" y="640"/>
                </a:lnTo>
                <a:lnTo>
                  <a:pt x="195" y="640"/>
                </a:lnTo>
                <a:lnTo>
                  <a:pt x="213" y="650"/>
                </a:lnTo>
                <a:lnTo>
                  <a:pt x="239" y="655"/>
                </a:lnTo>
                <a:lnTo>
                  <a:pt x="222" y="649"/>
                </a:lnTo>
                <a:lnTo>
                  <a:pt x="204" y="630"/>
                </a:lnTo>
                <a:lnTo>
                  <a:pt x="198" y="619"/>
                </a:lnTo>
                <a:lnTo>
                  <a:pt x="203" y="632"/>
                </a:lnTo>
                <a:lnTo>
                  <a:pt x="189" y="632"/>
                </a:lnTo>
                <a:lnTo>
                  <a:pt x="188" y="614"/>
                </a:lnTo>
                <a:lnTo>
                  <a:pt x="206" y="592"/>
                </a:lnTo>
                <a:lnTo>
                  <a:pt x="182" y="616"/>
                </a:lnTo>
                <a:lnTo>
                  <a:pt x="184" y="629"/>
                </a:lnTo>
                <a:lnTo>
                  <a:pt x="175" y="647"/>
                </a:lnTo>
                <a:lnTo>
                  <a:pt x="167" y="657"/>
                </a:lnTo>
                <a:lnTo>
                  <a:pt x="161" y="660"/>
                </a:lnTo>
                <a:lnTo>
                  <a:pt x="154" y="656"/>
                </a:lnTo>
                <a:lnTo>
                  <a:pt x="154" y="639"/>
                </a:lnTo>
                <a:lnTo>
                  <a:pt x="151" y="635"/>
                </a:lnTo>
                <a:lnTo>
                  <a:pt x="149" y="645"/>
                </a:lnTo>
                <a:lnTo>
                  <a:pt x="134" y="637"/>
                </a:lnTo>
                <a:lnTo>
                  <a:pt x="127" y="637"/>
                </a:lnTo>
                <a:lnTo>
                  <a:pt x="124" y="644"/>
                </a:lnTo>
                <a:lnTo>
                  <a:pt x="124" y="660"/>
                </a:lnTo>
                <a:lnTo>
                  <a:pt x="111" y="649"/>
                </a:lnTo>
                <a:lnTo>
                  <a:pt x="106" y="640"/>
                </a:lnTo>
                <a:lnTo>
                  <a:pt x="114" y="619"/>
                </a:lnTo>
                <a:lnTo>
                  <a:pt x="140" y="592"/>
                </a:lnTo>
                <a:lnTo>
                  <a:pt x="121" y="602"/>
                </a:lnTo>
                <a:lnTo>
                  <a:pt x="106" y="614"/>
                </a:lnTo>
                <a:lnTo>
                  <a:pt x="103" y="608"/>
                </a:lnTo>
                <a:lnTo>
                  <a:pt x="99" y="623"/>
                </a:lnTo>
                <a:lnTo>
                  <a:pt x="99" y="642"/>
                </a:lnTo>
                <a:lnTo>
                  <a:pt x="105" y="667"/>
                </a:lnTo>
                <a:lnTo>
                  <a:pt x="103" y="672"/>
                </a:lnTo>
                <a:lnTo>
                  <a:pt x="84" y="679"/>
                </a:lnTo>
                <a:lnTo>
                  <a:pt x="75" y="695"/>
                </a:lnTo>
                <a:lnTo>
                  <a:pt x="70" y="713"/>
                </a:lnTo>
                <a:lnTo>
                  <a:pt x="64" y="714"/>
                </a:lnTo>
                <a:lnTo>
                  <a:pt x="42" y="747"/>
                </a:lnTo>
                <a:lnTo>
                  <a:pt x="49" y="763"/>
                </a:lnTo>
                <a:lnTo>
                  <a:pt x="33" y="772"/>
                </a:lnTo>
                <a:lnTo>
                  <a:pt x="15" y="778"/>
                </a:lnTo>
                <a:lnTo>
                  <a:pt x="0" y="767"/>
                </a:lnTo>
                <a:lnTo>
                  <a:pt x="6" y="751"/>
                </a:lnTo>
                <a:lnTo>
                  <a:pt x="14" y="741"/>
                </a:lnTo>
                <a:lnTo>
                  <a:pt x="20" y="740"/>
                </a:lnTo>
                <a:lnTo>
                  <a:pt x="30" y="705"/>
                </a:lnTo>
                <a:lnTo>
                  <a:pt x="35" y="704"/>
                </a:lnTo>
                <a:lnTo>
                  <a:pt x="41" y="691"/>
                </a:lnTo>
                <a:lnTo>
                  <a:pt x="43" y="688"/>
                </a:lnTo>
                <a:lnTo>
                  <a:pt x="60" y="663"/>
                </a:lnTo>
                <a:lnTo>
                  <a:pt x="84" y="652"/>
                </a:lnTo>
                <a:lnTo>
                  <a:pt x="58" y="663"/>
                </a:lnTo>
                <a:lnTo>
                  <a:pt x="58" y="657"/>
                </a:lnTo>
                <a:lnTo>
                  <a:pt x="55" y="657"/>
                </a:lnTo>
                <a:lnTo>
                  <a:pt x="63" y="635"/>
                </a:lnTo>
                <a:lnTo>
                  <a:pt x="76" y="624"/>
                </a:lnTo>
                <a:lnTo>
                  <a:pt x="54" y="632"/>
                </a:lnTo>
                <a:lnTo>
                  <a:pt x="55" y="624"/>
                </a:lnTo>
                <a:lnTo>
                  <a:pt x="54" y="618"/>
                </a:lnTo>
                <a:lnTo>
                  <a:pt x="72" y="598"/>
                </a:lnTo>
                <a:lnTo>
                  <a:pt x="84" y="588"/>
                </a:lnTo>
                <a:lnTo>
                  <a:pt x="91" y="593"/>
                </a:lnTo>
                <a:lnTo>
                  <a:pt x="90" y="584"/>
                </a:lnTo>
                <a:lnTo>
                  <a:pt x="94" y="578"/>
                </a:lnTo>
                <a:lnTo>
                  <a:pt x="94" y="574"/>
                </a:lnTo>
                <a:lnTo>
                  <a:pt x="82" y="581"/>
                </a:lnTo>
                <a:lnTo>
                  <a:pt x="87" y="572"/>
                </a:lnTo>
                <a:lnTo>
                  <a:pt x="97" y="560"/>
                </a:lnTo>
                <a:lnTo>
                  <a:pt x="96" y="556"/>
                </a:lnTo>
                <a:lnTo>
                  <a:pt x="108" y="551"/>
                </a:lnTo>
                <a:lnTo>
                  <a:pt x="93" y="552"/>
                </a:lnTo>
                <a:lnTo>
                  <a:pt x="88" y="551"/>
                </a:lnTo>
                <a:lnTo>
                  <a:pt x="84" y="536"/>
                </a:lnTo>
                <a:lnTo>
                  <a:pt x="91" y="530"/>
                </a:lnTo>
                <a:lnTo>
                  <a:pt x="108" y="529"/>
                </a:lnTo>
                <a:lnTo>
                  <a:pt x="112" y="518"/>
                </a:lnTo>
                <a:lnTo>
                  <a:pt x="119" y="508"/>
                </a:lnTo>
                <a:lnTo>
                  <a:pt x="136" y="506"/>
                </a:lnTo>
                <a:lnTo>
                  <a:pt x="134" y="497"/>
                </a:lnTo>
                <a:lnTo>
                  <a:pt x="125" y="498"/>
                </a:lnTo>
                <a:lnTo>
                  <a:pt x="133" y="490"/>
                </a:lnTo>
                <a:lnTo>
                  <a:pt x="146" y="474"/>
                </a:lnTo>
                <a:lnTo>
                  <a:pt x="158" y="468"/>
                </a:lnTo>
                <a:lnTo>
                  <a:pt x="158" y="463"/>
                </a:lnTo>
                <a:lnTo>
                  <a:pt x="194" y="455"/>
                </a:lnTo>
                <a:lnTo>
                  <a:pt x="176" y="450"/>
                </a:lnTo>
                <a:lnTo>
                  <a:pt x="189" y="435"/>
                </a:lnTo>
                <a:lnTo>
                  <a:pt x="139" y="459"/>
                </a:lnTo>
                <a:lnTo>
                  <a:pt x="114" y="483"/>
                </a:lnTo>
                <a:lnTo>
                  <a:pt x="93" y="492"/>
                </a:lnTo>
                <a:lnTo>
                  <a:pt x="61" y="469"/>
                </a:lnTo>
                <a:lnTo>
                  <a:pt x="54" y="446"/>
                </a:lnTo>
                <a:lnTo>
                  <a:pt x="69" y="446"/>
                </a:lnTo>
                <a:lnTo>
                  <a:pt x="76" y="456"/>
                </a:lnTo>
                <a:lnTo>
                  <a:pt x="73" y="447"/>
                </a:lnTo>
                <a:lnTo>
                  <a:pt x="96" y="441"/>
                </a:lnTo>
                <a:lnTo>
                  <a:pt x="27" y="430"/>
                </a:lnTo>
                <a:lnTo>
                  <a:pt x="26" y="424"/>
                </a:lnTo>
                <a:lnTo>
                  <a:pt x="67" y="411"/>
                </a:lnTo>
                <a:lnTo>
                  <a:pt x="73" y="421"/>
                </a:lnTo>
                <a:lnTo>
                  <a:pt x="79" y="415"/>
                </a:lnTo>
                <a:lnTo>
                  <a:pt x="93" y="419"/>
                </a:lnTo>
                <a:lnTo>
                  <a:pt x="87" y="403"/>
                </a:lnTo>
                <a:lnTo>
                  <a:pt x="105" y="405"/>
                </a:lnTo>
                <a:lnTo>
                  <a:pt x="99" y="400"/>
                </a:lnTo>
                <a:lnTo>
                  <a:pt x="105" y="396"/>
                </a:lnTo>
                <a:lnTo>
                  <a:pt x="81" y="387"/>
                </a:lnTo>
                <a:lnTo>
                  <a:pt x="87" y="389"/>
                </a:lnTo>
                <a:lnTo>
                  <a:pt x="102" y="364"/>
                </a:lnTo>
                <a:lnTo>
                  <a:pt x="130" y="378"/>
                </a:lnTo>
                <a:lnTo>
                  <a:pt x="112" y="353"/>
                </a:lnTo>
                <a:lnTo>
                  <a:pt x="124" y="345"/>
                </a:lnTo>
                <a:lnTo>
                  <a:pt x="163" y="351"/>
                </a:lnTo>
                <a:lnTo>
                  <a:pt x="134" y="336"/>
                </a:lnTo>
                <a:lnTo>
                  <a:pt x="133" y="328"/>
                </a:lnTo>
                <a:lnTo>
                  <a:pt x="145" y="321"/>
                </a:lnTo>
                <a:lnTo>
                  <a:pt x="145" y="314"/>
                </a:lnTo>
                <a:lnTo>
                  <a:pt x="166" y="309"/>
                </a:lnTo>
                <a:lnTo>
                  <a:pt x="128" y="301"/>
                </a:lnTo>
                <a:lnTo>
                  <a:pt x="160" y="288"/>
                </a:lnTo>
                <a:lnTo>
                  <a:pt x="154" y="282"/>
                </a:lnTo>
                <a:lnTo>
                  <a:pt x="161" y="277"/>
                </a:lnTo>
                <a:lnTo>
                  <a:pt x="125" y="286"/>
                </a:lnTo>
                <a:lnTo>
                  <a:pt x="124" y="262"/>
                </a:lnTo>
                <a:lnTo>
                  <a:pt x="137" y="228"/>
                </a:lnTo>
                <a:lnTo>
                  <a:pt x="154" y="238"/>
                </a:lnTo>
                <a:lnTo>
                  <a:pt x="158" y="252"/>
                </a:lnTo>
                <a:lnTo>
                  <a:pt x="163" y="246"/>
                </a:lnTo>
                <a:lnTo>
                  <a:pt x="181" y="247"/>
                </a:lnTo>
                <a:lnTo>
                  <a:pt x="161" y="240"/>
                </a:lnTo>
                <a:lnTo>
                  <a:pt x="152" y="221"/>
                </a:lnTo>
                <a:lnTo>
                  <a:pt x="142" y="216"/>
                </a:lnTo>
                <a:lnTo>
                  <a:pt x="152" y="201"/>
                </a:lnTo>
                <a:lnTo>
                  <a:pt x="169" y="201"/>
                </a:lnTo>
                <a:lnTo>
                  <a:pt x="149" y="191"/>
                </a:lnTo>
                <a:lnTo>
                  <a:pt x="157" y="160"/>
                </a:lnTo>
                <a:lnTo>
                  <a:pt x="175" y="165"/>
                </a:lnTo>
                <a:lnTo>
                  <a:pt x="181" y="188"/>
                </a:lnTo>
                <a:lnTo>
                  <a:pt x="185" y="154"/>
                </a:lnTo>
                <a:lnTo>
                  <a:pt x="194" y="153"/>
                </a:lnTo>
                <a:lnTo>
                  <a:pt x="200" y="170"/>
                </a:lnTo>
                <a:lnTo>
                  <a:pt x="207" y="172"/>
                </a:lnTo>
                <a:lnTo>
                  <a:pt x="218" y="159"/>
                </a:lnTo>
                <a:lnTo>
                  <a:pt x="246" y="179"/>
                </a:lnTo>
                <a:lnTo>
                  <a:pt x="222" y="155"/>
                </a:lnTo>
                <a:lnTo>
                  <a:pt x="259" y="175"/>
                </a:lnTo>
                <a:lnTo>
                  <a:pt x="249" y="160"/>
                </a:lnTo>
                <a:lnTo>
                  <a:pt x="255" y="154"/>
                </a:lnTo>
                <a:lnTo>
                  <a:pt x="239" y="149"/>
                </a:lnTo>
                <a:lnTo>
                  <a:pt x="224" y="127"/>
                </a:lnTo>
                <a:lnTo>
                  <a:pt x="227" y="111"/>
                </a:lnTo>
                <a:lnTo>
                  <a:pt x="243" y="128"/>
                </a:lnTo>
                <a:lnTo>
                  <a:pt x="254" y="111"/>
                </a:lnTo>
                <a:lnTo>
                  <a:pt x="240" y="85"/>
                </a:lnTo>
                <a:lnTo>
                  <a:pt x="245" y="78"/>
                </a:lnTo>
                <a:lnTo>
                  <a:pt x="251" y="89"/>
                </a:lnTo>
                <a:lnTo>
                  <a:pt x="282" y="84"/>
                </a:lnTo>
                <a:lnTo>
                  <a:pt x="306" y="99"/>
                </a:lnTo>
                <a:lnTo>
                  <a:pt x="280" y="76"/>
                </a:lnTo>
                <a:lnTo>
                  <a:pt x="289" y="49"/>
                </a:lnTo>
                <a:lnTo>
                  <a:pt x="298" y="58"/>
                </a:lnTo>
                <a:lnTo>
                  <a:pt x="292" y="49"/>
                </a:lnTo>
                <a:lnTo>
                  <a:pt x="294" y="25"/>
                </a:lnTo>
                <a:lnTo>
                  <a:pt x="306" y="21"/>
                </a:lnTo>
                <a:lnTo>
                  <a:pt x="322" y="0"/>
                </a:lnTo>
                <a:lnTo>
                  <a:pt x="347" y="15"/>
                </a:lnTo>
                <a:lnTo>
                  <a:pt x="344" y="32"/>
                </a:lnTo>
                <a:lnTo>
                  <a:pt x="353" y="11"/>
                </a:lnTo>
                <a:lnTo>
                  <a:pt x="367" y="29"/>
                </a:lnTo>
                <a:lnTo>
                  <a:pt x="347" y="52"/>
                </a:lnTo>
                <a:lnTo>
                  <a:pt x="379" y="25"/>
                </a:lnTo>
                <a:lnTo>
                  <a:pt x="398" y="31"/>
                </a:lnTo>
                <a:lnTo>
                  <a:pt x="389" y="55"/>
                </a:lnTo>
                <a:lnTo>
                  <a:pt x="411" y="37"/>
                </a:lnTo>
                <a:lnTo>
                  <a:pt x="425" y="41"/>
                </a:lnTo>
                <a:lnTo>
                  <a:pt x="462" y="31"/>
                </a:lnTo>
                <a:lnTo>
                  <a:pt x="464" y="36"/>
                </a:lnTo>
                <a:lnTo>
                  <a:pt x="496" y="44"/>
                </a:lnTo>
                <a:lnTo>
                  <a:pt x="516" y="36"/>
                </a:lnTo>
                <a:lnTo>
                  <a:pt x="557" y="47"/>
                </a:lnTo>
                <a:lnTo>
                  <a:pt x="562" y="25"/>
                </a:lnTo>
                <a:lnTo>
                  <a:pt x="611" y="46"/>
                </a:lnTo>
                <a:lnTo>
                  <a:pt x="592" y="81"/>
                </a:lnTo>
                <a:lnTo>
                  <a:pt x="586" y="105"/>
                </a:lnTo>
                <a:lnTo>
                  <a:pt x="437" y="181"/>
                </a:lnTo>
                <a:lnTo>
                  <a:pt x="426" y="206"/>
                </a:lnTo>
                <a:lnTo>
                  <a:pt x="400" y="204"/>
                </a:lnTo>
                <a:lnTo>
                  <a:pt x="443" y="220"/>
                </a:lnTo>
                <a:lnTo>
                  <a:pt x="455" y="211"/>
                </a:lnTo>
                <a:lnTo>
                  <a:pt x="417" y="249"/>
                </a:lnTo>
                <a:lnTo>
                  <a:pt x="417" y="237"/>
                </a:lnTo>
                <a:lnTo>
                  <a:pt x="362" y="253"/>
                </a:lnTo>
                <a:lnTo>
                  <a:pt x="413" y="254"/>
                </a:lnTo>
                <a:lnTo>
                  <a:pt x="371" y="285"/>
                </a:lnTo>
                <a:lnTo>
                  <a:pt x="346" y="284"/>
                </a:lnTo>
                <a:lnTo>
                  <a:pt x="380" y="291"/>
                </a:lnTo>
                <a:lnTo>
                  <a:pt x="400" y="274"/>
                </a:lnTo>
                <a:lnTo>
                  <a:pt x="449" y="268"/>
                </a:lnTo>
                <a:lnTo>
                  <a:pt x="461" y="263"/>
                </a:lnTo>
                <a:lnTo>
                  <a:pt x="483" y="267"/>
                </a:lnTo>
                <a:lnTo>
                  <a:pt x="490" y="263"/>
                </a:lnTo>
                <a:lnTo>
                  <a:pt x="490" y="258"/>
                </a:lnTo>
                <a:lnTo>
                  <a:pt x="523" y="258"/>
                </a:lnTo>
                <a:lnTo>
                  <a:pt x="537" y="269"/>
                </a:lnTo>
                <a:lnTo>
                  <a:pt x="557" y="278"/>
                </a:lnTo>
                <a:lnTo>
                  <a:pt x="575" y="273"/>
                </a:lnTo>
                <a:lnTo>
                  <a:pt x="584" y="272"/>
                </a:lnTo>
                <a:lnTo>
                  <a:pt x="587" y="274"/>
                </a:lnTo>
                <a:lnTo>
                  <a:pt x="608" y="280"/>
                </a:lnTo>
                <a:lnTo>
                  <a:pt x="616" y="280"/>
                </a:lnTo>
                <a:lnTo>
                  <a:pt x="632" y="286"/>
                </a:lnTo>
                <a:lnTo>
                  <a:pt x="638" y="284"/>
                </a:lnTo>
                <a:lnTo>
                  <a:pt x="650" y="286"/>
                </a:lnTo>
                <a:lnTo>
                  <a:pt x="663" y="290"/>
                </a:lnTo>
                <a:lnTo>
                  <a:pt x="666" y="288"/>
                </a:lnTo>
                <a:lnTo>
                  <a:pt x="672" y="288"/>
                </a:lnTo>
                <a:lnTo>
                  <a:pt x="680" y="291"/>
                </a:lnTo>
                <a:lnTo>
                  <a:pt x="691" y="293"/>
                </a:lnTo>
                <a:lnTo>
                  <a:pt x="697" y="289"/>
                </a:lnTo>
                <a:lnTo>
                  <a:pt x="717" y="291"/>
                </a:lnTo>
                <a:lnTo>
                  <a:pt x="720" y="296"/>
                </a:lnTo>
                <a:lnTo>
                  <a:pt x="727" y="298"/>
                </a:lnTo>
                <a:lnTo>
                  <a:pt x="732" y="306"/>
                </a:lnTo>
                <a:lnTo>
                  <a:pt x="738" y="317"/>
                </a:lnTo>
                <a:lnTo>
                  <a:pt x="738" y="322"/>
                </a:lnTo>
                <a:lnTo>
                  <a:pt x="738" y="327"/>
                </a:lnTo>
                <a:lnTo>
                  <a:pt x="739" y="328"/>
                </a:lnTo>
                <a:lnTo>
                  <a:pt x="738" y="336"/>
                </a:lnTo>
                <a:lnTo>
                  <a:pt x="742" y="342"/>
                </a:lnTo>
                <a:lnTo>
                  <a:pt x="739" y="343"/>
                </a:lnTo>
                <a:lnTo>
                  <a:pt x="739" y="348"/>
                </a:lnTo>
                <a:lnTo>
                  <a:pt x="729" y="362"/>
                </a:lnTo>
                <a:lnTo>
                  <a:pt x="727" y="366"/>
                </a:lnTo>
                <a:lnTo>
                  <a:pt x="723" y="368"/>
                </a:lnTo>
                <a:lnTo>
                  <a:pt x="708" y="378"/>
                </a:lnTo>
                <a:lnTo>
                  <a:pt x="700" y="379"/>
                </a:lnTo>
                <a:lnTo>
                  <a:pt x="700" y="374"/>
                </a:lnTo>
                <a:lnTo>
                  <a:pt x="699" y="384"/>
                </a:lnTo>
                <a:lnTo>
                  <a:pt x="686" y="395"/>
                </a:lnTo>
                <a:lnTo>
                  <a:pt x="681" y="401"/>
                </a:lnTo>
                <a:lnTo>
                  <a:pt x="674" y="424"/>
                </a:lnTo>
                <a:lnTo>
                  <a:pt x="677" y="426"/>
                </a:lnTo>
                <a:lnTo>
                  <a:pt x="660" y="447"/>
                </a:lnTo>
                <a:lnTo>
                  <a:pt x="644" y="468"/>
                </a:lnTo>
                <a:lnTo>
                  <a:pt x="638" y="484"/>
                </a:lnTo>
                <a:lnTo>
                  <a:pt x="621" y="499"/>
                </a:lnTo>
                <a:lnTo>
                  <a:pt x="610" y="505"/>
                </a:lnTo>
                <a:lnTo>
                  <a:pt x="601" y="508"/>
                </a:lnTo>
                <a:lnTo>
                  <a:pt x="595" y="520"/>
                </a:lnTo>
                <a:lnTo>
                  <a:pt x="596" y="521"/>
                </a:lnTo>
                <a:lnTo>
                  <a:pt x="595" y="526"/>
                </a:lnTo>
                <a:lnTo>
                  <a:pt x="584" y="534"/>
                </a:lnTo>
                <a:lnTo>
                  <a:pt x="586" y="537"/>
                </a:lnTo>
                <a:lnTo>
                  <a:pt x="574" y="551"/>
                </a:lnTo>
                <a:lnTo>
                  <a:pt x="565" y="555"/>
                </a:lnTo>
                <a:lnTo>
                  <a:pt x="550" y="563"/>
                </a:lnTo>
                <a:lnTo>
                  <a:pt x="544" y="567"/>
                </a:lnTo>
                <a:lnTo>
                  <a:pt x="541" y="571"/>
                </a:lnTo>
                <a:lnTo>
                  <a:pt x="537" y="572"/>
                </a:lnTo>
                <a:lnTo>
                  <a:pt x="532" y="568"/>
                </a:lnTo>
                <a:lnTo>
                  <a:pt x="528" y="567"/>
                </a:lnTo>
                <a:lnTo>
                  <a:pt x="508" y="567"/>
                </a:lnTo>
                <a:lnTo>
                  <a:pt x="498" y="571"/>
                </a:lnTo>
                <a:lnTo>
                  <a:pt x="486" y="569"/>
                </a:lnTo>
                <a:lnTo>
                  <a:pt x="471" y="576"/>
                </a:lnTo>
                <a:lnTo>
                  <a:pt x="446" y="583"/>
                </a:lnTo>
                <a:lnTo>
                  <a:pt x="453" y="587"/>
                </a:lnTo>
                <a:lnTo>
                  <a:pt x="462" y="585"/>
                </a:lnTo>
                <a:lnTo>
                  <a:pt x="473" y="581"/>
                </a:lnTo>
                <a:lnTo>
                  <a:pt x="484" y="579"/>
                </a:lnTo>
                <a:lnTo>
                  <a:pt x="490" y="576"/>
                </a:lnTo>
                <a:lnTo>
                  <a:pt x="499" y="574"/>
                </a:lnTo>
                <a:lnTo>
                  <a:pt x="510" y="569"/>
                </a:lnTo>
                <a:lnTo>
                  <a:pt x="519" y="571"/>
                </a:lnTo>
                <a:lnTo>
                  <a:pt x="526" y="574"/>
                </a:lnTo>
                <a:lnTo>
                  <a:pt x="526" y="579"/>
                </a:lnTo>
                <a:lnTo>
                  <a:pt x="522" y="589"/>
                </a:lnTo>
                <a:lnTo>
                  <a:pt x="517" y="592"/>
                </a:lnTo>
                <a:lnTo>
                  <a:pt x="523" y="594"/>
                </a:lnTo>
                <a:lnTo>
                  <a:pt x="523" y="597"/>
                </a:lnTo>
                <a:lnTo>
                  <a:pt x="528" y="602"/>
                </a:lnTo>
                <a:lnTo>
                  <a:pt x="538" y="604"/>
                </a:lnTo>
                <a:lnTo>
                  <a:pt x="544" y="608"/>
                </a:lnTo>
                <a:lnTo>
                  <a:pt x="547" y="613"/>
                </a:lnTo>
                <a:lnTo>
                  <a:pt x="553" y="619"/>
                </a:lnTo>
                <a:lnTo>
                  <a:pt x="534" y="631"/>
                </a:lnTo>
                <a:lnTo>
                  <a:pt x="514" y="636"/>
                </a:lnTo>
                <a:lnTo>
                  <a:pt x="507" y="636"/>
                </a:lnTo>
                <a:lnTo>
                  <a:pt x="504" y="632"/>
                </a:lnTo>
                <a:lnTo>
                  <a:pt x="493" y="629"/>
                </a:lnTo>
                <a:lnTo>
                  <a:pt x="487" y="630"/>
                </a:lnTo>
                <a:lnTo>
                  <a:pt x="483" y="636"/>
                </a:lnTo>
                <a:lnTo>
                  <a:pt x="471" y="642"/>
                </a:lnTo>
                <a:lnTo>
                  <a:pt x="468" y="641"/>
                </a:lnTo>
                <a:lnTo>
                  <a:pt x="453" y="658"/>
                </a:lnTo>
                <a:lnTo>
                  <a:pt x="443" y="661"/>
                </a:lnTo>
                <a:lnTo>
                  <a:pt x="432" y="658"/>
                </a:lnTo>
                <a:lnTo>
                  <a:pt x="417" y="663"/>
                </a:lnTo>
                <a:lnTo>
                  <a:pt x="407" y="662"/>
                </a:lnTo>
                <a:lnTo>
                  <a:pt x="405" y="660"/>
                </a:lnTo>
                <a:lnTo>
                  <a:pt x="394" y="655"/>
                </a:lnTo>
                <a:lnTo>
                  <a:pt x="388" y="650"/>
                </a:lnTo>
                <a:lnTo>
                  <a:pt x="373" y="649"/>
                </a:lnTo>
                <a:lnTo>
                  <a:pt x="365" y="640"/>
                </a:lnTo>
                <a:lnTo>
                  <a:pt x="361" y="636"/>
                </a:lnTo>
                <a:lnTo>
                  <a:pt x="367" y="651"/>
                </a:lnTo>
                <a:lnTo>
                  <a:pt x="371" y="652"/>
                </a:lnTo>
                <a:lnTo>
                  <a:pt x="374" y="657"/>
                </a:lnTo>
                <a:lnTo>
                  <a:pt x="383" y="657"/>
                </a:lnTo>
                <a:lnTo>
                  <a:pt x="394" y="663"/>
                </a:lnTo>
                <a:lnTo>
                  <a:pt x="410" y="668"/>
                </a:lnTo>
                <a:lnTo>
                  <a:pt x="422" y="670"/>
                </a:lnTo>
                <a:lnTo>
                  <a:pt x="429" y="674"/>
                </a:lnTo>
                <a:lnTo>
                  <a:pt x="449" y="676"/>
                </a:lnTo>
                <a:lnTo>
                  <a:pt x="459" y="684"/>
                </a:lnTo>
                <a:lnTo>
                  <a:pt x="471" y="687"/>
                </a:lnTo>
                <a:lnTo>
                  <a:pt x="477" y="682"/>
                </a:lnTo>
                <a:lnTo>
                  <a:pt x="486" y="683"/>
                </a:lnTo>
                <a:lnTo>
                  <a:pt x="499" y="671"/>
                </a:lnTo>
                <a:lnTo>
                  <a:pt x="510" y="666"/>
                </a:lnTo>
                <a:lnTo>
                  <a:pt x="520" y="667"/>
                </a:lnTo>
                <a:lnTo>
                  <a:pt x="532" y="671"/>
                </a:lnTo>
                <a:lnTo>
                  <a:pt x="540" y="679"/>
                </a:lnTo>
                <a:lnTo>
                  <a:pt x="538" y="684"/>
                </a:lnTo>
                <a:lnTo>
                  <a:pt x="546" y="686"/>
                </a:lnTo>
                <a:lnTo>
                  <a:pt x="547" y="684"/>
                </a:lnTo>
                <a:lnTo>
                  <a:pt x="556" y="688"/>
                </a:lnTo>
                <a:lnTo>
                  <a:pt x="571" y="702"/>
                </a:lnTo>
                <a:lnTo>
                  <a:pt x="580" y="708"/>
                </a:lnTo>
                <a:lnTo>
                  <a:pt x="587" y="712"/>
                </a:lnTo>
                <a:lnTo>
                  <a:pt x="592" y="710"/>
                </a:lnTo>
                <a:lnTo>
                  <a:pt x="604" y="715"/>
                </a:lnTo>
                <a:lnTo>
                  <a:pt x="607" y="724"/>
                </a:lnTo>
                <a:lnTo>
                  <a:pt x="611" y="725"/>
                </a:lnTo>
                <a:lnTo>
                  <a:pt x="617" y="741"/>
                </a:lnTo>
                <a:lnTo>
                  <a:pt x="605" y="746"/>
                </a:lnTo>
                <a:lnTo>
                  <a:pt x="605" y="755"/>
                </a:lnTo>
                <a:lnTo>
                  <a:pt x="601" y="755"/>
                </a:lnTo>
                <a:lnTo>
                  <a:pt x="577" y="773"/>
                </a:lnTo>
                <a:lnTo>
                  <a:pt x="577" y="781"/>
                </a:lnTo>
                <a:lnTo>
                  <a:pt x="563" y="777"/>
                </a:lnTo>
                <a:lnTo>
                  <a:pt x="565" y="793"/>
                </a:lnTo>
                <a:lnTo>
                  <a:pt x="563" y="777"/>
                </a:lnTo>
                <a:lnTo>
                  <a:pt x="577" y="781"/>
                </a:lnTo>
                <a:lnTo>
                  <a:pt x="577" y="773"/>
                </a:lnTo>
                <a:lnTo>
                  <a:pt x="601" y="755"/>
                </a:lnTo>
                <a:lnTo>
                  <a:pt x="605" y="755"/>
                </a:lnTo>
                <a:lnTo>
                  <a:pt x="605" y="746"/>
                </a:lnTo>
                <a:lnTo>
                  <a:pt x="617" y="741"/>
                </a:lnTo>
                <a:lnTo>
                  <a:pt x="621" y="756"/>
                </a:lnTo>
                <a:lnTo>
                  <a:pt x="626" y="765"/>
                </a:lnTo>
                <a:lnTo>
                  <a:pt x="636" y="775"/>
                </a:lnTo>
                <a:lnTo>
                  <a:pt x="635" y="776"/>
                </a:lnTo>
                <a:lnTo>
                  <a:pt x="642" y="791"/>
                </a:lnTo>
                <a:lnTo>
                  <a:pt x="647" y="784"/>
                </a:lnTo>
                <a:lnTo>
                  <a:pt x="648" y="791"/>
                </a:lnTo>
                <a:lnTo>
                  <a:pt x="653" y="796"/>
                </a:lnTo>
                <a:lnTo>
                  <a:pt x="657" y="797"/>
                </a:lnTo>
                <a:lnTo>
                  <a:pt x="665" y="805"/>
                </a:lnTo>
                <a:lnTo>
                  <a:pt x="668" y="813"/>
                </a:lnTo>
                <a:lnTo>
                  <a:pt x="666" y="815"/>
                </a:lnTo>
                <a:lnTo>
                  <a:pt x="668" y="825"/>
                </a:lnTo>
                <a:lnTo>
                  <a:pt x="671" y="829"/>
                </a:lnTo>
                <a:lnTo>
                  <a:pt x="668" y="843"/>
                </a:lnTo>
                <a:lnTo>
                  <a:pt x="668" y="849"/>
                </a:lnTo>
                <a:lnTo>
                  <a:pt x="663" y="855"/>
                </a:lnTo>
                <a:lnTo>
                  <a:pt x="665" y="860"/>
                </a:lnTo>
                <a:lnTo>
                  <a:pt x="668" y="868"/>
                </a:lnTo>
                <a:lnTo>
                  <a:pt x="669" y="871"/>
                </a:lnTo>
                <a:lnTo>
                  <a:pt x="663" y="881"/>
                </a:lnTo>
                <a:lnTo>
                  <a:pt x="663" y="889"/>
                </a:lnTo>
                <a:lnTo>
                  <a:pt x="668" y="891"/>
                </a:lnTo>
                <a:lnTo>
                  <a:pt x="666" y="897"/>
                </a:lnTo>
                <a:lnTo>
                  <a:pt x="671" y="906"/>
                </a:lnTo>
                <a:lnTo>
                  <a:pt x="662" y="910"/>
                </a:lnTo>
                <a:lnTo>
                  <a:pt x="665" y="913"/>
                </a:lnTo>
                <a:lnTo>
                  <a:pt x="671" y="929"/>
                </a:lnTo>
                <a:lnTo>
                  <a:pt x="674" y="939"/>
                </a:lnTo>
                <a:lnTo>
                  <a:pt x="677" y="950"/>
                </a:lnTo>
                <a:lnTo>
                  <a:pt x="683" y="959"/>
                </a:lnTo>
                <a:lnTo>
                  <a:pt x="683" y="965"/>
                </a:lnTo>
                <a:lnTo>
                  <a:pt x="680" y="970"/>
                </a:lnTo>
                <a:lnTo>
                  <a:pt x="681" y="985"/>
                </a:lnTo>
                <a:lnTo>
                  <a:pt x="683" y="1003"/>
                </a:lnTo>
                <a:lnTo>
                  <a:pt x="689" y="1019"/>
                </a:lnTo>
                <a:lnTo>
                  <a:pt x="702" y="1032"/>
                </a:lnTo>
                <a:lnTo>
                  <a:pt x="697" y="1034"/>
                </a:lnTo>
                <a:lnTo>
                  <a:pt x="699" y="1040"/>
                </a:lnTo>
                <a:lnTo>
                  <a:pt x="697" y="1044"/>
                </a:lnTo>
                <a:lnTo>
                  <a:pt x="693" y="1048"/>
                </a:lnTo>
                <a:lnTo>
                  <a:pt x="690" y="1055"/>
                </a:lnTo>
                <a:lnTo>
                  <a:pt x="696" y="1054"/>
                </a:lnTo>
                <a:lnTo>
                  <a:pt x="702" y="1049"/>
                </a:lnTo>
                <a:lnTo>
                  <a:pt x="702" y="1043"/>
                </a:lnTo>
                <a:lnTo>
                  <a:pt x="706" y="1046"/>
                </a:lnTo>
                <a:lnTo>
                  <a:pt x="714" y="1049"/>
                </a:lnTo>
                <a:lnTo>
                  <a:pt x="721" y="1056"/>
                </a:lnTo>
                <a:lnTo>
                  <a:pt x="732" y="1060"/>
                </a:lnTo>
                <a:lnTo>
                  <a:pt x="738" y="1064"/>
                </a:lnTo>
                <a:lnTo>
                  <a:pt x="753" y="1070"/>
                </a:lnTo>
                <a:lnTo>
                  <a:pt x="759" y="1074"/>
                </a:lnTo>
                <a:lnTo>
                  <a:pt x="762" y="1077"/>
                </a:lnTo>
                <a:lnTo>
                  <a:pt x="766" y="1080"/>
                </a:lnTo>
                <a:lnTo>
                  <a:pt x="769" y="1082"/>
                </a:lnTo>
                <a:lnTo>
                  <a:pt x="782" y="1090"/>
                </a:lnTo>
                <a:lnTo>
                  <a:pt x="788" y="1097"/>
                </a:lnTo>
                <a:lnTo>
                  <a:pt x="793" y="1103"/>
                </a:lnTo>
                <a:lnTo>
                  <a:pt x="791" y="1108"/>
                </a:lnTo>
                <a:lnTo>
                  <a:pt x="794" y="1113"/>
                </a:lnTo>
                <a:lnTo>
                  <a:pt x="803" y="1122"/>
                </a:lnTo>
                <a:lnTo>
                  <a:pt x="808" y="1132"/>
                </a:lnTo>
                <a:lnTo>
                  <a:pt x="809" y="1142"/>
                </a:lnTo>
                <a:lnTo>
                  <a:pt x="812" y="1143"/>
                </a:lnTo>
                <a:lnTo>
                  <a:pt x="811" y="1148"/>
                </a:lnTo>
                <a:lnTo>
                  <a:pt x="814" y="1153"/>
                </a:lnTo>
                <a:lnTo>
                  <a:pt x="818" y="1156"/>
                </a:lnTo>
                <a:lnTo>
                  <a:pt x="820" y="1159"/>
                </a:lnTo>
                <a:lnTo>
                  <a:pt x="827" y="1161"/>
                </a:lnTo>
                <a:lnTo>
                  <a:pt x="824" y="1167"/>
                </a:lnTo>
                <a:lnTo>
                  <a:pt x="826" y="1172"/>
                </a:lnTo>
                <a:lnTo>
                  <a:pt x="833" y="1177"/>
                </a:lnTo>
                <a:lnTo>
                  <a:pt x="839" y="1180"/>
                </a:lnTo>
                <a:lnTo>
                  <a:pt x="846" y="1185"/>
                </a:lnTo>
                <a:lnTo>
                  <a:pt x="852" y="1188"/>
                </a:lnTo>
                <a:lnTo>
                  <a:pt x="854" y="1191"/>
                </a:lnTo>
                <a:lnTo>
                  <a:pt x="851" y="1193"/>
                </a:lnTo>
                <a:lnTo>
                  <a:pt x="839" y="1193"/>
                </a:lnTo>
                <a:lnTo>
                  <a:pt x="832" y="1200"/>
                </a:lnTo>
                <a:lnTo>
                  <a:pt x="829" y="1211"/>
                </a:lnTo>
                <a:lnTo>
                  <a:pt x="830" y="1226"/>
                </a:lnTo>
                <a:lnTo>
                  <a:pt x="833" y="1240"/>
                </a:lnTo>
                <a:lnTo>
                  <a:pt x="839" y="1253"/>
                </a:lnTo>
                <a:lnTo>
                  <a:pt x="843" y="1265"/>
                </a:lnTo>
                <a:lnTo>
                  <a:pt x="852" y="1280"/>
                </a:lnTo>
                <a:lnTo>
                  <a:pt x="860" y="1295"/>
                </a:lnTo>
                <a:lnTo>
                  <a:pt x="869" y="1311"/>
                </a:lnTo>
                <a:lnTo>
                  <a:pt x="870" y="1318"/>
                </a:lnTo>
                <a:lnTo>
                  <a:pt x="869" y="1323"/>
                </a:lnTo>
                <a:lnTo>
                  <a:pt x="864" y="1327"/>
                </a:lnTo>
                <a:lnTo>
                  <a:pt x="867" y="1319"/>
                </a:lnTo>
                <a:lnTo>
                  <a:pt x="863" y="1313"/>
                </a:lnTo>
                <a:lnTo>
                  <a:pt x="855" y="1308"/>
                </a:lnTo>
                <a:lnTo>
                  <a:pt x="849" y="1307"/>
                </a:lnTo>
                <a:lnTo>
                  <a:pt x="837" y="1311"/>
                </a:lnTo>
                <a:lnTo>
                  <a:pt x="830" y="1310"/>
                </a:lnTo>
                <a:lnTo>
                  <a:pt x="827" y="1306"/>
                </a:lnTo>
                <a:lnTo>
                  <a:pt x="815" y="1292"/>
                </a:lnTo>
                <a:lnTo>
                  <a:pt x="809" y="1282"/>
                </a:lnTo>
                <a:lnTo>
                  <a:pt x="797" y="1280"/>
                </a:lnTo>
                <a:lnTo>
                  <a:pt x="782" y="1284"/>
                </a:lnTo>
                <a:lnTo>
                  <a:pt x="770" y="1284"/>
                </a:lnTo>
                <a:lnTo>
                  <a:pt x="760" y="1282"/>
                </a:lnTo>
                <a:lnTo>
                  <a:pt x="753" y="1277"/>
                </a:lnTo>
                <a:lnTo>
                  <a:pt x="741" y="1276"/>
                </a:lnTo>
                <a:lnTo>
                  <a:pt x="736" y="1280"/>
                </a:lnTo>
                <a:lnTo>
                  <a:pt x="723" y="1280"/>
                </a:lnTo>
                <a:lnTo>
                  <a:pt x="733" y="1282"/>
                </a:lnTo>
                <a:lnTo>
                  <a:pt x="732" y="1291"/>
                </a:lnTo>
                <a:lnTo>
                  <a:pt x="736" y="1282"/>
                </a:lnTo>
                <a:lnTo>
                  <a:pt x="748" y="1280"/>
                </a:lnTo>
                <a:lnTo>
                  <a:pt x="751" y="1280"/>
                </a:lnTo>
                <a:lnTo>
                  <a:pt x="754" y="1284"/>
                </a:lnTo>
                <a:lnTo>
                  <a:pt x="757" y="1287"/>
                </a:lnTo>
                <a:lnTo>
                  <a:pt x="762" y="1290"/>
                </a:lnTo>
                <a:lnTo>
                  <a:pt x="770" y="1287"/>
                </a:lnTo>
                <a:lnTo>
                  <a:pt x="781" y="1287"/>
                </a:lnTo>
                <a:lnTo>
                  <a:pt x="791" y="1287"/>
                </a:lnTo>
                <a:lnTo>
                  <a:pt x="799" y="1285"/>
                </a:lnTo>
                <a:lnTo>
                  <a:pt x="803" y="1287"/>
                </a:lnTo>
                <a:lnTo>
                  <a:pt x="806" y="1294"/>
                </a:lnTo>
                <a:lnTo>
                  <a:pt x="814" y="1303"/>
                </a:lnTo>
                <a:lnTo>
                  <a:pt x="817" y="1308"/>
                </a:lnTo>
                <a:lnTo>
                  <a:pt x="826" y="1317"/>
                </a:lnTo>
                <a:lnTo>
                  <a:pt x="834" y="1323"/>
                </a:lnTo>
                <a:lnTo>
                  <a:pt x="843" y="1336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3" name="Freeform 585"/>
          <p:cNvSpPr>
            <a:spLocks/>
          </p:cNvSpPr>
          <p:nvPr/>
        </p:nvSpPr>
        <p:spPr bwMode="auto">
          <a:xfrm>
            <a:off x="2593975" y="2835275"/>
            <a:ext cx="625475" cy="920750"/>
          </a:xfrm>
          <a:custGeom>
            <a:avLst/>
            <a:gdLst>
              <a:gd name="T0" fmla="*/ 7560470 w 788"/>
              <a:gd name="T1" fmla="*/ 711314199 h 1160"/>
              <a:gd name="T2" fmla="*/ 60483756 w 788"/>
              <a:gd name="T3" fmla="*/ 699973104 h 1160"/>
              <a:gd name="T4" fmla="*/ 102696162 w 788"/>
              <a:gd name="T5" fmla="*/ 664690931 h 1160"/>
              <a:gd name="T6" fmla="*/ 135458208 w 788"/>
              <a:gd name="T7" fmla="*/ 650200237 h 1160"/>
              <a:gd name="T8" fmla="*/ 166330311 w 788"/>
              <a:gd name="T9" fmla="*/ 604207207 h 1160"/>
              <a:gd name="T10" fmla="*/ 198462094 w 788"/>
              <a:gd name="T11" fmla="*/ 596646741 h 1160"/>
              <a:gd name="T12" fmla="*/ 237524951 w 788"/>
              <a:gd name="T13" fmla="*/ 583415728 h 1160"/>
              <a:gd name="T14" fmla="*/ 289187741 w 788"/>
              <a:gd name="T15" fmla="*/ 597276978 h 1160"/>
              <a:gd name="T16" fmla="*/ 332660621 w 788"/>
              <a:gd name="T17" fmla="*/ 600427371 h 1160"/>
              <a:gd name="T18" fmla="*/ 344001718 w 788"/>
              <a:gd name="T19" fmla="*/ 579005655 h 1160"/>
              <a:gd name="T20" fmla="*/ 374873027 w 788"/>
              <a:gd name="T21" fmla="*/ 561994806 h 1160"/>
              <a:gd name="T22" fmla="*/ 408265285 w 788"/>
              <a:gd name="T23" fmla="*/ 532383181 h 1160"/>
              <a:gd name="T24" fmla="*/ 393774590 w 788"/>
              <a:gd name="T25" fmla="*/ 539313409 h 1160"/>
              <a:gd name="T26" fmla="*/ 348411791 w 788"/>
              <a:gd name="T27" fmla="*/ 549394030 h 1160"/>
              <a:gd name="T28" fmla="*/ 327620310 w 788"/>
              <a:gd name="T29" fmla="*/ 563884724 h 1160"/>
              <a:gd name="T30" fmla="*/ 288557504 w 788"/>
              <a:gd name="T31" fmla="*/ 565145198 h 1160"/>
              <a:gd name="T32" fmla="*/ 262096268 w 788"/>
              <a:gd name="T33" fmla="*/ 531122706 h 1160"/>
              <a:gd name="T34" fmla="*/ 239414869 w 788"/>
              <a:gd name="T35" fmla="*/ 531752943 h 1160"/>
              <a:gd name="T36" fmla="*/ 210433478 w 788"/>
              <a:gd name="T37" fmla="*/ 522302560 h 1160"/>
              <a:gd name="T38" fmla="*/ 235004795 w 788"/>
              <a:gd name="T39" fmla="*/ 516001775 h 1160"/>
              <a:gd name="T40" fmla="*/ 208542766 w 788"/>
              <a:gd name="T41" fmla="*/ 504661474 h 1160"/>
              <a:gd name="T42" fmla="*/ 202242724 w 788"/>
              <a:gd name="T43" fmla="*/ 496470771 h 1160"/>
              <a:gd name="T44" fmla="*/ 168220229 w 788"/>
              <a:gd name="T45" fmla="*/ 505290917 h 1160"/>
              <a:gd name="T46" fmla="*/ 126007823 w 788"/>
              <a:gd name="T47" fmla="*/ 492060698 h 1160"/>
              <a:gd name="T48" fmla="*/ 125377586 w 788"/>
              <a:gd name="T49" fmla="*/ 487649831 h 1160"/>
              <a:gd name="T50" fmla="*/ 125377586 w 788"/>
              <a:gd name="T51" fmla="*/ 478829684 h 1160"/>
              <a:gd name="T52" fmla="*/ 114667520 w 788"/>
              <a:gd name="T53" fmla="*/ 456148288 h 1160"/>
              <a:gd name="T54" fmla="*/ 148689222 w 788"/>
              <a:gd name="T55" fmla="*/ 442917274 h 1160"/>
              <a:gd name="T56" fmla="*/ 181451243 w 788"/>
              <a:gd name="T57" fmla="*/ 436617283 h 1160"/>
              <a:gd name="T58" fmla="*/ 206022561 w 788"/>
              <a:gd name="T59" fmla="*/ 434726572 h 1160"/>
              <a:gd name="T60" fmla="*/ 246975335 w 788"/>
              <a:gd name="T61" fmla="*/ 418345960 h 1160"/>
              <a:gd name="T62" fmla="*/ 267766816 w 788"/>
              <a:gd name="T63" fmla="*/ 383693925 h 1160"/>
              <a:gd name="T64" fmla="*/ 272176890 w 788"/>
              <a:gd name="T65" fmla="*/ 334550502 h 1160"/>
              <a:gd name="T66" fmla="*/ 253905564 w 788"/>
              <a:gd name="T67" fmla="*/ 320690045 h 1160"/>
              <a:gd name="T68" fmla="*/ 231224165 w 788"/>
              <a:gd name="T69" fmla="*/ 334550502 h 1160"/>
              <a:gd name="T70" fmla="*/ 208542766 w 788"/>
              <a:gd name="T71" fmla="*/ 330140429 h 1160"/>
              <a:gd name="T72" fmla="*/ 224293936 w 788"/>
              <a:gd name="T73" fmla="*/ 312499343 h 1160"/>
              <a:gd name="T74" fmla="*/ 258315638 w 788"/>
              <a:gd name="T75" fmla="*/ 290448183 h 1160"/>
              <a:gd name="T76" fmla="*/ 288557504 w 788"/>
              <a:gd name="T77" fmla="*/ 274697015 h 1160"/>
              <a:gd name="T78" fmla="*/ 320059844 w 788"/>
              <a:gd name="T79" fmla="*/ 263355920 h 1160"/>
              <a:gd name="T80" fmla="*/ 351562184 w 788"/>
              <a:gd name="T81" fmla="*/ 272807097 h 1160"/>
              <a:gd name="T82" fmla="*/ 396294745 w 788"/>
              <a:gd name="T83" fmla="*/ 292968338 h 1160"/>
              <a:gd name="T84" fmla="*/ 399445138 w 788"/>
              <a:gd name="T85" fmla="*/ 263355920 h 1160"/>
              <a:gd name="T86" fmla="*/ 428426628 w 788"/>
              <a:gd name="T87" fmla="*/ 287297791 h 1160"/>
              <a:gd name="T88" fmla="*/ 412045915 w 788"/>
              <a:gd name="T89" fmla="*/ 273436540 h 1160"/>
              <a:gd name="T90" fmla="*/ 410155203 w 788"/>
              <a:gd name="T91" fmla="*/ 234374532 h 1160"/>
              <a:gd name="T92" fmla="*/ 432207258 w 788"/>
              <a:gd name="T93" fmla="*/ 218623363 h 1160"/>
              <a:gd name="T94" fmla="*/ 426536710 w 788"/>
              <a:gd name="T95" fmla="*/ 187751214 h 1160"/>
              <a:gd name="T96" fmla="*/ 442287880 w 788"/>
              <a:gd name="T97" fmla="*/ 178931068 h 1160"/>
              <a:gd name="T98" fmla="*/ 450477790 w 788"/>
              <a:gd name="T99" fmla="*/ 161920219 h 1160"/>
              <a:gd name="T100" fmla="*/ 439767725 w 788"/>
              <a:gd name="T101" fmla="*/ 152469042 h 1160"/>
              <a:gd name="T102" fmla="*/ 419606481 w 788"/>
              <a:gd name="T103" fmla="*/ 158769827 h 1160"/>
              <a:gd name="T104" fmla="*/ 408265285 w 788"/>
              <a:gd name="T105" fmla="*/ 145538813 h 1160"/>
              <a:gd name="T106" fmla="*/ 405745130 w 788"/>
              <a:gd name="T107" fmla="*/ 143018658 h 1160"/>
              <a:gd name="T108" fmla="*/ 393774590 w 788"/>
              <a:gd name="T109" fmla="*/ 110886878 h 1160"/>
              <a:gd name="T110" fmla="*/ 386844361 w 788"/>
              <a:gd name="T111" fmla="*/ 83165146 h 1160"/>
              <a:gd name="T112" fmla="*/ 415195514 w 788"/>
              <a:gd name="T113" fmla="*/ 39692258 h 1160"/>
              <a:gd name="T114" fmla="*/ 436617332 w 788"/>
              <a:gd name="T115" fmla="*/ 28351957 h 1160"/>
              <a:gd name="T116" fmla="*/ 457408813 w 788"/>
              <a:gd name="T117" fmla="*/ 15751175 h 1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8"/>
              <a:gd name="T178" fmla="*/ 0 h 1160"/>
              <a:gd name="T179" fmla="*/ 788 w 788"/>
              <a:gd name="T180" fmla="*/ 1160 h 116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8" h="1160">
                <a:moveTo>
                  <a:pt x="38" y="1147"/>
                </a:moveTo>
                <a:lnTo>
                  <a:pt x="33" y="1149"/>
                </a:lnTo>
                <a:lnTo>
                  <a:pt x="36" y="1154"/>
                </a:lnTo>
                <a:lnTo>
                  <a:pt x="30" y="1158"/>
                </a:lnTo>
                <a:lnTo>
                  <a:pt x="20" y="1160"/>
                </a:lnTo>
                <a:lnTo>
                  <a:pt x="3" y="1159"/>
                </a:lnTo>
                <a:lnTo>
                  <a:pt x="0" y="1150"/>
                </a:lnTo>
                <a:lnTo>
                  <a:pt x="5" y="1147"/>
                </a:lnTo>
                <a:lnTo>
                  <a:pt x="3" y="1137"/>
                </a:lnTo>
                <a:lnTo>
                  <a:pt x="12" y="1129"/>
                </a:lnTo>
                <a:lnTo>
                  <a:pt x="21" y="1129"/>
                </a:lnTo>
                <a:lnTo>
                  <a:pt x="29" y="1125"/>
                </a:lnTo>
                <a:lnTo>
                  <a:pt x="41" y="1122"/>
                </a:lnTo>
                <a:lnTo>
                  <a:pt x="50" y="1123"/>
                </a:lnTo>
                <a:lnTo>
                  <a:pt x="53" y="1129"/>
                </a:lnTo>
                <a:lnTo>
                  <a:pt x="60" y="1128"/>
                </a:lnTo>
                <a:lnTo>
                  <a:pt x="66" y="1121"/>
                </a:lnTo>
                <a:lnTo>
                  <a:pt x="73" y="1122"/>
                </a:lnTo>
                <a:lnTo>
                  <a:pt x="82" y="1117"/>
                </a:lnTo>
                <a:lnTo>
                  <a:pt x="96" y="1111"/>
                </a:lnTo>
                <a:lnTo>
                  <a:pt x="97" y="1106"/>
                </a:lnTo>
                <a:lnTo>
                  <a:pt x="106" y="1105"/>
                </a:lnTo>
                <a:lnTo>
                  <a:pt x="115" y="1097"/>
                </a:lnTo>
                <a:lnTo>
                  <a:pt x="118" y="1090"/>
                </a:lnTo>
                <a:lnTo>
                  <a:pt x="127" y="1085"/>
                </a:lnTo>
                <a:lnTo>
                  <a:pt x="133" y="1086"/>
                </a:lnTo>
                <a:lnTo>
                  <a:pt x="142" y="1076"/>
                </a:lnTo>
                <a:lnTo>
                  <a:pt x="146" y="1059"/>
                </a:lnTo>
                <a:lnTo>
                  <a:pt x="155" y="1059"/>
                </a:lnTo>
                <a:lnTo>
                  <a:pt x="163" y="1055"/>
                </a:lnTo>
                <a:lnTo>
                  <a:pt x="164" y="1062"/>
                </a:lnTo>
                <a:lnTo>
                  <a:pt x="166" y="1063"/>
                </a:lnTo>
                <a:lnTo>
                  <a:pt x="169" y="1054"/>
                </a:lnTo>
                <a:lnTo>
                  <a:pt x="167" y="1050"/>
                </a:lnTo>
                <a:lnTo>
                  <a:pt x="170" y="1049"/>
                </a:lnTo>
                <a:lnTo>
                  <a:pt x="178" y="1052"/>
                </a:lnTo>
                <a:lnTo>
                  <a:pt x="188" y="1053"/>
                </a:lnTo>
                <a:lnTo>
                  <a:pt x="196" y="1048"/>
                </a:lnTo>
                <a:lnTo>
                  <a:pt x="202" y="1037"/>
                </a:lnTo>
                <a:lnTo>
                  <a:pt x="215" y="1032"/>
                </a:lnTo>
                <a:lnTo>
                  <a:pt x="224" y="1026"/>
                </a:lnTo>
                <a:lnTo>
                  <a:pt x="231" y="1018"/>
                </a:lnTo>
                <a:lnTo>
                  <a:pt x="240" y="1015"/>
                </a:lnTo>
                <a:lnTo>
                  <a:pt x="245" y="1003"/>
                </a:lnTo>
                <a:lnTo>
                  <a:pt x="249" y="985"/>
                </a:lnTo>
                <a:lnTo>
                  <a:pt x="254" y="980"/>
                </a:lnTo>
                <a:lnTo>
                  <a:pt x="257" y="974"/>
                </a:lnTo>
                <a:lnTo>
                  <a:pt x="258" y="971"/>
                </a:lnTo>
                <a:lnTo>
                  <a:pt x="261" y="961"/>
                </a:lnTo>
                <a:lnTo>
                  <a:pt x="264" y="959"/>
                </a:lnTo>
                <a:lnTo>
                  <a:pt x="275" y="963"/>
                </a:lnTo>
                <a:lnTo>
                  <a:pt x="282" y="965"/>
                </a:lnTo>
                <a:lnTo>
                  <a:pt x="289" y="971"/>
                </a:lnTo>
                <a:lnTo>
                  <a:pt x="297" y="971"/>
                </a:lnTo>
                <a:lnTo>
                  <a:pt x="309" y="964"/>
                </a:lnTo>
                <a:lnTo>
                  <a:pt x="318" y="959"/>
                </a:lnTo>
                <a:lnTo>
                  <a:pt x="322" y="959"/>
                </a:lnTo>
                <a:lnTo>
                  <a:pt x="318" y="954"/>
                </a:lnTo>
                <a:lnTo>
                  <a:pt x="318" y="947"/>
                </a:lnTo>
                <a:lnTo>
                  <a:pt x="315" y="947"/>
                </a:lnTo>
                <a:lnTo>
                  <a:pt x="315" y="938"/>
                </a:lnTo>
                <a:lnTo>
                  <a:pt x="321" y="937"/>
                </a:lnTo>
                <a:lnTo>
                  <a:pt x="324" y="931"/>
                </a:lnTo>
                <a:lnTo>
                  <a:pt x="322" y="927"/>
                </a:lnTo>
                <a:lnTo>
                  <a:pt x="328" y="926"/>
                </a:lnTo>
                <a:lnTo>
                  <a:pt x="343" y="924"/>
                </a:lnTo>
                <a:lnTo>
                  <a:pt x="350" y="924"/>
                </a:lnTo>
                <a:lnTo>
                  <a:pt x="356" y="927"/>
                </a:lnTo>
                <a:lnTo>
                  <a:pt x="373" y="927"/>
                </a:lnTo>
                <a:lnTo>
                  <a:pt x="377" y="926"/>
                </a:lnTo>
                <a:lnTo>
                  <a:pt x="383" y="927"/>
                </a:lnTo>
                <a:lnTo>
                  <a:pt x="392" y="927"/>
                </a:lnTo>
                <a:lnTo>
                  <a:pt x="397" y="928"/>
                </a:lnTo>
                <a:lnTo>
                  <a:pt x="400" y="924"/>
                </a:lnTo>
                <a:lnTo>
                  <a:pt x="410" y="929"/>
                </a:lnTo>
                <a:lnTo>
                  <a:pt x="416" y="932"/>
                </a:lnTo>
                <a:lnTo>
                  <a:pt x="429" y="935"/>
                </a:lnTo>
                <a:lnTo>
                  <a:pt x="440" y="934"/>
                </a:lnTo>
                <a:lnTo>
                  <a:pt x="458" y="944"/>
                </a:lnTo>
                <a:lnTo>
                  <a:pt x="459" y="948"/>
                </a:lnTo>
                <a:lnTo>
                  <a:pt x="464" y="950"/>
                </a:lnTo>
                <a:lnTo>
                  <a:pt x="476" y="952"/>
                </a:lnTo>
                <a:lnTo>
                  <a:pt x="479" y="954"/>
                </a:lnTo>
                <a:lnTo>
                  <a:pt x="491" y="955"/>
                </a:lnTo>
                <a:lnTo>
                  <a:pt x="498" y="953"/>
                </a:lnTo>
                <a:lnTo>
                  <a:pt x="502" y="954"/>
                </a:lnTo>
                <a:lnTo>
                  <a:pt x="514" y="952"/>
                </a:lnTo>
                <a:lnTo>
                  <a:pt x="519" y="954"/>
                </a:lnTo>
                <a:lnTo>
                  <a:pt x="526" y="952"/>
                </a:lnTo>
                <a:lnTo>
                  <a:pt x="528" y="953"/>
                </a:lnTo>
                <a:lnTo>
                  <a:pt x="526" y="958"/>
                </a:lnTo>
                <a:lnTo>
                  <a:pt x="529" y="955"/>
                </a:lnTo>
                <a:lnTo>
                  <a:pt x="532" y="952"/>
                </a:lnTo>
                <a:lnTo>
                  <a:pt x="534" y="944"/>
                </a:lnTo>
                <a:lnTo>
                  <a:pt x="532" y="938"/>
                </a:lnTo>
                <a:lnTo>
                  <a:pt x="537" y="931"/>
                </a:lnTo>
                <a:lnTo>
                  <a:pt x="534" y="927"/>
                </a:lnTo>
                <a:lnTo>
                  <a:pt x="540" y="928"/>
                </a:lnTo>
                <a:lnTo>
                  <a:pt x="541" y="921"/>
                </a:lnTo>
                <a:lnTo>
                  <a:pt x="546" y="919"/>
                </a:lnTo>
                <a:lnTo>
                  <a:pt x="547" y="916"/>
                </a:lnTo>
                <a:lnTo>
                  <a:pt x="546" y="913"/>
                </a:lnTo>
                <a:lnTo>
                  <a:pt x="553" y="912"/>
                </a:lnTo>
                <a:lnTo>
                  <a:pt x="555" y="913"/>
                </a:lnTo>
                <a:lnTo>
                  <a:pt x="562" y="910"/>
                </a:lnTo>
                <a:lnTo>
                  <a:pt x="565" y="905"/>
                </a:lnTo>
                <a:lnTo>
                  <a:pt x="583" y="892"/>
                </a:lnTo>
                <a:lnTo>
                  <a:pt x="587" y="892"/>
                </a:lnTo>
                <a:lnTo>
                  <a:pt x="593" y="896"/>
                </a:lnTo>
                <a:lnTo>
                  <a:pt x="595" y="892"/>
                </a:lnTo>
                <a:lnTo>
                  <a:pt x="604" y="886"/>
                </a:lnTo>
                <a:lnTo>
                  <a:pt x="610" y="877"/>
                </a:lnTo>
                <a:lnTo>
                  <a:pt x="613" y="875"/>
                </a:lnTo>
                <a:lnTo>
                  <a:pt x="614" y="871"/>
                </a:lnTo>
                <a:lnTo>
                  <a:pt x="626" y="865"/>
                </a:lnTo>
                <a:lnTo>
                  <a:pt x="629" y="859"/>
                </a:lnTo>
                <a:lnTo>
                  <a:pt x="635" y="855"/>
                </a:lnTo>
                <a:lnTo>
                  <a:pt x="642" y="851"/>
                </a:lnTo>
                <a:lnTo>
                  <a:pt x="647" y="849"/>
                </a:lnTo>
                <a:lnTo>
                  <a:pt x="648" y="845"/>
                </a:lnTo>
                <a:lnTo>
                  <a:pt x="654" y="843"/>
                </a:lnTo>
                <a:lnTo>
                  <a:pt x="666" y="840"/>
                </a:lnTo>
                <a:lnTo>
                  <a:pt x="666" y="835"/>
                </a:lnTo>
                <a:lnTo>
                  <a:pt x="662" y="834"/>
                </a:lnTo>
                <a:lnTo>
                  <a:pt x="662" y="838"/>
                </a:lnTo>
                <a:lnTo>
                  <a:pt x="654" y="840"/>
                </a:lnTo>
                <a:lnTo>
                  <a:pt x="647" y="845"/>
                </a:lnTo>
                <a:lnTo>
                  <a:pt x="642" y="849"/>
                </a:lnTo>
                <a:lnTo>
                  <a:pt x="634" y="850"/>
                </a:lnTo>
                <a:lnTo>
                  <a:pt x="625" y="856"/>
                </a:lnTo>
                <a:lnTo>
                  <a:pt x="619" y="860"/>
                </a:lnTo>
                <a:lnTo>
                  <a:pt x="616" y="868"/>
                </a:lnTo>
                <a:lnTo>
                  <a:pt x="611" y="868"/>
                </a:lnTo>
                <a:lnTo>
                  <a:pt x="605" y="872"/>
                </a:lnTo>
                <a:lnTo>
                  <a:pt x="595" y="874"/>
                </a:lnTo>
                <a:lnTo>
                  <a:pt x="574" y="879"/>
                </a:lnTo>
                <a:lnTo>
                  <a:pt x="566" y="880"/>
                </a:lnTo>
                <a:lnTo>
                  <a:pt x="555" y="877"/>
                </a:lnTo>
                <a:lnTo>
                  <a:pt x="556" y="872"/>
                </a:lnTo>
                <a:lnTo>
                  <a:pt x="553" y="872"/>
                </a:lnTo>
                <a:lnTo>
                  <a:pt x="550" y="877"/>
                </a:lnTo>
                <a:lnTo>
                  <a:pt x="547" y="880"/>
                </a:lnTo>
                <a:lnTo>
                  <a:pt x="540" y="881"/>
                </a:lnTo>
                <a:lnTo>
                  <a:pt x="534" y="884"/>
                </a:lnTo>
                <a:lnTo>
                  <a:pt x="526" y="886"/>
                </a:lnTo>
                <a:lnTo>
                  <a:pt x="525" y="889"/>
                </a:lnTo>
                <a:lnTo>
                  <a:pt x="525" y="890"/>
                </a:lnTo>
                <a:lnTo>
                  <a:pt x="523" y="893"/>
                </a:lnTo>
                <a:lnTo>
                  <a:pt x="519" y="892"/>
                </a:lnTo>
                <a:lnTo>
                  <a:pt x="520" y="895"/>
                </a:lnTo>
                <a:lnTo>
                  <a:pt x="516" y="898"/>
                </a:lnTo>
                <a:lnTo>
                  <a:pt x="516" y="901"/>
                </a:lnTo>
                <a:lnTo>
                  <a:pt x="511" y="905"/>
                </a:lnTo>
                <a:lnTo>
                  <a:pt x="505" y="903"/>
                </a:lnTo>
                <a:lnTo>
                  <a:pt x="498" y="906"/>
                </a:lnTo>
                <a:lnTo>
                  <a:pt x="480" y="905"/>
                </a:lnTo>
                <a:lnTo>
                  <a:pt x="479" y="903"/>
                </a:lnTo>
                <a:lnTo>
                  <a:pt x="474" y="903"/>
                </a:lnTo>
                <a:lnTo>
                  <a:pt x="471" y="901"/>
                </a:lnTo>
                <a:lnTo>
                  <a:pt x="458" y="897"/>
                </a:lnTo>
                <a:lnTo>
                  <a:pt x="449" y="896"/>
                </a:lnTo>
                <a:lnTo>
                  <a:pt x="443" y="886"/>
                </a:lnTo>
                <a:lnTo>
                  <a:pt x="438" y="880"/>
                </a:lnTo>
                <a:lnTo>
                  <a:pt x="435" y="879"/>
                </a:lnTo>
                <a:lnTo>
                  <a:pt x="438" y="874"/>
                </a:lnTo>
                <a:lnTo>
                  <a:pt x="426" y="874"/>
                </a:lnTo>
                <a:lnTo>
                  <a:pt x="422" y="866"/>
                </a:lnTo>
                <a:lnTo>
                  <a:pt x="421" y="858"/>
                </a:lnTo>
                <a:lnTo>
                  <a:pt x="419" y="850"/>
                </a:lnTo>
                <a:lnTo>
                  <a:pt x="416" y="843"/>
                </a:lnTo>
                <a:lnTo>
                  <a:pt x="415" y="842"/>
                </a:lnTo>
                <a:lnTo>
                  <a:pt x="413" y="839"/>
                </a:lnTo>
                <a:lnTo>
                  <a:pt x="412" y="835"/>
                </a:lnTo>
                <a:lnTo>
                  <a:pt x="404" y="834"/>
                </a:lnTo>
                <a:lnTo>
                  <a:pt x="400" y="835"/>
                </a:lnTo>
                <a:lnTo>
                  <a:pt x="394" y="835"/>
                </a:lnTo>
                <a:lnTo>
                  <a:pt x="388" y="835"/>
                </a:lnTo>
                <a:lnTo>
                  <a:pt x="385" y="839"/>
                </a:lnTo>
                <a:lnTo>
                  <a:pt x="388" y="843"/>
                </a:lnTo>
                <a:lnTo>
                  <a:pt x="380" y="844"/>
                </a:lnTo>
                <a:lnTo>
                  <a:pt x="376" y="843"/>
                </a:lnTo>
                <a:lnTo>
                  <a:pt x="371" y="843"/>
                </a:lnTo>
                <a:lnTo>
                  <a:pt x="364" y="838"/>
                </a:lnTo>
                <a:lnTo>
                  <a:pt x="353" y="838"/>
                </a:lnTo>
                <a:lnTo>
                  <a:pt x="358" y="842"/>
                </a:lnTo>
                <a:lnTo>
                  <a:pt x="356" y="843"/>
                </a:lnTo>
                <a:lnTo>
                  <a:pt x="343" y="843"/>
                </a:lnTo>
                <a:lnTo>
                  <a:pt x="339" y="838"/>
                </a:lnTo>
                <a:lnTo>
                  <a:pt x="331" y="835"/>
                </a:lnTo>
                <a:lnTo>
                  <a:pt x="334" y="829"/>
                </a:lnTo>
                <a:lnTo>
                  <a:pt x="336" y="823"/>
                </a:lnTo>
                <a:lnTo>
                  <a:pt x="340" y="821"/>
                </a:lnTo>
                <a:lnTo>
                  <a:pt x="345" y="817"/>
                </a:lnTo>
                <a:lnTo>
                  <a:pt x="348" y="817"/>
                </a:lnTo>
                <a:lnTo>
                  <a:pt x="346" y="821"/>
                </a:lnTo>
                <a:lnTo>
                  <a:pt x="349" y="821"/>
                </a:lnTo>
                <a:lnTo>
                  <a:pt x="352" y="822"/>
                </a:lnTo>
                <a:lnTo>
                  <a:pt x="364" y="823"/>
                </a:lnTo>
                <a:lnTo>
                  <a:pt x="367" y="821"/>
                </a:lnTo>
                <a:lnTo>
                  <a:pt x="373" y="819"/>
                </a:lnTo>
                <a:lnTo>
                  <a:pt x="379" y="816"/>
                </a:lnTo>
                <a:lnTo>
                  <a:pt x="380" y="812"/>
                </a:lnTo>
                <a:lnTo>
                  <a:pt x="368" y="816"/>
                </a:lnTo>
                <a:lnTo>
                  <a:pt x="362" y="817"/>
                </a:lnTo>
                <a:lnTo>
                  <a:pt x="358" y="809"/>
                </a:lnTo>
                <a:lnTo>
                  <a:pt x="349" y="809"/>
                </a:lnTo>
                <a:lnTo>
                  <a:pt x="342" y="808"/>
                </a:lnTo>
                <a:lnTo>
                  <a:pt x="340" y="809"/>
                </a:lnTo>
                <a:lnTo>
                  <a:pt x="336" y="809"/>
                </a:lnTo>
                <a:lnTo>
                  <a:pt x="331" y="801"/>
                </a:lnTo>
                <a:lnTo>
                  <a:pt x="328" y="793"/>
                </a:lnTo>
                <a:lnTo>
                  <a:pt x="336" y="795"/>
                </a:lnTo>
                <a:lnTo>
                  <a:pt x="331" y="792"/>
                </a:lnTo>
                <a:lnTo>
                  <a:pt x="328" y="787"/>
                </a:lnTo>
                <a:lnTo>
                  <a:pt x="331" y="780"/>
                </a:lnTo>
                <a:lnTo>
                  <a:pt x="327" y="785"/>
                </a:lnTo>
                <a:lnTo>
                  <a:pt x="322" y="782"/>
                </a:lnTo>
                <a:lnTo>
                  <a:pt x="319" y="777"/>
                </a:lnTo>
                <a:lnTo>
                  <a:pt x="318" y="785"/>
                </a:lnTo>
                <a:lnTo>
                  <a:pt x="321" y="788"/>
                </a:lnTo>
                <a:lnTo>
                  <a:pt x="321" y="790"/>
                </a:lnTo>
                <a:lnTo>
                  <a:pt x="313" y="791"/>
                </a:lnTo>
                <a:lnTo>
                  <a:pt x="304" y="788"/>
                </a:lnTo>
                <a:lnTo>
                  <a:pt x="300" y="786"/>
                </a:lnTo>
                <a:lnTo>
                  <a:pt x="297" y="787"/>
                </a:lnTo>
                <a:lnTo>
                  <a:pt x="285" y="785"/>
                </a:lnTo>
                <a:lnTo>
                  <a:pt x="279" y="785"/>
                </a:lnTo>
                <a:lnTo>
                  <a:pt x="275" y="790"/>
                </a:lnTo>
                <a:lnTo>
                  <a:pt x="276" y="792"/>
                </a:lnTo>
                <a:lnTo>
                  <a:pt x="267" y="802"/>
                </a:lnTo>
                <a:lnTo>
                  <a:pt x="263" y="802"/>
                </a:lnTo>
                <a:lnTo>
                  <a:pt x="260" y="803"/>
                </a:lnTo>
                <a:lnTo>
                  <a:pt x="255" y="802"/>
                </a:lnTo>
                <a:lnTo>
                  <a:pt x="249" y="802"/>
                </a:lnTo>
                <a:lnTo>
                  <a:pt x="243" y="800"/>
                </a:lnTo>
                <a:lnTo>
                  <a:pt x="228" y="808"/>
                </a:lnTo>
                <a:lnTo>
                  <a:pt x="207" y="798"/>
                </a:lnTo>
                <a:lnTo>
                  <a:pt x="210" y="795"/>
                </a:lnTo>
                <a:lnTo>
                  <a:pt x="209" y="790"/>
                </a:lnTo>
                <a:lnTo>
                  <a:pt x="200" y="781"/>
                </a:lnTo>
                <a:lnTo>
                  <a:pt x="205" y="781"/>
                </a:lnTo>
                <a:lnTo>
                  <a:pt x="215" y="782"/>
                </a:lnTo>
                <a:lnTo>
                  <a:pt x="221" y="784"/>
                </a:lnTo>
                <a:lnTo>
                  <a:pt x="228" y="785"/>
                </a:lnTo>
                <a:lnTo>
                  <a:pt x="240" y="781"/>
                </a:lnTo>
                <a:lnTo>
                  <a:pt x="225" y="782"/>
                </a:lnTo>
                <a:lnTo>
                  <a:pt x="215" y="777"/>
                </a:lnTo>
                <a:lnTo>
                  <a:pt x="207" y="777"/>
                </a:lnTo>
                <a:lnTo>
                  <a:pt x="206" y="775"/>
                </a:lnTo>
                <a:lnTo>
                  <a:pt x="199" y="774"/>
                </a:lnTo>
                <a:lnTo>
                  <a:pt x="197" y="777"/>
                </a:lnTo>
                <a:lnTo>
                  <a:pt x="193" y="782"/>
                </a:lnTo>
                <a:lnTo>
                  <a:pt x="190" y="780"/>
                </a:lnTo>
                <a:lnTo>
                  <a:pt x="188" y="771"/>
                </a:lnTo>
                <a:lnTo>
                  <a:pt x="182" y="767"/>
                </a:lnTo>
                <a:lnTo>
                  <a:pt x="185" y="766"/>
                </a:lnTo>
                <a:lnTo>
                  <a:pt x="190" y="766"/>
                </a:lnTo>
                <a:lnTo>
                  <a:pt x="191" y="762"/>
                </a:lnTo>
                <a:lnTo>
                  <a:pt x="193" y="762"/>
                </a:lnTo>
                <a:lnTo>
                  <a:pt x="199" y="760"/>
                </a:lnTo>
                <a:lnTo>
                  <a:pt x="206" y="759"/>
                </a:lnTo>
                <a:lnTo>
                  <a:pt x="210" y="753"/>
                </a:lnTo>
                <a:lnTo>
                  <a:pt x="212" y="745"/>
                </a:lnTo>
                <a:lnTo>
                  <a:pt x="207" y="739"/>
                </a:lnTo>
                <a:lnTo>
                  <a:pt x="199" y="737"/>
                </a:lnTo>
                <a:lnTo>
                  <a:pt x="188" y="733"/>
                </a:lnTo>
                <a:lnTo>
                  <a:pt x="185" y="735"/>
                </a:lnTo>
                <a:lnTo>
                  <a:pt x="181" y="734"/>
                </a:lnTo>
                <a:lnTo>
                  <a:pt x="184" y="727"/>
                </a:lnTo>
                <a:lnTo>
                  <a:pt x="182" y="724"/>
                </a:lnTo>
                <a:lnTo>
                  <a:pt x="190" y="722"/>
                </a:lnTo>
                <a:lnTo>
                  <a:pt x="194" y="722"/>
                </a:lnTo>
                <a:lnTo>
                  <a:pt x="206" y="717"/>
                </a:lnTo>
                <a:lnTo>
                  <a:pt x="210" y="717"/>
                </a:lnTo>
                <a:lnTo>
                  <a:pt x="215" y="713"/>
                </a:lnTo>
                <a:lnTo>
                  <a:pt x="221" y="714"/>
                </a:lnTo>
                <a:lnTo>
                  <a:pt x="224" y="713"/>
                </a:lnTo>
                <a:lnTo>
                  <a:pt x="227" y="704"/>
                </a:lnTo>
                <a:lnTo>
                  <a:pt x="230" y="702"/>
                </a:lnTo>
                <a:lnTo>
                  <a:pt x="236" y="703"/>
                </a:lnTo>
                <a:lnTo>
                  <a:pt x="243" y="703"/>
                </a:lnTo>
                <a:lnTo>
                  <a:pt x="248" y="709"/>
                </a:lnTo>
                <a:lnTo>
                  <a:pt x="257" y="706"/>
                </a:lnTo>
                <a:lnTo>
                  <a:pt x="258" y="704"/>
                </a:lnTo>
                <a:lnTo>
                  <a:pt x="258" y="709"/>
                </a:lnTo>
                <a:lnTo>
                  <a:pt x="269" y="708"/>
                </a:lnTo>
                <a:lnTo>
                  <a:pt x="267" y="706"/>
                </a:lnTo>
                <a:lnTo>
                  <a:pt x="270" y="703"/>
                </a:lnTo>
                <a:lnTo>
                  <a:pt x="277" y="702"/>
                </a:lnTo>
                <a:lnTo>
                  <a:pt x="288" y="693"/>
                </a:lnTo>
                <a:lnTo>
                  <a:pt x="288" y="692"/>
                </a:lnTo>
                <a:lnTo>
                  <a:pt x="292" y="691"/>
                </a:lnTo>
                <a:lnTo>
                  <a:pt x="300" y="696"/>
                </a:lnTo>
                <a:lnTo>
                  <a:pt x="300" y="691"/>
                </a:lnTo>
                <a:lnTo>
                  <a:pt x="306" y="688"/>
                </a:lnTo>
                <a:lnTo>
                  <a:pt x="307" y="687"/>
                </a:lnTo>
                <a:lnTo>
                  <a:pt x="315" y="688"/>
                </a:lnTo>
                <a:lnTo>
                  <a:pt x="321" y="687"/>
                </a:lnTo>
                <a:lnTo>
                  <a:pt x="324" y="690"/>
                </a:lnTo>
                <a:lnTo>
                  <a:pt x="327" y="690"/>
                </a:lnTo>
                <a:lnTo>
                  <a:pt x="339" y="685"/>
                </a:lnTo>
                <a:lnTo>
                  <a:pt x="342" y="685"/>
                </a:lnTo>
                <a:lnTo>
                  <a:pt x="353" y="677"/>
                </a:lnTo>
                <a:lnTo>
                  <a:pt x="361" y="676"/>
                </a:lnTo>
                <a:lnTo>
                  <a:pt x="362" y="677"/>
                </a:lnTo>
                <a:lnTo>
                  <a:pt x="368" y="677"/>
                </a:lnTo>
                <a:lnTo>
                  <a:pt x="377" y="671"/>
                </a:lnTo>
                <a:lnTo>
                  <a:pt x="382" y="672"/>
                </a:lnTo>
                <a:lnTo>
                  <a:pt x="389" y="667"/>
                </a:lnTo>
                <a:lnTo>
                  <a:pt x="392" y="664"/>
                </a:lnTo>
                <a:lnTo>
                  <a:pt x="406" y="650"/>
                </a:lnTo>
                <a:lnTo>
                  <a:pt x="416" y="636"/>
                </a:lnTo>
                <a:lnTo>
                  <a:pt x="422" y="624"/>
                </a:lnTo>
                <a:lnTo>
                  <a:pt x="426" y="619"/>
                </a:lnTo>
                <a:lnTo>
                  <a:pt x="428" y="612"/>
                </a:lnTo>
                <a:lnTo>
                  <a:pt x="429" y="609"/>
                </a:lnTo>
                <a:lnTo>
                  <a:pt x="434" y="611"/>
                </a:lnTo>
                <a:lnTo>
                  <a:pt x="444" y="607"/>
                </a:lnTo>
                <a:lnTo>
                  <a:pt x="429" y="606"/>
                </a:lnTo>
                <a:lnTo>
                  <a:pt x="425" y="609"/>
                </a:lnTo>
                <a:lnTo>
                  <a:pt x="425" y="599"/>
                </a:lnTo>
                <a:lnTo>
                  <a:pt x="422" y="592"/>
                </a:lnTo>
                <a:lnTo>
                  <a:pt x="421" y="588"/>
                </a:lnTo>
                <a:lnTo>
                  <a:pt x="423" y="580"/>
                </a:lnTo>
                <a:lnTo>
                  <a:pt x="428" y="573"/>
                </a:lnTo>
                <a:lnTo>
                  <a:pt x="432" y="571"/>
                </a:lnTo>
                <a:lnTo>
                  <a:pt x="438" y="562"/>
                </a:lnTo>
                <a:lnTo>
                  <a:pt x="434" y="549"/>
                </a:lnTo>
                <a:lnTo>
                  <a:pt x="426" y="535"/>
                </a:lnTo>
                <a:lnTo>
                  <a:pt x="432" y="531"/>
                </a:lnTo>
                <a:lnTo>
                  <a:pt x="432" y="524"/>
                </a:lnTo>
                <a:lnTo>
                  <a:pt x="429" y="520"/>
                </a:lnTo>
                <a:lnTo>
                  <a:pt x="432" y="514"/>
                </a:lnTo>
                <a:lnTo>
                  <a:pt x="441" y="517"/>
                </a:lnTo>
                <a:lnTo>
                  <a:pt x="447" y="512"/>
                </a:lnTo>
                <a:lnTo>
                  <a:pt x="444" y="512"/>
                </a:lnTo>
                <a:lnTo>
                  <a:pt x="431" y="513"/>
                </a:lnTo>
                <a:lnTo>
                  <a:pt x="426" y="510"/>
                </a:lnTo>
                <a:lnTo>
                  <a:pt x="415" y="510"/>
                </a:lnTo>
                <a:lnTo>
                  <a:pt x="403" y="509"/>
                </a:lnTo>
                <a:lnTo>
                  <a:pt x="400" y="512"/>
                </a:lnTo>
                <a:lnTo>
                  <a:pt x="392" y="512"/>
                </a:lnTo>
                <a:lnTo>
                  <a:pt x="388" y="512"/>
                </a:lnTo>
                <a:lnTo>
                  <a:pt x="385" y="513"/>
                </a:lnTo>
                <a:lnTo>
                  <a:pt x="373" y="515"/>
                </a:lnTo>
                <a:lnTo>
                  <a:pt x="373" y="518"/>
                </a:lnTo>
                <a:lnTo>
                  <a:pt x="368" y="523"/>
                </a:lnTo>
                <a:lnTo>
                  <a:pt x="367" y="526"/>
                </a:lnTo>
                <a:lnTo>
                  <a:pt x="368" y="528"/>
                </a:lnTo>
                <a:lnTo>
                  <a:pt x="367" y="531"/>
                </a:lnTo>
                <a:lnTo>
                  <a:pt x="365" y="531"/>
                </a:lnTo>
                <a:lnTo>
                  <a:pt x="362" y="535"/>
                </a:lnTo>
                <a:lnTo>
                  <a:pt x="358" y="531"/>
                </a:lnTo>
                <a:lnTo>
                  <a:pt x="361" y="528"/>
                </a:lnTo>
                <a:lnTo>
                  <a:pt x="353" y="523"/>
                </a:lnTo>
                <a:lnTo>
                  <a:pt x="350" y="520"/>
                </a:lnTo>
                <a:lnTo>
                  <a:pt x="343" y="525"/>
                </a:lnTo>
                <a:lnTo>
                  <a:pt x="340" y="524"/>
                </a:lnTo>
                <a:lnTo>
                  <a:pt x="336" y="524"/>
                </a:lnTo>
                <a:lnTo>
                  <a:pt x="331" y="524"/>
                </a:lnTo>
                <a:lnTo>
                  <a:pt x="327" y="528"/>
                </a:lnTo>
                <a:lnTo>
                  <a:pt x="324" y="525"/>
                </a:lnTo>
                <a:lnTo>
                  <a:pt x="322" y="523"/>
                </a:lnTo>
                <a:lnTo>
                  <a:pt x="334" y="509"/>
                </a:lnTo>
                <a:lnTo>
                  <a:pt x="336" y="508"/>
                </a:lnTo>
                <a:lnTo>
                  <a:pt x="340" y="504"/>
                </a:lnTo>
                <a:lnTo>
                  <a:pt x="345" y="504"/>
                </a:lnTo>
                <a:lnTo>
                  <a:pt x="348" y="499"/>
                </a:lnTo>
                <a:lnTo>
                  <a:pt x="352" y="498"/>
                </a:lnTo>
                <a:lnTo>
                  <a:pt x="356" y="496"/>
                </a:lnTo>
                <a:lnTo>
                  <a:pt x="364" y="492"/>
                </a:lnTo>
                <a:lnTo>
                  <a:pt x="365" y="496"/>
                </a:lnTo>
                <a:lnTo>
                  <a:pt x="371" y="494"/>
                </a:lnTo>
                <a:lnTo>
                  <a:pt x="379" y="489"/>
                </a:lnTo>
                <a:lnTo>
                  <a:pt x="383" y="487"/>
                </a:lnTo>
                <a:lnTo>
                  <a:pt x="388" y="483"/>
                </a:lnTo>
                <a:lnTo>
                  <a:pt x="394" y="483"/>
                </a:lnTo>
                <a:lnTo>
                  <a:pt x="400" y="480"/>
                </a:lnTo>
                <a:lnTo>
                  <a:pt x="407" y="473"/>
                </a:lnTo>
                <a:lnTo>
                  <a:pt x="410" y="461"/>
                </a:lnTo>
                <a:lnTo>
                  <a:pt x="413" y="454"/>
                </a:lnTo>
                <a:lnTo>
                  <a:pt x="418" y="451"/>
                </a:lnTo>
                <a:lnTo>
                  <a:pt x="422" y="449"/>
                </a:lnTo>
                <a:lnTo>
                  <a:pt x="429" y="445"/>
                </a:lnTo>
                <a:lnTo>
                  <a:pt x="431" y="444"/>
                </a:lnTo>
                <a:lnTo>
                  <a:pt x="434" y="444"/>
                </a:lnTo>
                <a:lnTo>
                  <a:pt x="440" y="438"/>
                </a:lnTo>
                <a:lnTo>
                  <a:pt x="447" y="434"/>
                </a:lnTo>
                <a:lnTo>
                  <a:pt x="455" y="434"/>
                </a:lnTo>
                <a:lnTo>
                  <a:pt x="458" y="436"/>
                </a:lnTo>
                <a:lnTo>
                  <a:pt x="468" y="435"/>
                </a:lnTo>
                <a:lnTo>
                  <a:pt x="477" y="430"/>
                </a:lnTo>
                <a:lnTo>
                  <a:pt x="492" y="429"/>
                </a:lnTo>
                <a:lnTo>
                  <a:pt x="501" y="429"/>
                </a:lnTo>
                <a:lnTo>
                  <a:pt x="505" y="431"/>
                </a:lnTo>
                <a:lnTo>
                  <a:pt x="508" y="438"/>
                </a:lnTo>
                <a:lnTo>
                  <a:pt x="507" y="425"/>
                </a:lnTo>
                <a:lnTo>
                  <a:pt x="502" y="421"/>
                </a:lnTo>
                <a:lnTo>
                  <a:pt x="502" y="418"/>
                </a:lnTo>
                <a:lnTo>
                  <a:pt x="508" y="418"/>
                </a:lnTo>
                <a:lnTo>
                  <a:pt x="514" y="421"/>
                </a:lnTo>
                <a:lnTo>
                  <a:pt x="519" y="423"/>
                </a:lnTo>
                <a:lnTo>
                  <a:pt x="522" y="423"/>
                </a:lnTo>
                <a:lnTo>
                  <a:pt x="523" y="425"/>
                </a:lnTo>
                <a:lnTo>
                  <a:pt x="529" y="431"/>
                </a:lnTo>
                <a:lnTo>
                  <a:pt x="534" y="433"/>
                </a:lnTo>
                <a:lnTo>
                  <a:pt x="543" y="435"/>
                </a:lnTo>
                <a:lnTo>
                  <a:pt x="547" y="434"/>
                </a:lnTo>
                <a:lnTo>
                  <a:pt x="550" y="434"/>
                </a:lnTo>
                <a:lnTo>
                  <a:pt x="558" y="433"/>
                </a:lnTo>
                <a:lnTo>
                  <a:pt x="565" y="430"/>
                </a:lnTo>
                <a:lnTo>
                  <a:pt x="575" y="428"/>
                </a:lnTo>
                <a:lnTo>
                  <a:pt x="583" y="428"/>
                </a:lnTo>
                <a:lnTo>
                  <a:pt x="586" y="429"/>
                </a:lnTo>
                <a:lnTo>
                  <a:pt x="592" y="426"/>
                </a:lnTo>
                <a:lnTo>
                  <a:pt x="596" y="428"/>
                </a:lnTo>
                <a:lnTo>
                  <a:pt x="596" y="433"/>
                </a:lnTo>
                <a:lnTo>
                  <a:pt x="613" y="447"/>
                </a:lnTo>
                <a:lnTo>
                  <a:pt x="620" y="457"/>
                </a:lnTo>
                <a:lnTo>
                  <a:pt x="629" y="465"/>
                </a:lnTo>
                <a:lnTo>
                  <a:pt x="631" y="457"/>
                </a:lnTo>
                <a:lnTo>
                  <a:pt x="632" y="452"/>
                </a:lnTo>
                <a:lnTo>
                  <a:pt x="629" y="445"/>
                </a:lnTo>
                <a:lnTo>
                  <a:pt x="625" y="439"/>
                </a:lnTo>
                <a:lnTo>
                  <a:pt x="617" y="430"/>
                </a:lnTo>
                <a:lnTo>
                  <a:pt x="616" y="426"/>
                </a:lnTo>
                <a:lnTo>
                  <a:pt x="619" y="421"/>
                </a:lnTo>
                <a:lnTo>
                  <a:pt x="623" y="420"/>
                </a:lnTo>
                <a:lnTo>
                  <a:pt x="626" y="419"/>
                </a:lnTo>
                <a:lnTo>
                  <a:pt x="634" y="418"/>
                </a:lnTo>
                <a:lnTo>
                  <a:pt x="641" y="415"/>
                </a:lnTo>
                <a:lnTo>
                  <a:pt x="645" y="415"/>
                </a:lnTo>
                <a:lnTo>
                  <a:pt x="647" y="420"/>
                </a:lnTo>
                <a:lnTo>
                  <a:pt x="648" y="430"/>
                </a:lnTo>
                <a:lnTo>
                  <a:pt x="653" y="439"/>
                </a:lnTo>
                <a:lnTo>
                  <a:pt x="657" y="450"/>
                </a:lnTo>
                <a:lnTo>
                  <a:pt x="660" y="451"/>
                </a:lnTo>
                <a:lnTo>
                  <a:pt x="665" y="451"/>
                </a:lnTo>
                <a:lnTo>
                  <a:pt x="668" y="455"/>
                </a:lnTo>
                <a:lnTo>
                  <a:pt x="680" y="456"/>
                </a:lnTo>
                <a:lnTo>
                  <a:pt x="686" y="452"/>
                </a:lnTo>
                <a:lnTo>
                  <a:pt x="686" y="449"/>
                </a:lnTo>
                <a:lnTo>
                  <a:pt x="690" y="445"/>
                </a:lnTo>
                <a:lnTo>
                  <a:pt x="692" y="444"/>
                </a:lnTo>
                <a:lnTo>
                  <a:pt x="686" y="445"/>
                </a:lnTo>
                <a:lnTo>
                  <a:pt x="683" y="447"/>
                </a:lnTo>
                <a:lnTo>
                  <a:pt x="674" y="449"/>
                </a:lnTo>
                <a:lnTo>
                  <a:pt x="669" y="446"/>
                </a:lnTo>
                <a:lnTo>
                  <a:pt x="660" y="436"/>
                </a:lnTo>
                <a:lnTo>
                  <a:pt x="654" y="434"/>
                </a:lnTo>
                <a:lnTo>
                  <a:pt x="651" y="428"/>
                </a:lnTo>
                <a:lnTo>
                  <a:pt x="650" y="421"/>
                </a:lnTo>
                <a:lnTo>
                  <a:pt x="650" y="414"/>
                </a:lnTo>
                <a:lnTo>
                  <a:pt x="647" y="404"/>
                </a:lnTo>
                <a:lnTo>
                  <a:pt x="645" y="398"/>
                </a:lnTo>
                <a:lnTo>
                  <a:pt x="645" y="396"/>
                </a:lnTo>
                <a:lnTo>
                  <a:pt x="642" y="388"/>
                </a:lnTo>
                <a:lnTo>
                  <a:pt x="641" y="384"/>
                </a:lnTo>
                <a:lnTo>
                  <a:pt x="642" y="382"/>
                </a:lnTo>
                <a:lnTo>
                  <a:pt x="651" y="372"/>
                </a:lnTo>
                <a:lnTo>
                  <a:pt x="657" y="363"/>
                </a:lnTo>
                <a:lnTo>
                  <a:pt x="669" y="356"/>
                </a:lnTo>
                <a:lnTo>
                  <a:pt x="672" y="356"/>
                </a:lnTo>
                <a:lnTo>
                  <a:pt x="677" y="356"/>
                </a:lnTo>
                <a:lnTo>
                  <a:pt x="684" y="351"/>
                </a:lnTo>
                <a:lnTo>
                  <a:pt x="690" y="350"/>
                </a:lnTo>
                <a:lnTo>
                  <a:pt x="693" y="350"/>
                </a:lnTo>
                <a:lnTo>
                  <a:pt x="693" y="349"/>
                </a:lnTo>
                <a:lnTo>
                  <a:pt x="689" y="347"/>
                </a:lnTo>
                <a:lnTo>
                  <a:pt x="686" y="347"/>
                </a:lnTo>
                <a:lnTo>
                  <a:pt x="683" y="345"/>
                </a:lnTo>
                <a:lnTo>
                  <a:pt x="669" y="346"/>
                </a:lnTo>
                <a:lnTo>
                  <a:pt x="665" y="342"/>
                </a:lnTo>
                <a:lnTo>
                  <a:pt x="660" y="337"/>
                </a:lnTo>
                <a:lnTo>
                  <a:pt x="660" y="329"/>
                </a:lnTo>
                <a:lnTo>
                  <a:pt x="665" y="315"/>
                </a:lnTo>
                <a:lnTo>
                  <a:pt x="668" y="304"/>
                </a:lnTo>
                <a:lnTo>
                  <a:pt x="669" y="297"/>
                </a:lnTo>
                <a:lnTo>
                  <a:pt x="675" y="298"/>
                </a:lnTo>
                <a:lnTo>
                  <a:pt x="677" y="298"/>
                </a:lnTo>
                <a:lnTo>
                  <a:pt x="675" y="305"/>
                </a:lnTo>
                <a:lnTo>
                  <a:pt x="677" y="307"/>
                </a:lnTo>
                <a:lnTo>
                  <a:pt x="678" y="300"/>
                </a:lnTo>
                <a:lnTo>
                  <a:pt x="680" y="298"/>
                </a:lnTo>
                <a:lnTo>
                  <a:pt x="689" y="294"/>
                </a:lnTo>
                <a:lnTo>
                  <a:pt x="692" y="294"/>
                </a:lnTo>
                <a:lnTo>
                  <a:pt x="693" y="295"/>
                </a:lnTo>
                <a:lnTo>
                  <a:pt x="701" y="292"/>
                </a:lnTo>
                <a:lnTo>
                  <a:pt x="699" y="289"/>
                </a:lnTo>
                <a:lnTo>
                  <a:pt x="702" y="284"/>
                </a:lnTo>
                <a:lnTo>
                  <a:pt x="707" y="283"/>
                </a:lnTo>
                <a:lnTo>
                  <a:pt x="707" y="281"/>
                </a:lnTo>
                <a:lnTo>
                  <a:pt x="699" y="283"/>
                </a:lnTo>
                <a:lnTo>
                  <a:pt x="698" y="281"/>
                </a:lnTo>
                <a:lnTo>
                  <a:pt x="696" y="272"/>
                </a:lnTo>
                <a:lnTo>
                  <a:pt x="701" y="268"/>
                </a:lnTo>
                <a:lnTo>
                  <a:pt x="702" y="265"/>
                </a:lnTo>
                <a:lnTo>
                  <a:pt x="709" y="261"/>
                </a:lnTo>
                <a:lnTo>
                  <a:pt x="714" y="262"/>
                </a:lnTo>
                <a:lnTo>
                  <a:pt x="715" y="257"/>
                </a:lnTo>
                <a:lnTo>
                  <a:pt x="718" y="255"/>
                </a:lnTo>
                <a:lnTo>
                  <a:pt x="718" y="252"/>
                </a:lnTo>
                <a:lnTo>
                  <a:pt x="717" y="250"/>
                </a:lnTo>
                <a:lnTo>
                  <a:pt x="718" y="246"/>
                </a:lnTo>
                <a:lnTo>
                  <a:pt x="715" y="241"/>
                </a:lnTo>
                <a:lnTo>
                  <a:pt x="714" y="239"/>
                </a:lnTo>
                <a:lnTo>
                  <a:pt x="723" y="231"/>
                </a:lnTo>
                <a:lnTo>
                  <a:pt x="709" y="237"/>
                </a:lnTo>
                <a:lnTo>
                  <a:pt x="705" y="242"/>
                </a:lnTo>
                <a:lnTo>
                  <a:pt x="698" y="242"/>
                </a:lnTo>
                <a:lnTo>
                  <a:pt x="693" y="246"/>
                </a:lnTo>
                <a:lnTo>
                  <a:pt x="690" y="244"/>
                </a:lnTo>
                <a:lnTo>
                  <a:pt x="692" y="237"/>
                </a:lnTo>
                <a:lnTo>
                  <a:pt x="689" y="234"/>
                </a:lnTo>
                <a:lnTo>
                  <a:pt x="689" y="229"/>
                </a:lnTo>
                <a:lnTo>
                  <a:pt x="683" y="234"/>
                </a:lnTo>
                <a:lnTo>
                  <a:pt x="681" y="239"/>
                </a:lnTo>
                <a:lnTo>
                  <a:pt x="677" y="242"/>
                </a:lnTo>
                <a:lnTo>
                  <a:pt x="674" y="247"/>
                </a:lnTo>
                <a:lnTo>
                  <a:pt x="666" y="252"/>
                </a:lnTo>
                <a:lnTo>
                  <a:pt x="662" y="255"/>
                </a:lnTo>
                <a:lnTo>
                  <a:pt x="662" y="258"/>
                </a:lnTo>
                <a:lnTo>
                  <a:pt x="660" y="260"/>
                </a:lnTo>
                <a:lnTo>
                  <a:pt x="654" y="251"/>
                </a:lnTo>
                <a:lnTo>
                  <a:pt x="650" y="252"/>
                </a:lnTo>
                <a:lnTo>
                  <a:pt x="648" y="246"/>
                </a:lnTo>
                <a:lnTo>
                  <a:pt x="650" y="239"/>
                </a:lnTo>
                <a:lnTo>
                  <a:pt x="651" y="235"/>
                </a:lnTo>
                <a:lnTo>
                  <a:pt x="648" y="235"/>
                </a:lnTo>
                <a:lnTo>
                  <a:pt x="648" y="231"/>
                </a:lnTo>
                <a:lnTo>
                  <a:pt x="654" y="231"/>
                </a:lnTo>
                <a:lnTo>
                  <a:pt x="657" y="225"/>
                </a:lnTo>
                <a:lnTo>
                  <a:pt x="660" y="220"/>
                </a:lnTo>
                <a:lnTo>
                  <a:pt x="659" y="213"/>
                </a:lnTo>
                <a:lnTo>
                  <a:pt x="657" y="219"/>
                </a:lnTo>
                <a:lnTo>
                  <a:pt x="654" y="223"/>
                </a:lnTo>
                <a:lnTo>
                  <a:pt x="653" y="226"/>
                </a:lnTo>
                <a:lnTo>
                  <a:pt x="650" y="227"/>
                </a:lnTo>
                <a:lnTo>
                  <a:pt x="648" y="226"/>
                </a:lnTo>
                <a:lnTo>
                  <a:pt x="644" y="227"/>
                </a:lnTo>
                <a:lnTo>
                  <a:pt x="641" y="226"/>
                </a:lnTo>
                <a:lnTo>
                  <a:pt x="637" y="216"/>
                </a:lnTo>
                <a:lnTo>
                  <a:pt x="632" y="209"/>
                </a:lnTo>
                <a:lnTo>
                  <a:pt x="631" y="203"/>
                </a:lnTo>
                <a:lnTo>
                  <a:pt x="629" y="199"/>
                </a:lnTo>
                <a:lnTo>
                  <a:pt x="632" y="193"/>
                </a:lnTo>
                <a:lnTo>
                  <a:pt x="632" y="188"/>
                </a:lnTo>
                <a:lnTo>
                  <a:pt x="634" y="187"/>
                </a:lnTo>
                <a:lnTo>
                  <a:pt x="629" y="187"/>
                </a:lnTo>
                <a:lnTo>
                  <a:pt x="625" y="176"/>
                </a:lnTo>
                <a:lnTo>
                  <a:pt x="619" y="169"/>
                </a:lnTo>
                <a:lnTo>
                  <a:pt x="619" y="167"/>
                </a:lnTo>
                <a:lnTo>
                  <a:pt x="617" y="164"/>
                </a:lnTo>
                <a:lnTo>
                  <a:pt x="611" y="153"/>
                </a:lnTo>
                <a:lnTo>
                  <a:pt x="610" y="148"/>
                </a:lnTo>
                <a:lnTo>
                  <a:pt x="607" y="146"/>
                </a:lnTo>
                <a:lnTo>
                  <a:pt x="605" y="142"/>
                </a:lnTo>
                <a:lnTo>
                  <a:pt x="607" y="140"/>
                </a:lnTo>
                <a:lnTo>
                  <a:pt x="610" y="138"/>
                </a:lnTo>
                <a:lnTo>
                  <a:pt x="614" y="132"/>
                </a:lnTo>
                <a:lnTo>
                  <a:pt x="617" y="122"/>
                </a:lnTo>
                <a:lnTo>
                  <a:pt x="620" y="120"/>
                </a:lnTo>
                <a:lnTo>
                  <a:pt x="622" y="111"/>
                </a:lnTo>
                <a:lnTo>
                  <a:pt x="634" y="99"/>
                </a:lnTo>
                <a:lnTo>
                  <a:pt x="639" y="92"/>
                </a:lnTo>
                <a:lnTo>
                  <a:pt x="648" y="87"/>
                </a:lnTo>
                <a:lnTo>
                  <a:pt x="651" y="83"/>
                </a:lnTo>
                <a:lnTo>
                  <a:pt x="650" y="78"/>
                </a:lnTo>
                <a:lnTo>
                  <a:pt x="657" y="69"/>
                </a:lnTo>
                <a:lnTo>
                  <a:pt x="659" y="63"/>
                </a:lnTo>
                <a:lnTo>
                  <a:pt x="671" y="54"/>
                </a:lnTo>
                <a:lnTo>
                  <a:pt x="672" y="57"/>
                </a:lnTo>
                <a:lnTo>
                  <a:pt x="678" y="59"/>
                </a:lnTo>
                <a:lnTo>
                  <a:pt x="680" y="62"/>
                </a:lnTo>
                <a:lnTo>
                  <a:pt x="680" y="57"/>
                </a:lnTo>
                <a:lnTo>
                  <a:pt x="684" y="58"/>
                </a:lnTo>
                <a:lnTo>
                  <a:pt x="680" y="53"/>
                </a:lnTo>
                <a:lnTo>
                  <a:pt x="681" y="50"/>
                </a:lnTo>
                <a:lnTo>
                  <a:pt x="686" y="47"/>
                </a:lnTo>
                <a:lnTo>
                  <a:pt x="693" y="45"/>
                </a:lnTo>
                <a:lnTo>
                  <a:pt x="699" y="46"/>
                </a:lnTo>
                <a:lnTo>
                  <a:pt x="701" y="48"/>
                </a:lnTo>
                <a:lnTo>
                  <a:pt x="704" y="50"/>
                </a:lnTo>
                <a:lnTo>
                  <a:pt x="705" y="52"/>
                </a:lnTo>
                <a:lnTo>
                  <a:pt x="718" y="51"/>
                </a:lnTo>
                <a:lnTo>
                  <a:pt x="718" y="50"/>
                </a:lnTo>
                <a:lnTo>
                  <a:pt x="715" y="50"/>
                </a:lnTo>
                <a:lnTo>
                  <a:pt x="715" y="48"/>
                </a:lnTo>
                <a:lnTo>
                  <a:pt x="721" y="43"/>
                </a:lnTo>
                <a:lnTo>
                  <a:pt x="726" y="25"/>
                </a:lnTo>
                <a:lnTo>
                  <a:pt x="730" y="25"/>
                </a:lnTo>
                <a:lnTo>
                  <a:pt x="741" y="30"/>
                </a:lnTo>
                <a:lnTo>
                  <a:pt x="757" y="19"/>
                </a:lnTo>
                <a:lnTo>
                  <a:pt x="762" y="17"/>
                </a:lnTo>
                <a:lnTo>
                  <a:pt x="768" y="11"/>
                </a:lnTo>
                <a:lnTo>
                  <a:pt x="774" y="10"/>
                </a:lnTo>
                <a:lnTo>
                  <a:pt x="780" y="5"/>
                </a:lnTo>
                <a:lnTo>
                  <a:pt x="785" y="4"/>
                </a:lnTo>
                <a:lnTo>
                  <a:pt x="788" y="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4" name="Freeform 586"/>
          <p:cNvSpPr>
            <a:spLocks/>
          </p:cNvSpPr>
          <p:nvPr/>
        </p:nvSpPr>
        <p:spPr bwMode="auto">
          <a:xfrm>
            <a:off x="2622550" y="3198813"/>
            <a:ext cx="1084263" cy="584200"/>
          </a:xfrm>
          <a:custGeom>
            <a:avLst/>
            <a:gdLst>
              <a:gd name="T0" fmla="*/ 717825768 w 1364"/>
              <a:gd name="T1" fmla="*/ 15794067 h 735"/>
              <a:gd name="T2" fmla="*/ 728567440 w 1364"/>
              <a:gd name="T3" fmla="*/ 60648708 h 735"/>
              <a:gd name="T4" fmla="*/ 688758945 w 1364"/>
              <a:gd name="T5" fmla="*/ 94762797 h 735"/>
              <a:gd name="T6" fmla="*/ 708347214 w 1364"/>
              <a:gd name="T7" fmla="*/ 114979315 h 735"/>
              <a:gd name="T8" fmla="*/ 734254254 w 1364"/>
              <a:gd name="T9" fmla="*/ 101080898 h 735"/>
              <a:gd name="T10" fmla="*/ 774695501 w 1364"/>
              <a:gd name="T11" fmla="*/ 96026576 h 735"/>
              <a:gd name="T12" fmla="*/ 829037408 w 1364"/>
              <a:gd name="T13" fmla="*/ 111188772 h 735"/>
              <a:gd name="T14" fmla="*/ 861264212 w 1364"/>
              <a:gd name="T15" fmla="*/ 181313414 h 735"/>
              <a:gd name="T16" fmla="*/ 832829147 w 1364"/>
              <a:gd name="T17" fmla="*/ 240066478 h 735"/>
              <a:gd name="T18" fmla="*/ 799970585 w 1364"/>
              <a:gd name="T19" fmla="*/ 259651081 h 735"/>
              <a:gd name="T20" fmla="*/ 788596956 w 1364"/>
              <a:gd name="T21" fmla="*/ 260282971 h 735"/>
              <a:gd name="T22" fmla="*/ 794283770 w 1364"/>
              <a:gd name="T23" fmla="*/ 270390820 h 735"/>
              <a:gd name="T24" fmla="*/ 750683536 w 1364"/>
              <a:gd name="T25" fmla="*/ 280498668 h 735"/>
              <a:gd name="T26" fmla="*/ 753843319 w 1364"/>
              <a:gd name="T27" fmla="*/ 286816770 h 735"/>
              <a:gd name="T28" fmla="*/ 751947449 w 1364"/>
              <a:gd name="T29" fmla="*/ 308928136 h 735"/>
              <a:gd name="T30" fmla="*/ 692549890 w 1364"/>
              <a:gd name="T31" fmla="*/ 324722196 h 735"/>
              <a:gd name="T32" fmla="*/ 667905968 w 1364"/>
              <a:gd name="T33" fmla="*/ 319667875 h 735"/>
              <a:gd name="T34" fmla="*/ 696972791 w 1364"/>
              <a:gd name="T35" fmla="*/ 322194638 h 735"/>
              <a:gd name="T36" fmla="*/ 707715258 w 1364"/>
              <a:gd name="T37" fmla="*/ 338620588 h 735"/>
              <a:gd name="T38" fmla="*/ 721616713 w 1364"/>
              <a:gd name="T39" fmla="*/ 341147351 h 735"/>
              <a:gd name="T40" fmla="*/ 750051579 w 1364"/>
              <a:gd name="T41" fmla="*/ 349360326 h 735"/>
              <a:gd name="T42" fmla="*/ 801866454 w 1364"/>
              <a:gd name="T43" fmla="*/ 351255200 h 735"/>
              <a:gd name="T44" fmla="*/ 791124782 w 1364"/>
              <a:gd name="T45" fmla="*/ 382211431 h 735"/>
              <a:gd name="T46" fmla="*/ 767112817 w 1364"/>
              <a:gd name="T47" fmla="*/ 392951170 h 735"/>
              <a:gd name="T48" fmla="*/ 736782081 w 1364"/>
              <a:gd name="T49" fmla="*/ 415694426 h 735"/>
              <a:gd name="T50" fmla="*/ 686231119 w 1364"/>
              <a:gd name="T51" fmla="*/ 422011832 h 735"/>
              <a:gd name="T52" fmla="*/ 632520374 w 1364"/>
              <a:gd name="T53" fmla="*/ 425171280 h 735"/>
              <a:gd name="T54" fmla="*/ 568067957 w 1364"/>
              <a:gd name="T55" fmla="*/ 414430647 h 735"/>
              <a:gd name="T56" fmla="*/ 540265047 w 1364"/>
              <a:gd name="T57" fmla="*/ 422011832 h 735"/>
              <a:gd name="T58" fmla="*/ 532682363 w 1364"/>
              <a:gd name="T59" fmla="*/ 406218467 h 735"/>
              <a:gd name="T60" fmla="*/ 523203809 w 1364"/>
              <a:gd name="T61" fmla="*/ 406218467 h 735"/>
              <a:gd name="T62" fmla="*/ 514989168 w 1364"/>
              <a:gd name="T63" fmla="*/ 409377120 h 735"/>
              <a:gd name="T64" fmla="*/ 503615540 w 1364"/>
              <a:gd name="T65" fmla="*/ 404954688 h 735"/>
              <a:gd name="T66" fmla="*/ 483394519 w 1364"/>
              <a:gd name="T67" fmla="*/ 401164145 h 735"/>
              <a:gd name="T68" fmla="*/ 453695739 w 1364"/>
              <a:gd name="T69" fmla="*/ 415062536 h 735"/>
              <a:gd name="T70" fmla="*/ 413887145 w 1364"/>
              <a:gd name="T71" fmla="*/ 408745230 h 735"/>
              <a:gd name="T72" fmla="*/ 396825907 w 1364"/>
              <a:gd name="T73" fmla="*/ 408745230 h 735"/>
              <a:gd name="T74" fmla="*/ 408200330 w 1364"/>
              <a:gd name="T75" fmla="*/ 415694426 h 735"/>
              <a:gd name="T76" fmla="*/ 381028582 w 1364"/>
              <a:gd name="T77" fmla="*/ 418221289 h 735"/>
              <a:gd name="T78" fmla="*/ 348802771 w 1364"/>
              <a:gd name="T79" fmla="*/ 420748847 h 735"/>
              <a:gd name="T80" fmla="*/ 319103991 w 1364"/>
              <a:gd name="T81" fmla="*/ 392951170 h 735"/>
              <a:gd name="T82" fmla="*/ 266025203 w 1364"/>
              <a:gd name="T83" fmla="*/ 392319280 h 735"/>
              <a:gd name="T84" fmla="*/ 245173021 w 1364"/>
              <a:gd name="T85" fmla="*/ 392951170 h 735"/>
              <a:gd name="T86" fmla="*/ 234430554 w 1364"/>
              <a:gd name="T87" fmla="*/ 419485068 h 735"/>
              <a:gd name="T88" fmla="*/ 227479826 w 1364"/>
              <a:gd name="T89" fmla="*/ 435279128 h 735"/>
              <a:gd name="T90" fmla="*/ 207891507 w 1364"/>
              <a:gd name="T91" fmla="*/ 449809410 h 735"/>
              <a:gd name="T92" fmla="*/ 184511498 w 1364"/>
              <a:gd name="T93" fmla="*/ 446018867 h 735"/>
              <a:gd name="T94" fmla="*/ 161763446 w 1364"/>
              <a:gd name="T95" fmla="*/ 430856696 h 735"/>
              <a:gd name="T96" fmla="*/ 152916849 w 1364"/>
              <a:gd name="T97" fmla="*/ 411903883 h 735"/>
              <a:gd name="T98" fmla="*/ 144702208 w 1364"/>
              <a:gd name="T99" fmla="*/ 422643721 h 735"/>
              <a:gd name="T100" fmla="*/ 102365862 w 1364"/>
              <a:gd name="T101" fmla="*/ 418853178 h 735"/>
              <a:gd name="T102" fmla="*/ 86568537 w 1364"/>
              <a:gd name="T103" fmla="*/ 425802374 h 735"/>
              <a:gd name="T104" fmla="*/ 62557367 w 1364"/>
              <a:gd name="T105" fmla="*/ 434647239 h 735"/>
              <a:gd name="T106" fmla="*/ 49919018 w 1364"/>
              <a:gd name="T107" fmla="*/ 434647239 h 735"/>
              <a:gd name="T108" fmla="*/ 46760030 w 1364"/>
              <a:gd name="T109" fmla="*/ 447913741 h 735"/>
              <a:gd name="T110" fmla="*/ 29698792 w 1364"/>
              <a:gd name="T111" fmla="*/ 463075912 h 735"/>
              <a:gd name="T112" fmla="*/ 8214644 w 1364"/>
              <a:gd name="T113" fmla="*/ 437805892 h 7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64"/>
              <a:gd name="T172" fmla="*/ 0 h 735"/>
              <a:gd name="T173" fmla="*/ 1364 w 1364"/>
              <a:gd name="T174" fmla="*/ 735 h 7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64" h="735">
                <a:moveTo>
                  <a:pt x="1112" y="0"/>
                </a:moveTo>
                <a:lnTo>
                  <a:pt x="1120" y="7"/>
                </a:lnTo>
                <a:lnTo>
                  <a:pt x="1123" y="11"/>
                </a:lnTo>
                <a:lnTo>
                  <a:pt x="1130" y="14"/>
                </a:lnTo>
                <a:lnTo>
                  <a:pt x="1132" y="13"/>
                </a:lnTo>
                <a:lnTo>
                  <a:pt x="1133" y="13"/>
                </a:lnTo>
                <a:lnTo>
                  <a:pt x="1136" y="17"/>
                </a:lnTo>
                <a:lnTo>
                  <a:pt x="1136" y="25"/>
                </a:lnTo>
                <a:lnTo>
                  <a:pt x="1138" y="25"/>
                </a:lnTo>
                <a:lnTo>
                  <a:pt x="1142" y="34"/>
                </a:lnTo>
                <a:lnTo>
                  <a:pt x="1144" y="43"/>
                </a:lnTo>
                <a:lnTo>
                  <a:pt x="1151" y="65"/>
                </a:lnTo>
                <a:lnTo>
                  <a:pt x="1156" y="80"/>
                </a:lnTo>
                <a:lnTo>
                  <a:pt x="1154" y="82"/>
                </a:lnTo>
                <a:lnTo>
                  <a:pt x="1156" y="86"/>
                </a:lnTo>
                <a:lnTo>
                  <a:pt x="1153" y="96"/>
                </a:lnTo>
                <a:lnTo>
                  <a:pt x="1150" y="106"/>
                </a:lnTo>
                <a:lnTo>
                  <a:pt x="1142" y="116"/>
                </a:lnTo>
                <a:lnTo>
                  <a:pt x="1142" y="113"/>
                </a:lnTo>
                <a:lnTo>
                  <a:pt x="1124" y="122"/>
                </a:lnTo>
                <a:lnTo>
                  <a:pt x="1111" y="134"/>
                </a:lnTo>
                <a:lnTo>
                  <a:pt x="1102" y="139"/>
                </a:lnTo>
                <a:lnTo>
                  <a:pt x="1096" y="149"/>
                </a:lnTo>
                <a:lnTo>
                  <a:pt x="1090" y="150"/>
                </a:lnTo>
                <a:lnTo>
                  <a:pt x="1084" y="156"/>
                </a:lnTo>
                <a:lnTo>
                  <a:pt x="1093" y="156"/>
                </a:lnTo>
                <a:lnTo>
                  <a:pt x="1096" y="159"/>
                </a:lnTo>
                <a:lnTo>
                  <a:pt x="1103" y="159"/>
                </a:lnTo>
                <a:lnTo>
                  <a:pt x="1112" y="166"/>
                </a:lnTo>
                <a:lnTo>
                  <a:pt x="1112" y="169"/>
                </a:lnTo>
                <a:lnTo>
                  <a:pt x="1115" y="179"/>
                </a:lnTo>
                <a:lnTo>
                  <a:pt x="1121" y="182"/>
                </a:lnTo>
                <a:lnTo>
                  <a:pt x="1126" y="184"/>
                </a:lnTo>
                <a:lnTo>
                  <a:pt x="1130" y="180"/>
                </a:lnTo>
                <a:lnTo>
                  <a:pt x="1141" y="189"/>
                </a:lnTo>
                <a:lnTo>
                  <a:pt x="1142" y="184"/>
                </a:lnTo>
                <a:lnTo>
                  <a:pt x="1154" y="176"/>
                </a:lnTo>
                <a:lnTo>
                  <a:pt x="1156" y="170"/>
                </a:lnTo>
                <a:lnTo>
                  <a:pt x="1159" y="163"/>
                </a:lnTo>
                <a:lnTo>
                  <a:pt x="1162" y="160"/>
                </a:lnTo>
                <a:lnTo>
                  <a:pt x="1166" y="152"/>
                </a:lnTo>
                <a:lnTo>
                  <a:pt x="1172" y="148"/>
                </a:lnTo>
                <a:lnTo>
                  <a:pt x="1179" y="145"/>
                </a:lnTo>
                <a:lnTo>
                  <a:pt x="1199" y="149"/>
                </a:lnTo>
                <a:lnTo>
                  <a:pt x="1199" y="150"/>
                </a:lnTo>
                <a:lnTo>
                  <a:pt x="1202" y="149"/>
                </a:lnTo>
                <a:lnTo>
                  <a:pt x="1214" y="149"/>
                </a:lnTo>
                <a:lnTo>
                  <a:pt x="1226" y="152"/>
                </a:lnTo>
                <a:lnTo>
                  <a:pt x="1233" y="152"/>
                </a:lnTo>
                <a:lnTo>
                  <a:pt x="1245" y="155"/>
                </a:lnTo>
                <a:lnTo>
                  <a:pt x="1248" y="155"/>
                </a:lnTo>
                <a:lnTo>
                  <a:pt x="1251" y="153"/>
                </a:lnTo>
                <a:lnTo>
                  <a:pt x="1276" y="163"/>
                </a:lnTo>
                <a:lnTo>
                  <a:pt x="1294" y="166"/>
                </a:lnTo>
                <a:lnTo>
                  <a:pt x="1305" y="170"/>
                </a:lnTo>
                <a:lnTo>
                  <a:pt x="1312" y="176"/>
                </a:lnTo>
                <a:lnTo>
                  <a:pt x="1321" y="181"/>
                </a:lnTo>
                <a:lnTo>
                  <a:pt x="1331" y="195"/>
                </a:lnTo>
                <a:lnTo>
                  <a:pt x="1351" y="215"/>
                </a:lnTo>
                <a:lnTo>
                  <a:pt x="1363" y="238"/>
                </a:lnTo>
                <a:lnTo>
                  <a:pt x="1364" y="255"/>
                </a:lnTo>
                <a:lnTo>
                  <a:pt x="1361" y="274"/>
                </a:lnTo>
                <a:lnTo>
                  <a:pt x="1361" y="279"/>
                </a:lnTo>
                <a:lnTo>
                  <a:pt x="1363" y="287"/>
                </a:lnTo>
                <a:lnTo>
                  <a:pt x="1360" y="294"/>
                </a:lnTo>
                <a:lnTo>
                  <a:pt x="1354" y="303"/>
                </a:lnTo>
                <a:lnTo>
                  <a:pt x="1354" y="312"/>
                </a:lnTo>
                <a:lnTo>
                  <a:pt x="1342" y="328"/>
                </a:lnTo>
                <a:lnTo>
                  <a:pt x="1336" y="336"/>
                </a:lnTo>
                <a:lnTo>
                  <a:pt x="1330" y="348"/>
                </a:lnTo>
                <a:lnTo>
                  <a:pt x="1328" y="359"/>
                </a:lnTo>
                <a:lnTo>
                  <a:pt x="1318" y="380"/>
                </a:lnTo>
                <a:lnTo>
                  <a:pt x="1312" y="384"/>
                </a:lnTo>
                <a:lnTo>
                  <a:pt x="1303" y="386"/>
                </a:lnTo>
                <a:lnTo>
                  <a:pt x="1294" y="394"/>
                </a:lnTo>
                <a:lnTo>
                  <a:pt x="1287" y="401"/>
                </a:lnTo>
                <a:lnTo>
                  <a:pt x="1282" y="405"/>
                </a:lnTo>
                <a:lnTo>
                  <a:pt x="1269" y="415"/>
                </a:lnTo>
                <a:lnTo>
                  <a:pt x="1264" y="416"/>
                </a:lnTo>
                <a:lnTo>
                  <a:pt x="1266" y="411"/>
                </a:lnTo>
                <a:lnTo>
                  <a:pt x="1261" y="406"/>
                </a:lnTo>
                <a:lnTo>
                  <a:pt x="1260" y="409"/>
                </a:lnTo>
                <a:lnTo>
                  <a:pt x="1255" y="409"/>
                </a:lnTo>
                <a:lnTo>
                  <a:pt x="1244" y="407"/>
                </a:lnTo>
                <a:lnTo>
                  <a:pt x="1239" y="405"/>
                </a:lnTo>
                <a:lnTo>
                  <a:pt x="1232" y="409"/>
                </a:lnTo>
                <a:lnTo>
                  <a:pt x="1241" y="409"/>
                </a:lnTo>
                <a:lnTo>
                  <a:pt x="1248" y="412"/>
                </a:lnTo>
                <a:lnTo>
                  <a:pt x="1261" y="412"/>
                </a:lnTo>
                <a:lnTo>
                  <a:pt x="1263" y="418"/>
                </a:lnTo>
                <a:lnTo>
                  <a:pt x="1258" y="418"/>
                </a:lnTo>
                <a:lnTo>
                  <a:pt x="1254" y="425"/>
                </a:lnTo>
                <a:lnTo>
                  <a:pt x="1245" y="430"/>
                </a:lnTo>
                <a:lnTo>
                  <a:pt x="1251" y="431"/>
                </a:lnTo>
                <a:lnTo>
                  <a:pt x="1252" y="432"/>
                </a:lnTo>
                <a:lnTo>
                  <a:pt x="1257" y="428"/>
                </a:lnTo>
                <a:lnTo>
                  <a:pt x="1260" y="428"/>
                </a:lnTo>
                <a:lnTo>
                  <a:pt x="1257" y="433"/>
                </a:lnTo>
                <a:lnTo>
                  <a:pt x="1244" y="446"/>
                </a:lnTo>
                <a:lnTo>
                  <a:pt x="1230" y="451"/>
                </a:lnTo>
                <a:lnTo>
                  <a:pt x="1212" y="452"/>
                </a:lnTo>
                <a:lnTo>
                  <a:pt x="1208" y="442"/>
                </a:lnTo>
                <a:lnTo>
                  <a:pt x="1197" y="439"/>
                </a:lnTo>
                <a:lnTo>
                  <a:pt x="1188" y="444"/>
                </a:lnTo>
                <a:lnTo>
                  <a:pt x="1182" y="452"/>
                </a:lnTo>
                <a:lnTo>
                  <a:pt x="1169" y="454"/>
                </a:lnTo>
                <a:lnTo>
                  <a:pt x="1156" y="455"/>
                </a:lnTo>
                <a:lnTo>
                  <a:pt x="1162" y="460"/>
                </a:lnTo>
                <a:lnTo>
                  <a:pt x="1169" y="458"/>
                </a:lnTo>
                <a:lnTo>
                  <a:pt x="1175" y="458"/>
                </a:lnTo>
                <a:lnTo>
                  <a:pt x="1185" y="454"/>
                </a:lnTo>
                <a:lnTo>
                  <a:pt x="1193" y="454"/>
                </a:lnTo>
                <a:lnTo>
                  <a:pt x="1194" y="458"/>
                </a:lnTo>
                <a:lnTo>
                  <a:pt x="1194" y="470"/>
                </a:lnTo>
                <a:lnTo>
                  <a:pt x="1190" y="483"/>
                </a:lnTo>
                <a:lnTo>
                  <a:pt x="1172" y="481"/>
                </a:lnTo>
                <a:lnTo>
                  <a:pt x="1171" y="484"/>
                </a:lnTo>
                <a:lnTo>
                  <a:pt x="1181" y="486"/>
                </a:lnTo>
                <a:lnTo>
                  <a:pt x="1190" y="486"/>
                </a:lnTo>
                <a:lnTo>
                  <a:pt x="1190" y="489"/>
                </a:lnTo>
                <a:lnTo>
                  <a:pt x="1176" y="497"/>
                </a:lnTo>
                <a:lnTo>
                  <a:pt x="1159" y="506"/>
                </a:lnTo>
                <a:lnTo>
                  <a:pt x="1130" y="502"/>
                </a:lnTo>
                <a:lnTo>
                  <a:pt x="1132" y="504"/>
                </a:lnTo>
                <a:lnTo>
                  <a:pt x="1121" y="506"/>
                </a:lnTo>
                <a:lnTo>
                  <a:pt x="1111" y="505"/>
                </a:lnTo>
                <a:lnTo>
                  <a:pt x="1101" y="506"/>
                </a:lnTo>
                <a:lnTo>
                  <a:pt x="1096" y="514"/>
                </a:lnTo>
                <a:lnTo>
                  <a:pt x="1089" y="516"/>
                </a:lnTo>
                <a:lnTo>
                  <a:pt x="1078" y="511"/>
                </a:lnTo>
                <a:lnTo>
                  <a:pt x="1074" y="509"/>
                </a:lnTo>
                <a:lnTo>
                  <a:pt x="1068" y="510"/>
                </a:lnTo>
                <a:lnTo>
                  <a:pt x="1059" y="504"/>
                </a:lnTo>
                <a:lnTo>
                  <a:pt x="1053" y="502"/>
                </a:lnTo>
                <a:lnTo>
                  <a:pt x="1053" y="504"/>
                </a:lnTo>
                <a:lnTo>
                  <a:pt x="1057" y="506"/>
                </a:lnTo>
                <a:lnTo>
                  <a:pt x="1062" y="507"/>
                </a:lnTo>
                <a:lnTo>
                  <a:pt x="1066" y="512"/>
                </a:lnTo>
                <a:lnTo>
                  <a:pt x="1075" y="512"/>
                </a:lnTo>
                <a:lnTo>
                  <a:pt x="1080" y="516"/>
                </a:lnTo>
                <a:lnTo>
                  <a:pt x="1090" y="518"/>
                </a:lnTo>
                <a:lnTo>
                  <a:pt x="1096" y="518"/>
                </a:lnTo>
                <a:lnTo>
                  <a:pt x="1101" y="515"/>
                </a:lnTo>
                <a:lnTo>
                  <a:pt x="1103" y="510"/>
                </a:lnTo>
                <a:lnTo>
                  <a:pt x="1118" y="511"/>
                </a:lnTo>
                <a:lnTo>
                  <a:pt x="1142" y="518"/>
                </a:lnTo>
                <a:lnTo>
                  <a:pt x="1145" y="523"/>
                </a:lnTo>
                <a:lnTo>
                  <a:pt x="1142" y="527"/>
                </a:lnTo>
                <a:lnTo>
                  <a:pt x="1129" y="527"/>
                </a:lnTo>
                <a:lnTo>
                  <a:pt x="1120" y="530"/>
                </a:lnTo>
                <a:lnTo>
                  <a:pt x="1117" y="531"/>
                </a:lnTo>
                <a:lnTo>
                  <a:pt x="1120" y="536"/>
                </a:lnTo>
                <a:lnTo>
                  <a:pt x="1129" y="535"/>
                </a:lnTo>
                <a:lnTo>
                  <a:pt x="1133" y="531"/>
                </a:lnTo>
                <a:lnTo>
                  <a:pt x="1136" y="532"/>
                </a:lnTo>
                <a:lnTo>
                  <a:pt x="1136" y="536"/>
                </a:lnTo>
                <a:lnTo>
                  <a:pt x="1133" y="537"/>
                </a:lnTo>
                <a:lnTo>
                  <a:pt x="1136" y="540"/>
                </a:lnTo>
                <a:lnTo>
                  <a:pt x="1138" y="540"/>
                </a:lnTo>
                <a:lnTo>
                  <a:pt x="1142" y="540"/>
                </a:lnTo>
                <a:lnTo>
                  <a:pt x="1144" y="541"/>
                </a:lnTo>
                <a:lnTo>
                  <a:pt x="1148" y="543"/>
                </a:lnTo>
                <a:lnTo>
                  <a:pt x="1148" y="546"/>
                </a:lnTo>
                <a:lnTo>
                  <a:pt x="1160" y="548"/>
                </a:lnTo>
                <a:lnTo>
                  <a:pt x="1172" y="553"/>
                </a:lnTo>
                <a:lnTo>
                  <a:pt x="1175" y="551"/>
                </a:lnTo>
                <a:lnTo>
                  <a:pt x="1178" y="552"/>
                </a:lnTo>
                <a:lnTo>
                  <a:pt x="1187" y="553"/>
                </a:lnTo>
                <a:lnTo>
                  <a:pt x="1194" y="549"/>
                </a:lnTo>
                <a:lnTo>
                  <a:pt x="1205" y="548"/>
                </a:lnTo>
                <a:lnTo>
                  <a:pt x="1209" y="549"/>
                </a:lnTo>
                <a:lnTo>
                  <a:pt x="1223" y="549"/>
                </a:lnTo>
                <a:lnTo>
                  <a:pt x="1233" y="551"/>
                </a:lnTo>
                <a:lnTo>
                  <a:pt x="1242" y="548"/>
                </a:lnTo>
                <a:lnTo>
                  <a:pt x="1264" y="549"/>
                </a:lnTo>
                <a:lnTo>
                  <a:pt x="1269" y="556"/>
                </a:lnTo>
                <a:lnTo>
                  <a:pt x="1266" y="562"/>
                </a:lnTo>
                <a:lnTo>
                  <a:pt x="1260" y="568"/>
                </a:lnTo>
                <a:lnTo>
                  <a:pt x="1252" y="568"/>
                </a:lnTo>
                <a:lnTo>
                  <a:pt x="1249" y="575"/>
                </a:lnTo>
                <a:lnTo>
                  <a:pt x="1254" y="579"/>
                </a:lnTo>
                <a:lnTo>
                  <a:pt x="1252" y="584"/>
                </a:lnTo>
                <a:lnTo>
                  <a:pt x="1255" y="594"/>
                </a:lnTo>
                <a:lnTo>
                  <a:pt x="1252" y="605"/>
                </a:lnTo>
                <a:lnTo>
                  <a:pt x="1245" y="611"/>
                </a:lnTo>
                <a:lnTo>
                  <a:pt x="1241" y="614"/>
                </a:lnTo>
                <a:lnTo>
                  <a:pt x="1236" y="617"/>
                </a:lnTo>
                <a:lnTo>
                  <a:pt x="1235" y="619"/>
                </a:lnTo>
                <a:lnTo>
                  <a:pt x="1232" y="617"/>
                </a:lnTo>
                <a:lnTo>
                  <a:pt x="1223" y="621"/>
                </a:lnTo>
                <a:lnTo>
                  <a:pt x="1218" y="620"/>
                </a:lnTo>
                <a:lnTo>
                  <a:pt x="1214" y="622"/>
                </a:lnTo>
                <a:lnTo>
                  <a:pt x="1212" y="625"/>
                </a:lnTo>
                <a:lnTo>
                  <a:pt x="1206" y="624"/>
                </a:lnTo>
                <a:lnTo>
                  <a:pt x="1194" y="624"/>
                </a:lnTo>
                <a:lnTo>
                  <a:pt x="1182" y="627"/>
                </a:lnTo>
                <a:lnTo>
                  <a:pt x="1172" y="633"/>
                </a:lnTo>
                <a:lnTo>
                  <a:pt x="1166" y="645"/>
                </a:lnTo>
                <a:lnTo>
                  <a:pt x="1166" y="653"/>
                </a:lnTo>
                <a:lnTo>
                  <a:pt x="1166" y="658"/>
                </a:lnTo>
                <a:lnTo>
                  <a:pt x="1163" y="659"/>
                </a:lnTo>
                <a:lnTo>
                  <a:pt x="1151" y="657"/>
                </a:lnTo>
                <a:lnTo>
                  <a:pt x="1142" y="653"/>
                </a:lnTo>
                <a:lnTo>
                  <a:pt x="1130" y="651"/>
                </a:lnTo>
                <a:lnTo>
                  <a:pt x="1130" y="652"/>
                </a:lnTo>
                <a:lnTo>
                  <a:pt x="1108" y="666"/>
                </a:lnTo>
                <a:lnTo>
                  <a:pt x="1095" y="669"/>
                </a:lnTo>
                <a:lnTo>
                  <a:pt x="1086" y="668"/>
                </a:lnTo>
                <a:lnTo>
                  <a:pt x="1069" y="668"/>
                </a:lnTo>
                <a:lnTo>
                  <a:pt x="1059" y="672"/>
                </a:lnTo>
                <a:lnTo>
                  <a:pt x="1050" y="677"/>
                </a:lnTo>
                <a:lnTo>
                  <a:pt x="1038" y="687"/>
                </a:lnTo>
                <a:lnTo>
                  <a:pt x="1033" y="689"/>
                </a:lnTo>
                <a:lnTo>
                  <a:pt x="1025" y="687"/>
                </a:lnTo>
                <a:lnTo>
                  <a:pt x="1011" y="679"/>
                </a:lnTo>
                <a:lnTo>
                  <a:pt x="1001" y="673"/>
                </a:lnTo>
                <a:lnTo>
                  <a:pt x="995" y="673"/>
                </a:lnTo>
                <a:lnTo>
                  <a:pt x="977" y="666"/>
                </a:lnTo>
                <a:lnTo>
                  <a:pt x="966" y="659"/>
                </a:lnTo>
                <a:lnTo>
                  <a:pt x="952" y="657"/>
                </a:lnTo>
                <a:lnTo>
                  <a:pt x="938" y="657"/>
                </a:lnTo>
                <a:lnTo>
                  <a:pt x="926" y="657"/>
                </a:lnTo>
                <a:lnTo>
                  <a:pt x="910" y="656"/>
                </a:lnTo>
                <a:lnTo>
                  <a:pt x="899" y="656"/>
                </a:lnTo>
                <a:lnTo>
                  <a:pt x="890" y="658"/>
                </a:lnTo>
                <a:lnTo>
                  <a:pt x="880" y="657"/>
                </a:lnTo>
                <a:lnTo>
                  <a:pt x="864" y="658"/>
                </a:lnTo>
                <a:lnTo>
                  <a:pt x="861" y="662"/>
                </a:lnTo>
                <a:lnTo>
                  <a:pt x="859" y="661"/>
                </a:lnTo>
                <a:lnTo>
                  <a:pt x="858" y="662"/>
                </a:lnTo>
                <a:lnTo>
                  <a:pt x="858" y="663"/>
                </a:lnTo>
                <a:lnTo>
                  <a:pt x="855" y="668"/>
                </a:lnTo>
                <a:lnTo>
                  <a:pt x="853" y="669"/>
                </a:lnTo>
                <a:lnTo>
                  <a:pt x="850" y="669"/>
                </a:lnTo>
                <a:lnTo>
                  <a:pt x="847" y="666"/>
                </a:lnTo>
                <a:lnTo>
                  <a:pt x="834" y="654"/>
                </a:lnTo>
                <a:lnTo>
                  <a:pt x="837" y="648"/>
                </a:lnTo>
                <a:lnTo>
                  <a:pt x="843" y="647"/>
                </a:lnTo>
                <a:lnTo>
                  <a:pt x="844" y="645"/>
                </a:lnTo>
                <a:lnTo>
                  <a:pt x="843" y="643"/>
                </a:lnTo>
                <a:lnTo>
                  <a:pt x="841" y="642"/>
                </a:lnTo>
                <a:lnTo>
                  <a:pt x="840" y="646"/>
                </a:lnTo>
                <a:lnTo>
                  <a:pt x="837" y="645"/>
                </a:lnTo>
                <a:lnTo>
                  <a:pt x="838" y="640"/>
                </a:lnTo>
                <a:lnTo>
                  <a:pt x="835" y="640"/>
                </a:lnTo>
                <a:lnTo>
                  <a:pt x="835" y="646"/>
                </a:lnTo>
                <a:lnTo>
                  <a:pt x="834" y="646"/>
                </a:lnTo>
                <a:lnTo>
                  <a:pt x="828" y="643"/>
                </a:lnTo>
                <a:lnTo>
                  <a:pt x="829" y="637"/>
                </a:lnTo>
                <a:lnTo>
                  <a:pt x="826" y="637"/>
                </a:lnTo>
                <a:lnTo>
                  <a:pt x="826" y="640"/>
                </a:lnTo>
                <a:lnTo>
                  <a:pt x="826" y="647"/>
                </a:lnTo>
                <a:lnTo>
                  <a:pt x="828" y="652"/>
                </a:lnTo>
                <a:lnTo>
                  <a:pt x="828" y="654"/>
                </a:lnTo>
                <a:lnTo>
                  <a:pt x="819" y="651"/>
                </a:lnTo>
                <a:lnTo>
                  <a:pt x="815" y="648"/>
                </a:lnTo>
                <a:lnTo>
                  <a:pt x="820" y="638"/>
                </a:lnTo>
                <a:lnTo>
                  <a:pt x="813" y="638"/>
                </a:lnTo>
                <a:lnTo>
                  <a:pt x="812" y="647"/>
                </a:lnTo>
                <a:lnTo>
                  <a:pt x="803" y="649"/>
                </a:lnTo>
                <a:lnTo>
                  <a:pt x="800" y="646"/>
                </a:lnTo>
                <a:lnTo>
                  <a:pt x="803" y="635"/>
                </a:lnTo>
                <a:lnTo>
                  <a:pt x="792" y="632"/>
                </a:lnTo>
                <a:lnTo>
                  <a:pt x="797" y="641"/>
                </a:lnTo>
                <a:lnTo>
                  <a:pt x="797" y="647"/>
                </a:lnTo>
                <a:lnTo>
                  <a:pt x="794" y="648"/>
                </a:lnTo>
                <a:lnTo>
                  <a:pt x="785" y="643"/>
                </a:lnTo>
                <a:lnTo>
                  <a:pt x="776" y="636"/>
                </a:lnTo>
                <a:lnTo>
                  <a:pt x="767" y="630"/>
                </a:lnTo>
                <a:lnTo>
                  <a:pt x="758" y="617"/>
                </a:lnTo>
                <a:lnTo>
                  <a:pt x="749" y="616"/>
                </a:lnTo>
                <a:lnTo>
                  <a:pt x="765" y="635"/>
                </a:lnTo>
                <a:lnTo>
                  <a:pt x="759" y="641"/>
                </a:lnTo>
                <a:lnTo>
                  <a:pt x="747" y="641"/>
                </a:lnTo>
                <a:lnTo>
                  <a:pt x="746" y="645"/>
                </a:lnTo>
                <a:lnTo>
                  <a:pt x="740" y="645"/>
                </a:lnTo>
                <a:lnTo>
                  <a:pt x="725" y="646"/>
                </a:lnTo>
                <a:lnTo>
                  <a:pt x="724" y="649"/>
                </a:lnTo>
                <a:lnTo>
                  <a:pt x="716" y="652"/>
                </a:lnTo>
                <a:lnTo>
                  <a:pt x="718" y="657"/>
                </a:lnTo>
                <a:lnTo>
                  <a:pt x="712" y="653"/>
                </a:lnTo>
                <a:lnTo>
                  <a:pt x="704" y="649"/>
                </a:lnTo>
                <a:lnTo>
                  <a:pt x="695" y="647"/>
                </a:lnTo>
                <a:lnTo>
                  <a:pt x="683" y="645"/>
                </a:lnTo>
                <a:lnTo>
                  <a:pt x="686" y="648"/>
                </a:lnTo>
                <a:lnTo>
                  <a:pt x="674" y="646"/>
                </a:lnTo>
                <a:lnTo>
                  <a:pt x="660" y="646"/>
                </a:lnTo>
                <a:lnTo>
                  <a:pt x="655" y="647"/>
                </a:lnTo>
                <a:lnTo>
                  <a:pt x="652" y="652"/>
                </a:lnTo>
                <a:lnTo>
                  <a:pt x="646" y="649"/>
                </a:lnTo>
                <a:lnTo>
                  <a:pt x="648" y="643"/>
                </a:lnTo>
                <a:lnTo>
                  <a:pt x="636" y="643"/>
                </a:lnTo>
                <a:lnTo>
                  <a:pt x="636" y="641"/>
                </a:lnTo>
                <a:lnTo>
                  <a:pt x="628" y="643"/>
                </a:lnTo>
                <a:lnTo>
                  <a:pt x="627" y="647"/>
                </a:lnTo>
                <a:lnTo>
                  <a:pt x="628" y="647"/>
                </a:lnTo>
                <a:lnTo>
                  <a:pt x="630" y="645"/>
                </a:lnTo>
                <a:lnTo>
                  <a:pt x="636" y="645"/>
                </a:lnTo>
                <a:lnTo>
                  <a:pt x="634" y="647"/>
                </a:lnTo>
                <a:lnTo>
                  <a:pt x="633" y="649"/>
                </a:lnTo>
                <a:lnTo>
                  <a:pt x="640" y="652"/>
                </a:lnTo>
                <a:lnTo>
                  <a:pt x="645" y="652"/>
                </a:lnTo>
                <a:lnTo>
                  <a:pt x="646" y="653"/>
                </a:lnTo>
                <a:lnTo>
                  <a:pt x="646" y="658"/>
                </a:lnTo>
                <a:lnTo>
                  <a:pt x="649" y="662"/>
                </a:lnTo>
                <a:lnTo>
                  <a:pt x="642" y="673"/>
                </a:lnTo>
                <a:lnTo>
                  <a:pt x="633" y="672"/>
                </a:lnTo>
                <a:lnTo>
                  <a:pt x="624" y="674"/>
                </a:lnTo>
                <a:lnTo>
                  <a:pt x="622" y="670"/>
                </a:lnTo>
                <a:lnTo>
                  <a:pt x="615" y="668"/>
                </a:lnTo>
                <a:lnTo>
                  <a:pt x="610" y="663"/>
                </a:lnTo>
                <a:lnTo>
                  <a:pt x="603" y="662"/>
                </a:lnTo>
                <a:lnTo>
                  <a:pt x="599" y="658"/>
                </a:lnTo>
                <a:lnTo>
                  <a:pt x="596" y="659"/>
                </a:lnTo>
                <a:lnTo>
                  <a:pt x="578" y="656"/>
                </a:lnTo>
                <a:lnTo>
                  <a:pt x="576" y="654"/>
                </a:lnTo>
                <a:lnTo>
                  <a:pt x="563" y="652"/>
                </a:lnTo>
                <a:lnTo>
                  <a:pt x="557" y="659"/>
                </a:lnTo>
                <a:lnTo>
                  <a:pt x="554" y="662"/>
                </a:lnTo>
                <a:lnTo>
                  <a:pt x="552" y="666"/>
                </a:lnTo>
                <a:lnTo>
                  <a:pt x="560" y="667"/>
                </a:lnTo>
                <a:lnTo>
                  <a:pt x="560" y="673"/>
                </a:lnTo>
                <a:lnTo>
                  <a:pt x="552" y="679"/>
                </a:lnTo>
                <a:lnTo>
                  <a:pt x="551" y="678"/>
                </a:lnTo>
                <a:lnTo>
                  <a:pt x="552" y="669"/>
                </a:lnTo>
                <a:lnTo>
                  <a:pt x="548" y="661"/>
                </a:lnTo>
                <a:lnTo>
                  <a:pt x="526" y="638"/>
                </a:lnTo>
                <a:lnTo>
                  <a:pt x="505" y="622"/>
                </a:lnTo>
                <a:lnTo>
                  <a:pt x="491" y="616"/>
                </a:lnTo>
                <a:lnTo>
                  <a:pt x="482" y="615"/>
                </a:lnTo>
                <a:lnTo>
                  <a:pt x="475" y="617"/>
                </a:lnTo>
                <a:lnTo>
                  <a:pt x="463" y="621"/>
                </a:lnTo>
                <a:lnTo>
                  <a:pt x="454" y="620"/>
                </a:lnTo>
                <a:lnTo>
                  <a:pt x="448" y="624"/>
                </a:lnTo>
                <a:lnTo>
                  <a:pt x="435" y="621"/>
                </a:lnTo>
                <a:lnTo>
                  <a:pt x="421" y="621"/>
                </a:lnTo>
                <a:lnTo>
                  <a:pt x="411" y="630"/>
                </a:lnTo>
                <a:lnTo>
                  <a:pt x="405" y="630"/>
                </a:lnTo>
                <a:lnTo>
                  <a:pt x="402" y="631"/>
                </a:lnTo>
                <a:lnTo>
                  <a:pt x="399" y="635"/>
                </a:lnTo>
                <a:lnTo>
                  <a:pt x="391" y="630"/>
                </a:lnTo>
                <a:lnTo>
                  <a:pt x="390" y="617"/>
                </a:lnTo>
                <a:lnTo>
                  <a:pt x="387" y="617"/>
                </a:lnTo>
                <a:lnTo>
                  <a:pt x="388" y="622"/>
                </a:lnTo>
                <a:lnTo>
                  <a:pt x="385" y="630"/>
                </a:lnTo>
                <a:lnTo>
                  <a:pt x="390" y="631"/>
                </a:lnTo>
                <a:lnTo>
                  <a:pt x="380" y="638"/>
                </a:lnTo>
                <a:lnTo>
                  <a:pt x="372" y="647"/>
                </a:lnTo>
                <a:lnTo>
                  <a:pt x="368" y="657"/>
                </a:lnTo>
                <a:lnTo>
                  <a:pt x="369" y="662"/>
                </a:lnTo>
                <a:lnTo>
                  <a:pt x="371" y="663"/>
                </a:lnTo>
                <a:lnTo>
                  <a:pt x="371" y="664"/>
                </a:lnTo>
                <a:lnTo>
                  <a:pt x="366" y="664"/>
                </a:lnTo>
                <a:lnTo>
                  <a:pt x="360" y="664"/>
                </a:lnTo>
                <a:lnTo>
                  <a:pt x="357" y="669"/>
                </a:lnTo>
                <a:lnTo>
                  <a:pt x="359" y="677"/>
                </a:lnTo>
                <a:lnTo>
                  <a:pt x="366" y="678"/>
                </a:lnTo>
                <a:lnTo>
                  <a:pt x="366" y="684"/>
                </a:lnTo>
                <a:lnTo>
                  <a:pt x="360" y="687"/>
                </a:lnTo>
                <a:lnTo>
                  <a:pt x="360" y="689"/>
                </a:lnTo>
                <a:lnTo>
                  <a:pt x="356" y="693"/>
                </a:lnTo>
                <a:lnTo>
                  <a:pt x="350" y="690"/>
                </a:lnTo>
                <a:lnTo>
                  <a:pt x="348" y="694"/>
                </a:lnTo>
                <a:lnTo>
                  <a:pt x="345" y="694"/>
                </a:lnTo>
                <a:lnTo>
                  <a:pt x="344" y="696"/>
                </a:lnTo>
                <a:lnTo>
                  <a:pt x="339" y="696"/>
                </a:lnTo>
                <a:lnTo>
                  <a:pt x="333" y="704"/>
                </a:lnTo>
                <a:lnTo>
                  <a:pt x="329" y="712"/>
                </a:lnTo>
                <a:lnTo>
                  <a:pt x="330" y="716"/>
                </a:lnTo>
                <a:lnTo>
                  <a:pt x="327" y="717"/>
                </a:lnTo>
                <a:lnTo>
                  <a:pt x="323" y="716"/>
                </a:lnTo>
                <a:lnTo>
                  <a:pt x="317" y="720"/>
                </a:lnTo>
                <a:lnTo>
                  <a:pt x="311" y="715"/>
                </a:lnTo>
                <a:lnTo>
                  <a:pt x="305" y="715"/>
                </a:lnTo>
                <a:lnTo>
                  <a:pt x="299" y="714"/>
                </a:lnTo>
                <a:lnTo>
                  <a:pt x="292" y="706"/>
                </a:lnTo>
                <a:lnTo>
                  <a:pt x="295" y="701"/>
                </a:lnTo>
                <a:lnTo>
                  <a:pt x="289" y="694"/>
                </a:lnTo>
                <a:lnTo>
                  <a:pt x="283" y="688"/>
                </a:lnTo>
                <a:lnTo>
                  <a:pt x="274" y="688"/>
                </a:lnTo>
                <a:lnTo>
                  <a:pt x="265" y="689"/>
                </a:lnTo>
                <a:lnTo>
                  <a:pt x="260" y="687"/>
                </a:lnTo>
                <a:lnTo>
                  <a:pt x="260" y="684"/>
                </a:lnTo>
                <a:lnTo>
                  <a:pt x="256" y="682"/>
                </a:lnTo>
                <a:lnTo>
                  <a:pt x="253" y="674"/>
                </a:lnTo>
                <a:lnTo>
                  <a:pt x="256" y="670"/>
                </a:lnTo>
                <a:lnTo>
                  <a:pt x="250" y="669"/>
                </a:lnTo>
                <a:lnTo>
                  <a:pt x="244" y="664"/>
                </a:lnTo>
                <a:lnTo>
                  <a:pt x="244" y="654"/>
                </a:lnTo>
                <a:lnTo>
                  <a:pt x="248" y="651"/>
                </a:lnTo>
                <a:lnTo>
                  <a:pt x="245" y="645"/>
                </a:lnTo>
                <a:lnTo>
                  <a:pt x="242" y="652"/>
                </a:lnTo>
                <a:lnTo>
                  <a:pt x="239" y="658"/>
                </a:lnTo>
                <a:lnTo>
                  <a:pt x="244" y="667"/>
                </a:lnTo>
                <a:lnTo>
                  <a:pt x="247" y="672"/>
                </a:lnTo>
                <a:lnTo>
                  <a:pt x="241" y="674"/>
                </a:lnTo>
                <a:lnTo>
                  <a:pt x="242" y="679"/>
                </a:lnTo>
                <a:lnTo>
                  <a:pt x="235" y="679"/>
                </a:lnTo>
                <a:lnTo>
                  <a:pt x="234" y="674"/>
                </a:lnTo>
                <a:lnTo>
                  <a:pt x="229" y="669"/>
                </a:lnTo>
                <a:lnTo>
                  <a:pt x="220" y="664"/>
                </a:lnTo>
                <a:lnTo>
                  <a:pt x="204" y="662"/>
                </a:lnTo>
                <a:lnTo>
                  <a:pt x="193" y="667"/>
                </a:lnTo>
                <a:lnTo>
                  <a:pt x="190" y="666"/>
                </a:lnTo>
                <a:lnTo>
                  <a:pt x="183" y="667"/>
                </a:lnTo>
                <a:lnTo>
                  <a:pt x="174" y="664"/>
                </a:lnTo>
                <a:lnTo>
                  <a:pt x="172" y="666"/>
                </a:lnTo>
                <a:lnTo>
                  <a:pt x="162" y="663"/>
                </a:lnTo>
                <a:lnTo>
                  <a:pt x="156" y="666"/>
                </a:lnTo>
                <a:lnTo>
                  <a:pt x="156" y="659"/>
                </a:lnTo>
                <a:lnTo>
                  <a:pt x="155" y="659"/>
                </a:lnTo>
                <a:lnTo>
                  <a:pt x="152" y="661"/>
                </a:lnTo>
                <a:lnTo>
                  <a:pt x="143" y="663"/>
                </a:lnTo>
                <a:lnTo>
                  <a:pt x="143" y="667"/>
                </a:lnTo>
                <a:lnTo>
                  <a:pt x="138" y="669"/>
                </a:lnTo>
                <a:lnTo>
                  <a:pt x="137" y="674"/>
                </a:lnTo>
                <a:lnTo>
                  <a:pt x="138" y="678"/>
                </a:lnTo>
                <a:lnTo>
                  <a:pt x="129" y="684"/>
                </a:lnTo>
                <a:lnTo>
                  <a:pt x="128" y="684"/>
                </a:lnTo>
                <a:lnTo>
                  <a:pt x="120" y="680"/>
                </a:lnTo>
                <a:lnTo>
                  <a:pt x="108" y="687"/>
                </a:lnTo>
                <a:lnTo>
                  <a:pt x="105" y="684"/>
                </a:lnTo>
                <a:lnTo>
                  <a:pt x="102" y="684"/>
                </a:lnTo>
                <a:lnTo>
                  <a:pt x="99" y="688"/>
                </a:lnTo>
                <a:lnTo>
                  <a:pt x="95" y="691"/>
                </a:lnTo>
                <a:lnTo>
                  <a:pt x="89" y="698"/>
                </a:lnTo>
                <a:lnTo>
                  <a:pt x="86" y="694"/>
                </a:lnTo>
                <a:lnTo>
                  <a:pt x="88" y="685"/>
                </a:lnTo>
                <a:lnTo>
                  <a:pt x="89" y="680"/>
                </a:lnTo>
                <a:lnTo>
                  <a:pt x="88" y="680"/>
                </a:lnTo>
                <a:lnTo>
                  <a:pt x="82" y="685"/>
                </a:lnTo>
                <a:lnTo>
                  <a:pt x="79" y="688"/>
                </a:lnTo>
                <a:lnTo>
                  <a:pt x="79" y="691"/>
                </a:lnTo>
                <a:lnTo>
                  <a:pt x="82" y="691"/>
                </a:lnTo>
                <a:lnTo>
                  <a:pt x="83" y="694"/>
                </a:lnTo>
                <a:lnTo>
                  <a:pt x="80" y="695"/>
                </a:lnTo>
                <a:lnTo>
                  <a:pt x="74" y="699"/>
                </a:lnTo>
                <a:lnTo>
                  <a:pt x="73" y="704"/>
                </a:lnTo>
                <a:lnTo>
                  <a:pt x="65" y="704"/>
                </a:lnTo>
                <a:lnTo>
                  <a:pt x="74" y="709"/>
                </a:lnTo>
                <a:lnTo>
                  <a:pt x="74" y="714"/>
                </a:lnTo>
                <a:lnTo>
                  <a:pt x="73" y="720"/>
                </a:lnTo>
                <a:lnTo>
                  <a:pt x="67" y="721"/>
                </a:lnTo>
                <a:lnTo>
                  <a:pt x="67" y="724"/>
                </a:lnTo>
                <a:lnTo>
                  <a:pt x="64" y="726"/>
                </a:lnTo>
                <a:lnTo>
                  <a:pt x="53" y="725"/>
                </a:lnTo>
                <a:lnTo>
                  <a:pt x="47" y="730"/>
                </a:lnTo>
                <a:lnTo>
                  <a:pt x="47" y="733"/>
                </a:lnTo>
                <a:lnTo>
                  <a:pt x="43" y="735"/>
                </a:lnTo>
                <a:lnTo>
                  <a:pt x="37" y="725"/>
                </a:lnTo>
                <a:lnTo>
                  <a:pt x="35" y="719"/>
                </a:lnTo>
                <a:lnTo>
                  <a:pt x="35" y="709"/>
                </a:lnTo>
                <a:lnTo>
                  <a:pt x="29" y="701"/>
                </a:lnTo>
                <a:lnTo>
                  <a:pt x="25" y="699"/>
                </a:lnTo>
                <a:lnTo>
                  <a:pt x="22" y="696"/>
                </a:lnTo>
                <a:lnTo>
                  <a:pt x="13" y="693"/>
                </a:lnTo>
                <a:lnTo>
                  <a:pt x="0" y="68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5" name="Freeform 587"/>
          <p:cNvSpPr>
            <a:spLocks/>
          </p:cNvSpPr>
          <p:nvPr/>
        </p:nvSpPr>
        <p:spPr bwMode="auto">
          <a:xfrm>
            <a:off x="2497138" y="2743200"/>
            <a:ext cx="346075" cy="241300"/>
          </a:xfrm>
          <a:custGeom>
            <a:avLst/>
            <a:gdLst>
              <a:gd name="T0" fmla="*/ 21950817 w 437"/>
              <a:gd name="T1" fmla="*/ 115927191 h 304"/>
              <a:gd name="T2" fmla="*/ 41392788 w 437"/>
              <a:gd name="T3" fmla="*/ 143018661 h 304"/>
              <a:gd name="T4" fmla="*/ 72750196 w 437"/>
              <a:gd name="T5" fmla="*/ 157509355 h 304"/>
              <a:gd name="T6" fmla="*/ 74631830 w 437"/>
              <a:gd name="T7" fmla="*/ 154989200 h 304"/>
              <a:gd name="T8" fmla="*/ 92819373 w 437"/>
              <a:gd name="T9" fmla="*/ 134827958 h 304"/>
              <a:gd name="T10" fmla="*/ 116024631 w 437"/>
              <a:gd name="T11" fmla="*/ 115927191 h 304"/>
              <a:gd name="T12" fmla="*/ 136721019 w 437"/>
              <a:gd name="T13" fmla="*/ 177671391 h 304"/>
              <a:gd name="T14" fmla="*/ 169960048 w 437"/>
              <a:gd name="T15" fmla="*/ 175780679 h 304"/>
              <a:gd name="T16" fmla="*/ 182503481 w 437"/>
              <a:gd name="T17" fmla="*/ 181451227 h 304"/>
              <a:gd name="T18" fmla="*/ 190029225 w 437"/>
              <a:gd name="T19" fmla="*/ 188381455 h 304"/>
              <a:gd name="T20" fmla="*/ 203826289 w 437"/>
              <a:gd name="T21" fmla="*/ 189011692 h 304"/>
              <a:gd name="T22" fmla="*/ 215115349 w 437"/>
              <a:gd name="T23" fmla="*/ 178931072 h 304"/>
              <a:gd name="T24" fmla="*/ 218878617 w 437"/>
              <a:gd name="T25" fmla="*/ 164440377 h 304"/>
              <a:gd name="T26" fmla="*/ 226404360 w 437"/>
              <a:gd name="T27" fmla="*/ 160029510 h 304"/>
              <a:gd name="T28" fmla="*/ 241455846 w 437"/>
              <a:gd name="T29" fmla="*/ 165700058 h 304"/>
              <a:gd name="T30" fmla="*/ 247100748 w 437"/>
              <a:gd name="T31" fmla="*/ 163179903 h 304"/>
              <a:gd name="T32" fmla="*/ 255253702 w 437"/>
              <a:gd name="T33" fmla="*/ 144908579 h 304"/>
              <a:gd name="T34" fmla="*/ 251490435 w 437"/>
              <a:gd name="T35" fmla="*/ 135458195 h 304"/>
              <a:gd name="T36" fmla="*/ 247727959 w 437"/>
              <a:gd name="T37" fmla="*/ 119077583 h 304"/>
              <a:gd name="T38" fmla="*/ 262779445 w 437"/>
              <a:gd name="T39" fmla="*/ 122227182 h 304"/>
              <a:gd name="T40" fmla="*/ 257135336 w 437"/>
              <a:gd name="T41" fmla="*/ 139238825 h 304"/>
              <a:gd name="T42" fmla="*/ 259016970 w 437"/>
              <a:gd name="T43" fmla="*/ 149319446 h 304"/>
              <a:gd name="T44" fmla="*/ 266542713 w 437"/>
              <a:gd name="T45" fmla="*/ 146169053 h 304"/>
              <a:gd name="T46" fmla="*/ 274068456 w 437"/>
              <a:gd name="T47" fmla="*/ 132307803 h 304"/>
              <a:gd name="T48" fmla="*/ 272186823 w 437"/>
              <a:gd name="T49" fmla="*/ 119707027 h 304"/>
              <a:gd name="T50" fmla="*/ 266542713 w 437"/>
              <a:gd name="T51" fmla="*/ 102696152 h 304"/>
              <a:gd name="T52" fmla="*/ 250236804 w 437"/>
              <a:gd name="T53" fmla="*/ 98286079 h 304"/>
              <a:gd name="T54" fmla="*/ 232675681 w 437"/>
              <a:gd name="T55" fmla="*/ 105216332 h 304"/>
              <a:gd name="T56" fmla="*/ 240202216 w 437"/>
              <a:gd name="T57" fmla="*/ 93245769 h 304"/>
              <a:gd name="T58" fmla="*/ 257762547 w 437"/>
              <a:gd name="T59" fmla="*/ 86945777 h 304"/>
              <a:gd name="T60" fmla="*/ 255253702 w 437"/>
              <a:gd name="T61" fmla="*/ 70564371 h 304"/>
              <a:gd name="T62" fmla="*/ 253372068 w 437"/>
              <a:gd name="T63" fmla="*/ 78124837 h 304"/>
              <a:gd name="T64" fmla="*/ 248982382 w 437"/>
              <a:gd name="T65" fmla="*/ 66783742 h 304"/>
              <a:gd name="T66" fmla="*/ 243337480 w 437"/>
              <a:gd name="T67" fmla="*/ 51662798 h 304"/>
              <a:gd name="T68" fmla="*/ 243337480 w 437"/>
              <a:gd name="T69" fmla="*/ 37802341 h 304"/>
              <a:gd name="T70" fmla="*/ 238320582 w 437"/>
              <a:gd name="T71" fmla="*/ 30241875 h 304"/>
              <a:gd name="T72" fmla="*/ 223268303 w 437"/>
              <a:gd name="T73" fmla="*/ 10710861 h 304"/>
              <a:gd name="T74" fmla="*/ 207589556 w 437"/>
              <a:gd name="T75" fmla="*/ 3779838 h 304"/>
              <a:gd name="T76" fmla="*/ 186893168 w 437"/>
              <a:gd name="T77" fmla="*/ 3779838 h 304"/>
              <a:gd name="T78" fmla="*/ 162434305 w 437"/>
              <a:gd name="T79" fmla="*/ 5670549 h 304"/>
              <a:gd name="T80" fmla="*/ 146128396 w 437"/>
              <a:gd name="T81" fmla="*/ 10080624 h 304"/>
              <a:gd name="T82" fmla="*/ 129194483 w 437"/>
              <a:gd name="T83" fmla="*/ 18900774 h 304"/>
              <a:gd name="T84" fmla="*/ 116651842 w 437"/>
              <a:gd name="T85" fmla="*/ 15751175 h 304"/>
              <a:gd name="T86" fmla="*/ 76513464 w 437"/>
              <a:gd name="T87" fmla="*/ 49142643 h 304"/>
              <a:gd name="T88" fmla="*/ 53308231 w 437"/>
              <a:gd name="T89" fmla="*/ 57333358 h 304"/>
              <a:gd name="T90" fmla="*/ 53308231 w 437"/>
              <a:gd name="T91" fmla="*/ 69303897 h 304"/>
              <a:gd name="T92" fmla="*/ 14424281 w 437"/>
              <a:gd name="T93" fmla="*/ 83795385 h 3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37"/>
              <a:gd name="T142" fmla="*/ 0 h 304"/>
              <a:gd name="T143" fmla="*/ 437 w 437"/>
              <a:gd name="T144" fmla="*/ 304 h 3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37" h="304">
                <a:moveTo>
                  <a:pt x="0" y="135"/>
                </a:moveTo>
                <a:lnTo>
                  <a:pt x="2" y="143"/>
                </a:lnTo>
                <a:lnTo>
                  <a:pt x="35" y="184"/>
                </a:lnTo>
                <a:lnTo>
                  <a:pt x="36" y="208"/>
                </a:lnTo>
                <a:lnTo>
                  <a:pt x="58" y="212"/>
                </a:lnTo>
                <a:lnTo>
                  <a:pt x="66" y="227"/>
                </a:lnTo>
                <a:lnTo>
                  <a:pt x="87" y="238"/>
                </a:lnTo>
                <a:lnTo>
                  <a:pt x="99" y="233"/>
                </a:lnTo>
                <a:lnTo>
                  <a:pt x="116" y="250"/>
                </a:lnTo>
                <a:lnTo>
                  <a:pt x="112" y="238"/>
                </a:lnTo>
                <a:lnTo>
                  <a:pt x="124" y="233"/>
                </a:lnTo>
                <a:lnTo>
                  <a:pt x="119" y="246"/>
                </a:lnTo>
                <a:lnTo>
                  <a:pt x="130" y="226"/>
                </a:lnTo>
                <a:lnTo>
                  <a:pt x="143" y="229"/>
                </a:lnTo>
                <a:lnTo>
                  <a:pt x="148" y="214"/>
                </a:lnTo>
                <a:lnTo>
                  <a:pt x="142" y="205"/>
                </a:lnTo>
                <a:lnTo>
                  <a:pt x="175" y="183"/>
                </a:lnTo>
                <a:lnTo>
                  <a:pt x="185" y="184"/>
                </a:lnTo>
                <a:lnTo>
                  <a:pt x="210" y="246"/>
                </a:lnTo>
                <a:lnTo>
                  <a:pt x="224" y="250"/>
                </a:lnTo>
                <a:lnTo>
                  <a:pt x="218" y="282"/>
                </a:lnTo>
                <a:lnTo>
                  <a:pt x="261" y="282"/>
                </a:lnTo>
                <a:lnTo>
                  <a:pt x="261" y="276"/>
                </a:lnTo>
                <a:lnTo>
                  <a:pt x="271" y="279"/>
                </a:lnTo>
                <a:lnTo>
                  <a:pt x="283" y="280"/>
                </a:lnTo>
                <a:lnTo>
                  <a:pt x="291" y="283"/>
                </a:lnTo>
                <a:lnTo>
                  <a:pt x="291" y="288"/>
                </a:lnTo>
                <a:lnTo>
                  <a:pt x="292" y="289"/>
                </a:lnTo>
                <a:lnTo>
                  <a:pt x="306" y="295"/>
                </a:lnTo>
                <a:lnTo>
                  <a:pt x="303" y="299"/>
                </a:lnTo>
                <a:lnTo>
                  <a:pt x="306" y="304"/>
                </a:lnTo>
                <a:lnTo>
                  <a:pt x="318" y="300"/>
                </a:lnTo>
                <a:lnTo>
                  <a:pt x="325" y="300"/>
                </a:lnTo>
                <a:lnTo>
                  <a:pt x="331" y="294"/>
                </a:lnTo>
                <a:lnTo>
                  <a:pt x="338" y="292"/>
                </a:lnTo>
                <a:lnTo>
                  <a:pt x="343" y="284"/>
                </a:lnTo>
                <a:lnTo>
                  <a:pt x="349" y="276"/>
                </a:lnTo>
                <a:lnTo>
                  <a:pt x="347" y="269"/>
                </a:lnTo>
                <a:lnTo>
                  <a:pt x="349" y="261"/>
                </a:lnTo>
                <a:lnTo>
                  <a:pt x="356" y="256"/>
                </a:lnTo>
                <a:lnTo>
                  <a:pt x="361" y="251"/>
                </a:lnTo>
                <a:lnTo>
                  <a:pt x="361" y="254"/>
                </a:lnTo>
                <a:lnTo>
                  <a:pt x="370" y="256"/>
                </a:lnTo>
                <a:lnTo>
                  <a:pt x="382" y="258"/>
                </a:lnTo>
                <a:lnTo>
                  <a:pt x="385" y="263"/>
                </a:lnTo>
                <a:lnTo>
                  <a:pt x="389" y="262"/>
                </a:lnTo>
                <a:lnTo>
                  <a:pt x="391" y="258"/>
                </a:lnTo>
                <a:lnTo>
                  <a:pt x="394" y="259"/>
                </a:lnTo>
                <a:lnTo>
                  <a:pt x="411" y="248"/>
                </a:lnTo>
                <a:lnTo>
                  <a:pt x="410" y="237"/>
                </a:lnTo>
                <a:lnTo>
                  <a:pt x="407" y="230"/>
                </a:lnTo>
                <a:lnTo>
                  <a:pt x="389" y="231"/>
                </a:lnTo>
                <a:lnTo>
                  <a:pt x="398" y="224"/>
                </a:lnTo>
                <a:lnTo>
                  <a:pt x="401" y="215"/>
                </a:lnTo>
                <a:lnTo>
                  <a:pt x="401" y="209"/>
                </a:lnTo>
                <a:lnTo>
                  <a:pt x="404" y="196"/>
                </a:lnTo>
                <a:lnTo>
                  <a:pt x="395" y="189"/>
                </a:lnTo>
                <a:lnTo>
                  <a:pt x="402" y="182"/>
                </a:lnTo>
                <a:lnTo>
                  <a:pt x="414" y="195"/>
                </a:lnTo>
                <a:lnTo>
                  <a:pt x="419" y="194"/>
                </a:lnTo>
                <a:lnTo>
                  <a:pt x="419" y="205"/>
                </a:lnTo>
                <a:lnTo>
                  <a:pt x="414" y="220"/>
                </a:lnTo>
                <a:lnTo>
                  <a:pt x="410" y="221"/>
                </a:lnTo>
                <a:lnTo>
                  <a:pt x="408" y="227"/>
                </a:lnTo>
                <a:lnTo>
                  <a:pt x="411" y="230"/>
                </a:lnTo>
                <a:lnTo>
                  <a:pt x="413" y="237"/>
                </a:lnTo>
                <a:lnTo>
                  <a:pt x="417" y="246"/>
                </a:lnTo>
                <a:lnTo>
                  <a:pt x="420" y="235"/>
                </a:lnTo>
                <a:lnTo>
                  <a:pt x="425" y="232"/>
                </a:lnTo>
                <a:lnTo>
                  <a:pt x="426" y="222"/>
                </a:lnTo>
                <a:lnTo>
                  <a:pt x="431" y="219"/>
                </a:lnTo>
                <a:lnTo>
                  <a:pt x="437" y="210"/>
                </a:lnTo>
                <a:lnTo>
                  <a:pt x="434" y="209"/>
                </a:lnTo>
                <a:lnTo>
                  <a:pt x="432" y="198"/>
                </a:lnTo>
                <a:lnTo>
                  <a:pt x="434" y="190"/>
                </a:lnTo>
                <a:lnTo>
                  <a:pt x="431" y="183"/>
                </a:lnTo>
                <a:lnTo>
                  <a:pt x="429" y="172"/>
                </a:lnTo>
                <a:lnTo>
                  <a:pt x="425" y="163"/>
                </a:lnTo>
                <a:lnTo>
                  <a:pt x="419" y="159"/>
                </a:lnTo>
                <a:lnTo>
                  <a:pt x="413" y="161"/>
                </a:lnTo>
                <a:lnTo>
                  <a:pt x="399" y="156"/>
                </a:lnTo>
                <a:lnTo>
                  <a:pt x="391" y="157"/>
                </a:lnTo>
                <a:lnTo>
                  <a:pt x="379" y="162"/>
                </a:lnTo>
                <a:lnTo>
                  <a:pt x="371" y="167"/>
                </a:lnTo>
                <a:lnTo>
                  <a:pt x="370" y="163"/>
                </a:lnTo>
                <a:lnTo>
                  <a:pt x="374" y="154"/>
                </a:lnTo>
                <a:lnTo>
                  <a:pt x="383" y="148"/>
                </a:lnTo>
                <a:lnTo>
                  <a:pt x="398" y="143"/>
                </a:lnTo>
                <a:lnTo>
                  <a:pt x="408" y="142"/>
                </a:lnTo>
                <a:lnTo>
                  <a:pt x="411" y="138"/>
                </a:lnTo>
                <a:lnTo>
                  <a:pt x="413" y="130"/>
                </a:lnTo>
                <a:lnTo>
                  <a:pt x="413" y="117"/>
                </a:lnTo>
                <a:lnTo>
                  <a:pt x="407" y="112"/>
                </a:lnTo>
                <a:lnTo>
                  <a:pt x="404" y="111"/>
                </a:lnTo>
                <a:lnTo>
                  <a:pt x="402" y="115"/>
                </a:lnTo>
                <a:lnTo>
                  <a:pt x="404" y="124"/>
                </a:lnTo>
                <a:lnTo>
                  <a:pt x="398" y="116"/>
                </a:lnTo>
                <a:lnTo>
                  <a:pt x="401" y="111"/>
                </a:lnTo>
                <a:lnTo>
                  <a:pt x="397" y="106"/>
                </a:lnTo>
                <a:lnTo>
                  <a:pt x="395" y="100"/>
                </a:lnTo>
                <a:lnTo>
                  <a:pt x="391" y="91"/>
                </a:lnTo>
                <a:lnTo>
                  <a:pt x="388" y="82"/>
                </a:lnTo>
                <a:lnTo>
                  <a:pt x="380" y="77"/>
                </a:lnTo>
                <a:lnTo>
                  <a:pt x="385" y="70"/>
                </a:lnTo>
                <a:lnTo>
                  <a:pt x="388" y="60"/>
                </a:lnTo>
                <a:lnTo>
                  <a:pt x="376" y="58"/>
                </a:lnTo>
                <a:lnTo>
                  <a:pt x="377" y="49"/>
                </a:lnTo>
                <a:lnTo>
                  <a:pt x="380" y="48"/>
                </a:lnTo>
                <a:lnTo>
                  <a:pt x="385" y="35"/>
                </a:lnTo>
                <a:lnTo>
                  <a:pt x="370" y="16"/>
                </a:lnTo>
                <a:lnTo>
                  <a:pt x="356" y="17"/>
                </a:lnTo>
                <a:lnTo>
                  <a:pt x="344" y="6"/>
                </a:lnTo>
                <a:lnTo>
                  <a:pt x="338" y="4"/>
                </a:lnTo>
                <a:lnTo>
                  <a:pt x="331" y="6"/>
                </a:lnTo>
                <a:lnTo>
                  <a:pt x="322" y="0"/>
                </a:lnTo>
                <a:lnTo>
                  <a:pt x="310" y="2"/>
                </a:lnTo>
                <a:lnTo>
                  <a:pt x="298" y="6"/>
                </a:lnTo>
                <a:lnTo>
                  <a:pt x="286" y="5"/>
                </a:lnTo>
                <a:lnTo>
                  <a:pt x="271" y="10"/>
                </a:lnTo>
                <a:lnTo>
                  <a:pt x="259" y="9"/>
                </a:lnTo>
                <a:lnTo>
                  <a:pt x="249" y="6"/>
                </a:lnTo>
                <a:lnTo>
                  <a:pt x="242" y="0"/>
                </a:lnTo>
                <a:lnTo>
                  <a:pt x="233" y="16"/>
                </a:lnTo>
                <a:lnTo>
                  <a:pt x="225" y="21"/>
                </a:lnTo>
                <a:lnTo>
                  <a:pt x="219" y="31"/>
                </a:lnTo>
                <a:lnTo>
                  <a:pt x="206" y="30"/>
                </a:lnTo>
                <a:lnTo>
                  <a:pt x="200" y="23"/>
                </a:lnTo>
                <a:lnTo>
                  <a:pt x="191" y="23"/>
                </a:lnTo>
                <a:lnTo>
                  <a:pt x="186" y="25"/>
                </a:lnTo>
                <a:lnTo>
                  <a:pt x="148" y="46"/>
                </a:lnTo>
                <a:lnTo>
                  <a:pt x="128" y="80"/>
                </a:lnTo>
                <a:lnTo>
                  <a:pt x="122" y="78"/>
                </a:lnTo>
                <a:lnTo>
                  <a:pt x="119" y="89"/>
                </a:lnTo>
                <a:lnTo>
                  <a:pt x="103" y="85"/>
                </a:lnTo>
                <a:lnTo>
                  <a:pt x="85" y="91"/>
                </a:lnTo>
                <a:lnTo>
                  <a:pt x="72" y="82"/>
                </a:lnTo>
                <a:lnTo>
                  <a:pt x="64" y="104"/>
                </a:lnTo>
                <a:lnTo>
                  <a:pt x="85" y="110"/>
                </a:lnTo>
                <a:lnTo>
                  <a:pt x="60" y="127"/>
                </a:lnTo>
                <a:lnTo>
                  <a:pt x="33" y="122"/>
                </a:lnTo>
                <a:lnTo>
                  <a:pt x="23" y="133"/>
                </a:lnTo>
                <a:lnTo>
                  <a:pt x="0" y="13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6" name="Freeform 588"/>
          <p:cNvSpPr>
            <a:spLocks/>
          </p:cNvSpPr>
          <p:nvPr/>
        </p:nvSpPr>
        <p:spPr bwMode="auto">
          <a:xfrm>
            <a:off x="2803525" y="2130425"/>
            <a:ext cx="142875" cy="133350"/>
          </a:xfrm>
          <a:custGeom>
            <a:avLst/>
            <a:gdLst>
              <a:gd name="T0" fmla="*/ 0 w 180"/>
              <a:gd name="T1" fmla="*/ 88835699 h 168"/>
              <a:gd name="T2" fmla="*/ 13231020 w 180"/>
              <a:gd name="T3" fmla="*/ 105846574 h 168"/>
              <a:gd name="T4" fmla="*/ 30872114 w 180"/>
              <a:gd name="T5" fmla="*/ 99546557 h 168"/>
              <a:gd name="T6" fmla="*/ 35912425 w 180"/>
              <a:gd name="T7" fmla="*/ 85055069 h 168"/>
              <a:gd name="T8" fmla="*/ 45362810 w 180"/>
              <a:gd name="T9" fmla="*/ 88835699 h 168"/>
              <a:gd name="T10" fmla="*/ 45993047 w 180"/>
              <a:gd name="T11" fmla="*/ 72454292 h 168"/>
              <a:gd name="T12" fmla="*/ 51663595 w 180"/>
              <a:gd name="T13" fmla="*/ 82534914 h 168"/>
              <a:gd name="T14" fmla="*/ 53553525 w 180"/>
              <a:gd name="T15" fmla="*/ 76234922 h 168"/>
              <a:gd name="T16" fmla="*/ 54183763 w 180"/>
              <a:gd name="T17" fmla="*/ 85055069 h 168"/>
              <a:gd name="T18" fmla="*/ 59853517 w 180"/>
              <a:gd name="T19" fmla="*/ 80014758 h 168"/>
              <a:gd name="T20" fmla="*/ 65524065 w 180"/>
              <a:gd name="T21" fmla="*/ 85685306 h 168"/>
              <a:gd name="T22" fmla="*/ 74344212 w 180"/>
              <a:gd name="T23" fmla="*/ 56073679 h 168"/>
              <a:gd name="T24" fmla="*/ 80014760 w 180"/>
              <a:gd name="T25" fmla="*/ 58593835 h 168"/>
              <a:gd name="T26" fmla="*/ 83795390 w 180"/>
              <a:gd name="T27" fmla="*/ 47252726 h 168"/>
              <a:gd name="T28" fmla="*/ 95765930 w 180"/>
              <a:gd name="T29" fmla="*/ 52293050 h 168"/>
              <a:gd name="T30" fmla="*/ 107736494 w 180"/>
              <a:gd name="T31" fmla="*/ 40322498 h 168"/>
              <a:gd name="T32" fmla="*/ 91986094 w 180"/>
              <a:gd name="T33" fmla="*/ 46623283 h 168"/>
              <a:gd name="T34" fmla="*/ 112776805 w 180"/>
              <a:gd name="T35" fmla="*/ 28981402 h 168"/>
              <a:gd name="T36" fmla="*/ 113407042 w 180"/>
              <a:gd name="T37" fmla="*/ 11341099 h 168"/>
              <a:gd name="T38" fmla="*/ 109627206 w 180"/>
              <a:gd name="T39" fmla="*/ 0 h 168"/>
              <a:gd name="T40" fmla="*/ 57963599 w 180"/>
              <a:gd name="T41" fmla="*/ 23311641 h 168"/>
              <a:gd name="T42" fmla="*/ 53553525 w 180"/>
              <a:gd name="T43" fmla="*/ 45362808 h 168"/>
              <a:gd name="T44" fmla="*/ 45993047 w 180"/>
              <a:gd name="T45" fmla="*/ 40322498 h 168"/>
              <a:gd name="T46" fmla="*/ 39692261 w 180"/>
              <a:gd name="T47" fmla="*/ 46623283 h 168"/>
              <a:gd name="T48" fmla="*/ 27091484 w 180"/>
              <a:gd name="T49" fmla="*/ 32131794 h 168"/>
              <a:gd name="T50" fmla="*/ 20791487 w 180"/>
              <a:gd name="T51" fmla="*/ 58593835 h 168"/>
              <a:gd name="T52" fmla="*/ 15120939 w 180"/>
              <a:gd name="T53" fmla="*/ 63634145 h 168"/>
              <a:gd name="T54" fmla="*/ 13231020 w 180"/>
              <a:gd name="T55" fmla="*/ 71824055 h 168"/>
              <a:gd name="T56" fmla="*/ 32131795 w 180"/>
              <a:gd name="T57" fmla="*/ 82534914 h 168"/>
              <a:gd name="T58" fmla="*/ 21421724 w 180"/>
              <a:gd name="T59" fmla="*/ 88205462 h 168"/>
              <a:gd name="T60" fmla="*/ 0 w 180"/>
              <a:gd name="T61" fmla="*/ 88835699 h 1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0"/>
              <a:gd name="T94" fmla="*/ 0 h 168"/>
              <a:gd name="T95" fmla="*/ 180 w 180"/>
              <a:gd name="T96" fmla="*/ 168 h 1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0" h="168">
                <a:moveTo>
                  <a:pt x="0" y="141"/>
                </a:moveTo>
                <a:lnTo>
                  <a:pt x="21" y="168"/>
                </a:lnTo>
                <a:lnTo>
                  <a:pt x="49" y="158"/>
                </a:lnTo>
                <a:lnTo>
                  <a:pt x="57" y="135"/>
                </a:lnTo>
                <a:lnTo>
                  <a:pt x="72" y="141"/>
                </a:lnTo>
                <a:lnTo>
                  <a:pt x="73" y="115"/>
                </a:lnTo>
                <a:lnTo>
                  <a:pt x="82" y="131"/>
                </a:lnTo>
                <a:lnTo>
                  <a:pt x="85" y="121"/>
                </a:lnTo>
                <a:lnTo>
                  <a:pt x="86" y="135"/>
                </a:lnTo>
                <a:lnTo>
                  <a:pt x="95" y="127"/>
                </a:lnTo>
                <a:lnTo>
                  <a:pt x="104" y="136"/>
                </a:lnTo>
                <a:lnTo>
                  <a:pt x="118" y="89"/>
                </a:lnTo>
                <a:lnTo>
                  <a:pt x="127" y="93"/>
                </a:lnTo>
                <a:lnTo>
                  <a:pt x="133" y="75"/>
                </a:lnTo>
                <a:lnTo>
                  <a:pt x="152" y="83"/>
                </a:lnTo>
                <a:lnTo>
                  <a:pt x="171" y="64"/>
                </a:lnTo>
                <a:lnTo>
                  <a:pt x="146" y="74"/>
                </a:lnTo>
                <a:lnTo>
                  <a:pt x="179" y="46"/>
                </a:lnTo>
                <a:lnTo>
                  <a:pt x="180" y="18"/>
                </a:lnTo>
                <a:lnTo>
                  <a:pt x="174" y="0"/>
                </a:lnTo>
                <a:lnTo>
                  <a:pt x="92" y="37"/>
                </a:lnTo>
                <a:lnTo>
                  <a:pt x="85" y="72"/>
                </a:lnTo>
                <a:lnTo>
                  <a:pt x="73" y="64"/>
                </a:lnTo>
                <a:lnTo>
                  <a:pt x="63" y="74"/>
                </a:lnTo>
                <a:lnTo>
                  <a:pt x="43" y="51"/>
                </a:lnTo>
                <a:lnTo>
                  <a:pt x="33" y="93"/>
                </a:lnTo>
                <a:lnTo>
                  <a:pt x="24" y="101"/>
                </a:lnTo>
                <a:lnTo>
                  <a:pt x="21" y="114"/>
                </a:lnTo>
                <a:lnTo>
                  <a:pt x="51" y="131"/>
                </a:lnTo>
                <a:lnTo>
                  <a:pt x="34" y="140"/>
                </a:lnTo>
                <a:lnTo>
                  <a:pt x="0" y="14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7" name="Freeform 589"/>
          <p:cNvSpPr>
            <a:spLocks/>
          </p:cNvSpPr>
          <p:nvPr/>
        </p:nvSpPr>
        <p:spPr bwMode="auto">
          <a:xfrm>
            <a:off x="2824163" y="2284413"/>
            <a:ext cx="122237" cy="133350"/>
          </a:xfrm>
          <a:custGeom>
            <a:avLst/>
            <a:gdLst>
              <a:gd name="T0" fmla="*/ 0 w 153"/>
              <a:gd name="T1" fmla="*/ 35912424 h 168"/>
              <a:gd name="T2" fmla="*/ 17233818 w 153"/>
              <a:gd name="T3" fmla="*/ 49772882 h 168"/>
              <a:gd name="T4" fmla="*/ 23617304 w 153"/>
              <a:gd name="T5" fmla="*/ 42212416 h 168"/>
              <a:gd name="T6" fmla="*/ 37021031 w 153"/>
              <a:gd name="T7" fmla="*/ 58593835 h 168"/>
              <a:gd name="T8" fmla="*/ 26808254 w 153"/>
              <a:gd name="T9" fmla="*/ 56073679 h 168"/>
              <a:gd name="T10" fmla="*/ 36382683 w 153"/>
              <a:gd name="T11" fmla="*/ 68674456 h 168"/>
              <a:gd name="T12" fmla="*/ 31276693 w 153"/>
              <a:gd name="T13" fmla="*/ 70564374 h 168"/>
              <a:gd name="T14" fmla="*/ 38936077 w 153"/>
              <a:gd name="T15" fmla="*/ 75604685 h 168"/>
              <a:gd name="T16" fmla="*/ 35105986 w 153"/>
              <a:gd name="T17" fmla="*/ 80014758 h 168"/>
              <a:gd name="T18" fmla="*/ 50425551 w 153"/>
              <a:gd name="T19" fmla="*/ 79384521 h 168"/>
              <a:gd name="T20" fmla="*/ 54893204 w 153"/>
              <a:gd name="T21" fmla="*/ 88205462 h 168"/>
              <a:gd name="T22" fmla="*/ 63829285 w 153"/>
              <a:gd name="T23" fmla="*/ 76864366 h 168"/>
              <a:gd name="T24" fmla="*/ 81063896 w 153"/>
              <a:gd name="T25" fmla="*/ 85685306 h 168"/>
              <a:gd name="T26" fmla="*/ 65744330 w 153"/>
              <a:gd name="T27" fmla="*/ 90095380 h 168"/>
              <a:gd name="T28" fmla="*/ 58084947 w 153"/>
              <a:gd name="T29" fmla="*/ 100176001 h 168"/>
              <a:gd name="T30" fmla="*/ 59999993 w 153"/>
              <a:gd name="T31" fmla="*/ 105846574 h 168"/>
              <a:gd name="T32" fmla="*/ 72127816 w 153"/>
              <a:gd name="T33" fmla="*/ 105216336 h 168"/>
              <a:gd name="T34" fmla="*/ 97659360 w 153"/>
              <a:gd name="T35" fmla="*/ 79384521 h 168"/>
              <a:gd name="T36" fmla="*/ 56169901 w 153"/>
              <a:gd name="T37" fmla="*/ 64263589 h 168"/>
              <a:gd name="T38" fmla="*/ 58723295 w 153"/>
              <a:gd name="T39" fmla="*/ 49143438 h 168"/>
              <a:gd name="T40" fmla="*/ 67659376 w 153"/>
              <a:gd name="T41" fmla="*/ 22681404 h 168"/>
              <a:gd name="T42" fmla="*/ 52340597 w 153"/>
              <a:gd name="T43" fmla="*/ 0 h 168"/>
              <a:gd name="T44" fmla="*/ 42766168 w 153"/>
              <a:gd name="T45" fmla="*/ 9450387 h 168"/>
              <a:gd name="T46" fmla="*/ 46595460 w 153"/>
              <a:gd name="T47" fmla="*/ 35912424 h 168"/>
              <a:gd name="T48" fmla="*/ 21702258 w 153"/>
              <a:gd name="T49" fmla="*/ 10080624 h 168"/>
              <a:gd name="T50" fmla="*/ 22978955 w 153"/>
              <a:gd name="T51" fmla="*/ 26462040 h 168"/>
              <a:gd name="T52" fmla="*/ 17233818 w 153"/>
              <a:gd name="T53" fmla="*/ 23941879 h 168"/>
              <a:gd name="T54" fmla="*/ 17233818 w 153"/>
              <a:gd name="T55" fmla="*/ 33392269 h 168"/>
              <a:gd name="T56" fmla="*/ 9574432 w 153"/>
              <a:gd name="T57" fmla="*/ 23941879 h 168"/>
              <a:gd name="T58" fmla="*/ 0 w 153"/>
              <a:gd name="T59" fmla="*/ 35912424 h 1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3"/>
              <a:gd name="T91" fmla="*/ 0 h 168"/>
              <a:gd name="T92" fmla="*/ 153 w 153"/>
              <a:gd name="T93" fmla="*/ 168 h 16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3" h="168">
                <a:moveTo>
                  <a:pt x="0" y="57"/>
                </a:moveTo>
                <a:lnTo>
                  <a:pt x="27" y="79"/>
                </a:lnTo>
                <a:lnTo>
                  <a:pt x="37" y="67"/>
                </a:lnTo>
                <a:lnTo>
                  <a:pt x="58" y="93"/>
                </a:lnTo>
                <a:lnTo>
                  <a:pt x="42" y="89"/>
                </a:lnTo>
                <a:lnTo>
                  <a:pt x="57" y="109"/>
                </a:lnTo>
                <a:lnTo>
                  <a:pt x="49" y="112"/>
                </a:lnTo>
                <a:lnTo>
                  <a:pt x="61" y="120"/>
                </a:lnTo>
                <a:lnTo>
                  <a:pt x="55" y="127"/>
                </a:lnTo>
                <a:lnTo>
                  <a:pt x="79" y="126"/>
                </a:lnTo>
                <a:lnTo>
                  <a:pt x="86" y="140"/>
                </a:lnTo>
                <a:lnTo>
                  <a:pt x="100" y="122"/>
                </a:lnTo>
                <a:lnTo>
                  <a:pt x="127" y="136"/>
                </a:lnTo>
                <a:lnTo>
                  <a:pt x="103" y="143"/>
                </a:lnTo>
                <a:lnTo>
                  <a:pt x="91" y="159"/>
                </a:lnTo>
                <a:lnTo>
                  <a:pt x="94" y="168"/>
                </a:lnTo>
                <a:lnTo>
                  <a:pt x="113" y="167"/>
                </a:lnTo>
                <a:lnTo>
                  <a:pt x="153" y="126"/>
                </a:lnTo>
                <a:lnTo>
                  <a:pt x="88" y="102"/>
                </a:lnTo>
                <a:lnTo>
                  <a:pt x="92" y="78"/>
                </a:lnTo>
                <a:lnTo>
                  <a:pt x="106" y="36"/>
                </a:lnTo>
                <a:lnTo>
                  <a:pt x="82" y="0"/>
                </a:lnTo>
                <a:lnTo>
                  <a:pt x="67" y="15"/>
                </a:lnTo>
                <a:lnTo>
                  <a:pt x="73" y="57"/>
                </a:lnTo>
                <a:lnTo>
                  <a:pt x="34" y="16"/>
                </a:lnTo>
                <a:lnTo>
                  <a:pt x="36" y="42"/>
                </a:lnTo>
                <a:lnTo>
                  <a:pt x="27" y="38"/>
                </a:lnTo>
                <a:lnTo>
                  <a:pt x="27" y="53"/>
                </a:lnTo>
                <a:lnTo>
                  <a:pt x="15" y="38"/>
                </a:lnTo>
                <a:lnTo>
                  <a:pt x="0" y="5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8" name="Freeform 590"/>
          <p:cNvSpPr>
            <a:spLocks/>
          </p:cNvSpPr>
          <p:nvPr/>
        </p:nvSpPr>
        <p:spPr bwMode="auto">
          <a:xfrm>
            <a:off x="3536950" y="1830388"/>
            <a:ext cx="77788" cy="144462"/>
          </a:xfrm>
          <a:custGeom>
            <a:avLst/>
            <a:gdLst>
              <a:gd name="T0" fmla="*/ 1260483 w 98"/>
              <a:gd name="T1" fmla="*/ 44590867 h 181"/>
              <a:gd name="T2" fmla="*/ 36542898 w 98"/>
              <a:gd name="T3" fmla="*/ 40131702 h 181"/>
              <a:gd name="T4" fmla="*/ 28982383 w 98"/>
              <a:gd name="T5" fmla="*/ 27391914 h 181"/>
              <a:gd name="T6" fmla="*/ 30872314 w 98"/>
              <a:gd name="T7" fmla="*/ 20384306 h 181"/>
              <a:gd name="T8" fmla="*/ 26462212 w 98"/>
              <a:gd name="T9" fmla="*/ 17836667 h 181"/>
              <a:gd name="T10" fmla="*/ 12600861 w 98"/>
              <a:gd name="T11" fmla="*/ 17836667 h 181"/>
              <a:gd name="T12" fmla="*/ 24571481 w 98"/>
              <a:gd name="T13" fmla="*/ 7006807 h 181"/>
              <a:gd name="T14" fmla="*/ 28352142 w 98"/>
              <a:gd name="T15" fmla="*/ 10829063 h 181"/>
              <a:gd name="T16" fmla="*/ 35912657 w 98"/>
              <a:gd name="T17" fmla="*/ 636910 h 181"/>
              <a:gd name="T18" fmla="*/ 45363102 w 98"/>
              <a:gd name="T19" fmla="*/ 0 h 181"/>
              <a:gd name="T20" fmla="*/ 35912657 w 98"/>
              <a:gd name="T21" fmla="*/ 28028824 h 181"/>
              <a:gd name="T22" fmla="*/ 44103413 w 98"/>
              <a:gd name="T23" fmla="*/ 26117290 h 181"/>
              <a:gd name="T24" fmla="*/ 41583242 w 98"/>
              <a:gd name="T25" fmla="*/ 24206562 h 181"/>
              <a:gd name="T26" fmla="*/ 47883274 w 98"/>
              <a:gd name="T27" fmla="*/ 21021215 h 181"/>
              <a:gd name="T28" fmla="*/ 51663928 w 98"/>
              <a:gd name="T29" fmla="*/ 31851079 h 181"/>
              <a:gd name="T30" fmla="*/ 47253826 w 98"/>
              <a:gd name="T31" fmla="*/ 31851079 h 181"/>
              <a:gd name="T32" fmla="*/ 51033687 w 98"/>
              <a:gd name="T33" fmla="*/ 33124898 h 181"/>
              <a:gd name="T34" fmla="*/ 61744627 w 98"/>
              <a:gd name="T35" fmla="*/ 33761808 h 181"/>
              <a:gd name="T36" fmla="*/ 53553871 w 98"/>
              <a:gd name="T37" fmla="*/ 37584064 h 181"/>
              <a:gd name="T38" fmla="*/ 59224456 w 98"/>
              <a:gd name="T39" fmla="*/ 39494793 h 181"/>
              <a:gd name="T40" fmla="*/ 47883274 w 98"/>
              <a:gd name="T41" fmla="*/ 44590867 h 181"/>
              <a:gd name="T42" fmla="*/ 56704284 w 98"/>
              <a:gd name="T43" fmla="*/ 50961560 h 181"/>
              <a:gd name="T44" fmla="*/ 49773998 w 98"/>
              <a:gd name="T45" fmla="*/ 54783030 h 181"/>
              <a:gd name="T46" fmla="*/ 54814354 w 98"/>
              <a:gd name="T47" fmla="*/ 57331466 h 181"/>
              <a:gd name="T48" fmla="*/ 41583242 w 98"/>
              <a:gd name="T49" fmla="*/ 61153722 h 181"/>
              <a:gd name="T50" fmla="*/ 45993344 w 98"/>
              <a:gd name="T51" fmla="*/ 63064451 h 181"/>
              <a:gd name="T52" fmla="*/ 43473172 w 98"/>
              <a:gd name="T53" fmla="*/ 67523616 h 181"/>
              <a:gd name="T54" fmla="*/ 47253826 w 98"/>
              <a:gd name="T55" fmla="*/ 71345872 h 181"/>
              <a:gd name="T56" fmla="*/ 41583242 w 98"/>
              <a:gd name="T57" fmla="*/ 76441947 h 181"/>
              <a:gd name="T58" fmla="*/ 40322759 w 98"/>
              <a:gd name="T59" fmla="*/ 87907916 h 181"/>
              <a:gd name="T60" fmla="*/ 35912657 w 98"/>
              <a:gd name="T61" fmla="*/ 89819443 h 181"/>
              <a:gd name="T62" fmla="*/ 34652968 w 98"/>
              <a:gd name="T63" fmla="*/ 96826246 h 181"/>
              <a:gd name="T64" fmla="*/ 30872314 w 98"/>
              <a:gd name="T65" fmla="*/ 97463156 h 181"/>
              <a:gd name="T66" fmla="*/ 26462212 w 98"/>
              <a:gd name="T67" fmla="*/ 115299842 h 181"/>
              <a:gd name="T68" fmla="*/ 21421862 w 98"/>
              <a:gd name="T69" fmla="*/ 115299842 h 181"/>
              <a:gd name="T70" fmla="*/ 22681551 w 98"/>
              <a:gd name="T71" fmla="*/ 110203767 h 181"/>
              <a:gd name="T72" fmla="*/ 15751278 w 98"/>
              <a:gd name="T73" fmla="*/ 104470758 h 181"/>
              <a:gd name="T74" fmla="*/ 23311793 w 98"/>
              <a:gd name="T75" fmla="*/ 98737773 h 181"/>
              <a:gd name="T76" fmla="*/ 35912657 w 98"/>
              <a:gd name="T77" fmla="*/ 71345872 h 181"/>
              <a:gd name="T78" fmla="*/ 32132796 w 98"/>
              <a:gd name="T79" fmla="*/ 71982781 h 181"/>
              <a:gd name="T80" fmla="*/ 35912657 w 98"/>
              <a:gd name="T81" fmla="*/ 63064451 h 181"/>
              <a:gd name="T82" fmla="*/ 32132796 w 98"/>
              <a:gd name="T83" fmla="*/ 64975978 h 181"/>
              <a:gd name="T84" fmla="*/ 35912657 w 98"/>
              <a:gd name="T85" fmla="*/ 56057647 h 181"/>
              <a:gd name="T86" fmla="*/ 32132796 w 98"/>
              <a:gd name="T87" fmla="*/ 59879105 h 181"/>
              <a:gd name="T88" fmla="*/ 32132796 w 98"/>
              <a:gd name="T89" fmla="*/ 56057647 h 181"/>
              <a:gd name="T90" fmla="*/ 25201723 w 98"/>
              <a:gd name="T91" fmla="*/ 68160526 h 181"/>
              <a:gd name="T92" fmla="*/ 20791621 w 98"/>
              <a:gd name="T93" fmla="*/ 66249797 h 181"/>
              <a:gd name="T94" fmla="*/ 18901691 w 98"/>
              <a:gd name="T95" fmla="*/ 70072053 h 181"/>
              <a:gd name="T96" fmla="*/ 12600861 w 98"/>
              <a:gd name="T97" fmla="*/ 63701360 h 181"/>
              <a:gd name="T98" fmla="*/ 17010966 w 98"/>
              <a:gd name="T99" fmla="*/ 56694557 h 181"/>
              <a:gd name="T100" fmla="*/ 8821001 w 98"/>
              <a:gd name="T101" fmla="*/ 59879105 h 181"/>
              <a:gd name="T102" fmla="*/ 11341172 w 98"/>
              <a:gd name="T103" fmla="*/ 57968376 h 181"/>
              <a:gd name="T104" fmla="*/ 0 w 98"/>
              <a:gd name="T105" fmla="*/ 51598469 h 181"/>
              <a:gd name="T106" fmla="*/ 1260483 w 98"/>
              <a:gd name="T107" fmla="*/ 44590867 h 1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"/>
              <a:gd name="T163" fmla="*/ 0 h 181"/>
              <a:gd name="T164" fmla="*/ 98 w 98"/>
              <a:gd name="T165" fmla="*/ 181 h 1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" h="181">
                <a:moveTo>
                  <a:pt x="2" y="70"/>
                </a:moveTo>
                <a:lnTo>
                  <a:pt x="58" y="63"/>
                </a:lnTo>
                <a:lnTo>
                  <a:pt x="46" y="43"/>
                </a:lnTo>
                <a:lnTo>
                  <a:pt x="49" y="32"/>
                </a:lnTo>
                <a:lnTo>
                  <a:pt x="42" y="28"/>
                </a:lnTo>
                <a:lnTo>
                  <a:pt x="20" y="28"/>
                </a:lnTo>
                <a:lnTo>
                  <a:pt x="39" y="11"/>
                </a:lnTo>
                <a:lnTo>
                  <a:pt x="45" y="17"/>
                </a:lnTo>
                <a:lnTo>
                  <a:pt x="57" y="1"/>
                </a:lnTo>
                <a:lnTo>
                  <a:pt x="72" y="0"/>
                </a:lnTo>
                <a:lnTo>
                  <a:pt x="57" y="44"/>
                </a:lnTo>
                <a:lnTo>
                  <a:pt x="70" y="41"/>
                </a:lnTo>
                <a:lnTo>
                  <a:pt x="66" y="38"/>
                </a:lnTo>
                <a:lnTo>
                  <a:pt x="76" y="33"/>
                </a:lnTo>
                <a:lnTo>
                  <a:pt x="82" y="50"/>
                </a:lnTo>
                <a:lnTo>
                  <a:pt x="75" y="50"/>
                </a:lnTo>
                <a:lnTo>
                  <a:pt x="81" y="52"/>
                </a:lnTo>
                <a:lnTo>
                  <a:pt x="98" y="53"/>
                </a:lnTo>
                <a:lnTo>
                  <a:pt x="85" y="59"/>
                </a:lnTo>
                <a:lnTo>
                  <a:pt x="94" y="62"/>
                </a:lnTo>
                <a:lnTo>
                  <a:pt x="76" y="70"/>
                </a:lnTo>
                <a:lnTo>
                  <a:pt x="90" y="80"/>
                </a:lnTo>
                <a:lnTo>
                  <a:pt x="79" y="86"/>
                </a:lnTo>
                <a:lnTo>
                  <a:pt x="87" y="90"/>
                </a:lnTo>
                <a:lnTo>
                  <a:pt x="66" y="96"/>
                </a:lnTo>
                <a:lnTo>
                  <a:pt x="73" y="99"/>
                </a:lnTo>
                <a:lnTo>
                  <a:pt x="69" y="106"/>
                </a:lnTo>
                <a:lnTo>
                  <a:pt x="75" y="112"/>
                </a:lnTo>
                <a:lnTo>
                  <a:pt x="66" y="120"/>
                </a:lnTo>
                <a:lnTo>
                  <a:pt x="64" y="138"/>
                </a:lnTo>
                <a:lnTo>
                  <a:pt x="57" y="141"/>
                </a:lnTo>
                <a:lnTo>
                  <a:pt x="55" y="152"/>
                </a:lnTo>
                <a:lnTo>
                  <a:pt x="49" y="153"/>
                </a:lnTo>
                <a:lnTo>
                  <a:pt x="42" y="181"/>
                </a:lnTo>
                <a:lnTo>
                  <a:pt x="34" y="181"/>
                </a:lnTo>
                <a:lnTo>
                  <a:pt x="36" y="173"/>
                </a:lnTo>
                <a:lnTo>
                  <a:pt x="25" y="164"/>
                </a:lnTo>
                <a:lnTo>
                  <a:pt x="37" y="155"/>
                </a:lnTo>
                <a:lnTo>
                  <a:pt x="57" y="112"/>
                </a:lnTo>
                <a:lnTo>
                  <a:pt x="51" y="113"/>
                </a:lnTo>
                <a:lnTo>
                  <a:pt x="57" y="99"/>
                </a:lnTo>
                <a:lnTo>
                  <a:pt x="51" y="102"/>
                </a:lnTo>
                <a:lnTo>
                  <a:pt x="57" y="88"/>
                </a:lnTo>
                <a:lnTo>
                  <a:pt x="51" y="94"/>
                </a:lnTo>
                <a:lnTo>
                  <a:pt x="51" y="88"/>
                </a:lnTo>
                <a:lnTo>
                  <a:pt x="40" y="107"/>
                </a:lnTo>
                <a:lnTo>
                  <a:pt x="33" y="104"/>
                </a:lnTo>
                <a:lnTo>
                  <a:pt x="30" y="110"/>
                </a:lnTo>
                <a:lnTo>
                  <a:pt x="20" y="100"/>
                </a:lnTo>
                <a:lnTo>
                  <a:pt x="27" y="89"/>
                </a:lnTo>
                <a:lnTo>
                  <a:pt x="14" y="94"/>
                </a:lnTo>
                <a:lnTo>
                  <a:pt x="18" y="91"/>
                </a:lnTo>
                <a:lnTo>
                  <a:pt x="0" y="81"/>
                </a:lnTo>
                <a:lnTo>
                  <a:pt x="2" y="7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19" name="Freeform 591"/>
          <p:cNvSpPr>
            <a:spLocks/>
          </p:cNvSpPr>
          <p:nvPr/>
        </p:nvSpPr>
        <p:spPr bwMode="auto">
          <a:xfrm>
            <a:off x="2816225" y="2489200"/>
            <a:ext cx="96838" cy="69850"/>
          </a:xfrm>
          <a:custGeom>
            <a:avLst/>
            <a:gdLst>
              <a:gd name="T0" fmla="*/ 0 w 123"/>
              <a:gd name="T1" fmla="*/ 44965346 h 89"/>
              <a:gd name="T2" fmla="*/ 1859605 w 123"/>
              <a:gd name="T3" fmla="*/ 41269576 h 89"/>
              <a:gd name="T4" fmla="*/ 4958421 w 123"/>
              <a:gd name="T5" fmla="*/ 39421298 h 89"/>
              <a:gd name="T6" fmla="*/ 11156840 w 123"/>
              <a:gd name="T7" fmla="*/ 43117068 h 89"/>
              <a:gd name="T8" fmla="*/ 10537235 w 123"/>
              <a:gd name="T9" fmla="*/ 44349253 h 89"/>
              <a:gd name="T10" fmla="*/ 13016447 w 123"/>
              <a:gd name="T11" fmla="*/ 45581438 h 89"/>
              <a:gd name="T12" fmla="*/ 14256446 w 123"/>
              <a:gd name="T13" fmla="*/ 44965346 h 89"/>
              <a:gd name="T14" fmla="*/ 13016447 w 123"/>
              <a:gd name="T15" fmla="*/ 43117068 h 89"/>
              <a:gd name="T16" fmla="*/ 14256446 w 123"/>
              <a:gd name="T17" fmla="*/ 42500976 h 89"/>
              <a:gd name="T18" fmla="*/ 16735655 w 123"/>
              <a:gd name="T19" fmla="*/ 44349253 h 89"/>
              <a:gd name="T20" fmla="*/ 24174072 w 123"/>
              <a:gd name="T21" fmla="*/ 44965346 h 89"/>
              <a:gd name="T22" fmla="*/ 38430517 w 123"/>
              <a:gd name="T23" fmla="*/ 41885668 h 89"/>
              <a:gd name="T24" fmla="*/ 39050123 w 123"/>
              <a:gd name="T25" fmla="*/ 38805206 h 89"/>
              <a:gd name="T26" fmla="*/ 30992101 w 123"/>
              <a:gd name="T27" fmla="*/ 41885668 h 89"/>
              <a:gd name="T28" fmla="*/ 19835258 w 123"/>
              <a:gd name="T29" fmla="*/ 41885668 h 89"/>
              <a:gd name="T30" fmla="*/ 19835258 w 123"/>
              <a:gd name="T31" fmla="*/ 36957713 h 89"/>
              <a:gd name="T32" fmla="*/ 27272893 w 123"/>
              <a:gd name="T33" fmla="*/ 34494128 h 89"/>
              <a:gd name="T34" fmla="*/ 30992101 w 123"/>
              <a:gd name="T35" fmla="*/ 29566173 h 89"/>
              <a:gd name="T36" fmla="*/ 37190519 w 123"/>
              <a:gd name="T37" fmla="*/ 29566173 h 89"/>
              <a:gd name="T38" fmla="*/ 44628935 w 123"/>
              <a:gd name="T39" fmla="*/ 25870403 h 89"/>
              <a:gd name="T40" fmla="*/ 43388937 w 123"/>
              <a:gd name="T41" fmla="*/ 24022119 h 89"/>
              <a:gd name="T42" fmla="*/ 37190519 w 123"/>
              <a:gd name="T43" fmla="*/ 26486495 h 89"/>
              <a:gd name="T44" fmla="*/ 30992101 w 123"/>
              <a:gd name="T45" fmla="*/ 26486495 h 89"/>
              <a:gd name="T46" fmla="*/ 29132497 w 123"/>
              <a:gd name="T47" fmla="*/ 21558534 h 89"/>
              <a:gd name="T48" fmla="*/ 21694862 w 123"/>
              <a:gd name="T49" fmla="*/ 15399179 h 89"/>
              <a:gd name="T50" fmla="*/ 16735655 w 123"/>
              <a:gd name="T51" fmla="*/ 15399179 h 89"/>
              <a:gd name="T52" fmla="*/ 13016447 w 123"/>
              <a:gd name="T53" fmla="*/ 12934809 h 89"/>
              <a:gd name="T54" fmla="*/ 14256446 w 123"/>
              <a:gd name="T55" fmla="*/ 9855128 h 89"/>
              <a:gd name="T56" fmla="*/ 16116050 w 123"/>
              <a:gd name="T57" fmla="*/ 9239036 h 89"/>
              <a:gd name="T58" fmla="*/ 16735655 w 123"/>
              <a:gd name="T59" fmla="*/ 3079678 h 89"/>
              <a:gd name="T60" fmla="*/ 24174072 w 123"/>
              <a:gd name="T61" fmla="*/ 1232185 h 89"/>
              <a:gd name="T62" fmla="*/ 27272893 w 123"/>
              <a:gd name="T63" fmla="*/ 5543264 h 89"/>
              <a:gd name="T64" fmla="*/ 26033682 w 123"/>
              <a:gd name="T65" fmla="*/ 0 h 89"/>
              <a:gd name="T66" fmla="*/ 38430517 w 123"/>
              <a:gd name="T67" fmla="*/ 0 h 89"/>
              <a:gd name="T68" fmla="*/ 44628935 w 123"/>
              <a:gd name="T69" fmla="*/ 3695772 h 89"/>
              <a:gd name="T70" fmla="*/ 50827353 w 123"/>
              <a:gd name="T71" fmla="*/ 22174627 h 89"/>
              <a:gd name="T72" fmla="*/ 65083805 w 123"/>
              <a:gd name="T73" fmla="*/ 26486495 h 89"/>
              <a:gd name="T74" fmla="*/ 67563014 w 123"/>
              <a:gd name="T75" fmla="*/ 32029758 h 89"/>
              <a:gd name="T76" fmla="*/ 76240642 w 123"/>
              <a:gd name="T77" fmla="*/ 38189898 h 89"/>
              <a:gd name="T78" fmla="*/ 73141039 w 123"/>
              <a:gd name="T79" fmla="*/ 45581438 h 89"/>
              <a:gd name="T80" fmla="*/ 69422618 w 123"/>
              <a:gd name="T81" fmla="*/ 48661116 h 89"/>
              <a:gd name="T82" fmla="*/ 52686969 w 123"/>
              <a:gd name="T83" fmla="*/ 54820483 h 89"/>
              <a:gd name="T84" fmla="*/ 48967749 w 123"/>
              <a:gd name="T85" fmla="*/ 52356898 h 89"/>
              <a:gd name="T86" fmla="*/ 52686969 w 123"/>
              <a:gd name="T87" fmla="*/ 49277208 h 89"/>
              <a:gd name="T88" fmla="*/ 42769331 w 123"/>
              <a:gd name="T89" fmla="*/ 51740806 h 89"/>
              <a:gd name="T90" fmla="*/ 40290121 w 123"/>
              <a:gd name="T91" fmla="*/ 49892516 h 89"/>
              <a:gd name="T92" fmla="*/ 34711309 w 123"/>
              <a:gd name="T93" fmla="*/ 52972991 h 89"/>
              <a:gd name="T94" fmla="*/ 25413283 w 123"/>
              <a:gd name="T95" fmla="*/ 51124701 h 89"/>
              <a:gd name="T96" fmla="*/ 23553679 w 123"/>
              <a:gd name="T97" fmla="*/ 52356898 h 89"/>
              <a:gd name="T98" fmla="*/ 12396839 w 123"/>
              <a:gd name="T99" fmla="*/ 51124701 h 89"/>
              <a:gd name="T100" fmla="*/ 9298023 w 123"/>
              <a:gd name="T101" fmla="*/ 52972991 h 89"/>
              <a:gd name="T102" fmla="*/ 3099603 w 123"/>
              <a:gd name="T103" fmla="*/ 52972991 h 89"/>
              <a:gd name="T104" fmla="*/ 0 w 123"/>
              <a:gd name="T105" fmla="*/ 44965346 h 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89"/>
              <a:gd name="T161" fmla="*/ 123 w 123"/>
              <a:gd name="T162" fmla="*/ 89 h 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89">
                <a:moveTo>
                  <a:pt x="0" y="73"/>
                </a:moveTo>
                <a:lnTo>
                  <a:pt x="3" y="67"/>
                </a:lnTo>
                <a:lnTo>
                  <a:pt x="8" y="64"/>
                </a:lnTo>
                <a:lnTo>
                  <a:pt x="18" y="70"/>
                </a:lnTo>
                <a:lnTo>
                  <a:pt x="17" y="72"/>
                </a:lnTo>
                <a:lnTo>
                  <a:pt x="21" y="74"/>
                </a:lnTo>
                <a:lnTo>
                  <a:pt x="23" y="73"/>
                </a:lnTo>
                <a:lnTo>
                  <a:pt x="21" y="70"/>
                </a:lnTo>
                <a:lnTo>
                  <a:pt x="23" y="69"/>
                </a:lnTo>
                <a:lnTo>
                  <a:pt x="27" y="72"/>
                </a:lnTo>
                <a:lnTo>
                  <a:pt x="39" y="73"/>
                </a:lnTo>
                <a:lnTo>
                  <a:pt x="62" y="68"/>
                </a:lnTo>
                <a:lnTo>
                  <a:pt x="63" y="63"/>
                </a:lnTo>
                <a:lnTo>
                  <a:pt x="50" y="68"/>
                </a:lnTo>
                <a:lnTo>
                  <a:pt x="32" y="68"/>
                </a:lnTo>
                <a:lnTo>
                  <a:pt x="32" y="60"/>
                </a:lnTo>
                <a:lnTo>
                  <a:pt x="44" y="56"/>
                </a:lnTo>
                <a:lnTo>
                  <a:pt x="50" y="48"/>
                </a:lnTo>
                <a:lnTo>
                  <a:pt x="60" y="48"/>
                </a:lnTo>
                <a:lnTo>
                  <a:pt x="72" y="42"/>
                </a:lnTo>
                <a:lnTo>
                  <a:pt x="70" y="39"/>
                </a:lnTo>
                <a:lnTo>
                  <a:pt x="60" y="43"/>
                </a:lnTo>
                <a:lnTo>
                  <a:pt x="50" y="43"/>
                </a:lnTo>
                <a:lnTo>
                  <a:pt x="47" y="35"/>
                </a:lnTo>
                <a:lnTo>
                  <a:pt x="35" y="25"/>
                </a:lnTo>
                <a:lnTo>
                  <a:pt x="27" y="25"/>
                </a:lnTo>
                <a:lnTo>
                  <a:pt x="21" y="21"/>
                </a:lnTo>
                <a:lnTo>
                  <a:pt x="23" y="16"/>
                </a:lnTo>
                <a:lnTo>
                  <a:pt x="26" y="15"/>
                </a:lnTo>
                <a:lnTo>
                  <a:pt x="27" y="5"/>
                </a:lnTo>
                <a:lnTo>
                  <a:pt x="39" y="2"/>
                </a:lnTo>
                <a:lnTo>
                  <a:pt x="44" y="9"/>
                </a:lnTo>
                <a:lnTo>
                  <a:pt x="42" y="0"/>
                </a:lnTo>
                <a:lnTo>
                  <a:pt x="62" y="0"/>
                </a:lnTo>
                <a:lnTo>
                  <a:pt x="72" y="6"/>
                </a:lnTo>
                <a:lnTo>
                  <a:pt x="82" y="36"/>
                </a:lnTo>
                <a:lnTo>
                  <a:pt x="105" y="43"/>
                </a:lnTo>
                <a:lnTo>
                  <a:pt x="109" y="52"/>
                </a:lnTo>
                <a:lnTo>
                  <a:pt x="123" y="62"/>
                </a:lnTo>
                <a:lnTo>
                  <a:pt x="118" y="74"/>
                </a:lnTo>
                <a:lnTo>
                  <a:pt x="112" y="79"/>
                </a:lnTo>
                <a:lnTo>
                  <a:pt x="85" y="89"/>
                </a:lnTo>
                <a:lnTo>
                  <a:pt x="79" y="85"/>
                </a:lnTo>
                <a:lnTo>
                  <a:pt x="85" y="80"/>
                </a:lnTo>
                <a:lnTo>
                  <a:pt x="69" y="84"/>
                </a:lnTo>
                <a:lnTo>
                  <a:pt x="65" y="81"/>
                </a:lnTo>
                <a:lnTo>
                  <a:pt x="56" y="86"/>
                </a:lnTo>
                <a:lnTo>
                  <a:pt x="41" y="83"/>
                </a:lnTo>
                <a:lnTo>
                  <a:pt x="38" y="85"/>
                </a:lnTo>
                <a:lnTo>
                  <a:pt x="20" y="83"/>
                </a:lnTo>
                <a:lnTo>
                  <a:pt x="15" y="86"/>
                </a:lnTo>
                <a:lnTo>
                  <a:pt x="5" y="86"/>
                </a:lnTo>
                <a:lnTo>
                  <a:pt x="0" y="7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0" name="Freeform 592"/>
          <p:cNvSpPr>
            <a:spLocks/>
          </p:cNvSpPr>
          <p:nvPr/>
        </p:nvSpPr>
        <p:spPr bwMode="auto">
          <a:xfrm>
            <a:off x="2895600" y="3136900"/>
            <a:ext cx="71438" cy="57150"/>
          </a:xfrm>
          <a:custGeom>
            <a:avLst/>
            <a:gdLst>
              <a:gd name="T0" fmla="*/ 0 w 89"/>
              <a:gd name="T1" fmla="*/ 18386641 h 73"/>
              <a:gd name="T2" fmla="*/ 2577387 w 89"/>
              <a:gd name="T3" fmla="*/ 17161439 h 73"/>
              <a:gd name="T4" fmla="*/ 644547 w 89"/>
              <a:gd name="T5" fmla="*/ 17161439 h 73"/>
              <a:gd name="T6" fmla="*/ 1932839 w 89"/>
              <a:gd name="T7" fmla="*/ 12258281 h 73"/>
              <a:gd name="T8" fmla="*/ 5798518 w 89"/>
              <a:gd name="T9" fmla="*/ 6129141 h 73"/>
              <a:gd name="T10" fmla="*/ 4510226 w 89"/>
              <a:gd name="T11" fmla="*/ 2451970 h 73"/>
              <a:gd name="T12" fmla="*/ 5798518 w 89"/>
              <a:gd name="T13" fmla="*/ 1225985 h 73"/>
              <a:gd name="T14" fmla="*/ 9664197 w 89"/>
              <a:gd name="T15" fmla="*/ 1838977 h 73"/>
              <a:gd name="T16" fmla="*/ 11597035 w 89"/>
              <a:gd name="T17" fmla="*/ 1225985 h 73"/>
              <a:gd name="T18" fmla="*/ 12241583 w 89"/>
              <a:gd name="T19" fmla="*/ 1838977 h 73"/>
              <a:gd name="T20" fmla="*/ 15462716 w 89"/>
              <a:gd name="T21" fmla="*/ 1838977 h 73"/>
              <a:gd name="T22" fmla="*/ 16107263 w 89"/>
              <a:gd name="T23" fmla="*/ 0 h 73"/>
              <a:gd name="T24" fmla="*/ 18040102 w 89"/>
              <a:gd name="T25" fmla="*/ 1225985 h 73"/>
              <a:gd name="T26" fmla="*/ 19972940 w 89"/>
              <a:gd name="T27" fmla="*/ 1838977 h 73"/>
              <a:gd name="T28" fmla="*/ 19972940 w 89"/>
              <a:gd name="T29" fmla="*/ 1225985 h 73"/>
              <a:gd name="T30" fmla="*/ 21905779 w 89"/>
              <a:gd name="T31" fmla="*/ 0 h 73"/>
              <a:gd name="T32" fmla="*/ 25126909 w 89"/>
              <a:gd name="T33" fmla="*/ 1838977 h 73"/>
              <a:gd name="T34" fmla="*/ 26416010 w 89"/>
              <a:gd name="T35" fmla="*/ 1838977 h 73"/>
              <a:gd name="T36" fmla="*/ 28348849 w 89"/>
              <a:gd name="T37" fmla="*/ 3064179 h 73"/>
              <a:gd name="T38" fmla="*/ 34147365 w 89"/>
              <a:gd name="T39" fmla="*/ 4903156 h 73"/>
              <a:gd name="T40" fmla="*/ 35435656 w 89"/>
              <a:gd name="T41" fmla="*/ 7967336 h 73"/>
              <a:gd name="T42" fmla="*/ 33502818 w 89"/>
              <a:gd name="T43" fmla="*/ 11645289 h 73"/>
              <a:gd name="T44" fmla="*/ 34147365 w 89"/>
              <a:gd name="T45" fmla="*/ 10419305 h 73"/>
              <a:gd name="T46" fmla="*/ 36080204 w 89"/>
              <a:gd name="T47" fmla="*/ 12870494 h 73"/>
              <a:gd name="T48" fmla="*/ 38013042 w 89"/>
              <a:gd name="T49" fmla="*/ 14096478 h 73"/>
              <a:gd name="T50" fmla="*/ 39945881 w 89"/>
              <a:gd name="T51" fmla="*/ 20838610 h 73"/>
              <a:gd name="T52" fmla="*/ 39301334 w 89"/>
              <a:gd name="T53" fmla="*/ 22064594 h 73"/>
              <a:gd name="T54" fmla="*/ 47032689 w 89"/>
              <a:gd name="T55" fmla="*/ 22064594 h 73"/>
              <a:gd name="T56" fmla="*/ 48965527 w 89"/>
              <a:gd name="T57" fmla="*/ 20838610 h 73"/>
              <a:gd name="T58" fmla="*/ 52831217 w 89"/>
              <a:gd name="T59" fmla="*/ 20838610 h 73"/>
              <a:gd name="T60" fmla="*/ 53475764 w 89"/>
              <a:gd name="T61" fmla="*/ 22064594 h 73"/>
              <a:gd name="T62" fmla="*/ 57341442 w 89"/>
              <a:gd name="T63" fmla="*/ 22064594 h 73"/>
              <a:gd name="T64" fmla="*/ 57341442 w 89"/>
              <a:gd name="T65" fmla="*/ 23902788 h 73"/>
              <a:gd name="T66" fmla="*/ 52831217 w 89"/>
              <a:gd name="T67" fmla="*/ 26967755 h 73"/>
              <a:gd name="T68" fmla="*/ 48965527 w 89"/>
              <a:gd name="T69" fmla="*/ 30644925 h 73"/>
              <a:gd name="T70" fmla="*/ 45744397 w 89"/>
              <a:gd name="T71" fmla="*/ 31870910 h 73"/>
              <a:gd name="T72" fmla="*/ 38013042 w 89"/>
              <a:gd name="T73" fmla="*/ 33709104 h 73"/>
              <a:gd name="T74" fmla="*/ 33502818 w 89"/>
              <a:gd name="T75" fmla="*/ 37999266 h 73"/>
              <a:gd name="T76" fmla="*/ 30281687 w 89"/>
              <a:gd name="T77" fmla="*/ 37999266 h 73"/>
              <a:gd name="T78" fmla="*/ 23838618 w 89"/>
              <a:gd name="T79" fmla="*/ 41064227 h 73"/>
              <a:gd name="T80" fmla="*/ 21261232 w 89"/>
              <a:gd name="T81" fmla="*/ 42902421 h 73"/>
              <a:gd name="T82" fmla="*/ 19972940 w 89"/>
              <a:gd name="T83" fmla="*/ 41677219 h 73"/>
              <a:gd name="T84" fmla="*/ 18040102 w 89"/>
              <a:gd name="T85" fmla="*/ 42902421 h 73"/>
              <a:gd name="T86" fmla="*/ 19328393 w 89"/>
              <a:gd name="T87" fmla="*/ 44741398 h 73"/>
              <a:gd name="T88" fmla="*/ 18040102 w 89"/>
              <a:gd name="T89" fmla="*/ 44741398 h 73"/>
              <a:gd name="T90" fmla="*/ 16107263 w 89"/>
              <a:gd name="T91" fmla="*/ 41677219 h 73"/>
              <a:gd name="T92" fmla="*/ 14174424 w 89"/>
              <a:gd name="T93" fmla="*/ 42902421 h 73"/>
              <a:gd name="T94" fmla="*/ 14174424 w 89"/>
              <a:gd name="T95" fmla="*/ 40451235 h 73"/>
              <a:gd name="T96" fmla="*/ 17395555 w 89"/>
              <a:gd name="T97" fmla="*/ 36161072 h 73"/>
              <a:gd name="T98" fmla="*/ 14174424 w 89"/>
              <a:gd name="T99" fmla="*/ 38612258 h 73"/>
              <a:gd name="T100" fmla="*/ 11597035 w 89"/>
              <a:gd name="T101" fmla="*/ 38612258 h 73"/>
              <a:gd name="T102" fmla="*/ 9664197 w 89"/>
              <a:gd name="T103" fmla="*/ 34935088 h 73"/>
              <a:gd name="T104" fmla="*/ 6443065 w 89"/>
              <a:gd name="T105" fmla="*/ 36161072 h 73"/>
              <a:gd name="T106" fmla="*/ 3865679 w 89"/>
              <a:gd name="T107" fmla="*/ 33096111 h 73"/>
              <a:gd name="T108" fmla="*/ 5798518 w 89"/>
              <a:gd name="T109" fmla="*/ 31257918 h 73"/>
              <a:gd name="T110" fmla="*/ 3865679 w 89"/>
              <a:gd name="T111" fmla="*/ 26967755 h 73"/>
              <a:gd name="T112" fmla="*/ 2577387 w 89"/>
              <a:gd name="T113" fmla="*/ 24515780 h 73"/>
              <a:gd name="T114" fmla="*/ 644547 w 89"/>
              <a:gd name="T115" fmla="*/ 24515780 h 73"/>
              <a:gd name="T116" fmla="*/ 644547 w 89"/>
              <a:gd name="T117" fmla="*/ 23289796 h 73"/>
              <a:gd name="T118" fmla="*/ 644547 w 89"/>
              <a:gd name="T119" fmla="*/ 22064594 h 73"/>
              <a:gd name="T120" fmla="*/ 0 w 89"/>
              <a:gd name="T121" fmla="*/ 18386641 h 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9"/>
              <a:gd name="T184" fmla="*/ 0 h 73"/>
              <a:gd name="T185" fmla="*/ 89 w 89"/>
              <a:gd name="T186" fmla="*/ 73 h 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9" h="73">
                <a:moveTo>
                  <a:pt x="0" y="30"/>
                </a:moveTo>
                <a:lnTo>
                  <a:pt x="4" y="28"/>
                </a:lnTo>
                <a:lnTo>
                  <a:pt x="1" y="28"/>
                </a:lnTo>
                <a:lnTo>
                  <a:pt x="3" y="20"/>
                </a:lnTo>
                <a:lnTo>
                  <a:pt x="9" y="10"/>
                </a:lnTo>
                <a:lnTo>
                  <a:pt x="7" y="4"/>
                </a:lnTo>
                <a:lnTo>
                  <a:pt x="9" y="2"/>
                </a:lnTo>
                <a:lnTo>
                  <a:pt x="15" y="3"/>
                </a:lnTo>
                <a:lnTo>
                  <a:pt x="18" y="2"/>
                </a:lnTo>
                <a:lnTo>
                  <a:pt x="19" y="3"/>
                </a:lnTo>
                <a:lnTo>
                  <a:pt x="24" y="3"/>
                </a:lnTo>
                <a:lnTo>
                  <a:pt x="25" y="0"/>
                </a:lnTo>
                <a:lnTo>
                  <a:pt x="28" y="2"/>
                </a:lnTo>
                <a:lnTo>
                  <a:pt x="31" y="3"/>
                </a:lnTo>
                <a:lnTo>
                  <a:pt x="31" y="2"/>
                </a:lnTo>
                <a:lnTo>
                  <a:pt x="34" y="0"/>
                </a:lnTo>
                <a:lnTo>
                  <a:pt x="39" y="3"/>
                </a:lnTo>
                <a:lnTo>
                  <a:pt x="41" y="3"/>
                </a:lnTo>
                <a:lnTo>
                  <a:pt x="44" y="5"/>
                </a:lnTo>
                <a:lnTo>
                  <a:pt x="53" y="8"/>
                </a:lnTo>
                <a:lnTo>
                  <a:pt x="55" y="13"/>
                </a:lnTo>
                <a:lnTo>
                  <a:pt x="52" y="19"/>
                </a:lnTo>
                <a:lnTo>
                  <a:pt x="53" y="17"/>
                </a:lnTo>
                <a:lnTo>
                  <a:pt x="56" y="21"/>
                </a:lnTo>
                <a:lnTo>
                  <a:pt x="59" y="23"/>
                </a:lnTo>
                <a:lnTo>
                  <a:pt x="62" y="34"/>
                </a:lnTo>
                <a:lnTo>
                  <a:pt x="61" y="36"/>
                </a:lnTo>
                <a:lnTo>
                  <a:pt x="73" y="36"/>
                </a:lnTo>
                <a:lnTo>
                  <a:pt x="76" y="34"/>
                </a:lnTo>
                <a:lnTo>
                  <a:pt x="82" y="34"/>
                </a:lnTo>
                <a:lnTo>
                  <a:pt x="83" y="36"/>
                </a:lnTo>
                <a:lnTo>
                  <a:pt x="89" y="36"/>
                </a:lnTo>
                <a:lnTo>
                  <a:pt x="89" y="39"/>
                </a:lnTo>
                <a:lnTo>
                  <a:pt x="82" y="44"/>
                </a:lnTo>
                <a:lnTo>
                  <a:pt x="76" y="50"/>
                </a:lnTo>
                <a:lnTo>
                  <a:pt x="71" y="52"/>
                </a:lnTo>
                <a:lnTo>
                  <a:pt x="59" y="55"/>
                </a:lnTo>
                <a:lnTo>
                  <a:pt x="52" y="62"/>
                </a:lnTo>
                <a:lnTo>
                  <a:pt x="47" y="62"/>
                </a:lnTo>
                <a:lnTo>
                  <a:pt x="37" y="67"/>
                </a:lnTo>
                <a:lnTo>
                  <a:pt x="33" y="70"/>
                </a:lnTo>
                <a:lnTo>
                  <a:pt x="31" y="68"/>
                </a:lnTo>
                <a:lnTo>
                  <a:pt x="28" y="70"/>
                </a:lnTo>
                <a:lnTo>
                  <a:pt x="30" y="73"/>
                </a:lnTo>
                <a:lnTo>
                  <a:pt x="28" y="73"/>
                </a:lnTo>
                <a:lnTo>
                  <a:pt x="25" y="68"/>
                </a:lnTo>
                <a:lnTo>
                  <a:pt x="22" y="70"/>
                </a:lnTo>
                <a:lnTo>
                  <a:pt x="22" y="66"/>
                </a:lnTo>
                <a:lnTo>
                  <a:pt x="27" y="59"/>
                </a:lnTo>
                <a:lnTo>
                  <a:pt x="22" y="63"/>
                </a:lnTo>
                <a:lnTo>
                  <a:pt x="18" y="63"/>
                </a:lnTo>
                <a:lnTo>
                  <a:pt x="15" y="57"/>
                </a:lnTo>
                <a:lnTo>
                  <a:pt x="10" y="59"/>
                </a:lnTo>
                <a:lnTo>
                  <a:pt x="6" y="54"/>
                </a:lnTo>
                <a:lnTo>
                  <a:pt x="9" y="51"/>
                </a:lnTo>
                <a:lnTo>
                  <a:pt x="6" y="44"/>
                </a:lnTo>
                <a:lnTo>
                  <a:pt x="4" y="40"/>
                </a:lnTo>
                <a:lnTo>
                  <a:pt x="1" y="40"/>
                </a:lnTo>
                <a:lnTo>
                  <a:pt x="1" y="38"/>
                </a:lnTo>
                <a:lnTo>
                  <a:pt x="1" y="36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1" name="Freeform 593"/>
          <p:cNvSpPr>
            <a:spLocks/>
          </p:cNvSpPr>
          <p:nvPr/>
        </p:nvSpPr>
        <p:spPr bwMode="auto">
          <a:xfrm>
            <a:off x="2765425" y="2622550"/>
            <a:ext cx="63500" cy="65088"/>
          </a:xfrm>
          <a:custGeom>
            <a:avLst/>
            <a:gdLst>
              <a:gd name="T0" fmla="*/ 0 w 81"/>
              <a:gd name="T1" fmla="*/ 30242108 h 82"/>
              <a:gd name="T2" fmla="*/ 3073086 w 81"/>
              <a:gd name="T3" fmla="*/ 33392525 h 82"/>
              <a:gd name="T4" fmla="*/ 16593883 w 81"/>
              <a:gd name="T5" fmla="*/ 27092485 h 82"/>
              <a:gd name="T6" fmla="*/ 23353886 w 81"/>
              <a:gd name="T7" fmla="*/ 20161404 h 82"/>
              <a:gd name="T8" fmla="*/ 28885446 w 81"/>
              <a:gd name="T9" fmla="*/ 22051336 h 82"/>
              <a:gd name="T10" fmla="*/ 29500063 w 81"/>
              <a:gd name="T11" fmla="*/ 25831995 h 82"/>
              <a:gd name="T12" fmla="*/ 22124652 w 81"/>
              <a:gd name="T13" fmla="*/ 27092485 h 82"/>
              <a:gd name="T14" fmla="*/ 21510035 w 81"/>
              <a:gd name="T15" fmla="*/ 30242108 h 82"/>
              <a:gd name="T16" fmla="*/ 25197737 w 81"/>
              <a:gd name="T17" fmla="*/ 30242108 h 82"/>
              <a:gd name="T18" fmla="*/ 27656212 w 81"/>
              <a:gd name="T19" fmla="*/ 39693359 h 82"/>
              <a:gd name="T20" fmla="*/ 22124652 w 81"/>
              <a:gd name="T21" fmla="*/ 40322807 h 82"/>
              <a:gd name="T22" fmla="*/ 15979266 w 81"/>
              <a:gd name="T23" fmla="*/ 47253883 h 82"/>
              <a:gd name="T24" fmla="*/ 16593883 w 81"/>
              <a:gd name="T25" fmla="*/ 51663990 h 82"/>
              <a:gd name="T26" fmla="*/ 25812361 w 81"/>
              <a:gd name="T27" fmla="*/ 50403506 h 82"/>
              <a:gd name="T28" fmla="*/ 29500063 w 81"/>
              <a:gd name="T29" fmla="*/ 47253883 h 82"/>
              <a:gd name="T30" fmla="*/ 40562386 w 81"/>
              <a:gd name="T31" fmla="*/ 45993399 h 82"/>
              <a:gd name="T32" fmla="*/ 42406237 w 81"/>
              <a:gd name="T33" fmla="*/ 43473224 h 82"/>
              <a:gd name="T34" fmla="*/ 46707772 w 81"/>
              <a:gd name="T35" fmla="*/ 42213533 h 82"/>
              <a:gd name="T36" fmla="*/ 48551624 w 81"/>
              <a:gd name="T37" fmla="*/ 40322807 h 82"/>
              <a:gd name="T38" fmla="*/ 47937007 w 81"/>
              <a:gd name="T39" fmla="*/ 39063117 h 82"/>
              <a:gd name="T40" fmla="*/ 48551624 w 81"/>
              <a:gd name="T41" fmla="*/ 32762283 h 82"/>
              <a:gd name="T42" fmla="*/ 47937007 w 81"/>
              <a:gd name="T43" fmla="*/ 30242108 h 82"/>
              <a:gd name="T44" fmla="*/ 46707772 w 81"/>
              <a:gd name="T45" fmla="*/ 6300835 h 82"/>
              <a:gd name="T46" fmla="*/ 49780858 w 81"/>
              <a:gd name="T47" fmla="*/ 0 h 82"/>
              <a:gd name="T48" fmla="*/ 42406237 w 81"/>
              <a:gd name="T49" fmla="*/ 630242 h 82"/>
              <a:gd name="T50" fmla="*/ 30729297 w 81"/>
              <a:gd name="T51" fmla="*/ 6930285 h 82"/>
              <a:gd name="T52" fmla="*/ 25812361 w 81"/>
              <a:gd name="T53" fmla="*/ 13861364 h 82"/>
              <a:gd name="T54" fmla="*/ 23968503 w 81"/>
              <a:gd name="T55" fmla="*/ 13861364 h 82"/>
              <a:gd name="T56" fmla="*/ 28885446 w 81"/>
              <a:gd name="T57" fmla="*/ 4410109 h 82"/>
              <a:gd name="T58" fmla="*/ 22124652 w 81"/>
              <a:gd name="T59" fmla="*/ 9450460 h 82"/>
              <a:gd name="T60" fmla="*/ 20280801 w 81"/>
              <a:gd name="T61" fmla="*/ 7560527 h 82"/>
              <a:gd name="T62" fmla="*/ 15979266 w 81"/>
              <a:gd name="T63" fmla="*/ 8821011 h 82"/>
              <a:gd name="T64" fmla="*/ 12906180 w 81"/>
              <a:gd name="T65" fmla="*/ 13861364 h 82"/>
              <a:gd name="T66" fmla="*/ 9218475 w 81"/>
              <a:gd name="T67" fmla="*/ 17641229 h 82"/>
              <a:gd name="T68" fmla="*/ 11062326 w 81"/>
              <a:gd name="T69" fmla="*/ 19531161 h 82"/>
              <a:gd name="T70" fmla="*/ 9218475 w 81"/>
              <a:gd name="T71" fmla="*/ 22051336 h 82"/>
              <a:gd name="T72" fmla="*/ 4916938 w 81"/>
              <a:gd name="T73" fmla="*/ 25201753 h 82"/>
              <a:gd name="T74" fmla="*/ 0 w 81"/>
              <a:gd name="T75" fmla="*/ 30242108 h 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"/>
              <a:gd name="T115" fmla="*/ 0 h 82"/>
              <a:gd name="T116" fmla="*/ 81 w 81"/>
              <a:gd name="T117" fmla="*/ 82 h 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" h="82">
                <a:moveTo>
                  <a:pt x="0" y="48"/>
                </a:moveTo>
                <a:lnTo>
                  <a:pt x="5" y="53"/>
                </a:lnTo>
                <a:lnTo>
                  <a:pt x="27" y="43"/>
                </a:lnTo>
                <a:lnTo>
                  <a:pt x="38" y="32"/>
                </a:lnTo>
                <a:lnTo>
                  <a:pt x="47" y="35"/>
                </a:lnTo>
                <a:lnTo>
                  <a:pt x="48" y="41"/>
                </a:lnTo>
                <a:lnTo>
                  <a:pt x="36" y="43"/>
                </a:lnTo>
                <a:lnTo>
                  <a:pt x="35" y="48"/>
                </a:lnTo>
                <a:lnTo>
                  <a:pt x="41" y="48"/>
                </a:lnTo>
                <a:lnTo>
                  <a:pt x="45" y="63"/>
                </a:lnTo>
                <a:lnTo>
                  <a:pt x="36" y="64"/>
                </a:lnTo>
                <a:lnTo>
                  <a:pt x="26" y="75"/>
                </a:lnTo>
                <a:lnTo>
                  <a:pt x="27" y="82"/>
                </a:lnTo>
                <a:lnTo>
                  <a:pt x="42" y="80"/>
                </a:lnTo>
                <a:lnTo>
                  <a:pt x="48" y="75"/>
                </a:lnTo>
                <a:lnTo>
                  <a:pt x="66" y="73"/>
                </a:lnTo>
                <a:lnTo>
                  <a:pt x="69" y="69"/>
                </a:lnTo>
                <a:lnTo>
                  <a:pt x="76" y="67"/>
                </a:lnTo>
                <a:lnTo>
                  <a:pt x="79" y="64"/>
                </a:lnTo>
                <a:lnTo>
                  <a:pt x="78" y="62"/>
                </a:lnTo>
                <a:lnTo>
                  <a:pt x="79" y="52"/>
                </a:lnTo>
                <a:lnTo>
                  <a:pt x="78" y="48"/>
                </a:lnTo>
                <a:lnTo>
                  <a:pt x="76" y="10"/>
                </a:lnTo>
                <a:lnTo>
                  <a:pt x="81" y="0"/>
                </a:lnTo>
                <a:lnTo>
                  <a:pt x="69" y="1"/>
                </a:lnTo>
                <a:lnTo>
                  <a:pt x="50" y="11"/>
                </a:lnTo>
                <a:lnTo>
                  <a:pt x="42" y="22"/>
                </a:lnTo>
                <a:lnTo>
                  <a:pt x="39" y="22"/>
                </a:lnTo>
                <a:lnTo>
                  <a:pt x="47" y="7"/>
                </a:lnTo>
                <a:lnTo>
                  <a:pt x="36" y="15"/>
                </a:lnTo>
                <a:lnTo>
                  <a:pt x="33" y="12"/>
                </a:lnTo>
                <a:lnTo>
                  <a:pt x="26" y="14"/>
                </a:lnTo>
                <a:lnTo>
                  <a:pt x="21" y="22"/>
                </a:lnTo>
                <a:lnTo>
                  <a:pt x="15" y="28"/>
                </a:lnTo>
                <a:lnTo>
                  <a:pt x="18" y="31"/>
                </a:lnTo>
                <a:lnTo>
                  <a:pt x="15" y="35"/>
                </a:lnTo>
                <a:lnTo>
                  <a:pt x="8" y="40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2" name="Freeform 594"/>
          <p:cNvSpPr>
            <a:spLocks/>
          </p:cNvSpPr>
          <p:nvPr/>
        </p:nvSpPr>
        <p:spPr bwMode="auto">
          <a:xfrm>
            <a:off x="2905125" y="2946400"/>
            <a:ext cx="69850" cy="61913"/>
          </a:xfrm>
          <a:custGeom>
            <a:avLst/>
            <a:gdLst>
              <a:gd name="T0" fmla="*/ 0 w 90"/>
              <a:gd name="T1" fmla="*/ 44733725 h 78"/>
              <a:gd name="T2" fmla="*/ 1204524 w 90"/>
              <a:gd name="T3" fmla="*/ 47253901 h 78"/>
              <a:gd name="T4" fmla="*/ 3012087 w 90"/>
              <a:gd name="T5" fmla="*/ 47883349 h 78"/>
              <a:gd name="T6" fmla="*/ 4818874 w 90"/>
              <a:gd name="T7" fmla="*/ 46623658 h 78"/>
              <a:gd name="T8" fmla="*/ 6625661 w 90"/>
              <a:gd name="T9" fmla="*/ 46623658 h 78"/>
              <a:gd name="T10" fmla="*/ 7227923 w 90"/>
              <a:gd name="T11" fmla="*/ 45993416 h 78"/>
              <a:gd name="T12" fmla="*/ 9035486 w 90"/>
              <a:gd name="T13" fmla="*/ 45993416 h 78"/>
              <a:gd name="T14" fmla="*/ 12046796 w 90"/>
              <a:gd name="T15" fmla="*/ 49143834 h 78"/>
              <a:gd name="T16" fmla="*/ 17467933 w 90"/>
              <a:gd name="T17" fmla="*/ 47253901 h 78"/>
              <a:gd name="T18" fmla="*/ 18070195 w 90"/>
              <a:gd name="T19" fmla="*/ 49143834 h 78"/>
              <a:gd name="T20" fmla="*/ 20480019 w 90"/>
              <a:gd name="T21" fmla="*/ 44733725 h 78"/>
              <a:gd name="T22" fmla="*/ 25901159 w 90"/>
              <a:gd name="T23" fmla="*/ 44103483 h 78"/>
              <a:gd name="T24" fmla="*/ 27707946 w 90"/>
              <a:gd name="T25" fmla="*/ 41583307 h 78"/>
              <a:gd name="T26" fmla="*/ 30720032 w 90"/>
              <a:gd name="T27" fmla="*/ 41583307 h 78"/>
              <a:gd name="T28" fmla="*/ 34935866 w 90"/>
              <a:gd name="T29" fmla="*/ 39693374 h 78"/>
              <a:gd name="T30" fmla="*/ 34935866 w 90"/>
              <a:gd name="T31" fmla="*/ 37173198 h 78"/>
              <a:gd name="T32" fmla="*/ 40357000 w 90"/>
              <a:gd name="T33" fmla="*/ 35912713 h 78"/>
              <a:gd name="T34" fmla="*/ 43971348 w 90"/>
              <a:gd name="T35" fmla="*/ 33392538 h 78"/>
              <a:gd name="T36" fmla="*/ 43971348 w 90"/>
              <a:gd name="T37" fmla="*/ 28352187 h 78"/>
              <a:gd name="T38" fmla="*/ 54211367 w 90"/>
              <a:gd name="T39" fmla="*/ 18271478 h 78"/>
              <a:gd name="T40" fmla="*/ 53006843 w 90"/>
              <a:gd name="T41" fmla="*/ 15121060 h 78"/>
              <a:gd name="T42" fmla="*/ 49392483 w 90"/>
              <a:gd name="T43" fmla="*/ 12600881 h 78"/>
              <a:gd name="T44" fmla="*/ 50597007 w 90"/>
              <a:gd name="T45" fmla="*/ 7560530 h 78"/>
              <a:gd name="T46" fmla="*/ 53006843 w 90"/>
              <a:gd name="T47" fmla="*/ 3150419 h 78"/>
              <a:gd name="T48" fmla="*/ 53006843 w 90"/>
              <a:gd name="T49" fmla="*/ 0 h 78"/>
              <a:gd name="T50" fmla="*/ 45778134 w 90"/>
              <a:gd name="T51" fmla="*/ 630243 h 78"/>
              <a:gd name="T52" fmla="*/ 38550214 w 90"/>
              <a:gd name="T53" fmla="*/ 3150419 h 78"/>
              <a:gd name="T54" fmla="*/ 33129080 w 90"/>
              <a:gd name="T55" fmla="*/ 6930288 h 78"/>
              <a:gd name="T56" fmla="*/ 27707946 w 90"/>
              <a:gd name="T57" fmla="*/ 13861369 h 78"/>
              <a:gd name="T58" fmla="*/ 22286805 w 90"/>
              <a:gd name="T59" fmla="*/ 17641236 h 78"/>
              <a:gd name="T60" fmla="*/ 17467933 w 90"/>
              <a:gd name="T61" fmla="*/ 21421896 h 78"/>
              <a:gd name="T62" fmla="*/ 12649058 w 90"/>
              <a:gd name="T63" fmla="*/ 23311829 h 78"/>
              <a:gd name="T64" fmla="*/ 10842272 w 90"/>
              <a:gd name="T65" fmla="*/ 27092496 h 78"/>
              <a:gd name="T66" fmla="*/ 8433224 w 90"/>
              <a:gd name="T67" fmla="*/ 29612671 h 78"/>
              <a:gd name="T68" fmla="*/ 7227923 w 90"/>
              <a:gd name="T69" fmla="*/ 34653022 h 78"/>
              <a:gd name="T70" fmla="*/ 4818874 w 90"/>
              <a:gd name="T71" fmla="*/ 39063131 h 78"/>
              <a:gd name="T72" fmla="*/ 3614350 w 90"/>
              <a:gd name="T73" fmla="*/ 39063131 h 78"/>
              <a:gd name="T74" fmla="*/ 1806787 w 90"/>
              <a:gd name="T75" fmla="*/ 40953065 h 78"/>
              <a:gd name="T76" fmla="*/ 3614350 w 90"/>
              <a:gd name="T77" fmla="*/ 42842998 h 78"/>
              <a:gd name="T78" fmla="*/ 0 w 90"/>
              <a:gd name="T79" fmla="*/ 44733725 h 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0"/>
              <a:gd name="T121" fmla="*/ 0 h 78"/>
              <a:gd name="T122" fmla="*/ 90 w 90"/>
              <a:gd name="T123" fmla="*/ 78 h 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0" h="78">
                <a:moveTo>
                  <a:pt x="0" y="71"/>
                </a:moveTo>
                <a:lnTo>
                  <a:pt x="2" y="75"/>
                </a:lnTo>
                <a:lnTo>
                  <a:pt x="5" y="76"/>
                </a:lnTo>
                <a:lnTo>
                  <a:pt x="8" y="74"/>
                </a:lnTo>
                <a:lnTo>
                  <a:pt x="11" y="74"/>
                </a:lnTo>
                <a:lnTo>
                  <a:pt x="12" y="73"/>
                </a:lnTo>
                <a:lnTo>
                  <a:pt x="15" y="73"/>
                </a:lnTo>
                <a:lnTo>
                  <a:pt x="20" y="78"/>
                </a:lnTo>
                <a:lnTo>
                  <a:pt x="29" y="75"/>
                </a:lnTo>
                <a:lnTo>
                  <a:pt x="30" y="78"/>
                </a:lnTo>
                <a:lnTo>
                  <a:pt x="34" y="71"/>
                </a:lnTo>
                <a:lnTo>
                  <a:pt x="43" y="70"/>
                </a:lnTo>
                <a:lnTo>
                  <a:pt x="46" y="66"/>
                </a:lnTo>
                <a:lnTo>
                  <a:pt x="51" y="66"/>
                </a:lnTo>
                <a:lnTo>
                  <a:pt x="58" y="63"/>
                </a:lnTo>
                <a:lnTo>
                  <a:pt x="58" y="59"/>
                </a:lnTo>
                <a:lnTo>
                  <a:pt x="67" y="57"/>
                </a:lnTo>
                <a:lnTo>
                  <a:pt x="73" y="53"/>
                </a:lnTo>
                <a:lnTo>
                  <a:pt x="73" y="45"/>
                </a:lnTo>
                <a:lnTo>
                  <a:pt x="90" y="29"/>
                </a:lnTo>
                <a:lnTo>
                  <a:pt x="88" y="24"/>
                </a:lnTo>
                <a:lnTo>
                  <a:pt x="82" y="20"/>
                </a:lnTo>
                <a:lnTo>
                  <a:pt x="84" y="12"/>
                </a:lnTo>
                <a:lnTo>
                  <a:pt x="88" y="5"/>
                </a:lnTo>
                <a:lnTo>
                  <a:pt x="88" y="0"/>
                </a:lnTo>
                <a:lnTo>
                  <a:pt x="76" y="1"/>
                </a:lnTo>
                <a:lnTo>
                  <a:pt x="64" y="5"/>
                </a:lnTo>
                <a:lnTo>
                  <a:pt x="55" y="11"/>
                </a:lnTo>
                <a:lnTo>
                  <a:pt x="46" y="22"/>
                </a:lnTo>
                <a:lnTo>
                  <a:pt x="37" y="28"/>
                </a:lnTo>
                <a:lnTo>
                  <a:pt x="29" y="34"/>
                </a:lnTo>
                <a:lnTo>
                  <a:pt x="21" y="37"/>
                </a:lnTo>
                <a:lnTo>
                  <a:pt x="18" y="43"/>
                </a:lnTo>
                <a:lnTo>
                  <a:pt x="14" y="47"/>
                </a:lnTo>
                <a:lnTo>
                  <a:pt x="12" y="55"/>
                </a:lnTo>
                <a:lnTo>
                  <a:pt x="8" y="62"/>
                </a:lnTo>
                <a:lnTo>
                  <a:pt x="6" y="62"/>
                </a:lnTo>
                <a:lnTo>
                  <a:pt x="3" y="65"/>
                </a:lnTo>
                <a:lnTo>
                  <a:pt x="6" y="68"/>
                </a:lnTo>
                <a:lnTo>
                  <a:pt x="0" y="7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3" name="Freeform 595"/>
          <p:cNvSpPr>
            <a:spLocks/>
          </p:cNvSpPr>
          <p:nvPr/>
        </p:nvSpPr>
        <p:spPr bwMode="auto">
          <a:xfrm>
            <a:off x="3297238" y="2071688"/>
            <a:ext cx="73025" cy="61912"/>
          </a:xfrm>
          <a:custGeom>
            <a:avLst/>
            <a:gdLst>
              <a:gd name="T0" fmla="*/ 0 w 92"/>
              <a:gd name="T1" fmla="*/ 29199655 h 76"/>
              <a:gd name="T2" fmla="*/ 7560469 w 92"/>
              <a:gd name="T3" fmla="*/ 6635988 h 76"/>
              <a:gd name="T4" fmla="*/ 20791487 w 92"/>
              <a:gd name="T5" fmla="*/ 0 h 76"/>
              <a:gd name="T6" fmla="*/ 33392270 w 92"/>
              <a:gd name="T7" fmla="*/ 15926862 h 76"/>
              <a:gd name="T8" fmla="*/ 30872115 w 92"/>
              <a:gd name="T9" fmla="*/ 21899738 h 76"/>
              <a:gd name="T10" fmla="*/ 21421724 w 92"/>
              <a:gd name="T11" fmla="*/ 24553807 h 76"/>
              <a:gd name="T12" fmla="*/ 31501558 w 92"/>
              <a:gd name="T13" fmla="*/ 25881656 h 76"/>
              <a:gd name="T14" fmla="*/ 42842654 w 92"/>
              <a:gd name="T15" fmla="*/ 32517648 h 76"/>
              <a:gd name="T16" fmla="*/ 40322499 w 92"/>
              <a:gd name="T17" fmla="*/ 35171717 h 76"/>
              <a:gd name="T18" fmla="*/ 51663595 w 92"/>
              <a:gd name="T19" fmla="*/ 33181573 h 76"/>
              <a:gd name="T20" fmla="*/ 47882965 w 92"/>
              <a:gd name="T21" fmla="*/ 37826600 h 76"/>
              <a:gd name="T22" fmla="*/ 50403121 w 92"/>
              <a:gd name="T23" fmla="*/ 43799477 h 76"/>
              <a:gd name="T24" fmla="*/ 50403121 w 92"/>
              <a:gd name="T25" fmla="*/ 39153635 h 76"/>
              <a:gd name="T26" fmla="*/ 57963599 w 92"/>
              <a:gd name="T27" fmla="*/ 39817559 h 76"/>
              <a:gd name="T28" fmla="*/ 57333362 w 92"/>
              <a:gd name="T29" fmla="*/ 45126511 h 76"/>
              <a:gd name="T30" fmla="*/ 45993047 w 92"/>
              <a:gd name="T31" fmla="*/ 50435463 h 76"/>
              <a:gd name="T32" fmla="*/ 36541869 w 92"/>
              <a:gd name="T33" fmla="*/ 47117470 h 76"/>
              <a:gd name="T34" fmla="*/ 29611640 w 92"/>
              <a:gd name="T35" fmla="*/ 35835641 h 76"/>
              <a:gd name="T36" fmla="*/ 10080625 w 92"/>
              <a:gd name="T37" fmla="*/ 35835641 h 76"/>
              <a:gd name="T38" fmla="*/ 9450387 w 92"/>
              <a:gd name="T39" fmla="*/ 29862765 h 76"/>
              <a:gd name="T40" fmla="*/ 0 w 92"/>
              <a:gd name="T41" fmla="*/ 29199655 h 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76"/>
              <a:gd name="T65" fmla="*/ 92 w 92"/>
              <a:gd name="T66" fmla="*/ 76 h 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76">
                <a:moveTo>
                  <a:pt x="0" y="44"/>
                </a:moveTo>
                <a:lnTo>
                  <a:pt x="12" y="10"/>
                </a:lnTo>
                <a:lnTo>
                  <a:pt x="33" y="0"/>
                </a:lnTo>
                <a:lnTo>
                  <a:pt x="53" y="24"/>
                </a:lnTo>
                <a:lnTo>
                  <a:pt x="49" y="33"/>
                </a:lnTo>
                <a:lnTo>
                  <a:pt x="34" y="37"/>
                </a:lnTo>
                <a:lnTo>
                  <a:pt x="50" y="39"/>
                </a:lnTo>
                <a:lnTo>
                  <a:pt x="68" y="49"/>
                </a:lnTo>
                <a:lnTo>
                  <a:pt x="64" y="53"/>
                </a:lnTo>
                <a:lnTo>
                  <a:pt x="82" y="50"/>
                </a:lnTo>
                <a:lnTo>
                  <a:pt x="76" y="57"/>
                </a:lnTo>
                <a:lnTo>
                  <a:pt x="80" y="66"/>
                </a:lnTo>
                <a:lnTo>
                  <a:pt x="80" y="59"/>
                </a:lnTo>
                <a:lnTo>
                  <a:pt x="92" y="60"/>
                </a:lnTo>
                <a:lnTo>
                  <a:pt x="91" y="68"/>
                </a:lnTo>
                <a:lnTo>
                  <a:pt x="73" y="76"/>
                </a:lnTo>
                <a:lnTo>
                  <a:pt x="58" y="71"/>
                </a:lnTo>
                <a:lnTo>
                  <a:pt x="47" y="54"/>
                </a:lnTo>
                <a:lnTo>
                  <a:pt x="16" y="54"/>
                </a:lnTo>
                <a:lnTo>
                  <a:pt x="15" y="45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4" name="Freeform 596"/>
          <p:cNvSpPr>
            <a:spLocks/>
          </p:cNvSpPr>
          <p:nvPr/>
        </p:nvSpPr>
        <p:spPr bwMode="auto">
          <a:xfrm>
            <a:off x="2900363" y="2682875"/>
            <a:ext cx="36512" cy="58738"/>
          </a:xfrm>
          <a:custGeom>
            <a:avLst/>
            <a:gdLst>
              <a:gd name="T0" fmla="*/ 0 w 46"/>
              <a:gd name="T1" fmla="*/ 15751309 h 74"/>
              <a:gd name="T2" fmla="*/ 3779786 w 46"/>
              <a:gd name="T3" fmla="*/ 22681596 h 74"/>
              <a:gd name="T4" fmla="*/ 630229 w 46"/>
              <a:gd name="T5" fmla="*/ 38432905 h 74"/>
              <a:gd name="T6" fmla="*/ 9450258 w 46"/>
              <a:gd name="T7" fmla="*/ 45363192 h 74"/>
              <a:gd name="T8" fmla="*/ 21420637 w 46"/>
              <a:gd name="T9" fmla="*/ 46623678 h 74"/>
              <a:gd name="T10" fmla="*/ 27721342 w 46"/>
              <a:gd name="T11" fmla="*/ 35282486 h 74"/>
              <a:gd name="T12" fmla="*/ 25830650 w 46"/>
              <a:gd name="T13" fmla="*/ 32762309 h 74"/>
              <a:gd name="T14" fmla="*/ 28981006 w 46"/>
              <a:gd name="T15" fmla="*/ 29612684 h 74"/>
              <a:gd name="T16" fmla="*/ 27721342 w 46"/>
              <a:gd name="T17" fmla="*/ 25832015 h 74"/>
              <a:gd name="T18" fmla="*/ 25201215 w 46"/>
              <a:gd name="T19" fmla="*/ 24572324 h 74"/>
              <a:gd name="T20" fmla="*/ 27091114 w 46"/>
              <a:gd name="T21" fmla="*/ 22051354 h 74"/>
              <a:gd name="T22" fmla="*/ 28981006 w 46"/>
              <a:gd name="T23" fmla="*/ 15751309 h 74"/>
              <a:gd name="T24" fmla="*/ 27091114 w 46"/>
              <a:gd name="T25" fmla="*/ 9450467 h 74"/>
              <a:gd name="T26" fmla="*/ 22050866 w 46"/>
              <a:gd name="T27" fmla="*/ 1889935 h 74"/>
              <a:gd name="T28" fmla="*/ 17010624 w 46"/>
              <a:gd name="T29" fmla="*/ 0 h 74"/>
              <a:gd name="T30" fmla="*/ 7560366 w 46"/>
              <a:gd name="T31" fmla="*/ 4410112 h 74"/>
              <a:gd name="T32" fmla="*/ 0 w 46"/>
              <a:gd name="T33" fmla="*/ 15751309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74"/>
              <a:gd name="T53" fmla="*/ 46 w 46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74">
                <a:moveTo>
                  <a:pt x="0" y="25"/>
                </a:moveTo>
                <a:lnTo>
                  <a:pt x="6" y="36"/>
                </a:lnTo>
                <a:lnTo>
                  <a:pt x="1" y="61"/>
                </a:lnTo>
                <a:lnTo>
                  <a:pt x="15" y="72"/>
                </a:lnTo>
                <a:lnTo>
                  <a:pt x="34" y="74"/>
                </a:lnTo>
                <a:lnTo>
                  <a:pt x="44" y="56"/>
                </a:lnTo>
                <a:lnTo>
                  <a:pt x="41" y="52"/>
                </a:lnTo>
                <a:lnTo>
                  <a:pt x="46" y="47"/>
                </a:lnTo>
                <a:lnTo>
                  <a:pt x="44" y="41"/>
                </a:lnTo>
                <a:lnTo>
                  <a:pt x="40" y="39"/>
                </a:lnTo>
                <a:lnTo>
                  <a:pt x="43" y="35"/>
                </a:lnTo>
                <a:lnTo>
                  <a:pt x="46" y="25"/>
                </a:lnTo>
                <a:lnTo>
                  <a:pt x="43" y="15"/>
                </a:lnTo>
                <a:lnTo>
                  <a:pt x="35" y="3"/>
                </a:lnTo>
                <a:lnTo>
                  <a:pt x="27" y="0"/>
                </a:lnTo>
                <a:lnTo>
                  <a:pt x="12" y="7"/>
                </a:lnTo>
                <a:lnTo>
                  <a:pt x="0" y="2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5" name="Freeform 597"/>
          <p:cNvSpPr>
            <a:spLocks/>
          </p:cNvSpPr>
          <p:nvPr/>
        </p:nvSpPr>
        <p:spPr bwMode="auto">
          <a:xfrm>
            <a:off x="3187700" y="3713163"/>
            <a:ext cx="69850" cy="38100"/>
          </a:xfrm>
          <a:custGeom>
            <a:avLst/>
            <a:gdLst>
              <a:gd name="T0" fmla="*/ 0 w 88"/>
              <a:gd name="T1" fmla="*/ 11970543 h 48"/>
              <a:gd name="T2" fmla="*/ 1889919 w 88"/>
              <a:gd name="T3" fmla="*/ 12600780 h 48"/>
              <a:gd name="T4" fmla="*/ 5670550 w 88"/>
              <a:gd name="T5" fmla="*/ 11970543 h 48"/>
              <a:gd name="T6" fmla="*/ 8190707 w 88"/>
              <a:gd name="T7" fmla="*/ 13231021 h 48"/>
              <a:gd name="T8" fmla="*/ 11970543 w 88"/>
              <a:gd name="T9" fmla="*/ 16380620 h 48"/>
              <a:gd name="T10" fmla="*/ 15120938 w 88"/>
              <a:gd name="T11" fmla="*/ 18900775 h 48"/>
              <a:gd name="T12" fmla="*/ 17010857 w 88"/>
              <a:gd name="T13" fmla="*/ 20161250 h 48"/>
              <a:gd name="T14" fmla="*/ 17641094 w 88"/>
              <a:gd name="T15" fmla="*/ 20161250 h 48"/>
              <a:gd name="T16" fmla="*/ 21421724 w 88"/>
              <a:gd name="T17" fmla="*/ 23311643 h 48"/>
              <a:gd name="T18" fmla="*/ 25201560 w 88"/>
              <a:gd name="T19" fmla="*/ 25831798 h 48"/>
              <a:gd name="T20" fmla="*/ 25831797 w 88"/>
              <a:gd name="T21" fmla="*/ 28982197 h 48"/>
              <a:gd name="T22" fmla="*/ 29611640 w 88"/>
              <a:gd name="T23" fmla="*/ 30241878 h 48"/>
              <a:gd name="T24" fmla="*/ 36541868 w 88"/>
              <a:gd name="T25" fmla="*/ 28982197 h 48"/>
              <a:gd name="T26" fmla="*/ 40952736 w 88"/>
              <a:gd name="T27" fmla="*/ 27721722 h 48"/>
              <a:gd name="T28" fmla="*/ 44732572 w 88"/>
              <a:gd name="T29" fmla="*/ 22681405 h 48"/>
              <a:gd name="T30" fmla="*/ 44732572 w 88"/>
              <a:gd name="T31" fmla="*/ 20161250 h 48"/>
              <a:gd name="T32" fmla="*/ 53553525 w 88"/>
              <a:gd name="T33" fmla="*/ 17641094 h 48"/>
              <a:gd name="T34" fmla="*/ 54183762 w 88"/>
              <a:gd name="T35" fmla="*/ 17010857 h 48"/>
              <a:gd name="T36" fmla="*/ 55443443 w 88"/>
              <a:gd name="T37" fmla="*/ 15751176 h 48"/>
              <a:gd name="T38" fmla="*/ 53553525 w 88"/>
              <a:gd name="T39" fmla="*/ 13231021 h 48"/>
              <a:gd name="T40" fmla="*/ 52293050 w 88"/>
              <a:gd name="T41" fmla="*/ 9450388 h 48"/>
              <a:gd name="T42" fmla="*/ 48513202 w 88"/>
              <a:gd name="T43" fmla="*/ 6930232 h 48"/>
              <a:gd name="T44" fmla="*/ 42212417 w 88"/>
              <a:gd name="T45" fmla="*/ 6300787 h 48"/>
              <a:gd name="T46" fmla="*/ 35282188 w 88"/>
              <a:gd name="T47" fmla="*/ 0 h 48"/>
              <a:gd name="T48" fmla="*/ 33392270 w 88"/>
              <a:gd name="T49" fmla="*/ 630237 h 48"/>
              <a:gd name="T50" fmla="*/ 32762032 w 88"/>
              <a:gd name="T51" fmla="*/ 0 h 48"/>
              <a:gd name="T52" fmla="*/ 28981402 w 88"/>
              <a:gd name="T53" fmla="*/ 630237 h 48"/>
              <a:gd name="T54" fmla="*/ 27091484 w 88"/>
              <a:gd name="T55" fmla="*/ 1260475 h 48"/>
              <a:gd name="T56" fmla="*/ 21421724 w 88"/>
              <a:gd name="T57" fmla="*/ 3780632 h 48"/>
              <a:gd name="T58" fmla="*/ 22051167 w 88"/>
              <a:gd name="T59" fmla="*/ 5670550 h 48"/>
              <a:gd name="T60" fmla="*/ 19531012 w 88"/>
              <a:gd name="T61" fmla="*/ 6300787 h 48"/>
              <a:gd name="T62" fmla="*/ 19531012 w 88"/>
              <a:gd name="T63" fmla="*/ 3780632 h 48"/>
              <a:gd name="T64" fmla="*/ 13231020 w 88"/>
              <a:gd name="T65" fmla="*/ 5670550 h 48"/>
              <a:gd name="T66" fmla="*/ 6300787 w 88"/>
              <a:gd name="T67" fmla="*/ 6300787 h 48"/>
              <a:gd name="T68" fmla="*/ 4410075 w 88"/>
              <a:gd name="T69" fmla="*/ 8820150 h 48"/>
              <a:gd name="T70" fmla="*/ 1889919 w 88"/>
              <a:gd name="T71" fmla="*/ 9450388 h 48"/>
              <a:gd name="T72" fmla="*/ 0 w 88"/>
              <a:gd name="T73" fmla="*/ 11970543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48"/>
              <a:gd name="T113" fmla="*/ 88 w 88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48">
                <a:moveTo>
                  <a:pt x="0" y="19"/>
                </a:moveTo>
                <a:lnTo>
                  <a:pt x="3" y="20"/>
                </a:lnTo>
                <a:lnTo>
                  <a:pt x="9" y="19"/>
                </a:lnTo>
                <a:lnTo>
                  <a:pt x="13" y="21"/>
                </a:lnTo>
                <a:lnTo>
                  <a:pt x="19" y="26"/>
                </a:lnTo>
                <a:lnTo>
                  <a:pt x="24" y="30"/>
                </a:lnTo>
                <a:lnTo>
                  <a:pt x="27" y="32"/>
                </a:lnTo>
                <a:lnTo>
                  <a:pt x="28" y="32"/>
                </a:lnTo>
                <a:lnTo>
                  <a:pt x="34" y="37"/>
                </a:lnTo>
                <a:lnTo>
                  <a:pt x="40" y="41"/>
                </a:lnTo>
                <a:lnTo>
                  <a:pt x="41" y="46"/>
                </a:lnTo>
                <a:lnTo>
                  <a:pt x="47" y="48"/>
                </a:lnTo>
                <a:lnTo>
                  <a:pt x="58" y="46"/>
                </a:lnTo>
                <a:lnTo>
                  <a:pt x="65" y="44"/>
                </a:lnTo>
                <a:lnTo>
                  <a:pt x="71" y="36"/>
                </a:lnTo>
                <a:lnTo>
                  <a:pt x="71" y="32"/>
                </a:lnTo>
                <a:lnTo>
                  <a:pt x="85" y="28"/>
                </a:lnTo>
                <a:lnTo>
                  <a:pt x="86" y="27"/>
                </a:lnTo>
                <a:lnTo>
                  <a:pt x="88" y="25"/>
                </a:lnTo>
                <a:lnTo>
                  <a:pt x="85" y="21"/>
                </a:lnTo>
                <a:lnTo>
                  <a:pt x="83" y="15"/>
                </a:lnTo>
                <a:lnTo>
                  <a:pt x="77" y="11"/>
                </a:lnTo>
                <a:lnTo>
                  <a:pt x="67" y="10"/>
                </a:lnTo>
                <a:lnTo>
                  <a:pt x="56" y="0"/>
                </a:lnTo>
                <a:lnTo>
                  <a:pt x="53" y="1"/>
                </a:lnTo>
                <a:lnTo>
                  <a:pt x="52" y="0"/>
                </a:lnTo>
                <a:lnTo>
                  <a:pt x="46" y="1"/>
                </a:lnTo>
                <a:lnTo>
                  <a:pt x="43" y="2"/>
                </a:lnTo>
                <a:lnTo>
                  <a:pt x="34" y="6"/>
                </a:lnTo>
                <a:lnTo>
                  <a:pt x="35" y="9"/>
                </a:lnTo>
                <a:lnTo>
                  <a:pt x="31" y="10"/>
                </a:lnTo>
                <a:lnTo>
                  <a:pt x="31" y="6"/>
                </a:lnTo>
                <a:lnTo>
                  <a:pt x="21" y="9"/>
                </a:lnTo>
                <a:lnTo>
                  <a:pt x="10" y="10"/>
                </a:lnTo>
                <a:lnTo>
                  <a:pt x="7" y="14"/>
                </a:lnTo>
                <a:lnTo>
                  <a:pt x="3" y="15"/>
                </a:lnTo>
                <a:lnTo>
                  <a:pt x="0" y="1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6" name="Freeform 598"/>
          <p:cNvSpPr>
            <a:spLocks/>
          </p:cNvSpPr>
          <p:nvPr/>
        </p:nvSpPr>
        <p:spPr bwMode="auto">
          <a:xfrm>
            <a:off x="2743200" y="2270125"/>
            <a:ext cx="58738" cy="34925"/>
          </a:xfrm>
          <a:custGeom>
            <a:avLst/>
            <a:gdLst>
              <a:gd name="T0" fmla="*/ 0 w 73"/>
              <a:gd name="T1" fmla="*/ 6625661 h 45"/>
              <a:gd name="T2" fmla="*/ 7769508 w 73"/>
              <a:gd name="T3" fmla="*/ 0 h 45"/>
              <a:gd name="T4" fmla="*/ 22012264 w 73"/>
              <a:gd name="T5" fmla="*/ 2409049 h 45"/>
              <a:gd name="T6" fmla="*/ 37551281 w 73"/>
              <a:gd name="T7" fmla="*/ 0 h 45"/>
              <a:gd name="T8" fmla="*/ 47262358 w 73"/>
              <a:gd name="T9" fmla="*/ 7227923 h 45"/>
              <a:gd name="T10" fmla="*/ 42082956 w 73"/>
              <a:gd name="T11" fmla="*/ 11444534 h 45"/>
              <a:gd name="T12" fmla="*/ 36255827 w 73"/>
              <a:gd name="T13" fmla="*/ 6625661 h 45"/>
              <a:gd name="T14" fmla="*/ 40140579 w 73"/>
              <a:gd name="T15" fmla="*/ 14456623 h 45"/>
              <a:gd name="T16" fmla="*/ 22659991 w 73"/>
              <a:gd name="T17" fmla="*/ 18672457 h 45"/>
              <a:gd name="T18" fmla="*/ 35608904 w 73"/>
              <a:gd name="T19" fmla="*/ 21082281 h 45"/>
              <a:gd name="T20" fmla="*/ 29781775 w 73"/>
              <a:gd name="T21" fmla="*/ 27105683 h 45"/>
              <a:gd name="T22" fmla="*/ 14890485 w 73"/>
              <a:gd name="T23" fmla="*/ 24093591 h 45"/>
              <a:gd name="T24" fmla="*/ 0 w 73"/>
              <a:gd name="T25" fmla="*/ 6625661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3"/>
              <a:gd name="T40" fmla="*/ 0 h 45"/>
              <a:gd name="T41" fmla="*/ 73 w 73"/>
              <a:gd name="T42" fmla="*/ 45 h 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3" h="45">
                <a:moveTo>
                  <a:pt x="0" y="11"/>
                </a:moveTo>
                <a:lnTo>
                  <a:pt x="12" y="0"/>
                </a:lnTo>
                <a:lnTo>
                  <a:pt x="34" y="4"/>
                </a:lnTo>
                <a:lnTo>
                  <a:pt x="58" y="0"/>
                </a:lnTo>
                <a:lnTo>
                  <a:pt x="73" y="12"/>
                </a:lnTo>
                <a:lnTo>
                  <a:pt x="65" y="19"/>
                </a:lnTo>
                <a:lnTo>
                  <a:pt x="56" y="11"/>
                </a:lnTo>
                <a:lnTo>
                  <a:pt x="62" y="24"/>
                </a:lnTo>
                <a:lnTo>
                  <a:pt x="35" y="31"/>
                </a:lnTo>
                <a:lnTo>
                  <a:pt x="55" y="35"/>
                </a:lnTo>
                <a:lnTo>
                  <a:pt x="46" y="45"/>
                </a:lnTo>
                <a:lnTo>
                  <a:pt x="23" y="40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7" name="Freeform 599"/>
          <p:cNvSpPr>
            <a:spLocks/>
          </p:cNvSpPr>
          <p:nvPr/>
        </p:nvSpPr>
        <p:spPr bwMode="auto">
          <a:xfrm>
            <a:off x="2830513" y="2592388"/>
            <a:ext cx="60325" cy="58737"/>
          </a:xfrm>
          <a:custGeom>
            <a:avLst/>
            <a:gdLst>
              <a:gd name="T0" fmla="*/ 0 w 76"/>
              <a:gd name="T1" fmla="*/ 31075896 h 73"/>
              <a:gd name="T2" fmla="*/ 0 w 76"/>
              <a:gd name="T3" fmla="*/ 46613033 h 73"/>
              <a:gd name="T4" fmla="*/ 6299993 w 76"/>
              <a:gd name="T5" fmla="*/ 47260749 h 73"/>
              <a:gd name="T6" fmla="*/ 24571321 w 76"/>
              <a:gd name="T7" fmla="*/ 30428180 h 73"/>
              <a:gd name="T8" fmla="*/ 27091483 w 76"/>
              <a:gd name="T9" fmla="*/ 25248860 h 73"/>
              <a:gd name="T10" fmla="*/ 32762030 w 76"/>
              <a:gd name="T11" fmla="*/ 21364173 h 73"/>
              <a:gd name="T12" fmla="*/ 44732569 w 76"/>
              <a:gd name="T13" fmla="*/ 9710915 h 73"/>
              <a:gd name="T14" fmla="*/ 47882962 w 76"/>
              <a:gd name="T15" fmla="*/ 5827031 h 73"/>
              <a:gd name="T16" fmla="*/ 47882962 w 76"/>
              <a:gd name="T17" fmla="*/ 0 h 73"/>
              <a:gd name="T18" fmla="*/ 42842651 w 76"/>
              <a:gd name="T19" fmla="*/ 1294628 h 73"/>
              <a:gd name="T20" fmla="*/ 40322496 w 76"/>
              <a:gd name="T21" fmla="*/ 4531599 h 73"/>
              <a:gd name="T22" fmla="*/ 39062022 w 76"/>
              <a:gd name="T23" fmla="*/ 3236971 h 73"/>
              <a:gd name="T24" fmla="*/ 36541866 w 76"/>
              <a:gd name="T25" fmla="*/ 6473943 h 73"/>
              <a:gd name="T26" fmla="*/ 20791485 w 76"/>
              <a:gd name="T27" fmla="*/ 12947885 h 73"/>
              <a:gd name="T28" fmla="*/ 17641093 w 76"/>
              <a:gd name="T29" fmla="*/ 17480291 h 73"/>
              <a:gd name="T30" fmla="*/ 15120938 w 76"/>
              <a:gd name="T31" fmla="*/ 16832575 h 73"/>
              <a:gd name="T32" fmla="*/ 11970542 w 76"/>
              <a:gd name="T33" fmla="*/ 20717262 h 73"/>
              <a:gd name="T34" fmla="*/ 17641093 w 76"/>
              <a:gd name="T35" fmla="*/ 23306516 h 73"/>
              <a:gd name="T36" fmla="*/ 24571321 w 76"/>
              <a:gd name="T37" fmla="*/ 22011889 h 73"/>
              <a:gd name="T38" fmla="*/ 23311641 w 76"/>
              <a:gd name="T39" fmla="*/ 23954232 h 73"/>
              <a:gd name="T40" fmla="*/ 13860463 w 76"/>
              <a:gd name="T41" fmla="*/ 24601144 h 73"/>
              <a:gd name="T42" fmla="*/ 11341099 w 76"/>
              <a:gd name="T43" fmla="*/ 23306516 h 73"/>
              <a:gd name="T44" fmla="*/ 5670549 w 76"/>
              <a:gd name="T45" fmla="*/ 24601144 h 73"/>
              <a:gd name="T46" fmla="*/ 0 w 76"/>
              <a:gd name="T47" fmla="*/ 31075896 h 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6"/>
              <a:gd name="T73" fmla="*/ 0 h 73"/>
              <a:gd name="T74" fmla="*/ 76 w 76"/>
              <a:gd name="T75" fmla="*/ 73 h 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6" h="73">
                <a:moveTo>
                  <a:pt x="0" y="48"/>
                </a:moveTo>
                <a:lnTo>
                  <a:pt x="0" y="72"/>
                </a:lnTo>
                <a:lnTo>
                  <a:pt x="10" y="73"/>
                </a:lnTo>
                <a:lnTo>
                  <a:pt x="39" y="47"/>
                </a:lnTo>
                <a:lnTo>
                  <a:pt x="43" y="39"/>
                </a:lnTo>
                <a:lnTo>
                  <a:pt x="52" y="33"/>
                </a:lnTo>
                <a:lnTo>
                  <a:pt x="71" y="15"/>
                </a:lnTo>
                <a:lnTo>
                  <a:pt x="76" y="9"/>
                </a:lnTo>
                <a:lnTo>
                  <a:pt x="76" y="0"/>
                </a:lnTo>
                <a:lnTo>
                  <a:pt x="68" y="2"/>
                </a:lnTo>
                <a:lnTo>
                  <a:pt x="64" y="7"/>
                </a:lnTo>
                <a:lnTo>
                  <a:pt x="62" y="5"/>
                </a:lnTo>
                <a:lnTo>
                  <a:pt x="58" y="10"/>
                </a:lnTo>
                <a:lnTo>
                  <a:pt x="33" y="20"/>
                </a:lnTo>
                <a:lnTo>
                  <a:pt x="28" y="27"/>
                </a:lnTo>
                <a:lnTo>
                  <a:pt x="24" y="26"/>
                </a:lnTo>
                <a:lnTo>
                  <a:pt x="19" y="32"/>
                </a:lnTo>
                <a:lnTo>
                  <a:pt x="28" y="36"/>
                </a:lnTo>
                <a:lnTo>
                  <a:pt x="39" y="34"/>
                </a:lnTo>
                <a:lnTo>
                  <a:pt x="37" y="37"/>
                </a:lnTo>
                <a:lnTo>
                  <a:pt x="22" y="38"/>
                </a:lnTo>
                <a:lnTo>
                  <a:pt x="18" y="36"/>
                </a:lnTo>
                <a:lnTo>
                  <a:pt x="9" y="38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8" name="Freeform 600"/>
          <p:cNvSpPr>
            <a:spLocks/>
          </p:cNvSpPr>
          <p:nvPr/>
        </p:nvSpPr>
        <p:spPr bwMode="auto">
          <a:xfrm>
            <a:off x="2733675" y="2319338"/>
            <a:ext cx="31750" cy="60325"/>
          </a:xfrm>
          <a:custGeom>
            <a:avLst/>
            <a:gdLst>
              <a:gd name="T0" fmla="*/ 3779838 w 40"/>
              <a:gd name="T1" fmla="*/ 18900774 h 76"/>
              <a:gd name="T2" fmla="*/ 0 w 40"/>
              <a:gd name="T3" fmla="*/ 45362807 h 76"/>
              <a:gd name="T4" fmla="*/ 17010856 w 40"/>
              <a:gd name="T5" fmla="*/ 47882962 h 76"/>
              <a:gd name="T6" fmla="*/ 13860463 w 40"/>
              <a:gd name="T7" fmla="*/ 43472889 h 76"/>
              <a:gd name="T8" fmla="*/ 6300787 w 40"/>
              <a:gd name="T9" fmla="*/ 42212414 h 76"/>
              <a:gd name="T10" fmla="*/ 15751175 w 40"/>
              <a:gd name="T11" fmla="*/ 39062022 h 76"/>
              <a:gd name="T12" fmla="*/ 9450387 w 40"/>
              <a:gd name="T13" fmla="*/ 27091483 h 76"/>
              <a:gd name="T14" fmla="*/ 15751175 w 40"/>
              <a:gd name="T15" fmla="*/ 29611638 h 76"/>
              <a:gd name="T16" fmla="*/ 25201559 w 40"/>
              <a:gd name="T17" fmla="*/ 19531011 h 76"/>
              <a:gd name="T18" fmla="*/ 13860463 w 40"/>
              <a:gd name="T19" fmla="*/ 0 h 76"/>
              <a:gd name="T20" fmla="*/ 3779838 w 40"/>
              <a:gd name="T21" fmla="*/ 18900774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76"/>
              <a:gd name="T35" fmla="*/ 40 w 40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76">
                <a:moveTo>
                  <a:pt x="6" y="30"/>
                </a:moveTo>
                <a:lnTo>
                  <a:pt x="0" y="72"/>
                </a:lnTo>
                <a:lnTo>
                  <a:pt x="27" y="76"/>
                </a:lnTo>
                <a:lnTo>
                  <a:pt x="22" y="69"/>
                </a:lnTo>
                <a:lnTo>
                  <a:pt x="10" y="67"/>
                </a:lnTo>
                <a:lnTo>
                  <a:pt x="25" y="62"/>
                </a:lnTo>
                <a:lnTo>
                  <a:pt x="15" y="43"/>
                </a:lnTo>
                <a:lnTo>
                  <a:pt x="25" y="47"/>
                </a:lnTo>
                <a:lnTo>
                  <a:pt x="40" y="31"/>
                </a:lnTo>
                <a:lnTo>
                  <a:pt x="22" y="0"/>
                </a:lnTo>
                <a:lnTo>
                  <a:pt x="6" y="3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29" name="Freeform 601"/>
          <p:cNvSpPr>
            <a:spLocks/>
          </p:cNvSpPr>
          <p:nvPr/>
        </p:nvSpPr>
        <p:spPr bwMode="auto">
          <a:xfrm>
            <a:off x="3605213" y="1814513"/>
            <a:ext cx="26987" cy="47625"/>
          </a:xfrm>
          <a:custGeom>
            <a:avLst/>
            <a:gdLst>
              <a:gd name="T0" fmla="*/ 1259658 w 34"/>
              <a:gd name="T1" fmla="*/ 17641095 h 60"/>
              <a:gd name="T2" fmla="*/ 0 w 34"/>
              <a:gd name="T3" fmla="*/ 33392273 h 60"/>
              <a:gd name="T4" fmla="*/ 11970320 w 34"/>
              <a:gd name="T5" fmla="*/ 37802347 h 60"/>
              <a:gd name="T6" fmla="*/ 17010540 w 34"/>
              <a:gd name="T7" fmla="*/ 27091487 h 60"/>
              <a:gd name="T8" fmla="*/ 15750089 w 34"/>
              <a:gd name="T9" fmla="*/ 13861259 h 60"/>
              <a:gd name="T10" fmla="*/ 20790305 w 34"/>
              <a:gd name="T11" fmla="*/ 13861259 h 60"/>
              <a:gd name="T12" fmla="*/ 21420531 w 34"/>
              <a:gd name="T13" fmla="*/ 2520156 h 60"/>
              <a:gd name="T14" fmla="*/ 11970320 w 34"/>
              <a:gd name="T15" fmla="*/ 0 h 60"/>
              <a:gd name="T16" fmla="*/ 1259658 w 34"/>
              <a:gd name="T17" fmla="*/ 17641095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60"/>
              <a:gd name="T29" fmla="*/ 34 w 34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60">
                <a:moveTo>
                  <a:pt x="2" y="28"/>
                </a:moveTo>
                <a:lnTo>
                  <a:pt x="0" y="53"/>
                </a:lnTo>
                <a:lnTo>
                  <a:pt x="19" y="60"/>
                </a:lnTo>
                <a:lnTo>
                  <a:pt x="27" y="43"/>
                </a:lnTo>
                <a:lnTo>
                  <a:pt x="25" y="22"/>
                </a:lnTo>
                <a:lnTo>
                  <a:pt x="33" y="22"/>
                </a:lnTo>
                <a:lnTo>
                  <a:pt x="34" y="4"/>
                </a:lnTo>
                <a:lnTo>
                  <a:pt x="19" y="0"/>
                </a:lnTo>
                <a:lnTo>
                  <a:pt x="2" y="2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0" name="Freeform 602"/>
          <p:cNvSpPr>
            <a:spLocks/>
          </p:cNvSpPr>
          <p:nvPr/>
        </p:nvSpPr>
        <p:spPr bwMode="auto">
          <a:xfrm>
            <a:off x="3633788" y="1797050"/>
            <a:ext cx="26987" cy="30163"/>
          </a:xfrm>
          <a:custGeom>
            <a:avLst/>
            <a:gdLst>
              <a:gd name="T0" fmla="*/ 0 w 35"/>
              <a:gd name="T1" fmla="*/ 23924962 h 37"/>
              <a:gd name="T2" fmla="*/ 10701500 w 35"/>
              <a:gd name="T3" fmla="*/ 24589363 h 37"/>
              <a:gd name="T4" fmla="*/ 8918046 w 35"/>
              <a:gd name="T5" fmla="*/ 21266543 h 37"/>
              <a:gd name="T6" fmla="*/ 15457382 w 35"/>
              <a:gd name="T7" fmla="*/ 8639661 h 37"/>
              <a:gd name="T8" fmla="*/ 20808516 w 35"/>
              <a:gd name="T9" fmla="*/ 9968463 h 37"/>
              <a:gd name="T10" fmla="*/ 19619546 w 35"/>
              <a:gd name="T11" fmla="*/ 4652439 h 37"/>
              <a:gd name="T12" fmla="*/ 10701500 w 35"/>
              <a:gd name="T13" fmla="*/ 0 h 37"/>
              <a:gd name="T14" fmla="*/ 3566910 w 35"/>
              <a:gd name="T15" fmla="*/ 6645641 h 37"/>
              <a:gd name="T16" fmla="*/ 0 w 35"/>
              <a:gd name="T17" fmla="*/ 23924962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"/>
              <a:gd name="T28" fmla="*/ 0 h 37"/>
              <a:gd name="T29" fmla="*/ 35 w 35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" h="37">
                <a:moveTo>
                  <a:pt x="0" y="36"/>
                </a:moveTo>
                <a:lnTo>
                  <a:pt x="18" y="37"/>
                </a:lnTo>
                <a:lnTo>
                  <a:pt x="15" y="32"/>
                </a:lnTo>
                <a:lnTo>
                  <a:pt x="26" y="13"/>
                </a:lnTo>
                <a:lnTo>
                  <a:pt x="35" y="15"/>
                </a:lnTo>
                <a:lnTo>
                  <a:pt x="33" y="7"/>
                </a:lnTo>
                <a:lnTo>
                  <a:pt x="18" y="0"/>
                </a:lnTo>
                <a:lnTo>
                  <a:pt x="6" y="10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1" name="Freeform 603"/>
          <p:cNvSpPr>
            <a:spLocks/>
          </p:cNvSpPr>
          <p:nvPr/>
        </p:nvSpPr>
        <p:spPr bwMode="auto">
          <a:xfrm>
            <a:off x="3284538" y="2114550"/>
            <a:ext cx="28575" cy="34925"/>
          </a:xfrm>
          <a:custGeom>
            <a:avLst/>
            <a:gdLst>
              <a:gd name="T0" fmla="*/ 0 w 36"/>
              <a:gd name="T1" fmla="*/ 7256279 h 43"/>
              <a:gd name="T2" fmla="*/ 10710861 w 36"/>
              <a:gd name="T3" fmla="*/ 0 h 43"/>
              <a:gd name="T4" fmla="*/ 18900773 w 36"/>
              <a:gd name="T5" fmla="*/ 9895146 h 43"/>
              <a:gd name="T6" fmla="*/ 15120937 w 36"/>
              <a:gd name="T7" fmla="*/ 25068025 h 43"/>
              <a:gd name="T8" fmla="*/ 22681403 w 36"/>
              <a:gd name="T9" fmla="*/ 21769645 h 43"/>
              <a:gd name="T10" fmla="*/ 16380618 w 36"/>
              <a:gd name="T11" fmla="*/ 28366413 h 43"/>
              <a:gd name="T12" fmla="*/ 0 w 36"/>
              <a:gd name="T13" fmla="*/ 7256279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43"/>
              <a:gd name="T23" fmla="*/ 36 w 36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43">
                <a:moveTo>
                  <a:pt x="0" y="11"/>
                </a:moveTo>
                <a:lnTo>
                  <a:pt x="17" y="0"/>
                </a:lnTo>
                <a:lnTo>
                  <a:pt x="30" y="15"/>
                </a:lnTo>
                <a:lnTo>
                  <a:pt x="24" y="38"/>
                </a:lnTo>
                <a:lnTo>
                  <a:pt x="36" y="33"/>
                </a:lnTo>
                <a:lnTo>
                  <a:pt x="26" y="43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2" name="Freeform 604"/>
          <p:cNvSpPr>
            <a:spLocks/>
          </p:cNvSpPr>
          <p:nvPr/>
        </p:nvSpPr>
        <p:spPr bwMode="auto">
          <a:xfrm>
            <a:off x="2936875" y="2646363"/>
            <a:ext cx="22225" cy="39687"/>
          </a:xfrm>
          <a:custGeom>
            <a:avLst/>
            <a:gdLst>
              <a:gd name="T0" fmla="*/ 0 w 27"/>
              <a:gd name="T1" fmla="*/ 1889895 h 50"/>
              <a:gd name="T2" fmla="*/ 4065529 w 27"/>
              <a:gd name="T3" fmla="*/ 0 h 50"/>
              <a:gd name="T4" fmla="*/ 12874037 w 27"/>
              <a:gd name="T5" fmla="*/ 8190604 h 50"/>
              <a:gd name="T6" fmla="*/ 14228941 w 27"/>
              <a:gd name="T7" fmla="*/ 13860290 h 50"/>
              <a:gd name="T8" fmla="*/ 18294469 w 27"/>
              <a:gd name="T9" fmla="*/ 13230854 h 50"/>
              <a:gd name="T10" fmla="*/ 14906392 w 27"/>
              <a:gd name="T11" fmla="*/ 20160996 h 50"/>
              <a:gd name="T12" fmla="*/ 16262117 w 27"/>
              <a:gd name="T13" fmla="*/ 25201244 h 50"/>
              <a:gd name="T14" fmla="*/ 14228941 w 27"/>
              <a:gd name="T15" fmla="*/ 26460915 h 50"/>
              <a:gd name="T16" fmla="*/ 14228941 w 27"/>
              <a:gd name="T17" fmla="*/ 30241497 h 50"/>
              <a:gd name="T18" fmla="*/ 10840861 w 27"/>
              <a:gd name="T19" fmla="*/ 31501162 h 50"/>
              <a:gd name="T20" fmla="*/ 8131058 w 27"/>
              <a:gd name="T21" fmla="*/ 23940785 h 50"/>
              <a:gd name="T22" fmla="*/ 4742980 w 27"/>
              <a:gd name="T23" fmla="*/ 23310555 h 50"/>
              <a:gd name="T24" fmla="*/ 4065529 w 27"/>
              <a:gd name="T25" fmla="*/ 10710727 h 50"/>
              <a:gd name="T26" fmla="*/ 0 w 27"/>
              <a:gd name="T27" fmla="*/ 6299914 h 50"/>
              <a:gd name="T28" fmla="*/ 0 w 27"/>
              <a:gd name="T29" fmla="*/ 1889895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50"/>
              <a:gd name="T47" fmla="*/ 27 w 27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50">
                <a:moveTo>
                  <a:pt x="0" y="3"/>
                </a:moveTo>
                <a:lnTo>
                  <a:pt x="6" y="0"/>
                </a:lnTo>
                <a:lnTo>
                  <a:pt x="19" y="13"/>
                </a:lnTo>
                <a:lnTo>
                  <a:pt x="21" y="22"/>
                </a:lnTo>
                <a:lnTo>
                  <a:pt x="27" y="21"/>
                </a:lnTo>
                <a:lnTo>
                  <a:pt x="22" y="32"/>
                </a:lnTo>
                <a:lnTo>
                  <a:pt x="24" y="40"/>
                </a:lnTo>
                <a:lnTo>
                  <a:pt x="21" y="42"/>
                </a:lnTo>
                <a:lnTo>
                  <a:pt x="21" y="48"/>
                </a:lnTo>
                <a:lnTo>
                  <a:pt x="16" y="50"/>
                </a:lnTo>
                <a:lnTo>
                  <a:pt x="12" y="38"/>
                </a:lnTo>
                <a:lnTo>
                  <a:pt x="7" y="37"/>
                </a:lnTo>
                <a:lnTo>
                  <a:pt x="6" y="17"/>
                </a:lnTo>
                <a:lnTo>
                  <a:pt x="0" y="1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3" name="Freeform 605"/>
          <p:cNvSpPr>
            <a:spLocks/>
          </p:cNvSpPr>
          <p:nvPr/>
        </p:nvSpPr>
        <p:spPr bwMode="auto">
          <a:xfrm>
            <a:off x="3525838" y="3616325"/>
            <a:ext cx="34925" cy="20638"/>
          </a:xfrm>
          <a:custGeom>
            <a:avLst/>
            <a:gdLst>
              <a:gd name="T0" fmla="*/ 0 w 43"/>
              <a:gd name="T1" fmla="*/ 7496548 h 25"/>
              <a:gd name="T2" fmla="*/ 0 w 43"/>
              <a:gd name="T3" fmla="*/ 9540535 h 25"/>
              <a:gd name="T4" fmla="*/ 2638868 w 43"/>
              <a:gd name="T5" fmla="*/ 9540535 h 25"/>
              <a:gd name="T6" fmla="*/ 3957896 w 43"/>
              <a:gd name="T7" fmla="*/ 9540535 h 25"/>
              <a:gd name="T8" fmla="*/ 8576118 w 43"/>
              <a:gd name="T9" fmla="*/ 12266401 h 25"/>
              <a:gd name="T10" fmla="*/ 15832397 w 43"/>
              <a:gd name="T11" fmla="*/ 13629337 h 25"/>
              <a:gd name="T12" fmla="*/ 21769645 w 43"/>
              <a:gd name="T13" fmla="*/ 17037083 h 25"/>
              <a:gd name="T14" fmla="*/ 28366413 w 43"/>
              <a:gd name="T15" fmla="*/ 13629337 h 25"/>
              <a:gd name="T16" fmla="*/ 26387053 w 43"/>
              <a:gd name="T17" fmla="*/ 7496548 h 25"/>
              <a:gd name="T18" fmla="*/ 22429158 w 43"/>
              <a:gd name="T19" fmla="*/ 4088801 h 25"/>
              <a:gd name="T20" fmla="*/ 15832397 w 43"/>
              <a:gd name="T21" fmla="*/ 3407747 h 25"/>
              <a:gd name="T22" fmla="*/ 11874499 w 43"/>
              <a:gd name="T23" fmla="*/ 0 h 25"/>
              <a:gd name="T24" fmla="*/ 6596763 w 43"/>
              <a:gd name="T25" fmla="*/ 0 h 25"/>
              <a:gd name="T26" fmla="*/ 4617410 w 43"/>
              <a:gd name="T27" fmla="*/ 4770680 h 25"/>
              <a:gd name="T28" fmla="*/ 659514 w 43"/>
              <a:gd name="T29" fmla="*/ 4088801 h 25"/>
              <a:gd name="T30" fmla="*/ 0 w 43"/>
              <a:gd name="T31" fmla="*/ 7496548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25"/>
              <a:gd name="T50" fmla="*/ 43 w 43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25">
                <a:moveTo>
                  <a:pt x="0" y="11"/>
                </a:moveTo>
                <a:lnTo>
                  <a:pt x="0" y="14"/>
                </a:lnTo>
                <a:lnTo>
                  <a:pt x="4" y="14"/>
                </a:lnTo>
                <a:lnTo>
                  <a:pt x="6" y="14"/>
                </a:lnTo>
                <a:lnTo>
                  <a:pt x="13" y="18"/>
                </a:lnTo>
                <a:lnTo>
                  <a:pt x="24" y="20"/>
                </a:lnTo>
                <a:lnTo>
                  <a:pt x="33" y="25"/>
                </a:lnTo>
                <a:lnTo>
                  <a:pt x="43" y="20"/>
                </a:lnTo>
                <a:lnTo>
                  <a:pt x="40" y="11"/>
                </a:lnTo>
                <a:lnTo>
                  <a:pt x="34" y="6"/>
                </a:lnTo>
                <a:lnTo>
                  <a:pt x="24" y="5"/>
                </a:lnTo>
                <a:lnTo>
                  <a:pt x="18" y="0"/>
                </a:lnTo>
                <a:lnTo>
                  <a:pt x="10" y="0"/>
                </a:lnTo>
                <a:lnTo>
                  <a:pt x="7" y="7"/>
                </a:lnTo>
                <a:lnTo>
                  <a:pt x="1" y="6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4" name="Freeform 606"/>
          <p:cNvSpPr>
            <a:spLocks/>
          </p:cNvSpPr>
          <p:nvPr/>
        </p:nvSpPr>
        <p:spPr bwMode="auto">
          <a:xfrm>
            <a:off x="2841625" y="2406650"/>
            <a:ext cx="23813" cy="22225"/>
          </a:xfrm>
          <a:custGeom>
            <a:avLst/>
            <a:gdLst>
              <a:gd name="T0" fmla="*/ 0 w 30"/>
              <a:gd name="T1" fmla="*/ 4698672 h 29"/>
              <a:gd name="T2" fmla="*/ 10711088 w 30"/>
              <a:gd name="T3" fmla="*/ 17032782 h 29"/>
              <a:gd name="T4" fmla="*/ 18901967 w 30"/>
              <a:gd name="T5" fmla="*/ 9397344 h 29"/>
              <a:gd name="T6" fmla="*/ 16381759 w 30"/>
              <a:gd name="T7" fmla="*/ 0 h 29"/>
              <a:gd name="T8" fmla="*/ 0 w 30"/>
              <a:gd name="T9" fmla="*/ 4698672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9"/>
              <a:gd name="T17" fmla="*/ 30 w 30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9">
                <a:moveTo>
                  <a:pt x="0" y="8"/>
                </a:moveTo>
                <a:lnTo>
                  <a:pt x="17" y="29"/>
                </a:lnTo>
                <a:lnTo>
                  <a:pt x="30" y="16"/>
                </a:lnTo>
                <a:lnTo>
                  <a:pt x="26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5" name="Freeform 607"/>
          <p:cNvSpPr>
            <a:spLocks/>
          </p:cNvSpPr>
          <p:nvPr/>
        </p:nvSpPr>
        <p:spPr bwMode="auto">
          <a:xfrm>
            <a:off x="2752725" y="2492375"/>
            <a:ext cx="33338" cy="17463"/>
          </a:xfrm>
          <a:custGeom>
            <a:avLst/>
            <a:gdLst>
              <a:gd name="T0" fmla="*/ 0 w 43"/>
              <a:gd name="T1" fmla="*/ 4148710 h 21"/>
              <a:gd name="T2" fmla="*/ 7213413 w 43"/>
              <a:gd name="T3" fmla="*/ 0 h 21"/>
              <a:gd name="T4" fmla="*/ 10819343 w 43"/>
              <a:gd name="T5" fmla="*/ 691867 h 21"/>
              <a:gd name="T6" fmla="*/ 10819343 w 43"/>
              <a:gd name="T7" fmla="*/ 2765806 h 21"/>
              <a:gd name="T8" fmla="*/ 21639462 w 43"/>
              <a:gd name="T9" fmla="*/ 0 h 21"/>
              <a:gd name="T10" fmla="*/ 25847032 w 43"/>
              <a:gd name="T11" fmla="*/ 4148710 h 21"/>
              <a:gd name="T12" fmla="*/ 21639462 w 43"/>
              <a:gd name="T13" fmla="*/ 3457674 h 21"/>
              <a:gd name="T14" fmla="*/ 19836109 w 43"/>
              <a:gd name="T15" fmla="*/ 6915349 h 21"/>
              <a:gd name="T16" fmla="*/ 16229404 w 43"/>
              <a:gd name="T17" fmla="*/ 8298252 h 21"/>
              <a:gd name="T18" fmla="*/ 9617625 w 43"/>
              <a:gd name="T19" fmla="*/ 8298252 h 21"/>
              <a:gd name="T20" fmla="*/ 9016766 w 43"/>
              <a:gd name="T21" fmla="*/ 14521733 h 21"/>
              <a:gd name="T22" fmla="*/ 3005847 w 43"/>
              <a:gd name="T23" fmla="*/ 11755924 h 21"/>
              <a:gd name="T24" fmla="*/ 1803353 w 43"/>
              <a:gd name="T25" fmla="*/ 12446960 h 21"/>
              <a:gd name="T26" fmla="*/ 0 w 43"/>
              <a:gd name="T27" fmla="*/ 11755924 h 21"/>
              <a:gd name="T28" fmla="*/ 1202494 w 43"/>
              <a:gd name="T29" fmla="*/ 10373021 h 21"/>
              <a:gd name="T30" fmla="*/ 0 w 43"/>
              <a:gd name="T31" fmla="*/ 414871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21"/>
              <a:gd name="T50" fmla="*/ 43 w 43"/>
              <a:gd name="T51" fmla="*/ 21 h 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21">
                <a:moveTo>
                  <a:pt x="0" y="6"/>
                </a:moveTo>
                <a:lnTo>
                  <a:pt x="12" y="0"/>
                </a:lnTo>
                <a:lnTo>
                  <a:pt x="18" y="1"/>
                </a:lnTo>
                <a:lnTo>
                  <a:pt x="18" y="4"/>
                </a:lnTo>
                <a:lnTo>
                  <a:pt x="36" y="0"/>
                </a:lnTo>
                <a:lnTo>
                  <a:pt x="43" y="6"/>
                </a:lnTo>
                <a:lnTo>
                  <a:pt x="36" y="5"/>
                </a:lnTo>
                <a:lnTo>
                  <a:pt x="33" y="10"/>
                </a:lnTo>
                <a:lnTo>
                  <a:pt x="27" y="12"/>
                </a:lnTo>
                <a:lnTo>
                  <a:pt x="16" y="12"/>
                </a:lnTo>
                <a:lnTo>
                  <a:pt x="15" y="21"/>
                </a:lnTo>
                <a:lnTo>
                  <a:pt x="5" y="17"/>
                </a:lnTo>
                <a:lnTo>
                  <a:pt x="3" y="18"/>
                </a:lnTo>
                <a:lnTo>
                  <a:pt x="0" y="17"/>
                </a:lnTo>
                <a:lnTo>
                  <a:pt x="2" y="15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6" name="Freeform 608"/>
          <p:cNvSpPr>
            <a:spLocks/>
          </p:cNvSpPr>
          <p:nvPr/>
        </p:nvSpPr>
        <p:spPr bwMode="auto">
          <a:xfrm>
            <a:off x="3382963" y="2062163"/>
            <a:ext cx="36512" cy="15875"/>
          </a:xfrm>
          <a:custGeom>
            <a:avLst/>
            <a:gdLst>
              <a:gd name="T0" fmla="*/ 0 w 46"/>
              <a:gd name="T1" fmla="*/ 8000244 h 21"/>
              <a:gd name="T2" fmla="*/ 11340150 w 46"/>
              <a:gd name="T3" fmla="*/ 3429000 h 21"/>
              <a:gd name="T4" fmla="*/ 11340150 w 46"/>
              <a:gd name="T5" fmla="*/ 0 h 21"/>
              <a:gd name="T6" fmla="*/ 19530745 w 46"/>
              <a:gd name="T7" fmla="*/ 0 h 21"/>
              <a:gd name="T8" fmla="*/ 15120732 w 46"/>
              <a:gd name="T9" fmla="*/ 4572000 h 21"/>
              <a:gd name="T10" fmla="*/ 28981006 w 46"/>
              <a:gd name="T11" fmla="*/ 0 h 21"/>
              <a:gd name="T12" fmla="*/ 28981006 w 46"/>
              <a:gd name="T13" fmla="*/ 5714999 h 21"/>
              <a:gd name="T14" fmla="*/ 22681094 w 46"/>
              <a:gd name="T15" fmla="*/ 5143500 h 21"/>
              <a:gd name="T16" fmla="*/ 17640853 w 46"/>
              <a:gd name="T17" fmla="*/ 9143244 h 21"/>
              <a:gd name="T18" fmla="*/ 9450258 w 46"/>
              <a:gd name="T19" fmla="*/ 8000244 h 21"/>
              <a:gd name="T20" fmla="*/ 2520122 w 46"/>
              <a:gd name="T21" fmla="*/ 12000743 h 21"/>
              <a:gd name="T22" fmla="*/ 0 w 46"/>
              <a:gd name="T23" fmla="*/ 8000244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21"/>
              <a:gd name="T38" fmla="*/ 46 w 46"/>
              <a:gd name="T39" fmla="*/ 21 h 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21">
                <a:moveTo>
                  <a:pt x="0" y="14"/>
                </a:moveTo>
                <a:lnTo>
                  <a:pt x="18" y="6"/>
                </a:lnTo>
                <a:lnTo>
                  <a:pt x="18" y="0"/>
                </a:lnTo>
                <a:lnTo>
                  <a:pt x="31" y="0"/>
                </a:lnTo>
                <a:lnTo>
                  <a:pt x="24" y="8"/>
                </a:lnTo>
                <a:lnTo>
                  <a:pt x="46" y="0"/>
                </a:lnTo>
                <a:lnTo>
                  <a:pt x="46" y="10"/>
                </a:lnTo>
                <a:lnTo>
                  <a:pt x="36" y="9"/>
                </a:lnTo>
                <a:lnTo>
                  <a:pt x="28" y="16"/>
                </a:lnTo>
                <a:lnTo>
                  <a:pt x="15" y="14"/>
                </a:lnTo>
                <a:lnTo>
                  <a:pt x="4" y="21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7" name="Freeform 609"/>
          <p:cNvSpPr>
            <a:spLocks/>
          </p:cNvSpPr>
          <p:nvPr/>
        </p:nvSpPr>
        <p:spPr bwMode="auto">
          <a:xfrm>
            <a:off x="3344863" y="2041525"/>
            <a:ext cx="20637" cy="25400"/>
          </a:xfrm>
          <a:custGeom>
            <a:avLst/>
            <a:gdLst>
              <a:gd name="T0" fmla="*/ 0 w 25"/>
              <a:gd name="T1" fmla="*/ 2520156 h 32"/>
              <a:gd name="T2" fmla="*/ 2725735 w 25"/>
              <a:gd name="T3" fmla="*/ 13860462 h 32"/>
              <a:gd name="T4" fmla="*/ 10902940 w 25"/>
              <a:gd name="T5" fmla="*/ 11970541 h 32"/>
              <a:gd name="T6" fmla="*/ 12946828 w 25"/>
              <a:gd name="T7" fmla="*/ 20161247 h 32"/>
              <a:gd name="T8" fmla="*/ 17035432 w 25"/>
              <a:gd name="T9" fmla="*/ 16380617 h 32"/>
              <a:gd name="T10" fmla="*/ 10221093 w 25"/>
              <a:gd name="T11" fmla="*/ 5670549 h 32"/>
              <a:gd name="T12" fmla="*/ 12946828 w 25"/>
              <a:gd name="T13" fmla="*/ 0 h 32"/>
              <a:gd name="T14" fmla="*/ 0 w 25"/>
              <a:gd name="T15" fmla="*/ 2520156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32"/>
              <a:gd name="T26" fmla="*/ 25 w 25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32">
                <a:moveTo>
                  <a:pt x="0" y="4"/>
                </a:moveTo>
                <a:lnTo>
                  <a:pt x="4" y="22"/>
                </a:lnTo>
                <a:lnTo>
                  <a:pt x="16" y="19"/>
                </a:lnTo>
                <a:lnTo>
                  <a:pt x="19" y="32"/>
                </a:lnTo>
                <a:lnTo>
                  <a:pt x="25" y="26"/>
                </a:lnTo>
                <a:lnTo>
                  <a:pt x="15" y="9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8" name="Freeform 610"/>
          <p:cNvSpPr>
            <a:spLocks/>
          </p:cNvSpPr>
          <p:nvPr/>
        </p:nvSpPr>
        <p:spPr bwMode="auto">
          <a:xfrm>
            <a:off x="2752725" y="2305050"/>
            <a:ext cx="20638" cy="20638"/>
          </a:xfrm>
          <a:custGeom>
            <a:avLst/>
            <a:gdLst>
              <a:gd name="T0" fmla="*/ 681880 w 25"/>
              <a:gd name="T1" fmla="*/ 0 h 26"/>
              <a:gd name="T2" fmla="*/ 17037083 w 25"/>
              <a:gd name="T3" fmla="*/ 5670687 h 26"/>
              <a:gd name="T4" fmla="*/ 9540535 w 25"/>
              <a:gd name="T5" fmla="*/ 8190905 h 26"/>
              <a:gd name="T6" fmla="*/ 14992271 w 25"/>
              <a:gd name="T7" fmla="*/ 12601086 h 26"/>
              <a:gd name="T8" fmla="*/ 9540535 w 25"/>
              <a:gd name="T9" fmla="*/ 16381811 h 26"/>
              <a:gd name="T10" fmla="*/ 0 w 25"/>
              <a:gd name="T11" fmla="*/ 8190905 h 26"/>
              <a:gd name="T12" fmla="*/ 681880 w 25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"/>
              <a:gd name="T22" fmla="*/ 0 h 26"/>
              <a:gd name="T23" fmla="*/ 25 w 25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" h="26">
                <a:moveTo>
                  <a:pt x="1" y="0"/>
                </a:moveTo>
                <a:lnTo>
                  <a:pt x="25" y="9"/>
                </a:lnTo>
                <a:lnTo>
                  <a:pt x="14" y="13"/>
                </a:lnTo>
                <a:lnTo>
                  <a:pt x="22" y="20"/>
                </a:lnTo>
                <a:lnTo>
                  <a:pt x="14" y="26"/>
                </a:lnTo>
                <a:lnTo>
                  <a:pt x="0" y="1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39" name="Freeform 611"/>
          <p:cNvSpPr>
            <a:spLocks/>
          </p:cNvSpPr>
          <p:nvPr/>
        </p:nvSpPr>
        <p:spPr bwMode="auto">
          <a:xfrm>
            <a:off x="2789238" y="2474913"/>
            <a:ext cx="36512" cy="20637"/>
          </a:xfrm>
          <a:custGeom>
            <a:avLst/>
            <a:gdLst>
              <a:gd name="T0" fmla="*/ 0 w 48"/>
              <a:gd name="T1" fmla="*/ 14490351 h 26"/>
              <a:gd name="T2" fmla="*/ 19673122 w 48"/>
              <a:gd name="T3" fmla="*/ 2520095 h 26"/>
              <a:gd name="T4" fmla="*/ 24880644 w 48"/>
              <a:gd name="T5" fmla="*/ 0 h 26"/>
              <a:gd name="T6" fmla="*/ 27773464 w 48"/>
              <a:gd name="T7" fmla="*/ 1889873 h 26"/>
              <a:gd name="T8" fmla="*/ 19094255 w 48"/>
              <a:gd name="T9" fmla="*/ 10080381 h 26"/>
              <a:gd name="T10" fmla="*/ 4628657 w 48"/>
              <a:gd name="T11" fmla="*/ 14490351 h 26"/>
              <a:gd name="T12" fmla="*/ 1735842 w 48"/>
              <a:gd name="T13" fmla="*/ 16380223 h 26"/>
              <a:gd name="T14" fmla="*/ 0 w 48"/>
              <a:gd name="T15" fmla="*/ 14490351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26"/>
              <a:gd name="T26" fmla="*/ 48 w 48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26">
                <a:moveTo>
                  <a:pt x="0" y="23"/>
                </a:moveTo>
                <a:lnTo>
                  <a:pt x="34" y="4"/>
                </a:lnTo>
                <a:lnTo>
                  <a:pt x="43" y="0"/>
                </a:lnTo>
                <a:lnTo>
                  <a:pt x="48" y="3"/>
                </a:lnTo>
                <a:lnTo>
                  <a:pt x="33" y="16"/>
                </a:lnTo>
                <a:lnTo>
                  <a:pt x="8" y="23"/>
                </a:lnTo>
                <a:lnTo>
                  <a:pt x="3" y="26"/>
                </a:lnTo>
                <a:lnTo>
                  <a:pt x="0" y="2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0" name="Freeform 612"/>
          <p:cNvSpPr>
            <a:spLocks/>
          </p:cNvSpPr>
          <p:nvPr/>
        </p:nvSpPr>
        <p:spPr bwMode="auto">
          <a:xfrm>
            <a:off x="2705100" y="2382838"/>
            <a:ext cx="23813" cy="17462"/>
          </a:xfrm>
          <a:custGeom>
            <a:avLst/>
            <a:gdLst>
              <a:gd name="T0" fmla="*/ 0 w 28"/>
              <a:gd name="T1" fmla="*/ 12705062 h 24"/>
              <a:gd name="T2" fmla="*/ 17358828 w 28"/>
              <a:gd name="T3" fmla="*/ 0 h 24"/>
              <a:gd name="T4" fmla="*/ 20252107 w 28"/>
              <a:gd name="T5" fmla="*/ 11116745 h 24"/>
              <a:gd name="T6" fmla="*/ 0 w 28"/>
              <a:gd name="T7" fmla="*/ 12705062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24"/>
              <a:gd name="T14" fmla="*/ 28 w 28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24">
                <a:moveTo>
                  <a:pt x="0" y="24"/>
                </a:moveTo>
                <a:lnTo>
                  <a:pt x="24" y="0"/>
                </a:lnTo>
                <a:lnTo>
                  <a:pt x="28" y="21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1" name="Freeform 613"/>
          <p:cNvSpPr>
            <a:spLocks/>
          </p:cNvSpPr>
          <p:nvPr/>
        </p:nvSpPr>
        <p:spPr bwMode="auto">
          <a:xfrm>
            <a:off x="3327400" y="2139950"/>
            <a:ext cx="19050" cy="22225"/>
          </a:xfrm>
          <a:custGeom>
            <a:avLst/>
            <a:gdLst>
              <a:gd name="T0" fmla="*/ 0 w 25"/>
              <a:gd name="T1" fmla="*/ 0 h 27"/>
              <a:gd name="T2" fmla="*/ 4064508 w 25"/>
              <a:gd name="T3" fmla="*/ 3388078 h 27"/>
              <a:gd name="T4" fmla="*/ 1741932 w 25"/>
              <a:gd name="T5" fmla="*/ 3388078 h 27"/>
              <a:gd name="T6" fmla="*/ 6967729 w 25"/>
              <a:gd name="T7" fmla="*/ 18294469 h 27"/>
              <a:gd name="T8" fmla="*/ 9290304 w 25"/>
              <a:gd name="T9" fmla="*/ 7453608 h 27"/>
              <a:gd name="T10" fmla="*/ 14516102 w 25"/>
              <a:gd name="T11" fmla="*/ 6097881 h 27"/>
              <a:gd name="T12" fmla="*/ 12774170 w 25"/>
              <a:gd name="T13" fmla="*/ 677451 h 27"/>
              <a:gd name="T14" fmla="*/ 0 w 25"/>
              <a:gd name="T15" fmla="*/ 0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27"/>
              <a:gd name="T26" fmla="*/ 25 w 25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27">
                <a:moveTo>
                  <a:pt x="0" y="0"/>
                </a:moveTo>
                <a:lnTo>
                  <a:pt x="7" y="5"/>
                </a:lnTo>
                <a:lnTo>
                  <a:pt x="3" y="5"/>
                </a:lnTo>
                <a:lnTo>
                  <a:pt x="12" y="27"/>
                </a:lnTo>
                <a:lnTo>
                  <a:pt x="16" y="11"/>
                </a:lnTo>
                <a:lnTo>
                  <a:pt x="25" y="9"/>
                </a:lnTo>
                <a:lnTo>
                  <a:pt x="22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2" name="Freeform 614"/>
          <p:cNvSpPr>
            <a:spLocks/>
          </p:cNvSpPr>
          <p:nvPr/>
        </p:nvSpPr>
        <p:spPr bwMode="auto">
          <a:xfrm>
            <a:off x="3333750" y="2066925"/>
            <a:ext cx="20638" cy="15875"/>
          </a:xfrm>
          <a:custGeom>
            <a:avLst/>
            <a:gdLst>
              <a:gd name="T0" fmla="*/ 0 w 27"/>
              <a:gd name="T1" fmla="*/ 4188493 h 19"/>
              <a:gd name="T2" fmla="*/ 12269673 w 27"/>
              <a:gd name="T3" fmla="*/ 13263978 h 19"/>
              <a:gd name="T4" fmla="*/ 15775077 w 27"/>
              <a:gd name="T5" fmla="*/ 4188493 h 19"/>
              <a:gd name="T6" fmla="*/ 4090146 w 27"/>
              <a:gd name="T7" fmla="*/ 0 h 19"/>
              <a:gd name="T8" fmla="*/ 0 w 27"/>
              <a:gd name="T9" fmla="*/ 4188493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9"/>
              <a:gd name="T17" fmla="*/ 27 w 2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9">
                <a:moveTo>
                  <a:pt x="0" y="6"/>
                </a:moveTo>
                <a:lnTo>
                  <a:pt x="21" y="19"/>
                </a:lnTo>
                <a:lnTo>
                  <a:pt x="27" y="6"/>
                </a:lnTo>
                <a:lnTo>
                  <a:pt x="7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3" name="Freeform 615"/>
          <p:cNvSpPr>
            <a:spLocks/>
          </p:cNvSpPr>
          <p:nvPr/>
        </p:nvSpPr>
        <p:spPr bwMode="auto">
          <a:xfrm>
            <a:off x="2905125" y="2330450"/>
            <a:ext cx="19050" cy="33338"/>
          </a:xfrm>
          <a:custGeom>
            <a:avLst/>
            <a:gdLst>
              <a:gd name="T0" fmla="*/ 0 w 24"/>
              <a:gd name="T1" fmla="*/ 23311991 h 42"/>
              <a:gd name="T2" fmla="*/ 15120939 w 24"/>
              <a:gd name="T3" fmla="*/ 0 h 42"/>
              <a:gd name="T4" fmla="*/ 7560469 w 24"/>
              <a:gd name="T5" fmla="*/ 26462437 h 42"/>
              <a:gd name="T6" fmla="*/ 0 w 24"/>
              <a:gd name="T7" fmla="*/ 23311991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2"/>
              <a:gd name="T14" fmla="*/ 24 w 2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2">
                <a:moveTo>
                  <a:pt x="0" y="37"/>
                </a:moveTo>
                <a:lnTo>
                  <a:pt x="24" y="0"/>
                </a:lnTo>
                <a:lnTo>
                  <a:pt x="12" y="42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4" name="Freeform 616"/>
          <p:cNvSpPr>
            <a:spLocks/>
          </p:cNvSpPr>
          <p:nvPr/>
        </p:nvSpPr>
        <p:spPr bwMode="auto">
          <a:xfrm>
            <a:off x="3633788" y="1835150"/>
            <a:ext cx="19050" cy="14288"/>
          </a:xfrm>
          <a:custGeom>
            <a:avLst/>
            <a:gdLst>
              <a:gd name="T0" fmla="*/ 0 w 24"/>
              <a:gd name="T1" fmla="*/ 0 h 17"/>
              <a:gd name="T2" fmla="*/ 3150394 w 24"/>
              <a:gd name="T3" fmla="*/ 12008642 h 17"/>
              <a:gd name="T4" fmla="*/ 6930232 w 24"/>
              <a:gd name="T5" fmla="*/ 11302647 h 17"/>
              <a:gd name="T6" fmla="*/ 5040312 w 24"/>
              <a:gd name="T7" fmla="*/ 7770150 h 17"/>
              <a:gd name="T8" fmla="*/ 12600780 w 24"/>
              <a:gd name="T9" fmla="*/ 12008642 h 17"/>
              <a:gd name="T10" fmla="*/ 15120939 w 24"/>
              <a:gd name="T11" fmla="*/ 4238493 h 17"/>
              <a:gd name="T12" fmla="*/ 0 w 24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7"/>
              <a:gd name="T23" fmla="*/ 24 w 24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7">
                <a:moveTo>
                  <a:pt x="0" y="0"/>
                </a:moveTo>
                <a:lnTo>
                  <a:pt x="5" y="17"/>
                </a:lnTo>
                <a:lnTo>
                  <a:pt x="11" y="16"/>
                </a:lnTo>
                <a:lnTo>
                  <a:pt x="8" y="11"/>
                </a:lnTo>
                <a:lnTo>
                  <a:pt x="20" y="17"/>
                </a:lnTo>
                <a:lnTo>
                  <a:pt x="2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5" name="Freeform 617"/>
          <p:cNvSpPr>
            <a:spLocks/>
          </p:cNvSpPr>
          <p:nvPr/>
        </p:nvSpPr>
        <p:spPr bwMode="auto">
          <a:xfrm>
            <a:off x="3378200" y="2084388"/>
            <a:ext cx="19050" cy="19050"/>
          </a:xfrm>
          <a:custGeom>
            <a:avLst/>
            <a:gdLst>
              <a:gd name="T0" fmla="*/ 0 w 23"/>
              <a:gd name="T1" fmla="*/ 10976113 h 23"/>
              <a:gd name="T2" fmla="*/ 4116457 w 23"/>
              <a:gd name="T3" fmla="*/ 13034340 h 23"/>
              <a:gd name="T4" fmla="*/ 4802257 w 23"/>
              <a:gd name="T5" fmla="*/ 8917885 h 23"/>
              <a:gd name="T6" fmla="*/ 8917885 w 23"/>
              <a:gd name="T7" fmla="*/ 15778371 h 23"/>
              <a:gd name="T8" fmla="*/ 15778371 w 23"/>
              <a:gd name="T9" fmla="*/ 14405943 h 23"/>
              <a:gd name="T10" fmla="*/ 15092571 w 23"/>
              <a:gd name="T11" fmla="*/ 9604513 h 23"/>
              <a:gd name="T12" fmla="*/ 13034340 w 23"/>
              <a:gd name="T13" fmla="*/ 4802257 h 23"/>
              <a:gd name="T14" fmla="*/ 4802257 w 23"/>
              <a:gd name="T15" fmla="*/ 0 h 23"/>
              <a:gd name="T16" fmla="*/ 7546286 w 23"/>
              <a:gd name="T17" fmla="*/ 5488056 h 23"/>
              <a:gd name="T18" fmla="*/ 0 w 23"/>
              <a:gd name="T19" fmla="*/ 10976113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3"/>
              <a:gd name="T32" fmla="*/ 23 w 23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3">
                <a:moveTo>
                  <a:pt x="0" y="16"/>
                </a:moveTo>
                <a:lnTo>
                  <a:pt x="6" y="19"/>
                </a:lnTo>
                <a:lnTo>
                  <a:pt x="7" y="13"/>
                </a:lnTo>
                <a:lnTo>
                  <a:pt x="13" y="23"/>
                </a:lnTo>
                <a:lnTo>
                  <a:pt x="23" y="21"/>
                </a:lnTo>
                <a:lnTo>
                  <a:pt x="22" y="14"/>
                </a:lnTo>
                <a:lnTo>
                  <a:pt x="19" y="7"/>
                </a:lnTo>
                <a:lnTo>
                  <a:pt x="7" y="0"/>
                </a:lnTo>
                <a:lnTo>
                  <a:pt x="11" y="8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6" name="Freeform 618"/>
          <p:cNvSpPr>
            <a:spLocks/>
          </p:cNvSpPr>
          <p:nvPr/>
        </p:nvSpPr>
        <p:spPr bwMode="auto">
          <a:xfrm>
            <a:off x="2816225" y="2586038"/>
            <a:ext cx="20638" cy="19050"/>
          </a:xfrm>
          <a:custGeom>
            <a:avLst/>
            <a:gdLst>
              <a:gd name="T0" fmla="*/ 0 w 25"/>
              <a:gd name="T1" fmla="*/ 13935458 h 25"/>
              <a:gd name="T2" fmla="*/ 2725867 w 25"/>
              <a:gd name="T3" fmla="*/ 12193523 h 25"/>
              <a:gd name="T4" fmla="*/ 2725867 w 25"/>
              <a:gd name="T5" fmla="*/ 13935458 h 25"/>
              <a:gd name="T6" fmla="*/ 6814669 w 25"/>
              <a:gd name="T7" fmla="*/ 14516102 h 25"/>
              <a:gd name="T8" fmla="*/ 17037083 w 25"/>
              <a:gd name="T9" fmla="*/ 2322576 h 25"/>
              <a:gd name="T10" fmla="*/ 16355204 w 25"/>
              <a:gd name="T11" fmla="*/ 0 h 25"/>
              <a:gd name="T12" fmla="*/ 6814669 w 25"/>
              <a:gd name="T13" fmla="*/ 3483864 h 25"/>
              <a:gd name="T14" fmla="*/ 2725867 w 25"/>
              <a:gd name="T15" fmla="*/ 7548373 h 25"/>
              <a:gd name="T16" fmla="*/ 0 w 25"/>
              <a:gd name="T17" fmla="*/ 139354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5"/>
              <a:gd name="T29" fmla="*/ 25 w 25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5">
                <a:moveTo>
                  <a:pt x="0" y="24"/>
                </a:moveTo>
                <a:lnTo>
                  <a:pt x="4" y="21"/>
                </a:lnTo>
                <a:lnTo>
                  <a:pt x="4" y="24"/>
                </a:lnTo>
                <a:lnTo>
                  <a:pt x="10" y="25"/>
                </a:lnTo>
                <a:lnTo>
                  <a:pt x="25" y="4"/>
                </a:lnTo>
                <a:lnTo>
                  <a:pt x="24" y="0"/>
                </a:lnTo>
                <a:lnTo>
                  <a:pt x="10" y="6"/>
                </a:lnTo>
                <a:lnTo>
                  <a:pt x="4" y="13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7" name="Freeform 619"/>
          <p:cNvSpPr>
            <a:spLocks/>
          </p:cNvSpPr>
          <p:nvPr/>
        </p:nvSpPr>
        <p:spPr bwMode="auto">
          <a:xfrm>
            <a:off x="3344863" y="2093913"/>
            <a:ext cx="19050" cy="11112"/>
          </a:xfrm>
          <a:custGeom>
            <a:avLst/>
            <a:gdLst>
              <a:gd name="T0" fmla="*/ 0 w 26"/>
              <a:gd name="T1" fmla="*/ 5669501 h 14"/>
              <a:gd name="T2" fmla="*/ 4831373 w 26"/>
              <a:gd name="T3" fmla="*/ 0 h 14"/>
              <a:gd name="T4" fmla="*/ 13957790 w 26"/>
              <a:gd name="T5" fmla="*/ 0 h 14"/>
              <a:gd name="T6" fmla="*/ 12884396 w 26"/>
              <a:gd name="T7" fmla="*/ 3150252 h 14"/>
              <a:gd name="T8" fmla="*/ 12347333 w 26"/>
              <a:gd name="T9" fmla="*/ 8819754 h 14"/>
              <a:gd name="T10" fmla="*/ 0 w 26"/>
              <a:gd name="T11" fmla="*/ 5669501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4"/>
              <a:gd name="T20" fmla="*/ 26 w 26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4">
                <a:moveTo>
                  <a:pt x="0" y="9"/>
                </a:moveTo>
                <a:lnTo>
                  <a:pt x="9" y="0"/>
                </a:lnTo>
                <a:lnTo>
                  <a:pt x="26" y="0"/>
                </a:lnTo>
                <a:lnTo>
                  <a:pt x="24" y="5"/>
                </a:lnTo>
                <a:lnTo>
                  <a:pt x="23" y="14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8" name="Freeform 620"/>
          <p:cNvSpPr>
            <a:spLocks/>
          </p:cNvSpPr>
          <p:nvPr/>
        </p:nvSpPr>
        <p:spPr bwMode="auto">
          <a:xfrm>
            <a:off x="2881313" y="3151188"/>
            <a:ext cx="14287" cy="17462"/>
          </a:xfrm>
          <a:custGeom>
            <a:avLst/>
            <a:gdLst>
              <a:gd name="T0" fmla="*/ 0 w 20"/>
              <a:gd name="T1" fmla="*/ 2520084 h 22"/>
              <a:gd name="T2" fmla="*/ 2551658 w 20"/>
              <a:gd name="T3" fmla="*/ 0 h 22"/>
              <a:gd name="T4" fmla="*/ 4082510 w 20"/>
              <a:gd name="T5" fmla="*/ 630219 h 22"/>
              <a:gd name="T6" fmla="*/ 6123409 w 20"/>
              <a:gd name="T7" fmla="*/ 0 h 22"/>
              <a:gd name="T8" fmla="*/ 7654260 w 20"/>
              <a:gd name="T9" fmla="*/ 630219 h 22"/>
              <a:gd name="T10" fmla="*/ 6123409 w 20"/>
              <a:gd name="T11" fmla="*/ 1259645 h 22"/>
              <a:gd name="T12" fmla="*/ 8675066 w 20"/>
              <a:gd name="T13" fmla="*/ 3779730 h 22"/>
              <a:gd name="T14" fmla="*/ 10205917 w 20"/>
              <a:gd name="T15" fmla="*/ 5670387 h 22"/>
              <a:gd name="T16" fmla="*/ 8675066 w 20"/>
              <a:gd name="T17" fmla="*/ 6930034 h 22"/>
              <a:gd name="T18" fmla="*/ 8675066 w 20"/>
              <a:gd name="T19" fmla="*/ 10080336 h 22"/>
              <a:gd name="T20" fmla="*/ 9185112 w 20"/>
              <a:gd name="T21" fmla="*/ 11970200 h 22"/>
              <a:gd name="T22" fmla="*/ 9185112 w 20"/>
              <a:gd name="T23" fmla="*/ 12600419 h 22"/>
              <a:gd name="T24" fmla="*/ 7654260 w 20"/>
              <a:gd name="T25" fmla="*/ 13229848 h 22"/>
              <a:gd name="T26" fmla="*/ 7144214 w 20"/>
              <a:gd name="T27" fmla="*/ 13860067 h 22"/>
              <a:gd name="T28" fmla="*/ 5613362 w 20"/>
              <a:gd name="T29" fmla="*/ 12600419 h 22"/>
              <a:gd name="T30" fmla="*/ 6123409 w 20"/>
              <a:gd name="T31" fmla="*/ 10080336 h 22"/>
              <a:gd name="T32" fmla="*/ 5613362 w 20"/>
              <a:gd name="T33" fmla="*/ 8819897 h 22"/>
              <a:gd name="T34" fmla="*/ 4592556 w 20"/>
              <a:gd name="T35" fmla="*/ 6930034 h 22"/>
              <a:gd name="T36" fmla="*/ 3061704 w 20"/>
              <a:gd name="T37" fmla="*/ 6930034 h 22"/>
              <a:gd name="T38" fmla="*/ 2551658 w 20"/>
              <a:gd name="T39" fmla="*/ 7560253 h 22"/>
              <a:gd name="T40" fmla="*/ 0 w 20"/>
              <a:gd name="T41" fmla="*/ 5670387 h 22"/>
              <a:gd name="T42" fmla="*/ 0 w 20"/>
              <a:gd name="T43" fmla="*/ 2520084 h 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"/>
              <a:gd name="T67" fmla="*/ 0 h 22"/>
              <a:gd name="T68" fmla="*/ 20 w 20"/>
              <a:gd name="T69" fmla="*/ 22 h 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" h="22">
                <a:moveTo>
                  <a:pt x="0" y="4"/>
                </a:moveTo>
                <a:lnTo>
                  <a:pt x="5" y="0"/>
                </a:lnTo>
                <a:lnTo>
                  <a:pt x="8" y="1"/>
                </a:lnTo>
                <a:lnTo>
                  <a:pt x="12" y="0"/>
                </a:lnTo>
                <a:lnTo>
                  <a:pt x="15" y="1"/>
                </a:lnTo>
                <a:lnTo>
                  <a:pt x="12" y="2"/>
                </a:lnTo>
                <a:lnTo>
                  <a:pt x="17" y="6"/>
                </a:lnTo>
                <a:lnTo>
                  <a:pt x="20" y="9"/>
                </a:lnTo>
                <a:lnTo>
                  <a:pt x="17" y="11"/>
                </a:lnTo>
                <a:lnTo>
                  <a:pt x="17" y="16"/>
                </a:lnTo>
                <a:lnTo>
                  <a:pt x="18" y="19"/>
                </a:lnTo>
                <a:lnTo>
                  <a:pt x="18" y="20"/>
                </a:lnTo>
                <a:lnTo>
                  <a:pt x="15" y="21"/>
                </a:lnTo>
                <a:lnTo>
                  <a:pt x="14" y="22"/>
                </a:lnTo>
                <a:lnTo>
                  <a:pt x="11" y="20"/>
                </a:lnTo>
                <a:lnTo>
                  <a:pt x="12" y="16"/>
                </a:lnTo>
                <a:lnTo>
                  <a:pt x="11" y="14"/>
                </a:lnTo>
                <a:lnTo>
                  <a:pt x="9" y="11"/>
                </a:lnTo>
                <a:lnTo>
                  <a:pt x="6" y="11"/>
                </a:lnTo>
                <a:lnTo>
                  <a:pt x="5" y="12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49" name="Freeform 621"/>
          <p:cNvSpPr>
            <a:spLocks/>
          </p:cNvSpPr>
          <p:nvPr/>
        </p:nvSpPr>
        <p:spPr bwMode="auto">
          <a:xfrm>
            <a:off x="3616325" y="1882775"/>
            <a:ext cx="15875" cy="9525"/>
          </a:xfrm>
          <a:custGeom>
            <a:avLst/>
            <a:gdLst>
              <a:gd name="T0" fmla="*/ 0 w 19"/>
              <a:gd name="T1" fmla="*/ 2249632 h 11"/>
              <a:gd name="T2" fmla="*/ 13263978 w 19"/>
              <a:gd name="T3" fmla="*/ 0 h 11"/>
              <a:gd name="T4" fmla="*/ 2792329 w 19"/>
              <a:gd name="T5" fmla="*/ 8247785 h 11"/>
              <a:gd name="T6" fmla="*/ 0 w 19"/>
              <a:gd name="T7" fmla="*/ 2249632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1"/>
              <a:gd name="T14" fmla="*/ 19 w 1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1">
                <a:moveTo>
                  <a:pt x="0" y="3"/>
                </a:moveTo>
                <a:lnTo>
                  <a:pt x="19" y="0"/>
                </a:lnTo>
                <a:lnTo>
                  <a:pt x="4" y="11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0" name="Freeform 622"/>
          <p:cNvSpPr>
            <a:spLocks/>
          </p:cNvSpPr>
          <p:nvPr/>
        </p:nvSpPr>
        <p:spPr bwMode="auto">
          <a:xfrm>
            <a:off x="2865438" y="2438400"/>
            <a:ext cx="12700" cy="9525"/>
          </a:xfrm>
          <a:custGeom>
            <a:avLst/>
            <a:gdLst>
              <a:gd name="T0" fmla="*/ 0 w 16"/>
              <a:gd name="T1" fmla="*/ 0 h 11"/>
              <a:gd name="T2" fmla="*/ 5670549 w 16"/>
              <a:gd name="T3" fmla="*/ 8247785 h 11"/>
              <a:gd name="T4" fmla="*/ 10080623 w 16"/>
              <a:gd name="T5" fmla="*/ 0 h 11"/>
              <a:gd name="T6" fmla="*/ 0 w 16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11"/>
              <a:gd name="T14" fmla="*/ 16 w 16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11">
                <a:moveTo>
                  <a:pt x="0" y="0"/>
                </a:moveTo>
                <a:lnTo>
                  <a:pt x="9" y="11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1" name="Freeform 623"/>
          <p:cNvSpPr>
            <a:spLocks/>
          </p:cNvSpPr>
          <p:nvPr/>
        </p:nvSpPr>
        <p:spPr bwMode="auto">
          <a:xfrm>
            <a:off x="2854325" y="2674938"/>
            <a:ext cx="14288" cy="12700"/>
          </a:xfrm>
          <a:custGeom>
            <a:avLst/>
            <a:gdLst>
              <a:gd name="T0" fmla="*/ 0 w 16"/>
              <a:gd name="T1" fmla="*/ 7466894 h 18"/>
              <a:gd name="T2" fmla="*/ 10366836 w 16"/>
              <a:gd name="T3" fmla="*/ 0 h 18"/>
              <a:gd name="T4" fmla="*/ 12759181 w 16"/>
              <a:gd name="T5" fmla="*/ 1493661 h 18"/>
              <a:gd name="T6" fmla="*/ 7974490 w 16"/>
              <a:gd name="T7" fmla="*/ 4480277 h 18"/>
              <a:gd name="T8" fmla="*/ 3189795 w 16"/>
              <a:gd name="T9" fmla="*/ 8960555 h 18"/>
              <a:gd name="T10" fmla="*/ 0 w 16"/>
              <a:gd name="T11" fmla="*/ 7466894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8"/>
              <a:gd name="T20" fmla="*/ 16 w 16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8">
                <a:moveTo>
                  <a:pt x="0" y="15"/>
                </a:moveTo>
                <a:lnTo>
                  <a:pt x="13" y="0"/>
                </a:lnTo>
                <a:lnTo>
                  <a:pt x="16" y="3"/>
                </a:lnTo>
                <a:lnTo>
                  <a:pt x="10" y="9"/>
                </a:lnTo>
                <a:lnTo>
                  <a:pt x="4" y="18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2" name="Freeform 624"/>
          <p:cNvSpPr>
            <a:spLocks/>
          </p:cNvSpPr>
          <p:nvPr/>
        </p:nvSpPr>
        <p:spPr bwMode="auto">
          <a:xfrm>
            <a:off x="2886075" y="2582863"/>
            <a:ext cx="9525" cy="7937"/>
          </a:xfrm>
          <a:custGeom>
            <a:avLst/>
            <a:gdLst>
              <a:gd name="T0" fmla="*/ 630237 w 12"/>
              <a:gd name="T1" fmla="*/ 3150195 h 10"/>
              <a:gd name="T2" fmla="*/ 7560469 w 12"/>
              <a:gd name="T3" fmla="*/ 0 h 10"/>
              <a:gd name="T4" fmla="*/ 7560469 w 12"/>
              <a:gd name="T5" fmla="*/ 5039995 h 10"/>
              <a:gd name="T6" fmla="*/ 3780632 w 12"/>
              <a:gd name="T7" fmla="*/ 6299596 h 10"/>
              <a:gd name="T8" fmla="*/ 0 w 12"/>
              <a:gd name="T9" fmla="*/ 5669398 h 10"/>
              <a:gd name="T10" fmla="*/ 630237 w 12"/>
              <a:gd name="T11" fmla="*/ 3150195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0"/>
              <a:gd name="T20" fmla="*/ 12 w 12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0">
                <a:moveTo>
                  <a:pt x="1" y="5"/>
                </a:moveTo>
                <a:lnTo>
                  <a:pt x="12" y="0"/>
                </a:lnTo>
                <a:lnTo>
                  <a:pt x="12" y="8"/>
                </a:lnTo>
                <a:lnTo>
                  <a:pt x="6" y="10"/>
                </a:lnTo>
                <a:lnTo>
                  <a:pt x="0" y="9"/>
                </a:lnTo>
                <a:lnTo>
                  <a:pt x="1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3" name="Freeform 625"/>
          <p:cNvSpPr>
            <a:spLocks/>
          </p:cNvSpPr>
          <p:nvPr/>
        </p:nvSpPr>
        <p:spPr bwMode="auto">
          <a:xfrm>
            <a:off x="2900363" y="2571750"/>
            <a:ext cx="4762" cy="14288"/>
          </a:xfrm>
          <a:custGeom>
            <a:avLst/>
            <a:gdLst>
              <a:gd name="T0" fmla="*/ 0 w 6"/>
              <a:gd name="T1" fmla="*/ 4410229 h 18"/>
              <a:gd name="T2" fmla="*/ 630171 w 6"/>
              <a:gd name="T3" fmla="*/ 11341495 h 18"/>
              <a:gd name="T4" fmla="*/ 3779441 w 6"/>
              <a:gd name="T5" fmla="*/ 5040488 h 18"/>
              <a:gd name="T6" fmla="*/ 2519892 w 6"/>
              <a:gd name="T7" fmla="*/ 1260519 h 18"/>
              <a:gd name="T8" fmla="*/ 1889721 w 6"/>
              <a:gd name="T9" fmla="*/ 0 h 18"/>
              <a:gd name="T10" fmla="*/ 0 w 6"/>
              <a:gd name="T11" fmla="*/ 4410229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8"/>
              <a:gd name="T20" fmla="*/ 6 w 6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8">
                <a:moveTo>
                  <a:pt x="0" y="7"/>
                </a:moveTo>
                <a:lnTo>
                  <a:pt x="1" y="18"/>
                </a:lnTo>
                <a:lnTo>
                  <a:pt x="6" y="8"/>
                </a:lnTo>
                <a:lnTo>
                  <a:pt x="4" y="2"/>
                </a:lnTo>
                <a:lnTo>
                  <a:pt x="3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4" name="Freeform 626"/>
          <p:cNvSpPr>
            <a:spLocks/>
          </p:cNvSpPr>
          <p:nvPr/>
        </p:nvSpPr>
        <p:spPr bwMode="auto">
          <a:xfrm>
            <a:off x="3487738" y="1905000"/>
            <a:ext cx="6350" cy="9525"/>
          </a:xfrm>
          <a:custGeom>
            <a:avLst/>
            <a:gdLst>
              <a:gd name="T0" fmla="*/ 0 w 9"/>
              <a:gd name="T1" fmla="*/ 3749387 h 11"/>
              <a:gd name="T2" fmla="*/ 1493661 w 9"/>
              <a:gd name="T3" fmla="*/ 8247785 h 11"/>
              <a:gd name="T4" fmla="*/ 4480277 w 9"/>
              <a:gd name="T5" fmla="*/ 0 h 11"/>
              <a:gd name="T6" fmla="*/ 0 w 9"/>
              <a:gd name="T7" fmla="*/ 374938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1"/>
              <a:gd name="T14" fmla="*/ 9 w 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1">
                <a:moveTo>
                  <a:pt x="0" y="5"/>
                </a:moveTo>
                <a:lnTo>
                  <a:pt x="3" y="11"/>
                </a:lnTo>
                <a:lnTo>
                  <a:pt x="9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5" name="Freeform 627"/>
          <p:cNvSpPr>
            <a:spLocks/>
          </p:cNvSpPr>
          <p:nvPr/>
        </p:nvSpPr>
        <p:spPr bwMode="auto">
          <a:xfrm>
            <a:off x="2787650" y="2262188"/>
            <a:ext cx="7938" cy="6350"/>
          </a:xfrm>
          <a:custGeom>
            <a:avLst/>
            <a:gdLst>
              <a:gd name="T0" fmla="*/ 0 w 10"/>
              <a:gd name="T1" fmla="*/ 4410074 h 8"/>
              <a:gd name="T2" fmla="*/ 3780870 w 10"/>
              <a:gd name="T3" fmla="*/ 5040312 h 8"/>
              <a:gd name="T4" fmla="*/ 6301184 w 10"/>
              <a:gd name="T5" fmla="*/ 0 h 8"/>
              <a:gd name="T6" fmla="*/ 0 w 10"/>
              <a:gd name="T7" fmla="*/ 4410074 h 8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8"/>
              <a:gd name="T14" fmla="*/ 10 w 10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8">
                <a:moveTo>
                  <a:pt x="0" y="7"/>
                </a:moveTo>
                <a:lnTo>
                  <a:pt x="6" y="8"/>
                </a:lnTo>
                <a:lnTo>
                  <a:pt x="10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6" name="Freeform 628"/>
          <p:cNvSpPr>
            <a:spLocks/>
          </p:cNvSpPr>
          <p:nvPr/>
        </p:nvSpPr>
        <p:spPr bwMode="auto">
          <a:xfrm>
            <a:off x="2855913" y="2246313"/>
            <a:ext cx="4762" cy="7937"/>
          </a:xfrm>
          <a:custGeom>
            <a:avLst/>
            <a:gdLst>
              <a:gd name="T0" fmla="*/ 0 w 6"/>
              <a:gd name="T1" fmla="*/ 0 h 10"/>
              <a:gd name="T2" fmla="*/ 3779441 w 6"/>
              <a:gd name="T3" fmla="*/ 4409797 h 10"/>
              <a:gd name="T4" fmla="*/ 1259549 w 6"/>
              <a:gd name="T5" fmla="*/ 6299596 h 10"/>
              <a:gd name="T6" fmla="*/ 0 w 6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0"/>
              <a:gd name="T14" fmla="*/ 6 w 6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0">
                <a:moveTo>
                  <a:pt x="0" y="0"/>
                </a:moveTo>
                <a:lnTo>
                  <a:pt x="6" y="7"/>
                </a:lnTo>
                <a:lnTo>
                  <a:pt x="2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7" name="Freeform 629"/>
          <p:cNvSpPr>
            <a:spLocks/>
          </p:cNvSpPr>
          <p:nvPr/>
        </p:nvSpPr>
        <p:spPr bwMode="auto">
          <a:xfrm>
            <a:off x="2789238" y="2254250"/>
            <a:ext cx="4762" cy="4763"/>
          </a:xfrm>
          <a:custGeom>
            <a:avLst/>
            <a:gdLst>
              <a:gd name="T0" fmla="*/ 0 w 6"/>
              <a:gd name="T1" fmla="*/ 0 h 8"/>
              <a:gd name="T2" fmla="*/ 0 w 6"/>
              <a:gd name="T3" fmla="*/ 2835771 h 8"/>
              <a:gd name="T4" fmla="*/ 3779441 w 6"/>
              <a:gd name="T5" fmla="*/ 0 h 8"/>
              <a:gd name="T6" fmla="*/ 0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0" y="0"/>
                </a:moveTo>
                <a:lnTo>
                  <a:pt x="0" y="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8" name="Freeform 630"/>
          <p:cNvSpPr>
            <a:spLocks/>
          </p:cNvSpPr>
          <p:nvPr/>
        </p:nvSpPr>
        <p:spPr bwMode="auto">
          <a:xfrm>
            <a:off x="2816225" y="2605088"/>
            <a:ext cx="6350" cy="4762"/>
          </a:xfrm>
          <a:custGeom>
            <a:avLst/>
            <a:gdLst>
              <a:gd name="T0" fmla="*/ 0 w 7"/>
              <a:gd name="T1" fmla="*/ 0 h 5"/>
              <a:gd name="T2" fmla="*/ 822779 w 7"/>
              <a:gd name="T3" fmla="*/ 4535329 h 5"/>
              <a:gd name="T4" fmla="*/ 5760357 w 7"/>
              <a:gd name="T5" fmla="*/ 906685 h 5"/>
              <a:gd name="T6" fmla="*/ 0 w 7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5"/>
              <a:gd name="T14" fmla="*/ 7 w 7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5">
                <a:moveTo>
                  <a:pt x="0" y="0"/>
                </a:moveTo>
                <a:lnTo>
                  <a:pt x="1" y="5"/>
                </a:lnTo>
                <a:lnTo>
                  <a:pt x="7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59" name="Freeform 631"/>
          <p:cNvSpPr>
            <a:spLocks/>
          </p:cNvSpPr>
          <p:nvPr/>
        </p:nvSpPr>
        <p:spPr bwMode="auto">
          <a:xfrm>
            <a:off x="1660525" y="4895850"/>
            <a:ext cx="2005013" cy="1541463"/>
          </a:xfrm>
          <a:custGeom>
            <a:avLst/>
            <a:gdLst>
              <a:gd name="T0" fmla="*/ 71137890 w 2527"/>
              <a:gd name="T1" fmla="*/ 795550401 h 1943"/>
              <a:gd name="T2" fmla="*/ 118353692 w 2527"/>
              <a:gd name="T3" fmla="*/ 705547390 h 1943"/>
              <a:gd name="T4" fmla="*/ 145424134 w 2527"/>
              <a:gd name="T5" fmla="*/ 636314061 h 1943"/>
              <a:gd name="T6" fmla="*/ 179418890 w 2527"/>
              <a:gd name="T7" fmla="*/ 560787946 h 1943"/>
              <a:gd name="T8" fmla="*/ 227893899 w 2527"/>
              <a:gd name="T9" fmla="*/ 485890158 h 1943"/>
              <a:gd name="T10" fmla="*/ 277627247 w 2527"/>
              <a:gd name="T11" fmla="*/ 411622184 h 1943"/>
              <a:gd name="T12" fmla="*/ 315399551 w 2527"/>
              <a:gd name="T13" fmla="*/ 346794280 h 1943"/>
              <a:gd name="T14" fmla="*/ 258111901 w 2527"/>
              <a:gd name="T15" fmla="*/ 292037847 h 1943"/>
              <a:gd name="T16" fmla="*/ 171864588 w 2527"/>
              <a:gd name="T17" fmla="*/ 294555120 h 1943"/>
              <a:gd name="T18" fmla="*/ 105762659 w 2527"/>
              <a:gd name="T19" fmla="*/ 284484442 h 1943"/>
              <a:gd name="T20" fmla="*/ 49733361 w 2527"/>
              <a:gd name="T21" fmla="*/ 236021587 h 1943"/>
              <a:gd name="T22" fmla="*/ 49104166 w 2527"/>
              <a:gd name="T23" fmla="*/ 203922939 h 1943"/>
              <a:gd name="T24" fmla="*/ 47215789 w 2527"/>
              <a:gd name="T25" fmla="*/ 190705869 h 1943"/>
              <a:gd name="T26" fmla="*/ 67361136 w 2527"/>
              <a:gd name="T27" fmla="*/ 144760287 h 1943"/>
              <a:gd name="T28" fmla="*/ 26440466 w 2527"/>
              <a:gd name="T29" fmla="*/ 156718324 h 1943"/>
              <a:gd name="T30" fmla="*/ 38402304 w 2527"/>
              <a:gd name="T31" fmla="*/ 117696234 h 1943"/>
              <a:gd name="T32" fmla="*/ 22663706 w 2527"/>
              <a:gd name="T33" fmla="*/ 93150222 h 1943"/>
              <a:gd name="T34" fmla="*/ 34624757 w 2527"/>
              <a:gd name="T35" fmla="*/ 66086168 h 1943"/>
              <a:gd name="T36" fmla="*/ 68620319 w 2527"/>
              <a:gd name="T37" fmla="*/ 53498218 h 1943"/>
              <a:gd name="T38" fmla="*/ 115206132 w 2527"/>
              <a:gd name="T39" fmla="*/ 49721900 h 1943"/>
              <a:gd name="T40" fmla="*/ 174382953 w 2527"/>
              <a:gd name="T41" fmla="*/ 45945594 h 1943"/>
              <a:gd name="T42" fmla="*/ 159273555 w 2527"/>
              <a:gd name="T43" fmla="*/ 25805026 h 1943"/>
              <a:gd name="T44" fmla="*/ 207118527 w 2527"/>
              <a:gd name="T45" fmla="*/ 6923495 h 1943"/>
              <a:gd name="T46" fmla="*/ 287070720 w 2527"/>
              <a:gd name="T47" fmla="*/ 33357644 h 1943"/>
              <a:gd name="T48" fmla="*/ 392204135 w 2527"/>
              <a:gd name="T49" fmla="*/ 62938983 h 1943"/>
              <a:gd name="T50" fmla="*/ 486634994 w 2527"/>
              <a:gd name="T51" fmla="*/ 79303238 h 1943"/>
              <a:gd name="T52" fmla="*/ 622615605 w 2527"/>
              <a:gd name="T53" fmla="*/ 129025151 h 1943"/>
              <a:gd name="T54" fmla="*/ 714528793 w 2527"/>
              <a:gd name="T55" fmla="*/ 131542424 h 1943"/>
              <a:gd name="T56" fmla="*/ 757967022 w 2527"/>
              <a:gd name="T57" fmla="*/ 143501254 h 1943"/>
              <a:gd name="T58" fmla="*/ 811477918 w 2527"/>
              <a:gd name="T59" fmla="*/ 173711700 h 1943"/>
              <a:gd name="T60" fmla="*/ 885134347 w 2527"/>
              <a:gd name="T61" fmla="*/ 178747039 h 1943"/>
              <a:gd name="T62" fmla="*/ 972640793 w 2527"/>
              <a:gd name="T63" fmla="*/ 195111295 h 1943"/>
              <a:gd name="T64" fmla="*/ 1024892506 w 2527"/>
              <a:gd name="T65" fmla="*/ 244833232 h 1943"/>
              <a:gd name="T66" fmla="*/ 1108621404 w 2527"/>
              <a:gd name="T67" fmla="*/ 295814153 h 1943"/>
              <a:gd name="T68" fmla="*/ 1252786306 w 2527"/>
              <a:gd name="T69" fmla="*/ 326024598 h 1943"/>
              <a:gd name="T70" fmla="*/ 1346587871 w 2527"/>
              <a:gd name="T71" fmla="*/ 332948090 h 1943"/>
              <a:gd name="T72" fmla="*/ 1388137723 w 2527"/>
              <a:gd name="T73" fmla="*/ 371970180 h 1943"/>
              <a:gd name="T74" fmla="*/ 1505861377 w 2527"/>
              <a:gd name="T75" fmla="*/ 404698692 h 1943"/>
              <a:gd name="T76" fmla="*/ 1587071910 w 2527"/>
              <a:gd name="T77" fmla="*/ 430503812 h 1943"/>
              <a:gd name="T78" fmla="*/ 1559372273 w 2527"/>
              <a:gd name="T79" fmla="*/ 495330922 h 1943"/>
              <a:gd name="T80" fmla="*/ 1419614114 w 2527"/>
              <a:gd name="T81" fmla="*/ 564564252 h 1943"/>
              <a:gd name="T82" fmla="*/ 1245231210 w 2527"/>
              <a:gd name="T83" fmla="*/ 599180123 h 1943"/>
              <a:gd name="T84" fmla="*/ 1223827487 w 2527"/>
              <a:gd name="T85" fmla="*/ 643867466 h 1943"/>
              <a:gd name="T86" fmla="*/ 1171574980 w 2527"/>
              <a:gd name="T87" fmla="*/ 680372283 h 1943"/>
              <a:gd name="T88" fmla="*/ 1068959930 w 2527"/>
              <a:gd name="T89" fmla="*/ 778557026 h 1943"/>
              <a:gd name="T90" fmla="*/ 1101067102 w 2527"/>
              <a:gd name="T91" fmla="*/ 927722887 h 1943"/>
              <a:gd name="T92" fmla="*/ 1028669261 w 2527"/>
              <a:gd name="T93" fmla="*/ 956045180 h 1943"/>
              <a:gd name="T94" fmla="*/ 968863245 w 2527"/>
              <a:gd name="T95" fmla="*/ 1006396981 h 1943"/>
              <a:gd name="T96" fmla="*/ 946199545 w 2527"/>
              <a:gd name="T97" fmla="*/ 1073112244 h 1943"/>
              <a:gd name="T98" fmla="*/ 895837003 w 2527"/>
              <a:gd name="T99" fmla="*/ 1078776703 h 1943"/>
              <a:gd name="T100" fmla="*/ 831623253 w 2527"/>
              <a:gd name="T101" fmla="*/ 1093881926 h 1943"/>
              <a:gd name="T102" fmla="*/ 746635172 w 2527"/>
              <a:gd name="T103" fmla="*/ 1166891561 h 1943"/>
              <a:gd name="T104" fmla="*/ 683051609 w 2527"/>
              <a:gd name="T105" fmla="*/ 1168149801 h 1943"/>
              <a:gd name="T106" fmla="*/ 591768409 w 2527"/>
              <a:gd name="T107" fmla="*/ 1165003408 h 1943"/>
              <a:gd name="T108" fmla="*/ 489782554 w 2527"/>
              <a:gd name="T109" fmla="*/ 1150527305 h 1943"/>
              <a:gd name="T110" fmla="*/ 353801843 w 2527"/>
              <a:gd name="T111" fmla="*/ 1168149801 h 1943"/>
              <a:gd name="T112" fmla="*/ 239854943 w 2527"/>
              <a:gd name="T113" fmla="*/ 1201507433 h 1943"/>
              <a:gd name="T114" fmla="*/ 142905769 w 2527"/>
              <a:gd name="T115" fmla="*/ 1164373495 h 1943"/>
              <a:gd name="T116" fmla="*/ 118982886 w 2527"/>
              <a:gd name="T117" fmla="*/ 1102063657 h 1943"/>
              <a:gd name="T118" fmla="*/ 47215789 w 2527"/>
              <a:gd name="T119" fmla="*/ 999473489 h 1943"/>
              <a:gd name="T120" fmla="*/ 15108610 w 2527"/>
              <a:gd name="T121" fmla="*/ 923316668 h 19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7"/>
              <a:gd name="T184" fmla="*/ 0 h 1943"/>
              <a:gd name="T185" fmla="*/ 2527 w 2527"/>
              <a:gd name="T186" fmla="*/ 1943 h 194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7" h="1943">
                <a:moveTo>
                  <a:pt x="171" y="1361"/>
                </a:moveTo>
                <a:lnTo>
                  <a:pt x="168" y="1356"/>
                </a:lnTo>
                <a:lnTo>
                  <a:pt x="154" y="1357"/>
                </a:lnTo>
                <a:lnTo>
                  <a:pt x="146" y="1362"/>
                </a:lnTo>
                <a:lnTo>
                  <a:pt x="140" y="1361"/>
                </a:lnTo>
                <a:lnTo>
                  <a:pt x="136" y="1363"/>
                </a:lnTo>
                <a:lnTo>
                  <a:pt x="131" y="1362"/>
                </a:lnTo>
                <a:lnTo>
                  <a:pt x="125" y="1347"/>
                </a:lnTo>
                <a:lnTo>
                  <a:pt x="127" y="1342"/>
                </a:lnTo>
                <a:lnTo>
                  <a:pt x="122" y="1335"/>
                </a:lnTo>
                <a:lnTo>
                  <a:pt x="119" y="1324"/>
                </a:lnTo>
                <a:lnTo>
                  <a:pt x="112" y="1308"/>
                </a:lnTo>
                <a:lnTo>
                  <a:pt x="110" y="1299"/>
                </a:lnTo>
                <a:lnTo>
                  <a:pt x="101" y="1291"/>
                </a:lnTo>
                <a:lnTo>
                  <a:pt x="109" y="1286"/>
                </a:lnTo>
                <a:lnTo>
                  <a:pt x="110" y="1282"/>
                </a:lnTo>
                <a:lnTo>
                  <a:pt x="104" y="1282"/>
                </a:lnTo>
                <a:lnTo>
                  <a:pt x="112" y="1272"/>
                </a:lnTo>
                <a:lnTo>
                  <a:pt x="113" y="1264"/>
                </a:lnTo>
                <a:lnTo>
                  <a:pt x="127" y="1253"/>
                </a:lnTo>
                <a:lnTo>
                  <a:pt x="130" y="1247"/>
                </a:lnTo>
                <a:lnTo>
                  <a:pt x="125" y="1243"/>
                </a:lnTo>
                <a:lnTo>
                  <a:pt x="133" y="1223"/>
                </a:lnTo>
                <a:lnTo>
                  <a:pt x="159" y="1214"/>
                </a:lnTo>
                <a:lnTo>
                  <a:pt x="165" y="1209"/>
                </a:lnTo>
                <a:lnTo>
                  <a:pt x="176" y="1209"/>
                </a:lnTo>
                <a:lnTo>
                  <a:pt x="186" y="1200"/>
                </a:lnTo>
                <a:lnTo>
                  <a:pt x="194" y="1198"/>
                </a:lnTo>
                <a:lnTo>
                  <a:pt x="197" y="1189"/>
                </a:lnTo>
                <a:lnTo>
                  <a:pt x="218" y="1173"/>
                </a:lnTo>
                <a:lnTo>
                  <a:pt x="221" y="1168"/>
                </a:lnTo>
                <a:lnTo>
                  <a:pt x="221" y="1149"/>
                </a:lnTo>
                <a:lnTo>
                  <a:pt x="216" y="1144"/>
                </a:lnTo>
                <a:lnTo>
                  <a:pt x="207" y="1141"/>
                </a:lnTo>
                <a:lnTo>
                  <a:pt x="194" y="1142"/>
                </a:lnTo>
                <a:lnTo>
                  <a:pt x="188" y="1138"/>
                </a:lnTo>
                <a:lnTo>
                  <a:pt x="192" y="1126"/>
                </a:lnTo>
                <a:lnTo>
                  <a:pt x="188" y="1121"/>
                </a:lnTo>
                <a:lnTo>
                  <a:pt x="179" y="1117"/>
                </a:lnTo>
                <a:lnTo>
                  <a:pt x="176" y="1114"/>
                </a:lnTo>
                <a:lnTo>
                  <a:pt x="177" y="1094"/>
                </a:lnTo>
                <a:lnTo>
                  <a:pt x="167" y="1074"/>
                </a:lnTo>
                <a:lnTo>
                  <a:pt x="176" y="1047"/>
                </a:lnTo>
                <a:lnTo>
                  <a:pt x="159" y="1036"/>
                </a:lnTo>
                <a:lnTo>
                  <a:pt x="161" y="1029"/>
                </a:lnTo>
                <a:lnTo>
                  <a:pt x="151" y="1026"/>
                </a:lnTo>
                <a:lnTo>
                  <a:pt x="148" y="1018"/>
                </a:lnTo>
                <a:lnTo>
                  <a:pt x="140" y="1011"/>
                </a:lnTo>
                <a:lnTo>
                  <a:pt x="139" y="994"/>
                </a:lnTo>
                <a:lnTo>
                  <a:pt x="143" y="992"/>
                </a:lnTo>
                <a:lnTo>
                  <a:pt x="154" y="996"/>
                </a:lnTo>
                <a:lnTo>
                  <a:pt x="161" y="1000"/>
                </a:lnTo>
                <a:lnTo>
                  <a:pt x="180" y="1006"/>
                </a:lnTo>
                <a:lnTo>
                  <a:pt x="191" y="1005"/>
                </a:lnTo>
                <a:lnTo>
                  <a:pt x="200" y="1005"/>
                </a:lnTo>
                <a:lnTo>
                  <a:pt x="222" y="1011"/>
                </a:lnTo>
                <a:lnTo>
                  <a:pt x="231" y="1011"/>
                </a:lnTo>
                <a:lnTo>
                  <a:pt x="238" y="1013"/>
                </a:lnTo>
                <a:lnTo>
                  <a:pt x="253" y="1012"/>
                </a:lnTo>
                <a:lnTo>
                  <a:pt x="262" y="1002"/>
                </a:lnTo>
                <a:lnTo>
                  <a:pt x="264" y="995"/>
                </a:lnTo>
                <a:lnTo>
                  <a:pt x="268" y="990"/>
                </a:lnTo>
                <a:lnTo>
                  <a:pt x="268" y="981"/>
                </a:lnTo>
                <a:lnTo>
                  <a:pt x="279" y="979"/>
                </a:lnTo>
                <a:lnTo>
                  <a:pt x="285" y="974"/>
                </a:lnTo>
                <a:lnTo>
                  <a:pt x="291" y="970"/>
                </a:lnTo>
                <a:lnTo>
                  <a:pt x="295" y="955"/>
                </a:lnTo>
                <a:lnTo>
                  <a:pt x="300" y="948"/>
                </a:lnTo>
                <a:lnTo>
                  <a:pt x="305" y="944"/>
                </a:lnTo>
                <a:lnTo>
                  <a:pt x="308" y="937"/>
                </a:lnTo>
                <a:lnTo>
                  <a:pt x="305" y="928"/>
                </a:lnTo>
                <a:lnTo>
                  <a:pt x="301" y="922"/>
                </a:lnTo>
                <a:lnTo>
                  <a:pt x="298" y="913"/>
                </a:lnTo>
                <a:lnTo>
                  <a:pt x="292" y="910"/>
                </a:lnTo>
                <a:lnTo>
                  <a:pt x="283" y="907"/>
                </a:lnTo>
                <a:lnTo>
                  <a:pt x="285" y="891"/>
                </a:lnTo>
                <a:lnTo>
                  <a:pt x="280" y="885"/>
                </a:lnTo>
                <a:lnTo>
                  <a:pt x="286" y="881"/>
                </a:lnTo>
                <a:lnTo>
                  <a:pt x="292" y="874"/>
                </a:lnTo>
                <a:lnTo>
                  <a:pt x="298" y="875"/>
                </a:lnTo>
                <a:lnTo>
                  <a:pt x="304" y="871"/>
                </a:lnTo>
                <a:lnTo>
                  <a:pt x="308" y="870"/>
                </a:lnTo>
                <a:lnTo>
                  <a:pt x="313" y="874"/>
                </a:lnTo>
                <a:lnTo>
                  <a:pt x="322" y="873"/>
                </a:lnTo>
                <a:lnTo>
                  <a:pt x="326" y="863"/>
                </a:lnTo>
                <a:lnTo>
                  <a:pt x="344" y="853"/>
                </a:lnTo>
                <a:lnTo>
                  <a:pt x="346" y="847"/>
                </a:lnTo>
                <a:lnTo>
                  <a:pt x="341" y="837"/>
                </a:lnTo>
                <a:lnTo>
                  <a:pt x="340" y="828"/>
                </a:lnTo>
                <a:lnTo>
                  <a:pt x="341" y="821"/>
                </a:lnTo>
                <a:lnTo>
                  <a:pt x="353" y="812"/>
                </a:lnTo>
                <a:lnTo>
                  <a:pt x="350" y="801"/>
                </a:lnTo>
                <a:lnTo>
                  <a:pt x="350" y="793"/>
                </a:lnTo>
                <a:lnTo>
                  <a:pt x="359" y="782"/>
                </a:lnTo>
                <a:lnTo>
                  <a:pt x="362" y="772"/>
                </a:lnTo>
                <a:lnTo>
                  <a:pt x="361" y="763"/>
                </a:lnTo>
                <a:lnTo>
                  <a:pt x="364" y="754"/>
                </a:lnTo>
                <a:lnTo>
                  <a:pt x="370" y="742"/>
                </a:lnTo>
                <a:lnTo>
                  <a:pt x="371" y="732"/>
                </a:lnTo>
                <a:lnTo>
                  <a:pt x="367" y="726"/>
                </a:lnTo>
                <a:lnTo>
                  <a:pt x="367" y="716"/>
                </a:lnTo>
                <a:lnTo>
                  <a:pt x="362" y="708"/>
                </a:lnTo>
                <a:lnTo>
                  <a:pt x="356" y="690"/>
                </a:lnTo>
                <a:lnTo>
                  <a:pt x="361" y="690"/>
                </a:lnTo>
                <a:lnTo>
                  <a:pt x="371" y="695"/>
                </a:lnTo>
                <a:lnTo>
                  <a:pt x="380" y="695"/>
                </a:lnTo>
                <a:lnTo>
                  <a:pt x="384" y="693"/>
                </a:lnTo>
                <a:lnTo>
                  <a:pt x="395" y="682"/>
                </a:lnTo>
                <a:lnTo>
                  <a:pt x="395" y="674"/>
                </a:lnTo>
                <a:lnTo>
                  <a:pt x="410" y="664"/>
                </a:lnTo>
                <a:lnTo>
                  <a:pt x="417" y="658"/>
                </a:lnTo>
                <a:lnTo>
                  <a:pt x="426" y="650"/>
                </a:lnTo>
                <a:lnTo>
                  <a:pt x="435" y="651"/>
                </a:lnTo>
                <a:lnTo>
                  <a:pt x="441" y="654"/>
                </a:lnTo>
                <a:lnTo>
                  <a:pt x="453" y="646"/>
                </a:lnTo>
                <a:lnTo>
                  <a:pt x="462" y="650"/>
                </a:lnTo>
                <a:lnTo>
                  <a:pt x="463" y="645"/>
                </a:lnTo>
                <a:lnTo>
                  <a:pt x="471" y="643"/>
                </a:lnTo>
                <a:lnTo>
                  <a:pt x="478" y="638"/>
                </a:lnTo>
                <a:lnTo>
                  <a:pt x="481" y="633"/>
                </a:lnTo>
                <a:lnTo>
                  <a:pt x="490" y="624"/>
                </a:lnTo>
                <a:lnTo>
                  <a:pt x="496" y="623"/>
                </a:lnTo>
                <a:lnTo>
                  <a:pt x="499" y="627"/>
                </a:lnTo>
                <a:lnTo>
                  <a:pt x="507" y="625"/>
                </a:lnTo>
                <a:lnTo>
                  <a:pt x="507" y="619"/>
                </a:lnTo>
                <a:lnTo>
                  <a:pt x="513" y="617"/>
                </a:lnTo>
                <a:lnTo>
                  <a:pt x="516" y="608"/>
                </a:lnTo>
                <a:lnTo>
                  <a:pt x="545" y="586"/>
                </a:lnTo>
                <a:lnTo>
                  <a:pt x="545" y="581"/>
                </a:lnTo>
                <a:lnTo>
                  <a:pt x="538" y="575"/>
                </a:lnTo>
                <a:lnTo>
                  <a:pt x="532" y="565"/>
                </a:lnTo>
                <a:lnTo>
                  <a:pt x="524" y="559"/>
                </a:lnTo>
                <a:lnTo>
                  <a:pt x="501" y="551"/>
                </a:lnTo>
                <a:lnTo>
                  <a:pt x="484" y="555"/>
                </a:lnTo>
                <a:lnTo>
                  <a:pt x="475" y="545"/>
                </a:lnTo>
                <a:lnTo>
                  <a:pt x="480" y="541"/>
                </a:lnTo>
                <a:lnTo>
                  <a:pt x="478" y="532"/>
                </a:lnTo>
                <a:lnTo>
                  <a:pt x="481" y="529"/>
                </a:lnTo>
                <a:lnTo>
                  <a:pt x="499" y="504"/>
                </a:lnTo>
                <a:lnTo>
                  <a:pt x="490" y="498"/>
                </a:lnTo>
                <a:lnTo>
                  <a:pt x="499" y="488"/>
                </a:lnTo>
                <a:lnTo>
                  <a:pt x="492" y="480"/>
                </a:lnTo>
                <a:lnTo>
                  <a:pt x="484" y="486"/>
                </a:lnTo>
                <a:lnTo>
                  <a:pt x="459" y="481"/>
                </a:lnTo>
                <a:lnTo>
                  <a:pt x="453" y="477"/>
                </a:lnTo>
                <a:lnTo>
                  <a:pt x="451" y="466"/>
                </a:lnTo>
                <a:lnTo>
                  <a:pt x="444" y="465"/>
                </a:lnTo>
                <a:lnTo>
                  <a:pt x="441" y="471"/>
                </a:lnTo>
                <a:lnTo>
                  <a:pt x="437" y="475"/>
                </a:lnTo>
                <a:lnTo>
                  <a:pt x="426" y="471"/>
                </a:lnTo>
                <a:lnTo>
                  <a:pt x="416" y="471"/>
                </a:lnTo>
                <a:lnTo>
                  <a:pt x="410" y="464"/>
                </a:lnTo>
                <a:lnTo>
                  <a:pt x="402" y="462"/>
                </a:lnTo>
                <a:lnTo>
                  <a:pt x="396" y="465"/>
                </a:lnTo>
                <a:lnTo>
                  <a:pt x="392" y="465"/>
                </a:lnTo>
                <a:lnTo>
                  <a:pt x="381" y="460"/>
                </a:lnTo>
                <a:lnTo>
                  <a:pt x="378" y="454"/>
                </a:lnTo>
                <a:lnTo>
                  <a:pt x="374" y="451"/>
                </a:lnTo>
                <a:lnTo>
                  <a:pt x="362" y="452"/>
                </a:lnTo>
                <a:lnTo>
                  <a:pt x="356" y="472"/>
                </a:lnTo>
                <a:lnTo>
                  <a:pt x="350" y="475"/>
                </a:lnTo>
                <a:lnTo>
                  <a:pt x="340" y="475"/>
                </a:lnTo>
                <a:lnTo>
                  <a:pt x="329" y="478"/>
                </a:lnTo>
                <a:lnTo>
                  <a:pt x="322" y="477"/>
                </a:lnTo>
                <a:lnTo>
                  <a:pt x="320" y="473"/>
                </a:lnTo>
                <a:lnTo>
                  <a:pt x="311" y="481"/>
                </a:lnTo>
                <a:lnTo>
                  <a:pt x="307" y="480"/>
                </a:lnTo>
                <a:lnTo>
                  <a:pt x="305" y="467"/>
                </a:lnTo>
                <a:lnTo>
                  <a:pt x="295" y="464"/>
                </a:lnTo>
                <a:lnTo>
                  <a:pt x="292" y="471"/>
                </a:lnTo>
                <a:lnTo>
                  <a:pt x="273" y="468"/>
                </a:lnTo>
                <a:lnTo>
                  <a:pt x="273" y="465"/>
                </a:lnTo>
                <a:lnTo>
                  <a:pt x="277" y="461"/>
                </a:lnTo>
                <a:lnTo>
                  <a:pt x="277" y="457"/>
                </a:lnTo>
                <a:lnTo>
                  <a:pt x="268" y="455"/>
                </a:lnTo>
                <a:lnTo>
                  <a:pt x="259" y="446"/>
                </a:lnTo>
                <a:lnTo>
                  <a:pt x="252" y="449"/>
                </a:lnTo>
                <a:lnTo>
                  <a:pt x="246" y="446"/>
                </a:lnTo>
                <a:lnTo>
                  <a:pt x="237" y="447"/>
                </a:lnTo>
                <a:lnTo>
                  <a:pt x="231" y="446"/>
                </a:lnTo>
                <a:lnTo>
                  <a:pt x="227" y="451"/>
                </a:lnTo>
                <a:lnTo>
                  <a:pt x="219" y="451"/>
                </a:lnTo>
                <a:lnTo>
                  <a:pt x="222" y="431"/>
                </a:lnTo>
                <a:lnTo>
                  <a:pt x="216" y="431"/>
                </a:lnTo>
                <a:lnTo>
                  <a:pt x="216" y="435"/>
                </a:lnTo>
                <a:lnTo>
                  <a:pt x="209" y="445"/>
                </a:lnTo>
                <a:lnTo>
                  <a:pt x="203" y="443"/>
                </a:lnTo>
                <a:lnTo>
                  <a:pt x="192" y="452"/>
                </a:lnTo>
                <a:lnTo>
                  <a:pt x="183" y="454"/>
                </a:lnTo>
                <a:lnTo>
                  <a:pt x="168" y="452"/>
                </a:lnTo>
                <a:lnTo>
                  <a:pt x="162" y="451"/>
                </a:lnTo>
                <a:lnTo>
                  <a:pt x="164" y="439"/>
                </a:lnTo>
                <a:lnTo>
                  <a:pt x="156" y="429"/>
                </a:lnTo>
                <a:lnTo>
                  <a:pt x="158" y="423"/>
                </a:lnTo>
                <a:lnTo>
                  <a:pt x="170" y="415"/>
                </a:lnTo>
                <a:lnTo>
                  <a:pt x="179" y="405"/>
                </a:lnTo>
                <a:lnTo>
                  <a:pt x="186" y="405"/>
                </a:lnTo>
                <a:lnTo>
                  <a:pt x="191" y="392"/>
                </a:lnTo>
                <a:lnTo>
                  <a:pt x="185" y="389"/>
                </a:lnTo>
                <a:lnTo>
                  <a:pt x="173" y="388"/>
                </a:lnTo>
                <a:lnTo>
                  <a:pt x="177" y="376"/>
                </a:lnTo>
                <a:lnTo>
                  <a:pt x="173" y="372"/>
                </a:lnTo>
                <a:lnTo>
                  <a:pt x="159" y="373"/>
                </a:lnTo>
                <a:lnTo>
                  <a:pt x="145" y="378"/>
                </a:lnTo>
                <a:lnTo>
                  <a:pt x="130" y="377"/>
                </a:lnTo>
                <a:lnTo>
                  <a:pt x="122" y="375"/>
                </a:lnTo>
                <a:lnTo>
                  <a:pt x="107" y="372"/>
                </a:lnTo>
                <a:lnTo>
                  <a:pt x="101" y="376"/>
                </a:lnTo>
                <a:lnTo>
                  <a:pt x="79" y="375"/>
                </a:lnTo>
                <a:lnTo>
                  <a:pt x="75" y="377"/>
                </a:lnTo>
                <a:lnTo>
                  <a:pt x="72" y="387"/>
                </a:lnTo>
                <a:lnTo>
                  <a:pt x="52" y="391"/>
                </a:lnTo>
                <a:lnTo>
                  <a:pt x="48" y="401"/>
                </a:lnTo>
                <a:lnTo>
                  <a:pt x="37" y="403"/>
                </a:lnTo>
                <a:lnTo>
                  <a:pt x="24" y="410"/>
                </a:lnTo>
                <a:lnTo>
                  <a:pt x="22" y="408"/>
                </a:lnTo>
                <a:lnTo>
                  <a:pt x="33" y="346"/>
                </a:lnTo>
                <a:lnTo>
                  <a:pt x="36" y="349"/>
                </a:lnTo>
                <a:lnTo>
                  <a:pt x="45" y="346"/>
                </a:lnTo>
                <a:lnTo>
                  <a:pt x="46" y="350"/>
                </a:lnTo>
                <a:lnTo>
                  <a:pt x="49" y="345"/>
                </a:lnTo>
                <a:lnTo>
                  <a:pt x="46" y="339"/>
                </a:lnTo>
                <a:lnTo>
                  <a:pt x="51" y="339"/>
                </a:lnTo>
                <a:lnTo>
                  <a:pt x="55" y="333"/>
                </a:lnTo>
                <a:lnTo>
                  <a:pt x="63" y="330"/>
                </a:lnTo>
                <a:lnTo>
                  <a:pt x="66" y="326"/>
                </a:lnTo>
                <a:lnTo>
                  <a:pt x="73" y="326"/>
                </a:lnTo>
                <a:lnTo>
                  <a:pt x="78" y="324"/>
                </a:lnTo>
                <a:lnTo>
                  <a:pt x="82" y="324"/>
                </a:lnTo>
                <a:lnTo>
                  <a:pt x="85" y="321"/>
                </a:lnTo>
                <a:lnTo>
                  <a:pt x="94" y="318"/>
                </a:lnTo>
                <a:lnTo>
                  <a:pt x="92" y="315"/>
                </a:lnTo>
                <a:lnTo>
                  <a:pt x="84" y="317"/>
                </a:lnTo>
                <a:lnTo>
                  <a:pt x="79" y="315"/>
                </a:lnTo>
                <a:lnTo>
                  <a:pt x="70" y="319"/>
                </a:lnTo>
                <a:lnTo>
                  <a:pt x="67" y="317"/>
                </a:lnTo>
                <a:lnTo>
                  <a:pt x="64" y="320"/>
                </a:lnTo>
                <a:lnTo>
                  <a:pt x="61" y="318"/>
                </a:lnTo>
                <a:lnTo>
                  <a:pt x="54" y="317"/>
                </a:lnTo>
                <a:lnTo>
                  <a:pt x="51" y="318"/>
                </a:lnTo>
                <a:lnTo>
                  <a:pt x="57" y="304"/>
                </a:lnTo>
                <a:lnTo>
                  <a:pt x="58" y="309"/>
                </a:lnTo>
                <a:lnTo>
                  <a:pt x="63" y="308"/>
                </a:lnTo>
                <a:lnTo>
                  <a:pt x="64" y="298"/>
                </a:lnTo>
                <a:lnTo>
                  <a:pt x="72" y="299"/>
                </a:lnTo>
                <a:lnTo>
                  <a:pt x="72" y="302"/>
                </a:lnTo>
                <a:lnTo>
                  <a:pt x="75" y="303"/>
                </a:lnTo>
                <a:lnTo>
                  <a:pt x="91" y="291"/>
                </a:lnTo>
                <a:lnTo>
                  <a:pt x="101" y="288"/>
                </a:lnTo>
                <a:lnTo>
                  <a:pt x="101" y="282"/>
                </a:lnTo>
                <a:lnTo>
                  <a:pt x="86" y="286"/>
                </a:lnTo>
                <a:lnTo>
                  <a:pt x="79" y="287"/>
                </a:lnTo>
                <a:lnTo>
                  <a:pt x="75" y="286"/>
                </a:lnTo>
                <a:lnTo>
                  <a:pt x="67" y="286"/>
                </a:lnTo>
                <a:lnTo>
                  <a:pt x="63" y="277"/>
                </a:lnTo>
                <a:lnTo>
                  <a:pt x="64" y="268"/>
                </a:lnTo>
                <a:lnTo>
                  <a:pt x="57" y="268"/>
                </a:lnTo>
                <a:lnTo>
                  <a:pt x="58" y="262"/>
                </a:lnTo>
                <a:lnTo>
                  <a:pt x="66" y="262"/>
                </a:lnTo>
                <a:lnTo>
                  <a:pt x="70" y="260"/>
                </a:lnTo>
                <a:lnTo>
                  <a:pt x="75" y="260"/>
                </a:lnTo>
                <a:lnTo>
                  <a:pt x="73" y="271"/>
                </a:lnTo>
                <a:lnTo>
                  <a:pt x="78" y="271"/>
                </a:lnTo>
                <a:lnTo>
                  <a:pt x="88" y="245"/>
                </a:lnTo>
                <a:lnTo>
                  <a:pt x="101" y="241"/>
                </a:lnTo>
                <a:lnTo>
                  <a:pt x="107" y="230"/>
                </a:lnTo>
                <a:lnTo>
                  <a:pt x="100" y="230"/>
                </a:lnTo>
                <a:lnTo>
                  <a:pt x="94" y="226"/>
                </a:lnTo>
                <a:lnTo>
                  <a:pt x="95" y="224"/>
                </a:lnTo>
                <a:lnTo>
                  <a:pt x="91" y="224"/>
                </a:lnTo>
                <a:lnTo>
                  <a:pt x="88" y="228"/>
                </a:lnTo>
                <a:lnTo>
                  <a:pt x="92" y="231"/>
                </a:lnTo>
                <a:lnTo>
                  <a:pt x="88" y="231"/>
                </a:lnTo>
                <a:lnTo>
                  <a:pt x="85" y="236"/>
                </a:lnTo>
                <a:lnTo>
                  <a:pt x="78" y="234"/>
                </a:lnTo>
                <a:lnTo>
                  <a:pt x="82" y="229"/>
                </a:lnTo>
                <a:lnTo>
                  <a:pt x="79" y="226"/>
                </a:lnTo>
                <a:lnTo>
                  <a:pt x="70" y="232"/>
                </a:lnTo>
                <a:lnTo>
                  <a:pt x="73" y="237"/>
                </a:lnTo>
                <a:lnTo>
                  <a:pt x="64" y="237"/>
                </a:lnTo>
                <a:lnTo>
                  <a:pt x="61" y="241"/>
                </a:lnTo>
                <a:lnTo>
                  <a:pt x="57" y="240"/>
                </a:lnTo>
                <a:lnTo>
                  <a:pt x="55" y="245"/>
                </a:lnTo>
                <a:lnTo>
                  <a:pt x="48" y="250"/>
                </a:lnTo>
                <a:lnTo>
                  <a:pt x="42" y="249"/>
                </a:lnTo>
                <a:lnTo>
                  <a:pt x="46" y="236"/>
                </a:lnTo>
                <a:lnTo>
                  <a:pt x="42" y="235"/>
                </a:lnTo>
                <a:lnTo>
                  <a:pt x="39" y="235"/>
                </a:lnTo>
                <a:lnTo>
                  <a:pt x="40" y="229"/>
                </a:lnTo>
                <a:lnTo>
                  <a:pt x="45" y="228"/>
                </a:lnTo>
                <a:lnTo>
                  <a:pt x="57" y="207"/>
                </a:lnTo>
                <a:lnTo>
                  <a:pt x="69" y="198"/>
                </a:lnTo>
                <a:lnTo>
                  <a:pt x="72" y="199"/>
                </a:lnTo>
                <a:lnTo>
                  <a:pt x="76" y="197"/>
                </a:lnTo>
                <a:lnTo>
                  <a:pt x="82" y="192"/>
                </a:lnTo>
                <a:lnTo>
                  <a:pt x="88" y="190"/>
                </a:lnTo>
                <a:lnTo>
                  <a:pt x="89" y="187"/>
                </a:lnTo>
                <a:lnTo>
                  <a:pt x="82" y="187"/>
                </a:lnTo>
                <a:lnTo>
                  <a:pt x="76" y="190"/>
                </a:lnTo>
                <a:lnTo>
                  <a:pt x="73" y="188"/>
                </a:lnTo>
                <a:lnTo>
                  <a:pt x="72" y="190"/>
                </a:lnTo>
                <a:lnTo>
                  <a:pt x="66" y="188"/>
                </a:lnTo>
                <a:lnTo>
                  <a:pt x="66" y="184"/>
                </a:lnTo>
                <a:lnTo>
                  <a:pt x="61" y="187"/>
                </a:lnTo>
                <a:lnTo>
                  <a:pt x="57" y="186"/>
                </a:lnTo>
                <a:lnTo>
                  <a:pt x="58" y="190"/>
                </a:lnTo>
                <a:lnTo>
                  <a:pt x="52" y="192"/>
                </a:lnTo>
                <a:lnTo>
                  <a:pt x="52" y="195"/>
                </a:lnTo>
                <a:lnTo>
                  <a:pt x="49" y="195"/>
                </a:lnTo>
                <a:lnTo>
                  <a:pt x="48" y="192"/>
                </a:lnTo>
                <a:lnTo>
                  <a:pt x="45" y="190"/>
                </a:lnTo>
                <a:lnTo>
                  <a:pt x="45" y="187"/>
                </a:lnTo>
                <a:lnTo>
                  <a:pt x="40" y="178"/>
                </a:lnTo>
                <a:lnTo>
                  <a:pt x="48" y="177"/>
                </a:lnTo>
                <a:lnTo>
                  <a:pt x="51" y="174"/>
                </a:lnTo>
                <a:lnTo>
                  <a:pt x="49" y="168"/>
                </a:lnTo>
                <a:lnTo>
                  <a:pt x="46" y="167"/>
                </a:lnTo>
                <a:lnTo>
                  <a:pt x="45" y="161"/>
                </a:lnTo>
                <a:lnTo>
                  <a:pt x="51" y="153"/>
                </a:lnTo>
                <a:lnTo>
                  <a:pt x="45" y="151"/>
                </a:lnTo>
                <a:lnTo>
                  <a:pt x="43" y="142"/>
                </a:lnTo>
                <a:lnTo>
                  <a:pt x="39" y="148"/>
                </a:lnTo>
                <a:lnTo>
                  <a:pt x="36" y="148"/>
                </a:lnTo>
                <a:lnTo>
                  <a:pt x="34" y="142"/>
                </a:lnTo>
                <a:lnTo>
                  <a:pt x="27" y="145"/>
                </a:lnTo>
                <a:lnTo>
                  <a:pt x="21" y="155"/>
                </a:lnTo>
                <a:lnTo>
                  <a:pt x="19" y="150"/>
                </a:lnTo>
                <a:lnTo>
                  <a:pt x="22" y="147"/>
                </a:lnTo>
                <a:lnTo>
                  <a:pt x="19" y="144"/>
                </a:lnTo>
                <a:lnTo>
                  <a:pt x="31" y="127"/>
                </a:lnTo>
                <a:lnTo>
                  <a:pt x="34" y="126"/>
                </a:lnTo>
                <a:lnTo>
                  <a:pt x="28" y="124"/>
                </a:lnTo>
                <a:lnTo>
                  <a:pt x="30" y="119"/>
                </a:lnTo>
                <a:lnTo>
                  <a:pt x="27" y="114"/>
                </a:lnTo>
                <a:lnTo>
                  <a:pt x="28" y="110"/>
                </a:lnTo>
                <a:lnTo>
                  <a:pt x="31" y="114"/>
                </a:lnTo>
                <a:lnTo>
                  <a:pt x="36" y="114"/>
                </a:lnTo>
                <a:lnTo>
                  <a:pt x="40" y="108"/>
                </a:lnTo>
                <a:lnTo>
                  <a:pt x="45" y="106"/>
                </a:lnTo>
                <a:lnTo>
                  <a:pt x="48" y="102"/>
                </a:lnTo>
                <a:lnTo>
                  <a:pt x="54" y="108"/>
                </a:lnTo>
                <a:lnTo>
                  <a:pt x="55" y="105"/>
                </a:lnTo>
                <a:lnTo>
                  <a:pt x="61" y="102"/>
                </a:lnTo>
                <a:lnTo>
                  <a:pt x="60" y="95"/>
                </a:lnTo>
                <a:lnTo>
                  <a:pt x="54" y="100"/>
                </a:lnTo>
                <a:lnTo>
                  <a:pt x="51" y="94"/>
                </a:lnTo>
                <a:lnTo>
                  <a:pt x="51" y="92"/>
                </a:lnTo>
                <a:lnTo>
                  <a:pt x="54" y="92"/>
                </a:lnTo>
                <a:lnTo>
                  <a:pt x="58" y="90"/>
                </a:lnTo>
                <a:lnTo>
                  <a:pt x="61" y="85"/>
                </a:lnTo>
                <a:lnTo>
                  <a:pt x="66" y="88"/>
                </a:lnTo>
                <a:lnTo>
                  <a:pt x="70" y="84"/>
                </a:lnTo>
                <a:lnTo>
                  <a:pt x="85" y="90"/>
                </a:lnTo>
                <a:lnTo>
                  <a:pt x="89" y="89"/>
                </a:lnTo>
                <a:lnTo>
                  <a:pt x="91" y="85"/>
                </a:lnTo>
                <a:lnTo>
                  <a:pt x="94" y="85"/>
                </a:lnTo>
                <a:lnTo>
                  <a:pt x="97" y="82"/>
                </a:lnTo>
                <a:lnTo>
                  <a:pt x="100" y="83"/>
                </a:lnTo>
                <a:lnTo>
                  <a:pt x="100" y="85"/>
                </a:lnTo>
                <a:lnTo>
                  <a:pt x="101" y="84"/>
                </a:lnTo>
                <a:lnTo>
                  <a:pt x="109" y="85"/>
                </a:lnTo>
                <a:lnTo>
                  <a:pt x="112" y="83"/>
                </a:lnTo>
                <a:lnTo>
                  <a:pt x="110" y="78"/>
                </a:lnTo>
                <a:lnTo>
                  <a:pt x="107" y="77"/>
                </a:lnTo>
                <a:lnTo>
                  <a:pt x="104" y="72"/>
                </a:lnTo>
                <a:lnTo>
                  <a:pt x="113" y="71"/>
                </a:lnTo>
                <a:lnTo>
                  <a:pt x="118" y="74"/>
                </a:lnTo>
                <a:lnTo>
                  <a:pt x="119" y="72"/>
                </a:lnTo>
                <a:lnTo>
                  <a:pt x="122" y="73"/>
                </a:lnTo>
                <a:lnTo>
                  <a:pt x="122" y="66"/>
                </a:lnTo>
                <a:lnTo>
                  <a:pt x="131" y="68"/>
                </a:lnTo>
                <a:lnTo>
                  <a:pt x="133" y="66"/>
                </a:lnTo>
                <a:lnTo>
                  <a:pt x="136" y="68"/>
                </a:lnTo>
                <a:lnTo>
                  <a:pt x="140" y="62"/>
                </a:lnTo>
                <a:lnTo>
                  <a:pt x="143" y="68"/>
                </a:lnTo>
                <a:lnTo>
                  <a:pt x="146" y="71"/>
                </a:lnTo>
                <a:lnTo>
                  <a:pt x="145" y="72"/>
                </a:lnTo>
                <a:lnTo>
                  <a:pt x="152" y="77"/>
                </a:lnTo>
                <a:lnTo>
                  <a:pt x="159" y="81"/>
                </a:lnTo>
                <a:lnTo>
                  <a:pt x="183" y="79"/>
                </a:lnTo>
                <a:lnTo>
                  <a:pt x="194" y="83"/>
                </a:lnTo>
                <a:lnTo>
                  <a:pt x="204" y="82"/>
                </a:lnTo>
                <a:lnTo>
                  <a:pt x="209" y="74"/>
                </a:lnTo>
                <a:lnTo>
                  <a:pt x="215" y="76"/>
                </a:lnTo>
                <a:lnTo>
                  <a:pt x="218" y="72"/>
                </a:lnTo>
                <a:lnTo>
                  <a:pt x="228" y="71"/>
                </a:lnTo>
                <a:lnTo>
                  <a:pt x="232" y="72"/>
                </a:lnTo>
                <a:lnTo>
                  <a:pt x="231" y="81"/>
                </a:lnTo>
                <a:lnTo>
                  <a:pt x="238" y="81"/>
                </a:lnTo>
                <a:lnTo>
                  <a:pt x="241" y="74"/>
                </a:lnTo>
                <a:lnTo>
                  <a:pt x="238" y="74"/>
                </a:lnTo>
                <a:lnTo>
                  <a:pt x="241" y="71"/>
                </a:lnTo>
                <a:lnTo>
                  <a:pt x="250" y="71"/>
                </a:lnTo>
                <a:lnTo>
                  <a:pt x="250" y="74"/>
                </a:lnTo>
                <a:lnTo>
                  <a:pt x="256" y="77"/>
                </a:lnTo>
                <a:lnTo>
                  <a:pt x="261" y="90"/>
                </a:lnTo>
                <a:lnTo>
                  <a:pt x="265" y="78"/>
                </a:lnTo>
                <a:lnTo>
                  <a:pt x="270" y="73"/>
                </a:lnTo>
                <a:lnTo>
                  <a:pt x="277" y="73"/>
                </a:lnTo>
                <a:lnTo>
                  <a:pt x="271" y="71"/>
                </a:lnTo>
                <a:lnTo>
                  <a:pt x="262" y="69"/>
                </a:lnTo>
                <a:lnTo>
                  <a:pt x="259" y="68"/>
                </a:lnTo>
                <a:lnTo>
                  <a:pt x="255" y="63"/>
                </a:lnTo>
                <a:lnTo>
                  <a:pt x="250" y="61"/>
                </a:lnTo>
                <a:lnTo>
                  <a:pt x="252" y="58"/>
                </a:lnTo>
                <a:lnTo>
                  <a:pt x="264" y="60"/>
                </a:lnTo>
                <a:lnTo>
                  <a:pt x="271" y="62"/>
                </a:lnTo>
                <a:lnTo>
                  <a:pt x="276" y="56"/>
                </a:lnTo>
                <a:lnTo>
                  <a:pt x="268" y="57"/>
                </a:lnTo>
                <a:lnTo>
                  <a:pt x="265" y="56"/>
                </a:lnTo>
                <a:lnTo>
                  <a:pt x="265" y="53"/>
                </a:lnTo>
                <a:lnTo>
                  <a:pt x="259" y="57"/>
                </a:lnTo>
                <a:lnTo>
                  <a:pt x="250" y="55"/>
                </a:lnTo>
                <a:lnTo>
                  <a:pt x="246" y="56"/>
                </a:lnTo>
                <a:lnTo>
                  <a:pt x="246" y="53"/>
                </a:lnTo>
                <a:lnTo>
                  <a:pt x="250" y="51"/>
                </a:lnTo>
                <a:lnTo>
                  <a:pt x="250" y="46"/>
                </a:lnTo>
                <a:lnTo>
                  <a:pt x="253" y="41"/>
                </a:lnTo>
                <a:lnTo>
                  <a:pt x="258" y="42"/>
                </a:lnTo>
                <a:lnTo>
                  <a:pt x="259" y="41"/>
                </a:lnTo>
                <a:lnTo>
                  <a:pt x="259" y="38"/>
                </a:lnTo>
                <a:lnTo>
                  <a:pt x="255" y="34"/>
                </a:lnTo>
                <a:lnTo>
                  <a:pt x="259" y="31"/>
                </a:lnTo>
                <a:lnTo>
                  <a:pt x="262" y="35"/>
                </a:lnTo>
                <a:lnTo>
                  <a:pt x="268" y="36"/>
                </a:lnTo>
                <a:lnTo>
                  <a:pt x="279" y="32"/>
                </a:lnTo>
                <a:lnTo>
                  <a:pt x="289" y="24"/>
                </a:lnTo>
                <a:lnTo>
                  <a:pt x="292" y="27"/>
                </a:lnTo>
                <a:lnTo>
                  <a:pt x="301" y="21"/>
                </a:lnTo>
                <a:lnTo>
                  <a:pt x="308" y="19"/>
                </a:lnTo>
                <a:lnTo>
                  <a:pt x="308" y="22"/>
                </a:lnTo>
                <a:lnTo>
                  <a:pt x="314" y="24"/>
                </a:lnTo>
                <a:lnTo>
                  <a:pt x="316" y="21"/>
                </a:lnTo>
                <a:lnTo>
                  <a:pt x="314" y="15"/>
                </a:lnTo>
                <a:lnTo>
                  <a:pt x="317" y="8"/>
                </a:lnTo>
                <a:lnTo>
                  <a:pt x="323" y="8"/>
                </a:lnTo>
                <a:lnTo>
                  <a:pt x="329" y="11"/>
                </a:lnTo>
                <a:lnTo>
                  <a:pt x="347" y="5"/>
                </a:lnTo>
                <a:lnTo>
                  <a:pt x="353" y="0"/>
                </a:lnTo>
                <a:lnTo>
                  <a:pt x="361" y="1"/>
                </a:lnTo>
                <a:lnTo>
                  <a:pt x="358" y="8"/>
                </a:lnTo>
                <a:lnTo>
                  <a:pt x="361" y="19"/>
                </a:lnTo>
                <a:lnTo>
                  <a:pt x="375" y="13"/>
                </a:lnTo>
                <a:lnTo>
                  <a:pt x="387" y="11"/>
                </a:lnTo>
                <a:lnTo>
                  <a:pt x="398" y="4"/>
                </a:lnTo>
                <a:lnTo>
                  <a:pt x="401" y="8"/>
                </a:lnTo>
                <a:lnTo>
                  <a:pt x="396" y="14"/>
                </a:lnTo>
                <a:lnTo>
                  <a:pt x="404" y="15"/>
                </a:lnTo>
                <a:lnTo>
                  <a:pt x="408" y="22"/>
                </a:lnTo>
                <a:lnTo>
                  <a:pt x="405" y="35"/>
                </a:lnTo>
                <a:lnTo>
                  <a:pt x="414" y="25"/>
                </a:lnTo>
                <a:lnTo>
                  <a:pt x="422" y="22"/>
                </a:lnTo>
                <a:lnTo>
                  <a:pt x="434" y="29"/>
                </a:lnTo>
                <a:lnTo>
                  <a:pt x="434" y="32"/>
                </a:lnTo>
                <a:lnTo>
                  <a:pt x="453" y="45"/>
                </a:lnTo>
                <a:lnTo>
                  <a:pt x="456" y="53"/>
                </a:lnTo>
                <a:lnTo>
                  <a:pt x="462" y="64"/>
                </a:lnTo>
                <a:lnTo>
                  <a:pt x="469" y="72"/>
                </a:lnTo>
                <a:lnTo>
                  <a:pt x="462" y="78"/>
                </a:lnTo>
                <a:lnTo>
                  <a:pt x="474" y="74"/>
                </a:lnTo>
                <a:lnTo>
                  <a:pt x="510" y="84"/>
                </a:lnTo>
                <a:lnTo>
                  <a:pt x="520" y="85"/>
                </a:lnTo>
                <a:lnTo>
                  <a:pt x="530" y="84"/>
                </a:lnTo>
                <a:lnTo>
                  <a:pt x="548" y="88"/>
                </a:lnTo>
                <a:lnTo>
                  <a:pt x="553" y="90"/>
                </a:lnTo>
                <a:lnTo>
                  <a:pt x="557" y="92"/>
                </a:lnTo>
                <a:lnTo>
                  <a:pt x="559" y="89"/>
                </a:lnTo>
                <a:lnTo>
                  <a:pt x="569" y="92"/>
                </a:lnTo>
                <a:lnTo>
                  <a:pt x="569" y="95"/>
                </a:lnTo>
                <a:lnTo>
                  <a:pt x="575" y="94"/>
                </a:lnTo>
                <a:lnTo>
                  <a:pt x="587" y="94"/>
                </a:lnTo>
                <a:lnTo>
                  <a:pt x="597" y="98"/>
                </a:lnTo>
                <a:lnTo>
                  <a:pt x="606" y="104"/>
                </a:lnTo>
                <a:lnTo>
                  <a:pt x="620" y="104"/>
                </a:lnTo>
                <a:lnTo>
                  <a:pt x="623" y="100"/>
                </a:lnTo>
                <a:lnTo>
                  <a:pt x="629" y="105"/>
                </a:lnTo>
                <a:lnTo>
                  <a:pt x="642" y="109"/>
                </a:lnTo>
                <a:lnTo>
                  <a:pt x="664" y="105"/>
                </a:lnTo>
                <a:lnTo>
                  <a:pt x="666" y="102"/>
                </a:lnTo>
                <a:lnTo>
                  <a:pt x="678" y="109"/>
                </a:lnTo>
                <a:lnTo>
                  <a:pt x="676" y="111"/>
                </a:lnTo>
                <a:lnTo>
                  <a:pt x="681" y="111"/>
                </a:lnTo>
                <a:lnTo>
                  <a:pt x="687" y="116"/>
                </a:lnTo>
                <a:lnTo>
                  <a:pt x="699" y="118"/>
                </a:lnTo>
                <a:lnTo>
                  <a:pt x="711" y="114"/>
                </a:lnTo>
                <a:lnTo>
                  <a:pt x="718" y="118"/>
                </a:lnTo>
                <a:lnTo>
                  <a:pt x="726" y="116"/>
                </a:lnTo>
                <a:lnTo>
                  <a:pt x="726" y="113"/>
                </a:lnTo>
                <a:lnTo>
                  <a:pt x="745" y="106"/>
                </a:lnTo>
                <a:lnTo>
                  <a:pt x="746" y="103"/>
                </a:lnTo>
                <a:lnTo>
                  <a:pt x="758" y="110"/>
                </a:lnTo>
                <a:lnTo>
                  <a:pt x="758" y="116"/>
                </a:lnTo>
                <a:lnTo>
                  <a:pt x="767" y="126"/>
                </a:lnTo>
                <a:lnTo>
                  <a:pt x="773" y="126"/>
                </a:lnTo>
                <a:lnTo>
                  <a:pt x="770" y="134"/>
                </a:lnTo>
                <a:lnTo>
                  <a:pt x="781" y="135"/>
                </a:lnTo>
                <a:lnTo>
                  <a:pt x="787" y="134"/>
                </a:lnTo>
                <a:lnTo>
                  <a:pt x="796" y="137"/>
                </a:lnTo>
                <a:lnTo>
                  <a:pt x="831" y="142"/>
                </a:lnTo>
                <a:lnTo>
                  <a:pt x="827" y="152"/>
                </a:lnTo>
                <a:lnTo>
                  <a:pt x="837" y="147"/>
                </a:lnTo>
                <a:lnTo>
                  <a:pt x="852" y="150"/>
                </a:lnTo>
                <a:lnTo>
                  <a:pt x="866" y="167"/>
                </a:lnTo>
                <a:lnTo>
                  <a:pt x="873" y="168"/>
                </a:lnTo>
                <a:lnTo>
                  <a:pt x="882" y="167"/>
                </a:lnTo>
                <a:lnTo>
                  <a:pt x="889" y="172"/>
                </a:lnTo>
                <a:lnTo>
                  <a:pt x="891" y="176"/>
                </a:lnTo>
                <a:lnTo>
                  <a:pt x="916" y="178"/>
                </a:lnTo>
                <a:lnTo>
                  <a:pt x="928" y="188"/>
                </a:lnTo>
                <a:lnTo>
                  <a:pt x="948" y="192"/>
                </a:lnTo>
                <a:lnTo>
                  <a:pt x="961" y="200"/>
                </a:lnTo>
                <a:lnTo>
                  <a:pt x="982" y="207"/>
                </a:lnTo>
                <a:lnTo>
                  <a:pt x="989" y="205"/>
                </a:lnTo>
                <a:lnTo>
                  <a:pt x="994" y="210"/>
                </a:lnTo>
                <a:lnTo>
                  <a:pt x="1003" y="213"/>
                </a:lnTo>
                <a:lnTo>
                  <a:pt x="1012" y="210"/>
                </a:lnTo>
                <a:lnTo>
                  <a:pt x="1016" y="213"/>
                </a:lnTo>
                <a:lnTo>
                  <a:pt x="1023" y="211"/>
                </a:lnTo>
                <a:lnTo>
                  <a:pt x="1028" y="221"/>
                </a:lnTo>
                <a:lnTo>
                  <a:pt x="1032" y="215"/>
                </a:lnTo>
                <a:lnTo>
                  <a:pt x="1055" y="219"/>
                </a:lnTo>
                <a:lnTo>
                  <a:pt x="1067" y="216"/>
                </a:lnTo>
                <a:lnTo>
                  <a:pt x="1073" y="214"/>
                </a:lnTo>
                <a:lnTo>
                  <a:pt x="1080" y="213"/>
                </a:lnTo>
                <a:lnTo>
                  <a:pt x="1085" y="218"/>
                </a:lnTo>
                <a:lnTo>
                  <a:pt x="1086" y="213"/>
                </a:lnTo>
                <a:lnTo>
                  <a:pt x="1096" y="216"/>
                </a:lnTo>
                <a:lnTo>
                  <a:pt x="1101" y="210"/>
                </a:lnTo>
                <a:lnTo>
                  <a:pt x="1114" y="209"/>
                </a:lnTo>
                <a:lnTo>
                  <a:pt x="1125" y="210"/>
                </a:lnTo>
                <a:lnTo>
                  <a:pt x="1129" y="208"/>
                </a:lnTo>
                <a:lnTo>
                  <a:pt x="1135" y="209"/>
                </a:lnTo>
                <a:lnTo>
                  <a:pt x="1134" y="213"/>
                </a:lnTo>
                <a:lnTo>
                  <a:pt x="1137" y="216"/>
                </a:lnTo>
                <a:lnTo>
                  <a:pt x="1129" y="218"/>
                </a:lnTo>
                <a:lnTo>
                  <a:pt x="1123" y="220"/>
                </a:lnTo>
                <a:lnTo>
                  <a:pt x="1125" y="228"/>
                </a:lnTo>
                <a:lnTo>
                  <a:pt x="1131" y="226"/>
                </a:lnTo>
                <a:lnTo>
                  <a:pt x="1137" y="221"/>
                </a:lnTo>
                <a:lnTo>
                  <a:pt x="1147" y="216"/>
                </a:lnTo>
                <a:lnTo>
                  <a:pt x="1156" y="216"/>
                </a:lnTo>
                <a:lnTo>
                  <a:pt x="1165" y="213"/>
                </a:lnTo>
                <a:lnTo>
                  <a:pt x="1165" y="219"/>
                </a:lnTo>
                <a:lnTo>
                  <a:pt x="1171" y="213"/>
                </a:lnTo>
                <a:lnTo>
                  <a:pt x="1175" y="211"/>
                </a:lnTo>
                <a:lnTo>
                  <a:pt x="1175" y="216"/>
                </a:lnTo>
                <a:lnTo>
                  <a:pt x="1181" y="214"/>
                </a:lnTo>
                <a:lnTo>
                  <a:pt x="1187" y="218"/>
                </a:lnTo>
                <a:lnTo>
                  <a:pt x="1186" y="223"/>
                </a:lnTo>
                <a:lnTo>
                  <a:pt x="1196" y="224"/>
                </a:lnTo>
                <a:lnTo>
                  <a:pt x="1204" y="228"/>
                </a:lnTo>
                <a:lnTo>
                  <a:pt x="1201" y="231"/>
                </a:lnTo>
                <a:lnTo>
                  <a:pt x="1193" y="230"/>
                </a:lnTo>
                <a:lnTo>
                  <a:pt x="1190" y="234"/>
                </a:lnTo>
                <a:lnTo>
                  <a:pt x="1199" y="234"/>
                </a:lnTo>
                <a:lnTo>
                  <a:pt x="1202" y="239"/>
                </a:lnTo>
                <a:lnTo>
                  <a:pt x="1226" y="241"/>
                </a:lnTo>
                <a:lnTo>
                  <a:pt x="1223" y="246"/>
                </a:lnTo>
                <a:lnTo>
                  <a:pt x="1228" y="244"/>
                </a:lnTo>
                <a:lnTo>
                  <a:pt x="1238" y="246"/>
                </a:lnTo>
                <a:lnTo>
                  <a:pt x="1245" y="250"/>
                </a:lnTo>
                <a:lnTo>
                  <a:pt x="1245" y="253"/>
                </a:lnTo>
                <a:lnTo>
                  <a:pt x="1257" y="263"/>
                </a:lnTo>
                <a:lnTo>
                  <a:pt x="1263" y="266"/>
                </a:lnTo>
                <a:lnTo>
                  <a:pt x="1265" y="261"/>
                </a:lnTo>
                <a:lnTo>
                  <a:pt x="1269" y="261"/>
                </a:lnTo>
                <a:lnTo>
                  <a:pt x="1277" y="267"/>
                </a:lnTo>
                <a:lnTo>
                  <a:pt x="1280" y="268"/>
                </a:lnTo>
                <a:lnTo>
                  <a:pt x="1281" y="272"/>
                </a:lnTo>
                <a:lnTo>
                  <a:pt x="1289" y="276"/>
                </a:lnTo>
                <a:lnTo>
                  <a:pt x="1283" y="267"/>
                </a:lnTo>
                <a:lnTo>
                  <a:pt x="1286" y="262"/>
                </a:lnTo>
                <a:lnTo>
                  <a:pt x="1293" y="260"/>
                </a:lnTo>
                <a:lnTo>
                  <a:pt x="1305" y="251"/>
                </a:lnTo>
                <a:lnTo>
                  <a:pt x="1318" y="252"/>
                </a:lnTo>
                <a:lnTo>
                  <a:pt x="1321" y="255"/>
                </a:lnTo>
                <a:lnTo>
                  <a:pt x="1332" y="255"/>
                </a:lnTo>
                <a:lnTo>
                  <a:pt x="1342" y="250"/>
                </a:lnTo>
                <a:lnTo>
                  <a:pt x="1347" y="260"/>
                </a:lnTo>
                <a:lnTo>
                  <a:pt x="1351" y="261"/>
                </a:lnTo>
                <a:lnTo>
                  <a:pt x="1353" y="266"/>
                </a:lnTo>
                <a:lnTo>
                  <a:pt x="1356" y="263"/>
                </a:lnTo>
                <a:lnTo>
                  <a:pt x="1363" y="266"/>
                </a:lnTo>
                <a:lnTo>
                  <a:pt x="1363" y="268"/>
                </a:lnTo>
                <a:lnTo>
                  <a:pt x="1366" y="270"/>
                </a:lnTo>
                <a:lnTo>
                  <a:pt x="1372" y="270"/>
                </a:lnTo>
                <a:lnTo>
                  <a:pt x="1393" y="275"/>
                </a:lnTo>
                <a:lnTo>
                  <a:pt x="1399" y="282"/>
                </a:lnTo>
                <a:lnTo>
                  <a:pt x="1406" y="284"/>
                </a:lnTo>
                <a:lnTo>
                  <a:pt x="1411" y="291"/>
                </a:lnTo>
                <a:lnTo>
                  <a:pt x="1426" y="296"/>
                </a:lnTo>
                <a:lnTo>
                  <a:pt x="1435" y="297"/>
                </a:lnTo>
                <a:lnTo>
                  <a:pt x="1454" y="296"/>
                </a:lnTo>
                <a:lnTo>
                  <a:pt x="1460" y="304"/>
                </a:lnTo>
                <a:lnTo>
                  <a:pt x="1466" y="305"/>
                </a:lnTo>
                <a:lnTo>
                  <a:pt x="1473" y="303"/>
                </a:lnTo>
                <a:lnTo>
                  <a:pt x="1490" y="300"/>
                </a:lnTo>
                <a:lnTo>
                  <a:pt x="1494" y="303"/>
                </a:lnTo>
                <a:lnTo>
                  <a:pt x="1499" y="300"/>
                </a:lnTo>
                <a:lnTo>
                  <a:pt x="1508" y="302"/>
                </a:lnTo>
                <a:lnTo>
                  <a:pt x="1515" y="299"/>
                </a:lnTo>
                <a:lnTo>
                  <a:pt x="1518" y="294"/>
                </a:lnTo>
                <a:lnTo>
                  <a:pt x="1534" y="288"/>
                </a:lnTo>
                <a:lnTo>
                  <a:pt x="1537" y="289"/>
                </a:lnTo>
                <a:lnTo>
                  <a:pt x="1537" y="292"/>
                </a:lnTo>
                <a:lnTo>
                  <a:pt x="1539" y="300"/>
                </a:lnTo>
                <a:lnTo>
                  <a:pt x="1546" y="303"/>
                </a:lnTo>
                <a:lnTo>
                  <a:pt x="1545" y="310"/>
                </a:lnTo>
                <a:lnTo>
                  <a:pt x="1549" y="314"/>
                </a:lnTo>
                <a:lnTo>
                  <a:pt x="1555" y="314"/>
                </a:lnTo>
                <a:lnTo>
                  <a:pt x="1561" y="319"/>
                </a:lnTo>
                <a:lnTo>
                  <a:pt x="1564" y="325"/>
                </a:lnTo>
                <a:lnTo>
                  <a:pt x="1572" y="329"/>
                </a:lnTo>
                <a:lnTo>
                  <a:pt x="1579" y="321"/>
                </a:lnTo>
                <a:lnTo>
                  <a:pt x="1607" y="331"/>
                </a:lnTo>
                <a:lnTo>
                  <a:pt x="1610" y="339"/>
                </a:lnTo>
                <a:lnTo>
                  <a:pt x="1600" y="363"/>
                </a:lnTo>
                <a:lnTo>
                  <a:pt x="1596" y="368"/>
                </a:lnTo>
                <a:lnTo>
                  <a:pt x="1587" y="372"/>
                </a:lnTo>
                <a:lnTo>
                  <a:pt x="1587" y="378"/>
                </a:lnTo>
                <a:lnTo>
                  <a:pt x="1593" y="386"/>
                </a:lnTo>
                <a:lnTo>
                  <a:pt x="1607" y="391"/>
                </a:lnTo>
                <a:lnTo>
                  <a:pt x="1612" y="376"/>
                </a:lnTo>
                <a:lnTo>
                  <a:pt x="1615" y="372"/>
                </a:lnTo>
                <a:lnTo>
                  <a:pt x="1624" y="372"/>
                </a:lnTo>
                <a:lnTo>
                  <a:pt x="1622" y="386"/>
                </a:lnTo>
                <a:lnTo>
                  <a:pt x="1628" y="389"/>
                </a:lnTo>
                <a:lnTo>
                  <a:pt x="1634" y="388"/>
                </a:lnTo>
                <a:lnTo>
                  <a:pt x="1648" y="396"/>
                </a:lnTo>
                <a:lnTo>
                  <a:pt x="1649" y="399"/>
                </a:lnTo>
                <a:lnTo>
                  <a:pt x="1657" y="399"/>
                </a:lnTo>
                <a:lnTo>
                  <a:pt x="1666" y="407"/>
                </a:lnTo>
                <a:lnTo>
                  <a:pt x="1673" y="409"/>
                </a:lnTo>
                <a:lnTo>
                  <a:pt x="1676" y="415"/>
                </a:lnTo>
                <a:lnTo>
                  <a:pt x="1686" y="420"/>
                </a:lnTo>
                <a:lnTo>
                  <a:pt x="1692" y="419"/>
                </a:lnTo>
                <a:lnTo>
                  <a:pt x="1700" y="423"/>
                </a:lnTo>
                <a:lnTo>
                  <a:pt x="1724" y="422"/>
                </a:lnTo>
                <a:lnTo>
                  <a:pt x="1727" y="428"/>
                </a:lnTo>
                <a:lnTo>
                  <a:pt x="1727" y="434"/>
                </a:lnTo>
                <a:lnTo>
                  <a:pt x="1728" y="438"/>
                </a:lnTo>
                <a:lnTo>
                  <a:pt x="1740" y="445"/>
                </a:lnTo>
                <a:lnTo>
                  <a:pt x="1741" y="450"/>
                </a:lnTo>
                <a:lnTo>
                  <a:pt x="1749" y="459"/>
                </a:lnTo>
                <a:lnTo>
                  <a:pt x="1756" y="470"/>
                </a:lnTo>
                <a:lnTo>
                  <a:pt x="1761" y="470"/>
                </a:lnTo>
                <a:lnTo>
                  <a:pt x="1771" y="462"/>
                </a:lnTo>
                <a:lnTo>
                  <a:pt x="1786" y="470"/>
                </a:lnTo>
                <a:lnTo>
                  <a:pt x="1807" y="461"/>
                </a:lnTo>
                <a:lnTo>
                  <a:pt x="1829" y="478"/>
                </a:lnTo>
                <a:lnTo>
                  <a:pt x="1838" y="477"/>
                </a:lnTo>
                <a:lnTo>
                  <a:pt x="1844" y="491"/>
                </a:lnTo>
                <a:lnTo>
                  <a:pt x="1852" y="494"/>
                </a:lnTo>
                <a:lnTo>
                  <a:pt x="1858" y="504"/>
                </a:lnTo>
                <a:lnTo>
                  <a:pt x="1864" y="507"/>
                </a:lnTo>
                <a:lnTo>
                  <a:pt x="1905" y="499"/>
                </a:lnTo>
                <a:lnTo>
                  <a:pt x="1911" y="504"/>
                </a:lnTo>
                <a:lnTo>
                  <a:pt x="1916" y="504"/>
                </a:lnTo>
                <a:lnTo>
                  <a:pt x="1919" y="506"/>
                </a:lnTo>
                <a:lnTo>
                  <a:pt x="1920" y="512"/>
                </a:lnTo>
                <a:lnTo>
                  <a:pt x="1926" y="515"/>
                </a:lnTo>
                <a:lnTo>
                  <a:pt x="1937" y="507"/>
                </a:lnTo>
                <a:lnTo>
                  <a:pt x="1949" y="517"/>
                </a:lnTo>
                <a:lnTo>
                  <a:pt x="1963" y="514"/>
                </a:lnTo>
                <a:lnTo>
                  <a:pt x="1990" y="518"/>
                </a:lnTo>
                <a:lnTo>
                  <a:pt x="2005" y="522"/>
                </a:lnTo>
                <a:lnTo>
                  <a:pt x="2005" y="511"/>
                </a:lnTo>
                <a:lnTo>
                  <a:pt x="2002" y="508"/>
                </a:lnTo>
                <a:lnTo>
                  <a:pt x="2004" y="498"/>
                </a:lnTo>
                <a:lnTo>
                  <a:pt x="2008" y="496"/>
                </a:lnTo>
                <a:lnTo>
                  <a:pt x="2007" y="486"/>
                </a:lnTo>
                <a:lnTo>
                  <a:pt x="2013" y="482"/>
                </a:lnTo>
                <a:lnTo>
                  <a:pt x="2020" y="488"/>
                </a:lnTo>
                <a:lnTo>
                  <a:pt x="2042" y="492"/>
                </a:lnTo>
                <a:lnTo>
                  <a:pt x="2051" y="502"/>
                </a:lnTo>
                <a:lnTo>
                  <a:pt x="2063" y="503"/>
                </a:lnTo>
                <a:lnTo>
                  <a:pt x="2071" y="507"/>
                </a:lnTo>
                <a:lnTo>
                  <a:pt x="2090" y="509"/>
                </a:lnTo>
                <a:lnTo>
                  <a:pt x="2095" y="515"/>
                </a:lnTo>
                <a:lnTo>
                  <a:pt x="2098" y="525"/>
                </a:lnTo>
                <a:lnTo>
                  <a:pt x="2103" y="529"/>
                </a:lnTo>
                <a:lnTo>
                  <a:pt x="2118" y="527"/>
                </a:lnTo>
                <a:lnTo>
                  <a:pt x="2127" y="529"/>
                </a:lnTo>
                <a:lnTo>
                  <a:pt x="2139" y="529"/>
                </a:lnTo>
                <a:lnTo>
                  <a:pt x="2141" y="534"/>
                </a:lnTo>
                <a:lnTo>
                  <a:pt x="2145" y="538"/>
                </a:lnTo>
                <a:lnTo>
                  <a:pt x="2153" y="561"/>
                </a:lnTo>
                <a:lnTo>
                  <a:pt x="2162" y="561"/>
                </a:lnTo>
                <a:lnTo>
                  <a:pt x="2156" y="565"/>
                </a:lnTo>
                <a:lnTo>
                  <a:pt x="2159" y="570"/>
                </a:lnTo>
                <a:lnTo>
                  <a:pt x="2154" y="571"/>
                </a:lnTo>
                <a:lnTo>
                  <a:pt x="2151" y="576"/>
                </a:lnTo>
                <a:lnTo>
                  <a:pt x="2160" y="577"/>
                </a:lnTo>
                <a:lnTo>
                  <a:pt x="2162" y="583"/>
                </a:lnTo>
                <a:lnTo>
                  <a:pt x="2151" y="587"/>
                </a:lnTo>
                <a:lnTo>
                  <a:pt x="2154" y="591"/>
                </a:lnTo>
                <a:lnTo>
                  <a:pt x="2154" y="599"/>
                </a:lnTo>
                <a:lnTo>
                  <a:pt x="2165" y="603"/>
                </a:lnTo>
                <a:lnTo>
                  <a:pt x="2176" y="603"/>
                </a:lnTo>
                <a:lnTo>
                  <a:pt x="2179" y="598"/>
                </a:lnTo>
                <a:lnTo>
                  <a:pt x="2187" y="597"/>
                </a:lnTo>
                <a:lnTo>
                  <a:pt x="2196" y="597"/>
                </a:lnTo>
                <a:lnTo>
                  <a:pt x="2205" y="591"/>
                </a:lnTo>
                <a:lnTo>
                  <a:pt x="2208" y="590"/>
                </a:lnTo>
                <a:lnTo>
                  <a:pt x="2215" y="596"/>
                </a:lnTo>
                <a:lnTo>
                  <a:pt x="2229" y="596"/>
                </a:lnTo>
                <a:lnTo>
                  <a:pt x="2245" y="607"/>
                </a:lnTo>
                <a:lnTo>
                  <a:pt x="2245" y="613"/>
                </a:lnTo>
                <a:lnTo>
                  <a:pt x="2251" y="616"/>
                </a:lnTo>
                <a:lnTo>
                  <a:pt x="2255" y="624"/>
                </a:lnTo>
                <a:lnTo>
                  <a:pt x="2260" y="627"/>
                </a:lnTo>
                <a:lnTo>
                  <a:pt x="2270" y="628"/>
                </a:lnTo>
                <a:lnTo>
                  <a:pt x="2288" y="619"/>
                </a:lnTo>
                <a:lnTo>
                  <a:pt x="2311" y="620"/>
                </a:lnTo>
                <a:lnTo>
                  <a:pt x="2318" y="618"/>
                </a:lnTo>
                <a:lnTo>
                  <a:pt x="2331" y="627"/>
                </a:lnTo>
                <a:lnTo>
                  <a:pt x="2345" y="632"/>
                </a:lnTo>
                <a:lnTo>
                  <a:pt x="2352" y="633"/>
                </a:lnTo>
                <a:lnTo>
                  <a:pt x="2358" y="639"/>
                </a:lnTo>
                <a:lnTo>
                  <a:pt x="2372" y="639"/>
                </a:lnTo>
                <a:lnTo>
                  <a:pt x="2387" y="644"/>
                </a:lnTo>
                <a:lnTo>
                  <a:pt x="2392" y="643"/>
                </a:lnTo>
                <a:lnTo>
                  <a:pt x="2401" y="632"/>
                </a:lnTo>
                <a:lnTo>
                  <a:pt x="2428" y="632"/>
                </a:lnTo>
                <a:lnTo>
                  <a:pt x="2440" y="624"/>
                </a:lnTo>
                <a:lnTo>
                  <a:pt x="2454" y="627"/>
                </a:lnTo>
                <a:lnTo>
                  <a:pt x="2460" y="622"/>
                </a:lnTo>
                <a:lnTo>
                  <a:pt x="2474" y="624"/>
                </a:lnTo>
                <a:lnTo>
                  <a:pt x="2482" y="634"/>
                </a:lnTo>
                <a:lnTo>
                  <a:pt x="2488" y="633"/>
                </a:lnTo>
                <a:lnTo>
                  <a:pt x="2491" y="635"/>
                </a:lnTo>
                <a:lnTo>
                  <a:pt x="2497" y="634"/>
                </a:lnTo>
                <a:lnTo>
                  <a:pt x="2506" y="639"/>
                </a:lnTo>
                <a:lnTo>
                  <a:pt x="2501" y="659"/>
                </a:lnTo>
                <a:lnTo>
                  <a:pt x="2506" y="664"/>
                </a:lnTo>
                <a:lnTo>
                  <a:pt x="2513" y="664"/>
                </a:lnTo>
                <a:lnTo>
                  <a:pt x="2527" y="674"/>
                </a:lnTo>
                <a:lnTo>
                  <a:pt x="2521" y="675"/>
                </a:lnTo>
                <a:lnTo>
                  <a:pt x="2524" y="680"/>
                </a:lnTo>
                <a:lnTo>
                  <a:pt x="2519" y="680"/>
                </a:lnTo>
                <a:lnTo>
                  <a:pt x="2521" y="684"/>
                </a:lnTo>
                <a:lnTo>
                  <a:pt x="2515" y="687"/>
                </a:lnTo>
                <a:lnTo>
                  <a:pt x="2510" y="685"/>
                </a:lnTo>
                <a:lnTo>
                  <a:pt x="2509" y="690"/>
                </a:lnTo>
                <a:lnTo>
                  <a:pt x="2498" y="685"/>
                </a:lnTo>
                <a:lnTo>
                  <a:pt x="2494" y="686"/>
                </a:lnTo>
                <a:lnTo>
                  <a:pt x="2488" y="691"/>
                </a:lnTo>
                <a:lnTo>
                  <a:pt x="2485" y="713"/>
                </a:lnTo>
                <a:lnTo>
                  <a:pt x="2497" y="722"/>
                </a:lnTo>
                <a:lnTo>
                  <a:pt x="2501" y="735"/>
                </a:lnTo>
                <a:lnTo>
                  <a:pt x="2497" y="739"/>
                </a:lnTo>
                <a:lnTo>
                  <a:pt x="2497" y="753"/>
                </a:lnTo>
                <a:lnTo>
                  <a:pt x="2503" y="758"/>
                </a:lnTo>
                <a:lnTo>
                  <a:pt x="2500" y="768"/>
                </a:lnTo>
                <a:lnTo>
                  <a:pt x="2495" y="771"/>
                </a:lnTo>
                <a:lnTo>
                  <a:pt x="2494" y="775"/>
                </a:lnTo>
                <a:lnTo>
                  <a:pt x="2491" y="774"/>
                </a:lnTo>
                <a:lnTo>
                  <a:pt x="2488" y="779"/>
                </a:lnTo>
                <a:lnTo>
                  <a:pt x="2482" y="780"/>
                </a:lnTo>
                <a:lnTo>
                  <a:pt x="2477" y="787"/>
                </a:lnTo>
                <a:lnTo>
                  <a:pt x="2471" y="785"/>
                </a:lnTo>
                <a:lnTo>
                  <a:pt x="2467" y="786"/>
                </a:lnTo>
                <a:lnTo>
                  <a:pt x="2461" y="797"/>
                </a:lnTo>
                <a:lnTo>
                  <a:pt x="2454" y="802"/>
                </a:lnTo>
                <a:lnTo>
                  <a:pt x="2449" y="800"/>
                </a:lnTo>
                <a:lnTo>
                  <a:pt x="2440" y="803"/>
                </a:lnTo>
                <a:lnTo>
                  <a:pt x="2433" y="813"/>
                </a:lnTo>
                <a:lnTo>
                  <a:pt x="2421" y="816"/>
                </a:lnTo>
                <a:lnTo>
                  <a:pt x="2403" y="817"/>
                </a:lnTo>
                <a:lnTo>
                  <a:pt x="2395" y="824"/>
                </a:lnTo>
                <a:lnTo>
                  <a:pt x="2363" y="834"/>
                </a:lnTo>
                <a:lnTo>
                  <a:pt x="2330" y="847"/>
                </a:lnTo>
                <a:lnTo>
                  <a:pt x="2311" y="856"/>
                </a:lnTo>
                <a:lnTo>
                  <a:pt x="2285" y="864"/>
                </a:lnTo>
                <a:lnTo>
                  <a:pt x="2279" y="871"/>
                </a:lnTo>
                <a:lnTo>
                  <a:pt x="2270" y="876"/>
                </a:lnTo>
                <a:lnTo>
                  <a:pt x="2266" y="885"/>
                </a:lnTo>
                <a:lnTo>
                  <a:pt x="2261" y="885"/>
                </a:lnTo>
                <a:lnTo>
                  <a:pt x="2255" y="897"/>
                </a:lnTo>
                <a:lnTo>
                  <a:pt x="2249" y="902"/>
                </a:lnTo>
                <a:lnTo>
                  <a:pt x="2239" y="905"/>
                </a:lnTo>
                <a:lnTo>
                  <a:pt x="2211" y="902"/>
                </a:lnTo>
                <a:lnTo>
                  <a:pt x="2197" y="906"/>
                </a:lnTo>
                <a:lnTo>
                  <a:pt x="2184" y="906"/>
                </a:lnTo>
                <a:lnTo>
                  <a:pt x="2173" y="908"/>
                </a:lnTo>
                <a:lnTo>
                  <a:pt x="2147" y="911"/>
                </a:lnTo>
                <a:lnTo>
                  <a:pt x="2112" y="913"/>
                </a:lnTo>
                <a:lnTo>
                  <a:pt x="2089" y="921"/>
                </a:lnTo>
                <a:lnTo>
                  <a:pt x="2077" y="918"/>
                </a:lnTo>
                <a:lnTo>
                  <a:pt x="2063" y="923"/>
                </a:lnTo>
                <a:lnTo>
                  <a:pt x="2059" y="923"/>
                </a:lnTo>
                <a:lnTo>
                  <a:pt x="2053" y="924"/>
                </a:lnTo>
                <a:lnTo>
                  <a:pt x="2041" y="933"/>
                </a:lnTo>
                <a:lnTo>
                  <a:pt x="2036" y="929"/>
                </a:lnTo>
                <a:lnTo>
                  <a:pt x="2016" y="929"/>
                </a:lnTo>
                <a:lnTo>
                  <a:pt x="2007" y="933"/>
                </a:lnTo>
                <a:lnTo>
                  <a:pt x="1993" y="939"/>
                </a:lnTo>
                <a:lnTo>
                  <a:pt x="1978" y="952"/>
                </a:lnTo>
                <a:lnTo>
                  <a:pt x="1974" y="962"/>
                </a:lnTo>
                <a:lnTo>
                  <a:pt x="1966" y="964"/>
                </a:lnTo>
                <a:lnTo>
                  <a:pt x="1962" y="970"/>
                </a:lnTo>
                <a:lnTo>
                  <a:pt x="1952" y="974"/>
                </a:lnTo>
                <a:lnTo>
                  <a:pt x="1947" y="979"/>
                </a:lnTo>
                <a:lnTo>
                  <a:pt x="1940" y="983"/>
                </a:lnTo>
                <a:lnTo>
                  <a:pt x="1940" y="987"/>
                </a:lnTo>
                <a:lnTo>
                  <a:pt x="1943" y="991"/>
                </a:lnTo>
                <a:lnTo>
                  <a:pt x="1946" y="992"/>
                </a:lnTo>
                <a:lnTo>
                  <a:pt x="1955" y="991"/>
                </a:lnTo>
                <a:lnTo>
                  <a:pt x="1950" y="987"/>
                </a:lnTo>
                <a:lnTo>
                  <a:pt x="1955" y="989"/>
                </a:lnTo>
                <a:lnTo>
                  <a:pt x="1962" y="1001"/>
                </a:lnTo>
                <a:lnTo>
                  <a:pt x="1968" y="1005"/>
                </a:lnTo>
                <a:lnTo>
                  <a:pt x="1975" y="1004"/>
                </a:lnTo>
                <a:lnTo>
                  <a:pt x="1977" y="1008"/>
                </a:lnTo>
                <a:lnTo>
                  <a:pt x="1960" y="1018"/>
                </a:lnTo>
                <a:lnTo>
                  <a:pt x="1952" y="1020"/>
                </a:lnTo>
                <a:lnTo>
                  <a:pt x="1944" y="1023"/>
                </a:lnTo>
                <a:lnTo>
                  <a:pt x="1934" y="1034"/>
                </a:lnTo>
                <a:lnTo>
                  <a:pt x="1923" y="1041"/>
                </a:lnTo>
                <a:lnTo>
                  <a:pt x="1919" y="1041"/>
                </a:lnTo>
                <a:lnTo>
                  <a:pt x="1911" y="1038"/>
                </a:lnTo>
                <a:lnTo>
                  <a:pt x="1911" y="1032"/>
                </a:lnTo>
                <a:lnTo>
                  <a:pt x="1917" y="1034"/>
                </a:lnTo>
                <a:lnTo>
                  <a:pt x="1920" y="1032"/>
                </a:lnTo>
                <a:lnTo>
                  <a:pt x="1928" y="1033"/>
                </a:lnTo>
                <a:lnTo>
                  <a:pt x="1934" y="1029"/>
                </a:lnTo>
                <a:lnTo>
                  <a:pt x="1938" y="1022"/>
                </a:lnTo>
                <a:lnTo>
                  <a:pt x="1929" y="1022"/>
                </a:lnTo>
                <a:lnTo>
                  <a:pt x="1926" y="1025"/>
                </a:lnTo>
                <a:lnTo>
                  <a:pt x="1911" y="1026"/>
                </a:lnTo>
                <a:lnTo>
                  <a:pt x="1895" y="1037"/>
                </a:lnTo>
                <a:lnTo>
                  <a:pt x="1889" y="1047"/>
                </a:lnTo>
                <a:lnTo>
                  <a:pt x="1883" y="1054"/>
                </a:lnTo>
                <a:lnTo>
                  <a:pt x="1876" y="1057"/>
                </a:lnTo>
                <a:lnTo>
                  <a:pt x="1861" y="1076"/>
                </a:lnTo>
                <a:lnTo>
                  <a:pt x="1861" y="1081"/>
                </a:lnTo>
                <a:lnTo>
                  <a:pt x="1855" y="1084"/>
                </a:lnTo>
                <a:lnTo>
                  <a:pt x="1838" y="1100"/>
                </a:lnTo>
                <a:lnTo>
                  <a:pt x="1828" y="1107"/>
                </a:lnTo>
                <a:lnTo>
                  <a:pt x="1825" y="1112"/>
                </a:lnTo>
                <a:lnTo>
                  <a:pt x="1807" y="1121"/>
                </a:lnTo>
                <a:lnTo>
                  <a:pt x="1797" y="1135"/>
                </a:lnTo>
                <a:lnTo>
                  <a:pt x="1794" y="1141"/>
                </a:lnTo>
                <a:lnTo>
                  <a:pt x="1786" y="1147"/>
                </a:lnTo>
                <a:lnTo>
                  <a:pt x="1774" y="1152"/>
                </a:lnTo>
                <a:lnTo>
                  <a:pt x="1765" y="1157"/>
                </a:lnTo>
                <a:lnTo>
                  <a:pt x="1759" y="1168"/>
                </a:lnTo>
                <a:lnTo>
                  <a:pt x="1755" y="1172"/>
                </a:lnTo>
                <a:lnTo>
                  <a:pt x="1755" y="1177"/>
                </a:lnTo>
                <a:lnTo>
                  <a:pt x="1737" y="1190"/>
                </a:lnTo>
                <a:lnTo>
                  <a:pt x="1733" y="1193"/>
                </a:lnTo>
                <a:lnTo>
                  <a:pt x="1713" y="1211"/>
                </a:lnTo>
                <a:lnTo>
                  <a:pt x="1707" y="1221"/>
                </a:lnTo>
                <a:lnTo>
                  <a:pt x="1698" y="1235"/>
                </a:lnTo>
                <a:lnTo>
                  <a:pt x="1698" y="1237"/>
                </a:lnTo>
                <a:lnTo>
                  <a:pt x="1686" y="1246"/>
                </a:lnTo>
                <a:lnTo>
                  <a:pt x="1677" y="1261"/>
                </a:lnTo>
                <a:lnTo>
                  <a:pt x="1673" y="1263"/>
                </a:lnTo>
                <a:lnTo>
                  <a:pt x="1666" y="1274"/>
                </a:lnTo>
                <a:lnTo>
                  <a:pt x="1661" y="1293"/>
                </a:lnTo>
                <a:lnTo>
                  <a:pt x="1677" y="1353"/>
                </a:lnTo>
                <a:lnTo>
                  <a:pt x="1671" y="1354"/>
                </a:lnTo>
                <a:lnTo>
                  <a:pt x="1676" y="1385"/>
                </a:lnTo>
                <a:lnTo>
                  <a:pt x="1691" y="1414"/>
                </a:lnTo>
                <a:lnTo>
                  <a:pt x="1707" y="1434"/>
                </a:lnTo>
                <a:lnTo>
                  <a:pt x="1713" y="1436"/>
                </a:lnTo>
                <a:lnTo>
                  <a:pt x="1725" y="1438"/>
                </a:lnTo>
                <a:lnTo>
                  <a:pt x="1743" y="1447"/>
                </a:lnTo>
                <a:lnTo>
                  <a:pt x="1744" y="1451"/>
                </a:lnTo>
                <a:lnTo>
                  <a:pt x="1750" y="1456"/>
                </a:lnTo>
                <a:lnTo>
                  <a:pt x="1752" y="1464"/>
                </a:lnTo>
                <a:lnTo>
                  <a:pt x="1755" y="1467"/>
                </a:lnTo>
                <a:lnTo>
                  <a:pt x="1756" y="1474"/>
                </a:lnTo>
                <a:lnTo>
                  <a:pt x="1749" y="1474"/>
                </a:lnTo>
                <a:lnTo>
                  <a:pt x="1736" y="1484"/>
                </a:lnTo>
                <a:lnTo>
                  <a:pt x="1733" y="1483"/>
                </a:lnTo>
                <a:lnTo>
                  <a:pt x="1724" y="1485"/>
                </a:lnTo>
                <a:lnTo>
                  <a:pt x="1719" y="1490"/>
                </a:lnTo>
                <a:lnTo>
                  <a:pt x="1722" y="1494"/>
                </a:lnTo>
                <a:lnTo>
                  <a:pt x="1719" y="1495"/>
                </a:lnTo>
                <a:lnTo>
                  <a:pt x="1712" y="1493"/>
                </a:lnTo>
                <a:lnTo>
                  <a:pt x="1707" y="1495"/>
                </a:lnTo>
                <a:lnTo>
                  <a:pt x="1704" y="1493"/>
                </a:lnTo>
                <a:lnTo>
                  <a:pt x="1698" y="1495"/>
                </a:lnTo>
                <a:lnTo>
                  <a:pt x="1686" y="1503"/>
                </a:lnTo>
                <a:lnTo>
                  <a:pt x="1689" y="1508"/>
                </a:lnTo>
                <a:lnTo>
                  <a:pt x="1680" y="1514"/>
                </a:lnTo>
                <a:lnTo>
                  <a:pt x="1676" y="1516"/>
                </a:lnTo>
                <a:lnTo>
                  <a:pt x="1663" y="1513"/>
                </a:lnTo>
                <a:lnTo>
                  <a:pt x="1658" y="1516"/>
                </a:lnTo>
                <a:lnTo>
                  <a:pt x="1651" y="1516"/>
                </a:lnTo>
                <a:lnTo>
                  <a:pt x="1642" y="1519"/>
                </a:lnTo>
                <a:lnTo>
                  <a:pt x="1634" y="1519"/>
                </a:lnTo>
                <a:lnTo>
                  <a:pt x="1612" y="1530"/>
                </a:lnTo>
                <a:lnTo>
                  <a:pt x="1610" y="1534"/>
                </a:lnTo>
                <a:lnTo>
                  <a:pt x="1604" y="1539"/>
                </a:lnTo>
                <a:lnTo>
                  <a:pt x="1603" y="1544"/>
                </a:lnTo>
                <a:lnTo>
                  <a:pt x="1603" y="1548"/>
                </a:lnTo>
                <a:lnTo>
                  <a:pt x="1601" y="1550"/>
                </a:lnTo>
                <a:lnTo>
                  <a:pt x="1597" y="1550"/>
                </a:lnTo>
                <a:lnTo>
                  <a:pt x="1594" y="1546"/>
                </a:lnTo>
                <a:lnTo>
                  <a:pt x="1581" y="1551"/>
                </a:lnTo>
                <a:lnTo>
                  <a:pt x="1576" y="1557"/>
                </a:lnTo>
                <a:lnTo>
                  <a:pt x="1573" y="1565"/>
                </a:lnTo>
                <a:lnTo>
                  <a:pt x="1572" y="1571"/>
                </a:lnTo>
                <a:lnTo>
                  <a:pt x="1573" y="1579"/>
                </a:lnTo>
                <a:lnTo>
                  <a:pt x="1572" y="1583"/>
                </a:lnTo>
                <a:lnTo>
                  <a:pt x="1569" y="1586"/>
                </a:lnTo>
                <a:lnTo>
                  <a:pt x="1555" y="1586"/>
                </a:lnTo>
                <a:lnTo>
                  <a:pt x="1548" y="1587"/>
                </a:lnTo>
                <a:lnTo>
                  <a:pt x="1543" y="1592"/>
                </a:lnTo>
                <a:lnTo>
                  <a:pt x="1539" y="1599"/>
                </a:lnTo>
                <a:lnTo>
                  <a:pt x="1537" y="1609"/>
                </a:lnTo>
                <a:lnTo>
                  <a:pt x="1534" y="1619"/>
                </a:lnTo>
                <a:lnTo>
                  <a:pt x="1536" y="1623"/>
                </a:lnTo>
                <a:lnTo>
                  <a:pt x="1533" y="1632"/>
                </a:lnTo>
                <a:lnTo>
                  <a:pt x="1524" y="1634"/>
                </a:lnTo>
                <a:lnTo>
                  <a:pt x="1518" y="1640"/>
                </a:lnTo>
                <a:lnTo>
                  <a:pt x="1514" y="1646"/>
                </a:lnTo>
                <a:lnTo>
                  <a:pt x="1508" y="1649"/>
                </a:lnTo>
                <a:lnTo>
                  <a:pt x="1502" y="1662"/>
                </a:lnTo>
                <a:lnTo>
                  <a:pt x="1502" y="1672"/>
                </a:lnTo>
                <a:lnTo>
                  <a:pt x="1497" y="1672"/>
                </a:lnTo>
                <a:lnTo>
                  <a:pt x="1496" y="1668"/>
                </a:lnTo>
                <a:lnTo>
                  <a:pt x="1490" y="1672"/>
                </a:lnTo>
                <a:lnTo>
                  <a:pt x="1487" y="1678"/>
                </a:lnTo>
                <a:lnTo>
                  <a:pt x="1482" y="1681"/>
                </a:lnTo>
                <a:lnTo>
                  <a:pt x="1479" y="1689"/>
                </a:lnTo>
                <a:lnTo>
                  <a:pt x="1485" y="1700"/>
                </a:lnTo>
                <a:lnTo>
                  <a:pt x="1502" y="1710"/>
                </a:lnTo>
                <a:lnTo>
                  <a:pt x="1503" y="1705"/>
                </a:lnTo>
                <a:lnTo>
                  <a:pt x="1500" y="1692"/>
                </a:lnTo>
                <a:lnTo>
                  <a:pt x="1503" y="1688"/>
                </a:lnTo>
                <a:lnTo>
                  <a:pt x="1505" y="1691"/>
                </a:lnTo>
                <a:lnTo>
                  <a:pt x="1505" y="1699"/>
                </a:lnTo>
                <a:lnTo>
                  <a:pt x="1508" y="1708"/>
                </a:lnTo>
                <a:lnTo>
                  <a:pt x="1514" y="1713"/>
                </a:lnTo>
                <a:lnTo>
                  <a:pt x="1506" y="1715"/>
                </a:lnTo>
                <a:lnTo>
                  <a:pt x="1503" y="1718"/>
                </a:lnTo>
                <a:lnTo>
                  <a:pt x="1497" y="1719"/>
                </a:lnTo>
                <a:lnTo>
                  <a:pt x="1493" y="1718"/>
                </a:lnTo>
                <a:lnTo>
                  <a:pt x="1479" y="1721"/>
                </a:lnTo>
                <a:lnTo>
                  <a:pt x="1473" y="1719"/>
                </a:lnTo>
                <a:lnTo>
                  <a:pt x="1457" y="1725"/>
                </a:lnTo>
                <a:lnTo>
                  <a:pt x="1448" y="1723"/>
                </a:lnTo>
                <a:lnTo>
                  <a:pt x="1445" y="1718"/>
                </a:lnTo>
                <a:lnTo>
                  <a:pt x="1448" y="1715"/>
                </a:lnTo>
                <a:lnTo>
                  <a:pt x="1444" y="1714"/>
                </a:lnTo>
                <a:lnTo>
                  <a:pt x="1436" y="1718"/>
                </a:lnTo>
                <a:lnTo>
                  <a:pt x="1423" y="1714"/>
                </a:lnTo>
                <a:lnTo>
                  <a:pt x="1418" y="1716"/>
                </a:lnTo>
                <a:lnTo>
                  <a:pt x="1415" y="1716"/>
                </a:lnTo>
                <a:lnTo>
                  <a:pt x="1411" y="1720"/>
                </a:lnTo>
                <a:lnTo>
                  <a:pt x="1414" y="1723"/>
                </a:lnTo>
                <a:lnTo>
                  <a:pt x="1411" y="1724"/>
                </a:lnTo>
                <a:lnTo>
                  <a:pt x="1400" y="1719"/>
                </a:lnTo>
                <a:lnTo>
                  <a:pt x="1400" y="1715"/>
                </a:lnTo>
                <a:lnTo>
                  <a:pt x="1393" y="1713"/>
                </a:lnTo>
                <a:lnTo>
                  <a:pt x="1387" y="1712"/>
                </a:lnTo>
                <a:lnTo>
                  <a:pt x="1380" y="1715"/>
                </a:lnTo>
                <a:lnTo>
                  <a:pt x="1371" y="1712"/>
                </a:lnTo>
                <a:lnTo>
                  <a:pt x="1359" y="1714"/>
                </a:lnTo>
                <a:lnTo>
                  <a:pt x="1345" y="1723"/>
                </a:lnTo>
                <a:lnTo>
                  <a:pt x="1336" y="1724"/>
                </a:lnTo>
                <a:lnTo>
                  <a:pt x="1330" y="1729"/>
                </a:lnTo>
                <a:lnTo>
                  <a:pt x="1327" y="1734"/>
                </a:lnTo>
                <a:lnTo>
                  <a:pt x="1326" y="1740"/>
                </a:lnTo>
                <a:lnTo>
                  <a:pt x="1323" y="1740"/>
                </a:lnTo>
                <a:lnTo>
                  <a:pt x="1321" y="1738"/>
                </a:lnTo>
                <a:lnTo>
                  <a:pt x="1315" y="1738"/>
                </a:lnTo>
                <a:lnTo>
                  <a:pt x="1312" y="1740"/>
                </a:lnTo>
                <a:lnTo>
                  <a:pt x="1299" y="1742"/>
                </a:lnTo>
                <a:lnTo>
                  <a:pt x="1292" y="1747"/>
                </a:lnTo>
                <a:lnTo>
                  <a:pt x="1278" y="1752"/>
                </a:lnTo>
                <a:lnTo>
                  <a:pt x="1269" y="1765"/>
                </a:lnTo>
                <a:lnTo>
                  <a:pt x="1245" y="1778"/>
                </a:lnTo>
                <a:lnTo>
                  <a:pt x="1235" y="1802"/>
                </a:lnTo>
                <a:lnTo>
                  <a:pt x="1231" y="1805"/>
                </a:lnTo>
                <a:lnTo>
                  <a:pt x="1229" y="1812"/>
                </a:lnTo>
                <a:lnTo>
                  <a:pt x="1223" y="1822"/>
                </a:lnTo>
                <a:lnTo>
                  <a:pt x="1220" y="1825"/>
                </a:lnTo>
                <a:lnTo>
                  <a:pt x="1213" y="1836"/>
                </a:lnTo>
                <a:lnTo>
                  <a:pt x="1211" y="1844"/>
                </a:lnTo>
                <a:lnTo>
                  <a:pt x="1207" y="1845"/>
                </a:lnTo>
                <a:lnTo>
                  <a:pt x="1202" y="1844"/>
                </a:lnTo>
                <a:lnTo>
                  <a:pt x="1192" y="1852"/>
                </a:lnTo>
                <a:lnTo>
                  <a:pt x="1190" y="1850"/>
                </a:lnTo>
                <a:lnTo>
                  <a:pt x="1186" y="1854"/>
                </a:lnTo>
                <a:lnTo>
                  <a:pt x="1184" y="1857"/>
                </a:lnTo>
                <a:lnTo>
                  <a:pt x="1186" y="1861"/>
                </a:lnTo>
                <a:lnTo>
                  <a:pt x="1183" y="1866"/>
                </a:lnTo>
                <a:lnTo>
                  <a:pt x="1177" y="1865"/>
                </a:lnTo>
                <a:lnTo>
                  <a:pt x="1168" y="1871"/>
                </a:lnTo>
                <a:lnTo>
                  <a:pt x="1166" y="1878"/>
                </a:lnTo>
                <a:lnTo>
                  <a:pt x="1161" y="1881"/>
                </a:lnTo>
                <a:lnTo>
                  <a:pt x="1158" y="1880"/>
                </a:lnTo>
                <a:lnTo>
                  <a:pt x="1152" y="1883"/>
                </a:lnTo>
                <a:lnTo>
                  <a:pt x="1153" y="1886"/>
                </a:lnTo>
                <a:lnTo>
                  <a:pt x="1149" y="1887"/>
                </a:lnTo>
                <a:lnTo>
                  <a:pt x="1143" y="1886"/>
                </a:lnTo>
                <a:lnTo>
                  <a:pt x="1135" y="1886"/>
                </a:lnTo>
                <a:lnTo>
                  <a:pt x="1120" y="1864"/>
                </a:lnTo>
                <a:lnTo>
                  <a:pt x="1113" y="1857"/>
                </a:lnTo>
                <a:lnTo>
                  <a:pt x="1104" y="1852"/>
                </a:lnTo>
                <a:lnTo>
                  <a:pt x="1099" y="1854"/>
                </a:lnTo>
                <a:lnTo>
                  <a:pt x="1089" y="1857"/>
                </a:lnTo>
                <a:lnTo>
                  <a:pt x="1085" y="1856"/>
                </a:lnTo>
                <a:lnTo>
                  <a:pt x="1080" y="1852"/>
                </a:lnTo>
                <a:lnTo>
                  <a:pt x="1074" y="1851"/>
                </a:lnTo>
                <a:lnTo>
                  <a:pt x="1055" y="1854"/>
                </a:lnTo>
                <a:lnTo>
                  <a:pt x="1050" y="1856"/>
                </a:lnTo>
                <a:lnTo>
                  <a:pt x="1044" y="1862"/>
                </a:lnTo>
                <a:lnTo>
                  <a:pt x="1040" y="1871"/>
                </a:lnTo>
                <a:lnTo>
                  <a:pt x="1031" y="1877"/>
                </a:lnTo>
                <a:lnTo>
                  <a:pt x="1023" y="1877"/>
                </a:lnTo>
                <a:lnTo>
                  <a:pt x="1019" y="1880"/>
                </a:lnTo>
                <a:lnTo>
                  <a:pt x="1004" y="1877"/>
                </a:lnTo>
                <a:lnTo>
                  <a:pt x="1000" y="1872"/>
                </a:lnTo>
                <a:lnTo>
                  <a:pt x="992" y="1870"/>
                </a:lnTo>
                <a:lnTo>
                  <a:pt x="985" y="1871"/>
                </a:lnTo>
                <a:lnTo>
                  <a:pt x="979" y="1861"/>
                </a:lnTo>
                <a:lnTo>
                  <a:pt x="976" y="1857"/>
                </a:lnTo>
                <a:lnTo>
                  <a:pt x="967" y="1855"/>
                </a:lnTo>
                <a:lnTo>
                  <a:pt x="959" y="1856"/>
                </a:lnTo>
                <a:lnTo>
                  <a:pt x="946" y="1851"/>
                </a:lnTo>
                <a:lnTo>
                  <a:pt x="940" y="1851"/>
                </a:lnTo>
                <a:lnTo>
                  <a:pt x="933" y="1849"/>
                </a:lnTo>
                <a:lnTo>
                  <a:pt x="925" y="1851"/>
                </a:lnTo>
                <a:lnTo>
                  <a:pt x="903" y="1847"/>
                </a:lnTo>
                <a:lnTo>
                  <a:pt x="877" y="1847"/>
                </a:lnTo>
                <a:lnTo>
                  <a:pt x="870" y="1851"/>
                </a:lnTo>
                <a:lnTo>
                  <a:pt x="858" y="1854"/>
                </a:lnTo>
                <a:lnTo>
                  <a:pt x="845" y="1851"/>
                </a:lnTo>
                <a:lnTo>
                  <a:pt x="840" y="1845"/>
                </a:lnTo>
                <a:lnTo>
                  <a:pt x="833" y="1843"/>
                </a:lnTo>
                <a:lnTo>
                  <a:pt x="828" y="1844"/>
                </a:lnTo>
                <a:lnTo>
                  <a:pt x="822" y="1840"/>
                </a:lnTo>
                <a:lnTo>
                  <a:pt x="819" y="1836"/>
                </a:lnTo>
                <a:lnTo>
                  <a:pt x="806" y="1834"/>
                </a:lnTo>
                <a:lnTo>
                  <a:pt x="800" y="1836"/>
                </a:lnTo>
                <a:lnTo>
                  <a:pt x="793" y="1835"/>
                </a:lnTo>
                <a:lnTo>
                  <a:pt x="788" y="1836"/>
                </a:lnTo>
                <a:lnTo>
                  <a:pt x="787" y="1834"/>
                </a:lnTo>
                <a:lnTo>
                  <a:pt x="781" y="1834"/>
                </a:lnTo>
                <a:lnTo>
                  <a:pt x="778" y="1828"/>
                </a:lnTo>
                <a:lnTo>
                  <a:pt x="767" y="1825"/>
                </a:lnTo>
                <a:lnTo>
                  <a:pt x="760" y="1826"/>
                </a:lnTo>
                <a:lnTo>
                  <a:pt x="752" y="1825"/>
                </a:lnTo>
                <a:lnTo>
                  <a:pt x="742" y="1826"/>
                </a:lnTo>
                <a:lnTo>
                  <a:pt x="717" y="1818"/>
                </a:lnTo>
                <a:lnTo>
                  <a:pt x="711" y="1822"/>
                </a:lnTo>
                <a:lnTo>
                  <a:pt x="696" y="1823"/>
                </a:lnTo>
                <a:lnTo>
                  <a:pt x="678" y="1822"/>
                </a:lnTo>
                <a:lnTo>
                  <a:pt x="645" y="1813"/>
                </a:lnTo>
                <a:lnTo>
                  <a:pt x="636" y="1814"/>
                </a:lnTo>
                <a:lnTo>
                  <a:pt x="629" y="1823"/>
                </a:lnTo>
                <a:lnTo>
                  <a:pt x="617" y="1830"/>
                </a:lnTo>
                <a:lnTo>
                  <a:pt x="611" y="1838"/>
                </a:lnTo>
                <a:lnTo>
                  <a:pt x="605" y="1840"/>
                </a:lnTo>
                <a:lnTo>
                  <a:pt x="588" y="1843"/>
                </a:lnTo>
                <a:lnTo>
                  <a:pt x="581" y="1851"/>
                </a:lnTo>
                <a:lnTo>
                  <a:pt x="577" y="1855"/>
                </a:lnTo>
                <a:lnTo>
                  <a:pt x="569" y="1854"/>
                </a:lnTo>
                <a:lnTo>
                  <a:pt x="562" y="1856"/>
                </a:lnTo>
                <a:lnTo>
                  <a:pt x="553" y="1856"/>
                </a:lnTo>
                <a:lnTo>
                  <a:pt x="529" y="1846"/>
                </a:lnTo>
                <a:lnTo>
                  <a:pt x="517" y="1845"/>
                </a:lnTo>
                <a:lnTo>
                  <a:pt x="495" y="1850"/>
                </a:lnTo>
                <a:lnTo>
                  <a:pt x="486" y="1849"/>
                </a:lnTo>
                <a:lnTo>
                  <a:pt x="483" y="1850"/>
                </a:lnTo>
                <a:lnTo>
                  <a:pt x="478" y="1850"/>
                </a:lnTo>
                <a:lnTo>
                  <a:pt x="465" y="1855"/>
                </a:lnTo>
                <a:lnTo>
                  <a:pt x="453" y="1856"/>
                </a:lnTo>
                <a:lnTo>
                  <a:pt x="431" y="1876"/>
                </a:lnTo>
                <a:lnTo>
                  <a:pt x="426" y="1881"/>
                </a:lnTo>
                <a:lnTo>
                  <a:pt x="419" y="1882"/>
                </a:lnTo>
                <a:lnTo>
                  <a:pt x="410" y="1894"/>
                </a:lnTo>
                <a:lnTo>
                  <a:pt x="405" y="1896"/>
                </a:lnTo>
                <a:lnTo>
                  <a:pt x="392" y="1927"/>
                </a:lnTo>
                <a:lnTo>
                  <a:pt x="386" y="1927"/>
                </a:lnTo>
                <a:lnTo>
                  <a:pt x="383" y="1920"/>
                </a:lnTo>
                <a:lnTo>
                  <a:pt x="384" y="1914"/>
                </a:lnTo>
                <a:lnTo>
                  <a:pt x="381" y="1909"/>
                </a:lnTo>
                <a:lnTo>
                  <a:pt x="374" y="1908"/>
                </a:lnTo>
                <a:lnTo>
                  <a:pt x="367" y="1934"/>
                </a:lnTo>
                <a:lnTo>
                  <a:pt x="359" y="1938"/>
                </a:lnTo>
                <a:lnTo>
                  <a:pt x="352" y="1936"/>
                </a:lnTo>
                <a:lnTo>
                  <a:pt x="319" y="1943"/>
                </a:lnTo>
                <a:lnTo>
                  <a:pt x="311" y="1932"/>
                </a:lnTo>
                <a:lnTo>
                  <a:pt x="302" y="1925"/>
                </a:lnTo>
                <a:lnTo>
                  <a:pt x="300" y="1925"/>
                </a:lnTo>
                <a:lnTo>
                  <a:pt x="295" y="1925"/>
                </a:lnTo>
                <a:lnTo>
                  <a:pt x="286" y="1917"/>
                </a:lnTo>
                <a:lnTo>
                  <a:pt x="282" y="1918"/>
                </a:lnTo>
                <a:lnTo>
                  <a:pt x="279" y="1915"/>
                </a:lnTo>
                <a:lnTo>
                  <a:pt x="274" y="1901"/>
                </a:lnTo>
                <a:lnTo>
                  <a:pt x="262" y="1886"/>
                </a:lnTo>
                <a:lnTo>
                  <a:pt x="247" y="1885"/>
                </a:lnTo>
                <a:lnTo>
                  <a:pt x="237" y="1880"/>
                </a:lnTo>
                <a:lnTo>
                  <a:pt x="231" y="1866"/>
                </a:lnTo>
                <a:lnTo>
                  <a:pt x="231" y="1859"/>
                </a:lnTo>
                <a:lnTo>
                  <a:pt x="227" y="1850"/>
                </a:lnTo>
                <a:lnTo>
                  <a:pt x="221" y="1846"/>
                </a:lnTo>
                <a:lnTo>
                  <a:pt x="218" y="1829"/>
                </a:lnTo>
                <a:lnTo>
                  <a:pt x="215" y="1824"/>
                </a:lnTo>
                <a:lnTo>
                  <a:pt x="215" y="1813"/>
                </a:lnTo>
                <a:lnTo>
                  <a:pt x="212" y="1820"/>
                </a:lnTo>
                <a:lnTo>
                  <a:pt x="201" y="1787"/>
                </a:lnTo>
                <a:lnTo>
                  <a:pt x="195" y="1784"/>
                </a:lnTo>
                <a:lnTo>
                  <a:pt x="201" y="1781"/>
                </a:lnTo>
                <a:lnTo>
                  <a:pt x="209" y="1782"/>
                </a:lnTo>
                <a:lnTo>
                  <a:pt x="210" y="1793"/>
                </a:lnTo>
                <a:lnTo>
                  <a:pt x="218" y="1788"/>
                </a:lnTo>
                <a:lnTo>
                  <a:pt x="222" y="1781"/>
                </a:lnTo>
                <a:lnTo>
                  <a:pt x="222" y="1775"/>
                </a:lnTo>
                <a:lnTo>
                  <a:pt x="213" y="1775"/>
                </a:lnTo>
                <a:lnTo>
                  <a:pt x="212" y="1768"/>
                </a:lnTo>
                <a:lnTo>
                  <a:pt x="201" y="1761"/>
                </a:lnTo>
                <a:lnTo>
                  <a:pt x="195" y="1761"/>
                </a:lnTo>
                <a:lnTo>
                  <a:pt x="188" y="1757"/>
                </a:lnTo>
                <a:lnTo>
                  <a:pt x="189" y="1751"/>
                </a:lnTo>
                <a:lnTo>
                  <a:pt x="183" y="1738"/>
                </a:lnTo>
                <a:lnTo>
                  <a:pt x="185" y="1728"/>
                </a:lnTo>
                <a:lnTo>
                  <a:pt x="189" y="1726"/>
                </a:lnTo>
                <a:lnTo>
                  <a:pt x="192" y="1724"/>
                </a:lnTo>
                <a:lnTo>
                  <a:pt x="204" y="1721"/>
                </a:lnTo>
                <a:lnTo>
                  <a:pt x="207" y="1719"/>
                </a:lnTo>
                <a:lnTo>
                  <a:pt x="200" y="1713"/>
                </a:lnTo>
                <a:lnTo>
                  <a:pt x="200" y="1702"/>
                </a:lnTo>
                <a:lnTo>
                  <a:pt x="194" y="1681"/>
                </a:lnTo>
                <a:lnTo>
                  <a:pt x="185" y="1668"/>
                </a:lnTo>
                <a:lnTo>
                  <a:pt x="146" y="1631"/>
                </a:lnTo>
                <a:lnTo>
                  <a:pt x="130" y="1618"/>
                </a:lnTo>
                <a:lnTo>
                  <a:pt x="118" y="1611"/>
                </a:lnTo>
                <a:lnTo>
                  <a:pt x="112" y="1602"/>
                </a:lnTo>
                <a:lnTo>
                  <a:pt x="109" y="1593"/>
                </a:lnTo>
                <a:lnTo>
                  <a:pt x="107" y="1599"/>
                </a:lnTo>
                <a:lnTo>
                  <a:pt x="109" y="1605"/>
                </a:lnTo>
                <a:lnTo>
                  <a:pt x="88" y="1593"/>
                </a:lnTo>
                <a:lnTo>
                  <a:pt x="75" y="1588"/>
                </a:lnTo>
                <a:lnTo>
                  <a:pt x="28" y="1586"/>
                </a:lnTo>
                <a:lnTo>
                  <a:pt x="9" y="1588"/>
                </a:lnTo>
                <a:lnTo>
                  <a:pt x="3" y="1581"/>
                </a:lnTo>
                <a:lnTo>
                  <a:pt x="5" y="1572"/>
                </a:lnTo>
                <a:lnTo>
                  <a:pt x="2" y="1566"/>
                </a:lnTo>
                <a:lnTo>
                  <a:pt x="3" y="1561"/>
                </a:lnTo>
                <a:lnTo>
                  <a:pt x="2" y="1550"/>
                </a:lnTo>
                <a:lnTo>
                  <a:pt x="5" y="1541"/>
                </a:lnTo>
                <a:lnTo>
                  <a:pt x="6" y="1537"/>
                </a:lnTo>
                <a:lnTo>
                  <a:pt x="6" y="1530"/>
                </a:lnTo>
                <a:lnTo>
                  <a:pt x="2" y="1525"/>
                </a:lnTo>
                <a:lnTo>
                  <a:pt x="6" y="1524"/>
                </a:lnTo>
                <a:lnTo>
                  <a:pt x="8" y="1506"/>
                </a:lnTo>
                <a:lnTo>
                  <a:pt x="3" y="1503"/>
                </a:lnTo>
                <a:lnTo>
                  <a:pt x="0" y="1495"/>
                </a:lnTo>
                <a:lnTo>
                  <a:pt x="2" y="1489"/>
                </a:lnTo>
                <a:lnTo>
                  <a:pt x="6" y="1487"/>
                </a:lnTo>
                <a:lnTo>
                  <a:pt x="12" y="1478"/>
                </a:lnTo>
                <a:lnTo>
                  <a:pt x="24" y="1467"/>
                </a:lnTo>
                <a:lnTo>
                  <a:pt x="25" y="1459"/>
                </a:lnTo>
                <a:lnTo>
                  <a:pt x="34" y="1448"/>
                </a:lnTo>
                <a:lnTo>
                  <a:pt x="55" y="1440"/>
                </a:lnTo>
                <a:lnTo>
                  <a:pt x="69" y="1429"/>
                </a:lnTo>
                <a:lnTo>
                  <a:pt x="73" y="1422"/>
                </a:lnTo>
                <a:lnTo>
                  <a:pt x="82" y="1415"/>
                </a:lnTo>
                <a:lnTo>
                  <a:pt x="82" y="1405"/>
                </a:lnTo>
                <a:lnTo>
                  <a:pt x="86" y="1401"/>
                </a:lnTo>
                <a:lnTo>
                  <a:pt x="94" y="1400"/>
                </a:lnTo>
                <a:lnTo>
                  <a:pt x="107" y="1403"/>
                </a:lnTo>
                <a:lnTo>
                  <a:pt x="118" y="1396"/>
                </a:lnTo>
                <a:lnTo>
                  <a:pt x="124" y="1396"/>
                </a:lnTo>
                <a:lnTo>
                  <a:pt x="131" y="1400"/>
                </a:lnTo>
                <a:lnTo>
                  <a:pt x="142" y="1400"/>
                </a:lnTo>
                <a:lnTo>
                  <a:pt x="152" y="1382"/>
                </a:lnTo>
                <a:lnTo>
                  <a:pt x="158" y="1378"/>
                </a:lnTo>
                <a:lnTo>
                  <a:pt x="161" y="1368"/>
                </a:lnTo>
                <a:lnTo>
                  <a:pt x="171" y="13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0" name="Freeform 632"/>
          <p:cNvSpPr>
            <a:spLocks/>
          </p:cNvSpPr>
          <p:nvPr/>
        </p:nvSpPr>
        <p:spPr bwMode="auto">
          <a:xfrm>
            <a:off x="1660525" y="5102225"/>
            <a:ext cx="2005013" cy="1335088"/>
          </a:xfrm>
          <a:custGeom>
            <a:avLst/>
            <a:gdLst>
              <a:gd name="T0" fmla="*/ 880727605 w 2527"/>
              <a:gd name="T1" fmla="*/ 13844302 h 1683"/>
              <a:gd name="T2" fmla="*/ 940533621 w 2527"/>
              <a:gd name="T3" fmla="*/ 27059533 h 1683"/>
              <a:gd name="T4" fmla="*/ 972640793 w 2527"/>
              <a:gd name="T5" fmla="*/ 31464608 h 1683"/>
              <a:gd name="T6" fmla="*/ 1004747172 w 2527"/>
              <a:gd name="T7" fmla="*/ 67963362 h 1683"/>
              <a:gd name="T8" fmla="*/ 1028669261 w 2527"/>
              <a:gd name="T9" fmla="*/ 80549517 h 1683"/>
              <a:gd name="T10" fmla="*/ 1085328510 w 2527"/>
              <a:gd name="T11" fmla="*/ 101945030 h 1683"/>
              <a:gd name="T12" fmla="*/ 1124359997 w 2527"/>
              <a:gd name="T13" fmla="*/ 132151511 h 1683"/>
              <a:gd name="T14" fmla="*/ 1206199724 w 2527"/>
              <a:gd name="T15" fmla="*/ 153547024 h 1683"/>
              <a:gd name="T16" fmla="*/ 1260340608 w 2527"/>
              <a:gd name="T17" fmla="*/ 156064097 h 1683"/>
              <a:gd name="T18" fmla="*/ 1315740675 w 2527"/>
              <a:gd name="T19" fmla="*/ 156693167 h 1683"/>
              <a:gd name="T20" fmla="*/ 1361067281 w 2527"/>
              <a:gd name="T21" fmla="*/ 189416695 h 1683"/>
              <a:gd name="T22" fmla="*/ 1362955658 w 2527"/>
              <a:gd name="T23" fmla="*/ 215847196 h 1683"/>
              <a:gd name="T24" fmla="*/ 1413318994 w 2527"/>
              <a:gd name="T25" fmla="*/ 222139481 h 1683"/>
              <a:gd name="T26" fmla="*/ 1480680106 w 2527"/>
              <a:gd name="T27" fmla="*/ 234725636 h 1683"/>
              <a:gd name="T28" fmla="*/ 1557483896 w 2527"/>
              <a:gd name="T29" fmla="*/ 229061628 h 1683"/>
              <a:gd name="T30" fmla="*/ 1587071910 w 2527"/>
              <a:gd name="T31" fmla="*/ 261156087 h 1683"/>
              <a:gd name="T32" fmla="*/ 1564409003 w 2527"/>
              <a:gd name="T33" fmla="*/ 285068673 h 1683"/>
              <a:gd name="T34" fmla="*/ 1566297381 w 2527"/>
              <a:gd name="T35" fmla="*/ 326602352 h 1683"/>
              <a:gd name="T36" fmla="*/ 1524118334 w 2527"/>
              <a:gd name="T37" fmla="*/ 349885867 h 1683"/>
              <a:gd name="T38" fmla="*/ 1423391662 w 2527"/>
              <a:gd name="T39" fmla="*/ 393306756 h 1683"/>
              <a:gd name="T40" fmla="*/ 1315110687 w 2527"/>
              <a:gd name="T41" fmla="*/ 415961301 h 1683"/>
              <a:gd name="T42" fmla="*/ 1245231210 w 2527"/>
              <a:gd name="T43" fmla="*/ 435469604 h 1683"/>
              <a:gd name="T44" fmla="*/ 1230751801 w 2527"/>
              <a:gd name="T45" fmla="*/ 460012052 h 1683"/>
              <a:gd name="T46" fmla="*/ 1217531574 w 2527"/>
              <a:gd name="T47" fmla="*/ 487071573 h 1683"/>
              <a:gd name="T48" fmla="*/ 1214384014 w 2527"/>
              <a:gd name="T49" fmla="*/ 479519563 h 1683"/>
              <a:gd name="T50" fmla="*/ 1157095570 w 2527"/>
              <a:gd name="T51" fmla="*/ 528604459 h 1683"/>
              <a:gd name="T52" fmla="*/ 1104843857 w 2527"/>
              <a:gd name="T53" fmla="*/ 573913351 h 1683"/>
              <a:gd name="T54" fmla="*/ 1053221338 w 2527"/>
              <a:gd name="T55" fmla="*/ 631178534 h 1683"/>
              <a:gd name="T56" fmla="*/ 1097289555 w 2527"/>
              <a:gd name="T57" fmla="*/ 746968629 h 1683"/>
              <a:gd name="T58" fmla="*/ 1082180157 w 2527"/>
              <a:gd name="T59" fmla="*/ 774028149 h 1683"/>
              <a:gd name="T60" fmla="*/ 1055110508 w 2527"/>
              <a:gd name="T61" fmla="*/ 790389517 h 1683"/>
              <a:gd name="T62" fmla="*/ 1009153914 w 2527"/>
              <a:gd name="T63" fmla="*/ 810526890 h 1683"/>
              <a:gd name="T64" fmla="*/ 987749397 w 2527"/>
              <a:gd name="T65" fmla="*/ 834440467 h 1683"/>
              <a:gd name="T66" fmla="*/ 955643018 w 2527"/>
              <a:gd name="T67" fmla="*/ 868422136 h 1683"/>
              <a:gd name="T68" fmla="*/ 931090941 w 2527"/>
              <a:gd name="T69" fmla="*/ 899256869 h 1683"/>
              <a:gd name="T70" fmla="*/ 948088716 w 2527"/>
              <a:gd name="T71" fmla="*/ 915619030 h 1683"/>
              <a:gd name="T72" fmla="*/ 909057230 w 2527"/>
              <a:gd name="T73" fmla="*/ 914989167 h 1683"/>
              <a:gd name="T74" fmla="*/ 876950057 w 2527"/>
              <a:gd name="T75" fmla="*/ 914360097 h 1683"/>
              <a:gd name="T76" fmla="*/ 832882634 w 2527"/>
              <a:gd name="T77" fmla="*/ 931350534 h 1683"/>
              <a:gd name="T78" fmla="*/ 774964797 w 2527"/>
              <a:gd name="T79" fmla="*/ 972255144 h 1683"/>
              <a:gd name="T80" fmla="*/ 746635172 w 2527"/>
              <a:gd name="T81" fmla="*/ 1003089877 h 1683"/>
              <a:gd name="T82" fmla="*/ 725860643 w 2527"/>
              <a:gd name="T83" fmla="*/ 1023227250 h 1683"/>
              <a:gd name="T84" fmla="*/ 679904049 w 2527"/>
              <a:gd name="T85" fmla="*/ 1001831737 h 1683"/>
              <a:gd name="T86" fmla="*/ 629540713 w 2527"/>
              <a:gd name="T87" fmla="*/ 1014417100 h 1683"/>
              <a:gd name="T88" fmla="*/ 582324936 w 2527"/>
              <a:gd name="T89" fmla="*/ 1001201874 h 1683"/>
              <a:gd name="T90" fmla="*/ 515593813 w 2527"/>
              <a:gd name="T91" fmla="*/ 991762654 h 1683"/>
              <a:gd name="T92" fmla="*/ 473414767 w 2527"/>
              <a:gd name="T93" fmla="*/ 984840506 h 1683"/>
              <a:gd name="T94" fmla="*/ 384649039 w 2527"/>
              <a:gd name="T95" fmla="*/ 993021587 h 1683"/>
              <a:gd name="T96" fmla="*/ 311622797 w 2527"/>
              <a:gd name="T97" fmla="*/ 1000572804 h 1683"/>
              <a:gd name="T98" fmla="*/ 254964341 w 2527"/>
              <a:gd name="T99" fmla="*/ 1029520328 h 1683"/>
              <a:gd name="T100" fmla="*/ 200823407 w 2527"/>
              <a:gd name="T101" fmla="*/ 1059096921 h 1683"/>
              <a:gd name="T102" fmla="*/ 155496801 w 2527"/>
              <a:gd name="T103" fmla="*/ 1022598180 h 1683"/>
              <a:gd name="T104" fmla="*/ 126537982 w 2527"/>
              <a:gd name="T105" fmla="*/ 960927921 h 1683"/>
              <a:gd name="T106" fmla="*/ 126537982 w 2527"/>
              <a:gd name="T107" fmla="*/ 944565760 h 1683"/>
              <a:gd name="T108" fmla="*/ 125907994 w 2527"/>
              <a:gd name="T109" fmla="*/ 914360097 h 1683"/>
              <a:gd name="T110" fmla="*/ 68620319 w 2527"/>
              <a:gd name="T111" fmla="*/ 846396760 h 1683"/>
              <a:gd name="T112" fmla="*/ 3147561 w 2527"/>
              <a:gd name="T113" fmla="*/ 806121815 h 1683"/>
              <a:gd name="T114" fmla="*/ 7554305 w 2527"/>
              <a:gd name="T115" fmla="*/ 766476932 h 1683"/>
              <a:gd name="T116" fmla="*/ 59176846 w 2527"/>
              <a:gd name="T117" fmla="*/ 717392035 h 16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27"/>
              <a:gd name="T178" fmla="*/ 0 h 1683"/>
              <a:gd name="T179" fmla="*/ 2527 w 2527"/>
              <a:gd name="T180" fmla="*/ 1683 h 16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27" h="1683">
                <a:moveTo>
                  <a:pt x="1347" y="0"/>
                </a:moveTo>
                <a:lnTo>
                  <a:pt x="1351" y="1"/>
                </a:lnTo>
                <a:lnTo>
                  <a:pt x="1353" y="6"/>
                </a:lnTo>
                <a:lnTo>
                  <a:pt x="1356" y="3"/>
                </a:lnTo>
                <a:lnTo>
                  <a:pt x="1363" y="6"/>
                </a:lnTo>
                <a:lnTo>
                  <a:pt x="1363" y="8"/>
                </a:lnTo>
                <a:lnTo>
                  <a:pt x="1366" y="10"/>
                </a:lnTo>
                <a:lnTo>
                  <a:pt x="1372" y="10"/>
                </a:lnTo>
                <a:lnTo>
                  <a:pt x="1393" y="15"/>
                </a:lnTo>
                <a:lnTo>
                  <a:pt x="1399" y="22"/>
                </a:lnTo>
                <a:lnTo>
                  <a:pt x="1406" y="24"/>
                </a:lnTo>
                <a:lnTo>
                  <a:pt x="1411" y="31"/>
                </a:lnTo>
                <a:lnTo>
                  <a:pt x="1426" y="36"/>
                </a:lnTo>
                <a:lnTo>
                  <a:pt x="1435" y="37"/>
                </a:lnTo>
                <a:lnTo>
                  <a:pt x="1454" y="36"/>
                </a:lnTo>
                <a:lnTo>
                  <a:pt x="1460" y="44"/>
                </a:lnTo>
                <a:lnTo>
                  <a:pt x="1466" y="45"/>
                </a:lnTo>
                <a:lnTo>
                  <a:pt x="1473" y="43"/>
                </a:lnTo>
                <a:lnTo>
                  <a:pt x="1490" y="40"/>
                </a:lnTo>
                <a:lnTo>
                  <a:pt x="1494" y="43"/>
                </a:lnTo>
                <a:lnTo>
                  <a:pt x="1499" y="40"/>
                </a:lnTo>
                <a:lnTo>
                  <a:pt x="1508" y="42"/>
                </a:lnTo>
                <a:lnTo>
                  <a:pt x="1515" y="39"/>
                </a:lnTo>
                <a:lnTo>
                  <a:pt x="1518" y="34"/>
                </a:lnTo>
                <a:lnTo>
                  <a:pt x="1534" y="28"/>
                </a:lnTo>
                <a:lnTo>
                  <a:pt x="1537" y="29"/>
                </a:lnTo>
                <a:lnTo>
                  <a:pt x="1537" y="32"/>
                </a:lnTo>
                <a:lnTo>
                  <a:pt x="1539" y="40"/>
                </a:lnTo>
                <a:lnTo>
                  <a:pt x="1546" y="43"/>
                </a:lnTo>
                <a:lnTo>
                  <a:pt x="1545" y="50"/>
                </a:lnTo>
                <a:lnTo>
                  <a:pt x="1549" y="54"/>
                </a:lnTo>
                <a:lnTo>
                  <a:pt x="1555" y="54"/>
                </a:lnTo>
                <a:lnTo>
                  <a:pt x="1561" y="59"/>
                </a:lnTo>
                <a:lnTo>
                  <a:pt x="1564" y="65"/>
                </a:lnTo>
                <a:lnTo>
                  <a:pt x="1572" y="69"/>
                </a:lnTo>
                <a:lnTo>
                  <a:pt x="1579" y="61"/>
                </a:lnTo>
                <a:lnTo>
                  <a:pt x="1607" y="71"/>
                </a:lnTo>
                <a:lnTo>
                  <a:pt x="1610" y="79"/>
                </a:lnTo>
                <a:lnTo>
                  <a:pt x="1600" y="103"/>
                </a:lnTo>
                <a:lnTo>
                  <a:pt x="1596" y="108"/>
                </a:lnTo>
                <a:lnTo>
                  <a:pt x="1587" y="112"/>
                </a:lnTo>
                <a:lnTo>
                  <a:pt x="1587" y="118"/>
                </a:lnTo>
                <a:lnTo>
                  <a:pt x="1593" y="126"/>
                </a:lnTo>
                <a:lnTo>
                  <a:pt x="1607" y="131"/>
                </a:lnTo>
                <a:lnTo>
                  <a:pt x="1612" y="116"/>
                </a:lnTo>
                <a:lnTo>
                  <a:pt x="1615" y="112"/>
                </a:lnTo>
                <a:lnTo>
                  <a:pt x="1624" y="112"/>
                </a:lnTo>
                <a:lnTo>
                  <a:pt x="1622" y="126"/>
                </a:lnTo>
                <a:lnTo>
                  <a:pt x="1628" y="129"/>
                </a:lnTo>
                <a:lnTo>
                  <a:pt x="1634" y="128"/>
                </a:lnTo>
                <a:lnTo>
                  <a:pt x="1648" y="136"/>
                </a:lnTo>
                <a:lnTo>
                  <a:pt x="1649" y="139"/>
                </a:lnTo>
                <a:lnTo>
                  <a:pt x="1657" y="139"/>
                </a:lnTo>
                <a:lnTo>
                  <a:pt x="1666" y="147"/>
                </a:lnTo>
                <a:lnTo>
                  <a:pt x="1673" y="149"/>
                </a:lnTo>
                <a:lnTo>
                  <a:pt x="1676" y="155"/>
                </a:lnTo>
                <a:lnTo>
                  <a:pt x="1686" y="160"/>
                </a:lnTo>
                <a:lnTo>
                  <a:pt x="1692" y="159"/>
                </a:lnTo>
                <a:lnTo>
                  <a:pt x="1700" y="163"/>
                </a:lnTo>
                <a:lnTo>
                  <a:pt x="1724" y="162"/>
                </a:lnTo>
                <a:lnTo>
                  <a:pt x="1727" y="168"/>
                </a:lnTo>
                <a:lnTo>
                  <a:pt x="1727" y="174"/>
                </a:lnTo>
                <a:lnTo>
                  <a:pt x="1728" y="178"/>
                </a:lnTo>
                <a:lnTo>
                  <a:pt x="1740" y="185"/>
                </a:lnTo>
                <a:lnTo>
                  <a:pt x="1741" y="190"/>
                </a:lnTo>
                <a:lnTo>
                  <a:pt x="1749" y="199"/>
                </a:lnTo>
                <a:lnTo>
                  <a:pt x="1756" y="210"/>
                </a:lnTo>
                <a:lnTo>
                  <a:pt x="1761" y="210"/>
                </a:lnTo>
                <a:lnTo>
                  <a:pt x="1771" y="202"/>
                </a:lnTo>
                <a:lnTo>
                  <a:pt x="1786" y="210"/>
                </a:lnTo>
                <a:lnTo>
                  <a:pt x="1807" y="201"/>
                </a:lnTo>
                <a:lnTo>
                  <a:pt x="1829" y="218"/>
                </a:lnTo>
                <a:lnTo>
                  <a:pt x="1838" y="217"/>
                </a:lnTo>
                <a:lnTo>
                  <a:pt x="1844" y="231"/>
                </a:lnTo>
                <a:lnTo>
                  <a:pt x="1852" y="234"/>
                </a:lnTo>
                <a:lnTo>
                  <a:pt x="1858" y="244"/>
                </a:lnTo>
                <a:lnTo>
                  <a:pt x="1864" y="247"/>
                </a:lnTo>
                <a:lnTo>
                  <a:pt x="1905" y="239"/>
                </a:lnTo>
                <a:lnTo>
                  <a:pt x="1911" y="244"/>
                </a:lnTo>
                <a:lnTo>
                  <a:pt x="1916" y="244"/>
                </a:lnTo>
                <a:lnTo>
                  <a:pt x="1919" y="246"/>
                </a:lnTo>
                <a:lnTo>
                  <a:pt x="1920" y="252"/>
                </a:lnTo>
                <a:lnTo>
                  <a:pt x="1926" y="255"/>
                </a:lnTo>
                <a:lnTo>
                  <a:pt x="1937" y="247"/>
                </a:lnTo>
                <a:lnTo>
                  <a:pt x="1949" y="257"/>
                </a:lnTo>
                <a:lnTo>
                  <a:pt x="1963" y="254"/>
                </a:lnTo>
                <a:lnTo>
                  <a:pt x="1990" y="258"/>
                </a:lnTo>
                <a:lnTo>
                  <a:pt x="2005" y="262"/>
                </a:lnTo>
                <a:lnTo>
                  <a:pt x="2005" y="251"/>
                </a:lnTo>
                <a:lnTo>
                  <a:pt x="2002" y="248"/>
                </a:lnTo>
                <a:lnTo>
                  <a:pt x="2004" y="238"/>
                </a:lnTo>
                <a:lnTo>
                  <a:pt x="2008" y="236"/>
                </a:lnTo>
                <a:lnTo>
                  <a:pt x="2007" y="226"/>
                </a:lnTo>
                <a:lnTo>
                  <a:pt x="2013" y="222"/>
                </a:lnTo>
                <a:lnTo>
                  <a:pt x="2020" y="228"/>
                </a:lnTo>
                <a:lnTo>
                  <a:pt x="2042" y="232"/>
                </a:lnTo>
                <a:lnTo>
                  <a:pt x="2051" y="242"/>
                </a:lnTo>
                <a:lnTo>
                  <a:pt x="2063" y="243"/>
                </a:lnTo>
                <a:lnTo>
                  <a:pt x="2071" y="247"/>
                </a:lnTo>
                <a:lnTo>
                  <a:pt x="2090" y="249"/>
                </a:lnTo>
                <a:lnTo>
                  <a:pt x="2095" y="255"/>
                </a:lnTo>
                <a:lnTo>
                  <a:pt x="2098" y="265"/>
                </a:lnTo>
                <a:lnTo>
                  <a:pt x="2103" y="269"/>
                </a:lnTo>
                <a:lnTo>
                  <a:pt x="2118" y="267"/>
                </a:lnTo>
                <a:lnTo>
                  <a:pt x="2127" y="269"/>
                </a:lnTo>
                <a:lnTo>
                  <a:pt x="2139" y="269"/>
                </a:lnTo>
                <a:lnTo>
                  <a:pt x="2141" y="274"/>
                </a:lnTo>
                <a:lnTo>
                  <a:pt x="2145" y="278"/>
                </a:lnTo>
                <a:lnTo>
                  <a:pt x="2153" y="301"/>
                </a:lnTo>
                <a:lnTo>
                  <a:pt x="2162" y="301"/>
                </a:lnTo>
                <a:lnTo>
                  <a:pt x="2156" y="305"/>
                </a:lnTo>
                <a:lnTo>
                  <a:pt x="2159" y="310"/>
                </a:lnTo>
                <a:lnTo>
                  <a:pt x="2154" y="311"/>
                </a:lnTo>
                <a:lnTo>
                  <a:pt x="2151" y="316"/>
                </a:lnTo>
                <a:lnTo>
                  <a:pt x="2160" y="317"/>
                </a:lnTo>
                <a:lnTo>
                  <a:pt x="2162" y="323"/>
                </a:lnTo>
                <a:lnTo>
                  <a:pt x="2151" y="327"/>
                </a:lnTo>
                <a:lnTo>
                  <a:pt x="2154" y="331"/>
                </a:lnTo>
                <a:lnTo>
                  <a:pt x="2154" y="339"/>
                </a:lnTo>
                <a:lnTo>
                  <a:pt x="2165" y="343"/>
                </a:lnTo>
                <a:lnTo>
                  <a:pt x="2176" y="343"/>
                </a:lnTo>
                <a:lnTo>
                  <a:pt x="2179" y="338"/>
                </a:lnTo>
                <a:lnTo>
                  <a:pt x="2187" y="337"/>
                </a:lnTo>
                <a:lnTo>
                  <a:pt x="2196" y="337"/>
                </a:lnTo>
                <a:lnTo>
                  <a:pt x="2205" y="331"/>
                </a:lnTo>
                <a:lnTo>
                  <a:pt x="2208" y="330"/>
                </a:lnTo>
                <a:lnTo>
                  <a:pt x="2215" y="336"/>
                </a:lnTo>
                <a:lnTo>
                  <a:pt x="2229" y="336"/>
                </a:lnTo>
                <a:lnTo>
                  <a:pt x="2245" y="347"/>
                </a:lnTo>
                <a:lnTo>
                  <a:pt x="2245" y="353"/>
                </a:lnTo>
                <a:lnTo>
                  <a:pt x="2251" y="356"/>
                </a:lnTo>
                <a:lnTo>
                  <a:pt x="2255" y="364"/>
                </a:lnTo>
                <a:lnTo>
                  <a:pt x="2260" y="367"/>
                </a:lnTo>
                <a:lnTo>
                  <a:pt x="2270" y="368"/>
                </a:lnTo>
                <a:lnTo>
                  <a:pt x="2288" y="359"/>
                </a:lnTo>
                <a:lnTo>
                  <a:pt x="2311" y="360"/>
                </a:lnTo>
                <a:lnTo>
                  <a:pt x="2318" y="358"/>
                </a:lnTo>
                <a:lnTo>
                  <a:pt x="2331" y="367"/>
                </a:lnTo>
                <a:lnTo>
                  <a:pt x="2345" y="372"/>
                </a:lnTo>
                <a:lnTo>
                  <a:pt x="2352" y="373"/>
                </a:lnTo>
                <a:lnTo>
                  <a:pt x="2358" y="379"/>
                </a:lnTo>
                <a:lnTo>
                  <a:pt x="2372" y="379"/>
                </a:lnTo>
                <a:lnTo>
                  <a:pt x="2387" y="384"/>
                </a:lnTo>
                <a:lnTo>
                  <a:pt x="2392" y="383"/>
                </a:lnTo>
                <a:lnTo>
                  <a:pt x="2401" y="372"/>
                </a:lnTo>
                <a:lnTo>
                  <a:pt x="2428" y="372"/>
                </a:lnTo>
                <a:lnTo>
                  <a:pt x="2440" y="364"/>
                </a:lnTo>
                <a:lnTo>
                  <a:pt x="2454" y="367"/>
                </a:lnTo>
                <a:lnTo>
                  <a:pt x="2460" y="362"/>
                </a:lnTo>
                <a:lnTo>
                  <a:pt x="2474" y="364"/>
                </a:lnTo>
                <a:lnTo>
                  <a:pt x="2482" y="374"/>
                </a:lnTo>
                <a:lnTo>
                  <a:pt x="2488" y="373"/>
                </a:lnTo>
                <a:lnTo>
                  <a:pt x="2491" y="375"/>
                </a:lnTo>
                <a:lnTo>
                  <a:pt x="2497" y="374"/>
                </a:lnTo>
                <a:lnTo>
                  <a:pt x="2506" y="379"/>
                </a:lnTo>
                <a:lnTo>
                  <a:pt x="2501" y="399"/>
                </a:lnTo>
                <a:lnTo>
                  <a:pt x="2506" y="404"/>
                </a:lnTo>
                <a:lnTo>
                  <a:pt x="2513" y="404"/>
                </a:lnTo>
                <a:lnTo>
                  <a:pt x="2527" y="414"/>
                </a:lnTo>
                <a:lnTo>
                  <a:pt x="2521" y="415"/>
                </a:lnTo>
                <a:lnTo>
                  <a:pt x="2524" y="420"/>
                </a:lnTo>
                <a:lnTo>
                  <a:pt x="2519" y="420"/>
                </a:lnTo>
                <a:lnTo>
                  <a:pt x="2521" y="424"/>
                </a:lnTo>
                <a:lnTo>
                  <a:pt x="2515" y="427"/>
                </a:lnTo>
                <a:lnTo>
                  <a:pt x="2510" y="425"/>
                </a:lnTo>
                <a:lnTo>
                  <a:pt x="2509" y="430"/>
                </a:lnTo>
                <a:lnTo>
                  <a:pt x="2498" y="425"/>
                </a:lnTo>
                <a:lnTo>
                  <a:pt x="2494" y="426"/>
                </a:lnTo>
                <a:lnTo>
                  <a:pt x="2488" y="431"/>
                </a:lnTo>
                <a:lnTo>
                  <a:pt x="2485" y="453"/>
                </a:lnTo>
                <a:lnTo>
                  <a:pt x="2497" y="462"/>
                </a:lnTo>
                <a:lnTo>
                  <a:pt x="2501" y="475"/>
                </a:lnTo>
                <a:lnTo>
                  <a:pt x="2497" y="479"/>
                </a:lnTo>
                <a:lnTo>
                  <a:pt x="2497" y="493"/>
                </a:lnTo>
                <a:lnTo>
                  <a:pt x="2503" y="498"/>
                </a:lnTo>
                <a:lnTo>
                  <a:pt x="2500" y="508"/>
                </a:lnTo>
                <a:lnTo>
                  <a:pt x="2495" y="511"/>
                </a:lnTo>
                <a:lnTo>
                  <a:pt x="2494" y="515"/>
                </a:lnTo>
                <a:lnTo>
                  <a:pt x="2491" y="514"/>
                </a:lnTo>
                <a:lnTo>
                  <a:pt x="2488" y="519"/>
                </a:lnTo>
                <a:lnTo>
                  <a:pt x="2482" y="520"/>
                </a:lnTo>
                <a:lnTo>
                  <a:pt x="2477" y="527"/>
                </a:lnTo>
                <a:lnTo>
                  <a:pt x="2471" y="525"/>
                </a:lnTo>
                <a:lnTo>
                  <a:pt x="2467" y="526"/>
                </a:lnTo>
                <a:lnTo>
                  <a:pt x="2461" y="537"/>
                </a:lnTo>
                <a:lnTo>
                  <a:pt x="2454" y="542"/>
                </a:lnTo>
                <a:lnTo>
                  <a:pt x="2449" y="540"/>
                </a:lnTo>
                <a:lnTo>
                  <a:pt x="2440" y="543"/>
                </a:lnTo>
                <a:lnTo>
                  <a:pt x="2433" y="553"/>
                </a:lnTo>
                <a:lnTo>
                  <a:pt x="2421" y="556"/>
                </a:lnTo>
                <a:lnTo>
                  <a:pt x="2403" y="557"/>
                </a:lnTo>
                <a:lnTo>
                  <a:pt x="2395" y="564"/>
                </a:lnTo>
                <a:lnTo>
                  <a:pt x="2363" y="574"/>
                </a:lnTo>
                <a:lnTo>
                  <a:pt x="2330" y="587"/>
                </a:lnTo>
                <a:lnTo>
                  <a:pt x="2311" y="596"/>
                </a:lnTo>
                <a:lnTo>
                  <a:pt x="2285" y="604"/>
                </a:lnTo>
                <a:lnTo>
                  <a:pt x="2279" y="611"/>
                </a:lnTo>
                <a:lnTo>
                  <a:pt x="2270" y="616"/>
                </a:lnTo>
                <a:lnTo>
                  <a:pt x="2266" y="625"/>
                </a:lnTo>
                <a:lnTo>
                  <a:pt x="2261" y="625"/>
                </a:lnTo>
                <a:lnTo>
                  <a:pt x="2255" y="637"/>
                </a:lnTo>
                <a:lnTo>
                  <a:pt x="2249" y="642"/>
                </a:lnTo>
                <a:lnTo>
                  <a:pt x="2239" y="645"/>
                </a:lnTo>
                <a:lnTo>
                  <a:pt x="2211" y="642"/>
                </a:lnTo>
                <a:lnTo>
                  <a:pt x="2197" y="646"/>
                </a:lnTo>
                <a:lnTo>
                  <a:pt x="2184" y="646"/>
                </a:lnTo>
                <a:lnTo>
                  <a:pt x="2173" y="648"/>
                </a:lnTo>
                <a:lnTo>
                  <a:pt x="2147" y="651"/>
                </a:lnTo>
                <a:lnTo>
                  <a:pt x="2112" y="653"/>
                </a:lnTo>
                <a:lnTo>
                  <a:pt x="2089" y="661"/>
                </a:lnTo>
                <a:lnTo>
                  <a:pt x="2077" y="658"/>
                </a:lnTo>
                <a:lnTo>
                  <a:pt x="2063" y="663"/>
                </a:lnTo>
                <a:lnTo>
                  <a:pt x="2059" y="663"/>
                </a:lnTo>
                <a:lnTo>
                  <a:pt x="2053" y="664"/>
                </a:lnTo>
                <a:lnTo>
                  <a:pt x="2041" y="673"/>
                </a:lnTo>
                <a:lnTo>
                  <a:pt x="2036" y="669"/>
                </a:lnTo>
                <a:lnTo>
                  <a:pt x="2016" y="669"/>
                </a:lnTo>
                <a:lnTo>
                  <a:pt x="2007" y="673"/>
                </a:lnTo>
                <a:lnTo>
                  <a:pt x="1993" y="679"/>
                </a:lnTo>
                <a:lnTo>
                  <a:pt x="1978" y="692"/>
                </a:lnTo>
                <a:lnTo>
                  <a:pt x="1974" y="702"/>
                </a:lnTo>
                <a:lnTo>
                  <a:pt x="1966" y="704"/>
                </a:lnTo>
                <a:lnTo>
                  <a:pt x="1962" y="710"/>
                </a:lnTo>
                <a:lnTo>
                  <a:pt x="1952" y="714"/>
                </a:lnTo>
                <a:lnTo>
                  <a:pt x="1947" y="719"/>
                </a:lnTo>
                <a:lnTo>
                  <a:pt x="1940" y="723"/>
                </a:lnTo>
                <a:lnTo>
                  <a:pt x="1940" y="727"/>
                </a:lnTo>
                <a:lnTo>
                  <a:pt x="1943" y="731"/>
                </a:lnTo>
                <a:lnTo>
                  <a:pt x="1946" y="732"/>
                </a:lnTo>
                <a:lnTo>
                  <a:pt x="1955" y="731"/>
                </a:lnTo>
                <a:lnTo>
                  <a:pt x="1950" y="727"/>
                </a:lnTo>
                <a:lnTo>
                  <a:pt x="1955" y="729"/>
                </a:lnTo>
                <a:lnTo>
                  <a:pt x="1962" y="741"/>
                </a:lnTo>
                <a:lnTo>
                  <a:pt x="1968" y="745"/>
                </a:lnTo>
                <a:lnTo>
                  <a:pt x="1975" y="744"/>
                </a:lnTo>
                <a:lnTo>
                  <a:pt x="1977" y="748"/>
                </a:lnTo>
                <a:lnTo>
                  <a:pt x="1960" y="758"/>
                </a:lnTo>
                <a:lnTo>
                  <a:pt x="1952" y="760"/>
                </a:lnTo>
                <a:lnTo>
                  <a:pt x="1944" y="763"/>
                </a:lnTo>
                <a:lnTo>
                  <a:pt x="1934" y="774"/>
                </a:lnTo>
                <a:lnTo>
                  <a:pt x="1923" y="781"/>
                </a:lnTo>
                <a:lnTo>
                  <a:pt x="1919" y="781"/>
                </a:lnTo>
                <a:lnTo>
                  <a:pt x="1911" y="778"/>
                </a:lnTo>
                <a:lnTo>
                  <a:pt x="1911" y="772"/>
                </a:lnTo>
                <a:lnTo>
                  <a:pt x="1917" y="774"/>
                </a:lnTo>
                <a:lnTo>
                  <a:pt x="1920" y="772"/>
                </a:lnTo>
                <a:lnTo>
                  <a:pt x="1928" y="773"/>
                </a:lnTo>
                <a:lnTo>
                  <a:pt x="1934" y="769"/>
                </a:lnTo>
                <a:lnTo>
                  <a:pt x="1938" y="762"/>
                </a:lnTo>
                <a:lnTo>
                  <a:pt x="1929" y="762"/>
                </a:lnTo>
                <a:lnTo>
                  <a:pt x="1926" y="765"/>
                </a:lnTo>
                <a:lnTo>
                  <a:pt x="1911" y="766"/>
                </a:lnTo>
                <a:lnTo>
                  <a:pt x="1895" y="777"/>
                </a:lnTo>
                <a:lnTo>
                  <a:pt x="1889" y="787"/>
                </a:lnTo>
                <a:lnTo>
                  <a:pt x="1883" y="794"/>
                </a:lnTo>
                <a:lnTo>
                  <a:pt x="1876" y="797"/>
                </a:lnTo>
                <a:lnTo>
                  <a:pt x="1861" y="816"/>
                </a:lnTo>
                <a:lnTo>
                  <a:pt x="1861" y="821"/>
                </a:lnTo>
                <a:lnTo>
                  <a:pt x="1855" y="824"/>
                </a:lnTo>
                <a:lnTo>
                  <a:pt x="1838" y="840"/>
                </a:lnTo>
                <a:lnTo>
                  <a:pt x="1828" y="847"/>
                </a:lnTo>
                <a:lnTo>
                  <a:pt x="1825" y="852"/>
                </a:lnTo>
                <a:lnTo>
                  <a:pt x="1807" y="861"/>
                </a:lnTo>
                <a:lnTo>
                  <a:pt x="1797" y="875"/>
                </a:lnTo>
                <a:lnTo>
                  <a:pt x="1794" y="881"/>
                </a:lnTo>
                <a:lnTo>
                  <a:pt x="1786" y="887"/>
                </a:lnTo>
                <a:lnTo>
                  <a:pt x="1774" y="892"/>
                </a:lnTo>
                <a:lnTo>
                  <a:pt x="1765" y="897"/>
                </a:lnTo>
                <a:lnTo>
                  <a:pt x="1759" y="908"/>
                </a:lnTo>
                <a:lnTo>
                  <a:pt x="1755" y="912"/>
                </a:lnTo>
                <a:lnTo>
                  <a:pt x="1755" y="917"/>
                </a:lnTo>
                <a:lnTo>
                  <a:pt x="1737" y="930"/>
                </a:lnTo>
                <a:lnTo>
                  <a:pt x="1733" y="933"/>
                </a:lnTo>
                <a:lnTo>
                  <a:pt x="1713" y="951"/>
                </a:lnTo>
                <a:lnTo>
                  <a:pt x="1707" y="961"/>
                </a:lnTo>
                <a:lnTo>
                  <a:pt x="1698" y="975"/>
                </a:lnTo>
                <a:lnTo>
                  <a:pt x="1698" y="977"/>
                </a:lnTo>
                <a:lnTo>
                  <a:pt x="1686" y="986"/>
                </a:lnTo>
                <a:lnTo>
                  <a:pt x="1677" y="1001"/>
                </a:lnTo>
                <a:lnTo>
                  <a:pt x="1673" y="1003"/>
                </a:lnTo>
                <a:lnTo>
                  <a:pt x="1666" y="1014"/>
                </a:lnTo>
                <a:lnTo>
                  <a:pt x="1661" y="1033"/>
                </a:lnTo>
                <a:lnTo>
                  <a:pt x="1677" y="1093"/>
                </a:lnTo>
                <a:lnTo>
                  <a:pt x="1671" y="1094"/>
                </a:lnTo>
                <a:lnTo>
                  <a:pt x="1676" y="1125"/>
                </a:lnTo>
                <a:lnTo>
                  <a:pt x="1691" y="1154"/>
                </a:lnTo>
                <a:lnTo>
                  <a:pt x="1707" y="1174"/>
                </a:lnTo>
                <a:lnTo>
                  <a:pt x="1713" y="1176"/>
                </a:lnTo>
                <a:lnTo>
                  <a:pt x="1725" y="1178"/>
                </a:lnTo>
                <a:lnTo>
                  <a:pt x="1743" y="1187"/>
                </a:lnTo>
                <a:lnTo>
                  <a:pt x="1744" y="1191"/>
                </a:lnTo>
                <a:lnTo>
                  <a:pt x="1750" y="1196"/>
                </a:lnTo>
                <a:lnTo>
                  <a:pt x="1752" y="1204"/>
                </a:lnTo>
                <a:lnTo>
                  <a:pt x="1755" y="1207"/>
                </a:lnTo>
                <a:lnTo>
                  <a:pt x="1756" y="1214"/>
                </a:lnTo>
                <a:lnTo>
                  <a:pt x="1749" y="1214"/>
                </a:lnTo>
                <a:lnTo>
                  <a:pt x="1736" y="1224"/>
                </a:lnTo>
                <a:lnTo>
                  <a:pt x="1733" y="1223"/>
                </a:lnTo>
                <a:lnTo>
                  <a:pt x="1724" y="1225"/>
                </a:lnTo>
                <a:lnTo>
                  <a:pt x="1719" y="1230"/>
                </a:lnTo>
                <a:lnTo>
                  <a:pt x="1722" y="1234"/>
                </a:lnTo>
                <a:lnTo>
                  <a:pt x="1719" y="1235"/>
                </a:lnTo>
                <a:lnTo>
                  <a:pt x="1712" y="1233"/>
                </a:lnTo>
                <a:lnTo>
                  <a:pt x="1707" y="1235"/>
                </a:lnTo>
                <a:lnTo>
                  <a:pt x="1704" y="1233"/>
                </a:lnTo>
                <a:lnTo>
                  <a:pt x="1698" y="1235"/>
                </a:lnTo>
                <a:lnTo>
                  <a:pt x="1686" y="1243"/>
                </a:lnTo>
                <a:lnTo>
                  <a:pt x="1689" y="1248"/>
                </a:lnTo>
                <a:lnTo>
                  <a:pt x="1680" y="1254"/>
                </a:lnTo>
                <a:lnTo>
                  <a:pt x="1676" y="1256"/>
                </a:lnTo>
                <a:lnTo>
                  <a:pt x="1663" y="1253"/>
                </a:lnTo>
                <a:lnTo>
                  <a:pt x="1658" y="1256"/>
                </a:lnTo>
                <a:lnTo>
                  <a:pt x="1651" y="1256"/>
                </a:lnTo>
                <a:lnTo>
                  <a:pt x="1642" y="1259"/>
                </a:lnTo>
                <a:lnTo>
                  <a:pt x="1634" y="1259"/>
                </a:lnTo>
                <a:lnTo>
                  <a:pt x="1612" y="1270"/>
                </a:lnTo>
                <a:lnTo>
                  <a:pt x="1610" y="1274"/>
                </a:lnTo>
                <a:lnTo>
                  <a:pt x="1604" y="1279"/>
                </a:lnTo>
                <a:lnTo>
                  <a:pt x="1603" y="1284"/>
                </a:lnTo>
                <a:lnTo>
                  <a:pt x="1603" y="1288"/>
                </a:lnTo>
                <a:lnTo>
                  <a:pt x="1601" y="1290"/>
                </a:lnTo>
                <a:lnTo>
                  <a:pt x="1597" y="1290"/>
                </a:lnTo>
                <a:lnTo>
                  <a:pt x="1594" y="1286"/>
                </a:lnTo>
                <a:lnTo>
                  <a:pt x="1581" y="1291"/>
                </a:lnTo>
                <a:lnTo>
                  <a:pt x="1576" y="1297"/>
                </a:lnTo>
                <a:lnTo>
                  <a:pt x="1573" y="1305"/>
                </a:lnTo>
                <a:lnTo>
                  <a:pt x="1572" y="1311"/>
                </a:lnTo>
                <a:lnTo>
                  <a:pt x="1573" y="1319"/>
                </a:lnTo>
                <a:lnTo>
                  <a:pt x="1572" y="1323"/>
                </a:lnTo>
                <a:lnTo>
                  <a:pt x="1569" y="1326"/>
                </a:lnTo>
                <a:lnTo>
                  <a:pt x="1555" y="1326"/>
                </a:lnTo>
                <a:lnTo>
                  <a:pt x="1548" y="1327"/>
                </a:lnTo>
                <a:lnTo>
                  <a:pt x="1543" y="1332"/>
                </a:lnTo>
                <a:lnTo>
                  <a:pt x="1539" y="1339"/>
                </a:lnTo>
                <a:lnTo>
                  <a:pt x="1537" y="1349"/>
                </a:lnTo>
                <a:lnTo>
                  <a:pt x="1534" y="1359"/>
                </a:lnTo>
                <a:lnTo>
                  <a:pt x="1536" y="1363"/>
                </a:lnTo>
                <a:lnTo>
                  <a:pt x="1533" y="1372"/>
                </a:lnTo>
                <a:lnTo>
                  <a:pt x="1524" y="1374"/>
                </a:lnTo>
                <a:lnTo>
                  <a:pt x="1518" y="1380"/>
                </a:lnTo>
                <a:lnTo>
                  <a:pt x="1514" y="1386"/>
                </a:lnTo>
                <a:lnTo>
                  <a:pt x="1508" y="1389"/>
                </a:lnTo>
                <a:lnTo>
                  <a:pt x="1502" y="1402"/>
                </a:lnTo>
                <a:lnTo>
                  <a:pt x="1502" y="1412"/>
                </a:lnTo>
                <a:lnTo>
                  <a:pt x="1497" y="1412"/>
                </a:lnTo>
                <a:lnTo>
                  <a:pt x="1496" y="1408"/>
                </a:lnTo>
                <a:lnTo>
                  <a:pt x="1490" y="1412"/>
                </a:lnTo>
                <a:lnTo>
                  <a:pt x="1487" y="1418"/>
                </a:lnTo>
                <a:lnTo>
                  <a:pt x="1482" y="1421"/>
                </a:lnTo>
                <a:lnTo>
                  <a:pt x="1479" y="1429"/>
                </a:lnTo>
                <a:lnTo>
                  <a:pt x="1485" y="1440"/>
                </a:lnTo>
                <a:lnTo>
                  <a:pt x="1502" y="1450"/>
                </a:lnTo>
                <a:lnTo>
                  <a:pt x="1503" y="1445"/>
                </a:lnTo>
                <a:lnTo>
                  <a:pt x="1500" y="1432"/>
                </a:lnTo>
                <a:lnTo>
                  <a:pt x="1503" y="1428"/>
                </a:lnTo>
                <a:lnTo>
                  <a:pt x="1505" y="1431"/>
                </a:lnTo>
                <a:lnTo>
                  <a:pt x="1505" y="1439"/>
                </a:lnTo>
                <a:lnTo>
                  <a:pt x="1508" y="1448"/>
                </a:lnTo>
                <a:lnTo>
                  <a:pt x="1514" y="1453"/>
                </a:lnTo>
                <a:lnTo>
                  <a:pt x="1506" y="1455"/>
                </a:lnTo>
                <a:lnTo>
                  <a:pt x="1503" y="1458"/>
                </a:lnTo>
                <a:lnTo>
                  <a:pt x="1497" y="1459"/>
                </a:lnTo>
                <a:lnTo>
                  <a:pt x="1493" y="1458"/>
                </a:lnTo>
                <a:lnTo>
                  <a:pt x="1479" y="1461"/>
                </a:lnTo>
                <a:lnTo>
                  <a:pt x="1473" y="1459"/>
                </a:lnTo>
                <a:lnTo>
                  <a:pt x="1457" y="1465"/>
                </a:lnTo>
                <a:lnTo>
                  <a:pt x="1448" y="1463"/>
                </a:lnTo>
                <a:lnTo>
                  <a:pt x="1445" y="1458"/>
                </a:lnTo>
                <a:lnTo>
                  <a:pt x="1448" y="1455"/>
                </a:lnTo>
                <a:lnTo>
                  <a:pt x="1444" y="1454"/>
                </a:lnTo>
                <a:lnTo>
                  <a:pt x="1436" y="1458"/>
                </a:lnTo>
                <a:lnTo>
                  <a:pt x="1423" y="1454"/>
                </a:lnTo>
                <a:lnTo>
                  <a:pt x="1418" y="1456"/>
                </a:lnTo>
                <a:lnTo>
                  <a:pt x="1415" y="1456"/>
                </a:lnTo>
                <a:lnTo>
                  <a:pt x="1411" y="1460"/>
                </a:lnTo>
                <a:lnTo>
                  <a:pt x="1414" y="1463"/>
                </a:lnTo>
                <a:lnTo>
                  <a:pt x="1411" y="1464"/>
                </a:lnTo>
                <a:lnTo>
                  <a:pt x="1400" y="1459"/>
                </a:lnTo>
                <a:lnTo>
                  <a:pt x="1400" y="1455"/>
                </a:lnTo>
                <a:lnTo>
                  <a:pt x="1393" y="1453"/>
                </a:lnTo>
                <a:lnTo>
                  <a:pt x="1387" y="1452"/>
                </a:lnTo>
                <a:lnTo>
                  <a:pt x="1380" y="1455"/>
                </a:lnTo>
                <a:lnTo>
                  <a:pt x="1371" y="1452"/>
                </a:lnTo>
                <a:lnTo>
                  <a:pt x="1359" y="1454"/>
                </a:lnTo>
                <a:lnTo>
                  <a:pt x="1345" y="1463"/>
                </a:lnTo>
                <a:lnTo>
                  <a:pt x="1336" y="1464"/>
                </a:lnTo>
                <a:lnTo>
                  <a:pt x="1330" y="1469"/>
                </a:lnTo>
                <a:lnTo>
                  <a:pt x="1327" y="1474"/>
                </a:lnTo>
                <a:lnTo>
                  <a:pt x="1326" y="1480"/>
                </a:lnTo>
                <a:lnTo>
                  <a:pt x="1323" y="1480"/>
                </a:lnTo>
                <a:lnTo>
                  <a:pt x="1321" y="1478"/>
                </a:lnTo>
                <a:lnTo>
                  <a:pt x="1315" y="1478"/>
                </a:lnTo>
                <a:lnTo>
                  <a:pt x="1312" y="1480"/>
                </a:lnTo>
                <a:lnTo>
                  <a:pt x="1299" y="1482"/>
                </a:lnTo>
                <a:lnTo>
                  <a:pt x="1292" y="1487"/>
                </a:lnTo>
                <a:lnTo>
                  <a:pt x="1278" y="1492"/>
                </a:lnTo>
                <a:lnTo>
                  <a:pt x="1269" y="1505"/>
                </a:lnTo>
                <a:lnTo>
                  <a:pt x="1245" y="1518"/>
                </a:lnTo>
                <a:lnTo>
                  <a:pt x="1235" y="1542"/>
                </a:lnTo>
                <a:lnTo>
                  <a:pt x="1231" y="1545"/>
                </a:lnTo>
                <a:lnTo>
                  <a:pt x="1229" y="1552"/>
                </a:lnTo>
                <a:lnTo>
                  <a:pt x="1223" y="1562"/>
                </a:lnTo>
                <a:lnTo>
                  <a:pt x="1220" y="1565"/>
                </a:lnTo>
                <a:lnTo>
                  <a:pt x="1213" y="1576"/>
                </a:lnTo>
                <a:lnTo>
                  <a:pt x="1211" y="1584"/>
                </a:lnTo>
                <a:lnTo>
                  <a:pt x="1207" y="1585"/>
                </a:lnTo>
                <a:lnTo>
                  <a:pt x="1202" y="1584"/>
                </a:lnTo>
                <a:lnTo>
                  <a:pt x="1192" y="1592"/>
                </a:lnTo>
                <a:lnTo>
                  <a:pt x="1190" y="1590"/>
                </a:lnTo>
                <a:lnTo>
                  <a:pt x="1186" y="1594"/>
                </a:lnTo>
                <a:lnTo>
                  <a:pt x="1184" y="1597"/>
                </a:lnTo>
                <a:lnTo>
                  <a:pt x="1186" y="1601"/>
                </a:lnTo>
                <a:lnTo>
                  <a:pt x="1183" y="1606"/>
                </a:lnTo>
                <a:lnTo>
                  <a:pt x="1177" y="1605"/>
                </a:lnTo>
                <a:lnTo>
                  <a:pt x="1168" y="1611"/>
                </a:lnTo>
                <a:lnTo>
                  <a:pt x="1166" y="1618"/>
                </a:lnTo>
                <a:lnTo>
                  <a:pt x="1161" y="1621"/>
                </a:lnTo>
                <a:lnTo>
                  <a:pt x="1158" y="1620"/>
                </a:lnTo>
                <a:lnTo>
                  <a:pt x="1152" y="1623"/>
                </a:lnTo>
                <a:lnTo>
                  <a:pt x="1153" y="1626"/>
                </a:lnTo>
                <a:lnTo>
                  <a:pt x="1149" y="1627"/>
                </a:lnTo>
                <a:lnTo>
                  <a:pt x="1143" y="1626"/>
                </a:lnTo>
                <a:lnTo>
                  <a:pt x="1135" y="1626"/>
                </a:lnTo>
                <a:lnTo>
                  <a:pt x="1120" y="1604"/>
                </a:lnTo>
                <a:lnTo>
                  <a:pt x="1113" y="1597"/>
                </a:lnTo>
                <a:lnTo>
                  <a:pt x="1104" y="1592"/>
                </a:lnTo>
                <a:lnTo>
                  <a:pt x="1099" y="1594"/>
                </a:lnTo>
                <a:lnTo>
                  <a:pt x="1089" y="1597"/>
                </a:lnTo>
                <a:lnTo>
                  <a:pt x="1085" y="1596"/>
                </a:lnTo>
                <a:lnTo>
                  <a:pt x="1080" y="1592"/>
                </a:lnTo>
                <a:lnTo>
                  <a:pt x="1074" y="1591"/>
                </a:lnTo>
                <a:lnTo>
                  <a:pt x="1055" y="1594"/>
                </a:lnTo>
                <a:lnTo>
                  <a:pt x="1050" y="1596"/>
                </a:lnTo>
                <a:lnTo>
                  <a:pt x="1044" y="1602"/>
                </a:lnTo>
                <a:lnTo>
                  <a:pt x="1040" y="1611"/>
                </a:lnTo>
                <a:lnTo>
                  <a:pt x="1031" y="1617"/>
                </a:lnTo>
                <a:lnTo>
                  <a:pt x="1023" y="1617"/>
                </a:lnTo>
                <a:lnTo>
                  <a:pt x="1019" y="1620"/>
                </a:lnTo>
                <a:lnTo>
                  <a:pt x="1004" y="1617"/>
                </a:lnTo>
                <a:lnTo>
                  <a:pt x="1000" y="1612"/>
                </a:lnTo>
                <a:lnTo>
                  <a:pt x="992" y="1610"/>
                </a:lnTo>
                <a:lnTo>
                  <a:pt x="985" y="1611"/>
                </a:lnTo>
                <a:lnTo>
                  <a:pt x="979" y="1601"/>
                </a:lnTo>
                <a:lnTo>
                  <a:pt x="976" y="1597"/>
                </a:lnTo>
                <a:lnTo>
                  <a:pt x="967" y="1595"/>
                </a:lnTo>
                <a:lnTo>
                  <a:pt x="959" y="1596"/>
                </a:lnTo>
                <a:lnTo>
                  <a:pt x="946" y="1591"/>
                </a:lnTo>
                <a:lnTo>
                  <a:pt x="940" y="1591"/>
                </a:lnTo>
                <a:lnTo>
                  <a:pt x="933" y="1589"/>
                </a:lnTo>
                <a:lnTo>
                  <a:pt x="925" y="1591"/>
                </a:lnTo>
                <a:lnTo>
                  <a:pt x="903" y="1587"/>
                </a:lnTo>
                <a:lnTo>
                  <a:pt x="877" y="1587"/>
                </a:lnTo>
                <a:lnTo>
                  <a:pt x="870" y="1591"/>
                </a:lnTo>
                <a:lnTo>
                  <a:pt x="858" y="1594"/>
                </a:lnTo>
                <a:lnTo>
                  <a:pt x="845" y="1591"/>
                </a:lnTo>
                <a:lnTo>
                  <a:pt x="840" y="1585"/>
                </a:lnTo>
                <a:lnTo>
                  <a:pt x="833" y="1583"/>
                </a:lnTo>
                <a:lnTo>
                  <a:pt x="828" y="1584"/>
                </a:lnTo>
                <a:lnTo>
                  <a:pt x="822" y="1580"/>
                </a:lnTo>
                <a:lnTo>
                  <a:pt x="819" y="1576"/>
                </a:lnTo>
                <a:lnTo>
                  <a:pt x="806" y="1574"/>
                </a:lnTo>
                <a:lnTo>
                  <a:pt x="800" y="1576"/>
                </a:lnTo>
                <a:lnTo>
                  <a:pt x="793" y="1575"/>
                </a:lnTo>
                <a:lnTo>
                  <a:pt x="788" y="1576"/>
                </a:lnTo>
                <a:lnTo>
                  <a:pt x="787" y="1574"/>
                </a:lnTo>
                <a:lnTo>
                  <a:pt x="781" y="1574"/>
                </a:lnTo>
                <a:lnTo>
                  <a:pt x="778" y="1568"/>
                </a:lnTo>
                <a:lnTo>
                  <a:pt x="767" y="1565"/>
                </a:lnTo>
                <a:lnTo>
                  <a:pt x="760" y="1566"/>
                </a:lnTo>
                <a:lnTo>
                  <a:pt x="752" y="1565"/>
                </a:lnTo>
                <a:lnTo>
                  <a:pt x="742" y="1566"/>
                </a:lnTo>
                <a:lnTo>
                  <a:pt x="717" y="1558"/>
                </a:lnTo>
                <a:lnTo>
                  <a:pt x="711" y="1562"/>
                </a:lnTo>
                <a:lnTo>
                  <a:pt x="696" y="1563"/>
                </a:lnTo>
                <a:lnTo>
                  <a:pt x="678" y="1562"/>
                </a:lnTo>
                <a:lnTo>
                  <a:pt x="645" y="1553"/>
                </a:lnTo>
                <a:lnTo>
                  <a:pt x="636" y="1554"/>
                </a:lnTo>
                <a:lnTo>
                  <a:pt x="629" y="1563"/>
                </a:lnTo>
                <a:lnTo>
                  <a:pt x="617" y="1570"/>
                </a:lnTo>
                <a:lnTo>
                  <a:pt x="611" y="1578"/>
                </a:lnTo>
                <a:lnTo>
                  <a:pt x="605" y="1580"/>
                </a:lnTo>
                <a:lnTo>
                  <a:pt x="588" y="1583"/>
                </a:lnTo>
                <a:lnTo>
                  <a:pt x="581" y="1591"/>
                </a:lnTo>
                <a:lnTo>
                  <a:pt x="577" y="1595"/>
                </a:lnTo>
                <a:lnTo>
                  <a:pt x="569" y="1594"/>
                </a:lnTo>
                <a:lnTo>
                  <a:pt x="562" y="1596"/>
                </a:lnTo>
                <a:lnTo>
                  <a:pt x="553" y="1596"/>
                </a:lnTo>
                <a:lnTo>
                  <a:pt x="529" y="1586"/>
                </a:lnTo>
                <a:lnTo>
                  <a:pt x="517" y="1585"/>
                </a:lnTo>
                <a:lnTo>
                  <a:pt x="495" y="1590"/>
                </a:lnTo>
                <a:lnTo>
                  <a:pt x="486" y="1589"/>
                </a:lnTo>
                <a:lnTo>
                  <a:pt x="483" y="1590"/>
                </a:lnTo>
                <a:lnTo>
                  <a:pt x="478" y="1590"/>
                </a:lnTo>
                <a:lnTo>
                  <a:pt x="465" y="1595"/>
                </a:lnTo>
                <a:lnTo>
                  <a:pt x="453" y="1596"/>
                </a:lnTo>
                <a:lnTo>
                  <a:pt x="431" y="1616"/>
                </a:lnTo>
                <a:lnTo>
                  <a:pt x="426" y="1621"/>
                </a:lnTo>
                <a:lnTo>
                  <a:pt x="419" y="1622"/>
                </a:lnTo>
                <a:lnTo>
                  <a:pt x="410" y="1634"/>
                </a:lnTo>
                <a:lnTo>
                  <a:pt x="405" y="1636"/>
                </a:lnTo>
                <a:lnTo>
                  <a:pt x="392" y="1667"/>
                </a:lnTo>
                <a:lnTo>
                  <a:pt x="386" y="1667"/>
                </a:lnTo>
                <a:lnTo>
                  <a:pt x="383" y="1660"/>
                </a:lnTo>
                <a:lnTo>
                  <a:pt x="384" y="1654"/>
                </a:lnTo>
                <a:lnTo>
                  <a:pt x="381" y="1649"/>
                </a:lnTo>
                <a:lnTo>
                  <a:pt x="374" y="1648"/>
                </a:lnTo>
                <a:lnTo>
                  <a:pt x="367" y="1674"/>
                </a:lnTo>
                <a:lnTo>
                  <a:pt x="359" y="1678"/>
                </a:lnTo>
                <a:lnTo>
                  <a:pt x="352" y="1676"/>
                </a:lnTo>
                <a:lnTo>
                  <a:pt x="319" y="1683"/>
                </a:lnTo>
                <a:lnTo>
                  <a:pt x="311" y="1672"/>
                </a:lnTo>
                <a:lnTo>
                  <a:pt x="302" y="1665"/>
                </a:lnTo>
                <a:lnTo>
                  <a:pt x="300" y="1665"/>
                </a:lnTo>
                <a:lnTo>
                  <a:pt x="295" y="1665"/>
                </a:lnTo>
                <a:lnTo>
                  <a:pt x="286" y="1657"/>
                </a:lnTo>
                <a:lnTo>
                  <a:pt x="282" y="1658"/>
                </a:lnTo>
                <a:lnTo>
                  <a:pt x="279" y="1655"/>
                </a:lnTo>
                <a:lnTo>
                  <a:pt x="274" y="1641"/>
                </a:lnTo>
                <a:lnTo>
                  <a:pt x="262" y="1626"/>
                </a:lnTo>
                <a:lnTo>
                  <a:pt x="247" y="1625"/>
                </a:lnTo>
                <a:lnTo>
                  <a:pt x="237" y="1620"/>
                </a:lnTo>
                <a:lnTo>
                  <a:pt x="231" y="1606"/>
                </a:lnTo>
                <a:lnTo>
                  <a:pt x="231" y="1599"/>
                </a:lnTo>
                <a:lnTo>
                  <a:pt x="227" y="1590"/>
                </a:lnTo>
                <a:lnTo>
                  <a:pt x="221" y="1586"/>
                </a:lnTo>
                <a:lnTo>
                  <a:pt x="218" y="1569"/>
                </a:lnTo>
                <a:lnTo>
                  <a:pt x="215" y="1564"/>
                </a:lnTo>
                <a:lnTo>
                  <a:pt x="215" y="1553"/>
                </a:lnTo>
                <a:lnTo>
                  <a:pt x="212" y="1560"/>
                </a:lnTo>
                <a:lnTo>
                  <a:pt x="201" y="1527"/>
                </a:lnTo>
                <a:lnTo>
                  <a:pt x="195" y="1524"/>
                </a:lnTo>
                <a:lnTo>
                  <a:pt x="201" y="1521"/>
                </a:lnTo>
                <a:lnTo>
                  <a:pt x="209" y="1522"/>
                </a:lnTo>
                <a:lnTo>
                  <a:pt x="210" y="1533"/>
                </a:lnTo>
                <a:lnTo>
                  <a:pt x="218" y="1528"/>
                </a:lnTo>
                <a:lnTo>
                  <a:pt x="222" y="1521"/>
                </a:lnTo>
                <a:lnTo>
                  <a:pt x="222" y="1515"/>
                </a:lnTo>
                <a:lnTo>
                  <a:pt x="213" y="1515"/>
                </a:lnTo>
                <a:lnTo>
                  <a:pt x="212" y="1508"/>
                </a:lnTo>
                <a:lnTo>
                  <a:pt x="201" y="1501"/>
                </a:lnTo>
                <a:lnTo>
                  <a:pt x="195" y="1501"/>
                </a:lnTo>
                <a:lnTo>
                  <a:pt x="188" y="1497"/>
                </a:lnTo>
                <a:lnTo>
                  <a:pt x="189" y="1491"/>
                </a:lnTo>
                <a:lnTo>
                  <a:pt x="183" y="1478"/>
                </a:lnTo>
                <a:lnTo>
                  <a:pt x="185" y="1468"/>
                </a:lnTo>
                <a:lnTo>
                  <a:pt x="189" y="1466"/>
                </a:lnTo>
                <a:lnTo>
                  <a:pt x="192" y="1464"/>
                </a:lnTo>
                <a:lnTo>
                  <a:pt x="204" y="1461"/>
                </a:lnTo>
                <a:lnTo>
                  <a:pt x="207" y="1459"/>
                </a:lnTo>
                <a:lnTo>
                  <a:pt x="200" y="1453"/>
                </a:lnTo>
                <a:lnTo>
                  <a:pt x="200" y="1442"/>
                </a:lnTo>
                <a:lnTo>
                  <a:pt x="194" y="1421"/>
                </a:lnTo>
                <a:lnTo>
                  <a:pt x="185" y="1408"/>
                </a:lnTo>
                <a:lnTo>
                  <a:pt x="146" y="1371"/>
                </a:lnTo>
                <a:lnTo>
                  <a:pt x="130" y="1358"/>
                </a:lnTo>
                <a:lnTo>
                  <a:pt x="118" y="1351"/>
                </a:lnTo>
                <a:lnTo>
                  <a:pt x="112" y="1342"/>
                </a:lnTo>
                <a:lnTo>
                  <a:pt x="109" y="1333"/>
                </a:lnTo>
                <a:lnTo>
                  <a:pt x="107" y="1339"/>
                </a:lnTo>
                <a:lnTo>
                  <a:pt x="109" y="1345"/>
                </a:lnTo>
                <a:lnTo>
                  <a:pt x="88" y="1333"/>
                </a:lnTo>
                <a:lnTo>
                  <a:pt x="75" y="1328"/>
                </a:lnTo>
                <a:lnTo>
                  <a:pt x="28" y="1326"/>
                </a:lnTo>
                <a:lnTo>
                  <a:pt x="9" y="1328"/>
                </a:lnTo>
                <a:lnTo>
                  <a:pt x="3" y="1321"/>
                </a:lnTo>
                <a:lnTo>
                  <a:pt x="5" y="1312"/>
                </a:lnTo>
                <a:lnTo>
                  <a:pt x="2" y="1306"/>
                </a:lnTo>
                <a:lnTo>
                  <a:pt x="3" y="1301"/>
                </a:lnTo>
                <a:lnTo>
                  <a:pt x="2" y="1290"/>
                </a:lnTo>
                <a:lnTo>
                  <a:pt x="5" y="1281"/>
                </a:lnTo>
                <a:lnTo>
                  <a:pt x="6" y="1277"/>
                </a:lnTo>
                <a:lnTo>
                  <a:pt x="6" y="1270"/>
                </a:lnTo>
                <a:lnTo>
                  <a:pt x="2" y="1265"/>
                </a:lnTo>
                <a:lnTo>
                  <a:pt x="6" y="1264"/>
                </a:lnTo>
                <a:lnTo>
                  <a:pt x="8" y="1246"/>
                </a:lnTo>
                <a:lnTo>
                  <a:pt x="3" y="1243"/>
                </a:lnTo>
                <a:lnTo>
                  <a:pt x="0" y="1235"/>
                </a:lnTo>
                <a:lnTo>
                  <a:pt x="2" y="1229"/>
                </a:lnTo>
                <a:lnTo>
                  <a:pt x="6" y="1227"/>
                </a:lnTo>
                <a:lnTo>
                  <a:pt x="12" y="1218"/>
                </a:lnTo>
                <a:lnTo>
                  <a:pt x="24" y="1207"/>
                </a:lnTo>
                <a:lnTo>
                  <a:pt x="25" y="1199"/>
                </a:lnTo>
                <a:lnTo>
                  <a:pt x="34" y="1188"/>
                </a:lnTo>
                <a:lnTo>
                  <a:pt x="55" y="1180"/>
                </a:lnTo>
                <a:lnTo>
                  <a:pt x="69" y="1169"/>
                </a:lnTo>
                <a:lnTo>
                  <a:pt x="73" y="1162"/>
                </a:lnTo>
                <a:lnTo>
                  <a:pt x="82" y="1155"/>
                </a:lnTo>
                <a:lnTo>
                  <a:pt x="82" y="1145"/>
                </a:lnTo>
                <a:lnTo>
                  <a:pt x="86" y="1141"/>
                </a:lnTo>
                <a:lnTo>
                  <a:pt x="94" y="1140"/>
                </a:lnTo>
                <a:lnTo>
                  <a:pt x="107" y="1143"/>
                </a:lnTo>
                <a:lnTo>
                  <a:pt x="118" y="1136"/>
                </a:lnTo>
                <a:lnTo>
                  <a:pt x="124" y="1136"/>
                </a:lnTo>
                <a:lnTo>
                  <a:pt x="131" y="1140"/>
                </a:lnTo>
                <a:lnTo>
                  <a:pt x="142" y="1140"/>
                </a:lnTo>
                <a:lnTo>
                  <a:pt x="152" y="1122"/>
                </a:lnTo>
                <a:lnTo>
                  <a:pt x="158" y="1118"/>
                </a:lnTo>
                <a:lnTo>
                  <a:pt x="161" y="1108"/>
                </a:lnTo>
                <a:lnTo>
                  <a:pt x="171" y="1101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1" name="Freeform 633"/>
          <p:cNvSpPr>
            <a:spLocks/>
          </p:cNvSpPr>
          <p:nvPr/>
        </p:nvSpPr>
        <p:spPr bwMode="auto">
          <a:xfrm>
            <a:off x="1692275" y="4868863"/>
            <a:ext cx="1052513" cy="1082675"/>
          </a:xfrm>
          <a:custGeom>
            <a:avLst/>
            <a:gdLst>
              <a:gd name="T0" fmla="*/ 64698641 w 1328"/>
              <a:gd name="T1" fmla="*/ 842337132 h 1363"/>
              <a:gd name="T2" fmla="*/ 67839535 w 1328"/>
              <a:gd name="T3" fmla="*/ 790597320 h 1363"/>
              <a:gd name="T4" fmla="*/ 125000188 w 1328"/>
              <a:gd name="T5" fmla="*/ 740120694 h 1363"/>
              <a:gd name="T6" fmla="*/ 98618396 w 1328"/>
              <a:gd name="T7" fmla="*/ 702893527 h 1363"/>
              <a:gd name="T8" fmla="*/ 77889921 w 1328"/>
              <a:gd name="T9" fmla="*/ 625916395 h 1363"/>
              <a:gd name="T10" fmla="*/ 152638948 w 1328"/>
              <a:gd name="T11" fmla="*/ 632225774 h 1363"/>
              <a:gd name="T12" fmla="*/ 181533114 w 1328"/>
              <a:gd name="T13" fmla="*/ 591212821 h 1363"/>
              <a:gd name="T14" fmla="*/ 175252118 w 1328"/>
              <a:gd name="T15" fmla="*/ 552093555 h 1363"/>
              <a:gd name="T16" fmla="*/ 202262381 w 1328"/>
              <a:gd name="T17" fmla="*/ 518021475 h 1363"/>
              <a:gd name="T18" fmla="*/ 218593812 w 1328"/>
              <a:gd name="T19" fmla="*/ 458079589 h 1363"/>
              <a:gd name="T20" fmla="*/ 245604076 w 1328"/>
              <a:gd name="T21" fmla="*/ 418960323 h 1363"/>
              <a:gd name="T22" fmla="*/ 290201920 w 1328"/>
              <a:gd name="T23" fmla="*/ 399399796 h 1363"/>
              <a:gd name="T24" fmla="*/ 326006370 w 1328"/>
              <a:gd name="T25" fmla="*/ 362804124 h 1363"/>
              <a:gd name="T26" fmla="*/ 295855213 w 1328"/>
              <a:gd name="T27" fmla="*/ 314219597 h 1363"/>
              <a:gd name="T28" fmla="*/ 255654462 w 1328"/>
              <a:gd name="T29" fmla="*/ 297184351 h 1363"/>
              <a:gd name="T30" fmla="*/ 211684321 w 1328"/>
              <a:gd name="T31" fmla="*/ 297815051 h 1363"/>
              <a:gd name="T32" fmla="*/ 171483520 w 1328"/>
              <a:gd name="T33" fmla="*/ 297184351 h 1363"/>
              <a:gd name="T34" fmla="*/ 133166672 w 1328"/>
              <a:gd name="T35" fmla="*/ 281409711 h 1363"/>
              <a:gd name="T36" fmla="*/ 93593599 w 1328"/>
              <a:gd name="T37" fmla="*/ 285195497 h 1363"/>
              <a:gd name="T38" fmla="*/ 96733701 w 1328"/>
              <a:gd name="T39" fmla="*/ 244814038 h 1363"/>
              <a:gd name="T40" fmla="*/ 35175967 w 1328"/>
              <a:gd name="T41" fmla="*/ 237873164 h 1363"/>
              <a:gd name="T42" fmla="*/ 16959884 w 1328"/>
              <a:gd name="T43" fmla="*/ 220837124 h 1363"/>
              <a:gd name="T44" fmla="*/ 41457755 w 1328"/>
              <a:gd name="T45" fmla="*/ 202539635 h 1363"/>
              <a:gd name="T46" fmla="*/ 20100778 w 1328"/>
              <a:gd name="T47" fmla="*/ 200646742 h 1363"/>
              <a:gd name="T48" fmla="*/ 51508141 w 1328"/>
              <a:gd name="T49" fmla="*/ 177932022 h 1363"/>
              <a:gd name="T50" fmla="*/ 32035072 w 1328"/>
              <a:gd name="T51" fmla="*/ 164050275 h 1363"/>
              <a:gd name="T52" fmla="*/ 45226353 w 1328"/>
              <a:gd name="T53" fmla="*/ 141335555 h 1363"/>
              <a:gd name="T54" fmla="*/ 28266475 w 1328"/>
              <a:gd name="T55" fmla="*/ 149538622 h 1363"/>
              <a:gd name="T56" fmla="*/ 16331388 w 1328"/>
              <a:gd name="T57" fmla="*/ 143859942 h 1363"/>
              <a:gd name="T58" fmla="*/ 33919768 w 1328"/>
              <a:gd name="T59" fmla="*/ 118620835 h 1363"/>
              <a:gd name="T60" fmla="*/ 18216083 w 1328"/>
              <a:gd name="T61" fmla="*/ 121145222 h 1363"/>
              <a:gd name="T62" fmla="*/ 16331388 w 1328"/>
              <a:gd name="T63" fmla="*/ 95275391 h 1363"/>
              <a:gd name="T64" fmla="*/ 7537991 w 1328"/>
              <a:gd name="T65" fmla="*/ 80132244 h 1363"/>
              <a:gd name="T66" fmla="*/ 18216083 w 1328"/>
              <a:gd name="T67" fmla="*/ 64358398 h 1363"/>
              <a:gd name="T68" fmla="*/ 26381780 w 1328"/>
              <a:gd name="T69" fmla="*/ 53631738 h 1363"/>
              <a:gd name="T70" fmla="*/ 51508141 w 1328"/>
              <a:gd name="T71" fmla="*/ 53001038 h 1363"/>
              <a:gd name="T72" fmla="*/ 64698641 w 1328"/>
              <a:gd name="T73" fmla="*/ 41643666 h 1363"/>
              <a:gd name="T74" fmla="*/ 103015489 w 1328"/>
              <a:gd name="T75" fmla="*/ 49845939 h 1363"/>
              <a:gd name="T76" fmla="*/ 139447668 w 1328"/>
              <a:gd name="T77" fmla="*/ 46691646 h 1363"/>
              <a:gd name="T78" fmla="*/ 158292240 w 1328"/>
              <a:gd name="T79" fmla="*/ 44798753 h 1363"/>
              <a:gd name="T80" fmla="*/ 154522850 w 1328"/>
              <a:gd name="T81" fmla="*/ 35334286 h 1363"/>
              <a:gd name="T82" fmla="*/ 150754253 w 1328"/>
              <a:gd name="T83" fmla="*/ 25869813 h 1363"/>
              <a:gd name="T84" fmla="*/ 181533114 w 1328"/>
              <a:gd name="T85" fmla="*/ 11988063 h 1363"/>
              <a:gd name="T86" fmla="*/ 214825215 w 1328"/>
              <a:gd name="T87" fmla="*/ 630700 h 1363"/>
              <a:gd name="T88" fmla="*/ 242463182 w 1328"/>
              <a:gd name="T89" fmla="*/ 22084026 h 1363"/>
              <a:gd name="T90" fmla="*/ 285804827 w 1328"/>
              <a:gd name="T91" fmla="*/ 46691646 h 1363"/>
              <a:gd name="T92" fmla="*/ 349248036 w 1328"/>
              <a:gd name="T93" fmla="*/ 59310418 h 1363"/>
              <a:gd name="T94" fmla="*/ 413946652 w 1328"/>
              <a:gd name="T95" fmla="*/ 68774884 h 1363"/>
              <a:gd name="T96" fmla="*/ 456659901 w 1328"/>
              <a:gd name="T97" fmla="*/ 64989098 h 1363"/>
              <a:gd name="T98" fmla="*/ 507539533 w 1328"/>
              <a:gd name="T99" fmla="*/ 95906885 h 1363"/>
              <a:gd name="T100" fmla="*/ 583544734 w 1328"/>
              <a:gd name="T101" fmla="*/ 121145222 h 1363"/>
              <a:gd name="T102" fmla="*/ 636309062 w 1328"/>
              <a:gd name="T103" fmla="*/ 135656875 h 1363"/>
              <a:gd name="T104" fmla="*/ 694726682 w 1328"/>
              <a:gd name="T105" fmla="*/ 132502582 h 1363"/>
              <a:gd name="T106" fmla="*/ 708545666 w 1328"/>
              <a:gd name="T107" fmla="*/ 136288369 h 1363"/>
              <a:gd name="T108" fmla="*/ 739324527 w 1328"/>
              <a:gd name="T109" fmla="*/ 141335555 h 1363"/>
              <a:gd name="T110" fmla="*/ 765707087 w 1328"/>
              <a:gd name="T111" fmla="*/ 155217302 h 1363"/>
              <a:gd name="T112" fmla="*/ 797742147 w 1328"/>
              <a:gd name="T113" fmla="*/ 174146235 h 13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28"/>
              <a:gd name="T172" fmla="*/ 0 h 1363"/>
              <a:gd name="T173" fmla="*/ 1328 w 1328"/>
              <a:gd name="T174" fmla="*/ 1363 h 13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28" h="1363">
                <a:moveTo>
                  <a:pt x="152" y="1361"/>
                </a:moveTo>
                <a:lnTo>
                  <a:pt x="149" y="1356"/>
                </a:lnTo>
                <a:lnTo>
                  <a:pt x="135" y="1357"/>
                </a:lnTo>
                <a:lnTo>
                  <a:pt x="127" y="1362"/>
                </a:lnTo>
                <a:lnTo>
                  <a:pt x="121" y="1361"/>
                </a:lnTo>
                <a:lnTo>
                  <a:pt x="117" y="1363"/>
                </a:lnTo>
                <a:lnTo>
                  <a:pt x="112" y="1362"/>
                </a:lnTo>
                <a:lnTo>
                  <a:pt x="106" y="1347"/>
                </a:lnTo>
                <a:lnTo>
                  <a:pt x="108" y="1342"/>
                </a:lnTo>
                <a:lnTo>
                  <a:pt x="103" y="1335"/>
                </a:lnTo>
                <a:lnTo>
                  <a:pt x="100" y="1324"/>
                </a:lnTo>
                <a:lnTo>
                  <a:pt x="93" y="1308"/>
                </a:lnTo>
                <a:lnTo>
                  <a:pt x="91" y="1299"/>
                </a:lnTo>
                <a:lnTo>
                  <a:pt x="82" y="1291"/>
                </a:lnTo>
                <a:lnTo>
                  <a:pt x="90" y="1286"/>
                </a:lnTo>
                <a:lnTo>
                  <a:pt x="91" y="1282"/>
                </a:lnTo>
                <a:lnTo>
                  <a:pt x="85" y="1282"/>
                </a:lnTo>
                <a:lnTo>
                  <a:pt x="93" y="1272"/>
                </a:lnTo>
                <a:lnTo>
                  <a:pt x="94" y="1264"/>
                </a:lnTo>
                <a:lnTo>
                  <a:pt x="108" y="1253"/>
                </a:lnTo>
                <a:lnTo>
                  <a:pt x="111" y="1247"/>
                </a:lnTo>
                <a:lnTo>
                  <a:pt x="106" y="1243"/>
                </a:lnTo>
                <a:lnTo>
                  <a:pt x="114" y="1223"/>
                </a:lnTo>
                <a:lnTo>
                  <a:pt x="140" y="1214"/>
                </a:lnTo>
                <a:lnTo>
                  <a:pt x="146" y="1209"/>
                </a:lnTo>
                <a:lnTo>
                  <a:pt x="157" y="1209"/>
                </a:lnTo>
                <a:lnTo>
                  <a:pt x="167" y="1200"/>
                </a:lnTo>
                <a:lnTo>
                  <a:pt x="175" y="1198"/>
                </a:lnTo>
                <a:lnTo>
                  <a:pt x="178" y="1189"/>
                </a:lnTo>
                <a:lnTo>
                  <a:pt x="199" y="1173"/>
                </a:lnTo>
                <a:lnTo>
                  <a:pt x="202" y="1168"/>
                </a:lnTo>
                <a:lnTo>
                  <a:pt x="202" y="1149"/>
                </a:lnTo>
                <a:lnTo>
                  <a:pt x="197" y="1144"/>
                </a:lnTo>
                <a:lnTo>
                  <a:pt x="188" y="1141"/>
                </a:lnTo>
                <a:lnTo>
                  <a:pt x="175" y="1142"/>
                </a:lnTo>
                <a:lnTo>
                  <a:pt x="169" y="1138"/>
                </a:lnTo>
                <a:lnTo>
                  <a:pt x="173" y="1126"/>
                </a:lnTo>
                <a:lnTo>
                  <a:pt x="169" y="1121"/>
                </a:lnTo>
                <a:lnTo>
                  <a:pt x="160" y="1117"/>
                </a:lnTo>
                <a:lnTo>
                  <a:pt x="157" y="1114"/>
                </a:lnTo>
                <a:lnTo>
                  <a:pt x="158" y="1094"/>
                </a:lnTo>
                <a:lnTo>
                  <a:pt x="148" y="1074"/>
                </a:lnTo>
                <a:lnTo>
                  <a:pt x="157" y="1047"/>
                </a:lnTo>
                <a:lnTo>
                  <a:pt x="140" y="1036"/>
                </a:lnTo>
                <a:lnTo>
                  <a:pt x="142" y="1029"/>
                </a:lnTo>
                <a:lnTo>
                  <a:pt x="132" y="1026"/>
                </a:lnTo>
                <a:lnTo>
                  <a:pt x="129" y="1018"/>
                </a:lnTo>
                <a:lnTo>
                  <a:pt x="121" y="1011"/>
                </a:lnTo>
                <a:lnTo>
                  <a:pt x="120" y="994"/>
                </a:lnTo>
                <a:lnTo>
                  <a:pt x="124" y="992"/>
                </a:lnTo>
                <a:lnTo>
                  <a:pt x="135" y="996"/>
                </a:lnTo>
                <a:lnTo>
                  <a:pt x="142" y="1000"/>
                </a:lnTo>
                <a:lnTo>
                  <a:pt x="161" y="1006"/>
                </a:lnTo>
                <a:lnTo>
                  <a:pt x="172" y="1005"/>
                </a:lnTo>
                <a:lnTo>
                  <a:pt x="181" y="1005"/>
                </a:lnTo>
                <a:lnTo>
                  <a:pt x="203" y="1011"/>
                </a:lnTo>
                <a:lnTo>
                  <a:pt x="212" y="1011"/>
                </a:lnTo>
                <a:lnTo>
                  <a:pt x="219" y="1013"/>
                </a:lnTo>
                <a:lnTo>
                  <a:pt x="234" y="1012"/>
                </a:lnTo>
                <a:lnTo>
                  <a:pt x="243" y="1002"/>
                </a:lnTo>
                <a:lnTo>
                  <a:pt x="245" y="995"/>
                </a:lnTo>
                <a:lnTo>
                  <a:pt x="249" y="990"/>
                </a:lnTo>
                <a:lnTo>
                  <a:pt x="249" y="981"/>
                </a:lnTo>
                <a:lnTo>
                  <a:pt x="260" y="979"/>
                </a:lnTo>
                <a:lnTo>
                  <a:pt x="266" y="974"/>
                </a:lnTo>
                <a:lnTo>
                  <a:pt x="272" y="970"/>
                </a:lnTo>
                <a:lnTo>
                  <a:pt x="276" y="955"/>
                </a:lnTo>
                <a:lnTo>
                  <a:pt x="281" y="948"/>
                </a:lnTo>
                <a:lnTo>
                  <a:pt x="286" y="944"/>
                </a:lnTo>
                <a:lnTo>
                  <a:pt x="289" y="937"/>
                </a:lnTo>
                <a:lnTo>
                  <a:pt x="286" y="928"/>
                </a:lnTo>
                <a:lnTo>
                  <a:pt x="282" y="922"/>
                </a:lnTo>
                <a:lnTo>
                  <a:pt x="279" y="913"/>
                </a:lnTo>
                <a:lnTo>
                  <a:pt x="273" y="910"/>
                </a:lnTo>
                <a:lnTo>
                  <a:pt x="264" y="907"/>
                </a:lnTo>
                <a:lnTo>
                  <a:pt x="266" y="891"/>
                </a:lnTo>
                <a:lnTo>
                  <a:pt x="261" y="885"/>
                </a:lnTo>
                <a:lnTo>
                  <a:pt x="267" y="881"/>
                </a:lnTo>
                <a:lnTo>
                  <a:pt x="273" y="874"/>
                </a:lnTo>
                <a:lnTo>
                  <a:pt x="279" y="875"/>
                </a:lnTo>
                <a:lnTo>
                  <a:pt x="285" y="871"/>
                </a:lnTo>
                <a:lnTo>
                  <a:pt x="289" y="870"/>
                </a:lnTo>
                <a:lnTo>
                  <a:pt x="294" y="874"/>
                </a:lnTo>
                <a:lnTo>
                  <a:pt x="303" y="873"/>
                </a:lnTo>
                <a:lnTo>
                  <a:pt x="307" y="863"/>
                </a:lnTo>
                <a:lnTo>
                  <a:pt x="325" y="853"/>
                </a:lnTo>
                <a:lnTo>
                  <a:pt x="327" y="847"/>
                </a:lnTo>
                <a:lnTo>
                  <a:pt x="322" y="837"/>
                </a:lnTo>
                <a:lnTo>
                  <a:pt x="321" y="828"/>
                </a:lnTo>
                <a:lnTo>
                  <a:pt x="322" y="821"/>
                </a:lnTo>
                <a:lnTo>
                  <a:pt x="334" y="812"/>
                </a:lnTo>
                <a:lnTo>
                  <a:pt x="331" y="801"/>
                </a:lnTo>
                <a:lnTo>
                  <a:pt x="331" y="793"/>
                </a:lnTo>
                <a:lnTo>
                  <a:pt x="340" y="782"/>
                </a:lnTo>
                <a:lnTo>
                  <a:pt x="343" y="772"/>
                </a:lnTo>
                <a:lnTo>
                  <a:pt x="342" y="763"/>
                </a:lnTo>
                <a:lnTo>
                  <a:pt x="345" y="754"/>
                </a:lnTo>
                <a:lnTo>
                  <a:pt x="351" y="742"/>
                </a:lnTo>
                <a:lnTo>
                  <a:pt x="352" y="732"/>
                </a:lnTo>
                <a:lnTo>
                  <a:pt x="348" y="726"/>
                </a:lnTo>
                <a:lnTo>
                  <a:pt x="348" y="716"/>
                </a:lnTo>
                <a:lnTo>
                  <a:pt x="343" y="708"/>
                </a:lnTo>
                <a:lnTo>
                  <a:pt x="337" y="690"/>
                </a:lnTo>
                <a:lnTo>
                  <a:pt x="342" y="690"/>
                </a:lnTo>
                <a:lnTo>
                  <a:pt x="352" y="695"/>
                </a:lnTo>
                <a:lnTo>
                  <a:pt x="361" y="695"/>
                </a:lnTo>
                <a:lnTo>
                  <a:pt x="365" y="693"/>
                </a:lnTo>
                <a:lnTo>
                  <a:pt x="376" y="682"/>
                </a:lnTo>
                <a:lnTo>
                  <a:pt x="376" y="674"/>
                </a:lnTo>
                <a:lnTo>
                  <a:pt x="391" y="664"/>
                </a:lnTo>
                <a:lnTo>
                  <a:pt x="398" y="658"/>
                </a:lnTo>
                <a:lnTo>
                  <a:pt x="407" y="650"/>
                </a:lnTo>
                <a:lnTo>
                  <a:pt x="416" y="651"/>
                </a:lnTo>
                <a:lnTo>
                  <a:pt x="422" y="654"/>
                </a:lnTo>
                <a:lnTo>
                  <a:pt x="434" y="646"/>
                </a:lnTo>
                <a:lnTo>
                  <a:pt x="443" y="650"/>
                </a:lnTo>
                <a:lnTo>
                  <a:pt x="444" y="645"/>
                </a:lnTo>
                <a:lnTo>
                  <a:pt x="452" y="643"/>
                </a:lnTo>
                <a:lnTo>
                  <a:pt x="459" y="638"/>
                </a:lnTo>
                <a:lnTo>
                  <a:pt x="462" y="633"/>
                </a:lnTo>
                <a:lnTo>
                  <a:pt x="471" y="624"/>
                </a:lnTo>
                <a:lnTo>
                  <a:pt x="477" y="623"/>
                </a:lnTo>
                <a:lnTo>
                  <a:pt x="480" y="627"/>
                </a:lnTo>
                <a:lnTo>
                  <a:pt x="488" y="625"/>
                </a:lnTo>
                <a:lnTo>
                  <a:pt x="488" y="619"/>
                </a:lnTo>
                <a:lnTo>
                  <a:pt x="494" y="617"/>
                </a:lnTo>
                <a:lnTo>
                  <a:pt x="497" y="608"/>
                </a:lnTo>
                <a:lnTo>
                  <a:pt x="526" y="586"/>
                </a:lnTo>
                <a:lnTo>
                  <a:pt x="526" y="581"/>
                </a:lnTo>
                <a:lnTo>
                  <a:pt x="519" y="575"/>
                </a:lnTo>
                <a:lnTo>
                  <a:pt x="513" y="565"/>
                </a:lnTo>
                <a:lnTo>
                  <a:pt x="505" y="559"/>
                </a:lnTo>
                <a:lnTo>
                  <a:pt x="482" y="551"/>
                </a:lnTo>
                <a:lnTo>
                  <a:pt x="465" y="555"/>
                </a:lnTo>
                <a:lnTo>
                  <a:pt x="456" y="545"/>
                </a:lnTo>
                <a:lnTo>
                  <a:pt x="461" y="541"/>
                </a:lnTo>
                <a:lnTo>
                  <a:pt x="459" y="532"/>
                </a:lnTo>
                <a:lnTo>
                  <a:pt x="462" y="529"/>
                </a:lnTo>
                <a:lnTo>
                  <a:pt x="480" y="504"/>
                </a:lnTo>
                <a:lnTo>
                  <a:pt x="471" y="498"/>
                </a:lnTo>
                <a:lnTo>
                  <a:pt x="480" y="488"/>
                </a:lnTo>
                <a:lnTo>
                  <a:pt x="473" y="480"/>
                </a:lnTo>
                <a:lnTo>
                  <a:pt x="465" y="486"/>
                </a:lnTo>
                <a:lnTo>
                  <a:pt x="440" y="481"/>
                </a:lnTo>
                <a:lnTo>
                  <a:pt x="434" y="477"/>
                </a:lnTo>
                <a:lnTo>
                  <a:pt x="432" y="466"/>
                </a:lnTo>
                <a:lnTo>
                  <a:pt x="425" y="465"/>
                </a:lnTo>
                <a:lnTo>
                  <a:pt x="422" y="471"/>
                </a:lnTo>
                <a:lnTo>
                  <a:pt x="418" y="475"/>
                </a:lnTo>
                <a:lnTo>
                  <a:pt x="407" y="471"/>
                </a:lnTo>
                <a:lnTo>
                  <a:pt x="397" y="471"/>
                </a:lnTo>
                <a:lnTo>
                  <a:pt x="391" y="464"/>
                </a:lnTo>
                <a:lnTo>
                  <a:pt x="383" y="462"/>
                </a:lnTo>
                <a:lnTo>
                  <a:pt x="377" y="465"/>
                </a:lnTo>
                <a:lnTo>
                  <a:pt x="373" y="465"/>
                </a:lnTo>
                <a:lnTo>
                  <a:pt x="362" y="460"/>
                </a:lnTo>
                <a:lnTo>
                  <a:pt x="359" y="454"/>
                </a:lnTo>
                <a:lnTo>
                  <a:pt x="355" y="451"/>
                </a:lnTo>
                <a:lnTo>
                  <a:pt x="343" y="452"/>
                </a:lnTo>
                <a:lnTo>
                  <a:pt x="337" y="472"/>
                </a:lnTo>
                <a:lnTo>
                  <a:pt x="331" y="475"/>
                </a:lnTo>
                <a:lnTo>
                  <a:pt x="321" y="475"/>
                </a:lnTo>
                <a:lnTo>
                  <a:pt x="310" y="478"/>
                </a:lnTo>
                <a:lnTo>
                  <a:pt x="303" y="477"/>
                </a:lnTo>
                <a:lnTo>
                  <a:pt x="301" y="473"/>
                </a:lnTo>
                <a:lnTo>
                  <a:pt x="292" y="481"/>
                </a:lnTo>
                <a:lnTo>
                  <a:pt x="288" y="480"/>
                </a:lnTo>
                <a:lnTo>
                  <a:pt x="286" y="467"/>
                </a:lnTo>
                <a:lnTo>
                  <a:pt x="276" y="464"/>
                </a:lnTo>
                <a:lnTo>
                  <a:pt x="273" y="471"/>
                </a:lnTo>
                <a:lnTo>
                  <a:pt x="254" y="468"/>
                </a:lnTo>
                <a:lnTo>
                  <a:pt x="254" y="465"/>
                </a:lnTo>
                <a:lnTo>
                  <a:pt x="258" y="461"/>
                </a:lnTo>
                <a:lnTo>
                  <a:pt x="258" y="457"/>
                </a:lnTo>
                <a:lnTo>
                  <a:pt x="249" y="455"/>
                </a:lnTo>
                <a:lnTo>
                  <a:pt x="240" y="446"/>
                </a:lnTo>
                <a:lnTo>
                  <a:pt x="233" y="449"/>
                </a:lnTo>
                <a:lnTo>
                  <a:pt x="227" y="446"/>
                </a:lnTo>
                <a:lnTo>
                  <a:pt x="218" y="447"/>
                </a:lnTo>
                <a:lnTo>
                  <a:pt x="212" y="446"/>
                </a:lnTo>
                <a:lnTo>
                  <a:pt x="208" y="451"/>
                </a:lnTo>
                <a:lnTo>
                  <a:pt x="200" y="451"/>
                </a:lnTo>
                <a:lnTo>
                  <a:pt x="203" y="431"/>
                </a:lnTo>
                <a:lnTo>
                  <a:pt x="197" y="431"/>
                </a:lnTo>
                <a:lnTo>
                  <a:pt x="197" y="435"/>
                </a:lnTo>
                <a:lnTo>
                  <a:pt x="190" y="445"/>
                </a:lnTo>
                <a:lnTo>
                  <a:pt x="184" y="443"/>
                </a:lnTo>
                <a:lnTo>
                  <a:pt x="173" y="452"/>
                </a:lnTo>
                <a:lnTo>
                  <a:pt x="164" y="454"/>
                </a:lnTo>
                <a:lnTo>
                  <a:pt x="149" y="452"/>
                </a:lnTo>
                <a:lnTo>
                  <a:pt x="143" y="451"/>
                </a:lnTo>
                <a:lnTo>
                  <a:pt x="145" y="439"/>
                </a:lnTo>
                <a:lnTo>
                  <a:pt x="137" y="429"/>
                </a:lnTo>
                <a:lnTo>
                  <a:pt x="139" y="423"/>
                </a:lnTo>
                <a:lnTo>
                  <a:pt x="151" y="415"/>
                </a:lnTo>
                <a:lnTo>
                  <a:pt x="160" y="405"/>
                </a:lnTo>
                <a:lnTo>
                  <a:pt x="167" y="405"/>
                </a:lnTo>
                <a:lnTo>
                  <a:pt x="172" y="392"/>
                </a:lnTo>
                <a:lnTo>
                  <a:pt x="166" y="389"/>
                </a:lnTo>
                <a:lnTo>
                  <a:pt x="154" y="388"/>
                </a:lnTo>
                <a:lnTo>
                  <a:pt x="158" y="376"/>
                </a:lnTo>
                <a:lnTo>
                  <a:pt x="154" y="372"/>
                </a:lnTo>
                <a:lnTo>
                  <a:pt x="140" y="373"/>
                </a:lnTo>
                <a:lnTo>
                  <a:pt x="126" y="378"/>
                </a:lnTo>
                <a:lnTo>
                  <a:pt x="111" y="377"/>
                </a:lnTo>
                <a:lnTo>
                  <a:pt x="103" y="375"/>
                </a:lnTo>
                <a:lnTo>
                  <a:pt x="88" y="372"/>
                </a:lnTo>
                <a:lnTo>
                  <a:pt x="82" y="376"/>
                </a:lnTo>
                <a:lnTo>
                  <a:pt x="60" y="375"/>
                </a:lnTo>
                <a:lnTo>
                  <a:pt x="56" y="377"/>
                </a:lnTo>
                <a:lnTo>
                  <a:pt x="53" y="387"/>
                </a:lnTo>
                <a:lnTo>
                  <a:pt x="33" y="391"/>
                </a:lnTo>
                <a:lnTo>
                  <a:pt x="29" y="401"/>
                </a:lnTo>
                <a:lnTo>
                  <a:pt x="18" y="403"/>
                </a:lnTo>
                <a:lnTo>
                  <a:pt x="5" y="410"/>
                </a:lnTo>
                <a:lnTo>
                  <a:pt x="3" y="408"/>
                </a:lnTo>
                <a:lnTo>
                  <a:pt x="14" y="346"/>
                </a:lnTo>
                <a:lnTo>
                  <a:pt x="17" y="349"/>
                </a:lnTo>
                <a:lnTo>
                  <a:pt x="26" y="346"/>
                </a:lnTo>
                <a:lnTo>
                  <a:pt x="27" y="350"/>
                </a:lnTo>
                <a:lnTo>
                  <a:pt x="30" y="345"/>
                </a:lnTo>
                <a:lnTo>
                  <a:pt x="27" y="339"/>
                </a:lnTo>
                <a:lnTo>
                  <a:pt x="32" y="339"/>
                </a:lnTo>
                <a:lnTo>
                  <a:pt x="36" y="333"/>
                </a:lnTo>
                <a:lnTo>
                  <a:pt x="44" y="330"/>
                </a:lnTo>
                <a:lnTo>
                  <a:pt x="47" y="326"/>
                </a:lnTo>
                <a:lnTo>
                  <a:pt x="54" y="326"/>
                </a:lnTo>
                <a:lnTo>
                  <a:pt x="59" y="324"/>
                </a:lnTo>
                <a:lnTo>
                  <a:pt x="63" y="324"/>
                </a:lnTo>
                <a:lnTo>
                  <a:pt x="66" y="321"/>
                </a:lnTo>
                <a:lnTo>
                  <a:pt x="75" y="318"/>
                </a:lnTo>
                <a:lnTo>
                  <a:pt x="73" y="315"/>
                </a:lnTo>
                <a:lnTo>
                  <a:pt x="65" y="317"/>
                </a:lnTo>
                <a:lnTo>
                  <a:pt x="60" y="315"/>
                </a:lnTo>
                <a:lnTo>
                  <a:pt x="51" y="319"/>
                </a:lnTo>
                <a:lnTo>
                  <a:pt x="48" y="317"/>
                </a:lnTo>
                <a:lnTo>
                  <a:pt x="45" y="320"/>
                </a:lnTo>
                <a:lnTo>
                  <a:pt x="42" y="318"/>
                </a:lnTo>
                <a:lnTo>
                  <a:pt x="35" y="317"/>
                </a:lnTo>
                <a:lnTo>
                  <a:pt x="32" y="318"/>
                </a:lnTo>
                <a:lnTo>
                  <a:pt x="38" y="304"/>
                </a:lnTo>
                <a:lnTo>
                  <a:pt x="39" y="309"/>
                </a:lnTo>
                <a:lnTo>
                  <a:pt x="44" y="308"/>
                </a:lnTo>
                <a:lnTo>
                  <a:pt x="45" y="298"/>
                </a:lnTo>
                <a:lnTo>
                  <a:pt x="53" y="299"/>
                </a:lnTo>
                <a:lnTo>
                  <a:pt x="53" y="302"/>
                </a:lnTo>
                <a:lnTo>
                  <a:pt x="56" y="303"/>
                </a:lnTo>
                <a:lnTo>
                  <a:pt x="72" y="291"/>
                </a:lnTo>
                <a:lnTo>
                  <a:pt x="82" y="288"/>
                </a:lnTo>
                <a:lnTo>
                  <a:pt x="82" y="282"/>
                </a:lnTo>
                <a:lnTo>
                  <a:pt x="67" y="286"/>
                </a:lnTo>
                <a:lnTo>
                  <a:pt x="60" y="287"/>
                </a:lnTo>
                <a:lnTo>
                  <a:pt x="56" y="286"/>
                </a:lnTo>
                <a:lnTo>
                  <a:pt x="48" y="286"/>
                </a:lnTo>
                <a:lnTo>
                  <a:pt x="44" y="277"/>
                </a:lnTo>
                <a:lnTo>
                  <a:pt x="45" y="268"/>
                </a:lnTo>
                <a:lnTo>
                  <a:pt x="38" y="268"/>
                </a:lnTo>
                <a:lnTo>
                  <a:pt x="39" y="262"/>
                </a:lnTo>
                <a:lnTo>
                  <a:pt x="47" y="262"/>
                </a:lnTo>
                <a:lnTo>
                  <a:pt x="51" y="260"/>
                </a:lnTo>
                <a:lnTo>
                  <a:pt x="56" y="260"/>
                </a:lnTo>
                <a:lnTo>
                  <a:pt x="54" y="271"/>
                </a:lnTo>
                <a:lnTo>
                  <a:pt x="59" y="271"/>
                </a:lnTo>
                <a:lnTo>
                  <a:pt x="69" y="245"/>
                </a:lnTo>
                <a:lnTo>
                  <a:pt x="82" y="241"/>
                </a:lnTo>
                <a:lnTo>
                  <a:pt x="88" y="230"/>
                </a:lnTo>
                <a:lnTo>
                  <a:pt x="81" y="230"/>
                </a:lnTo>
                <a:lnTo>
                  <a:pt x="75" y="226"/>
                </a:lnTo>
                <a:lnTo>
                  <a:pt x="76" y="224"/>
                </a:lnTo>
                <a:lnTo>
                  <a:pt x="72" y="224"/>
                </a:lnTo>
                <a:lnTo>
                  <a:pt x="69" y="228"/>
                </a:lnTo>
                <a:lnTo>
                  <a:pt x="73" y="231"/>
                </a:lnTo>
                <a:lnTo>
                  <a:pt x="69" y="231"/>
                </a:lnTo>
                <a:lnTo>
                  <a:pt x="66" y="236"/>
                </a:lnTo>
                <a:lnTo>
                  <a:pt x="59" y="234"/>
                </a:lnTo>
                <a:lnTo>
                  <a:pt x="63" y="229"/>
                </a:lnTo>
                <a:lnTo>
                  <a:pt x="60" y="226"/>
                </a:lnTo>
                <a:lnTo>
                  <a:pt x="51" y="232"/>
                </a:lnTo>
                <a:lnTo>
                  <a:pt x="54" y="237"/>
                </a:lnTo>
                <a:lnTo>
                  <a:pt x="45" y="237"/>
                </a:lnTo>
                <a:lnTo>
                  <a:pt x="42" y="241"/>
                </a:lnTo>
                <a:lnTo>
                  <a:pt x="38" y="240"/>
                </a:lnTo>
                <a:lnTo>
                  <a:pt x="36" y="245"/>
                </a:lnTo>
                <a:lnTo>
                  <a:pt x="29" y="250"/>
                </a:lnTo>
                <a:lnTo>
                  <a:pt x="23" y="249"/>
                </a:lnTo>
                <a:lnTo>
                  <a:pt x="27" y="236"/>
                </a:lnTo>
                <a:lnTo>
                  <a:pt x="23" y="235"/>
                </a:lnTo>
                <a:lnTo>
                  <a:pt x="20" y="235"/>
                </a:lnTo>
                <a:lnTo>
                  <a:pt x="21" y="229"/>
                </a:lnTo>
                <a:lnTo>
                  <a:pt x="26" y="228"/>
                </a:lnTo>
                <a:lnTo>
                  <a:pt x="38" y="207"/>
                </a:lnTo>
                <a:lnTo>
                  <a:pt x="50" y="198"/>
                </a:lnTo>
                <a:lnTo>
                  <a:pt x="53" y="199"/>
                </a:lnTo>
                <a:lnTo>
                  <a:pt x="57" y="197"/>
                </a:lnTo>
                <a:lnTo>
                  <a:pt x="63" y="192"/>
                </a:lnTo>
                <a:lnTo>
                  <a:pt x="69" y="190"/>
                </a:lnTo>
                <a:lnTo>
                  <a:pt x="70" y="187"/>
                </a:lnTo>
                <a:lnTo>
                  <a:pt x="63" y="187"/>
                </a:lnTo>
                <a:lnTo>
                  <a:pt x="57" y="190"/>
                </a:lnTo>
                <a:lnTo>
                  <a:pt x="54" y="188"/>
                </a:lnTo>
                <a:lnTo>
                  <a:pt x="53" y="190"/>
                </a:lnTo>
                <a:lnTo>
                  <a:pt x="47" y="188"/>
                </a:lnTo>
                <a:lnTo>
                  <a:pt x="47" y="184"/>
                </a:lnTo>
                <a:lnTo>
                  <a:pt x="42" y="187"/>
                </a:lnTo>
                <a:lnTo>
                  <a:pt x="38" y="186"/>
                </a:lnTo>
                <a:lnTo>
                  <a:pt x="39" y="190"/>
                </a:lnTo>
                <a:lnTo>
                  <a:pt x="33" y="192"/>
                </a:lnTo>
                <a:lnTo>
                  <a:pt x="33" y="195"/>
                </a:lnTo>
                <a:lnTo>
                  <a:pt x="30" y="195"/>
                </a:lnTo>
                <a:lnTo>
                  <a:pt x="29" y="192"/>
                </a:lnTo>
                <a:lnTo>
                  <a:pt x="26" y="190"/>
                </a:lnTo>
                <a:lnTo>
                  <a:pt x="26" y="187"/>
                </a:lnTo>
                <a:lnTo>
                  <a:pt x="21" y="178"/>
                </a:lnTo>
                <a:lnTo>
                  <a:pt x="29" y="177"/>
                </a:lnTo>
                <a:lnTo>
                  <a:pt x="32" y="174"/>
                </a:lnTo>
                <a:lnTo>
                  <a:pt x="30" y="168"/>
                </a:lnTo>
                <a:lnTo>
                  <a:pt x="27" y="167"/>
                </a:lnTo>
                <a:lnTo>
                  <a:pt x="26" y="161"/>
                </a:lnTo>
                <a:lnTo>
                  <a:pt x="32" y="153"/>
                </a:lnTo>
                <a:lnTo>
                  <a:pt x="26" y="151"/>
                </a:lnTo>
                <a:lnTo>
                  <a:pt x="24" y="142"/>
                </a:lnTo>
                <a:lnTo>
                  <a:pt x="20" y="148"/>
                </a:lnTo>
                <a:lnTo>
                  <a:pt x="17" y="148"/>
                </a:lnTo>
                <a:lnTo>
                  <a:pt x="15" y="142"/>
                </a:lnTo>
                <a:lnTo>
                  <a:pt x="8" y="145"/>
                </a:lnTo>
                <a:lnTo>
                  <a:pt x="2" y="155"/>
                </a:lnTo>
                <a:lnTo>
                  <a:pt x="0" y="150"/>
                </a:lnTo>
                <a:lnTo>
                  <a:pt x="3" y="147"/>
                </a:lnTo>
                <a:lnTo>
                  <a:pt x="0" y="144"/>
                </a:lnTo>
                <a:lnTo>
                  <a:pt x="12" y="127"/>
                </a:lnTo>
                <a:lnTo>
                  <a:pt x="15" y="126"/>
                </a:lnTo>
                <a:lnTo>
                  <a:pt x="9" y="124"/>
                </a:lnTo>
                <a:lnTo>
                  <a:pt x="11" y="119"/>
                </a:lnTo>
                <a:lnTo>
                  <a:pt x="8" y="114"/>
                </a:lnTo>
                <a:lnTo>
                  <a:pt x="9" y="110"/>
                </a:lnTo>
                <a:lnTo>
                  <a:pt x="12" y="114"/>
                </a:lnTo>
                <a:lnTo>
                  <a:pt x="17" y="114"/>
                </a:lnTo>
                <a:lnTo>
                  <a:pt x="21" y="108"/>
                </a:lnTo>
                <a:lnTo>
                  <a:pt x="26" y="106"/>
                </a:lnTo>
                <a:lnTo>
                  <a:pt x="29" y="102"/>
                </a:lnTo>
                <a:lnTo>
                  <a:pt x="35" y="108"/>
                </a:lnTo>
                <a:lnTo>
                  <a:pt x="36" y="105"/>
                </a:lnTo>
                <a:lnTo>
                  <a:pt x="42" y="102"/>
                </a:lnTo>
                <a:lnTo>
                  <a:pt x="41" y="95"/>
                </a:lnTo>
                <a:lnTo>
                  <a:pt x="35" y="100"/>
                </a:lnTo>
                <a:lnTo>
                  <a:pt x="32" y="94"/>
                </a:lnTo>
                <a:lnTo>
                  <a:pt x="32" y="92"/>
                </a:lnTo>
                <a:lnTo>
                  <a:pt x="35" y="92"/>
                </a:lnTo>
                <a:lnTo>
                  <a:pt x="39" y="90"/>
                </a:lnTo>
                <a:lnTo>
                  <a:pt x="42" y="85"/>
                </a:lnTo>
                <a:lnTo>
                  <a:pt x="47" y="88"/>
                </a:lnTo>
                <a:lnTo>
                  <a:pt x="51" y="84"/>
                </a:lnTo>
                <a:lnTo>
                  <a:pt x="66" y="90"/>
                </a:lnTo>
                <a:lnTo>
                  <a:pt x="70" y="89"/>
                </a:lnTo>
                <a:lnTo>
                  <a:pt x="72" y="85"/>
                </a:lnTo>
                <a:lnTo>
                  <a:pt x="75" y="85"/>
                </a:lnTo>
                <a:lnTo>
                  <a:pt x="78" y="82"/>
                </a:lnTo>
                <a:lnTo>
                  <a:pt x="81" y="83"/>
                </a:lnTo>
                <a:lnTo>
                  <a:pt x="81" y="85"/>
                </a:lnTo>
                <a:lnTo>
                  <a:pt x="82" y="84"/>
                </a:lnTo>
                <a:lnTo>
                  <a:pt x="90" y="85"/>
                </a:lnTo>
                <a:lnTo>
                  <a:pt x="93" y="83"/>
                </a:lnTo>
                <a:lnTo>
                  <a:pt x="91" y="78"/>
                </a:lnTo>
                <a:lnTo>
                  <a:pt x="88" y="77"/>
                </a:lnTo>
                <a:lnTo>
                  <a:pt x="85" y="72"/>
                </a:lnTo>
                <a:lnTo>
                  <a:pt x="94" y="71"/>
                </a:lnTo>
                <a:lnTo>
                  <a:pt x="99" y="74"/>
                </a:lnTo>
                <a:lnTo>
                  <a:pt x="100" y="72"/>
                </a:lnTo>
                <a:lnTo>
                  <a:pt x="103" y="73"/>
                </a:lnTo>
                <a:lnTo>
                  <a:pt x="103" y="66"/>
                </a:lnTo>
                <a:lnTo>
                  <a:pt x="112" y="68"/>
                </a:lnTo>
                <a:lnTo>
                  <a:pt x="114" y="66"/>
                </a:lnTo>
                <a:lnTo>
                  <a:pt x="117" y="68"/>
                </a:lnTo>
                <a:lnTo>
                  <a:pt x="121" y="62"/>
                </a:lnTo>
                <a:lnTo>
                  <a:pt x="124" y="68"/>
                </a:lnTo>
                <a:lnTo>
                  <a:pt x="127" y="71"/>
                </a:lnTo>
                <a:lnTo>
                  <a:pt x="126" y="72"/>
                </a:lnTo>
                <a:lnTo>
                  <a:pt x="133" y="77"/>
                </a:lnTo>
                <a:lnTo>
                  <a:pt x="140" y="81"/>
                </a:lnTo>
                <a:lnTo>
                  <a:pt x="164" y="79"/>
                </a:lnTo>
                <a:lnTo>
                  <a:pt x="175" y="83"/>
                </a:lnTo>
                <a:lnTo>
                  <a:pt x="185" y="82"/>
                </a:lnTo>
                <a:lnTo>
                  <a:pt x="190" y="74"/>
                </a:lnTo>
                <a:lnTo>
                  <a:pt x="196" y="76"/>
                </a:lnTo>
                <a:lnTo>
                  <a:pt x="199" y="72"/>
                </a:lnTo>
                <a:lnTo>
                  <a:pt x="209" y="71"/>
                </a:lnTo>
                <a:lnTo>
                  <a:pt x="213" y="72"/>
                </a:lnTo>
                <a:lnTo>
                  <a:pt x="212" y="81"/>
                </a:lnTo>
                <a:lnTo>
                  <a:pt x="219" y="81"/>
                </a:lnTo>
                <a:lnTo>
                  <a:pt x="222" y="74"/>
                </a:lnTo>
                <a:lnTo>
                  <a:pt x="219" y="74"/>
                </a:lnTo>
                <a:lnTo>
                  <a:pt x="222" y="71"/>
                </a:lnTo>
                <a:lnTo>
                  <a:pt x="231" y="71"/>
                </a:lnTo>
                <a:lnTo>
                  <a:pt x="231" y="74"/>
                </a:lnTo>
                <a:lnTo>
                  <a:pt x="237" y="77"/>
                </a:lnTo>
                <a:lnTo>
                  <a:pt x="242" y="90"/>
                </a:lnTo>
                <a:lnTo>
                  <a:pt x="246" y="78"/>
                </a:lnTo>
                <a:lnTo>
                  <a:pt x="251" y="73"/>
                </a:lnTo>
                <a:lnTo>
                  <a:pt x="258" y="73"/>
                </a:lnTo>
                <a:lnTo>
                  <a:pt x="252" y="71"/>
                </a:lnTo>
                <a:lnTo>
                  <a:pt x="243" y="69"/>
                </a:lnTo>
                <a:lnTo>
                  <a:pt x="240" y="68"/>
                </a:lnTo>
                <a:lnTo>
                  <a:pt x="236" y="63"/>
                </a:lnTo>
                <a:lnTo>
                  <a:pt x="231" y="61"/>
                </a:lnTo>
                <a:lnTo>
                  <a:pt x="233" y="58"/>
                </a:lnTo>
                <a:lnTo>
                  <a:pt x="245" y="60"/>
                </a:lnTo>
                <a:lnTo>
                  <a:pt x="252" y="62"/>
                </a:lnTo>
                <a:lnTo>
                  <a:pt x="257" y="56"/>
                </a:lnTo>
                <a:lnTo>
                  <a:pt x="249" y="57"/>
                </a:lnTo>
                <a:lnTo>
                  <a:pt x="246" y="56"/>
                </a:lnTo>
                <a:lnTo>
                  <a:pt x="246" y="53"/>
                </a:lnTo>
                <a:lnTo>
                  <a:pt x="240" y="57"/>
                </a:lnTo>
                <a:lnTo>
                  <a:pt x="231" y="55"/>
                </a:lnTo>
                <a:lnTo>
                  <a:pt x="227" y="56"/>
                </a:lnTo>
                <a:lnTo>
                  <a:pt x="227" y="53"/>
                </a:lnTo>
                <a:lnTo>
                  <a:pt x="231" y="51"/>
                </a:lnTo>
                <a:lnTo>
                  <a:pt x="231" y="46"/>
                </a:lnTo>
                <a:lnTo>
                  <a:pt x="234" y="41"/>
                </a:lnTo>
                <a:lnTo>
                  <a:pt x="239" y="42"/>
                </a:lnTo>
                <a:lnTo>
                  <a:pt x="240" y="41"/>
                </a:lnTo>
                <a:lnTo>
                  <a:pt x="240" y="38"/>
                </a:lnTo>
                <a:lnTo>
                  <a:pt x="236" y="34"/>
                </a:lnTo>
                <a:lnTo>
                  <a:pt x="240" y="31"/>
                </a:lnTo>
                <a:lnTo>
                  <a:pt x="243" y="35"/>
                </a:lnTo>
                <a:lnTo>
                  <a:pt x="249" y="36"/>
                </a:lnTo>
                <a:lnTo>
                  <a:pt x="260" y="32"/>
                </a:lnTo>
                <a:lnTo>
                  <a:pt x="270" y="24"/>
                </a:lnTo>
                <a:lnTo>
                  <a:pt x="273" y="27"/>
                </a:lnTo>
                <a:lnTo>
                  <a:pt x="282" y="21"/>
                </a:lnTo>
                <a:lnTo>
                  <a:pt x="289" y="19"/>
                </a:lnTo>
                <a:lnTo>
                  <a:pt x="289" y="22"/>
                </a:lnTo>
                <a:lnTo>
                  <a:pt x="295" y="24"/>
                </a:lnTo>
                <a:lnTo>
                  <a:pt x="297" y="21"/>
                </a:lnTo>
                <a:lnTo>
                  <a:pt x="295" y="15"/>
                </a:lnTo>
                <a:lnTo>
                  <a:pt x="298" y="8"/>
                </a:lnTo>
                <a:lnTo>
                  <a:pt x="304" y="8"/>
                </a:lnTo>
                <a:lnTo>
                  <a:pt x="310" y="11"/>
                </a:lnTo>
                <a:lnTo>
                  <a:pt x="328" y="5"/>
                </a:lnTo>
                <a:lnTo>
                  <a:pt x="334" y="0"/>
                </a:lnTo>
                <a:lnTo>
                  <a:pt x="342" y="1"/>
                </a:lnTo>
                <a:lnTo>
                  <a:pt x="339" y="8"/>
                </a:lnTo>
                <a:lnTo>
                  <a:pt x="342" y="19"/>
                </a:lnTo>
                <a:lnTo>
                  <a:pt x="356" y="13"/>
                </a:lnTo>
                <a:lnTo>
                  <a:pt x="368" y="11"/>
                </a:lnTo>
                <a:lnTo>
                  <a:pt x="379" y="4"/>
                </a:lnTo>
                <a:lnTo>
                  <a:pt x="382" y="8"/>
                </a:lnTo>
                <a:lnTo>
                  <a:pt x="377" y="14"/>
                </a:lnTo>
                <a:lnTo>
                  <a:pt x="385" y="15"/>
                </a:lnTo>
                <a:lnTo>
                  <a:pt x="389" y="22"/>
                </a:lnTo>
                <a:lnTo>
                  <a:pt x="386" y="35"/>
                </a:lnTo>
                <a:lnTo>
                  <a:pt x="395" y="25"/>
                </a:lnTo>
                <a:lnTo>
                  <a:pt x="403" y="22"/>
                </a:lnTo>
                <a:lnTo>
                  <a:pt x="415" y="29"/>
                </a:lnTo>
                <a:lnTo>
                  <a:pt x="415" y="32"/>
                </a:lnTo>
                <a:lnTo>
                  <a:pt x="434" y="45"/>
                </a:lnTo>
                <a:lnTo>
                  <a:pt x="437" y="53"/>
                </a:lnTo>
                <a:lnTo>
                  <a:pt x="443" y="64"/>
                </a:lnTo>
                <a:lnTo>
                  <a:pt x="450" y="72"/>
                </a:lnTo>
                <a:lnTo>
                  <a:pt x="443" y="78"/>
                </a:lnTo>
                <a:lnTo>
                  <a:pt x="455" y="74"/>
                </a:lnTo>
                <a:lnTo>
                  <a:pt x="491" y="84"/>
                </a:lnTo>
                <a:lnTo>
                  <a:pt x="501" y="85"/>
                </a:lnTo>
                <a:lnTo>
                  <a:pt x="511" y="84"/>
                </a:lnTo>
                <a:lnTo>
                  <a:pt x="529" y="88"/>
                </a:lnTo>
                <a:lnTo>
                  <a:pt x="534" y="90"/>
                </a:lnTo>
                <a:lnTo>
                  <a:pt x="538" y="92"/>
                </a:lnTo>
                <a:lnTo>
                  <a:pt x="540" y="89"/>
                </a:lnTo>
                <a:lnTo>
                  <a:pt x="550" y="92"/>
                </a:lnTo>
                <a:lnTo>
                  <a:pt x="550" y="95"/>
                </a:lnTo>
                <a:lnTo>
                  <a:pt x="556" y="94"/>
                </a:lnTo>
                <a:lnTo>
                  <a:pt x="568" y="94"/>
                </a:lnTo>
                <a:lnTo>
                  <a:pt x="578" y="98"/>
                </a:lnTo>
                <a:lnTo>
                  <a:pt x="587" y="104"/>
                </a:lnTo>
                <a:lnTo>
                  <a:pt x="601" y="104"/>
                </a:lnTo>
                <a:lnTo>
                  <a:pt x="604" y="100"/>
                </a:lnTo>
                <a:lnTo>
                  <a:pt x="610" y="105"/>
                </a:lnTo>
                <a:lnTo>
                  <a:pt x="623" y="109"/>
                </a:lnTo>
                <a:lnTo>
                  <a:pt x="645" y="105"/>
                </a:lnTo>
                <a:lnTo>
                  <a:pt x="647" y="102"/>
                </a:lnTo>
                <a:lnTo>
                  <a:pt x="659" y="109"/>
                </a:lnTo>
                <a:lnTo>
                  <a:pt x="657" y="111"/>
                </a:lnTo>
                <a:lnTo>
                  <a:pt x="662" y="111"/>
                </a:lnTo>
                <a:lnTo>
                  <a:pt x="668" y="116"/>
                </a:lnTo>
                <a:lnTo>
                  <a:pt x="680" y="118"/>
                </a:lnTo>
                <a:lnTo>
                  <a:pt x="692" y="114"/>
                </a:lnTo>
                <a:lnTo>
                  <a:pt x="699" y="118"/>
                </a:lnTo>
                <a:lnTo>
                  <a:pt x="707" y="116"/>
                </a:lnTo>
                <a:lnTo>
                  <a:pt x="707" y="113"/>
                </a:lnTo>
                <a:lnTo>
                  <a:pt x="726" y="106"/>
                </a:lnTo>
                <a:lnTo>
                  <a:pt x="727" y="103"/>
                </a:lnTo>
                <a:lnTo>
                  <a:pt x="739" y="110"/>
                </a:lnTo>
                <a:lnTo>
                  <a:pt x="739" y="116"/>
                </a:lnTo>
                <a:lnTo>
                  <a:pt x="748" y="126"/>
                </a:lnTo>
                <a:lnTo>
                  <a:pt x="754" y="126"/>
                </a:lnTo>
                <a:lnTo>
                  <a:pt x="751" y="134"/>
                </a:lnTo>
                <a:lnTo>
                  <a:pt x="762" y="135"/>
                </a:lnTo>
                <a:lnTo>
                  <a:pt x="768" y="134"/>
                </a:lnTo>
                <a:lnTo>
                  <a:pt x="777" y="137"/>
                </a:lnTo>
                <a:lnTo>
                  <a:pt x="812" y="142"/>
                </a:lnTo>
                <a:lnTo>
                  <a:pt x="808" y="152"/>
                </a:lnTo>
                <a:lnTo>
                  <a:pt x="818" y="147"/>
                </a:lnTo>
                <a:lnTo>
                  <a:pt x="833" y="150"/>
                </a:lnTo>
                <a:lnTo>
                  <a:pt x="847" y="167"/>
                </a:lnTo>
                <a:lnTo>
                  <a:pt x="854" y="168"/>
                </a:lnTo>
                <a:lnTo>
                  <a:pt x="863" y="167"/>
                </a:lnTo>
                <a:lnTo>
                  <a:pt x="870" y="172"/>
                </a:lnTo>
                <a:lnTo>
                  <a:pt x="872" y="176"/>
                </a:lnTo>
                <a:lnTo>
                  <a:pt x="897" y="178"/>
                </a:lnTo>
                <a:lnTo>
                  <a:pt x="909" y="188"/>
                </a:lnTo>
                <a:lnTo>
                  <a:pt x="929" y="192"/>
                </a:lnTo>
                <a:lnTo>
                  <a:pt x="942" y="200"/>
                </a:lnTo>
                <a:lnTo>
                  <a:pt x="963" y="207"/>
                </a:lnTo>
                <a:lnTo>
                  <a:pt x="970" y="205"/>
                </a:lnTo>
                <a:lnTo>
                  <a:pt x="975" y="210"/>
                </a:lnTo>
                <a:lnTo>
                  <a:pt x="984" y="213"/>
                </a:lnTo>
                <a:lnTo>
                  <a:pt x="993" y="210"/>
                </a:lnTo>
                <a:lnTo>
                  <a:pt x="997" y="213"/>
                </a:lnTo>
                <a:lnTo>
                  <a:pt x="1004" y="211"/>
                </a:lnTo>
                <a:lnTo>
                  <a:pt x="1009" y="221"/>
                </a:lnTo>
                <a:lnTo>
                  <a:pt x="1013" y="215"/>
                </a:lnTo>
                <a:lnTo>
                  <a:pt x="1036" y="219"/>
                </a:lnTo>
                <a:lnTo>
                  <a:pt x="1048" y="216"/>
                </a:lnTo>
                <a:lnTo>
                  <a:pt x="1054" y="214"/>
                </a:lnTo>
                <a:lnTo>
                  <a:pt x="1061" y="213"/>
                </a:lnTo>
                <a:lnTo>
                  <a:pt x="1066" y="218"/>
                </a:lnTo>
                <a:lnTo>
                  <a:pt x="1067" y="213"/>
                </a:lnTo>
                <a:lnTo>
                  <a:pt x="1077" y="216"/>
                </a:lnTo>
                <a:lnTo>
                  <a:pt x="1082" y="210"/>
                </a:lnTo>
                <a:lnTo>
                  <a:pt x="1095" y="209"/>
                </a:lnTo>
                <a:lnTo>
                  <a:pt x="1106" y="210"/>
                </a:lnTo>
                <a:lnTo>
                  <a:pt x="1110" y="208"/>
                </a:lnTo>
                <a:lnTo>
                  <a:pt x="1116" y="209"/>
                </a:lnTo>
                <a:lnTo>
                  <a:pt x="1115" y="213"/>
                </a:lnTo>
                <a:lnTo>
                  <a:pt x="1118" y="216"/>
                </a:lnTo>
                <a:lnTo>
                  <a:pt x="1110" y="218"/>
                </a:lnTo>
                <a:lnTo>
                  <a:pt x="1104" y="220"/>
                </a:lnTo>
                <a:lnTo>
                  <a:pt x="1106" y="228"/>
                </a:lnTo>
                <a:lnTo>
                  <a:pt x="1112" y="226"/>
                </a:lnTo>
                <a:lnTo>
                  <a:pt x="1118" y="221"/>
                </a:lnTo>
                <a:lnTo>
                  <a:pt x="1128" y="216"/>
                </a:lnTo>
                <a:lnTo>
                  <a:pt x="1137" y="216"/>
                </a:lnTo>
                <a:lnTo>
                  <a:pt x="1146" y="213"/>
                </a:lnTo>
                <a:lnTo>
                  <a:pt x="1146" y="219"/>
                </a:lnTo>
                <a:lnTo>
                  <a:pt x="1152" y="213"/>
                </a:lnTo>
                <a:lnTo>
                  <a:pt x="1156" y="211"/>
                </a:lnTo>
                <a:lnTo>
                  <a:pt x="1156" y="216"/>
                </a:lnTo>
                <a:lnTo>
                  <a:pt x="1162" y="214"/>
                </a:lnTo>
                <a:lnTo>
                  <a:pt x="1168" y="218"/>
                </a:lnTo>
                <a:lnTo>
                  <a:pt x="1167" y="223"/>
                </a:lnTo>
                <a:lnTo>
                  <a:pt x="1177" y="224"/>
                </a:lnTo>
                <a:lnTo>
                  <a:pt x="1185" y="228"/>
                </a:lnTo>
                <a:lnTo>
                  <a:pt x="1182" y="231"/>
                </a:lnTo>
                <a:lnTo>
                  <a:pt x="1174" y="230"/>
                </a:lnTo>
                <a:lnTo>
                  <a:pt x="1171" y="234"/>
                </a:lnTo>
                <a:lnTo>
                  <a:pt x="1180" y="234"/>
                </a:lnTo>
                <a:lnTo>
                  <a:pt x="1183" y="239"/>
                </a:lnTo>
                <a:lnTo>
                  <a:pt x="1207" y="241"/>
                </a:lnTo>
                <a:lnTo>
                  <a:pt x="1204" y="246"/>
                </a:lnTo>
                <a:lnTo>
                  <a:pt x="1209" y="244"/>
                </a:lnTo>
                <a:lnTo>
                  <a:pt x="1219" y="246"/>
                </a:lnTo>
                <a:lnTo>
                  <a:pt x="1226" y="250"/>
                </a:lnTo>
                <a:lnTo>
                  <a:pt x="1226" y="253"/>
                </a:lnTo>
                <a:lnTo>
                  <a:pt x="1238" y="263"/>
                </a:lnTo>
                <a:lnTo>
                  <a:pt x="1244" y="266"/>
                </a:lnTo>
                <a:lnTo>
                  <a:pt x="1246" y="261"/>
                </a:lnTo>
                <a:lnTo>
                  <a:pt x="1250" y="261"/>
                </a:lnTo>
                <a:lnTo>
                  <a:pt x="1258" y="267"/>
                </a:lnTo>
                <a:lnTo>
                  <a:pt x="1261" y="268"/>
                </a:lnTo>
                <a:lnTo>
                  <a:pt x="1262" y="272"/>
                </a:lnTo>
                <a:lnTo>
                  <a:pt x="1270" y="276"/>
                </a:lnTo>
                <a:lnTo>
                  <a:pt x="1264" y="267"/>
                </a:lnTo>
                <a:lnTo>
                  <a:pt x="1267" y="262"/>
                </a:lnTo>
                <a:lnTo>
                  <a:pt x="1274" y="260"/>
                </a:lnTo>
                <a:lnTo>
                  <a:pt x="1286" y="251"/>
                </a:lnTo>
                <a:lnTo>
                  <a:pt x="1299" y="252"/>
                </a:lnTo>
                <a:lnTo>
                  <a:pt x="1302" y="255"/>
                </a:lnTo>
                <a:lnTo>
                  <a:pt x="1313" y="255"/>
                </a:lnTo>
                <a:lnTo>
                  <a:pt x="1323" y="250"/>
                </a:lnTo>
                <a:lnTo>
                  <a:pt x="1328" y="260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2" name="Freeform 634"/>
          <p:cNvSpPr>
            <a:spLocks/>
          </p:cNvSpPr>
          <p:nvPr/>
        </p:nvSpPr>
        <p:spPr bwMode="auto">
          <a:xfrm>
            <a:off x="3438525" y="5880100"/>
            <a:ext cx="192088" cy="131763"/>
          </a:xfrm>
          <a:custGeom>
            <a:avLst/>
            <a:gdLst>
              <a:gd name="T0" fmla="*/ 0 w 243"/>
              <a:gd name="T1" fmla="*/ 44732741 h 166"/>
              <a:gd name="T2" fmla="*/ 8123031 w 243"/>
              <a:gd name="T3" fmla="*/ 41583130 h 166"/>
              <a:gd name="T4" fmla="*/ 26244128 w 243"/>
              <a:gd name="T5" fmla="*/ 28982305 h 166"/>
              <a:gd name="T6" fmla="*/ 35617703 w 243"/>
              <a:gd name="T7" fmla="*/ 28352066 h 166"/>
              <a:gd name="T8" fmla="*/ 64361346 w 243"/>
              <a:gd name="T9" fmla="*/ 10080663 h 166"/>
              <a:gd name="T10" fmla="*/ 73734131 w 243"/>
              <a:gd name="T11" fmla="*/ 8820977 h 166"/>
              <a:gd name="T12" fmla="*/ 85607222 w 243"/>
              <a:gd name="T13" fmla="*/ 2520166 h 166"/>
              <a:gd name="T14" fmla="*/ 90605461 w 243"/>
              <a:gd name="T15" fmla="*/ 4410092 h 166"/>
              <a:gd name="T16" fmla="*/ 98729279 w 243"/>
              <a:gd name="T17" fmla="*/ 1260480 h 166"/>
              <a:gd name="T18" fmla="*/ 101228794 w 243"/>
              <a:gd name="T19" fmla="*/ 3780646 h 166"/>
              <a:gd name="T20" fmla="*/ 108102090 w 243"/>
              <a:gd name="T21" fmla="*/ 1260480 h 166"/>
              <a:gd name="T22" fmla="*/ 108102090 w 243"/>
              <a:gd name="T23" fmla="*/ 2520166 h 166"/>
              <a:gd name="T24" fmla="*/ 116225117 w 243"/>
              <a:gd name="T25" fmla="*/ 630240 h 166"/>
              <a:gd name="T26" fmla="*/ 121849421 w 243"/>
              <a:gd name="T27" fmla="*/ 0 h 166"/>
              <a:gd name="T28" fmla="*/ 119974390 w 243"/>
              <a:gd name="T29" fmla="*/ 2520166 h 166"/>
              <a:gd name="T30" fmla="*/ 104352817 w 243"/>
              <a:gd name="T31" fmla="*/ 7560498 h 166"/>
              <a:gd name="T32" fmla="*/ 106227849 w 243"/>
              <a:gd name="T33" fmla="*/ 13231070 h 166"/>
              <a:gd name="T34" fmla="*/ 118100149 w 243"/>
              <a:gd name="T35" fmla="*/ 10710902 h 166"/>
              <a:gd name="T36" fmla="*/ 119349906 w 243"/>
              <a:gd name="T37" fmla="*/ 14490756 h 166"/>
              <a:gd name="T38" fmla="*/ 115600634 w 243"/>
              <a:gd name="T39" fmla="*/ 17641160 h 166"/>
              <a:gd name="T40" fmla="*/ 108727363 w 243"/>
              <a:gd name="T41" fmla="*/ 18271400 h 166"/>
              <a:gd name="T42" fmla="*/ 106852332 w 243"/>
              <a:gd name="T43" fmla="*/ 20791565 h 166"/>
              <a:gd name="T44" fmla="*/ 110601604 w 243"/>
              <a:gd name="T45" fmla="*/ 27721826 h 166"/>
              <a:gd name="T46" fmla="*/ 123723662 w 243"/>
              <a:gd name="T47" fmla="*/ 35282321 h 166"/>
              <a:gd name="T48" fmla="*/ 133096447 w 243"/>
              <a:gd name="T49" fmla="*/ 31502470 h 166"/>
              <a:gd name="T50" fmla="*/ 136845720 w 243"/>
              <a:gd name="T51" fmla="*/ 27721826 h 166"/>
              <a:gd name="T52" fmla="*/ 151842809 w 243"/>
              <a:gd name="T53" fmla="*/ 36542800 h 166"/>
              <a:gd name="T54" fmla="*/ 150593051 w 243"/>
              <a:gd name="T55" fmla="*/ 48513385 h 166"/>
              <a:gd name="T56" fmla="*/ 142470023 w 243"/>
              <a:gd name="T57" fmla="*/ 51663789 h 166"/>
              <a:gd name="T58" fmla="*/ 139345234 w 243"/>
              <a:gd name="T59" fmla="*/ 57334371 h 166"/>
              <a:gd name="T60" fmla="*/ 141220266 w 243"/>
              <a:gd name="T61" fmla="*/ 60483982 h 166"/>
              <a:gd name="T62" fmla="*/ 138095477 w 243"/>
              <a:gd name="T63" fmla="*/ 61744461 h 166"/>
              <a:gd name="T64" fmla="*/ 129347966 w 243"/>
              <a:gd name="T65" fmla="*/ 66784791 h 166"/>
              <a:gd name="T66" fmla="*/ 123099179 w 243"/>
              <a:gd name="T67" fmla="*/ 76235211 h 166"/>
              <a:gd name="T68" fmla="*/ 121224147 w 243"/>
              <a:gd name="T69" fmla="*/ 85056185 h 166"/>
              <a:gd name="T70" fmla="*/ 104978091 w 243"/>
              <a:gd name="T71" fmla="*/ 95766290 h 166"/>
              <a:gd name="T72" fmla="*/ 102478552 w 243"/>
              <a:gd name="T73" fmla="*/ 95766290 h 166"/>
              <a:gd name="T74" fmla="*/ 95604491 w 243"/>
              <a:gd name="T75" fmla="*/ 98286455 h 166"/>
              <a:gd name="T76" fmla="*/ 88731220 w 243"/>
              <a:gd name="T77" fmla="*/ 104587289 h 166"/>
              <a:gd name="T78" fmla="*/ 83107707 w 243"/>
              <a:gd name="T79" fmla="*/ 96396530 h 166"/>
              <a:gd name="T80" fmla="*/ 79358435 w 243"/>
              <a:gd name="T81" fmla="*/ 95766290 h 166"/>
              <a:gd name="T82" fmla="*/ 81232676 w 243"/>
              <a:gd name="T83" fmla="*/ 92616680 h 166"/>
              <a:gd name="T84" fmla="*/ 75609163 w 243"/>
              <a:gd name="T85" fmla="*/ 88205796 h 166"/>
              <a:gd name="T86" fmla="*/ 66235587 w 243"/>
              <a:gd name="T87" fmla="*/ 86946110 h 166"/>
              <a:gd name="T88" fmla="*/ 57488075 w 243"/>
              <a:gd name="T89" fmla="*/ 87576350 h 166"/>
              <a:gd name="T90" fmla="*/ 48114487 w 243"/>
              <a:gd name="T91" fmla="*/ 80645301 h 166"/>
              <a:gd name="T92" fmla="*/ 48114487 w 243"/>
              <a:gd name="T93" fmla="*/ 67415031 h 166"/>
              <a:gd name="T94" fmla="*/ 53113529 w 243"/>
              <a:gd name="T95" fmla="*/ 63634387 h 166"/>
              <a:gd name="T96" fmla="*/ 49989518 w 243"/>
              <a:gd name="T97" fmla="*/ 58594057 h 166"/>
              <a:gd name="T98" fmla="*/ 41866490 w 243"/>
              <a:gd name="T99" fmla="*/ 54183967 h 166"/>
              <a:gd name="T100" fmla="*/ 33742672 w 243"/>
              <a:gd name="T101" fmla="*/ 53553727 h 166"/>
              <a:gd name="T102" fmla="*/ 24369881 w 243"/>
              <a:gd name="T103" fmla="*/ 59854536 h 166"/>
              <a:gd name="T104" fmla="*/ 20620608 w 243"/>
              <a:gd name="T105" fmla="*/ 68044477 h 166"/>
              <a:gd name="T106" fmla="*/ 14997095 w 243"/>
              <a:gd name="T107" fmla="*/ 64894866 h 166"/>
              <a:gd name="T108" fmla="*/ 14997095 w 243"/>
              <a:gd name="T109" fmla="*/ 57963817 h 166"/>
              <a:gd name="T110" fmla="*/ 11872303 w 243"/>
              <a:gd name="T111" fmla="*/ 56073892 h 166"/>
              <a:gd name="T112" fmla="*/ 5623515 w 243"/>
              <a:gd name="T113" fmla="*/ 56704132 h 166"/>
              <a:gd name="T114" fmla="*/ 1249758 w 243"/>
              <a:gd name="T115" fmla="*/ 54814206 h 166"/>
              <a:gd name="T116" fmla="*/ 3123999 w 243"/>
              <a:gd name="T117" fmla="*/ 52923487 h 166"/>
              <a:gd name="T118" fmla="*/ 0 w 243"/>
              <a:gd name="T119" fmla="*/ 49773070 h 166"/>
              <a:gd name="T120" fmla="*/ 0 w 243"/>
              <a:gd name="T121" fmla="*/ 44732741 h 1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3"/>
              <a:gd name="T184" fmla="*/ 0 h 166"/>
              <a:gd name="T185" fmla="*/ 243 w 243"/>
              <a:gd name="T186" fmla="*/ 166 h 1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3" h="166">
                <a:moveTo>
                  <a:pt x="0" y="71"/>
                </a:moveTo>
                <a:lnTo>
                  <a:pt x="13" y="66"/>
                </a:lnTo>
                <a:lnTo>
                  <a:pt x="42" y="46"/>
                </a:lnTo>
                <a:lnTo>
                  <a:pt x="57" y="45"/>
                </a:lnTo>
                <a:lnTo>
                  <a:pt x="103" y="16"/>
                </a:lnTo>
                <a:lnTo>
                  <a:pt x="118" y="14"/>
                </a:lnTo>
                <a:lnTo>
                  <a:pt x="137" y="4"/>
                </a:lnTo>
                <a:lnTo>
                  <a:pt x="145" y="7"/>
                </a:lnTo>
                <a:lnTo>
                  <a:pt x="158" y="2"/>
                </a:lnTo>
                <a:lnTo>
                  <a:pt x="162" y="6"/>
                </a:lnTo>
                <a:lnTo>
                  <a:pt x="173" y="2"/>
                </a:lnTo>
                <a:lnTo>
                  <a:pt x="173" y="4"/>
                </a:lnTo>
                <a:lnTo>
                  <a:pt x="186" y="1"/>
                </a:lnTo>
                <a:lnTo>
                  <a:pt x="195" y="0"/>
                </a:lnTo>
                <a:lnTo>
                  <a:pt x="192" y="4"/>
                </a:lnTo>
                <a:lnTo>
                  <a:pt x="167" y="12"/>
                </a:lnTo>
                <a:lnTo>
                  <a:pt x="170" y="21"/>
                </a:lnTo>
                <a:lnTo>
                  <a:pt x="189" y="17"/>
                </a:lnTo>
                <a:lnTo>
                  <a:pt x="191" y="23"/>
                </a:lnTo>
                <a:lnTo>
                  <a:pt x="185" y="28"/>
                </a:lnTo>
                <a:lnTo>
                  <a:pt x="174" y="29"/>
                </a:lnTo>
                <a:lnTo>
                  <a:pt x="171" y="33"/>
                </a:lnTo>
                <a:lnTo>
                  <a:pt x="177" y="44"/>
                </a:lnTo>
                <a:lnTo>
                  <a:pt x="198" y="56"/>
                </a:lnTo>
                <a:lnTo>
                  <a:pt x="213" y="50"/>
                </a:lnTo>
                <a:lnTo>
                  <a:pt x="219" y="44"/>
                </a:lnTo>
                <a:lnTo>
                  <a:pt x="243" y="58"/>
                </a:lnTo>
                <a:lnTo>
                  <a:pt x="241" y="77"/>
                </a:lnTo>
                <a:lnTo>
                  <a:pt x="228" y="82"/>
                </a:lnTo>
                <a:lnTo>
                  <a:pt x="223" y="91"/>
                </a:lnTo>
                <a:lnTo>
                  <a:pt x="226" y="96"/>
                </a:lnTo>
                <a:lnTo>
                  <a:pt x="221" y="98"/>
                </a:lnTo>
                <a:lnTo>
                  <a:pt x="207" y="106"/>
                </a:lnTo>
                <a:lnTo>
                  <a:pt x="197" y="121"/>
                </a:lnTo>
                <a:lnTo>
                  <a:pt x="194" y="135"/>
                </a:lnTo>
                <a:lnTo>
                  <a:pt x="168" y="152"/>
                </a:lnTo>
                <a:lnTo>
                  <a:pt x="164" y="152"/>
                </a:lnTo>
                <a:lnTo>
                  <a:pt x="153" y="156"/>
                </a:lnTo>
                <a:lnTo>
                  <a:pt x="142" y="166"/>
                </a:lnTo>
                <a:lnTo>
                  <a:pt x="133" y="153"/>
                </a:lnTo>
                <a:lnTo>
                  <a:pt x="127" y="152"/>
                </a:lnTo>
                <a:lnTo>
                  <a:pt x="130" y="147"/>
                </a:lnTo>
                <a:lnTo>
                  <a:pt x="121" y="140"/>
                </a:lnTo>
                <a:lnTo>
                  <a:pt x="106" y="138"/>
                </a:lnTo>
                <a:lnTo>
                  <a:pt x="92" y="139"/>
                </a:lnTo>
                <a:lnTo>
                  <a:pt x="77" y="128"/>
                </a:lnTo>
                <a:lnTo>
                  <a:pt x="77" y="107"/>
                </a:lnTo>
                <a:lnTo>
                  <a:pt x="85" y="101"/>
                </a:lnTo>
                <a:lnTo>
                  <a:pt x="80" y="93"/>
                </a:lnTo>
                <a:lnTo>
                  <a:pt x="67" y="86"/>
                </a:lnTo>
                <a:lnTo>
                  <a:pt x="54" y="85"/>
                </a:lnTo>
                <a:lnTo>
                  <a:pt x="39" y="95"/>
                </a:lnTo>
                <a:lnTo>
                  <a:pt x="33" y="108"/>
                </a:lnTo>
                <a:lnTo>
                  <a:pt x="24" y="103"/>
                </a:lnTo>
                <a:lnTo>
                  <a:pt x="24" y="92"/>
                </a:lnTo>
                <a:lnTo>
                  <a:pt x="19" y="89"/>
                </a:lnTo>
                <a:lnTo>
                  <a:pt x="9" y="90"/>
                </a:lnTo>
                <a:lnTo>
                  <a:pt x="2" y="87"/>
                </a:lnTo>
                <a:lnTo>
                  <a:pt x="5" y="84"/>
                </a:lnTo>
                <a:lnTo>
                  <a:pt x="0" y="79"/>
                </a:lnTo>
                <a:lnTo>
                  <a:pt x="0" y="7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3" name="Freeform 635"/>
          <p:cNvSpPr>
            <a:spLocks/>
          </p:cNvSpPr>
          <p:nvPr/>
        </p:nvSpPr>
        <p:spPr bwMode="auto">
          <a:xfrm>
            <a:off x="3694113" y="5867400"/>
            <a:ext cx="87312" cy="55563"/>
          </a:xfrm>
          <a:custGeom>
            <a:avLst/>
            <a:gdLst>
              <a:gd name="T0" fmla="*/ 0 w 109"/>
              <a:gd name="T1" fmla="*/ 9726745 h 69"/>
              <a:gd name="T2" fmla="*/ 3849739 w 109"/>
              <a:gd name="T3" fmla="*/ 1945510 h 69"/>
              <a:gd name="T4" fmla="*/ 16683002 w 109"/>
              <a:gd name="T5" fmla="*/ 1945510 h 69"/>
              <a:gd name="T6" fmla="*/ 19249493 w 109"/>
              <a:gd name="T7" fmla="*/ 3891020 h 69"/>
              <a:gd name="T8" fmla="*/ 20532739 w 109"/>
              <a:gd name="T9" fmla="*/ 1945510 h 69"/>
              <a:gd name="T10" fmla="*/ 26948974 w 109"/>
              <a:gd name="T11" fmla="*/ 3891020 h 69"/>
              <a:gd name="T12" fmla="*/ 33365203 w 109"/>
              <a:gd name="T13" fmla="*/ 1945510 h 69"/>
              <a:gd name="T14" fmla="*/ 36574118 w 109"/>
              <a:gd name="T15" fmla="*/ 3891020 h 69"/>
              <a:gd name="T16" fmla="*/ 41065478 w 109"/>
              <a:gd name="T17" fmla="*/ 1945510 h 69"/>
              <a:gd name="T18" fmla="*/ 41065478 w 109"/>
              <a:gd name="T19" fmla="*/ 0 h 69"/>
              <a:gd name="T20" fmla="*/ 44273592 w 109"/>
              <a:gd name="T21" fmla="*/ 648235 h 69"/>
              <a:gd name="T22" fmla="*/ 42990347 w 109"/>
              <a:gd name="T23" fmla="*/ 5187490 h 69"/>
              <a:gd name="T24" fmla="*/ 44915215 w 109"/>
              <a:gd name="T25" fmla="*/ 6484764 h 69"/>
              <a:gd name="T26" fmla="*/ 46198461 w 109"/>
              <a:gd name="T27" fmla="*/ 5187490 h 69"/>
              <a:gd name="T28" fmla="*/ 44915215 w 109"/>
              <a:gd name="T29" fmla="*/ 8429470 h 69"/>
              <a:gd name="T30" fmla="*/ 48764952 w 109"/>
              <a:gd name="T31" fmla="*/ 8429470 h 69"/>
              <a:gd name="T32" fmla="*/ 48764952 w 109"/>
              <a:gd name="T33" fmla="*/ 6484764 h 69"/>
              <a:gd name="T34" fmla="*/ 51973067 w 109"/>
              <a:gd name="T35" fmla="*/ 5187490 h 69"/>
              <a:gd name="T36" fmla="*/ 51973067 w 109"/>
              <a:gd name="T37" fmla="*/ 8429470 h 69"/>
              <a:gd name="T38" fmla="*/ 53897948 w 109"/>
              <a:gd name="T39" fmla="*/ 11023214 h 69"/>
              <a:gd name="T40" fmla="*/ 55822816 w 109"/>
              <a:gd name="T41" fmla="*/ 8429470 h 69"/>
              <a:gd name="T42" fmla="*/ 56464439 w 109"/>
              <a:gd name="T43" fmla="*/ 11672254 h 69"/>
              <a:gd name="T44" fmla="*/ 55822816 w 109"/>
              <a:gd name="T45" fmla="*/ 14266002 h 69"/>
              <a:gd name="T46" fmla="*/ 58390109 w 109"/>
              <a:gd name="T47" fmla="*/ 14914236 h 69"/>
              <a:gd name="T48" fmla="*/ 61598223 w 109"/>
              <a:gd name="T49" fmla="*/ 14266002 h 69"/>
              <a:gd name="T50" fmla="*/ 64164715 w 109"/>
              <a:gd name="T51" fmla="*/ 15562471 h 69"/>
              <a:gd name="T52" fmla="*/ 62239846 w 109"/>
              <a:gd name="T53" fmla="*/ 20101724 h 69"/>
              <a:gd name="T54" fmla="*/ 65447960 w 109"/>
              <a:gd name="T55" fmla="*/ 23343703 h 69"/>
              <a:gd name="T56" fmla="*/ 65447960 w 109"/>
              <a:gd name="T57" fmla="*/ 28531198 h 69"/>
              <a:gd name="T58" fmla="*/ 69939321 w 109"/>
              <a:gd name="T59" fmla="*/ 34367726 h 69"/>
              <a:gd name="T60" fmla="*/ 67372829 w 109"/>
              <a:gd name="T61" fmla="*/ 37609705 h 69"/>
              <a:gd name="T62" fmla="*/ 67372829 w 109"/>
              <a:gd name="T63" fmla="*/ 42148958 h 69"/>
              <a:gd name="T64" fmla="*/ 61598223 w 109"/>
              <a:gd name="T65" fmla="*/ 44742702 h 69"/>
              <a:gd name="T66" fmla="*/ 56464439 w 109"/>
              <a:gd name="T67" fmla="*/ 44094468 h 69"/>
              <a:gd name="T68" fmla="*/ 50048198 w 109"/>
              <a:gd name="T69" fmla="*/ 39555214 h 69"/>
              <a:gd name="T70" fmla="*/ 46840084 w 109"/>
              <a:gd name="T71" fmla="*/ 36961470 h 69"/>
              <a:gd name="T72" fmla="*/ 27590597 w 109"/>
              <a:gd name="T73" fmla="*/ 23992743 h 69"/>
              <a:gd name="T74" fmla="*/ 25024099 w 109"/>
              <a:gd name="T75" fmla="*/ 23992743 h 69"/>
              <a:gd name="T76" fmla="*/ 16683002 w 109"/>
              <a:gd name="T77" fmla="*/ 20749959 h 69"/>
              <a:gd name="T78" fmla="*/ 11549215 w 109"/>
              <a:gd name="T79" fmla="*/ 23343703 h 69"/>
              <a:gd name="T80" fmla="*/ 8982723 w 109"/>
              <a:gd name="T81" fmla="*/ 21398999 h 69"/>
              <a:gd name="T82" fmla="*/ 7057855 w 109"/>
              <a:gd name="T83" fmla="*/ 22047234 h 69"/>
              <a:gd name="T84" fmla="*/ 1283246 w 109"/>
              <a:gd name="T85" fmla="*/ 22047234 h 69"/>
              <a:gd name="T86" fmla="*/ 3208115 w 109"/>
              <a:gd name="T87" fmla="*/ 14266002 h 69"/>
              <a:gd name="T88" fmla="*/ 0 w 109"/>
              <a:gd name="T89" fmla="*/ 9726745 h 6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9"/>
              <a:gd name="T136" fmla="*/ 0 h 69"/>
              <a:gd name="T137" fmla="*/ 109 w 109"/>
              <a:gd name="T138" fmla="*/ 69 h 6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9" h="69">
                <a:moveTo>
                  <a:pt x="0" y="15"/>
                </a:moveTo>
                <a:lnTo>
                  <a:pt x="6" y="3"/>
                </a:lnTo>
                <a:lnTo>
                  <a:pt x="26" y="3"/>
                </a:lnTo>
                <a:lnTo>
                  <a:pt x="30" y="6"/>
                </a:lnTo>
                <a:lnTo>
                  <a:pt x="32" y="3"/>
                </a:lnTo>
                <a:lnTo>
                  <a:pt x="42" y="6"/>
                </a:lnTo>
                <a:lnTo>
                  <a:pt x="52" y="3"/>
                </a:lnTo>
                <a:lnTo>
                  <a:pt x="57" y="6"/>
                </a:lnTo>
                <a:lnTo>
                  <a:pt x="64" y="3"/>
                </a:lnTo>
                <a:lnTo>
                  <a:pt x="64" y="0"/>
                </a:lnTo>
                <a:lnTo>
                  <a:pt x="69" y="1"/>
                </a:lnTo>
                <a:lnTo>
                  <a:pt x="67" y="8"/>
                </a:lnTo>
                <a:lnTo>
                  <a:pt x="70" y="10"/>
                </a:lnTo>
                <a:lnTo>
                  <a:pt x="72" y="8"/>
                </a:lnTo>
                <a:lnTo>
                  <a:pt x="70" y="13"/>
                </a:lnTo>
                <a:lnTo>
                  <a:pt x="76" y="13"/>
                </a:lnTo>
                <a:lnTo>
                  <a:pt x="76" y="10"/>
                </a:lnTo>
                <a:lnTo>
                  <a:pt x="81" y="8"/>
                </a:lnTo>
                <a:lnTo>
                  <a:pt x="81" y="13"/>
                </a:lnTo>
                <a:lnTo>
                  <a:pt x="84" y="17"/>
                </a:lnTo>
                <a:lnTo>
                  <a:pt x="87" y="13"/>
                </a:lnTo>
                <a:lnTo>
                  <a:pt x="88" y="18"/>
                </a:lnTo>
                <a:lnTo>
                  <a:pt x="87" y="22"/>
                </a:lnTo>
                <a:lnTo>
                  <a:pt x="91" y="23"/>
                </a:lnTo>
                <a:lnTo>
                  <a:pt x="96" y="22"/>
                </a:lnTo>
                <a:lnTo>
                  <a:pt x="100" y="24"/>
                </a:lnTo>
                <a:lnTo>
                  <a:pt x="97" y="31"/>
                </a:lnTo>
                <a:lnTo>
                  <a:pt x="102" y="36"/>
                </a:lnTo>
                <a:lnTo>
                  <a:pt x="102" y="44"/>
                </a:lnTo>
                <a:lnTo>
                  <a:pt x="109" y="53"/>
                </a:lnTo>
                <a:lnTo>
                  <a:pt x="105" y="58"/>
                </a:lnTo>
                <a:lnTo>
                  <a:pt x="105" y="65"/>
                </a:lnTo>
                <a:lnTo>
                  <a:pt x="96" y="69"/>
                </a:lnTo>
                <a:lnTo>
                  <a:pt x="88" y="68"/>
                </a:lnTo>
                <a:lnTo>
                  <a:pt x="78" y="61"/>
                </a:lnTo>
                <a:lnTo>
                  <a:pt x="73" y="57"/>
                </a:lnTo>
                <a:lnTo>
                  <a:pt x="43" y="37"/>
                </a:lnTo>
                <a:lnTo>
                  <a:pt x="39" y="37"/>
                </a:lnTo>
                <a:lnTo>
                  <a:pt x="26" y="32"/>
                </a:lnTo>
                <a:lnTo>
                  <a:pt x="18" y="36"/>
                </a:lnTo>
                <a:lnTo>
                  <a:pt x="14" y="33"/>
                </a:lnTo>
                <a:lnTo>
                  <a:pt x="11" y="34"/>
                </a:lnTo>
                <a:lnTo>
                  <a:pt x="2" y="34"/>
                </a:lnTo>
                <a:lnTo>
                  <a:pt x="5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4" name="Freeform 636"/>
          <p:cNvSpPr>
            <a:spLocks/>
          </p:cNvSpPr>
          <p:nvPr/>
        </p:nvSpPr>
        <p:spPr bwMode="auto">
          <a:xfrm>
            <a:off x="3224213" y="6015038"/>
            <a:ext cx="73025" cy="52387"/>
          </a:xfrm>
          <a:custGeom>
            <a:avLst/>
            <a:gdLst>
              <a:gd name="T0" fmla="*/ 0 w 93"/>
              <a:gd name="T1" fmla="*/ 28122436 h 67"/>
              <a:gd name="T2" fmla="*/ 4932721 w 93"/>
              <a:gd name="T3" fmla="*/ 22620233 h 67"/>
              <a:gd name="T4" fmla="*/ 1849967 w 93"/>
              <a:gd name="T5" fmla="*/ 18952363 h 67"/>
              <a:gd name="T6" fmla="*/ 4932721 w 93"/>
              <a:gd name="T7" fmla="*/ 16506595 h 67"/>
              <a:gd name="T8" fmla="*/ 14797379 w 93"/>
              <a:gd name="T9" fmla="*/ 17118037 h 67"/>
              <a:gd name="T10" fmla="*/ 12331016 w 93"/>
              <a:gd name="T11" fmla="*/ 14672269 h 67"/>
              <a:gd name="T12" fmla="*/ 14180985 w 93"/>
              <a:gd name="T13" fmla="*/ 9170070 h 67"/>
              <a:gd name="T14" fmla="*/ 24045639 w 93"/>
              <a:gd name="T15" fmla="*/ 3667872 h 67"/>
              <a:gd name="T16" fmla="*/ 25279211 w 93"/>
              <a:gd name="T17" fmla="*/ 6113640 h 67"/>
              <a:gd name="T18" fmla="*/ 29594758 w 93"/>
              <a:gd name="T19" fmla="*/ 2445769 h 67"/>
              <a:gd name="T20" fmla="*/ 32677511 w 93"/>
              <a:gd name="T21" fmla="*/ 3056429 h 67"/>
              <a:gd name="T22" fmla="*/ 41309377 w 93"/>
              <a:gd name="T23" fmla="*/ 611442 h 67"/>
              <a:gd name="T24" fmla="*/ 43159344 w 93"/>
              <a:gd name="T25" fmla="*/ 2445769 h 67"/>
              <a:gd name="T26" fmla="*/ 44392131 w 93"/>
              <a:gd name="T27" fmla="*/ 0 h 67"/>
              <a:gd name="T28" fmla="*/ 48708457 w 93"/>
              <a:gd name="T29" fmla="*/ 611442 h 67"/>
              <a:gd name="T30" fmla="*/ 49941244 w 93"/>
              <a:gd name="T31" fmla="*/ 3667872 h 67"/>
              <a:gd name="T32" fmla="*/ 53641188 w 93"/>
              <a:gd name="T33" fmla="*/ 3056429 h 67"/>
              <a:gd name="T34" fmla="*/ 57340335 w 93"/>
              <a:gd name="T35" fmla="*/ 6113640 h 67"/>
              <a:gd name="T36" fmla="*/ 54257582 w 93"/>
              <a:gd name="T37" fmla="*/ 7336525 h 67"/>
              <a:gd name="T38" fmla="*/ 53641188 w 93"/>
              <a:gd name="T39" fmla="*/ 10392954 h 67"/>
              <a:gd name="T40" fmla="*/ 57340335 w 93"/>
              <a:gd name="T41" fmla="*/ 12838725 h 67"/>
              <a:gd name="T42" fmla="*/ 56107548 w 93"/>
              <a:gd name="T43" fmla="*/ 15283711 h 67"/>
              <a:gd name="T44" fmla="*/ 53641188 w 93"/>
              <a:gd name="T45" fmla="*/ 15895153 h 67"/>
              <a:gd name="T46" fmla="*/ 50558423 w 93"/>
              <a:gd name="T47" fmla="*/ 19563805 h 67"/>
              <a:gd name="T48" fmla="*/ 45009310 w 93"/>
              <a:gd name="T49" fmla="*/ 20175247 h 67"/>
              <a:gd name="T50" fmla="*/ 33294690 w 93"/>
              <a:gd name="T51" fmla="*/ 29345320 h 67"/>
              <a:gd name="T52" fmla="*/ 31444724 w 93"/>
              <a:gd name="T53" fmla="*/ 28733878 h 67"/>
              <a:gd name="T54" fmla="*/ 25895611 w 93"/>
              <a:gd name="T55" fmla="*/ 32401748 h 67"/>
              <a:gd name="T56" fmla="*/ 24045639 w 93"/>
              <a:gd name="T57" fmla="*/ 40961154 h 67"/>
              <a:gd name="T58" fmla="*/ 20346492 w 93"/>
              <a:gd name="T59" fmla="*/ 40349712 h 67"/>
              <a:gd name="T60" fmla="*/ 19730098 w 93"/>
              <a:gd name="T61" fmla="*/ 35458958 h 67"/>
              <a:gd name="T62" fmla="*/ 16030951 w 93"/>
              <a:gd name="T63" fmla="*/ 33013190 h 67"/>
              <a:gd name="T64" fmla="*/ 7399082 w 93"/>
              <a:gd name="T65" fmla="*/ 31791088 h 67"/>
              <a:gd name="T66" fmla="*/ 3699148 w 93"/>
              <a:gd name="T67" fmla="*/ 33013190 h 67"/>
              <a:gd name="T68" fmla="*/ 1849967 w 93"/>
              <a:gd name="T69" fmla="*/ 31179646 h 67"/>
              <a:gd name="T70" fmla="*/ 0 w 93"/>
              <a:gd name="T71" fmla="*/ 28122436 h 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3"/>
              <a:gd name="T109" fmla="*/ 0 h 67"/>
              <a:gd name="T110" fmla="*/ 93 w 93"/>
              <a:gd name="T111" fmla="*/ 67 h 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3" h="67">
                <a:moveTo>
                  <a:pt x="0" y="46"/>
                </a:moveTo>
                <a:lnTo>
                  <a:pt x="8" y="37"/>
                </a:lnTo>
                <a:lnTo>
                  <a:pt x="3" y="31"/>
                </a:lnTo>
                <a:lnTo>
                  <a:pt x="8" y="27"/>
                </a:lnTo>
                <a:lnTo>
                  <a:pt x="24" y="28"/>
                </a:lnTo>
                <a:lnTo>
                  <a:pt x="20" y="24"/>
                </a:lnTo>
                <a:lnTo>
                  <a:pt x="23" y="15"/>
                </a:lnTo>
                <a:lnTo>
                  <a:pt x="39" y="6"/>
                </a:lnTo>
                <a:lnTo>
                  <a:pt x="41" y="10"/>
                </a:lnTo>
                <a:lnTo>
                  <a:pt x="48" y="4"/>
                </a:lnTo>
                <a:lnTo>
                  <a:pt x="53" y="5"/>
                </a:lnTo>
                <a:lnTo>
                  <a:pt x="67" y="1"/>
                </a:lnTo>
                <a:lnTo>
                  <a:pt x="70" y="4"/>
                </a:lnTo>
                <a:lnTo>
                  <a:pt x="72" y="0"/>
                </a:lnTo>
                <a:lnTo>
                  <a:pt x="79" y="1"/>
                </a:lnTo>
                <a:lnTo>
                  <a:pt x="81" y="6"/>
                </a:lnTo>
                <a:lnTo>
                  <a:pt x="87" y="5"/>
                </a:lnTo>
                <a:lnTo>
                  <a:pt x="93" y="10"/>
                </a:lnTo>
                <a:lnTo>
                  <a:pt x="88" y="12"/>
                </a:lnTo>
                <a:lnTo>
                  <a:pt x="87" y="17"/>
                </a:lnTo>
                <a:lnTo>
                  <a:pt x="93" y="21"/>
                </a:lnTo>
                <a:lnTo>
                  <a:pt x="91" y="25"/>
                </a:lnTo>
                <a:lnTo>
                  <a:pt x="87" y="26"/>
                </a:lnTo>
                <a:lnTo>
                  <a:pt x="82" y="32"/>
                </a:lnTo>
                <a:lnTo>
                  <a:pt x="73" y="33"/>
                </a:lnTo>
                <a:lnTo>
                  <a:pt x="54" y="48"/>
                </a:lnTo>
                <a:lnTo>
                  <a:pt x="51" y="47"/>
                </a:lnTo>
                <a:lnTo>
                  <a:pt x="42" y="53"/>
                </a:lnTo>
                <a:lnTo>
                  <a:pt x="39" y="67"/>
                </a:lnTo>
                <a:lnTo>
                  <a:pt x="33" y="66"/>
                </a:lnTo>
                <a:lnTo>
                  <a:pt x="32" y="58"/>
                </a:lnTo>
                <a:lnTo>
                  <a:pt x="26" y="54"/>
                </a:lnTo>
                <a:lnTo>
                  <a:pt x="12" y="52"/>
                </a:lnTo>
                <a:lnTo>
                  <a:pt x="6" y="54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5" name="Freeform 637"/>
          <p:cNvSpPr>
            <a:spLocks/>
          </p:cNvSpPr>
          <p:nvPr/>
        </p:nvSpPr>
        <p:spPr bwMode="auto">
          <a:xfrm>
            <a:off x="3246438" y="6081713"/>
            <a:ext cx="33337" cy="22225"/>
          </a:xfrm>
          <a:custGeom>
            <a:avLst/>
            <a:gdLst>
              <a:gd name="T0" fmla="*/ 661048 w 41"/>
              <a:gd name="T1" fmla="*/ 4065529 h 27"/>
              <a:gd name="T2" fmla="*/ 0 w 41"/>
              <a:gd name="T3" fmla="*/ 18294469 h 27"/>
              <a:gd name="T4" fmla="*/ 4628151 w 41"/>
              <a:gd name="T5" fmla="*/ 14228941 h 27"/>
              <a:gd name="T6" fmla="*/ 10578399 w 41"/>
              <a:gd name="T7" fmla="*/ 12874037 h 27"/>
              <a:gd name="T8" fmla="*/ 19833888 w 41"/>
              <a:gd name="T9" fmla="*/ 18294469 h 27"/>
              <a:gd name="T10" fmla="*/ 27106236 w 41"/>
              <a:gd name="T11" fmla="*/ 18294469 h 27"/>
              <a:gd name="T12" fmla="*/ 27106236 w 41"/>
              <a:gd name="T13" fmla="*/ 13551491 h 27"/>
              <a:gd name="T14" fmla="*/ 22478080 w 41"/>
              <a:gd name="T15" fmla="*/ 14228941 h 27"/>
              <a:gd name="T16" fmla="*/ 15866786 w 41"/>
              <a:gd name="T17" fmla="*/ 9485960 h 27"/>
              <a:gd name="T18" fmla="*/ 14544690 w 41"/>
              <a:gd name="T19" fmla="*/ 6775334 h 27"/>
              <a:gd name="T20" fmla="*/ 10578399 w 41"/>
              <a:gd name="T21" fmla="*/ 4065529 h 27"/>
              <a:gd name="T22" fmla="*/ 9916537 w 41"/>
              <a:gd name="T23" fmla="*/ 0 h 27"/>
              <a:gd name="T24" fmla="*/ 7933393 w 41"/>
              <a:gd name="T25" fmla="*/ 4742980 h 27"/>
              <a:gd name="T26" fmla="*/ 4628151 w 41"/>
              <a:gd name="T27" fmla="*/ 3388078 h 27"/>
              <a:gd name="T28" fmla="*/ 661048 w 41"/>
              <a:gd name="T29" fmla="*/ 4065529 h 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"/>
              <a:gd name="T46" fmla="*/ 0 h 27"/>
              <a:gd name="T47" fmla="*/ 41 w 41"/>
              <a:gd name="T48" fmla="*/ 27 h 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" h="27">
                <a:moveTo>
                  <a:pt x="1" y="6"/>
                </a:moveTo>
                <a:lnTo>
                  <a:pt x="0" y="27"/>
                </a:lnTo>
                <a:lnTo>
                  <a:pt x="7" y="21"/>
                </a:lnTo>
                <a:lnTo>
                  <a:pt x="16" y="19"/>
                </a:lnTo>
                <a:lnTo>
                  <a:pt x="30" y="27"/>
                </a:lnTo>
                <a:lnTo>
                  <a:pt x="41" y="27"/>
                </a:lnTo>
                <a:lnTo>
                  <a:pt x="41" y="20"/>
                </a:lnTo>
                <a:lnTo>
                  <a:pt x="34" y="21"/>
                </a:lnTo>
                <a:lnTo>
                  <a:pt x="24" y="14"/>
                </a:lnTo>
                <a:lnTo>
                  <a:pt x="22" y="10"/>
                </a:lnTo>
                <a:lnTo>
                  <a:pt x="16" y="6"/>
                </a:lnTo>
                <a:lnTo>
                  <a:pt x="15" y="0"/>
                </a:lnTo>
                <a:lnTo>
                  <a:pt x="12" y="7"/>
                </a:lnTo>
                <a:lnTo>
                  <a:pt x="7" y="5"/>
                </a:lnTo>
                <a:lnTo>
                  <a:pt x="1" y="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6" name="Freeform 638"/>
          <p:cNvSpPr>
            <a:spLocks/>
          </p:cNvSpPr>
          <p:nvPr/>
        </p:nvSpPr>
        <p:spPr bwMode="auto">
          <a:xfrm>
            <a:off x="7526338" y="4872038"/>
            <a:ext cx="2230437" cy="1512887"/>
          </a:xfrm>
          <a:custGeom>
            <a:avLst/>
            <a:gdLst>
              <a:gd name="T0" fmla="*/ 319621693 w 3325"/>
              <a:gd name="T1" fmla="*/ 483362314 h 1907"/>
              <a:gd name="T2" fmla="*/ 388967840 w 3325"/>
              <a:gd name="T3" fmla="*/ 526160266 h 1907"/>
              <a:gd name="T4" fmla="*/ 427423177 w 3325"/>
              <a:gd name="T5" fmla="*/ 524272133 h 1907"/>
              <a:gd name="T6" fmla="*/ 332860654 w 3325"/>
              <a:gd name="T7" fmla="*/ 582804264 h 1907"/>
              <a:gd name="T8" fmla="*/ 170843314 w 3325"/>
              <a:gd name="T9" fmla="*/ 604202843 h 1907"/>
              <a:gd name="T10" fmla="*/ 131757650 w 3325"/>
              <a:gd name="T11" fmla="*/ 639448262 h 1907"/>
              <a:gd name="T12" fmla="*/ 0 w 3325"/>
              <a:gd name="T13" fmla="*/ 676581814 h 1907"/>
              <a:gd name="T14" fmla="*/ 3152134 w 3325"/>
              <a:gd name="T15" fmla="*/ 788610790 h 1907"/>
              <a:gd name="T16" fmla="*/ 76280866 w 3325"/>
              <a:gd name="T17" fmla="*/ 785463637 h 1907"/>
              <a:gd name="T18" fmla="*/ 99605862 w 3325"/>
              <a:gd name="T19" fmla="*/ 863507206 h 1907"/>
              <a:gd name="T20" fmla="*/ 103388422 w 3325"/>
              <a:gd name="T21" fmla="*/ 889311165 h 1907"/>
              <a:gd name="T22" fmla="*/ 135540211 w 3325"/>
              <a:gd name="T23" fmla="*/ 940920670 h 1907"/>
              <a:gd name="T24" fmla="*/ 85736474 w 3325"/>
              <a:gd name="T25" fmla="*/ 935885383 h 1907"/>
              <a:gd name="T26" fmla="*/ 47281224 w 3325"/>
              <a:gd name="T27" fmla="*/ 933368137 h 1907"/>
              <a:gd name="T28" fmla="*/ 74389586 w 3325"/>
              <a:gd name="T29" fmla="*/ 983717828 h 1907"/>
              <a:gd name="T30" fmla="*/ 193538677 w 3325"/>
              <a:gd name="T31" fmla="*/ 1020222267 h 1907"/>
              <a:gd name="T32" fmla="*/ 181560569 w 3325"/>
              <a:gd name="T33" fmla="*/ 1051690626 h 1907"/>
              <a:gd name="T34" fmla="*/ 250905972 w 3325"/>
              <a:gd name="T35" fmla="*/ 1097635731 h 1907"/>
              <a:gd name="T36" fmla="*/ 240819938 w 3325"/>
              <a:gd name="T37" fmla="*/ 1135398396 h 1907"/>
              <a:gd name="T38" fmla="*/ 353034310 w 3325"/>
              <a:gd name="T39" fmla="*/ 1130992223 h 1907"/>
              <a:gd name="T40" fmla="*/ 271710054 w 3325"/>
              <a:gd name="T41" fmla="*/ 1185118974 h 1907"/>
              <a:gd name="T42" fmla="*/ 343577909 w 3325"/>
              <a:gd name="T43" fmla="*/ 1176937328 h 1907"/>
              <a:gd name="T44" fmla="*/ 416075396 w 3325"/>
              <a:gd name="T45" fmla="*/ 1154279729 h 1907"/>
              <a:gd name="T46" fmla="*/ 496138897 w 3325"/>
              <a:gd name="T47" fmla="*/ 1180083688 h 1907"/>
              <a:gd name="T48" fmla="*/ 630418205 w 3325"/>
              <a:gd name="T49" fmla="*/ 1200224040 h 1907"/>
              <a:gd name="T50" fmla="*/ 693460085 w 3325"/>
              <a:gd name="T51" fmla="*/ 1153020709 h 1907"/>
              <a:gd name="T52" fmla="*/ 711111240 w 3325"/>
              <a:gd name="T53" fmla="*/ 1083788891 h 1907"/>
              <a:gd name="T54" fmla="*/ 948779144 w 3325"/>
              <a:gd name="T55" fmla="*/ 1126586843 h 1907"/>
              <a:gd name="T56" fmla="*/ 1070449917 w 3325"/>
              <a:gd name="T57" fmla="*/ 1134768489 h 1907"/>
              <a:gd name="T58" fmla="*/ 1202206723 w 3325"/>
              <a:gd name="T59" fmla="*/ 1042879866 h 1907"/>
              <a:gd name="T60" fmla="*/ 1301813355 w 3325"/>
              <a:gd name="T61" fmla="*/ 980571468 h 1907"/>
              <a:gd name="T62" fmla="*/ 1396375778 w 3325"/>
              <a:gd name="T63" fmla="*/ 966095515 h 1907"/>
              <a:gd name="T64" fmla="*/ 1449330830 w 3325"/>
              <a:gd name="T65" fmla="*/ 922039337 h 1907"/>
              <a:gd name="T66" fmla="*/ 1466982779 w 3325"/>
              <a:gd name="T67" fmla="*/ 1039103600 h 1907"/>
              <a:gd name="T68" fmla="*/ 1470765339 w 3325"/>
              <a:gd name="T69" fmla="*/ 1064907559 h 1907"/>
              <a:gd name="T70" fmla="*/ 1486525214 w 3325"/>
              <a:gd name="T71" fmla="*/ 1068683825 h 1907"/>
              <a:gd name="T72" fmla="*/ 1532545572 w 3325"/>
              <a:gd name="T73" fmla="*/ 1007005334 h 1907"/>
              <a:gd name="T74" fmla="*/ 1524981245 w 3325"/>
              <a:gd name="T75" fmla="*/ 939661650 h 1907"/>
              <a:gd name="T76" fmla="*/ 1574153736 w 3325"/>
              <a:gd name="T77" fmla="*/ 909451518 h 1907"/>
              <a:gd name="T78" fmla="*/ 1777148368 w 3325"/>
              <a:gd name="T79" fmla="*/ 840219700 h 1907"/>
              <a:gd name="T80" fmla="*/ 1978881749 w 3325"/>
              <a:gd name="T81" fmla="*/ 788610790 h 1907"/>
              <a:gd name="T82" fmla="*/ 2096139535 w 3325"/>
              <a:gd name="T83" fmla="*/ 726302392 h 1907"/>
              <a:gd name="T84" fmla="*/ 2096139535 w 3325"/>
              <a:gd name="T85" fmla="*/ 20140359 h 1907"/>
              <a:gd name="T86" fmla="*/ 2009772659 w 3325"/>
              <a:gd name="T87" fmla="*/ 0 h 1907"/>
              <a:gd name="T88" fmla="*/ 2005359672 w 3325"/>
              <a:gd name="T89" fmla="*/ 25804759 h 1907"/>
              <a:gd name="T90" fmla="*/ 1936643157 w 3325"/>
              <a:gd name="T91" fmla="*/ 32727391 h 1907"/>
              <a:gd name="T92" fmla="*/ 1926556330 w 3325"/>
              <a:gd name="T93" fmla="*/ 50979611 h 1907"/>
              <a:gd name="T94" fmla="*/ 1883058472 w 3325"/>
              <a:gd name="T95" fmla="*/ 48462364 h 1907"/>
              <a:gd name="T96" fmla="*/ 1712214414 w 3325"/>
              <a:gd name="T97" fmla="*/ 192589643 h 1907"/>
              <a:gd name="T98" fmla="*/ 1553349654 w 3325"/>
              <a:gd name="T99" fmla="*/ 234128624 h 1907"/>
              <a:gd name="T100" fmla="*/ 1209771844 w 3325"/>
              <a:gd name="T101" fmla="*/ 242310271 h 1907"/>
              <a:gd name="T102" fmla="*/ 1152403805 w 3325"/>
              <a:gd name="T103" fmla="*/ 224058844 h 1907"/>
              <a:gd name="T104" fmla="*/ 1055950102 w 3325"/>
              <a:gd name="T105" fmla="*/ 207065596 h 1907"/>
              <a:gd name="T106" fmla="*/ 973364993 w 3325"/>
              <a:gd name="T107" fmla="*/ 217764538 h 1907"/>
              <a:gd name="T108" fmla="*/ 849803733 w 3325"/>
              <a:gd name="T109" fmla="*/ 261191603 h 1907"/>
              <a:gd name="T110" fmla="*/ 726241482 w 3325"/>
              <a:gd name="T111" fmla="*/ 303360442 h 1907"/>
              <a:gd name="T112" fmla="*/ 566745898 w 3325"/>
              <a:gd name="T113" fmla="*/ 446858669 h 1907"/>
              <a:gd name="T114" fmla="*/ 319621693 w 3325"/>
              <a:gd name="T115" fmla="*/ 483362314 h 19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25"/>
              <a:gd name="T175" fmla="*/ 0 h 1907"/>
              <a:gd name="T176" fmla="*/ 3325 w 3325"/>
              <a:gd name="T177" fmla="*/ 1907 h 19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25" h="1907">
                <a:moveTo>
                  <a:pt x="507" y="768"/>
                </a:moveTo>
                <a:lnTo>
                  <a:pt x="617" y="836"/>
                </a:lnTo>
                <a:lnTo>
                  <a:pt x="678" y="833"/>
                </a:lnTo>
                <a:lnTo>
                  <a:pt x="528" y="926"/>
                </a:lnTo>
                <a:lnTo>
                  <a:pt x="271" y="960"/>
                </a:lnTo>
                <a:lnTo>
                  <a:pt x="209" y="1016"/>
                </a:lnTo>
                <a:lnTo>
                  <a:pt x="0" y="1075"/>
                </a:lnTo>
                <a:lnTo>
                  <a:pt x="5" y="1253"/>
                </a:lnTo>
                <a:lnTo>
                  <a:pt x="121" y="1248"/>
                </a:lnTo>
                <a:lnTo>
                  <a:pt x="158" y="1372"/>
                </a:lnTo>
                <a:lnTo>
                  <a:pt x="164" y="1413"/>
                </a:lnTo>
                <a:lnTo>
                  <a:pt x="215" y="1495"/>
                </a:lnTo>
                <a:lnTo>
                  <a:pt x="136" y="1487"/>
                </a:lnTo>
                <a:lnTo>
                  <a:pt x="75" y="1483"/>
                </a:lnTo>
                <a:lnTo>
                  <a:pt x="118" y="1563"/>
                </a:lnTo>
                <a:lnTo>
                  <a:pt x="307" y="1621"/>
                </a:lnTo>
                <a:lnTo>
                  <a:pt x="288" y="1671"/>
                </a:lnTo>
                <a:lnTo>
                  <a:pt x="398" y="1744"/>
                </a:lnTo>
                <a:lnTo>
                  <a:pt x="382" y="1804"/>
                </a:lnTo>
                <a:lnTo>
                  <a:pt x="560" y="1797"/>
                </a:lnTo>
                <a:lnTo>
                  <a:pt x="431" y="1883"/>
                </a:lnTo>
                <a:lnTo>
                  <a:pt x="545" y="1870"/>
                </a:lnTo>
                <a:lnTo>
                  <a:pt x="660" y="1834"/>
                </a:lnTo>
                <a:lnTo>
                  <a:pt x="787" y="1875"/>
                </a:lnTo>
                <a:lnTo>
                  <a:pt x="1000" y="1907"/>
                </a:lnTo>
                <a:lnTo>
                  <a:pt x="1100" y="1832"/>
                </a:lnTo>
                <a:lnTo>
                  <a:pt x="1128" y="1722"/>
                </a:lnTo>
                <a:lnTo>
                  <a:pt x="1505" y="1790"/>
                </a:lnTo>
                <a:lnTo>
                  <a:pt x="1698" y="1803"/>
                </a:lnTo>
                <a:lnTo>
                  <a:pt x="1907" y="1657"/>
                </a:lnTo>
                <a:lnTo>
                  <a:pt x="2065" y="1558"/>
                </a:lnTo>
                <a:lnTo>
                  <a:pt x="2215" y="1535"/>
                </a:lnTo>
                <a:lnTo>
                  <a:pt x="2299" y="1465"/>
                </a:lnTo>
                <a:lnTo>
                  <a:pt x="2327" y="1651"/>
                </a:lnTo>
                <a:lnTo>
                  <a:pt x="2333" y="1692"/>
                </a:lnTo>
                <a:lnTo>
                  <a:pt x="2358" y="1698"/>
                </a:lnTo>
                <a:lnTo>
                  <a:pt x="2431" y="1600"/>
                </a:lnTo>
                <a:lnTo>
                  <a:pt x="2419" y="1493"/>
                </a:lnTo>
                <a:lnTo>
                  <a:pt x="2497" y="1445"/>
                </a:lnTo>
                <a:lnTo>
                  <a:pt x="2819" y="1335"/>
                </a:lnTo>
                <a:lnTo>
                  <a:pt x="3139" y="1253"/>
                </a:lnTo>
                <a:lnTo>
                  <a:pt x="3325" y="1154"/>
                </a:lnTo>
                <a:lnTo>
                  <a:pt x="3325" y="32"/>
                </a:lnTo>
                <a:lnTo>
                  <a:pt x="3188" y="0"/>
                </a:lnTo>
                <a:lnTo>
                  <a:pt x="3181" y="41"/>
                </a:lnTo>
                <a:lnTo>
                  <a:pt x="3072" y="52"/>
                </a:lnTo>
                <a:lnTo>
                  <a:pt x="3056" y="81"/>
                </a:lnTo>
                <a:lnTo>
                  <a:pt x="2987" y="77"/>
                </a:lnTo>
                <a:lnTo>
                  <a:pt x="2716" y="306"/>
                </a:lnTo>
                <a:lnTo>
                  <a:pt x="2464" y="372"/>
                </a:lnTo>
                <a:lnTo>
                  <a:pt x="1919" y="385"/>
                </a:lnTo>
                <a:lnTo>
                  <a:pt x="1828" y="356"/>
                </a:lnTo>
                <a:lnTo>
                  <a:pt x="1675" y="329"/>
                </a:lnTo>
                <a:lnTo>
                  <a:pt x="1544" y="346"/>
                </a:lnTo>
                <a:lnTo>
                  <a:pt x="1348" y="415"/>
                </a:lnTo>
                <a:lnTo>
                  <a:pt x="1152" y="482"/>
                </a:lnTo>
                <a:lnTo>
                  <a:pt x="899" y="710"/>
                </a:lnTo>
                <a:lnTo>
                  <a:pt x="507" y="768"/>
                </a:lnTo>
                <a:close/>
              </a:path>
            </a:pathLst>
          </a:custGeom>
          <a:solidFill>
            <a:srgbClr val="4FFF4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sp>
        <p:nvSpPr>
          <p:cNvPr id="151167" name="Freeform 639"/>
          <p:cNvSpPr>
            <a:spLocks/>
          </p:cNvSpPr>
          <p:nvPr/>
        </p:nvSpPr>
        <p:spPr bwMode="auto">
          <a:xfrm>
            <a:off x="7443788" y="5338763"/>
            <a:ext cx="482600" cy="419100"/>
          </a:xfrm>
          <a:custGeom>
            <a:avLst/>
            <a:gdLst>
              <a:gd name="T0" fmla="*/ 32131793 w 608"/>
              <a:gd name="T1" fmla="*/ 44270312 h 527"/>
              <a:gd name="T2" fmla="*/ 30241875 w 608"/>
              <a:gd name="T3" fmla="*/ 56286640 h 527"/>
              <a:gd name="T4" fmla="*/ 9450387 w 608"/>
              <a:gd name="T5" fmla="*/ 60080805 h 527"/>
              <a:gd name="T6" fmla="*/ 5670549 w 608"/>
              <a:gd name="T7" fmla="*/ 72729349 h 527"/>
              <a:gd name="T8" fmla="*/ 10080624 w 608"/>
              <a:gd name="T9" fmla="*/ 77156538 h 527"/>
              <a:gd name="T10" fmla="*/ 44732569 w 608"/>
              <a:gd name="T11" fmla="*/ 89172853 h 527"/>
              <a:gd name="T12" fmla="*/ 57333358 w 608"/>
              <a:gd name="T13" fmla="*/ 127118508 h 527"/>
              <a:gd name="T14" fmla="*/ 20791485 w 608"/>
              <a:gd name="T15" fmla="*/ 147989201 h 527"/>
              <a:gd name="T16" fmla="*/ 22681403 w 608"/>
              <a:gd name="T17" fmla="*/ 169492123 h 527"/>
              <a:gd name="T18" fmla="*/ 34021711 w 608"/>
              <a:gd name="T19" fmla="*/ 182140666 h 527"/>
              <a:gd name="T20" fmla="*/ 28981401 w 608"/>
              <a:gd name="T21" fmla="*/ 189097564 h 527"/>
              <a:gd name="T22" fmla="*/ 34651948 w 608"/>
              <a:gd name="T23" fmla="*/ 193523958 h 527"/>
              <a:gd name="T24" fmla="*/ 18900774 w 608"/>
              <a:gd name="T25" fmla="*/ 205540273 h 527"/>
              <a:gd name="T26" fmla="*/ 9450387 w 608"/>
              <a:gd name="T27" fmla="*/ 229572953 h 527"/>
              <a:gd name="T28" fmla="*/ 0 w 608"/>
              <a:gd name="T29" fmla="*/ 232734890 h 527"/>
              <a:gd name="T30" fmla="*/ 6299993 w 608"/>
              <a:gd name="T31" fmla="*/ 249810622 h 527"/>
              <a:gd name="T32" fmla="*/ 15120938 w 608"/>
              <a:gd name="T33" fmla="*/ 252972559 h 527"/>
              <a:gd name="T34" fmla="*/ 67413979 w 608"/>
              <a:gd name="T35" fmla="*/ 245383433 h 527"/>
              <a:gd name="T36" fmla="*/ 99545760 w 608"/>
              <a:gd name="T37" fmla="*/ 230205181 h 527"/>
              <a:gd name="T38" fmla="*/ 107736488 w 608"/>
              <a:gd name="T39" fmla="*/ 240324016 h 527"/>
              <a:gd name="T40" fmla="*/ 74344207 w 608"/>
              <a:gd name="T41" fmla="*/ 261826938 h 527"/>
              <a:gd name="T42" fmla="*/ 34651948 w 608"/>
              <a:gd name="T43" fmla="*/ 292816465 h 527"/>
              <a:gd name="T44" fmla="*/ 44732569 w 608"/>
              <a:gd name="T45" fmla="*/ 302302277 h 527"/>
              <a:gd name="T46" fmla="*/ 35912423 w 608"/>
              <a:gd name="T47" fmla="*/ 333291805 h 527"/>
              <a:gd name="T48" fmla="*/ 44103126 w 608"/>
              <a:gd name="T49" fmla="*/ 333291805 h 527"/>
              <a:gd name="T50" fmla="*/ 61743431 w 608"/>
              <a:gd name="T51" fmla="*/ 316216072 h 527"/>
              <a:gd name="T52" fmla="*/ 56073677 w 608"/>
              <a:gd name="T53" fmla="*/ 308626946 h 527"/>
              <a:gd name="T54" fmla="*/ 84425622 w 608"/>
              <a:gd name="T55" fmla="*/ 285226544 h 527"/>
              <a:gd name="T56" fmla="*/ 92615531 w 608"/>
              <a:gd name="T57" fmla="*/ 263092189 h 527"/>
              <a:gd name="T58" fmla="*/ 147428734 w 608"/>
              <a:gd name="T59" fmla="*/ 229572953 h 527"/>
              <a:gd name="T60" fmla="*/ 166330295 w 608"/>
              <a:gd name="T61" fmla="*/ 213129449 h 527"/>
              <a:gd name="T62" fmla="*/ 179561309 w 608"/>
              <a:gd name="T63" fmla="*/ 189097564 h 527"/>
              <a:gd name="T64" fmla="*/ 183971382 w 608"/>
              <a:gd name="T65" fmla="*/ 166329390 h 527"/>
              <a:gd name="T66" fmla="*/ 212952820 w 608"/>
              <a:gd name="T67" fmla="*/ 156842784 h 527"/>
              <a:gd name="T68" fmla="*/ 243194683 w 608"/>
              <a:gd name="T69" fmla="*/ 158740264 h 527"/>
              <a:gd name="T70" fmla="*/ 247605550 w 608"/>
              <a:gd name="T71" fmla="*/ 147356973 h 527"/>
              <a:gd name="T72" fmla="*/ 274066783 w 608"/>
              <a:gd name="T73" fmla="*/ 136605115 h 527"/>
              <a:gd name="T74" fmla="*/ 327620280 w 608"/>
              <a:gd name="T75" fmla="*/ 146091721 h 527"/>
              <a:gd name="T76" fmla="*/ 356602462 w 608"/>
              <a:gd name="T77" fmla="*/ 142929784 h 527"/>
              <a:gd name="T78" fmla="*/ 376133467 w 608"/>
              <a:gd name="T79" fmla="*/ 130913469 h 527"/>
              <a:gd name="T80" fmla="*/ 383063695 w 608"/>
              <a:gd name="T81" fmla="*/ 93600042 h 527"/>
              <a:gd name="T82" fmla="*/ 346521841 w 608"/>
              <a:gd name="T83" fmla="*/ 92967813 h 527"/>
              <a:gd name="T84" fmla="*/ 255166016 w 608"/>
              <a:gd name="T85" fmla="*/ 68302955 h 527"/>
              <a:gd name="T86" fmla="*/ 214843532 w 608"/>
              <a:gd name="T87" fmla="*/ 28459832 h 527"/>
              <a:gd name="T88" fmla="*/ 222403997 w 608"/>
              <a:gd name="T89" fmla="*/ 17075739 h 527"/>
              <a:gd name="T90" fmla="*/ 214843532 w 608"/>
              <a:gd name="T91" fmla="*/ 3794962 h 527"/>
              <a:gd name="T92" fmla="*/ 190272167 w 608"/>
              <a:gd name="T93" fmla="*/ 4427191 h 527"/>
              <a:gd name="T94" fmla="*/ 193421766 w 608"/>
              <a:gd name="T95" fmla="*/ 12016318 h 527"/>
              <a:gd name="T96" fmla="*/ 175780679 w 608"/>
              <a:gd name="T97" fmla="*/ 10751066 h 527"/>
              <a:gd name="T98" fmla="*/ 159400067 w 608"/>
              <a:gd name="T99" fmla="*/ 24032636 h 527"/>
              <a:gd name="T100" fmla="*/ 127897730 w 608"/>
              <a:gd name="T101" fmla="*/ 3794962 h 527"/>
              <a:gd name="T102" fmla="*/ 109626406 w 608"/>
              <a:gd name="T103" fmla="*/ 0 h 527"/>
              <a:gd name="T104" fmla="*/ 107736488 w 608"/>
              <a:gd name="T105" fmla="*/ 7589129 h 527"/>
              <a:gd name="T106" fmla="*/ 86315540 w 608"/>
              <a:gd name="T107" fmla="*/ 7589129 h 527"/>
              <a:gd name="T108" fmla="*/ 78755074 w 608"/>
              <a:gd name="T109" fmla="*/ 20869904 h 527"/>
              <a:gd name="T110" fmla="*/ 64893824 w 608"/>
              <a:gd name="T111" fmla="*/ 27826808 h 527"/>
              <a:gd name="T112" fmla="*/ 35912423 w 608"/>
              <a:gd name="T113" fmla="*/ 30989540 h 527"/>
              <a:gd name="T114" fmla="*/ 32131793 w 608"/>
              <a:gd name="T115" fmla="*/ 44270312 h 5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8"/>
              <a:gd name="T175" fmla="*/ 0 h 527"/>
              <a:gd name="T176" fmla="*/ 608 w 608"/>
              <a:gd name="T177" fmla="*/ 527 h 5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8" h="527">
                <a:moveTo>
                  <a:pt x="51" y="70"/>
                </a:moveTo>
                <a:lnTo>
                  <a:pt x="48" y="89"/>
                </a:lnTo>
                <a:lnTo>
                  <a:pt x="15" y="95"/>
                </a:lnTo>
                <a:lnTo>
                  <a:pt x="9" y="115"/>
                </a:lnTo>
                <a:lnTo>
                  <a:pt x="16" y="122"/>
                </a:lnTo>
                <a:lnTo>
                  <a:pt x="71" y="141"/>
                </a:lnTo>
                <a:lnTo>
                  <a:pt x="91" y="201"/>
                </a:lnTo>
                <a:lnTo>
                  <a:pt x="33" y="234"/>
                </a:lnTo>
                <a:lnTo>
                  <a:pt x="36" y="268"/>
                </a:lnTo>
                <a:lnTo>
                  <a:pt x="54" y="288"/>
                </a:lnTo>
                <a:lnTo>
                  <a:pt x="46" y="299"/>
                </a:lnTo>
                <a:lnTo>
                  <a:pt x="55" y="306"/>
                </a:lnTo>
                <a:lnTo>
                  <a:pt x="30" y="325"/>
                </a:lnTo>
                <a:lnTo>
                  <a:pt x="15" y="363"/>
                </a:lnTo>
                <a:lnTo>
                  <a:pt x="0" y="368"/>
                </a:lnTo>
                <a:lnTo>
                  <a:pt x="10" y="395"/>
                </a:lnTo>
                <a:lnTo>
                  <a:pt x="24" y="400"/>
                </a:lnTo>
                <a:lnTo>
                  <a:pt x="107" y="388"/>
                </a:lnTo>
                <a:lnTo>
                  <a:pt x="158" y="364"/>
                </a:lnTo>
                <a:lnTo>
                  <a:pt x="171" y="380"/>
                </a:lnTo>
                <a:lnTo>
                  <a:pt x="118" y="414"/>
                </a:lnTo>
                <a:lnTo>
                  <a:pt x="55" y="463"/>
                </a:lnTo>
                <a:lnTo>
                  <a:pt x="71" y="478"/>
                </a:lnTo>
                <a:lnTo>
                  <a:pt x="57" y="527"/>
                </a:lnTo>
                <a:lnTo>
                  <a:pt x="70" y="527"/>
                </a:lnTo>
                <a:lnTo>
                  <a:pt x="98" y="500"/>
                </a:lnTo>
                <a:lnTo>
                  <a:pt x="89" y="488"/>
                </a:lnTo>
                <a:lnTo>
                  <a:pt x="134" y="451"/>
                </a:lnTo>
                <a:lnTo>
                  <a:pt x="147" y="416"/>
                </a:lnTo>
                <a:lnTo>
                  <a:pt x="234" y="363"/>
                </a:lnTo>
                <a:lnTo>
                  <a:pt x="264" y="337"/>
                </a:lnTo>
                <a:lnTo>
                  <a:pt x="285" y="299"/>
                </a:lnTo>
                <a:lnTo>
                  <a:pt x="292" y="263"/>
                </a:lnTo>
                <a:lnTo>
                  <a:pt x="338" y="248"/>
                </a:lnTo>
                <a:lnTo>
                  <a:pt x="386" y="251"/>
                </a:lnTo>
                <a:lnTo>
                  <a:pt x="393" y="233"/>
                </a:lnTo>
                <a:lnTo>
                  <a:pt x="435" y="216"/>
                </a:lnTo>
                <a:lnTo>
                  <a:pt x="520" y="231"/>
                </a:lnTo>
                <a:lnTo>
                  <a:pt x="566" y="226"/>
                </a:lnTo>
                <a:lnTo>
                  <a:pt x="597" y="207"/>
                </a:lnTo>
                <a:lnTo>
                  <a:pt x="608" y="148"/>
                </a:lnTo>
                <a:lnTo>
                  <a:pt x="550" y="147"/>
                </a:lnTo>
                <a:lnTo>
                  <a:pt x="405" y="108"/>
                </a:lnTo>
                <a:lnTo>
                  <a:pt x="341" y="45"/>
                </a:lnTo>
                <a:lnTo>
                  <a:pt x="353" y="27"/>
                </a:lnTo>
                <a:lnTo>
                  <a:pt x="341" y="6"/>
                </a:lnTo>
                <a:lnTo>
                  <a:pt x="302" y="7"/>
                </a:lnTo>
                <a:lnTo>
                  <a:pt x="307" y="19"/>
                </a:lnTo>
                <a:lnTo>
                  <a:pt x="279" y="17"/>
                </a:lnTo>
                <a:lnTo>
                  <a:pt x="253" y="38"/>
                </a:lnTo>
                <a:lnTo>
                  <a:pt x="203" y="6"/>
                </a:lnTo>
                <a:lnTo>
                  <a:pt x="174" y="0"/>
                </a:lnTo>
                <a:lnTo>
                  <a:pt x="171" y="12"/>
                </a:lnTo>
                <a:lnTo>
                  <a:pt x="137" y="12"/>
                </a:lnTo>
                <a:lnTo>
                  <a:pt x="125" y="33"/>
                </a:lnTo>
                <a:lnTo>
                  <a:pt x="103" y="44"/>
                </a:lnTo>
                <a:lnTo>
                  <a:pt x="57" y="49"/>
                </a:lnTo>
                <a:lnTo>
                  <a:pt x="51" y="70"/>
                </a:lnTo>
                <a:close/>
              </a:path>
            </a:pathLst>
          </a:custGeom>
          <a:solidFill>
            <a:srgbClr val="4FFF4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latin typeface="Helvetica" pitchFamily="34" charset="0"/>
            </a:endParaRPr>
          </a:p>
        </p:txBody>
      </p:sp>
      <p:grpSp>
        <p:nvGrpSpPr>
          <p:cNvPr id="2" name="Group 640"/>
          <p:cNvGrpSpPr>
            <a:grpSpLocks/>
          </p:cNvGrpSpPr>
          <p:nvPr/>
        </p:nvGrpSpPr>
        <p:grpSpPr bwMode="auto">
          <a:xfrm>
            <a:off x="46038" y="6359525"/>
            <a:ext cx="2428875" cy="549275"/>
            <a:chOff x="29" y="4006"/>
            <a:chExt cx="1530" cy="346"/>
          </a:xfrm>
        </p:grpSpPr>
        <p:grpSp>
          <p:nvGrpSpPr>
            <p:cNvPr id="3" name="Group 641"/>
            <p:cNvGrpSpPr>
              <a:grpSpLocks/>
            </p:cNvGrpSpPr>
            <p:nvPr/>
          </p:nvGrpSpPr>
          <p:grpSpPr bwMode="auto">
            <a:xfrm>
              <a:off x="33" y="4006"/>
              <a:ext cx="984" cy="212"/>
              <a:chOff x="168" y="4024"/>
              <a:chExt cx="984" cy="212"/>
            </a:xfrm>
          </p:grpSpPr>
          <p:sp>
            <p:nvSpPr>
              <p:cNvPr id="151170" name="Rectangle 642"/>
              <p:cNvSpPr>
                <a:spLocks noChangeArrowheads="1"/>
              </p:cNvSpPr>
              <p:nvPr/>
            </p:nvSpPr>
            <p:spPr bwMode="auto">
              <a:xfrm>
                <a:off x="168" y="4091"/>
                <a:ext cx="146" cy="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 sz="2400">
                  <a:latin typeface="Helvetica" pitchFamily="34" charset="0"/>
                </a:endParaRPr>
              </a:p>
            </p:txBody>
          </p:sp>
          <p:sp>
            <p:nvSpPr>
              <p:cNvPr id="151171" name="Text Box 643"/>
              <p:cNvSpPr txBox="1">
                <a:spLocks noChangeArrowheads="1"/>
              </p:cNvSpPr>
              <p:nvPr/>
            </p:nvSpPr>
            <p:spPr bwMode="auto">
              <a:xfrm>
                <a:off x="289" y="4024"/>
                <a:ext cx="86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bg1"/>
                    </a:solidFill>
                    <a:latin typeface="Helvetica" pitchFamily="34" charset="0"/>
                  </a:rPr>
                  <a:t>EU Members</a:t>
                </a:r>
              </a:p>
            </p:txBody>
          </p:sp>
        </p:grpSp>
        <p:grpSp>
          <p:nvGrpSpPr>
            <p:cNvPr id="4" name="Group 644"/>
            <p:cNvGrpSpPr>
              <a:grpSpLocks/>
            </p:cNvGrpSpPr>
            <p:nvPr/>
          </p:nvGrpSpPr>
          <p:grpSpPr bwMode="auto">
            <a:xfrm>
              <a:off x="29" y="4140"/>
              <a:ext cx="1530" cy="212"/>
              <a:chOff x="29" y="4140"/>
              <a:chExt cx="1530" cy="212"/>
            </a:xfrm>
          </p:grpSpPr>
          <p:sp>
            <p:nvSpPr>
              <p:cNvPr id="151173" name="Rectangle 645"/>
              <p:cNvSpPr>
                <a:spLocks noChangeArrowheads="1"/>
              </p:cNvSpPr>
              <p:nvPr/>
            </p:nvSpPr>
            <p:spPr bwMode="auto">
              <a:xfrm>
                <a:off x="29" y="4207"/>
                <a:ext cx="146" cy="93"/>
              </a:xfrm>
              <a:prstGeom prst="rect">
                <a:avLst/>
              </a:prstGeom>
              <a:solidFill>
                <a:srgbClr val="4FFF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 sz="2400">
                  <a:latin typeface="Helvetica" pitchFamily="34" charset="0"/>
                </a:endParaRPr>
              </a:p>
            </p:txBody>
          </p:sp>
          <p:sp>
            <p:nvSpPr>
              <p:cNvPr id="151174" name="Text Box 646"/>
              <p:cNvSpPr txBox="1">
                <a:spLocks noChangeArrowheads="1"/>
              </p:cNvSpPr>
              <p:nvPr/>
            </p:nvSpPr>
            <p:spPr bwMode="auto">
              <a:xfrm>
                <a:off x="150" y="4140"/>
                <a:ext cx="140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4FFF4F"/>
                    </a:solidFill>
                    <a:latin typeface="Helvetica" pitchFamily="34" charset="0"/>
                  </a:rPr>
                  <a:t>Altri paesi collaboratori</a:t>
                </a:r>
              </a:p>
            </p:txBody>
          </p:sp>
        </p:grpSp>
      </p:grpSp>
      <p:sp>
        <p:nvSpPr>
          <p:cNvPr id="151175" name="Rectangle 647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0"/>
            <a:ext cx="5029201" cy="42545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Sorveglianza</a:t>
            </a:r>
            <a:endParaRPr lang="en-GB" b="1">
              <a:solidFill>
                <a:srgbClr val="FF0000"/>
              </a:solidFill>
            </a:endParaRPr>
          </a:p>
        </p:txBody>
      </p:sp>
      <p:grpSp>
        <p:nvGrpSpPr>
          <p:cNvPr id="5" name="Group 648"/>
          <p:cNvGrpSpPr>
            <a:grpSpLocks/>
          </p:cNvGrpSpPr>
          <p:nvPr/>
        </p:nvGrpSpPr>
        <p:grpSpPr bwMode="auto">
          <a:xfrm>
            <a:off x="179512" y="538262"/>
            <a:ext cx="7608888" cy="5472114"/>
            <a:chOff x="121" y="459"/>
            <a:chExt cx="4793" cy="3447"/>
          </a:xfrm>
        </p:grpSpPr>
        <p:sp>
          <p:nvSpPr>
            <p:cNvPr id="151177" name="AutoShape 649"/>
            <p:cNvSpPr>
              <a:spLocks noChangeArrowheads="1"/>
            </p:cNvSpPr>
            <p:nvPr/>
          </p:nvSpPr>
          <p:spPr bwMode="auto">
            <a:xfrm rot="1927486" flipH="1" flipV="1">
              <a:off x="1578" y="459"/>
              <a:ext cx="685" cy="3447"/>
            </a:xfrm>
            <a:prstGeom prst="curvedLeftArrow">
              <a:avLst>
                <a:gd name="adj1" fmla="val 66744"/>
                <a:gd name="adj2" fmla="val 133488"/>
                <a:gd name="adj3" fmla="val 33333"/>
              </a:avLst>
            </a:prstGeom>
            <a:solidFill>
              <a:srgbClr val="FF6600">
                <a:alpha val="50195"/>
              </a:srgbClr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78" name="AutoShape 650"/>
            <p:cNvSpPr>
              <a:spLocks noChangeArrowheads="1"/>
            </p:cNvSpPr>
            <p:nvPr/>
          </p:nvSpPr>
          <p:spPr bwMode="auto">
            <a:xfrm rot="19652858">
              <a:off x="1859" y="2334"/>
              <a:ext cx="1812" cy="585"/>
            </a:xfrm>
            <a:prstGeom prst="curvedUpArrow">
              <a:avLst>
                <a:gd name="adj1" fmla="val 47829"/>
                <a:gd name="adj2" fmla="val 95658"/>
                <a:gd name="adj3" fmla="val 33333"/>
              </a:avLst>
            </a:prstGeom>
            <a:solidFill>
              <a:srgbClr val="FF6600">
                <a:alpha val="50195"/>
              </a:srgbClr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79" name="AutoShape 651"/>
            <p:cNvSpPr>
              <a:spLocks noChangeArrowheads="1"/>
            </p:cNvSpPr>
            <p:nvPr/>
          </p:nvSpPr>
          <p:spPr bwMode="auto">
            <a:xfrm rot="18119441">
              <a:off x="2387" y="2391"/>
              <a:ext cx="1740" cy="585"/>
            </a:xfrm>
            <a:prstGeom prst="curvedUpArrow">
              <a:avLst>
                <a:gd name="adj1" fmla="val 50181"/>
                <a:gd name="adj2" fmla="val 95658"/>
                <a:gd name="adj3" fmla="val 28431"/>
              </a:avLst>
            </a:prstGeom>
            <a:solidFill>
              <a:srgbClr val="FF6600">
                <a:alpha val="50195"/>
              </a:srgbClr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80" name="AutoShape 652"/>
            <p:cNvSpPr>
              <a:spLocks noChangeArrowheads="1"/>
            </p:cNvSpPr>
            <p:nvPr/>
          </p:nvSpPr>
          <p:spPr bwMode="auto">
            <a:xfrm rot="19516103">
              <a:off x="3847" y="1629"/>
              <a:ext cx="383" cy="2190"/>
            </a:xfrm>
            <a:prstGeom prst="upArrow">
              <a:avLst>
                <a:gd name="adj1" fmla="val 56972"/>
                <a:gd name="adj2" fmla="val 114757"/>
              </a:avLst>
            </a:prstGeom>
            <a:solidFill>
              <a:srgbClr val="FF6600">
                <a:alpha val="50195"/>
              </a:srgbClr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81" name="AutoShape 653"/>
            <p:cNvSpPr>
              <a:spLocks noChangeArrowheads="1"/>
            </p:cNvSpPr>
            <p:nvPr/>
          </p:nvSpPr>
          <p:spPr bwMode="auto">
            <a:xfrm rot="13789527">
              <a:off x="3907" y="179"/>
              <a:ext cx="419" cy="1595"/>
            </a:xfrm>
            <a:prstGeom prst="upArrow">
              <a:avLst>
                <a:gd name="adj1" fmla="val 56972"/>
                <a:gd name="adj2" fmla="val 77605"/>
              </a:avLst>
            </a:prstGeom>
            <a:solidFill>
              <a:srgbClr val="FF6600">
                <a:alpha val="50195"/>
              </a:srgbClr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82" name="Text Box 654"/>
            <p:cNvSpPr txBox="1">
              <a:spLocks noChangeArrowheads="1"/>
            </p:cNvSpPr>
            <p:nvPr/>
          </p:nvSpPr>
          <p:spPr bwMode="auto">
            <a:xfrm>
              <a:off x="121" y="647"/>
              <a:ext cx="1122" cy="1764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I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dati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sulla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legionellosi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associata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ai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viaggi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passano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attraverso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lo EWGLINET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che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svolge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la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funzione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di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centro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err="1">
                  <a:solidFill>
                    <a:srgbClr val="FF6600"/>
                  </a:solidFill>
                  <a:latin typeface="Helvetica" pitchFamily="34" charset="0"/>
                </a:rPr>
                <a:t>coordinatore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 </a:t>
              </a:r>
              <a:r>
                <a:rPr lang="en-GB" sz="1600" b="1" dirty="0" smtClean="0">
                  <a:solidFill>
                    <a:srgbClr val="FF6600"/>
                  </a:solidFill>
                  <a:latin typeface="Helvetica" pitchFamily="34" charset="0"/>
                </a:rPr>
                <a:t>(</a:t>
              </a:r>
              <a:r>
                <a:rPr lang="en-GB" sz="1600" b="1" dirty="0" err="1" smtClean="0">
                  <a:solidFill>
                    <a:srgbClr val="FF6600"/>
                  </a:solidFill>
                  <a:latin typeface="Helvetica" pitchFamily="34" charset="0"/>
                </a:rPr>
                <a:t>Stoccolma</a:t>
              </a:r>
              <a:r>
                <a:rPr lang="en-GB" sz="1600" b="1" dirty="0">
                  <a:solidFill>
                    <a:srgbClr val="FF6600"/>
                  </a:solidFill>
                  <a:latin typeface="Helvetica" pitchFamily="34" charset="0"/>
                </a:rPr>
                <a:t>)</a:t>
              </a:r>
            </a:p>
          </p:txBody>
        </p:sp>
      </p:grpSp>
      <p:grpSp>
        <p:nvGrpSpPr>
          <p:cNvPr id="6" name="Group 655"/>
          <p:cNvGrpSpPr>
            <a:grpSpLocks/>
          </p:cNvGrpSpPr>
          <p:nvPr/>
        </p:nvGrpSpPr>
        <p:grpSpPr bwMode="auto">
          <a:xfrm>
            <a:off x="-79945" y="2098303"/>
            <a:ext cx="6991351" cy="3634953"/>
            <a:chOff x="63" y="1153"/>
            <a:chExt cx="4404" cy="1847"/>
          </a:xfrm>
        </p:grpSpPr>
        <p:sp>
          <p:nvSpPr>
            <p:cNvPr id="151184" name="Text Box 656"/>
            <p:cNvSpPr txBox="1">
              <a:spLocks noChangeArrowheads="1"/>
            </p:cNvSpPr>
            <p:nvPr/>
          </p:nvSpPr>
          <p:spPr bwMode="auto">
            <a:xfrm>
              <a:off x="63" y="2128"/>
              <a:ext cx="1331" cy="872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000" b="1" dirty="0" err="1" smtClean="0">
                  <a:latin typeface="Helvetica" pitchFamily="34" charset="0"/>
                </a:rPr>
                <a:t>Stoccolma</a:t>
              </a:r>
              <a:r>
                <a:rPr lang="en-GB" sz="2000" b="1" dirty="0" smtClean="0">
                  <a:latin typeface="Helvetica" pitchFamily="34" charset="0"/>
                </a:rPr>
                <a:t>  </a:t>
              </a:r>
              <a:r>
                <a:rPr lang="en-GB" sz="1600" b="1" dirty="0" err="1">
                  <a:latin typeface="Helvetica" pitchFamily="34" charset="0"/>
                </a:rPr>
                <a:t>identifica</a:t>
              </a:r>
              <a:r>
                <a:rPr lang="en-GB" sz="1600" b="1" dirty="0">
                  <a:latin typeface="Helvetica" pitchFamily="34" charset="0"/>
                </a:rPr>
                <a:t> </a:t>
              </a:r>
              <a:r>
                <a:rPr lang="en-GB" sz="1600" b="1" dirty="0" err="1">
                  <a:latin typeface="Helvetica" pitchFamily="34" charset="0"/>
                </a:rPr>
                <a:t>iI</a:t>
              </a:r>
              <a:r>
                <a:rPr lang="en-GB" sz="1600" b="1" dirty="0">
                  <a:latin typeface="Helvetica" pitchFamily="34" charset="0"/>
                </a:rPr>
                <a:t> cluster e </a:t>
              </a:r>
              <a:r>
                <a:rPr lang="en-GB" sz="1600" b="1" dirty="0" err="1">
                  <a:latin typeface="Helvetica" pitchFamily="34" charset="0"/>
                </a:rPr>
                <a:t>invia</a:t>
              </a:r>
              <a:r>
                <a:rPr lang="en-GB" sz="1600" b="1" dirty="0">
                  <a:latin typeface="Helvetica" pitchFamily="34" charset="0"/>
                </a:rPr>
                <a:t> la </a:t>
              </a:r>
              <a:r>
                <a:rPr lang="en-GB" sz="1600" b="1" dirty="0" err="1">
                  <a:latin typeface="Helvetica" pitchFamily="34" charset="0"/>
                </a:rPr>
                <a:t>notifica</a:t>
              </a:r>
              <a:r>
                <a:rPr lang="en-GB" sz="1600" b="1" dirty="0">
                  <a:latin typeface="Helvetica" pitchFamily="34" charset="0"/>
                </a:rPr>
                <a:t> </a:t>
              </a:r>
              <a:r>
                <a:rPr lang="en-GB" sz="1600" b="1" dirty="0" err="1">
                  <a:latin typeface="Helvetica" pitchFamily="34" charset="0"/>
                </a:rPr>
                <a:t>ai</a:t>
              </a:r>
              <a:r>
                <a:rPr lang="en-GB" sz="1600" b="1" dirty="0">
                  <a:latin typeface="Helvetica" pitchFamily="34" charset="0"/>
                </a:rPr>
                <a:t>  </a:t>
              </a:r>
              <a:r>
                <a:rPr lang="en-GB" sz="1600" b="1" dirty="0" err="1">
                  <a:latin typeface="Helvetica" pitchFamily="34" charset="0"/>
                </a:rPr>
                <a:t>paesi</a:t>
              </a:r>
              <a:r>
                <a:rPr lang="en-GB" sz="1600" b="1" dirty="0">
                  <a:latin typeface="Helvetica" pitchFamily="34" charset="0"/>
                </a:rPr>
                <a:t> </a:t>
              </a:r>
              <a:r>
                <a:rPr lang="en-GB" sz="1600" b="1" dirty="0" err="1">
                  <a:latin typeface="Helvetica" pitchFamily="34" charset="0"/>
                </a:rPr>
                <a:t>della</a:t>
              </a:r>
              <a:r>
                <a:rPr lang="en-GB" sz="1600" b="1" dirty="0">
                  <a:latin typeface="Helvetica" pitchFamily="34" charset="0"/>
                </a:rPr>
                <a:t> </a:t>
              </a:r>
              <a:r>
                <a:rPr lang="en-GB" sz="1600" b="1" dirty="0" err="1">
                  <a:latin typeface="Helvetica" pitchFamily="34" charset="0"/>
                </a:rPr>
                <a:t>rete</a:t>
              </a:r>
              <a:r>
                <a:rPr lang="en-GB" sz="1600" b="1" dirty="0">
                  <a:latin typeface="Helvetica" pitchFamily="34" charset="0"/>
                </a:rPr>
                <a:t> EWGLI</a:t>
              </a:r>
            </a:p>
          </p:txBody>
        </p:sp>
        <p:sp>
          <p:nvSpPr>
            <p:cNvPr id="151185" name="AutoShape 657"/>
            <p:cNvSpPr>
              <a:spLocks noChangeArrowheads="1"/>
            </p:cNvSpPr>
            <p:nvPr/>
          </p:nvSpPr>
          <p:spPr bwMode="auto">
            <a:xfrm rot="528993">
              <a:off x="3205" y="1673"/>
              <a:ext cx="310" cy="977"/>
            </a:xfrm>
            <a:prstGeom prst="downArrow">
              <a:avLst>
                <a:gd name="adj1" fmla="val 50000"/>
                <a:gd name="adj2" fmla="val 62661"/>
              </a:avLst>
            </a:prstGeom>
            <a:solidFill>
              <a:srgbClr val="00FFFF"/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86" name="AutoShape 658"/>
            <p:cNvSpPr>
              <a:spLocks noChangeArrowheads="1"/>
            </p:cNvSpPr>
            <p:nvPr/>
          </p:nvSpPr>
          <p:spPr bwMode="auto">
            <a:xfrm rot="19728567">
              <a:off x="3638" y="1617"/>
              <a:ext cx="310" cy="777"/>
            </a:xfrm>
            <a:prstGeom prst="downArrow">
              <a:avLst>
                <a:gd name="adj1" fmla="val 50000"/>
                <a:gd name="adj2" fmla="val 62661"/>
              </a:avLst>
            </a:prstGeom>
            <a:solidFill>
              <a:srgbClr val="00FFFF"/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87" name="AutoShape 659"/>
            <p:cNvSpPr>
              <a:spLocks noChangeArrowheads="1"/>
            </p:cNvSpPr>
            <p:nvPr/>
          </p:nvSpPr>
          <p:spPr bwMode="auto">
            <a:xfrm rot="17001028">
              <a:off x="3924" y="1261"/>
              <a:ext cx="310" cy="777"/>
            </a:xfrm>
            <a:prstGeom prst="downArrow">
              <a:avLst>
                <a:gd name="adj1" fmla="val 50000"/>
                <a:gd name="adj2" fmla="val 62661"/>
              </a:avLst>
            </a:prstGeom>
            <a:solidFill>
              <a:srgbClr val="00FFFF"/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88" name="AutoShape 660"/>
            <p:cNvSpPr>
              <a:spLocks noChangeArrowheads="1"/>
            </p:cNvSpPr>
            <p:nvPr/>
          </p:nvSpPr>
          <p:spPr bwMode="auto">
            <a:xfrm rot="15131078">
              <a:off x="3890" y="919"/>
              <a:ext cx="310" cy="777"/>
            </a:xfrm>
            <a:prstGeom prst="downArrow">
              <a:avLst>
                <a:gd name="adj1" fmla="val 50000"/>
                <a:gd name="adj2" fmla="val 62661"/>
              </a:avLst>
            </a:prstGeom>
            <a:solidFill>
              <a:srgbClr val="00FFFF"/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  <p:sp>
          <p:nvSpPr>
            <p:cNvPr id="151192" name="AutoShape 664"/>
            <p:cNvSpPr>
              <a:spLocks noChangeArrowheads="1"/>
            </p:cNvSpPr>
            <p:nvPr/>
          </p:nvSpPr>
          <p:spPr bwMode="auto">
            <a:xfrm rot="2723434">
              <a:off x="2320" y="1174"/>
              <a:ext cx="310" cy="2388"/>
            </a:xfrm>
            <a:prstGeom prst="downArrow">
              <a:avLst>
                <a:gd name="adj1" fmla="val 50000"/>
                <a:gd name="adj2" fmla="val 116613"/>
              </a:avLst>
            </a:prstGeom>
            <a:solidFill>
              <a:srgbClr val="00FFFF"/>
            </a:soli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>
                <a:latin typeface="Helvetica" pitchFamily="34" charset="0"/>
              </a:endParaRPr>
            </a:p>
          </p:txBody>
        </p:sp>
      </p:grp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517129" y="341048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/>
              <a:t>TITOLO X = ESPOSIZIONEE AD AGENTI BIOLOGICI</a:t>
            </a:r>
            <a:endParaRPr lang="it-IT" sz="2000" b="1" dirty="0"/>
          </a:p>
        </p:txBody>
      </p:sp>
      <p:sp>
        <p:nvSpPr>
          <p:cNvPr id="67" name="Rettangolo 66"/>
          <p:cNvSpPr/>
          <p:nvPr/>
        </p:nvSpPr>
        <p:spPr>
          <a:xfrm>
            <a:off x="395536" y="162880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Articolo 273</a:t>
            </a:r>
          </a:p>
          <a:p>
            <a:r>
              <a:rPr lang="it-IT" dirty="0" smtClean="0"/>
              <a:t>Misure igieniche.</a:t>
            </a:r>
          </a:p>
          <a:p>
            <a:endParaRPr lang="it-IT" dirty="0"/>
          </a:p>
          <a:p>
            <a:r>
              <a:rPr lang="it-IT" dirty="0" smtClean="0"/>
              <a:t>Artico 278</a:t>
            </a:r>
          </a:p>
          <a:p>
            <a:r>
              <a:rPr lang="it-IT" dirty="0" smtClean="0"/>
              <a:t>Informazione e formazione.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4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517129" y="341048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/>
              <a:t>TITOLO X = ESPOSIZIONEE AD AGENTI BIOLOGICI</a:t>
            </a:r>
            <a:endParaRPr lang="it-IT" sz="2000" b="1" dirty="0"/>
          </a:p>
        </p:txBody>
      </p:sp>
      <p:sp>
        <p:nvSpPr>
          <p:cNvPr id="67" name="Rettangolo 66"/>
          <p:cNvSpPr/>
          <p:nvPr/>
        </p:nvSpPr>
        <p:spPr>
          <a:xfrm>
            <a:off x="395536" y="16288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Articolo 282</a:t>
            </a:r>
          </a:p>
          <a:p>
            <a:r>
              <a:rPr lang="it-IT" dirty="0" smtClean="0"/>
              <a:t>Il datore di lavoro è punito con l’arresto da tre a sei mesi o con l’ammenda da 2.500 a 6.400 euro per la violazione dell’articolo 271, ….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4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 smtClean="0"/>
              <a:t>GRAZIE</a:t>
            </a:r>
            <a:br>
              <a:rPr lang="it-IT" sz="2800" dirty="0" smtClean="0"/>
            </a:br>
            <a:r>
              <a:rPr lang="it-IT" sz="2800" dirty="0" smtClean="0"/>
              <a:t>Documento aggiornato </a:t>
            </a:r>
            <a:br>
              <a:rPr lang="it-IT" sz="2800" dirty="0" smtClean="0"/>
            </a:br>
            <a:r>
              <a:rPr lang="it-IT" sz="2800" dirty="0" smtClean="0"/>
              <a:t>il 23.06.2019</a:t>
            </a:r>
            <a:br>
              <a:rPr lang="it-IT" sz="2800" dirty="0" smtClean="0"/>
            </a:br>
            <a:r>
              <a:rPr lang="it-IT" sz="2800" dirty="0" smtClean="0"/>
              <a:t>E. Feller</a:t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75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539552" y="310271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 smtClean="0"/>
              <a:t>La sorveglianza internazionale della legionellosi nei viaggiatori</a:t>
            </a:r>
            <a:endParaRPr lang="it-IT" sz="2400" b="1" dirty="0"/>
          </a:p>
        </p:txBody>
      </p:sp>
      <p:grpSp>
        <p:nvGrpSpPr>
          <p:cNvPr id="41985" name="Group 13"/>
          <p:cNvGrpSpPr>
            <a:grpSpLocks noChangeAspect="1"/>
          </p:cNvGrpSpPr>
          <p:nvPr/>
        </p:nvGrpSpPr>
        <p:grpSpPr bwMode="auto">
          <a:xfrm>
            <a:off x="971600" y="908720"/>
            <a:ext cx="6696744" cy="5832648"/>
            <a:chOff x="667" y="6410"/>
            <a:chExt cx="16385" cy="10962"/>
          </a:xfrm>
        </p:grpSpPr>
        <p:sp>
          <p:nvSpPr>
            <p:cNvPr id="7" name="AutoShape 14"/>
            <p:cNvSpPr>
              <a:spLocks noChangeAspect="1" noChangeArrowheads="1"/>
            </p:cNvSpPr>
            <p:nvPr/>
          </p:nvSpPr>
          <p:spPr bwMode="auto">
            <a:xfrm>
              <a:off x="667" y="6410"/>
              <a:ext cx="16385" cy="1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11" name="Text Box 15"/>
            <p:cNvSpPr txBox="1">
              <a:spLocks noChangeArrowheads="1"/>
            </p:cNvSpPr>
            <p:nvPr/>
          </p:nvSpPr>
          <p:spPr bwMode="auto">
            <a:xfrm>
              <a:off x="843" y="10876"/>
              <a:ext cx="3356" cy="1252"/>
            </a:xfrm>
            <a:prstGeom prst="rect">
              <a:avLst/>
            </a:prstGeom>
            <a:solidFill>
              <a:srgbClr val="CCFF66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Indagine presso struttura recettiva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0" name="Text Box 16"/>
            <p:cNvSpPr txBox="1">
              <a:spLocks noChangeArrowheads="1"/>
            </p:cNvSpPr>
            <p:nvPr/>
          </p:nvSpPr>
          <p:spPr bwMode="auto">
            <a:xfrm>
              <a:off x="1019" y="9229"/>
              <a:ext cx="3347" cy="116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Collaboratore del Paese di infezione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9" name="Text Box 17"/>
            <p:cNvSpPr txBox="1">
              <a:spLocks noChangeArrowheads="1"/>
            </p:cNvSpPr>
            <p:nvPr/>
          </p:nvSpPr>
          <p:spPr bwMode="auto">
            <a:xfrm>
              <a:off x="1548" y="8034"/>
              <a:ext cx="2205" cy="62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Caso </a:t>
              </a: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singolo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253" y="10470"/>
              <a:ext cx="2" cy="45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07" name="Text Box 19"/>
            <p:cNvSpPr txBox="1">
              <a:spLocks noChangeArrowheads="1"/>
            </p:cNvSpPr>
            <p:nvPr/>
          </p:nvSpPr>
          <p:spPr bwMode="auto">
            <a:xfrm>
              <a:off x="8545" y="8916"/>
              <a:ext cx="3769" cy="93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Collaboratore del Paese di infezione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6" name="Text Box 20"/>
            <p:cNvSpPr txBox="1">
              <a:spLocks noChangeArrowheads="1"/>
            </p:cNvSpPr>
            <p:nvPr/>
          </p:nvSpPr>
          <p:spPr bwMode="auto">
            <a:xfrm>
              <a:off x="8545" y="10482"/>
              <a:ext cx="3177" cy="1252"/>
            </a:xfrm>
            <a:prstGeom prst="rect">
              <a:avLst/>
            </a:prstGeom>
            <a:solidFill>
              <a:srgbClr val="CCFF66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Rapporto preliminare entro 2 settimane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4719" y="10575"/>
              <a:ext cx="2794" cy="1790"/>
            </a:xfrm>
            <a:prstGeom prst="rect">
              <a:avLst/>
            </a:prstGeom>
            <a:solidFill>
              <a:srgbClr val="CCCC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Rapporto non inviato o mancata valutazione del rischio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4" name="Text Box 22"/>
            <p:cNvSpPr txBox="1">
              <a:spLocks noChangeArrowheads="1"/>
            </p:cNvSpPr>
            <p:nvPr/>
          </p:nvSpPr>
          <p:spPr bwMode="auto">
            <a:xfrm>
              <a:off x="4719" y="12771"/>
              <a:ext cx="2880" cy="1991"/>
            </a:xfrm>
            <a:prstGeom prst="rect">
              <a:avLst/>
            </a:prstGeom>
            <a:solidFill>
              <a:srgbClr val="CCFF66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Generalità della struttura recettiva sul sito web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ELDSNet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3" name="Text Box 23"/>
            <p:cNvSpPr txBox="1">
              <a:spLocks noChangeArrowheads="1"/>
            </p:cNvSpPr>
            <p:nvPr/>
          </p:nvSpPr>
          <p:spPr bwMode="auto">
            <a:xfrm>
              <a:off x="4719" y="15477"/>
              <a:ext cx="3171" cy="1253"/>
            </a:xfrm>
            <a:prstGeom prst="rect">
              <a:avLst/>
            </a:prstGeom>
            <a:solidFill>
              <a:srgbClr val="CCCC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Rapporto idoneo del centro collaboratore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2" name="Text Box 24"/>
            <p:cNvSpPr txBox="1">
              <a:spLocks noChangeArrowheads="1"/>
            </p:cNvSpPr>
            <p:nvPr/>
          </p:nvSpPr>
          <p:spPr bwMode="auto">
            <a:xfrm>
              <a:off x="12512" y="10823"/>
              <a:ext cx="3159" cy="1472"/>
            </a:xfrm>
            <a:prstGeom prst="rect">
              <a:avLst/>
            </a:prstGeom>
            <a:solidFill>
              <a:srgbClr val="CCCC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Rapporto soddisfacente del centro collaboratore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1" name="Text Box 25"/>
            <p:cNvSpPr txBox="1">
              <a:spLocks noChangeArrowheads="1"/>
            </p:cNvSpPr>
            <p:nvPr/>
          </p:nvSpPr>
          <p:spPr bwMode="auto">
            <a:xfrm>
              <a:off x="9652" y="15207"/>
              <a:ext cx="3195" cy="1880"/>
            </a:xfrm>
            <a:prstGeom prst="rect">
              <a:avLst/>
            </a:prstGeom>
            <a:solidFill>
              <a:srgbClr val="CCFF66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Generalità della struttura recettiva rimosse dal sito web dell’ECDC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0" name="Text Box 26"/>
            <p:cNvSpPr txBox="1">
              <a:spLocks noChangeArrowheads="1"/>
            </p:cNvSpPr>
            <p:nvPr/>
          </p:nvSpPr>
          <p:spPr bwMode="auto">
            <a:xfrm>
              <a:off x="8531" y="7976"/>
              <a:ext cx="2534" cy="62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Cluster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9" name="Text Box 27"/>
            <p:cNvSpPr txBox="1">
              <a:spLocks noChangeArrowheads="1"/>
            </p:cNvSpPr>
            <p:nvPr/>
          </p:nvSpPr>
          <p:spPr bwMode="auto">
            <a:xfrm>
              <a:off x="8243" y="12047"/>
              <a:ext cx="2995" cy="2506"/>
            </a:xfrm>
            <a:prstGeom prst="rect">
              <a:avLst/>
            </a:prstGeom>
            <a:solidFill>
              <a:srgbClr val="CCFF66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Rapporto completo delle indagini effettuate e delle misure intraprese entro 6 settimane</a:t>
              </a:r>
              <a:endPara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2605" y="8711"/>
              <a:ext cx="1" cy="56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7599" y="10795"/>
              <a:ext cx="946" cy="62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305" y="12229"/>
              <a:ext cx="2" cy="5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1767" y="10741"/>
              <a:ext cx="704" cy="56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11414" y="11962"/>
              <a:ext cx="1098" cy="67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92" name="Text Box 34"/>
            <p:cNvSpPr txBox="1">
              <a:spLocks noChangeArrowheads="1"/>
            </p:cNvSpPr>
            <p:nvPr/>
          </p:nvSpPr>
          <p:spPr bwMode="auto">
            <a:xfrm>
              <a:off x="4763" y="6723"/>
              <a:ext cx="2898" cy="125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ECDC</a:t>
              </a:r>
              <a:endParaRPr kumimoji="0" lang="it-I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omic Sans MS" pitchFamily="66" charset="0"/>
                </a:rPr>
                <a:t>Stoccolma</a:t>
              </a:r>
              <a:endParaRPr kumimoji="0" lang="it-I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9805" y="9855"/>
              <a:ext cx="1" cy="59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8243" y="16154"/>
              <a:ext cx="1362" cy="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3134" y="7357"/>
              <a:ext cx="1586" cy="58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714" y="7222"/>
              <a:ext cx="974" cy="72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87" name="Text Box 39"/>
            <p:cNvSpPr txBox="1">
              <a:spLocks noChangeArrowheads="1"/>
            </p:cNvSpPr>
            <p:nvPr/>
          </p:nvSpPr>
          <p:spPr bwMode="auto">
            <a:xfrm>
              <a:off x="2558" y="6410"/>
              <a:ext cx="9871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49572" tIns="24787" rIns="49572" bIns="2478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6305" y="14801"/>
              <a:ext cx="2" cy="67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4644008" y="2060848"/>
            <a:ext cx="817" cy="21531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39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06489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01208"/>
            <a:ext cx="799288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4849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21212"/>
            <a:ext cx="1512168" cy="15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547664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5. Reported cases and notifications of Legionnaires’ disease per million, by reporting country,</a:t>
            </a:r>
            <a:r>
              <a:rPr lang="it-IT" b="1" dirty="0" smtClean="0"/>
              <a:t>EU/EEA, 2014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8008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53285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>
            <a:spLocks noChangeArrowheads="1"/>
          </p:cNvSpPr>
          <p:nvPr/>
        </p:nvSpPr>
        <p:spPr bwMode="auto">
          <a:xfrm>
            <a:off x="827584" y="404664"/>
            <a:ext cx="748932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dirty="0" smtClean="0">
              <a:solidFill>
                <a:srgbClr val="FDB3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dirty="0" smtClean="0">
              <a:solidFill>
                <a:srgbClr val="FDB3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dirty="0" smtClean="0">
              <a:solidFill>
                <a:srgbClr val="FDB3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Arial" charset="0"/>
              </a:rPr>
              <a:t>ASL &amp; EGWLI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u="sng" dirty="0" smtClean="0">
                <a:solidFill>
                  <a:srgbClr val="002060"/>
                </a:solidFill>
                <a:latin typeface="Arial" charset="0"/>
              </a:rPr>
              <a:t>LA SORVEGLIANZA IN EUROPA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u="sng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Arial" charset="0"/>
              </a:rPr>
              <a:t>LEGIONELLA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5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4131-19D9-42DF-B4D5-59A4E11461E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46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1988</Words>
  <Application>Microsoft Office PowerPoint</Application>
  <PresentationFormat>Presentazione su schermo (4:3)</PresentationFormat>
  <Paragraphs>390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Presentazione standard di PowerPoint</vt:lpstr>
      <vt:lpstr>Presentazione standard di PowerPoint</vt:lpstr>
      <vt:lpstr>Presentazione standard di PowerPoint</vt:lpstr>
      <vt:lpstr>Sorveglianza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BLACK LIST</vt:lpstr>
      <vt:lpstr>Epidemiologia delle legionellosi</vt:lpstr>
      <vt:lpstr> Numero di casi di legionellosi e tasso di incidenza per fascia di età e sesso </vt:lpstr>
      <vt:lpstr>Presentazione standard di PowerPoint</vt:lpstr>
      <vt:lpstr>Presentazione standard di PowerPoint</vt:lpstr>
      <vt:lpstr>Casi legionella- 2014</vt:lpstr>
      <vt:lpstr>Presentazione standard di PowerPoint</vt:lpstr>
      <vt:lpstr>Presentazione standard di PowerPoint</vt:lpstr>
      <vt:lpstr>INCIDENZA NELLE DISTRIBUZIONI MENSILI DI SEGNALAZIONE DI CASI DI LEGIONELLA PROVINCIA  DI TRENTO: ANNI 2011-16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GRAZIE Documento aggiornato  il 23.06.2019 E. Feller </vt:lpstr>
    </vt:vector>
  </TitlesOfParts>
  <Company>A.P.S.S. Trento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LEGIONELLA</dc:title>
  <dc:creator>536273</dc:creator>
  <cp:lastModifiedBy>User</cp:lastModifiedBy>
  <cp:revision>354</cp:revision>
  <dcterms:created xsi:type="dcterms:W3CDTF">2015-04-27T09:41:29Z</dcterms:created>
  <dcterms:modified xsi:type="dcterms:W3CDTF">2020-12-26T16:47:16Z</dcterms:modified>
</cp:coreProperties>
</file>